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notesSlides/notesSlide1.xml" ContentType="application/vnd.openxmlformats-officedocument.presentationml.notesSlide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comments/comment1.xml" ContentType="application/vnd.openxmlformats-officedocument.presentationml.comments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ppt/ink/ink5056.xml" ContentType="application/inkml+xml"/>
  <Override PartName="/ppt/ink/ink5057.xml" ContentType="application/inkml+xml"/>
  <Override PartName="/ppt/ink/ink5058.xml" ContentType="application/inkml+xml"/>
  <Override PartName="/ppt/ink/ink5059.xml" ContentType="application/inkml+xml"/>
  <Override PartName="/ppt/ink/ink5060.xml" ContentType="application/inkml+xml"/>
  <Override PartName="/ppt/ink/ink5061.xml" ContentType="application/inkml+xml"/>
  <Override PartName="/ppt/ink/ink5062.xml" ContentType="application/inkml+xml"/>
  <Override PartName="/ppt/ink/ink5063.xml" ContentType="application/inkml+xml"/>
  <Override PartName="/ppt/ink/ink5064.xml" ContentType="application/inkml+xml"/>
  <Override PartName="/ppt/ink/ink5065.xml" ContentType="application/inkml+xml"/>
  <Override PartName="/ppt/ink/ink5066.xml" ContentType="application/inkml+xml"/>
  <Override PartName="/ppt/ink/ink5067.xml" ContentType="application/inkml+xml"/>
  <Override PartName="/ppt/ink/ink5068.xml" ContentType="application/inkml+xml"/>
  <Override PartName="/ppt/ink/ink5069.xml" ContentType="application/inkml+xml"/>
  <Override PartName="/ppt/ink/ink5070.xml" ContentType="application/inkml+xml"/>
  <Override PartName="/ppt/ink/ink5071.xml" ContentType="application/inkml+xml"/>
  <Override PartName="/ppt/ink/ink5072.xml" ContentType="application/inkml+xml"/>
  <Override PartName="/ppt/ink/ink5073.xml" ContentType="application/inkml+xml"/>
  <Override PartName="/ppt/ink/ink5074.xml" ContentType="application/inkml+xml"/>
  <Override PartName="/ppt/ink/ink5075.xml" ContentType="application/inkml+xml"/>
  <Override PartName="/ppt/ink/ink5076.xml" ContentType="application/inkml+xml"/>
  <Override PartName="/ppt/ink/ink5077.xml" ContentType="application/inkml+xml"/>
  <Override PartName="/ppt/ink/ink5078.xml" ContentType="application/inkml+xml"/>
  <Override PartName="/ppt/ink/ink5079.xml" ContentType="application/inkml+xml"/>
  <Override PartName="/ppt/ink/ink5080.xml" ContentType="application/inkml+xml"/>
  <Override PartName="/ppt/ink/ink5081.xml" ContentType="application/inkml+xml"/>
  <Override PartName="/ppt/ink/ink5082.xml" ContentType="application/inkml+xml"/>
  <Override PartName="/ppt/ink/ink5083.xml" ContentType="application/inkml+xml"/>
  <Override PartName="/ppt/ink/ink5084.xml" ContentType="application/inkml+xml"/>
  <Override PartName="/ppt/ink/ink5085.xml" ContentType="application/inkml+xml"/>
  <Override PartName="/ppt/ink/ink5086.xml" ContentType="application/inkml+xml"/>
  <Override PartName="/ppt/ink/ink5087.xml" ContentType="application/inkml+xml"/>
  <Override PartName="/ppt/ink/ink5088.xml" ContentType="application/inkml+xml"/>
  <Override PartName="/ppt/ink/ink5089.xml" ContentType="application/inkml+xml"/>
  <Override PartName="/ppt/ink/ink5090.xml" ContentType="application/inkml+xml"/>
  <Override PartName="/ppt/ink/ink5091.xml" ContentType="application/inkml+xml"/>
  <Override PartName="/ppt/ink/ink5092.xml" ContentType="application/inkml+xml"/>
  <Override PartName="/ppt/ink/ink5093.xml" ContentType="application/inkml+xml"/>
  <Override PartName="/ppt/ink/ink5094.xml" ContentType="application/inkml+xml"/>
  <Override PartName="/ppt/ink/ink5095.xml" ContentType="application/inkml+xml"/>
  <Override PartName="/ppt/ink/ink5096.xml" ContentType="application/inkml+xml"/>
  <Override PartName="/ppt/ink/ink5097.xml" ContentType="application/inkml+xml"/>
  <Override PartName="/ppt/ink/ink5098.xml" ContentType="application/inkml+xml"/>
  <Override PartName="/ppt/ink/ink5099.xml" ContentType="application/inkml+xml"/>
  <Override PartName="/ppt/ink/ink5100.xml" ContentType="application/inkml+xml"/>
  <Override PartName="/ppt/ink/ink5101.xml" ContentType="application/inkml+xml"/>
  <Override PartName="/ppt/ink/ink5102.xml" ContentType="application/inkml+xml"/>
  <Override PartName="/ppt/ink/ink5103.xml" ContentType="application/inkml+xml"/>
  <Override PartName="/ppt/ink/ink5104.xml" ContentType="application/inkml+xml"/>
  <Override PartName="/ppt/ink/ink5105.xml" ContentType="application/inkml+xml"/>
  <Override PartName="/ppt/ink/ink5106.xml" ContentType="application/inkml+xml"/>
  <Override PartName="/ppt/ink/ink5107.xml" ContentType="application/inkml+xml"/>
  <Override PartName="/ppt/ink/ink5108.xml" ContentType="application/inkml+xml"/>
  <Override PartName="/ppt/ink/ink5109.xml" ContentType="application/inkml+xml"/>
  <Override PartName="/ppt/ink/ink5110.xml" ContentType="application/inkml+xml"/>
  <Override PartName="/ppt/ink/ink5111.xml" ContentType="application/inkml+xml"/>
  <Override PartName="/ppt/ink/ink5112.xml" ContentType="application/inkml+xml"/>
  <Override PartName="/ppt/ink/ink5113.xml" ContentType="application/inkml+xml"/>
  <Override PartName="/ppt/ink/ink5114.xml" ContentType="application/inkml+xml"/>
  <Override PartName="/ppt/ink/ink5115.xml" ContentType="application/inkml+xml"/>
  <Override PartName="/ppt/ink/ink5116.xml" ContentType="application/inkml+xml"/>
  <Override PartName="/ppt/ink/ink5117.xml" ContentType="application/inkml+xml"/>
  <Override PartName="/ppt/ink/ink5118.xml" ContentType="application/inkml+xml"/>
  <Override PartName="/ppt/ink/ink5119.xml" ContentType="application/inkml+xml"/>
  <Override PartName="/ppt/ink/ink5120.xml" ContentType="application/inkml+xml"/>
  <Override PartName="/ppt/ink/ink5121.xml" ContentType="application/inkml+xml"/>
  <Override PartName="/ppt/ink/ink5122.xml" ContentType="application/inkml+xml"/>
  <Override PartName="/ppt/ink/ink5123.xml" ContentType="application/inkml+xml"/>
  <Override PartName="/ppt/ink/ink5124.xml" ContentType="application/inkml+xml"/>
  <Override PartName="/ppt/ink/ink5125.xml" ContentType="application/inkml+xml"/>
  <Override PartName="/ppt/ink/ink5126.xml" ContentType="application/inkml+xml"/>
  <Override PartName="/ppt/ink/ink5127.xml" ContentType="application/inkml+xml"/>
  <Override PartName="/ppt/ink/ink5128.xml" ContentType="application/inkml+xml"/>
  <Override PartName="/ppt/ink/ink5129.xml" ContentType="application/inkml+xml"/>
  <Override PartName="/ppt/ink/ink5130.xml" ContentType="application/inkml+xml"/>
  <Override PartName="/ppt/ink/ink5131.xml" ContentType="application/inkml+xml"/>
  <Override PartName="/ppt/ink/ink5132.xml" ContentType="application/inkml+xml"/>
  <Override PartName="/ppt/ink/ink5133.xml" ContentType="application/inkml+xml"/>
  <Override PartName="/ppt/ink/ink5134.xml" ContentType="application/inkml+xml"/>
  <Override PartName="/ppt/ink/ink5135.xml" ContentType="application/inkml+xml"/>
  <Override PartName="/ppt/ink/ink5136.xml" ContentType="application/inkml+xml"/>
  <Override PartName="/ppt/ink/ink5137.xml" ContentType="application/inkml+xml"/>
  <Override PartName="/ppt/ink/ink5138.xml" ContentType="application/inkml+xml"/>
  <Override PartName="/ppt/ink/ink5139.xml" ContentType="application/inkml+xml"/>
  <Override PartName="/ppt/ink/ink5140.xml" ContentType="application/inkml+xml"/>
  <Override PartName="/ppt/ink/ink5141.xml" ContentType="application/inkml+xml"/>
  <Override PartName="/ppt/ink/ink5142.xml" ContentType="application/inkml+xml"/>
  <Override PartName="/ppt/ink/ink5143.xml" ContentType="application/inkml+xml"/>
  <Override PartName="/ppt/ink/ink5144.xml" ContentType="application/inkml+xml"/>
  <Override PartName="/ppt/ink/ink5145.xml" ContentType="application/inkml+xml"/>
  <Override PartName="/ppt/ink/ink5146.xml" ContentType="application/inkml+xml"/>
  <Override PartName="/ppt/ink/ink5147.xml" ContentType="application/inkml+xml"/>
  <Override PartName="/ppt/ink/ink5148.xml" ContentType="application/inkml+xml"/>
  <Override PartName="/ppt/ink/ink5149.xml" ContentType="application/inkml+xml"/>
  <Override PartName="/ppt/ink/ink5150.xml" ContentType="application/inkml+xml"/>
  <Override PartName="/ppt/ink/ink5151.xml" ContentType="application/inkml+xml"/>
  <Override PartName="/ppt/ink/ink5152.xml" ContentType="application/inkml+xml"/>
  <Override PartName="/ppt/ink/ink5153.xml" ContentType="application/inkml+xml"/>
  <Override PartName="/ppt/ink/ink5154.xml" ContentType="application/inkml+xml"/>
  <Override PartName="/ppt/ink/ink5155.xml" ContentType="application/inkml+xml"/>
  <Override PartName="/ppt/ink/ink5156.xml" ContentType="application/inkml+xml"/>
  <Override PartName="/ppt/ink/ink5157.xml" ContentType="application/inkml+xml"/>
  <Override PartName="/ppt/ink/ink5158.xml" ContentType="application/inkml+xml"/>
  <Override PartName="/ppt/ink/ink5159.xml" ContentType="application/inkml+xml"/>
  <Override PartName="/ppt/ink/ink5160.xml" ContentType="application/inkml+xml"/>
  <Override PartName="/ppt/ink/ink5161.xml" ContentType="application/inkml+xml"/>
  <Override PartName="/ppt/ink/ink5162.xml" ContentType="application/inkml+xml"/>
  <Override PartName="/ppt/ink/ink5163.xml" ContentType="application/inkml+xml"/>
  <Override PartName="/ppt/ink/ink5164.xml" ContentType="application/inkml+xml"/>
  <Override PartName="/ppt/ink/ink5165.xml" ContentType="application/inkml+xml"/>
  <Override PartName="/ppt/ink/ink5166.xml" ContentType="application/inkml+xml"/>
  <Override PartName="/ppt/ink/ink5167.xml" ContentType="application/inkml+xml"/>
  <Override PartName="/ppt/ink/ink5168.xml" ContentType="application/inkml+xml"/>
  <Override PartName="/ppt/ink/ink5169.xml" ContentType="application/inkml+xml"/>
  <Override PartName="/ppt/ink/ink5170.xml" ContentType="application/inkml+xml"/>
  <Override PartName="/ppt/ink/ink5171.xml" ContentType="application/inkml+xml"/>
  <Override PartName="/ppt/ink/ink5172.xml" ContentType="application/inkml+xml"/>
  <Override PartName="/ppt/ink/ink5173.xml" ContentType="application/inkml+xml"/>
  <Override PartName="/ppt/ink/ink5174.xml" ContentType="application/inkml+xml"/>
  <Override PartName="/ppt/ink/ink5175.xml" ContentType="application/inkml+xml"/>
  <Override PartName="/ppt/ink/ink5176.xml" ContentType="application/inkml+xml"/>
  <Override PartName="/ppt/ink/ink5177.xml" ContentType="application/inkml+xml"/>
  <Override PartName="/ppt/ink/ink5178.xml" ContentType="application/inkml+xml"/>
  <Override PartName="/ppt/ink/ink5179.xml" ContentType="application/inkml+xml"/>
  <Override PartName="/ppt/ink/ink5180.xml" ContentType="application/inkml+xml"/>
  <Override PartName="/ppt/ink/ink5181.xml" ContentType="application/inkml+xml"/>
  <Override PartName="/ppt/ink/ink5182.xml" ContentType="application/inkml+xml"/>
  <Override PartName="/ppt/ink/ink5183.xml" ContentType="application/inkml+xml"/>
  <Override PartName="/ppt/ink/ink5184.xml" ContentType="application/inkml+xml"/>
  <Override PartName="/ppt/ink/ink5185.xml" ContentType="application/inkml+xml"/>
  <Override PartName="/ppt/ink/ink5186.xml" ContentType="application/inkml+xml"/>
  <Override PartName="/ppt/ink/ink5187.xml" ContentType="application/inkml+xml"/>
  <Override PartName="/ppt/ink/ink5188.xml" ContentType="application/inkml+xml"/>
  <Override PartName="/ppt/ink/ink5189.xml" ContentType="application/inkml+xml"/>
  <Override PartName="/ppt/ink/ink5190.xml" ContentType="application/inkml+xml"/>
  <Override PartName="/ppt/ink/ink5191.xml" ContentType="application/inkml+xml"/>
  <Override PartName="/ppt/ink/ink5192.xml" ContentType="application/inkml+xml"/>
  <Override PartName="/ppt/ink/ink5193.xml" ContentType="application/inkml+xml"/>
  <Override PartName="/ppt/ink/ink5194.xml" ContentType="application/inkml+xml"/>
  <Override PartName="/ppt/ink/ink5195.xml" ContentType="application/inkml+xml"/>
  <Override PartName="/ppt/ink/ink5196.xml" ContentType="application/inkml+xml"/>
  <Override PartName="/ppt/ink/ink5197.xml" ContentType="application/inkml+xml"/>
  <Override PartName="/ppt/ink/ink5198.xml" ContentType="application/inkml+xml"/>
  <Override PartName="/ppt/ink/ink5199.xml" ContentType="application/inkml+xml"/>
  <Override PartName="/ppt/ink/ink5200.xml" ContentType="application/inkml+xml"/>
  <Override PartName="/ppt/ink/ink5201.xml" ContentType="application/inkml+xml"/>
  <Override PartName="/ppt/ink/ink5202.xml" ContentType="application/inkml+xml"/>
  <Override PartName="/ppt/ink/ink5203.xml" ContentType="application/inkml+xml"/>
  <Override PartName="/ppt/ink/ink5204.xml" ContentType="application/inkml+xml"/>
  <Override PartName="/ppt/ink/ink5205.xml" ContentType="application/inkml+xml"/>
  <Override PartName="/ppt/ink/ink5206.xml" ContentType="application/inkml+xml"/>
  <Override PartName="/ppt/ink/ink5207.xml" ContentType="application/inkml+xml"/>
  <Override PartName="/ppt/ink/ink5208.xml" ContentType="application/inkml+xml"/>
  <Override PartName="/ppt/ink/ink5209.xml" ContentType="application/inkml+xml"/>
  <Override PartName="/ppt/ink/ink5210.xml" ContentType="application/inkml+xml"/>
  <Override PartName="/ppt/ink/ink5211.xml" ContentType="application/inkml+xml"/>
  <Override PartName="/ppt/ink/ink5212.xml" ContentType="application/inkml+xml"/>
  <Override PartName="/ppt/ink/ink5213.xml" ContentType="application/inkml+xml"/>
  <Override PartName="/ppt/ink/ink5214.xml" ContentType="application/inkml+xml"/>
  <Override PartName="/ppt/ink/ink5215.xml" ContentType="application/inkml+xml"/>
  <Override PartName="/ppt/ink/ink5216.xml" ContentType="application/inkml+xml"/>
  <Override PartName="/ppt/ink/ink5217.xml" ContentType="application/inkml+xml"/>
  <Override PartName="/ppt/ink/ink5218.xml" ContentType="application/inkml+xml"/>
  <Override PartName="/ppt/ink/ink5219.xml" ContentType="application/inkml+xml"/>
  <Override PartName="/ppt/ink/ink5220.xml" ContentType="application/inkml+xml"/>
  <Override PartName="/ppt/ink/ink5221.xml" ContentType="application/inkml+xml"/>
  <Override PartName="/ppt/ink/ink5222.xml" ContentType="application/inkml+xml"/>
  <Override PartName="/ppt/ink/ink5223.xml" ContentType="application/inkml+xml"/>
  <Override PartName="/ppt/ink/ink5224.xml" ContentType="application/inkml+xml"/>
  <Override PartName="/ppt/ink/ink5225.xml" ContentType="application/inkml+xml"/>
  <Override PartName="/ppt/ink/ink5226.xml" ContentType="application/inkml+xml"/>
  <Override PartName="/ppt/ink/ink5227.xml" ContentType="application/inkml+xml"/>
  <Override PartName="/ppt/ink/ink5228.xml" ContentType="application/inkml+xml"/>
  <Override PartName="/ppt/ink/ink5229.xml" ContentType="application/inkml+xml"/>
  <Override PartName="/ppt/ink/ink5230.xml" ContentType="application/inkml+xml"/>
  <Override PartName="/ppt/ink/ink5231.xml" ContentType="application/inkml+xml"/>
  <Override PartName="/ppt/ink/ink5232.xml" ContentType="application/inkml+xml"/>
  <Override PartName="/ppt/ink/ink5233.xml" ContentType="application/inkml+xml"/>
  <Override PartName="/ppt/ink/ink5234.xml" ContentType="application/inkml+xml"/>
  <Override PartName="/ppt/ink/ink5235.xml" ContentType="application/inkml+xml"/>
  <Override PartName="/ppt/ink/ink5236.xml" ContentType="application/inkml+xml"/>
  <Override PartName="/ppt/ink/ink5237.xml" ContentType="application/inkml+xml"/>
  <Override PartName="/ppt/ink/ink5238.xml" ContentType="application/inkml+xml"/>
  <Override PartName="/ppt/ink/ink5239.xml" ContentType="application/inkml+xml"/>
  <Override PartName="/ppt/ink/ink5240.xml" ContentType="application/inkml+xml"/>
  <Override PartName="/ppt/ink/ink5241.xml" ContentType="application/inkml+xml"/>
  <Override PartName="/ppt/ink/ink5242.xml" ContentType="application/inkml+xml"/>
  <Override PartName="/ppt/ink/ink5243.xml" ContentType="application/inkml+xml"/>
  <Override PartName="/ppt/ink/ink5244.xml" ContentType="application/inkml+xml"/>
  <Override PartName="/ppt/ink/ink5245.xml" ContentType="application/inkml+xml"/>
  <Override PartName="/ppt/ink/ink5246.xml" ContentType="application/inkml+xml"/>
  <Override PartName="/ppt/ink/ink5247.xml" ContentType="application/inkml+xml"/>
  <Override PartName="/ppt/ink/ink5248.xml" ContentType="application/inkml+xml"/>
  <Override PartName="/ppt/ink/ink5249.xml" ContentType="application/inkml+xml"/>
  <Override PartName="/ppt/ink/ink5250.xml" ContentType="application/inkml+xml"/>
  <Override PartName="/ppt/ink/ink5251.xml" ContentType="application/inkml+xml"/>
  <Override PartName="/ppt/ink/ink5252.xml" ContentType="application/inkml+xml"/>
  <Override PartName="/ppt/ink/ink5253.xml" ContentType="application/inkml+xml"/>
  <Override PartName="/ppt/ink/ink5254.xml" ContentType="application/inkml+xml"/>
  <Override PartName="/ppt/ink/ink5255.xml" ContentType="application/inkml+xml"/>
  <Override PartName="/ppt/ink/ink5256.xml" ContentType="application/inkml+xml"/>
  <Override PartName="/ppt/ink/ink5257.xml" ContentType="application/inkml+xml"/>
  <Override PartName="/ppt/ink/ink5258.xml" ContentType="application/inkml+xml"/>
  <Override PartName="/ppt/ink/ink5259.xml" ContentType="application/inkml+xml"/>
  <Override PartName="/ppt/ink/ink5260.xml" ContentType="application/inkml+xml"/>
  <Override PartName="/ppt/ink/ink5261.xml" ContentType="application/inkml+xml"/>
  <Override PartName="/ppt/ink/ink5262.xml" ContentType="application/inkml+xml"/>
  <Override PartName="/ppt/ink/ink5263.xml" ContentType="application/inkml+xml"/>
  <Override PartName="/ppt/ink/ink5264.xml" ContentType="application/inkml+xml"/>
  <Override PartName="/ppt/ink/ink5265.xml" ContentType="application/inkml+xml"/>
  <Override PartName="/ppt/ink/ink5266.xml" ContentType="application/inkml+xml"/>
  <Override PartName="/ppt/ink/ink5267.xml" ContentType="application/inkml+xml"/>
  <Override PartName="/ppt/ink/ink5268.xml" ContentType="application/inkml+xml"/>
  <Override PartName="/ppt/ink/ink5269.xml" ContentType="application/inkml+xml"/>
  <Override PartName="/ppt/ink/ink5270.xml" ContentType="application/inkml+xml"/>
  <Override PartName="/ppt/ink/ink5271.xml" ContentType="application/inkml+xml"/>
  <Override PartName="/ppt/ink/ink5272.xml" ContentType="application/inkml+xml"/>
  <Override PartName="/ppt/ink/ink5273.xml" ContentType="application/inkml+xml"/>
  <Override PartName="/ppt/ink/ink5274.xml" ContentType="application/inkml+xml"/>
  <Override PartName="/ppt/ink/ink5275.xml" ContentType="application/inkml+xml"/>
  <Override PartName="/ppt/ink/ink5276.xml" ContentType="application/inkml+xml"/>
  <Override PartName="/ppt/ink/ink5277.xml" ContentType="application/inkml+xml"/>
  <Override PartName="/ppt/ink/ink5278.xml" ContentType="application/inkml+xml"/>
  <Override PartName="/ppt/ink/ink5279.xml" ContentType="application/inkml+xml"/>
  <Override PartName="/ppt/ink/ink5280.xml" ContentType="application/inkml+xml"/>
  <Override PartName="/ppt/ink/ink5281.xml" ContentType="application/inkml+xml"/>
  <Override PartName="/ppt/ink/ink5282.xml" ContentType="application/inkml+xml"/>
  <Override PartName="/ppt/ink/ink5283.xml" ContentType="application/inkml+xml"/>
  <Override PartName="/ppt/ink/ink5284.xml" ContentType="application/inkml+xml"/>
  <Override PartName="/ppt/ink/ink5285.xml" ContentType="application/inkml+xml"/>
  <Override PartName="/ppt/ink/ink5286.xml" ContentType="application/inkml+xml"/>
  <Override PartName="/ppt/ink/ink5287.xml" ContentType="application/inkml+xml"/>
  <Override PartName="/ppt/ink/ink5288.xml" ContentType="application/inkml+xml"/>
  <Override PartName="/ppt/ink/ink5289.xml" ContentType="application/inkml+xml"/>
  <Override PartName="/ppt/ink/ink5290.xml" ContentType="application/inkml+xml"/>
  <Override PartName="/ppt/ink/ink5291.xml" ContentType="application/inkml+xml"/>
  <Override PartName="/ppt/ink/ink5292.xml" ContentType="application/inkml+xml"/>
  <Override PartName="/ppt/ink/ink5293.xml" ContentType="application/inkml+xml"/>
  <Override PartName="/ppt/ink/ink5294.xml" ContentType="application/inkml+xml"/>
  <Override PartName="/ppt/ink/ink5295.xml" ContentType="application/inkml+xml"/>
  <Override PartName="/ppt/ink/ink5296.xml" ContentType="application/inkml+xml"/>
  <Override PartName="/ppt/ink/ink5297.xml" ContentType="application/inkml+xml"/>
  <Override PartName="/ppt/ink/ink5298.xml" ContentType="application/inkml+xml"/>
  <Override PartName="/ppt/ink/ink5299.xml" ContentType="application/inkml+xml"/>
  <Override PartName="/ppt/ink/ink5300.xml" ContentType="application/inkml+xml"/>
  <Override PartName="/ppt/ink/ink5301.xml" ContentType="application/inkml+xml"/>
  <Override PartName="/ppt/ink/ink5302.xml" ContentType="application/inkml+xml"/>
  <Override PartName="/ppt/ink/ink5303.xml" ContentType="application/inkml+xml"/>
  <Override PartName="/ppt/ink/ink5304.xml" ContentType="application/inkml+xml"/>
  <Override PartName="/ppt/ink/ink5305.xml" ContentType="application/inkml+xml"/>
  <Override PartName="/ppt/ink/ink5306.xml" ContentType="application/inkml+xml"/>
  <Override PartName="/ppt/ink/ink5307.xml" ContentType="application/inkml+xml"/>
  <Override PartName="/ppt/ink/ink5308.xml" ContentType="application/inkml+xml"/>
  <Override PartName="/ppt/ink/ink5309.xml" ContentType="application/inkml+xml"/>
  <Override PartName="/ppt/ink/ink5310.xml" ContentType="application/inkml+xml"/>
  <Override PartName="/ppt/ink/ink5311.xml" ContentType="application/inkml+xml"/>
  <Override PartName="/ppt/ink/ink5312.xml" ContentType="application/inkml+xml"/>
  <Override PartName="/ppt/ink/ink5313.xml" ContentType="application/inkml+xml"/>
  <Override PartName="/ppt/ink/ink5314.xml" ContentType="application/inkml+xml"/>
  <Override PartName="/ppt/ink/ink5315.xml" ContentType="application/inkml+xml"/>
  <Override PartName="/ppt/ink/ink5316.xml" ContentType="application/inkml+xml"/>
  <Override PartName="/ppt/ink/ink5317.xml" ContentType="application/inkml+xml"/>
  <Override PartName="/ppt/ink/ink5318.xml" ContentType="application/inkml+xml"/>
  <Override PartName="/ppt/ink/ink5319.xml" ContentType="application/inkml+xml"/>
  <Override PartName="/ppt/ink/ink5320.xml" ContentType="application/inkml+xml"/>
  <Override PartName="/ppt/ink/ink5321.xml" ContentType="application/inkml+xml"/>
  <Override PartName="/ppt/ink/ink5322.xml" ContentType="application/inkml+xml"/>
  <Override PartName="/ppt/ink/ink5323.xml" ContentType="application/inkml+xml"/>
  <Override PartName="/ppt/ink/ink5324.xml" ContentType="application/inkml+xml"/>
  <Override PartName="/ppt/ink/ink5325.xml" ContentType="application/inkml+xml"/>
  <Override PartName="/ppt/ink/ink5326.xml" ContentType="application/inkml+xml"/>
  <Override PartName="/ppt/ink/ink5327.xml" ContentType="application/inkml+xml"/>
  <Override PartName="/ppt/ink/ink5328.xml" ContentType="application/inkml+xml"/>
  <Override PartName="/ppt/ink/ink5329.xml" ContentType="application/inkml+xml"/>
  <Override PartName="/ppt/ink/ink5330.xml" ContentType="application/inkml+xml"/>
  <Override PartName="/ppt/ink/ink5331.xml" ContentType="application/inkml+xml"/>
  <Override PartName="/ppt/ink/ink5332.xml" ContentType="application/inkml+xml"/>
  <Override PartName="/ppt/ink/ink5333.xml" ContentType="application/inkml+xml"/>
  <Override PartName="/ppt/ink/ink5334.xml" ContentType="application/inkml+xml"/>
  <Override PartName="/ppt/ink/ink5335.xml" ContentType="application/inkml+xml"/>
  <Override PartName="/ppt/ink/ink5336.xml" ContentType="application/inkml+xml"/>
  <Override PartName="/ppt/ink/ink5337.xml" ContentType="application/inkml+xml"/>
  <Override PartName="/ppt/ink/ink5338.xml" ContentType="application/inkml+xml"/>
  <Override PartName="/ppt/ink/ink5339.xml" ContentType="application/inkml+xml"/>
  <Override PartName="/ppt/ink/ink5340.xml" ContentType="application/inkml+xml"/>
  <Override PartName="/ppt/ink/ink5341.xml" ContentType="application/inkml+xml"/>
  <Override PartName="/ppt/ink/ink5342.xml" ContentType="application/inkml+xml"/>
  <Override PartName="/ppt/ink/ink5343.xml" ContentType="application/inkml+xml"/>
  <Override PartName="/ppt/ink/ink5344.xml" ContentType="application/inkml+xml"/>
  <Override PartName="/ppt/ink/ink5345.xml" ContentType="application/inkml+xml"/>
  <Override PartName="/ppt/ink/ink5346.xml" ContentType="application/inkml+xml"/>
  <Override PartName="/ppt/ink/ink5347.xml" ContentType="application/inkml+xml"/>
  <Override PartName="/ppt/ink/ink5348.xml" ContentType="application/inkml+xml"/>
  <Override PartName="/ppt/ink/ink5349.xml" ContentType="application/inkml+xml"/>
  <Override PartName="/ppt/ink/ink5350.xml" ContentType="application/inkml+xml"/>
  <Override PartName="/ppt/ink/ink5351.xml" ContentType="application/inkml+xml"/>
  <Override PartName="/ppt/ink/ink5352.xml" ContentType="application/inkml+xml"/>
  <Override PartName="/ppt/ink/ink5353.xml" ContentType="application/inkml+xml"/>
  <Override PartName="/ppt/ink/ink5354.xml" ContentType="application/inkml+xml"/>
  <Override PartName="/ppt/ink/ink5355.xml" ContentType="application/inkml+xml"/>
  <Override PartName="/ppt/ink/ink5356.xml" ContentType="application/inkml+xml"/>
  <Override PartName="/ppt/ink/ink5357.xml" ContentType="application/inkml+xml"/>
  <Override PartName="/ppt/ink/ink5358.xml" ContentType="application/inkml+xml"/>
  <Override PartName="/ppt/ink/ink5359.xml" ContentType="application/inkml+xml"/>
  <Override PartName="/ppt/ink/ink5360.xml" ContentType="application/inkml+xml"/>
  <Override PartName="/ppt/ink/ink5361.xml" ContentType="application/inkml+xml"/>
  <Override PartName="/ppt/ink/ink5362.xml" ContentType="application/inkml+xml"/>
  <Override PartName="/ppt/ink/ink5363.xml" ContentType="application/inkml+xml"/>
  <Override PartName="/ppt/ink/ink5364.xml" ContentType="application/inkml+xml"/>
  <Override PartName="/ppt/ink/ink5365.xml" ContentType="application/inkml+xml"/>
  <Override PartName="/ppt/ink/ink5366.xml" ContentType="application/inkml+xml"/>
  <Override PartName="/ppt/ink/ink5367.xml" ContentType="application/inkml+xml"/>
  <Override PartName="/ppt/ink/ink5368.xml" ContentType="application/inkml+xml"/>
  <Override PartName="/ppt/ink/ink5369.xml" ContentType="application/inkml+xml"/>
  <Override PartName="/ppt/ink/ink5370.xml" ContentType="application/inkml+xml"/>
  <Override PartName="/ppt/ink/ink5371.xml" ContentType="application/inkml+xml"/>
  <Override PartName="/ppt/ink/ink5372.xml" ContentType="application/inkml+xml"/>
  <Override PartName="/ppt/ink/ink5373.xml" ContentType="application/inkml+xml"/>
  <Override PartName="/ppt/ink/ink5374.xml" ContentType="application/inkml+xml"/>
  <Override PartName="/ppt/ink/ink5375.xml" ContentType="application/inkml+xml"/>
  <Override PartName="/ppt/ink/ink5376.xml" ContentType="application/inkml+xml"/>
  <Override PartName="/ppt/ink/ink5377.xml" ContentType="application/inkml+xml"/>
  <Override PartName="/ppt/ink/ink5378.xml" ContentType="application/inkml+xml"/>
  <Override PartName="/ppt/ink/ink5379.xml" ContentType="application/inkml+xml"/>
  <Override PartName="/ppt/ink/ink5380.xml" ContentType="application/inkml+xml"/>
  <Override PartName="/ppt/ink/ink5381.xml" ContentType="application/inkml+xml"/>
  <Override PartName="/ppt/ink/ink5382.xml" ContentType="application/inkml+xml"/>
  <Override PartName="/ppt/ink/ink5383.xml" ContentType="application/inkml+xml"/>
  <Override PartName="/ppt/ink/ink5384.xml" ContentType="application/inkml+xml"/>
  <Override PartName="/ppt/ink/ink5385.xml" ContentType="application/inkml+xml"/>
  <Override PartName="/ppt/ink/ink5386.xml" ContentType="application/inkml+xml"/>
  <Override PartName="/ppt/ink/ink5387.xml" ContentType="application/inkml+xml"/>
  <Override PartName="/ppt/ink/ink5388.xml" ContentType="application/inkml+xml"/>
  <Override PartName="/ppt/ink/ink5389.xml" ContentType="application/inkml+xml"/>
  <Override PartName="/ppt/ink/ink5390.xml" ContentType="application/inkml+xml"/>
  <Override PartName="/ppt/ink/ink5391.xml" ContentType="application/inkml+xml"/>
  <Override PartName="/ppt/ink/ink5392.xml" ContentType="application/inkml+xml"/>
  <Override PartName="/ppt/ink/ink5393.xml" ContentType="application/inkml+xml"/>
  <Override PartName="/ppt/ink/ink5394.xml" ContentType="application/inkml+xml"/>
  <Override PartName="/ppt/ink/ink5395.xml" ContentType="application/inkml+xml"/>
  <Override PartName="/ppt/ink/ink5396.xml" ContentType="application/inkml+xml"/>
  <Override PartName="/ppt/ink/ink5397.xml" ContentType="application/inkml+xml"/>
  <Override PartName="/ppt/ink/ink5398.xml" ContentType="application/inkml+xml"/>
  <Override PartName="/ppt/ink/ink5399.xml" ContentType="application/inkml+xml"/>
  <Override PartName="/ppt/ink/ink5400.xml" ContentType="application/inkml+xml"/>
  <Override PartName="/ppt/ink/ink5401.xml" ContentType="application/inkml+xml"/>
  <Override PartName="/ppt/ink/ink5402.xml" ContentType="application/inkml+xml"/>
  <Override PartName="/ppt/ink/ink5403.xml" ContentType="application/inkml+xml"/>
  <Override PartName="/ppt/ink/ink5404.xml" ContentType="application/inkml+xml"/>
  <Override PartName="/ppt/ink/ink5405.xml" ContentType="application/inkml+xml"/>
  <Override PartName="/ppt/ink/ink5406.xml" ContentType="application/inkml+xml"/>
  <Override PartName="/ppt/ink/ink5407.xml" ContentType="application/inkml+xml"/>
  <Override PartName="/ppt/ink/ink5408.xml" ContentType="application/inkml+xml"/>
  <Override PartName="/ppt/ink/ink5409.xml" ContentType="application/inkml+xml"/>
  <Override PartName="/ppt/ink/ink5410.xml" ContentType="application/inkml+xml"/>
  <Override PartName="/ppt/ink/ink5411.xml" ContentType="application/inkml+xml"/>
  <Override PartName="/ppt/ink/ink5412.xml" ContentType="application/inkml+xml"/>
  <Override PartName="/ppt/ink/ink5413.xml" ContentType="application/inkml+xml"/>
  <Override PartName="/ppt/ink/ink5414.xml" ContentType="application/inkml+xml"/>
  <Override PartName="/ppt/ink/ink5415.xml" ContentType="application/inkml+xml"/>
  <Override PartName="/ppt/ink/ink5416.xml" ContentType="application/inkml+xml"/>
  <Override PartName="/ppt/ink/ink5417.xml" ContentType="application/inkml+xml"/>
  <Override PartName="/ppt/ink/ink5418.xml" ContentType="application/inkml+xml"/>
  <Override PartName="/ppt/ink/ink5419.xml" ContentType="application/inkml+xml"/>
  <Override PartName="/ppt/ink/ink5420.xml" ContentType="application/inkml+xml"/>
  <Override PartName="/ppt/ink/ink5421.xml" ContentType="application/inkml+xml"/>
  <Override PartName="/ppt/ink/ink5422.xml" ContentType="application/inkml+xml"/>
  <Override PartName="/ppt/ink/ink5423.xml" ContentType="application/inkml+xml"/>
  <Override PartName="/ppt/ink/ink5424.xml" ContentType="application/inkml+xml"/>
  <Override PartName="/ppt/ink/ink5425.xml" ContentType="application/inkml+xml"/>
  <Override PartName="/ppt/ink/ink5426.xml" ContentType="application/inkml+xml"/>
  <Override PartName="/ppt/ink/ink5427.xml" ContentType="application/inkml+xml"/>
  <Override PartName="/ppt/ink/ink5428.xml" ContentType="application/inkml+xml"/>
  <Override PartName="/ppt/ink/ink5429.xml" ContentType="application/inkml+xml"/>
  <Override PartName="/ppt/ink/ink5430.xml" ContentType="application/inkml+xml"/>
  <Override PartName="/ppt/ink/ink5431.xml" ContentType="application/inkml+xml"/>
  <Override PartName="/ppt/ink/ink5432.xml" ContentType="application/inkml+xml"/>
  <Override PartName="/ppt/ink/ink5433.xml" ContentType="application/inkml+xml"/>
  <Override PartName="/ppt/ink/ink5434.xml" ContentType="application/inkml+xml"/>
  <Override PartName="/ppt/ink/ink5435.xml" ContentType="application/inkml+xml"/>
  <Override PartName="/ppt/ink/ink5436.xml" ContentType="application/inkml+xml"/>
  <Override PartName="/ppt/ink/ink5437.xml" ContentType="application/inkml+xml"/>
  <Override PartName="/ppt/ink/ink5438.xml" ContentType="application/inkml+xml"/>
  <Override PartName="/ppt/ink/ink5439.xml" ContentType="application/inkml+xml"/>
  <Override PartName="/ppt/ink/ink5440.xml" ContentType="application/inkml+xml"/>
  <Override PartName="/ppt/ink/ink5441.xml" ContentType="application/inkml+xml"/>
  <Override PartName="/ppt/ink/ink5442.xml" ContentType="application/inkml+xml"/>
  <Override PartName="/ppt/ink/ink5443.xml" ContentType="application/inkml+xml"/>
  <Override PartName="/ppt/ink/ink5444.xml" ContentType="application/inkml+xml"/>
  <Override PartName="/ppt/ink/ink5445.xml" ContentType="application/inkml+xml"/>
  <Override PartName="/ppt/ink/ink5446.xml" ContentType="application/inkml+xml"/>
  <Override PartName="/ppt/ink/ink5447.xml" ContentType="application/inkml+xml"/>
  <Override PartName="/ppt/ink/ink5448.xml" ContentType="application/inkml+xml"/>
  <Override PartName="/ppt/ink/ink5449.xml" ContentType="application/inkml+xml"/>
  <Override PartName="/ppt/ink/ink5450.xml" ContentType="application/inkml+xml"/>
  <Override PartName="/ppt/ink/ink5451.xml" ContentType="application/inkml+xml"/>
  <Override PartName="/ppt/ink/ink5452.xml" ContentType="application/inkml+xml"/>
  <Override PartName="/ppt/ink/ink5453.xml" ContentType="application/inkml+xml"/>
  <Override PartName="/ppt/ink/ink5454.xml" ContentType="application/inkml+xml"/>
  <Override PartName="/ppt/ink/ink5455.xml" ContentType="application/inkml+xml"/>
  <Override PartName="/ppt/ink/ink5456.xml" ContentType="application/inkml+xml"/>
  <Override PartName="/ppt/ink/ink5457.xml" ContentType="application/inkml+xml"/>
  <Override PartName="/ppt/ink/ink5458.xml" ContentType="application/inkml+xml"/>
  <Override PartName="/ppt/ink/ink5459.xml" ContentType="application/inkml+xml"/>
  <Override PartName="/ppt/ink/ink5460.xml" ContentType="application/inkml+xml"/>
  <Override PartName="/ppt/ink/ink5461.xml" ContentType="application/inkml+xml"/>
  <Override PartName="/ppt/ink/ink5462.xml" ContentType="application/inkml+xml"/>
  <Override PartName="/ppt/ink/ink5463.xml" ContentType="application/inkml+xml"/>
  <Override PartName="/ppt/ink/ink5464.xml" ContentType="application/inkml+xml"/>
  <Override PartName="/ppt/ink/ink5465.xml" ContentType="application/inkml+xml"/>
  <Override PartName="/ppt/ink/ink5466.xml" ContentType="application/inkml+xml"/>
  <Override PartName="/ppt/ink/ink5467.xml" ContentType="application/inkml+xml"/>
  <Override PartName="/ppt/ink/ink5468.xml" ContentType="application/inkml+xml"/>
  <Override PartName="/ppt/ink/ink5469.xml" ContentType="application/inkml+xml"/>
  <Override PartName="/ppt/ink/ink5470.xml" ContentType="application/inkml+xml"/>
  <Override PartName="/ppt/ink/ink5471.xml" ContentType="application/inkml+xml"/>
  <Override PartName="/ppt/ink/ink5472.xml" ContentType="application/inkml+xml"/>
  <Override PartName="/ppt/ink/ink5473.xml" ContentType="application/inkml+xml"/>
  <Override PartName="/ppt/ink/ink5474.xml" ContentType="application/inkml+xml"/>
  <Override PartName="/ppt/ink/ink5475.xml" ContentType="application/inkml+xml"/>
  <Override PartName="/ppt/ink/ink5476.xml" ContentType="application/inkml+xml"/>
  <Override PartName="/ppt/ink/ink5477.xml" ContentType="application/inkml+xml"/>
  <Override PartName="/ppt/ink/ink5478.xml" ContentType="application/inkml+xml"/>
  <Override PartName="/ppt/ink/ink5479.xml" ContentType="application/inkml+xml"/>
  <Override PartName="/ppt/ink/ink5480.xml" ContentType="application/inkml+xml"/>
  <Override PartName="/ppt/ink/ink5481.xml" ContentType="application/inkml+xml"/>
  <Override PartName="/ppt/ink/ink5482.xml" ContentType="application/inkml+xml"/>
  <Override PartName="/ppt/ink/ink5483.xml" ContentType="application/inkml+xml"/>
  <Override PartName="/ppt/ink/ink5484.xml" ContentType="application/inkml+xml"/>
  <Override PartName="/ppt/ink/ink5485.xml" ContentType="application/inkml+xml"/>
  <Override PartName="/ppt/ink/ink5486.xml" ContentType="application/inkml+xml"/>
  <Override PartName="/ppt/ink/ink5487.xml" ContentType="application/inkml+xml"/>
  <Override PartName="/ppt/ink/ink5488.xml" ContentType="application/inkml+xml"/>
  <Override PartName="/ppt/ink/ink5489.xml" ContentType="application/inkml+xml"/>
  <Override PartName="/ppt/ink/ink5490.xml" ContentType="application/inkml+xml"/>
  <Override PartName="/ppt/ink/ink5491.xml" ContentType="application/inkml+xml"/>
  <Override PartName="/ppt/ink/ink5492.xml" ContentType="application/inkml+xml"/>
  <Override PartName="/ppt/ink/ink5493.xml" ContentType="application/inkml+xml"/>
  <Override PartName="/ppt/ink/ink5494.xml" ContentType="application/inkml+xml"/>
  <Override PartName="/ppt/ink/ink5495.xml" ContentType="application/inkml+xml"/>
  <Override PartName="/ppt/ink/ink5496.xml" ContentType="application/inkml+xml"/>
  <Override PartName="/ppt/ink/ink5497.xml" ContentType="application/inkml+xml"/>
  <Override PartName="/ppt/ink/ink5498.xml" ContentType="application/inkml+xml"/>
  <Override PartName="/ppt/ink/ink5499.xml" ContentType="application/inkml+xml"/>
  <Override PartName="/ppt/ink/ink5500.xml" ContentType="application/inkml+xml"/>
  <Override PartName="/ppt/ink/ink5501.xml" ContentType="application/inkml+xml"/>
  <Override PartName="/ppt/ink/ink5502.xml" ContentType="application/inkml+xml"/>
  <Override PartName="/ppt/ink/ink5503.xml" ContentType="application/inkml+xml"/>
  <Override PartName="/ppt/ink/ink5504.xml" ContentType="application/inkml+xml"/>
  <Override PartName="/ppt/ink/ink5505.xml" ContentType="application/inkml+xml"/>
  <Override PartName="/ppt/ink/ink5506.xml" ContentType="application/inkml+xml"/>
  <Override PartName="/ppt/ink/ink5507.xml" ContentType="application/inkml+xml"/>
  <Override PartName="/ppt/ink/ink5508.xml" ContentType="application/inkml+xml"/>
  <Override PartName="/ppt/ink/ink5509.xml" ContentType="application/inkml+xml"/>
  <Override PartName="/ppt/ink/ink5510.xml" ContentType="application/inkml+xml"/>
  <Override PartName="/ppt/ink/ink5511.xml" ContentType="application/inkml+xml"/>
  <Override PartName="/ppt/ink/ink5512.xml" ContentType="application/inkml+xml"/>
  <Override PartName="/ppt/ink/ink5513.xml" ContentType="application/inkml+xml"/>
  <Override PartName="/ppt/ink/ink5514.xml" ContentType="application/inkml+xml"/>
  <Override PartName="/ppt/ink/ink5515.xml" ContentType="application/inkml+xml"/>
  <Override PartName="/ppt/ink/ink5516.xml" ContentType="application/inkml+xml"/>
  <Override PartName="/ppt/ink/ink5517.xml" ContentType="application/inkml+xml"/>
  <Override PartName="/ppt/ink/ink5518.xml" ContentType="application/inkml+xml"/>
  <Override PartName="/ppt/ink/ink5519.xml" ContentType="application/inkml+xml"/>
  <Override PartName="/ppt/ink/ink5520.xml" ContentType="application/inkml+xml"/>
  <Override PartName="/ppt/ink/ink5521.xml" ContentType="application/inkml+xml"/>
  <Override PartName="/ppt/ink/ink5522.xml" ContentType="application/inkml+xml"/>
  <Override PartName="/ppt/ink/ink5523.xml" ContentType="application/inkml+xml"/>
  <Override PartName="/ppt/ink/ink5524.xml" ContentType="application/inkml+xml"/>
  <Override PartName="/ppt/ink/ink5525.xml" ContentType="application/inkml+xml"/>
  <Override PartName="/ppt/ink/ink5526.xml" ContentType="application/inkml+xml"/>
  <Override PartName="/ppt/ink/ink5527.xml" ContentType="application/inkml+xml"/>
  <Override PartName="/ppt/ink/ink5528.xml" ContentType="application/inkml+xml"/>
  <Override PartName="/ppt/ink/ink5529.xml" ContentType="application/inkml+xml"/>
  <Override PartName="/ppt/ink/ink5530.xml" ContentType="application/inkml+xml"/>
  <Override PartName="/ppt/ink/ink5531.xml" ContentType="application/inkml+xml"/>
  <Override PartName="/ppt/ink/ink5532.xml" ContentType="application/inkml+xml"/>
  <Override PartName="/ppt/ink/ink5533.xml" ContentType="application/inkml+xml"/>
  <Override PartName="/ppt/ink/ink5534.xml" ContentType="application/inkml+xml"/>
  <Override PartName="/ppt/ink/ink5535.xml" ContentType="application/inkml+xml"/>
  <Override PartName="/ppt/ink/ink5536.xml" ContentType="application/inkml+xml"/>
  <Override PartName="/ppt/ink/ink5537.xml" ContentType="application/inkml+xml"/>
  <Override PartName="/ppt/ink/ink5538.xml" ContentType="application/inkml+xml"/>
  <Override PartName="/ppt/ink/ink5539.xml" ContentType="application/inkml+xml"/>
  <Override PartName="/ppt/ink/ink5540.xml" ContentType="application/inkml+xml"/>
  <Override PartName="/ppt/ink/ink5541.xml" ContentType="application/inkml+xml"/>
  <Override PartName="/ppt/ink/ink5542.xml" ContentType="application/inkml+xml"/>
  <Override PartName="/ppt/ink/ink5543.xml" ContentType="application/inkml+xml"/>
  <Override PartName="/ppt/ink/ink5544.xml" ContentType="application/inkml+xml"/>
  <Override PartName="/ppt/ink/ink5545.xml" ContentType="application/inkml+xml"/>
  <Override PartName="/ppt/ink/ink5546.xml" ContentType="application/inkml+xml"/>
  <Override PartName="/ppt/ink/ink5547.xml" ContentType="application/inkml+xml"/>
  <Override PartName="/ppt/ink/ink5548.xml" ContentType="application/inkml+xml"/>
  <Override PartName="/ppt/ink/ink5549.xml" ContentType="application/inkml+xml"/>
  <Override PartName="/ppt/ink/ink5550.xml" ContentType="application/inkml+xml"/>
  <Override PartName="/ppt/ink/ink5551.xml" ContentType="application/inkml+xml"/>
  <Override PartName="/ppt/ink/ink5552.xml" ContentType="application/inkml+xml"/>
  <Override PartName="/ppt/ink/ink5553.xml" ContentType="application/inkml+xml"/>
  <Override PartName="/ppt/ink/ink5554.xml" ContentType="application/inkml+xml"/>
  <Override PartName="/ppt/ink/ink5555.xml" ContentType="application/inkml+xml"/>
  <Override PartName="/ppt/ink/ink5556.xml" ContentType="application/inkml+xml"/>
  <Override PartName="/ppt/ink/ink5557.xml" ContentType="application/inkml+xml"/>
  <Override PartName="/ppt/ink/ink5558.xml" ContentType="application/inkml+xml"/>
  <Override PartName="/ppt/ink/ink5559.xml" ContentType="application/inkml+xml"/>
  <Override PartName="/ppt/ink/ink5560.xml" ContentType="application/inkml+xml"/>
  <Override PartName="/ppt/ink/ink5561.xml" ContentType="application/inkml+xml"/>
  <Override PartName="/ppt/ink/ink5562.xml" ContentType="application/inkml+xml"/>
  <Override PartName="/ppt/ink/ink5563.xml" ContentType="application/inkml+xml"/>
  <Override PartName="/ppt/ink/ink5564.xml" ContentType="application/inkml+xml"/>
  <Override PartName="/ppt/ink/ink5565.xml" ContentType="application/inkml+xml"/>
  <Override PartName="/ppt/ink/ink5566.xml" ContentType="application/inkml+xml"/>
  <Override PartName="/ppt/ink/ink5567.xml" ContentType="application/inkml+xml"/>
  <Override PartName="/ppt/ink/ink5568.xml" ContentType="application/inkml+xml"/>
  <Override PartName="/ppt/ink/ink5569.xml" ContentType="application/inkml+xml"/>
  <Override PartName="/ppt/ink/ink5570.xml" ContentType="application/inkml+xml"/>
  <Override PartName="/ppt/ink/ink5571.xml" ContentType="application/inkml+xml"/>
  <Override PartName="/ppt/ink/ink5572.xml" ContentType="application/inkml+xml"/>
  <Override PartName="/ppt/ink/ink5573.xml" ContentType="application/inkml+xml"/>
  <Override PartName="/ppt/ink/ink5574.xml" ContentType="application/inkml+xml"/>
  <Override PartName="/ppt/ink/ink5575.xml" ContentType="application/inkml+xml"/>
  <Override PartName="/ppt/ink/ink5576.xml" ContentType="application/inkml+xml"/>
  <Override PartName="/ppt/ink/ink5577.xml" ContentType="application/inkml+xml"/>
  <Override PartName="/ppt/ink/ink5578.xml" ContentType="application/inkml+xml"/>
  <Override PartName="/ppt/ink/ink5579.xml" ContentType="application/inkml+xml"/>
  <Override PartName="/ppt/ink/ink5580.xml" ContentType="application/inkml+xml"/>
  <Override PartName="/ppt/ink/ink5581.xml" ContentType="application/inkml+xml"/>
  <Override PartName="/ppt/ink/ink5582.xml" ContentType="application/inkml+xml"/>
  <Override PartName="/ppt/ink/ink5583.xml" ContentType="application/inkml+xml"/>
  <Override PartName="/ppt/ink/ink5584.xml" ContentType="application/inkml+xml"/>
  <Override PartName="/ppt/ink/ink5585.xml" ContentType="application/inkml+xml"/>
  <Override PartName="/ppt/ink/ink5586.xml" ContentType="application/inkml+xml"/>
  <Override PartName="/ppt/ink/ink5587.xml" ContentType="application/inkml+xml"/>
  <Override PartName="/ppt/ink/ink5588.xml" ContentType="application/inkml+xml"/>
  <Override PartName="/ppt/ink/ink5589.xml" ContentType="application/inkml+xml"/>
  <Override PartName="/ppt/ink/ink5590.xml" ContentType="application/inkml+xml"/>
  <Override PartName="/ppt/ink/ink5591.xml" ContentType="application/inkml+xml"/>
  <Override PartName="/ppt/ink/ink5592.xml" ContentType="application/inkml+xml"/>
  <Override PartName="/ppt/ink/ink5593.xml" ContentType="application/inkml+xml"/>
  <Override PartName="/ppt/ink/ink5594.xml" ContentType="application/inkml+xml"/>
  <Override PartName="/ppt/ink/ink5595.xml" ContentType="application/inkml+xml"/>
  <Override PartName="/ppt/ink/ink5596.xml" ContentType="application/inkml+xml"/>
  <Override PartName="/ppt/ink/ink5597.xml" ContentType="application/inkml+xml"/>
  <Override PartName="/ppt/ink/ink5598.xml" ContentType="application/inkml+xml"/>
  <Override PartName="/ppt/ink/ink5599.xml" ContentType="application/inkml+xml"/>
  <Override PartName="/ppt/ink/ink5600.xml" ContentType="application/inkml+xml"/>
  <Override PartName="/ppt/ink/ink5601.xml" ContentType="application/inkml+xml"/>
  <Override PartName="/ppt/ink/ink5602.xml" ContentType="application/inkml+xml"/>
  <Override PartName="/ppt/ink/ink5603.xml" ContentType="application/inkml+xml"/>
  <Override PartName="/ppt/ink/ink5604.xml" ContentType="application/inkml+xml"/>
  <Override PartName="/ppt/ink/ink5605.xml" ContentType="application/inkml+xml"/>
  <Override PartName="/ppt/ink/ink5606.xml" ContentType="application/inkml+xml"/>
  <Override PartName="/ppt/ink/ink5607.xml" ContentType="application/inkml+xml"/>
  <Override PartName="/ppt/ink/ink5608.xml" ContentType="application/inkml+xml"/>
  <Override PartName="/ppt/ink/ink5609.xml" ContentType="application/inkml+xml"/>
  <Override PartName="/ppt/ink/ink5610.xml" ContentType="application/inkml+xml"/>
  <Override PartName="/ppt/ink/ink5611.xml" ContentType="application/inkml+xml"/>
  <Override PartName="/ppt/ink/ink5612.xml" ContentType="application/inkml+xml"/>
  <Override PartName="/ppt/ink/ink5613.xml" ContentType="application/inkml+xml"/>
  <Override PartName="/ppt/ink/ink5614.xml" ContentType="application/inkml+xml"/>
  <Override PartName="/ppt/ink/ink5615.xml" ContentType="application/inkml+xml"/>
  <Override PartName="/ppt/ink/ink5616.xml" ContentType="application/inkml+xml"/>
  <Override PartName="/ppt/ink/ink5617.xml" ContentType="application/inkml+xml"/>
  <Override PartName="/ppt/ink/ink5618.xml" ContentType="application/inkml+xml"/>
  <Override PartName="/ppt/ink/ink5619.xml" ContentType="application/inkml+xml"/>
  <Override PartName="/ppt/ink/ink5620.xml" ContentType="application/inkml+xml"/>
  <Override PartName="/ppt/ink/ink5621.xml" ContentType="application/inkml+xml"/>
  <Override PartName="/ppt/ink/ink5622.xml" ContentType="application/inkml+xml"/>
  <Override PartName="/ppt/ink/ink5623.xml" ContentType="application/inkml+xml"/>
  <Override PartName="/ppt/ink/ink5624.xml" ContentType="application/inkml+xml"/>
  <Override PartName="/ppt/ink/ink5625.xml" ContentType="application/inkml+xml"/>
  <Override PartName="/ppt/ink/ink5626.xml" ContentType="application/inkml+xml"/>
  <Override PartName="/ppt/ink/ink5627.xml" ContentType="application/inkml+xml"/>
  <Override PartName="/ppt/ink/ink5628.xml" ContentType="application/inkml+xml"/>
  <Override PartName="/ppt/ink/ink5629.xml" ContentType="application/inkml+xml"/>
  <Override PartName="/ppt/ink/ink5630.xml" ContentType="application/inkml+xml"/>
  <Override PartName="/ppt/ink/ink5631.xml" ContentType="application/inkml+xml"/>
  <Override PartName="/ppt/ink/ink5632.xml" ContentType="application/inkml+xml"/>
  <Override PartName="/ppt/ink/ink5633.xml" ContentType="application/inkml+xml"/>
  <Override PartName="/ppt/ink/ink5634.xml" ContentType="application/inkml+xml"/>
  <Override PartName="/ppt/ink/ink5635.xml" ContentType="application/inkml+xml"/>
  <Override PartName="/ppt/ink/ink5636.xml" ContentType="application/inkml+xml"/>
  <Override PartName="/ppt/ink/ink5637.xml" ContentType="application/inkml+xml"/>
  <Override PartName="/ppt/ink/ink5638.xml" ContentType="application/inkml+xml"/>
  <Override PartName="/ppt/ink/ink5639.xml" ContentType="application/inkml+xml"/>
  <Override PartName="/ppt/ink/ink5640.xml" ContentType="application/inkml+xml"/>
  <Override PartName="/ppt/ink/ink5641.xml" ContentType="application/inkml+xml"/>
  <Override PartName="/ppt/ink/ink5642.xml" ContentType="application/inkml+xml"/>
  <Override PartName="/ppt/ink/ink5643.xml" ContentType="application/inkml+xml"/>
  <Override PartName="/ppt/ink/ink5644.xml" ContentType="application/inkml+xml"/>
  <Override PartName="/ppt/ink/ink5645.xml" ContentType="application/inkml+xml"/>
  <Override PartName="/ppt/ink/ink5646.xml" ContentType="application/inkml+xml"/>
  <Override PartName="/ppt/ink/ink5647.xml" ContentType="application/inkml+xml"/>
  <Override PartName="/ppt/ink/ink5648.xml" ContentType="application/inkml+xml"/>
  <Override PartName="/ppt/ink/ink5649.xml" ContentType="application/inkml+xml"/>
  <Override PartName="/ppt/ink/ink5650.xml" ContentType="application/inkml+xml"/>
  <Override PartName="/ppt/ink/ink5651.xml" ContentType="application/inkml+xml"/>
  <Override PartName="/ppt/ink/ink5652.xml" ContentType="application/inkml+xml"/>
  <Override PartName="/ppt/ink/ink5653.xml" ContentType="application/inkml+xml"/>
  <Override PartName="/ppt/ink/ink5654.xml" ContentType="application/inkml+xml"/>
  <Override PartName="/ppt/ink/ink5655.xml" ContentType="application/inkml+xml"/>
  <Override PartName="/ppt/ink/ink5656.xml" ContentType="application/inkml+xml"/>
  <Override PartName="/ppt/ink/ink5657.xml" ContentType="application/inkml+xml"/>
  <Override PartName="/ppt/ink/ink5658.xml" ContentType="application/inkml+xml"/>
  <Override PartName="/ppt/ink/ink5659.xml" ContentType="application/inkml+xml"/>
  <Override PartName="/ppt/ink/ink5660.xml" ContentType="application/inkml+xml"/>
  <Override PartName="/ppt/ink/ink5661.xml" ContentType="application/inkml+xml"/>
  <Override PartName="/ppt/ink/ink5662.xml" ContentType="application/inkml+xml"/>
  <Override PartName="/ppt/ink/ink5663.xml" ContentType="application/inkml+xml"/>
  <Override PartName="/ppt/ink/ink5664.xml" ContentType="application/inkml+xml"/>
  <Override PartName="/ppt/ink/ink5665.xml" ContentType="application/inkml+xml"/>
  <Override PartName="/ppt/ink/ink5666.xml" ContentType="application/inkml+xml"/>
  <Override PartName="/ppt/ink/ink5667.xml" ContentType="application/inkml+xml"/>
  <Override PartName="/ppt/ink/ink5668.xml" ContentType="application/inkml+xml"/>
  <Override PartName="/ppt/ink/ink5669.xml" ContentType="application/inkml+xml"/>
  <Override PartName="/ppt/ink/ink5670.xml" ContentType="application/inkml+xml"/>
  <Override PartName="/ppt/ink/ink5671.xml" ContentType="application/inkml+xml"/>
  <Override PartName="/ppt/ink/ink5672.xml" ContentType="application/inkml+xml"/>
  <Override PartName="/ppt/ink/ink5673.xml" ContentType="application/inkml+xml"/>
  <Override PartName="/ppt/ink/ink5674.xml" ContentType="application/inkml+xml"/>
  <Override PartName="/ppt/ink/ink5675.xml" ContentType="application/inkml+xml"/>
  <Override PartName="/ppt/ink/ink5676.xml" ContentType="application/inkml+xml"/>
  <Override PartName="/ppt/ink/ink5677.xml" ContentType="application/inkml+xml"/>
  <Override PartName="/ppt/ink/ink5678.xml" ContentType="application/inkml+xml"/>
  <Override PartName="/ppt/ink/ink5679.xml" ContentType="application/inkml+xml"/>
  <Override PartName="/ppt/ink/ink5680.xml" ContentType="application/inkml+xml"/>
  <Override PartName="/ppt/ink/ink5681.xml" ContentType="application/inkml+xml"/>
  <Override PartName="/ppt/ink/ink5682.xml" ContentType="application/inkml+xml"/>
  <Override PartName="/ppt/ink/ink5683.xml" ContentType="application/inkml+xml"/>
  <Override PartName="/ppt/ink/ink5684.xml" ContentType="application/inkml+xml"/>
  <Override PartName="/ppt/ink/ink5685.xml" ContentType="application/inkml+xml"/>
  <Override PartName="/ppt/ink/ink5686.xml" ContentType="application/inkml+xml"/>
  <Override PartName="/ppt/ink/ink5687.xml" ContentType="application/inkml+xml"/>
  <Override PartName="/ppt/ink/ink5688.xml" ContentType="application/inkml+xml"/>
  <Override PartName="/ppt/ink/ink5689.xml" ContentType="application/inkml+xml"/>
  <Override PartName="/ppt/ink/ink5690.xml" ContentType="application/inkml+xml"/>
  <Override PartName="/ppt/ink/ink5691.xml" ContentType="application/inkml+xml"/>
  <Override PartName="/ppt/ink/ink5692.xml" ContentType="application/inkml+xml"/>
  <Override PartName="/ppt/ink/ink5693.xml" ContentType="application/inkml+xml"/>
  <Override PartName="/ppt/ink/ink5694.xml" ContentType="application/inkml+xml"/>
  <Override PartName="/ppt/ink/ink5695.xml" ContentType="application/inkml+xml"/>
  <Override PartName="/ppt/ink/ink5696.xml" ContentType="application/inkml+xml"/>
  <Override PartName="/ppt/ink/ink5697.xml" ContentType="application/inkml+xml"/>
  <Override PartName="/ppt/ink/ink5698.xml" ContentType="application/inkml+xml"/>
  <Override PartName="/ppt/ink/ink5699.xml" ContentType="application/inkml+xml"/>
  <Override PartName="/ppt/ink/ink5700.xml" ContentType="application/inkml+xml"/>
  <Override PartName="/ppt/ink/ink5701.xml" ContentType="application/inkml+xml"/>
  <Override PartName="/ppt/ink/ink5702.xml" ContentType="application/inkml+xml"/>
  <Override PartName="/ppt/ink/ink5703.xml" ContentType="application/inkml+xml"/>
  <Override PartName="/ppt/ink/ink5704.xml" ContentType="application/inkml+xml"/>
  <Override PartName="/ppt/ink/ink5705.xml" ContentType="application/inkml+xml"/>
  <Override PartName="/ppt/ink/ink5706.xml" ContentType="application/inkml+xml"/>
  <Override PartName="/ppt/ink/ink5707.xml" ContentType="application/inkml+xml"/>
  <Override PartName="/ppt/ink/ink5708.xml" ContentType="application/inkml+xml"/>
  <Override PartName="/ppt/ink/ink5709.xml" ContentType="application/inkml+xml"/>
  <Override PartName="/ppt/ink/ink5710.xml" ContentType="application/inkml+xml"/>
  <Override PartName="/ppt/ink/ink5711.xml" ContentType="application/inkml+xml"/>
  <Override PartName="/ppt/ink/ink5712.xml" ContentType="application/inkml+xml"/>
  <Override PartName="/ppt/ink/ink5713.xml" ContentType="application/inkml+xml"/>
  <Override PartName="/ppt/ink/ink5714.xml" ContentType="application/inkml+xml"/>
  <Override PartName="/ppt/ink/ink5715.xml" ContentType="application/inkml+xml"/>
  <Override PartName="/ppt/ink/ink5716.xml" ContentType="application/inkml+xml"/>
  <Override PartName="/ppt/ink/ink5717.xml" ContentType="application/inkml+xml"/>
  <Override PartName="/ppt/ink/ink5718.xml" ContentType="application/inkml+xml"/>
  <Override PartName="/ppt/ink/ink5719.xml" ContentType="application/inkml+xml"/>
  <Override PartName="/ppt/ink/ink5720.xml" ContentType="application/inkml+xml"/>
  <Override PartName="/ppt/ink/ink5721.xml" ContentType="application/inkml+xml"/>
  <Override PartName="/ppt/ink/ink5722.xml" ContentType="application/inkml+xml"/>
  <Override PartName="/ppt/ink/ink5723.xml" ContentType="application/inkml+xml"/>
  <Override PartName="/ppt/ink/ink5724.xml" ContentType="application/inkml+xml"/>
  <Override PartName="/ppt/ink/ink5725.xml" ContentType="application/inkml+xml"/>
  <Override PartName="/ppt/ink/ink5726.xml" ContentType="application/inkml+xml"/>
  <Override PartName="/ppt/ink/ink5727.xml" ContentType="application/inkml+xml"/>
  <Override PartName="/ppt/ink/ink5728.xml" ContentType="application/inkml+xml"/>
  <Override PartName="/ppt/ink/ink5729.xml" ContentType="application/inkml+xml"/>
  <Override PartName="/ppt/ink/ink5730.xml" ContentType="application/inkml+xml"/>
  <Override PartName="/ppt/ink/ink5731.xml" ContentType="application/inkml+xml"/>
  <Override PartName="/ppt/ink/ink5732.xml" ContentType="application/inkml+xml"/>
  <Override PartName="/ppt/ink/ink5733.xml" ContentType="application/inkml+xml"/>
  <Override PartName="/ppt/ink/ink5734.xml" ContentType="application/inkml+xml"/>
  <Override PartName="/ppt/ink/ink5735.xml" ContentType="application/inkml+xml"/>
  <Override PartName="/ppt/ink/ink5736.xml" ContentType="application/inkml+xml"/>
  <Override PartName="/ppt/ink/ink5737.xml" ContentType="application/inkml+xml"/>
  <Override PartName="/ppt/ink/ink5738.xml" ContentType="application/inkml+xml"/>
  <Override PartName="/ppt/ink/ink5739.xml" ContentType="application/inkml+xml"/>
  <Override PartName="/ppt/ink/ink5740.xml" ContentType="application/inkml+xml"/>
  <Override PartName="/ppt/ink/ink5741.xml" ContentType="application/inkml+xml"/>
  <Override PartName="/ppt/ink/ink5742.xml" ContentType="application/inkml+xml"/>
  <Override PartName="/ppt/ink/ink5743.xml" ContentType="application/inkml+xml"/>
  <Override PartName="/ppt/ink/ink5744.xml" ContentType="application/inkml+xml"/>
  <Override PartName="/ppt/ink/ink5745.xml" ContentType="application/inkml+xml"/>
  <Override PartName="/ppt/ink/ink5746.xml" ContentType="application/inkml+xml"/>
  <Override PartName="/ppt/ink/ink5747.xml" ContentType="application/inkml+xml"/>
  <Override PartName="/ppt/ink/ink5748.xml" ContentType="application/inkml+xml"/>
  <Override PartName="/ppt/ink/ink5749.xml" ContentType="application/inkml+xml"/>
  <Override PartName="/ppt/ink/ink5750.xml" ContentType="application/inkml+xml"/>
  <Override PartName="/ppt/ink/ink5751.xml" ContentType="application/inkml+xml"/>
  <Override PartName="/ppt/ink/ink5752.xml" ContentType="application/inkml+xml"/>
  <Override PartName="/ppt/ink/ink5753.xml" ContentType="application/inkml+xml"/>
  <Override PartName="/ppt/ink/ink5754.xml" ContentType="application/inkml+xml"/>
  <Override PartName="/ppt/ink/ink5755.xml" ContentType="application/inkml+xml"/>
  <Override PartName="/ppt/ink/ink5756.xml" ContentType="application/inkml+xml"/>
  <Override PartName="/ppt/ink/ink5757.xml" ContentType="application/inkml+xml"/>
  <Override PartName="/ppt/ink/ink5758.xml" ContentType="application/inkml+xml"/>
  <Override PartName="/ppt/ink/ink5759.xml" ContentType="application/inkml+xml"/>
  <Override PartName="/ppt/ink/ink5760.xml" ContentType="application/inkml+xml"/>
  <Override PartName="/ppt/ink/ink5761.xml" ContentType="application/inkml+xml"/>
  <Override PartName="/ppt/ink/ink5762.xml" ContentType="application/inkml+xml"/>
  <Override PartName="/ppt/ink/ink5763.xml" ContentType="application/inkml+xml"/>
  <Override PartName="/ppt/ink/ink5764.xml" ContentType="application/inkml+xml"/>
  <Override PartName="/ppt/ink/ink5765.xml" ContentType="application/inkml+xml"/>
  <Override PartName="/ppt/ink/ink5766.xml" ContentType="application/inkml+xml"/>
  <Override PartName="/ppt/ink/ink5767.xml" ContentType="application/inkml+xml"/>
  <Override PartName="/ppt/ink/ink5768.xml" ContentType="application/inkml+xml"/>
  <Override PartName="/ppt/ink/ink5769.xml" ContentType="application/inkml+xml"/>
  <Override PartName="/ppt/ink/ink5770.xml" ContentType="application/inkml+xml"/>
  <Override PartName="/ppt/ink/ink5771.xml" ContentType="application/inkml+xml"/>
  <Override PartName="/ppt/ink/ink5772.xml" ContentType="application/inkml+xml"/>
  <Override PartName="/ppt/ink/ink5773.xml" ContentType="application/inkml+xml"/>
  <Override PartName="/ppt/ink/ink5774.xml" ContentType="application/inkml+xml"/>
  <Override PartName="/ppt/ink/ink5775.xml" ContentType="application/inkml+xml"/>
  <Override PartName="/ppt/ink/ink5776.xml" ContentType="application/inkml+xml"/>
  <Override PartName="/ppt/ink/ink5777.xml" ContentType="application/inkml+xml"/>
  <Override PartName="/ppt/ink/ink5778.xml" ContentType="application/inkml+xml"/>
  <Override PartName="/ppt/ink/ink5779.xml" ContentType="application/inkml+xml"/>
  <Override PartName="/ppt/ink/ink5780.xml" ContentType="application/inkml+xml"/>
  <Override PartName="/ppt/ink/ink5781.xml" ContentType="application/inkml+xml"/>
  <Override PartName="/ppt/ink/ink5782.xml" ContentType="application/inkml+xml"/>
  <Override PartName="/ppt/ink/ink5783.xml" ContentType="application/inkml+xml"/>
  <Override PartName="/ppt/ink/ink5784.xml" ContentType="application/inkml+xml"/>
  <Override PartName="/ppt/ink/ink5785.xml" ContentType="application/inkml+xml"/>
  <Override PartName="/ppt/ink/ink5786.xml" ContentType="application/inkml+xml"/>
  <Override PartName="/ppt/ink/ink5787.xml" ContentType="application/inkml+xml"/>
  <Override PartName="/ppt/ink/ink5788.xml" ContentType="application/inkml+xml"/>
  <Override PartName="/ppt/ink/ink5789.xml" ContentType="application/inkml+xml"/>
  <Override PartName="/ppt/ink/ink5790.xml" ContentType="application/inkml+xml"/>
  <Override PartName="/ppt/ink/ink5791.xml" ContentType="application/inkml+xml"/>
  <Override PartName="/ppt/ink/ink5792.xml" ContentType="application/inkml+xml"/>
  <Override PartName="/ppt/ink/ink5793.xml" ContentType="application/inkml+xml"/>
  <Override PartName="/ppt/ink/ink5794.xml" ContentType="application/inkml+xml"/>
  <Override PartName="/ppt/ink/ink5795.xml" ContentType="application/inkml+xml"/>
  <Override PartName="/ppt/ink/ink5796.xml" ContentType="application/inkml+xml"/>
  <Override PartName="/ppt/ink/ink5797.xml" ContentType="application/inkml+xml"/>
  <Override PartName="/ppt/ink/ink5798.xml" ContentType="application/inkml+xml"/>
  <Override PartName="/ppt/ink/ink5799.xml" ContentType="application/inkml+xml"/>
  <Override PartName="/ppt/ink/ink5800.xml" ContentType="application/inkml+xml"/>
  <Override PartName="/ppt/ink/ink5801.xml" ContentType="application/inkml+xml"/>
  <Override PartName="/ppt/ink/ink5802.xml" ContentType="application/inkml+xml"/>
  <Override PartName="/ppt/ink/ink5803.xml" ContentType="application/inkml+xml"/>
  <Override PartName="/ppt/ink/ink5804.xml" ContentType="application/inkml+xml"/>
  <Override PartName="/ppt/ink/ink5805.xml" ContentType="application/inkml+xml"/>
  <Override PartName="/ppt/ink/ink5806.xml" ContentType="application/inkml+xml"/>
  <Override PartName="/ppt/ink/ink5807.xml" ContentType="application/inkml+xml"/>
  <Override PartName="/ppt/ink/ink5808.xml" ContentType="application/inkml+xml"/>
  <Override PartName="/ppt/ink/ink5809.xml" ContentType="application/inkml+xml"/>
  <Override PartName="/ppt/ink/ink5810.xml" ContentType="application/inkml+xml"/>
  <Override PartName="/ppt/ink/ink5811.xml" ContentType="application/inkml+xml"/>
  <Override PartName="/ppt/ink/ink5812.xml" ContentType="application/inkml+xml"/>
  <Override PartName="/ppt/ink/ink5813.xml" ContentType="application/inkml+xml"/>
  <Override PartName="/ppt/ink/ink5814.xml" ContentType="application/inkml+xml"/>
  <Override PartName="/ppt/ink/ink5815.xml" ContentType="application/inkml+xml"/>
  <Override PartName="/ppt/ink/ink5816.xml" ContentType="application/inkml+xml"/>
  <Override PartName="/ppt/ink/ink5817.xml" ContentType="application/inkml+xml"/>
  <Override PartName="/ppt/ink/ink5818.xml" ContentType="application/inkml+xml"/>
  <Override PartName="/ppt/ink/ink5819.xml" ContentType="application/inkml+xml"/>
  <Override PartName="/ppt/ink/ink5820.xml" ContentType="application/inkml+xml"/>
  <Override PartName="/ppt/ink/ink5821.xml" ContentType="application/inkml+xml"/>
  <Override PartName="/ppt/ink/ink5822.xml" ContentType="application/inkml+xml"/>
  <Override PartName="/ppt/ink/ink5823.xml" ContentType="application/inkml+xml"/>
  <Override PartName="/ppt/ink/ink5824.xml" ContentType="application/inkml+xml"/>
  <Override PartName="/ppt/ink/ink5825.xml" ContentType="application/inkml+xml"/>
  <Override PartName="/ppt/ink/ink5826.xml" ContentType="application/inkml+xml"/>
  <Override PartName="/ppt/ink/ink5827.xml" ContentType="application/inkml+xml"/>
  <Override PartName="/ppt/ink/ink5828.xml" ContentType="application/inkml+xml"/>
  <Override PartName="/ppt/ink/ink5829.xml" ContentType="application/inkml+xml"/>
  <Override PartName="/ppt/ink/ink5830.xml" ContentType="application/inkml+xml"/>
  <Override PartName="/ppt/ink/ink5831.xml" ContentType="application/inkml+xml"/>
  <Override PartName="/ppt/ink/ink5832.xml" ContentType="application/inkml+xml"/>
  <Override PartName="/ppt/ink/ink5833.xml" ContentType="application/inkml+xml"/>
  <Override PartName="/ppt/ink/ink5834.xml" ContentType="application/inkml+xml"/>
  <Override PartName="/ppt/ink/ink5835.xml" ContentType="application/inkml+xml"/>
  <Override PartName="/ppt/ink/ink5836.xml" ContentType="application/inkml+xml"/>
  <Override PartName="/ppt/ink/ink5837.xml" ContentType="application/inkml+xml"/>
  <Override PartName="/ppt/ink/ink5838.xml" ContentType="application/inkml+xml"/>
  <Override PartName="/ppt/ink/ink5839.xml" ContentType="application/inkml+xml"/>
  <Override PartName="/ppt/ink/ink5840.xml" ContentType="application/inkml+xml"/>
  <Override PartName="/ppt/ink/ink5841.xml" ContentType="application/inkml+xml"/>
  <Override PartName="/ppt/ink/ink5842.xml" ContentType="application/inkml+xml"/>
  <Override PartName="/ppt/ink/ink5843.xml" ContentType="application/inkml+xml"/>
  <Override PartName="/ppt/ink/ink5844.xml" ContentType="application/inkml+xml"/>
  <Override PartName="/ppt/ink/ink5845.xml" ContentType="application/inkml+xml"/>
  <Override PartName="/ppt/ink/ink5846.xml" ContentType="application/inkml+xml"/>
  <Override PartName="/ppt/ink/ink5847.xml" ContentType="application/inkml+xml"/>
  <Override PartName="/ppt/ink/ink5848.xml" ContentType="application/inkml+xml"/>
  <Override PartName="/ppt/ink/ink5849.xml" ContentType="application/inkml+xml"/>
  <Override PartName="/ppt/ink/ink5850.xml" ContentType="application/inkml+xml"/>
  <Override PartName="/ppt/ink/ink5851.xml" ContentType="application/inkml+xml"/>
  <Override PartName="/ppt/ink/ink5852.xml" ContentType="application/inkml+xml"/>
  <Override PartName="/ppt/ink/ink5853.xml" ContentType="application/inkml+xml"/>
  <Override PartName="/ppt/ink/ink5854.xml" ContentType="application/inkml+xml"/>
  <Override PartName="/ppt/ink/ink5855.xml" ContentType="application/inkml+xml"/>
  <Override PartName="/ppt/ink/ink5856.xml" ContentType="application/inkml+xml"/>
  <Override PartName="/ppt/ink/ink5857.xml" ContentType="application/inkml+xml"/>
  <Override PartName="/ppt/ink/ink5858.xml" ContentType="application/inkml+xml"/>
  <Override PartName="/ppt/ink/ink5859.xml" ContentType="application/inkml+xml"/>
  <Override PartName="/ppt/ink/ink5860.xml" ContentType="application/inkml+xml"/>
  <Override PartName="/ppt/ink/ink5861.xml" ContentType="application/inkml+xml"/>
  <Override PartName="/ppt/ink/ink5862.xml" ContentType="application/inkml+xml"/>
  <Override PartName="/ppt/ink/ink5863.xml" ContentType="application/inkml+xml"/>
  <Override PartName="/ppt/ink/ink5864.xml" ContentType="application/inkml+xml"/>
  <Override PartName="/ppt/ink/ink5865.xml" ContentType="application/inkml+xml"/>
  <Override PartName="/ppt/ink/ink5866.xml" ContentType="application/inkml+xml"/>
  <Override PartName="/ppt/ink/ink5867.xml" ContentType="application/inkml+xml"/>
  <Override PartName="/ppt/ink/ink5868.xml" ContentType="application/inkml+xml"/>
  <Override PartName="/ppt/ink/ink5869.xml" ContentType="application/inkml+xml"/>
  <Override PartName="/ppt/ink/ink5870.xml" ContentType="application/inkml+xml"/>
  <Override PartName="/ppt/ink/ink5871.xml" ContentType="application/inkml+xml"/>
  <Override PartName="/ppt/ink/ink5872.xml" ContentType="application/inkml+xml"/>
  <Override PartName="/ppt/ink/ink5873.xml" ContentType="application/inkml+xml"/>
  <Override PartName="/ppt/ink/ink5874.xml" ContentType="application/inkml+xml"/>
  <Override PartName="/ppt/ink/ink5875.xml" ContentType="application/inkml+xml"/>
  <Override PartName="/ppt/ink/ink5876.xml" ContentType="application/inkml+xml"/>
  <Override PartName="/ppt/ink/ink5877.xml" ContentType="application/inkml+xml"/>
  <Override PartName="/ppt/ink/ink5878.xml" ContentType="application/inkml+xml"/>
  <Override PartName="/ppt/ink/ink5879.xml" ContentType="application/inkml+xml"/>
  <Override PartName="/ppt/ink/ink5880.xml" ContentType="application/inkml+xml"/>
  <Override PartName="/ppt/ink/ink5881.xml" ContentType="application/inkml+xml"/>
  <Override PartName="/ppt/ink/ink5882.xml" ContentType="application/inkml+xml"/>
  <Override PartName="/ppt/ink/ink5883.xml" ContentType="application/inkml+xml"/>
  <Override PartName="/ppt/ink/ink5884.xml" ContentType="application/inkml+xml"/>
  <Override PartName="/ppt/ink/ink5885.xml" ContentType="application/inkml+xml"/>
  <Override PartName="/ppt/ink/ink5886.xml" ContentType="application/inkml+xml"/>
  <Override PartName="/ppt/ink/ink5887.xml" ContentType="application/inkml+xml"/>
  <Override PartName="/ppt/ink/ink5888.xml" ContentType="application/inkml+xml"/>
  <Override PartName="/ppt/ink/ink5889.xml" ContentType="application/inkml+xml"/>
  <Override PartName="/ppt/ink/ink5890.xml" ContentType="application/inkml+xml"/>
  <Override PartName="/ppt/ink/ink5891.xml" ContentType="application/inkml+xml"/>
  <Override PartName="/ppt/ink/ink5892.xml" ContentType="application/inkml+xml"/>
  <Override PartName="/ppt/ink/ink5893.xml" ContentType="application/inkml+xml"/>
  <Override PartName="/ppt/ink/ink5894.xml" ContentType="application/inkml+xml"/>
  <Override PartName="/ppt/ink/ink5895.xml" ContentType="application/inkml+xml"/>
  <Override PartName="/ppt/ink/ink5896.xml" ContentType="application/inkml+xml"/>
  <Override PartName="/ppt/ink/ink5897.xml" ContentType="application/inkml+xml"/>
  <Override PartName="/ppt/ink/ink5898.xml" ContentType="application/inkml+xml"/>
  <Override PartName="/ppt/ink/ink5899.xml" ContentType="application/inkml+xml"/>
  <Override PartName="/ppt/ink/ink5900.xml" ContentType="application/inkml+xml"/>
  <Override PartName="/ppt/ink/ink5901.xml" ContentType="application/inkml+xml"/>
  <Override PartName="/ppt/ink/ink5902.xml" ContentType="application/inkml+xml"/>
  <Override PartName="/ppt/ink/ink5903.xml" ContentType="application/inkml+xml"/>
  <Override PartName="/ppt/ink/ink5904.xml" ContentType="application/inkml+xml"/>
  <Override PartName="/ppt/ink/ink5905.xml" ContentType="application/inkml+xml"/>
  <Override PartName="/ppt/ink/ink5906.xml" ContentType="application/inkml+xml"/>
  <Override PartName="/ppt/ink/ink5907.xml" ContentType="application/inkml+xml"/>
  <Override PartName="/ppt/ink/ink5908.xml" ContentType="application/inkml+xml"/>
  <Override PartName="/ppt/ink/ink5909.xml" ContentType="application/inkml+xml"/>
  <Override PartName="/ppt/ink/ink5910.xml" ContentType="application/inkml+xml"/>
  <Override PartName="/ppt/ink/ink5911.xml" ContentType="application/inkml+xml"/>
  <Override PartName="/ppt/ink/ink5912.xml" ContentType="application/inkml+xml"/>
  <Override PartName="/ppt/ink/ink5913.xml" ContentType="application/inkml+xml"/>
  <Override PartName="/ppt/ink/ink5914.xml" ContentType="application/inkml+xml"/>
  <Override PartName="/ppt/ink/ink5915.xml" ContentType="application/inkml+xml"/>
  <Override PartName="/ppt/ink/ink5916.xml" ContentType="application/inkml+xml"/>
  <Override PartName="/ppt/ink/ink5917.xml" ContentType="application/inkml+xml"/>
  <Override PartName="/ppt/ink/ink5918.xml" ContentType="application/inkml+xml"/>
  <Override PartName="/ppt/ink/ink5919.xml" ContentType="application/inkml+xml"/>
  <Override PartName="/ppt/ink/ink5920.xml" ContentType="application/inkml+xml"/>
  <Override PartName="/ppt/ink/ink5921.xml" ContentType="application/inkml+xml"/>
  <Override PartName="/ppt/ink/ink5922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80" r:id="rId21"/>
    <p:sldId id="276" r:id="rId22"/>
    <p:sldId id="278" r:id="rId23"/>
    <p:sldId id="279" r:id="rId24"/>
    <p:sldId id="281" r:id="rId25"/>
    <p:sldId id="282" r:id="rId26"/>
    <p:sldId id="284" r:id="rId27"/>
    <p:sldId id="283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in Cockett" initials="RC" lastIdx="2" clrIdx="0">
    <p:extLst>
      <p:ext uri="{19B8F6BF-5375-455C-9EA6-DF929625EA0E}">
        <p15:presenceInfo xmlns:p15="http://schemas.microsoft.com/office/powerpoint/2012/main" userId="66f9dba3ceff3e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 snapToObjects="1">
      <p:cViewPr varScale="1">
        <p:scale>
          <a:sx n="98" d="100"/>
          <a:sy n="98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0T11:44:44.977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3.png"/><Relationship Id="rId2" Type="http://schemas.openxmlformats.org/officeDocument/2006/relationships/image" Target="../media/image5172.svg"/><Relationship Id="rId1" Type="http://schemas.openxmlformats.org/officeDocument/2006/relationships/image" Target="../media/image5171.png"/><Relationship Id="rId4" Type="http://schemas.openxmlformats.org/officeDocument/2006/relationships/image" Target="../media/image517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73.png"/><Relationship Id="rId2" Type="http://schemas.openxmlformats.org/officeDocument/2006/relationships/image" Target="../media/image5172.svg"/><Relationship Id="rId1" Type="http://schemas.openxmlformats.org/officeDocument/2006/relationships/image" Target="../media/image5171.png"/><Relationship Id="rId4" Type="http://schemas.openxmlformats.org/officeDocument/2006/relationships/image" Target="../media/image517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3089B7-CAC1-43B0-8078-80DC79B6D4A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4736FE-C283-4C6C-B177-558AEE6DD4AC}">
      <dgm:prSet/>
      <dgm:spPr/>
      <dgm:t>
        <a:bodyPr/>
        <a:lstStyle/>
        <a:p>
          <a:r>
            <a:rPr lang="en-US"/>
            <a:t>“The Faa di Bruno Construction” Robin Cockett and Robert Seely, TAC (2011)</a:t>
          </a:r>
        </a:p>
      </dgm:t>
    </dgm:pt>
    <dgm:pt modelId="{6721576A-243E-4B04-9CD9-4A5C97D401EC}" type="parTrans" cxnId="{C70211CF-AA8B-4264-8943-DAF1672422A3}">
      <dgm:prSet/>
      <dgm:spPr/>
      <dgm:t>
        <a:bodyPr/>
        <a:lstStyle/>
        <a:p>
          <a:endParaRPr lang="en-US"/>
        </a:p>
      </dgm:t>
    </dgm:pt>
    <dgm:pt modelId="{8E8820BD-C86E-44A1-A6F5-377309B9E45E}" type="sibTrans" cxnId="{C70211CF-AA8B-4264-8943-DAF1672422A3}">
      <dgm:prSet/>
      <dgm:spPr/>
      <dgm:t>
        <a:bodyPr/>
        <a:lstStyle/>
        <a:p>
          <a:endParaRPr lang="en-US"/>
        </a:p>
      </dgm:t>
    </dgm:pt>
    <dgm:pt modelId="{4DA74287-C3BC-4454-8E2B-86350659FC9A}">
      <dgm:prSet/>
      <dgm:spPr/>
      <dgm:t>
        <a:bodyPr/>
        <a:lstStyle/>
        <a:p>
          <a:r>
            <a:rPr lang="en-US"/>
            <a:t>“Cartesian Differential Categories as Skew Enriched Categories” Richard Garner and JS Lemay, arXiv (2020)</a:t>
          </a:r>
        </a:p>
      </dgm:t>
    </dgm:pt>
    <dgm:pt modelId="{2C338A8E-F786-49C3-B2D5-12E236FF5844}" type="parTrans" cxnId="{5DE3C831-31B5-4111-9919-AD67A32EC1F0}">
      <dgm:prSet/>
      <dgm:spPr/>
      <dgm:t>
        <a:bodyPr/>
        <a:lstStyle/>
        <a:p>
          <a:endParaRPr lang="en-US"/>
        </a:p>
      </dgm:t>
    </dgm:pt>
    <dgm:pt modelId="{27BAE369-7DE9-4829-997A-EF024E8A6DA4}" type="sibTrans" cxnId="{5DE3C831-31B5-4111-9919-AD67A32EC1F0}">
      <dgm:prSet/>
      <dgm:spPr/>
      <dgm:t>
        <a:bodyPr/>
        <a:lstStyle/>
        <a:p>
          <a:endParaRPr lang="en-US"/>
        </a:p>
      </dgm:t>
    </dgm:pt>
    <dgm:pt modelId="{D8AF2213-0A24-414D-ADD0-2B086037CDCE}">
      <dgm:prSet/>
      <dgm:spPr/>
      <dgm:t>
        <a:bodyPr/>
        <a:lstStyle/>
        <a:p>
          <a:r>
            <a:rPr lang="en-US"/>
            <a:t>“Cofree coalgebras and differential linear logic” James Clift, Daniel Murfet, MSCS (2020)</a:t>
          </a:r>
        </a:p>
      </dgm:t>
    </dgm:pt>
    <dgm:pt modelId="{D02BA607-6917-414B-A7E5-628A8475C292}" type="parTrans" cxnId="{D14EFCD7-F416-4A7A-A47A-CAB58101D9A4}">
      <dgm:prSet/>
      <dgm:spPr/>
      <dgm:t>
        <a:bodyPr/>
        <a:lstStyle/>
        <a:p>
          <a:endParaRPr lang="en-US"/>
        </a:p>
      </dgm:t>
    </dgm:pt>
    <dgm:pt modelId="{6C0B8769-F978-4C8E-803A-7B745BFF1AE1}" type="sibTrans" cxnId="{D14EFCD7-F416-4A7A-A47A-CAB58101D9A4}">
      <dgm:prSet/>
      <dgm:spPr/>
      <dgm:t>
        <a:bodyPr/>
        <a:lstStyle/>
        <a:p>
          <a:endParaRPr lang="en-US"/>
        </a:p>
      </dgm:t>
    </dgm:pt>
    <dgm:pt modelId="{8A2EFA16-5771-D848-8B80-DFF2F97C755E}" type="pres">
      <dgm:prSet presAssocID="{3E3089B7-CAC1-43B0-8078-80DC79B6D4AD}" presName="vert0" presStyleCnt="0">
        <dgm:presLayoutVars>
          <dgm:dir/>
          <dgm:animOne val="branch"/>
          <dgm:animLvl val="lvl"/>
        </dgm:presLayoutVars>
      </dgm:prSet>
      <dgm:spPr/>
    </dgm:pt>
    <dgm:pt modelId="{A0878DF7-FCCB-AD47-B301-696D2CB16CAD}" type="pres">
      <dgm:prSet presAssocID="{C74736FE-C283-4C6C-B177-558AEE6DD4AC}" presName="thickLine" presStyleLbl="alignNode1" presStyleIdx="0" presStyleCnt="3"/>
      <dgm:spPr/>
    </dgm:pt>
    <dgm:pt modelId="{A50BBFF6-AB68-654B-B1B5-DA471B481805}" type="pres">
      <dgm:prSet presAssocID="{C74736FE-C283-4C6C-B177-558AEE6DD4AC}" presName="horz1" presStyleCnt="0"/>
      <dgm:spPr/>
    </dgm:pt>
    <dgm:pt modelId="{D028D76D-AF1E-D04B-ABC5-50F12958E064}" type="pres">
      <dgm:prSet presAssocID="{C74736FE-C283-4C6C-B177-558AEE6DD4AC}" presName="tx1" presStyleLbl="revTx" presStyleIdx="0" presStyleCnt="3"/>
      <dgm:spPr/>
    </dgm:pt>
    <dgm:pt modelId="{A7F57439-845A-2F4D-A519-08CEF2B90F9B}" type="pres">
      <dgm:prSet presAssocID="{C74736FE-C283-4C6C-B177-558AEE6DD4AC}" presName="vert1" presStyleCnt="0"/>
      <dgm:spPr/>
    </dgm:pt>
    <dgm:pt modelId="{470BD234-ED2B-484F-BD6B-040538408EF0}" type="pres">
      <dgm:prSet presAssocID="{4DA74287-C3BC-4454-8E2B-86350659FC9A}" presName="thickLine" presStyleLbl="alignNode1" presStyleIdx="1" presStyleCnt="3"/>
      <dgm:spPr/>
    </dgm:pt>
    <dgm:pt modelId="{A530C1BC-BFEE-DB42-854A-5454D08227E1}" type="pres">
      <dgm:prSet presAssocID="{4DA74287-C3BC-4454-8E2B-86350659FC9A}" presName="horz1" presStyleCnt="0"/>
      <dgm:spPr/>
    </dgm:pt>
    <dgm:pt modelId="{11EAC88F-013B-0740-B98C-093E94E89C19}" type="pres">
      <dgm:prSet presAssocID="{4DA74287-C3BC-4454-8E2B-86350659FC9A}" presName="tx1" presStyleLbl="revTx" presStyleIdx="1" presStyleCnt="3"/>
      <dgm:spPr/>
    </dgm:pt>
    <dgm:pt modelId="{152E1F1F-2FA8-7B44-AE0D-ACBFB757E8B0}" type="pres">
      <dgm:prSet presAssocID="{4DA74287-C3BC-4454-8E2B-86350659FC9A}" presName="vert1" presStyleCnt="0"/>
      <dgm:spPr/>
    </dgm:pt>
    <dgm:pt modelId="{91C4CB26-E5C9-364F-9A1B-7D33435BEA1A}" type="pres">
      <dgm:prSet presAssocID="{D8AF2213-0A24-414D-ADD0-2B086037CDCE}" presName="thickLine" presStyleLbl="alignNode1" presStyleIdx="2" presStyleCnt="3"/>
      <dgm:spPr/>
    </dgm:pt>
    <dgm:pt modelId="{DB187D5F-1E6C-C242-B6DB-DEB77DBEE691}" type="pres">
      <dgm:prSet presAssocID="{D8AF2213-0A24-414D-ADD0-2B086037CDCE}" presName="horz1" presStyleCnt="0"/>
      <dgm:spPr/>
    </dgm:pt>
    <dgm:pt modelId="{EF2BEFD5-4D73-AB4D-9B35-1C1765798FBC}" type="pres">
      <dgm:prSet presAssocID="{D8AF2213-0A24-414D-ADD0-2B086037CDCE}" presName="tx1" presStyleLbl="revTx" presStyleIdx="2" presStyleCnt="3"/>
      <dgm:spPr/>
    </dgm:pt>
    <dgm:pt modelId="{9844ED99-A326-5444-A0A7-453CCA006D7C}" type="pres">
      <dgm:prSet presAssocID="{D8AF2213-0A24-414D-ADD0-2B086037CDCE}" presName="vert1" presStyleCnt="0"/>
      <dgm:spPr/>
    </dgm:pt>
  </dgm:ptLst>
  <dgm:cxnLst>
    <dgm:cxn modelId="{7A971000-1E78-1842-AFFC-83BB4846CDFA}" type="presOf" srcId="{C74736FE-C283-4C6C-B177-558AEE6DD4AC}" destId="{D028D76D-AF1E-D04B-ABC5-50F12958E064}" srcOrd="0" destOrd="0" presId="urn:microsoft.com/office/officeart/2008/layout/LinedList"/>
    <dgm:cxn modelId="{9F120814-2E2F-1145-B5E5-8FA760CA8BE1}" type="presOf" srcId="{D8AF2213-0A24-414D-ADD0-2B086037CDCE}" destId="{EF2BEFD5-4D73-AB4D-9B35-1C1765798FBC}" srcOrd="0" destOrd="0" presId="urn:microsoft.com/office/officeart/2008/layout/LinedList"/>
    <dgm:cxn modelId="{5DE3C831-31B5-4111-9919-AD67A32EC1F0}" srcId="{3E3089B7-CAC1-43B0-8078-80DC79B6D4AD}" destId="{4DA74287-C3BC-4454-8E2B-86350659FC9A}" srcOrd="1" destOrd="0" parTransId="{2C338A8E-F786-49C3-B2D5-12E236FF5844}" sibTransId="{27BAE369-7DE9-4829-997A-EF024E8A6DA4}"/>
    <dgm:cxn modelId="{4F682793-C304-5247-9A5E-3F0E13899D4A}" type="presOf" srcId="{3E3089B7-CAC1-43B0-8078-80DC79B6D4AD}" destId="{8A2EFA16-5771-D848-8B80-DFF2F97C755E}" srcOrd="0" destOrd="0" presId="urn:microsoft.com/office/officeart/2008/layout/LinedList"/>
    <dgm:cxn modelId="{8E1673B3-9FC4-744C-A14A-E0070F78246B}" type="presOf" srcId="{4DA74287-C3BC-4454-8E2B-86350659FC9A}" destId="{11EAC88F-013B-0740-B98C-093E94E89C19}" srcOrd="0" destOrd="0" presId="urn:microsoft.com/office/officeart/2008/layout/LinedList"/>
    <dgm:cxn modelId="{C70211CF-AA8B-4264-8943-DAF1672422A3}" srcId="{3E3089B7-CAC1-43B0-8078-80DC79B6D4AD}" destId="{C74736FE-C283-4C6C-B177-558AEE6DD4AC}" srcOrd="0" destOrd="0" parTransId="{6721576A-243E-4B04-9CD9-4A5C97D401EC}" sibTransId="{8E8820BD-C86E-44A1-A6F5-377309B9E45E}"/>
    <dgm:cxn modelId="{D14EFCD7-F416-4A7A-A47A-CAB58101D9A4}" srcId="{3E3089B7-CAC1-43B0-8078-80DC79B6D4AD}" destId="{D8AF2213-0A24-414D-ADD0-2B086037CDCE}" srcOrd="2" destOrd="0" parTransId="{D02BA607-6917-414B-A7E5-628A8475C292}" sibTransId="{6C0B8769-F978-4C8E-803A-7B745BFF1AE1}"/>
    <dgm:cxn modelId="{15CBA03D-D6DC-E44F-9CF6-10A5DB204AED}" type="presParOf" srcId="{8A2EFA16-5771-D848-8B80-DFF2F97C755E}" destId="{A0878DF7-FCCB-AD47-B301-696D2CB16CAD}" srcOrd="0" destOrd="0" presId="urn:microsoft.com/office/officeart/2008/layout/LinedList"/>
    <dgm:cxn modelId="{65803FEB-3C6D-574C-AE7B-40DEA2F23F91}" type="presParOf" srcId="{8A2EFA16-5771-D848-8B80-DFF2F97C755E}" destId="{A50BBFF6-AB68-654B-B1B5-DA471B481805}" srcOrd="1" destOrd="0" presId="urn:microsoft.com/office/officeart/2008/layout/LinedList"/>
    <dgm:cxn modelId="{17235366-ED89-6840-B445-E3E275F1EAB3}" type="presParOf" srcId="{A50BBFF6-AB68-654B-B1B5-DA471B481805}" destId="{D028D76D-AF1E-D04B-ABC5-50F12958E064}" srcOrd="0" destOrd="0" presId="urn:microsoft.com/office/officeart/2008/layout/LinedList"/>
    <dgm:cxn modelId="{DB258365-506F-8D47-A6A5-5D176541D38A}" type="presParOf" srcId="{A50BBFF6-AB68-654B-B1B5-DA471B481805}" destId="{A7F57439-845A-2F4D-A519-08CEF2B90F9B}" srcOrd="1" destOrd="0" presId="urn:microsoft.com/office/officeart/2008/layout/LinedList"/>
    <dgm:cxn modelId="{EAED3FC9-D7CE-7445-A6CE-D231C17E0615}" type="presParOf" srcId="{8A2EFA16-5771-D848-8B80-DFF2F97C755E}" destId="{470BD234-ED2B-484F-BD6B-040538408EF0}" srcOrd="2" destOrd="0" presId="urn:microsoft.com/office/officeart/2008/layout/LinedList"/>
    <dgm:cxn modelId="{F02E8681-19A7-4944-B65A-4BC0F0429D84}" type="presParOf" srcId="{8A2EFA16-5771-D848-8B80-DFF2F97C755E}" destId="{A530C1BC-BFEE-DB42-854A-5454D08227E1}" srcOrd="3" destOrd="0" presId="urn:microsoft.com/office/officeart/2008/layout/LinedList"/>
    <dgm:cxn modelId="{46A5AB49-75B8-1B44-B33F-1727EE890AD9}" type="presParOf" srcId="{A530C1BC-BFEE-DB42-854A-5454D08227E1}" destId="{11EAC88F-013B-0740-B98C-093E94E89C19}" srcOrd="0" destOrd="0" presId="urn:microsoft.com/office/officeart/2008/layout/LinedList"/>
    <dgm:cxn modelId="{B17E00BB-7072-DB42-A044-E6D24C064ED0}" type="presParOf" srcId="{A530C1BC-BFEE-DB42-854A-5454D08227E1}" destId="{152E1F1F-2FA8-7B44-AE0D-ACBFB757E8B0}" srcOrd="1" destOrd="0" presId="urn:microsoft.com/office/officeart/2008/layout/LinedList"/>
    <dgm:cxn modelId="{43E76684-1C2F-0B40-82B6-D2AEDE7BC8B0}" type="presParOf" srcId="{8A2EFA16-5771-D848-8B80-DFF2F97C755E}" destId="{91C4CB26-E5C9-364F-9A1B-7D33435BEA1A}" srcOrd="4" destOrd="0" presId="urn:microsoft.com/office/officeart/2008/layout/LinedList"/>
    <dgm:cxn modelId="{5B7267AD-E59D-A647-987A-4C6BAB556C84}" type="presParOf" srcId="{8A2EFA16-5771-D848-8B80-DFF2F97C755E}" destId="{DB187D5F-1E6C-C242-B6DB-DEB77DBEE691}" srcOrd="5" destOrd="0" presId="urn:microsoft.com/office/officeart/2008/layout/LinedList"/>
    <dgm:cxn modelId="{BD1B4588-6E2B-9C42-A690-797B222256AB}" type="presParOf" srcId="{DB187D5F-1E6C-C242-B6DB-DEB77DBEE691}" destId="{EF2BEFD5-4D73-AB4D-9B35-1C1765798FBC}" srcOrd="0" destOrd="0" presId="urn:microsoft.com/office/officeart/2008/layout/LinedList"/>
    <dgm:cxn modelId="{4445A8BB-3F1F-D348-926B-4918A8685288}" type="presParOf" srcId="{DB187D5F-1E6C-C242-B6DB-DEB77DBEE691}" destId="{9844ED99-A326-5444-A0A7-453CCA006D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2835C0-F9F6-4795-B525-74953D7FC09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96B6F-88C4-455A-90F0-33A0BCB1B16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All EMBEDDING THEOREMS ARE YONEDA EMBEDDINGS!</a:t>
          </a:r>
        </a:p>
      </dgm:t>
    </dgm:pt>
    <dgm:pt modelId="{84481065-0ACD-46BC-BC66-5F0FEC2CAEB2}" type="parTrans" cxnId="{09C384E6-7F6E-4837-A146-C6BECABE064A}">
      <dgm:prSet/>
      <dgm:spPr/>
      <dgm:t>
        <a:bodyPr/>
        <a:lstStyle/>
        <a:p>
          <a:endParaRPr lang="en-US"/>
        </a:p>
      </dgm:t>
    </dgm:pt>
    <dgm:pt modelId="{E1251129-6145-46D8-ABD8-F0AF1999BA84}" type="sibTrans" cxnId="{09C384E6-7F6E-4837-A146-C6BECABE064A}">
      <dgm:prSet/>
      <dgm:spPr/>
      <dgm:t>
        <a:bodyPr/>
        <a:lstStyle/>
        <a:p>
          <a:endParaRPr lang="en-US"/>
        </a:p>
      </dgm:t>
    </dgm:pt>
    <dgm:pt modelId="{EB36BE18-3BF2-451E-8470-24EFD23582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Thank you!</a:t>
          </a:r>
        </a:p>
      </dgm:t>
    </dgm:pt>
    <dgm:pt modelId="{FFA482EA-A129-4364-A8C0-443E5E3D1BB6}" type="parTrans" cxnId="{236474D6-0F8E-446E-8B31-D620FA5F3AF5}">
      <dgm:prSet/>
      <dgm:spPr/>
      <dgm:t>
        <a:bodyPr/>
        <a:lstStyle/>
        <a:p>
          <a:endParaRPr lang="en-US"/>
        </a:p>
      </dgm:t>
    </dgm:pt>
    <dgm:pt modelId="{F5BD6CE1-A5FE-4576-AB0F-0AC3CEDAA2C0}" type="sibTrans" cxnId="{236474D6-0F8E-446E-8B31-D620FA5F3AF5}">
      <dgm:prSet/>
      <dgm:spPr/>
      <dgm:t>
        <a:bodyPr/>
        <a:lstStyle/>
        <a:p>
          <a:endParaRPr lang="en-US"/>
        </a:p>
      </dgm:t>
    </dgm:pt>
    <dgm:pt modelId="{F85AA3D8-ED76-40ED-97CA-EF332D02FB57}" type="pres">
      <dgm:prSet presAssocID="{382835C0-F9F6-4795-B525-74953D7FC094}" presName="root" presStyleCnt="0">
        <dgm:presLayoutVars>
          <dgm:dir/>
          <dgm:resizeHandles val="exact"/>
        </dgm:presLayoutVars>
      </dgm:prSet>
      <dgm:spPr/>
    </dgm:pt>
    <dgm:pt modelId="{FC969112-349A-4F5C-80D4-55EB2122AB3B}" type="pres">
      <dgm:prSet presAssocID="{C8D96B6F-88C4-455A-90F0-33A0BCB1B163}" presName="compNode" presStyleCnt="0"/>
      <dgm:spPr/>
    </dgm:pt>
    <dgm:pt modelId="{720A4DE4-A8EA-49D9-99E8-E3DEE06BC88D}" type="pres">
      <dgm:prSet presAssocID="{C8D96B6F-88C4-455A-90F0-33A0BCB1B163}" presName="iconBgRect" presStyleLbl="bgShp" presStyleIdx="0" presStyleCnt="2"/>
      <dgm:spPr/>
    </dgm:pt>
    <dgm:pt modelId="{6F9C49A8-D815-48AB-AC8E-3B87A6D7F0EE}" type="pres">
      <dgm:prSet presAssocID="{C8D96B6F-88C4-455A-90F0-33A0BCB1B16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BBFB096-315C-4A7E-A022-7540808D4810}" type="pres">
      <dgm:prSet presAssocID="{C8D96B6F-88C4-455A-90F0-33A0BCB1B163}" presName="spaceRect" presStyleCnt="0"/>
      <dgm:spPr/>
    </dgm:pt>
    <dgm:pt modelId="{CB4A463C-C9CB-4A6C-9980-890DA9CF3DE5}" type="pres">
      <dgm:prSet presAssocID="{C8D96B6F-88C4-455A-90F0-33A0BCB1B163}" presName="textRect" presStyleLbl="revTx" presStyleIdx="0" presStyleCnt="2">
        <dgm:presLayoutVars>
          <dgm:chMax val="1"/>
          <dgm:chPref val="1"/>
        </dgm:presLayoutVars>
      </dgm:prSet>
      <dgm:spPr/>
    </dgm:pt>
    <dgm:pt modelId="{6526E2E4-E1A6-4251-B61F-3FF0959E4D64}" type="pres">
      <dgm:prSet presAssocID="{E1251129-6145-46D8-ABD8-F0AF1999BA84}" presName="sibTrans" presStyleCnt="0"/>
      <dgm:spPr/>
    </dgm:pt>
    <dgm:pt modelId="{E8AB7D3D-CC0E-409D-BA78-5333FC4FE0CD}" type="pres">
      <dgm:prSet presAssocID="{EB36BE18-3BF2-451E-8470-24EFD235823A}" presName="compNode" presStyleCnt="0"/>
      <dgm:spPr/>
    </dgm:pt>
    <dgm:pt modelId="{CF9187FD-8A46-4293-8FA4-7969855B0711}" type="pres">
      <dgm:prSet presAssocID="{EB36BE18-3BF2-451E-8470-24EFD235823A}" presName="iconBgRect" presStyleLbl="bgShp" presStyleIdx="1" presStyleCnt="2"/>
      <dgm:spPr/>
    </dgm:pt>
    <dgm:pt modelId="{ABBCCCEE-791C-454F-AADF-1BB167C876A9}" type="pres">
      <dgm:prSet presAssocID="{EB36BE18-3BF2-451E-8470-24EFD23582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with Solid Fill"/>
        </a:ext>
      </dgm:extLst>
    </dgm:pt>
    <dgm:pt modelId="{B69D3BD8-CAB2-419E-92E5-D084C587AA21}" type="pres">
      <dgm:prSet presAssocID="{EB36BE18-3BF2-451E-8470-24EFD235823A}" presName="spaceRect" presStyleCnt="0"/>
      <dgm:spPr/>
    </dgm:pt>
    <dgm:pt modelId="{28D2BB2B-1ADE-4F84-95C3-0C3F8B0DE543}" type="pres">
      <dgm:prSet presAssocID="{EB36BE18-3BF2-451E-8470-24EFD235823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E07AB19-5B51-434F-AFEF-6CD458C2F946}" type="presOf" srcId="{382835C0-F9F6-4795-B525-74953D7FC094}" destId="{F85AA3D8-ED76-40ED-97CA-EF332D02FB57}" srcOrd="0" destOrd="0" presId="urn:microsoft.com/office/officeart/2018/5/layout/IconCircleLabelList"/>
    <dgm:cxn modelId="{E2E5A1B6-24AF-485A-8C80-511C9F768513}" type="presOf" srcId="{EB36BE18-3BF2-451E-8470-24EFD235823A}" destId="{28D2BB2B-1ADE-4F84-95C3-0C3F8B0DE543}" srcOrd="0" destOrd="0" presId="urn:microsoft.com/office/officeart/2018/5/layout/IconCircleLabelList"/>
    <dgm:cxn modelId="{07C9CBB9-524E-49C8-8BAE-DD66EB96040C}" type="presOf" srcId="{C8D96B6F-88C4-455A-90F0-33A0BCB1B163}" destId="{CB4A463C-C9CB-4A6C-9980-890DA9CF3DE5}" srcOrd="0" destOrd="0" presId="urn:microsoft.com/office/officeart/2018/5/layout/IconCircleLabelList"/>
    <dgm:cxn modelId="{236474D6-0F8E-446E-8B31-D620FA5F3AF5}" srcId="{382835C0-F9F6-4795-B525-74953D7FC094}" destId="{EB36BE18-3BF2-451E-8470-24EFD235823A}" srcOrd="1" destOrd="0" parTransId="{FFA482EA-A129-4364-A8C0-443E5E3D1BB6}" sibTransId="{F5BD6CE1-A5FE-4576-AB0F-0AC3CEDAA2C0}"/>
    <dgm:cxn modelId="{09C384E6-7F6E-4837-A146-C6BECABE064A}" srcId="{382835C0-F9F6-4795-B525-74953D7FC094}" destId="{C8D96B6F-88C4-455A-90F0-33A0BCB1B163}" srcOrd="0" destOrd="0" parTransId="{84481065-0ACD-46BC-BC66-5F0FEC2CAEB2}" sibTransId="{E1251129-6145-46D8-ABD8-F0AF1999BA84}"/>
    <dgm:cxn modelId="{D643973F-C8B4-4D39-AA11-6DBC85595158}" type="presParOf" srcId="{F85AA3D8-ED76-40ED-97CA-EF332D02FB57}" destId="{FC969112-349A-4F5C-80D4-55EB2122AB3B}" srcOrd="0" destOrd="0" presId="urn:microsoft.com/office/officeart/2018/5/layout/IconCircleLabelList"/>
    <dgm:cxn modelId="{39850FAB-F1D1-42FB-9D3F-498B64CD92EF}" type="presParOf" srcId="{FC969112-349A-4F5C-80D4-55EB2122AB3B}" destId="{720A4DE4-A8EA-49D9-99E8-E3DEE06BC88D}" srcOrd="0" destOrd="0" presId="urn:microsoft.com/office/officeart/2018/5/layout/IconCircleLabelList"/>
    <dgm:cxn modelId="{7208E806-0963-43CF-9324-40CAF76CB31B}" type="presParOf" srcId="{FC969112-349A-4F5C-80D4-55EB2122AB3B}" destId="{6F9C49A8-D815-48AB-AC8E-3B87A6D7F0EE}" srcOrd="1" destOrd="0" presId="urn:microsoft.com/office/officeart/2018/5/layout/IconCircleLabelList"/>
    <dgm:cxn modelId="{002A0D57-B06B-4AF6-885A-8A4B2C57420D}" type="presParOf" srcId="{FC969112-349A-4F5C-80D4-55EB2122AB3B}" destId="{DBBFB096-315C-4A7E-A022-7540808D4810}" srcOrd="2" destOrd="0" presId="urn:microsoft.com/office/officeart/2018/5/layout/IconCircleLabelList"/>
    <dgm:cxn modelId="{BA57221F-4432-43D2-AB9F-F784418899A1}" type="presParOf" srcId="{FC969112-349A-4F5C-80D4-55EB2122AB3B}" destId="{CB4A463C-C9CB-4A6C-9980-890DA9CF3DE5}" srcOrd="3" destOrd="0" presId="urn:microsoft.com/office/officeart/2018/5/layout/IconCircleLabelList"/>
    <dgm:cxn modelId="{6D147285-E270-4E9C-84BB-76DF2C786B2F}" type="presParOf" srcId="{F85AA3D8-ED76-40ED-97CA-EF332D02FB57}" destId="{6526E2E4-E1A6-4251-B61F-3FF0959E4D64}" srcOrd="1" destOrd="0" presId="urn:microsoft.com/office/officeart/2018/5/layout/IconCircleLabelList"/>
    <dgm:cxn modelId="{E082A23C-F831-4663-B665-39B72A155C44}" type="presParOf" srcId="{F85AA3D8-ED76-40ED-97CA-EF332D02FB57}" destId="{E8AB7D3D-CC0E-409D-BA78-5333FC4FE0CD}" srcOrd="2" destOrd="0" presId="urn:microsoft.com/office/officeart/2018/5/layout/IconCircleLabelList"/>
    <dgm:cxn modelId="{A2628F78-2A3B-4767-8C19-725DC9E90E80}" type="presParOf" srcId="{E8AB7D3D-CC0E-409D-BA78-5333FC4FE0CD}" destId="{CF9187FD-8A46-4293-8FA4-7969855B0711}" srcOrd="0" destOrd="0" presId="urn:microsoft.com/office/officeart/2018/5/layout/IconCircleLabelList"/>
    <dgm:cxn modelId="{8D330F11-7A0C-4582-B1A4-3A6281448901}" type="presParOf" srcId="{E8AB7D3D-CC0E-409D-BA78-5333FC4FE0CD}" destId="{ABBCCCEE-791C-454F-AADF-1BB167C876A9}" srcOrd="1" destOrd="0" presId="urn:microsoft.com/office/officeart/2018/5/layout/IconCircleLabelList"/>
    <dgm:cxn modelId="{87316460-D49C-4438-81E5-2920E7A98D53}" type="presParOf" srcId="{E8AB7D3D-CC0E-409D-BA78-5333FC4FE0CD}" destId="{B69D3BD8-CAB2-419E-92E5-D084C587AA21}" srcOrd="2" destOrd="0" presId="urn:microsoft.com/office/officeart/2018/5/layout/IconCircleLabelList"/>
    <dgm:cxn modelId="{0C820278-AF13-46F2-A8D7-B56F31F33765}" type="presParOf" srcId="{E8AB7D3D-CC0E-409D-BA78-5333FC4FE0CD}" destId="{28D2BB2B-1ADE-4F84-95C3-0C3F8B0DE54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878DF7-FCCB-AD47-B301-696D2CB16CAD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8D76D-AF1E-D04B-ABC5-50F12958E064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“The Faa di Bruno Construction” Robin Cockett and Robert Seely, TAC (2011)</a:t>
          </a:r>
        </a:p>
      </dsp:txBody>
      <dsp:txXfrm>
        <a:off x="0" y="2703"/>
        <a:ext cx="6900512" cy="1843578"/>
      </dsp:txXfrm>
    </dsp:sp>
    <dsp:sp modelId="{470BD234-ED2B-484F-BD6B-040538408EF0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AC88F-013B-0740-B98C-093E94E89C1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“Cartesian Differential Categories as Skew Enriched Categories” Richard Garner and JS Lemay, arXiv (2020)</a:t>
          </a:r>
        </a:p>
      </dsp:txBody>
      <dsp:txXfrm>
        <a:off x="0" y="1846281"/>
        <a:ext cx="6900512" cy="1843578"/>
      </dsp:txXfrm>
    </dsp:sp>
    <dsp:sp modelId="{91C4CB26-E5C9-364F-9A1B-7D33435BEA1A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BEFD5-4D73-AB4D-9B35-1C1765798FBC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“Cofree coalgebras and differential linear logic” James Clift, Daniel Murfet, MSCS (2020)</a:t>
          </a:r>
        </a:p>
      </dsp:txBody>
      <dsp:txXfrm>
        <a:off x="0" y="3689859"/>
        <a:ext cx="6900512" cy="184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A4DE4-A8EA-49D9-99E8-E3DEE06BC88D}">
      <dsp:nvSpPr>
        <dsp:cNvPr id="0" name=""/>
        <dsp:cNvSpPr/>
      </dsp:nvSpPr>
      <dsp:spPr>
        <a:xfrm>
          <a:off x="2044800" y="106040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C49A8-D815-48AB-AC8E-3B87A6D7F0EE}">
      <dsp:nvSpPr>
        <dsp:cNvPr id="0" name=""/>
        <dsp:cNvSpPr/>
      </dsp:nvSpPr>
      <dsp:spPr>
        <a:xfrm>
          <a:off x="2512800" y="152840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A463C-C9CB-4A6C-9980-890DA9CF3DE5}">
      <dsp:nvSpPr>
        <dsp:cNvPr id="0" name=""/>
        <dsp:cNvSpPr/>
      </dsp:nvSpPr>
      <dsp:spPr>
        <a:xfrm>
          <a:off x="1342800" y="394040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All EMBEDDING THEOREMS ARE YONEDA EMBEDDINGS!</a:t>
          </a:r>
        </a:p>
      </dsp:txBody>
      <dsp:txXfrm>
        <a:off x="1342800" y="3940401"/>
        <a:ext cx="3600000" cy="720000"/>
      </dsp:txXfrm>
    </dsp:sp>
    <dsp:sp modelId="{CF9187FD-8A46-4293-8FA4-7969855B0711}">
      <dsp:nvSpPr>
        <dsp:cNvPr id="0" name=""/>
        <dsp:cNvSpPr/>
      </dsp:nvSpPr>
      <dsp:spPr>
        <a:xfrm>
          <a:off x="6274800" y="106040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CCCEE-791C-454F-AADF-1BB167C876A9}">
      <dsp:nvSpPr>
        <dsp:cNvPr id="0" name=""/>
        <dsp:cNvSpPr/>
      </dsp:nvSpPr>
      <dsp:spPr>
        <a:xfrm>
          <a:off x="6742800" y="152840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2BB2B-1ADE-4F84-95C3-0C3F8B0DE543}">
      <dsp:nvSpPr>
        <dsp:cNvPr id="0" name=""/>
        <dsp:cNvSpPr/>
      </dsp:nvSpPr>
      <dsp:spPr>
        <a:xfrm>
          <a:off x="5572800" y="394040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Thank you!</a:t>
          </a:r>
        </a:p>
      </dsp:txBody>
      <dsp:txXfrm>
        <a:off x="5572800" y="3940401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7:37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9 15809,'-20'-5'610,"3"1"-487,12 4-70,0 0-44,0 1-6,1 0-3,0 1-48,-4 3 40,2-2-29,-5 6 138,5-2 311,-6 9-278,6-6-70,-2 10-187,6-10-238,0 12 221,2-10 25,5 11 62,-1-12-14,10 6-23,-4-8-67,8 2 121,-6-7-160,14 0 190,-12-6 51,12-6-8,-14-1 77,5-12-7,-8 8 184,3-21-176,-8 16 58,1-14-128,-5 19-3,-7-6-42,2 12-50,-10-1 13,6 7-5,-7 1-11,6 0-132,-7 0 87,10 0-156,-7 2 94,9 0-187,-4 6 232,3 0 11,-5 13 60,5-7 7,-3 12 37,6-13-5,0 6-29,2-9-30,1 6 61,0-9-3,1 2 9,1-6 33,7-1-36,-1-2-179,15-4 179,-9 0 34,16-11 47,-16 3 87,8-13-34,-11 10 337,1-12-278,-8 15 62,-2-6-191,-6 13-47,-9-3 36,-1 6-95,-24 0-11,16 2-34,-30 10-2,30-3-149,-17 15 78,24-10-89,-3 12 170,10-8-2,1 12-17,5-10 62,1 12 44,4-13 1,15 14 21,-4-17-153,26 5 0,-20-14 249,19-11 34,-21-2 125,10-16-145,-14 6 261,4-24-236,-13 20 64,-2-17-229,-8 25-8,-12-6-54,2 13-38,-14-1-12,11 6-384,-18 3 275,20 3-208,-11 7 261,18-1-120,-4 17 210,9-12 5,0 15 36,4-17-52,3 6 36,0-11-40,13 0-78,-6-6-61,10-2 277,-9-4 422,10-13-290,-11 4 262,5-12-217,-12 14 91,0-6-268,-5 11 59,-5-1-60,1 6 54,-14 0-176,8 3-90,-10 1 104,12 1-317,-5 2 218,10-3-273,0 1 248,5-3 112,0 3 118,0-1-915,3 6 97,-1-5-812,6 4 334,-3-6 11084,4 0-7590,-21-16 1,12 11 0,-15-10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07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17777,'6'41'-17,"-1"-5"17,-5-23 0,0 0-3,0 3 3,0 0 3,0 2 6,0 1-4,-1 2-2,0 0-3,-1 1-8,1 0-37,0 0 45,0 0 0,1 0 0,0-1-6,0-3 6,0-1 0,0-1 6,0-2 27,0-2 4,0 1-29,0-2 26,0 1-29,0-3 7,0 0-4,0-2-2,0 0-4,0-1-2,0 0-5,0-1-4,0 0 7,0 0-7,0 0 6,0 0 3,0 1 0,0-1-5,0 1-4,0 0 7,0-1 2,0 0 0,0 0 0,-1 0 5,0 2 32,0-1-32,0 2-2,0-1 3,0 1 2,0 0-2,0-1-4,-1 1 1,1 0-3,-1 1 34,0 1-34,-1 0-3,1 1-31,0 0 26,-1-1 2,1-1 1,1 0 5,0 0 0,0 1 5,0 0 4,-1 0 33,-1 0-6,1 0-36,-1 0-5,1-1-32,0-1 34,0-1 1,1-1-7,-1-1 4,2-1-4,-1 0 4,1-1-29,0 0 34,0-1 6,0-1 27,-1 0-24,1 1-1,-1-1 0,1 2 1,-1 0-1,0 2-8,1 0-36,-1 1 30,0 0-27,1 1 27,0-1-30,0 0 30,0 0-28,0-1-10,0-1 10,0-1-11,0 1 3,0-2 39,0 1 1,0 0-4,1-1 0,0 0 4,1 0 2,-1-1 0,0 1 5,0 0 4,1 0-1,-2 1 34,1-1-34,0 2-5,0 1 3,-1 1-3,2 2 5,-1-1 0,0 2 23,0-1-31,-1 1-3,2-3 3,-1-1 0,0-1-5,0-2-1,-1-1-125,1 0-9,0-1 64,1 1 146,-1-2 17,0 0 36,0 0 17,-1 0 8,0-1 26,1 1-37,-1-1-42,0 0-25,0 0 9,0 0-12,0 0-5,0-1-29,-1 1-27,0-2 2,-1 1 37,0 0-37,-1 0 43,0 1-48,0 0 5,0 0 26,0 1-26,0-1 26,-1 1-34,-1 1-6,0-1-36,0 1-3,-1 0 37,-1 0-34,1 0-11,-2 0 11,2 1-28,-3 0 19,2 1-10,-1 2-9,0 0 2,1 1 24,-1 1 35,2 0-24,0 1 24,0 0-27,0 0 30,2 1 3,0 0 3,1 1 3,0-1-3,0 0 0,0-1-5,1 1-1,0-2 0,1-1-64,0-1-16,1-1-1,0 0 8,0-1 71,0 0-34,3-1 39,2 1-50,3 0 17,4 1 5,1-2 31,4 0 3,2-1 5,3-2 0,2-2-8,2-4-53,0-2 17,0 0 33,-2-2 3,-1 1 6,-3 0 47,-3 1-11,-2 1 28,-3 0 25,-2 1-8,-2 1 36,-2 0-11,-2 1 20,-1 0-4,-2 0-7,-1 1-9,0-1-17,0 0-42,0 0 6,-2-1-53,-1 1-4,-3-1 35,0 1-34,-2 0-3,1 1-6,-1 0-56,-1 2 4,-1 1-12,0 0 8,0 2 12,1 0-20,-1 0 0,1 0 11,-2 1 6,0 2 11,0 2-12,-1 1 12,1 2-11,-1 0 14,1 2 39,0 0 87,1 0-28,1 0-59,1-1-3,1 0 0,1 0-5,1-1-1,1 0-33,1-1-36,0 0 16,1-1 9,2 0 11,-1-1-11,1-1 2,0 1 15,0-2 30,1 0-27,0 0 24,2-1-35,2 1 2,0-2 33,2 0-2,2 0 8,1 0 3,3-1 9,1-3 35,2 0-10,1-4-34,-1 1-64,-1-2-6,-2 2 70,-2 0 2,-2 0 68,-1 0 68,-2 1 63,-2-1 43,-1 1-20,-2 2-53,0-1-31,-1 0-28,0 0-17,-4-1-53,0 0-9,-5 0-33,-1 0 0,-2 0-2,0 1-1,-1 0 3,0 2-42,1 1 36,-1 0-39,0 1-13,0 2 55,-1 0-6,0 4-24,-1 1 22,1 2-23,-1 2 0,1 1 1,2 0-4,1 1-13,1 1-3,1-1 11,3-1-11,1 0 19,1-1 28,1 0 4,2-2-1,0 0-34,0-2 4,1-1 24,0-1-24,0-2-186,0-2 211,2 0-26,1-1 26,3 0-37,2 0 42,1-2 3,5-2 62,2-3-28,3-3 10,0-1 15,-1-1 20,-2 0 52,-4 2 76,-3 2-19,-4 3-31,-2 1-73,-3 2-263,0 1 41,-3 1-44,0 0-103,-3 0-96,1 0-126,-2 0-229,0 0-505,-1 0-954,0 1-1532,-2 1 13557,1 0-7508,37-3 0,-23 1 0,28-4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33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55 15445,'31'-26'61,"-1"6"-58,-11 20-3,2 0-3,-1 0 3,0 0 9,-1-1-9,-1 1 8,-2 0 3,-1 0-11,-2 0-8,-2 0 5,0 0 3,-1 0 0,-1 0 3,-1 0 53,0 0 5,0 0-16,-1 0 6,-1 0 21,0 0 15,-1 0 39,-1 0 14,-2-1 37,0 1 229,-2-2-776,-2 1-19,-2 0-37,-1-1-187,-2 2-429,1-1-899,-1 1-1416,0 0 13187,1 0-7373,24 3 1,-14-2-1,18 2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8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14991,'28'56'53,"1"-6"-53,-5-27-3,3 2 3,2 0-2,1 1-4,1 0 6,0 0 0,0 0 6,0 0-6,-1 0 5,-3 0 4,0 0 61,-3-1-17,-3 1 20,-2-2 5,-3 2 12,-3-2-18,-2 0-10,-4-1 28,-1-1 16,-4-2 9,-1-1 78,-1 0 266,-1-1 34,-5-1-202,-4 0-123,-7 0-47,-4 0-7,-3 0-44,-4-2-11,-2 1-22,-3-2-37,-1 0-196,-1-2-779,1-1-495,1-2-2061,1-3-2287,5-2 5818,-1-2 0,15-2 0,1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23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56 15512,'35'-21'143,"-7"4"-135,-28 16 31,0 0-36,1 0-3,-1-1-3,1 0 3,0-1 0,-1 0 53,1 1 54,-1 0 1634,1 1-1505,-3 5-236,-3 0-104,-4 6-44,-4 1 86,-5 6 56,-2 4 6,-5 7 0,1 5-42,0 3-2,2 2 35,3-1-24,2 1 21,2-1-21,2 1-4,1-1-5,2 0 34,1-1 5,1-1 0,2-2-5,1-1-37,1-4 42,1-1-5,2-4-23,0-3 31,1-3 0,0-4-33,0-2 30,0-3 0,0-3-45,0-1-5,0-1 0,1-1 11,0 0 34,1-2-54,2 0-19,-2 0-23,1 0-249,-1 0 26,0 0-26,-1 0-31,1 0-52,-1-1-66,1-1-217,-1-3-710,2-2-788,1-5-1149,2-2 13196,0-2-7373,-20 39 1,13-22-1,-16 32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24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1 391 13140,'32'-13'170,"-1"3"-133,-3 12 36,4-2-39,4 0 2,3-1 65,5-4-11,3-5-37,3-5 20,2-4-31,1-4-39,-1 0 41,-2-3-669,-4 1 628,-3-1 33,-4 0-27,-5 2 201,-5 2-140,-4 3 3,-5 2 33,-5 3 3,-4 3 17,-4 1 42,-3 4 407,-1 0-539,-1 1-36,-1 1-3,1-1-50,-1 0 8,1 0 45,0 0 0,-2 1 82,2 0 7,-2 2-27,1 0 1553,-1 1-1553,-1 5-62,0-3-42,0 5-20,-2-4 1,-1 1-54,-2 4 28,-3 4 51,-3 6 36,-3 6 0,-4 6 3,-2 3-3,-2 3 0,0 1 0,-1 1 2,1 0 1,1 1-3,1-2 3,1-3-6,1-2 3,3-2-36,2-4-26,3-2 20,3-3 6,1-1-9,2-4-17,2-2 26,2-3 28,0-3-29,1-1 29,0-3-26,0-1 639,0-1-605,0-6-50,1 2-76,2-6-31,1 1-11,4-3 33,2-4 37,6-2-176,3-1-20,5-2 132,4 0 47,4 0 17,2 1 45,1 2-12,-1 2 20,-1 2-8,-6 3-62,-2 4 26,-6 1 16,-3 3 65,-4 1-48,-1 1 22,-2 0-11,0 1 37,-2 1 8,0 1 0,-1 1 8,0 0 37,-2 1 0,0-1-12,-1 1 12,0-1 56,-1 1 14,1 1 19,0-2 29,-1 2-29,1-1-44,-1 1-48,2 0-42,0 1-9,1 2 1,2 0 2,0 1 3,1 0 3,1 1 9,2-2-6,1 1-1,1-2-2,2-1 0,2-1 51,2-1 22,3-1-12,1-2 46,1-1-18,1-1-8,1-1-19,-2-2 0,0-1-9,-2-3-48,-2-1 4,0-1 2,-3 1-3,-2-1 37,-2 1-3,-2 0 11,-1 2 12,-2-2-4,-1 1 46,-2 0 16,1 0 25,-3 0-13,-1 0-20,-1 1-3,-1-1 19,0 1 12,0 0-28,-4-2-17,0 1 84,-4 0 53,-1-1 62,0 4 0,0-1-40,-1 3-75,0 0-53,-2 1-51,-1 1-50,-2 0-28,0 1-50,-1 3-45,1 3-34,0 4 17,0 3 59,1 4-26,0 2 29,1 2-3,2 1 2,2 0-19,3-1 26,1 0 10,3-3-11,0 0-5,2-2 5,0-1 11,4-2-10,1-2-7,3-2 46,2-1-49,1-1-32,3-4-99,2 0-272,4-2-80,2-2-365,4-2-537,0-3-421,2-5-1195,-1-3 3055,-5-1 0,-10 6 0,-5 3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26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205 169 10538,'36'-25'1182,"-7"4"-684,-25 14-89,-1-1-157,1 1-45,-1 0 3,0 0 43,-1 1 44,-1 1 16,2 0-33,-3 2-67,0 0-59,0 0-11,0 1 17,0 1 44,0 0-196,0-1 1,0 0 64,0-1 41,0 1 12,0 0 14,0 1 224,0 0-170,0-1-43,0 0-45,0-2-2,0 0-23,0 1-47,-1-1-34,-1 1-28,-2-1-54,1 0 77,0 0-29,1 0-2,1 1-6,0 1 42,0 1 5,0 1-2,-1 0-3,0 0-3,-1 0 3,1 1 0,0 0 0,1 0 0,0-1 3,0 1 3,-1-1 5,1 0 25,-1 0-27,1 0-4,-2 0 1,1 0 28,-2 0 80,0 0-72,-3 0-42,0 2-70,-2 0-28,-1 1 28,-2 1 68,-2 2 2,-1 1 53,0 1 8,-2 1-16,2 1-36,1-1-1,0 2 26,1 1 2,1 1-30,0 1 24,2 1-30,-1 1-33,3-1-20,0 0 19,2 0-2,1-1 2,2-2-28,1 0 18,1-2 35,1 0-36,0-2 45,0 1-2,0-1-4,0 0 6,3 0-8,-1-1-4,2-1 4,-1 0 2,1 0 6,-1 0 6,1 1-6,-1-2 0,2 0 8,-1 0 1,0-1-9,2 2-9,-1-2-24,1 1 27,0-1 3,2 1 1,1-2-1,3 2 0,1-3 6,3 2-3,1-2 0,0-1-213,2 0-213,0 0 46,1-1-138,1 0-45,3 0-120,1-2-329,2-1-556,2-2-190,-1-2-387,2 2 2145,-6-1 0,-9 4 0,-6-1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28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244 117 15207,'-32'-10'498,"5"2"-322,18 5-16,0 2-45,1-1-107,1 1 37,0 1 17,1 0-60,0 0-2,-2 0-61,0 0-1,-2 0 9,-1 3-9,-2 1-16,1 4 14,-1 0 64,1 2 0,1-1-3,2 1-120,1 0 16,1 1 37,2-1-11,2 2 19,1 0 9,2 0 17,0 0-1,0 0 29,0-3 2,1 2 4,2-3-52,1 0 49,1-1-37,0-1 39,2-2-36,-1 1 39,3-2 45,-2 0-9,3-2 34,2 0 36,2-1 12,2 0-56,2-2-1,2-2-16,1-3 0,0-1-12,-2-1-27,0 1 39,-2 0-40,-2 0 40,-2 1 0,-1 0 0,-2 1-9,-1 1 26,-3 0 25,-1 0 2,-1 1-2,-1 1 3,-1-1-20,1 0 0,-3 0-17,2-1 8,-2-1-16,1-1 25,-1-1 17,0-1-34,0 0 34,0 0 5,-3 2-5,0 0-53,-3 0-31,-1 0 2,0 1 1,-1 0-6,0 0 0,1 0-3,0 1-33,1 1 30,0 1-30,2 0 27,1 3-33,0-1 3,1 0 5,1 1-134,0 0 28,-1-1 34,2 0-894,-1-1 709,3 1 210,2 0 81,3 0 62,5 1-26,5-2-36,3 1-53,2-2 16,2 2-49,0 0 83,0 0-3,-1 1-64,-1 0 9,-2 1 49,-1 1 7,-2 2-32,1 1 37,-2 2 31,0 0 22,0 0-44,-1-1-9,-1 1 0,-1-1-62,-3-1 54,-2 1 5,-2-1 3,-2 1 8,-2-1 82,-1 2 53,-1-1 0,0 1-20,0 1-25,0 1-37,-1-1 1,0 0-26,-3 0-36,0 1 0,-1-1 0,0 1 3,0-1 3,1-1 30,-1 1-36,1-2-5,1 1-40,0-1 39,1 0-2,0-1 8,0-1 0,1 0 42,-1-2 703,2 0-698,-1-6-47,1 1-103,0-5-49,1 0 38,1-1-1,1-4 17,2-4-25,3-1-9,2-2 26,3 0 24,3 0-7,2 0 27,3 2 9,0 0 17,3 3-9,0-1 0,0 3 11,-1 0-10,0 3-18,-1 1-11,-1 3-16,-2 2 7,-2 2-16,-3 1 37,-1 0-12,-3 1 20,0 2 50,-1 2-5,0 3-46,-1 1 52,0 2 2,-1 0 0,0 1 0,-2 0 39,0 1-6,-1-1 12,-1 1 28,-1-2-28,0-1-9,0 0 17,-1-1 1,-1 1 35,0-2-27,0 0-1,0-1-5,0 0 14,0-2 37,0 0 27,0 0 17,0-1-19,0-1-14,0 1-32,-1-2-254,0 0-240,2-6-12,4 1 215,4-5 132,6-1 12,5-1 8,5-1-9,3-1 51,2 2-34,-2 1 0,-1 2-25,-4 0 70,-4 3-45,-3 0 34,-4 2-59,-2 1 25,-2 1 9,-1 0-9,-2 1-19,1 0 56,-3 2 2,1 0 6,-1 1 64,-1 2 51,-1 1 109,-1 0 81,0 2-19,0 1-54,0 1-72,0 2-54,0 0-33,0 1-73,0 0-3,0 1-50,0 1 47,0-2-38,0 0 38,0 0-30,1-3 27,1 1-55,2-3 64,2-1-42,0-1 39,1 0-3,0-1 6,1-1 6,0 0 36,0-1 3,0 0-9,-1-1-30,0-1 55,1-1-5,0 0-2,3 0 16,1 0-65,2-2 40,2-3 0,3-2-12,1-4 21,1-1-1,0-2-8,-2 0 8,-2 0 8,-2-1 37,-3 1 0,-2 0-28,-3 0 0,-1 1-16,-2 0 7,-1 3 9,-2 0 0,0 2-8,-1 2-17,0 2-1,0 1-35,0 2-51,0 0 36,-2 1-39,1-1 12,-2 2 33,1 1-3,1 1-28,-2 2 31,0 2 11,-1 2-2,-2 2-4,-1 2-5,-1 2-42,1 0 34,0 0-28,1 0 30,1-2-47,1 0-9,2-2 1,1-2-1,1-2-8,0 0 8,0-1-8,4 0 31,2-2 39,3 0 53,2-1 26,2-2-18,3 0 1,1-1 2,3-1-2,2-3-54,1-2-2,1-4 2,1-1-2,-1-1-6,0-1-36,-3 1 33,-2-1 0,-3 1 3,-3 1 53,-3 2 28,-2 1 31,-3 1-14,-2 2 9,-3 1-29,2 1-25,-2 1 297,1 0-350,-3 5-39,0 0-14,-2 3 45,1 0-1,-2 2 1,1 2-1,-3 3-52,1 1 16,-1 1 11,1-2-22,2 2-5,2-2 16,1-1-17,1 0 12,0-1 5,2-1 0,2-1 12,4-1-4,4-2-33,4-1-557,3-1-126,4-2-249,6-2-486,5-3-1331,5-4-662,2-6 3481,-2-2 0,-17 6 0,-8 3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29.1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71 11625,'35'-38'1405,"-7"7"-1189,-28 30 3016,0 0-2969,2 5-61,-3-2-88,0 4-111,-3 0 3,-1 2 50,-2 6 14,-3 5-62,-3 6 26,-3 3-26,-1 4-8,1 0 0,1 2-36,2-2 33,1 0-33,3-1 30,2-3-28,2-3-2,1-2 33,2-3-2,-1-2-4,1-2 9,1 0 0,0-3-8,1 0-45,0-3 50,0 0-6,0-2-44,0 0 0,0-2-17,2 0-42,0-1-409,4-1-179,0-1-229,2-2-402,3 0-716,3-1-232,2-1 2279,1-3 0,-6 2 0,-5-1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29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17528,'-14'54'201,"-3"-5"-198,-1-23-3,-1 1-61,0 3 27,2 0 34,3 0-8,0-1-46,2 0 54,1-1-8,1-1-37,1-1 3,2-1-3,1-2 40,3-2-40,2-1 3,0-2-20,1-1-512,0-3-42,0-2-58,0-3-175,0-3-318,0-2-654,0-3-2872,0 1 3543,0-9 1150,-2 1 0,1-2 0,-2 4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0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11706,'0'17'1042,"0"-4"-746,0-13 282,0 0-530,24 7-40,-7-6 73,22 6-36,-12-7 28,2 0-65,3-1 54,0-1-54,1-1 43,-2-1-49,0-1-2,-2 0 3,-3 1-3,-2 0-36,-2 2-17,-4 1 16,-1 0 1,-2 1 33,1 0 3,0 0 0,2 2 36,0 0-33,0 0 6,0 0 27,-1 0-33,-3-2 5,-1 1-2,-2-1 30,-3 0-33,-1 0 33,-2 0 45,-1 0 45,-3 0 992,1 0-320,-1 0-339,-1 1-364,2 0 20,-2 1-222,0 0-41,-1-2 75,1 2-16,-1 0-7,0 1 96,0 1 54,-2 4 69,0 1-53,0 3-37,-1 0 12,-1 1-8,0-2-35,0 0-2,1-1-8,0-1-65,1-2 23,1-1 13,1-1-16,1 1 8,0-1 12,0 1-12,0 0 39,2 0-30,0 0 28,2-1-26,0 0-2,1-1 30,1-1-2,1 0 2,2-2-5,1 0-334,3 0-419,3-1-473,4 0-878,4-3-1979,4-2 4094,-2-4 0,-9 3 0,-6 1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0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1 17097,'-51'55'148,"7"-6"-148,33-25 0,1 0 0,0-1 0,-1 0 0,2-1-3,0 0 3,1-1-5,0 0 5,0-1 0,0 0 0,1-1 36,0-1-2,0-2-23,0-1 39,0-3 3,1-2-8,2-3-3,0-2 20,2-3-1,0 0 18,0-2-368,0 0-7,2-1-130,-1-4 23,0-3 22,0-4-36,1-4 95,-1-5-70,1-4-171,1-4-103,6-4-256,3-3-204,7-2 563,2-1 563,2 3 0,0 3 437,-2 5-11,-1 7-62,-2 6-121,-1 4-89,0 5-53,-1 3-39,0 2-54,1 1-8,0 0 53,3 0-44,0 3-1,0 1 51,1 1-59,-2 1 0,1-1 50,-1 1 23,0-1 73,-3 2-40,0-1 167,-2 3 68,-3-2-61,-2 2 123,-2 0 34,-1-1-37,-3 1-52,0-2-21,-1 2 18,-1 0-71,-4 1-72,-5 1-34,-5 0-34,-4 0-30,-3-1-26,-2-2-78,-3-1-476,-2-2-176,-1-3-298,-3-1-525,2-1-1611,-2-3-1022,1-4 4108,4-5 0,11 4 0,7 2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1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13818,'0'0'0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36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46 13254,'24'-19'315,"-5"3"-44,-19 12 132,-1 1 62,0 1-8,-1 1-57,-2 1-134,0-1-98,-1 1-25,-1 0-37,-1 0-19,0 0 3,-1 0-37,-2 0 17,1 1 53,-1 0-17,0 1-2,-1 2 2,0 0 1,0 2-18,-2 1-27,-1 2-12,-2 1-41,0 4-1,-1 1-8,1 2 6,1 1 2,1 1-2,2 0-6,2 0-45,2-1-8,1-1-17,3-2-9,2-2-2,1 0 28,1-2-25,0-1-1,3-1 1,1-1 41,3 1 29,1-2-37,0 0 40,1-2-4,0 0-41,1-2 50,1-2 3,4 0 5,2-2 37,3-3-45,2-2-143,2-5-8,0-2 64,1-2 45,-1-2 42,-3 0 62,-2-1 44,-3 1 51,-4 1 56,-4 2 5,-4 2-30,-2 0-32,-1 1-58,-4 0-67,-3-1-31,-3 0-70,-4 1 17,-1 1 3,1 1 13,0 1 32,1 3-57,2 0 0,1 3 51,1-1 6,0 2-1,1 0-2,0 1-37,1 0-8,-1 0-1,2 0-16,0 0 37,-1 0 30,0 1-33,-1 2-34,-1 2 0,0 1 8,-1 2 9,1 0-34,0 0-19,2 0-1,2-1 20,0 0-19,2-1 0,1 1 24,1 0-7,0 0 10,0-1 43,2 1 33,2 0 0,3 1-19,3-1 22,2 0 6,0-1 30,2-1-36,0-2 42,3-2-31,0 0-11,2-3-73,2-2-114,-1-3 64,2-4 83,-4-1 40,-1 0 82,-3 0 24,-3-1 62,-4 3 81,-3-1-44,-2 2-82,-2 1-45,-4 1 20,-3 0-98,-7 1 0,-3 0-3,-2 2 6,-3 1 67,0 1 37,-1 2-21,1 0-32,0 4-46,0 1 73,1 4 6,1 1-45,1 1-42,2 1-45,2 1-25,3 1-36,4 0-1,1 1 74,3 1 33,1 0-37,1-1-94,2-1 33,0-1 19,2-1 9,3-2 70,3-2 0,3-1 9,1-2 27,2-1-33,2-2 39,2-1-42,1-2-104,1-3 104,0-3 0,-1-6 87,0-1 28,-2-1 17,-3 0 44,-2 0 34,-4 2 3,-4 1-37,-2 2-19,-1 0-42,-2 1-28,-3 1-9,-2 1-16,-2 1 8,0 1-62,-2 1 62,1 1-62,0 2-8,0-1-70,0 2 0,-1-1 28,2 1-28,1 0-44,0 0-35,3 1 29,0 0-20,2 2-39,-1 0 11,2 2 44,-1 1 29,2 1-48,0 2 12,0-1 16,0 2 17,2-2 92,2 0-27,3-1-15,3 0 48,-1-2 6,1-2 55,0-2 9,-1 0 37,0-1 52,-2-1 18,0-2-9,-1-1-37,0-4-80,-1-1-48,-1 0 50,-2-2 90,-1-1-12,-1 0 1,-2-1-26,-5 1-47,-3 0 19,-5 1-78,-1 2 0,-1 1-8,1 2-54,0 2-16,3 2-96,1 2-38,2 0-26,2 1-59,0 1-31,3 4 29,1 2 58,3 3 90,0 1 8,4 3-686,5 1-502,5 0-556,5-1-1193,2-1 3080,0-4 0,-8-4 0,-4-3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2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0 17217,'-31'6'-258,"1"4"180,8 10 25,-1 4 44,0 4 4,1 3-1,0 3 1,2 1-49,0 0 10,4 1-7,2-2 6,3-1-33,2-3-3,3-1 2,1-3 43,4-2-26,0-1-16,2-3 25,4-4 44,3-1 9,4-4 28,2-3-22,2-3-6,2-2 0,3-2-42,2-3-420,2-4 0,3-4 87,0-5 25,1-3-9,-1-1-80,-2-2-66,-1 0-21,-4-1-90,-2 0-219,-5 2 116,-3 1 108,-4 2 284,-2 3 44,-1 2-117,-2 4-113,0 1 172,-1 3 341,1 1 420,-2 2 338,1 1-584,1 0 372,-1 0-45,2 0 37,-2 1-29,1 0 18,-1 0 16,0 2 9,0-2 493,-1 1-589,0-1 0,0 2-27,0 0-12,0 2-3,0 1-94,0 3-119,-1 2-139,0 1-62,-3 2-3,1 1-33,-1 1 30,1-1-28,-1 0-10,2 0-10,1-1 52,1 0-52,0 0-324,1 0-420,5-2-263,3-2-398,7-1-1266,4-4-329,4-2 3054,1-2 0,-9-1 0,-6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2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319 1 14817,'-99'7'224,"17"2"-215,68-2-9,-1 2 8,2 1 54,-1 1-62,2 1 0,-1 1-6,1 3 6,1 0 0,1 1-5,2 1-65,2 0-3,2-1 11,0 0 26,3-2-1,0-1-16,1-2-28,0-2 28,1-1 50,3-2-5,2-1-46,5-2-72,2-2-369,5 0-71,3-2-120,5 0-412,4-3-504,3-3-548,4-4 28,-3 0 2122,5-3 0,-21 7 0,-1-1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3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1 12120,'19'7'2426,"-4"-1"-1802,-15-6 538,0 0-1125,-47-3-29,26 4 28,-38-2 26,39 7-62,0 0-36,0 3-54,2-1-22,1 2-39,3-1-26,3 1 35,2 0 44,3 0 11,2 3 22,2-3-5,2 2-28,0-2 26,0-2-7,0-1 26,2-3-45,2 0 34,3-2-71,4-1-61,2-1-73,2 0-52,4-4 41,1-2 47,3-4 79,1-3 154,1-1 0,0 0 9,-2 0 91,-2-1-38,-3 2-62,-2 0-3,-3 3-53,-2 1 56,-3 2 126,-2 3 81,-3 2 79,-1 2-34,-2 0-294,0 4 42,0 0 73,0 4-12,0 0-61,2 0 0,0 1 0,3 0 3,0-1-3,3 0-3,0-2-778,3-1-575,3-2-943,2-2-5116,1 0 17245,1-5-7373,-64-23 1,41 17-1,-50-16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3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12991,'33'32'-1036,"-2"-6"0,-12-18 0,-6-3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3.7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0 15646,'-19'71'787,"-1"-6"-753,-4-24-34,2 2-6,-1-1-47,2 1 44,3-3 4,3-3-57,4-4 17,3-4-16,4-3-79,1-4-518,3-5-45,0-4-184,1-4-133,2-5-25,1-1 57,1-3 30,0-2-755,-1-4-387,1-6 2100,-2-2 0,-1 5 0,-1 3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4.1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51 10214,'-17'-15'1072,"5"3"-481,12 12 641,0 0-1168,55 24-19,-26-16-9,47 17 54,-39-24-28,4 0 3,2-1-4,0-3-5,0-1-47,-2-3 27,-3-1 20,-3 0-56,-2 0 0,-2 0 0,-1 0-36,-3 0 30,-2 0-30,-4 3-9,-5 1 6,-4 2 39,-4 1 73,-5 1 8,-1 0 305,-2 0-8,0 3 67,0-1 20,0 2-31,0-1-34,-2 1-83,-2 3-1,-2 1 40,0 1-68,-3 3-106,-2 1-50,-1 1-65,-2 2-59,0 0-8,0 0-36,-1 1-6,3 0-3,0-2-8,4 0-17,2-3 3,2 0-40,2-2-24,2-1 2,0-1-50,4 0-446,5-1-100,6-1-112,5-2-322,7-1-452,6-2-405,5-1-837,3-1 2853,-2-2 0,-15 1 0,-9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195 152 18029,'-90'12'-280,"17"0"221,63 0 6,2 0-42,2 0-12,2 0-33,2 0 54,1-1-57,1 0 20,5-2-247,1-2-44,8-1 33,1-2 62,3-2-37,1-1-11,2-1 163,0-1-12,-1-2 54,0-2 162,-3-4 117,-1-1 79,-4-1 56,-3 0-19,-3 1-37,-4-1-37,-1 1-33,-1 0-47,-3-2-37,-3 0-39,-4-2-3,-2 0 44,-1-1-35,-1 2-4,2 3 77,1 1-12,3 5-65,3 1 4,2 3-9,1 0-132,0 0-109,1 0-61,0 1 123,0 1-9,1 2 37,0 2-48,2 0 109,5 1 90,4-1 73,6 0-64,5 0 72,4-2-53,3-2-28,1-1-101,0 0-115,-1-1 110,-2 0 98,-3 0-57,-3 0 21,-5 0-10,-3 0-35,-3 0-1,-2 0 26,0 0 55,-1 1 1,-2 0 5,2 3 3,-2 0 37,0 2 7,-1 0-38,1 1 84,-1 0-18,0-1 18,-3 2 36,1-2 143,-2 1 223,0-1-128,0-1-140,0 1-72,0-2-21,-1 1 48,-1-1 59,-1 1-36,-3-1-87,2 0-70,-2-1-43,2 0 35,1-2-4,1 0-455,1-1-66,2-6-88,3 0-113,3-7 193,6-3-126,6-2-380,5-5 30,6-1 462,3-1 384,3 0 9,3 3 117,0 2-11,0 3-26,-2 3-24,-5 3 61,-5 3 72,-8 3 637,-4 4-146,-6 0-45,-2 2 78,-3 2-35,1 2 32,-2 4-117,1 1-84,-3 1-33,1 2-49,-2 0-80,0-1-79,0 2-53,0-2-89,0 0 27,0-2-36,-2 0 0,1-2-3,0-2-940,0-1-516,1-3-880,0 0 1,0-2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35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23 17805,'-52'-8'-4909,"7"1"311,32 2 14428,-1 3-7373,63 5 1,-41-3-1,49 6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83 17024,'10'-25'-149,"-2"5"105,-9 14-18,-1 2 28,1-2 34,-1 1 34,1 0 11,0 1 0,-1 1-12,2 1-24,-2 1 35,0 1-7,1 0-37,-1-1-37,0 1-7,0 0 10,0 0 26,0 0-71,-2 0 6,1 0 15,-2 0 46,1 0 7,-1 0-4,1 0 1,-2 0 2,1 0 1,-1 0-1,0 0 6,-1 0 3,1 0 3,1 0-4,0 0-2,2 0-44,0 0-1,1 0 3,1 0-56,0 0 61,-1 0-5,0 0-56,-1 0 20,-1 0 33,1 0 9,-2 1 27,2 1-27,-1 0 33,1 1 3,0-1 37,0-1-1,2 0-39,-1-1-246,2 2 714,-1-1-412,0 0-33,0 0-15,0-1-5,-2 0-45,1 1 45,-2-1 0,0 1 3,0 0-3,0 0 0,-1 0-5,2 1-40,-1-1 0,0 3 37,-2-2-37,0 1 36,-1 1-44,-1 0 48,-1 2-4,0-2 1,-1 2-29,0 0 4,0 0 22,0 2-59,1 0-28,1 2 28,-1 0-9,2 0 15,1 1 13,0-1 51,2 0 0,0 0-5,1 1 2,1-2-42,1 1 37,0 1-37,0-2 37,1 1-29,0-1 4,0-1-12,0 0 8,1-1 1,1-1 28,1-1-29,2-1 37,0-2 3,0 0 53,1-2 14,-1 1 0,2-1 39,0 0 6,2 0-28,1 0-14,2-2-3,2-1-34,0-3 26,0-2-18,1-1 10,-2 0-49,2-1 29,-3-1-23,2 0 31,-1 0-6,1-2-27,0 0 36,-1-1-15,0-1-30,1 1-5,-2-2-4,1 2 4,-3-2 5,0 3 3,-2 2 5,0 1 28,-3 4 9,-1 1 8,-2 3-44,0 0-289,-2 2 190,1 3-5,-2 0 95,0 4 87,-1 1 36,0 2-61,-1 2-62,1 3-59,0 1 50,1 0-24,1 0-12,0 1 39,0-2-30,0-2-9,0 0-16,4-3 52,2-1 1,4-1 8,2-1 3,0-1 33,3-1 51,2-3-79,2 0 54,3-1-26,2-1-36,3-4-47,0-3-93,1-5 95,-3-4 0,-2 0 45,-3-1 3,-4 1 67,-2 1-6,-4 0-11,-2 4 43,-3 1 2,-2 3-28,-1 2-26,0 2-10,-1 2-583,-1 1 423,0 4 20,0-1 106,-3 4 137,1 0-22,-3 0-34,2 3-3,-2 0-8,0 1-8,1-1-9,-1 0-44,1-4 35,0 0-38,2-3 30,0 0 18,1-1 514,0-2-674,1-4-158,2-3-7,3-6 13,4-2 54,3-1 89,5-2 37,3 1 41,3 0 1,1 3 30,-1 1-30,-1 2 33,-4 3-84,-4 1-47,-2 3 19,-5 3 34,1 0 19,-4 1 29,2 1 33,0 2 61,-1 1 20,1 3 17,-2 0 70,1 2 12,-3 0-21,0 2-27,-1 1-71,1 1-52,-2 0 24,1-1-33,-1 0 3,2-2-6,-1 1 1,1-1-43,1-1 11,0-1 29,1 1-7,3-1 7,0 1 2,2 0 3,3 0 6,1-1-6,4 0-306,2-2-175,4-2-74,2-2-262,4-1-267,1-1-585,1-2-207,1-3-927,0-3 2803,-4-2 0,-12 5 0,-6 1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01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385 357 15890,'-26'-35'336,"2"8"-263,11 26 5,-2 1-78,-3 0 3,-2 3 39,-2 2 0,-3 4 39,0 3-11,-1 2-64,1 2-6,0 3-54,0 1-24,2 3-20,3 1 28,3 0-17,4 0 14,3-1-58,4-1 78,2-3 16,2 0-33,2-3 0,0-2 34,2-3 30,2-3 6,4-3 6,1-2 55,1-2 46,3-1-1,2-3-16,3-5-57,4-6 12,1-6-39,3-3 30,0-3-2,-1-2-34,0-2-39,-2-3-157,-1-1-9,-1-3 37,0-2 17,-1-2 11,0-2 31,-2 0 109,-1 3 67,-1 3 84,-4 5 26,-2 6-79,-4 5-20,-2 4 20,-3 5 274,0 3-27,-1 3-40,0 3-89,0 1-107,0 1-188,0 5 79,0 0 37,0 6 128,-3 2 0,-1 6 9,-4 5-1,-3 6 12,-1 4-11,-3 3-12,-1 2-75,0 0-79,-1 1-8,2-2 0,0-1-42,3-2 6,0-2 2,3-3 1,3-2-20,1-4 44,4-1-52,0-3 2,1-2-20,4-3-52,1-3-312,4-4-49,3-3-105,3-2-254,4-2-459,4-6-550,6-4-1590,5-9 3450,-1-2 0,-12 7 0,-7 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37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69 159 15982,'-15'39'67,"4"-6"-22,11-23-45,2 0 0,-1-1 53,-1-1 9,1-1 16,-1-1 12,0-1-20,0 0-8,0-2 36,0 0 8,0-1 1249,0-1-1293,-2-6-3,-1 1-23,-2-5-33,0 0-3,-1-2-6,0-1-39,0-3-41,1-1 35,1-2-36,2-1-44,0 0 36,2-1-1,0 3-18,0 1-43,3 1-70,2 3 23,4 0 27,3 2 9,2 1 45,2 1 81,2 1 42,0 0 3,2 2 0,1-1 5,-1 1-2,-1 1-6,-3-1-3,-3 3-50,-3 0-26,-3 1-27,-2 1 27,-2 0 7,0 0-43,-2 0 36,0 2-357,-1-1-278,0 4-751,0 0-1372,-1 3-1687,-1 0 4524,-4 1 0,3-4 0,-2-1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03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94 163 14358,'9'-24'885,"-2"3"-611,-7 15-41,0 0-20,0-1-45,0 0-54,-2 0 18,1 1 28,1 1 5,-2 0-34,2 2-16,-1 1-8,1 1 44,-1-1-280,-1 2 76,1-1-17,-1 3-25,0 0-90,0 3 132,-1 1 53,1 4 168,-2 4-73,-2 6-8,-2 3-76,-1 4 67,0 1-13,-1-1-57,1 0-5,1-2-3,1-1-6,1-3 1,1-2-1,1-4-50,1-2 50,2-3-38,1-2 35,0-3-44,0-2 0,0-1 16,0-1 40,4-2 76,1-2 44,6-3-42,2-4-45,4-3-30,5-4 0,1-1 36,1-2 11,-1 1 0,-3 1 9,-3 2 8,-3 2-20,-5 2-44,-2 4 47,-2 1-8,-2 3-37,-1 2 0,-1 1-904,0 1 695,-1 3 139,0 0 62,0 4 3,0 0-3,0 1-3,2 2-2,1-1-40,4 1 39,1-1 6,3 0 3,1-1 5,3-2 54,1-1-17,2-1 16,2-1-16,0-2 34,0 0 7,0-1-16,-1-2-16,2-3 7,0-1-8,0-4 12,-1 0 38,0-2-16,-4-1 20,-1 0-12,-4-2 11,-1 0 6,-3-2-25,-1-1 0,-1-1-34,-3-1 25,0 1 26,-2 0-9,0 1-8,-3 2-9,-2 1-2,-3 3-6,-3 2-25,-1 0 22,-1 3 14,1 2-81,0 2-154,3 2-115,2 0-69,2 1 24,1 1 124,-1 4 92,0 4-31,1 5-420,2 4-243,1 0-368,1 2-178,7-1-390,2-1-255,9 0-797,3-2 2780,0-3 0,-8-5 0,-4-4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03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160 163 16467,'49'7'221,"-7"-5"-160,-24-7 26,-1-4 28,-2 1 8,-3 0 3,-1 0-3,-3 0-2,-1 0-6,-3 0-12,0-1 4,-2 0-4,-1 0 9,-1 0-8,0 0-26,-1 1-25,-2 0-47,-3 0 28,-3-1-32,-2 2-2,0 0-2,-1 1-7,1 1 9,-1 1-5,1 3 5,-2 0-42,-2 1 5,-1 5-13,-2 3-3,-3 5 47,-1 6-39,0 3 37,0 3 8,1 4 3,1 0 5,2 1 3,1-1-5,4 0-6,2-2-37,3-2 29,4-2-54,2-2 20,2-2-19,0-3 55,3-1-64,2-4 65,3-1 2,4-3 3,1-2 3,3-2 5,2-1-8,4-1-6,1-3-36,2-2-134,0-5-68,-1-2-47,-1-2-132,-2 2-78,-2 1-129,-5 4-238,-4 1-345,-4 2-1032,-3 2 964,-1 0 1,-2 1-1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08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106 461 11115,'17'-40'275,"-2"6"24,-8 22 93,1 0-75,-1-1-1,1 0 9,-2 1-45,0 1-64,-1 0-42,0 2-76,0-1-25,0 1-3,-1 0 11,0-2-9,0-1 10,0-1-38,0 0-44,0-4 3,1 1-3,2-3 3,0 0 0,1 0 238,0 0 27,1 2 29,-2 3-48,-1 1-106,-3 3-36,1 1-21,-3 0-32,2 2-54,-1 1-6,0 0-2,0 1-1,-1 1-44,0 1 22,0 1 31,0 0 557,-1 1-610,0 6 53,-2 1 0,-1 8 247,-3 5 19,-4 7-65,-2 9-78,-4 6-53,-2 5-8,-1 3-3446,-3-1 3418,3 0-34,-1-3 0,2-1 3,0-3 2,1-2 7,0-2 18,2-4-30,1-2 0,3-4 0,1-2 3395,2-4-3392,1-3 3,2-2-6,0-2 0,3-3-3,-2-2-31,2-2-30,1-2 11,0-1-26,1-2-1212,0-1 723,0-6-23,2 0-19,3-7-74,2-1-495,4-4-509,0-2-73,2-3-566,-2-1 12157,-2 2-7373,-38 79 1,23-49-1,-28 61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10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1 289 15109,'19'23'123,"3"-5"-87,8-15 45,4-2-36,2-1 17,4-4-9,3-3 9,1-6-26,2-2-28,0-2 1,1-3-9,-3 1-115,-2-1-81,-4 0 28,-4 1 6,-3-1 72,-2-1 40,-3 0 50,1 1 44,-4 1 21,-3 1 50,-5 3 72,-4 3 18,-5 3-54,-2 1-62,-3 4-19,-1 0-8,0 2 11,0-1 5,0 2 213,0 0-131,-2 0-45,0 1-45,-2 0-70,1 0-59,0 1-3,0 0 26,0 2-34,-1 2 17,0 1 47,-4 3 1,-1 3-4,-4 4 9,-3 2 25,-1 4 12,-1 3 33,-1 2-70,0 3 0,-1 2-9,1 2 4,-1 1-4,2 1 9,0 1-5,1-2 2,1-3-8,2-3-40,2-3 15,3-2 36,2-3 3,3-2 2,0-4 40,1-1-45,1-4 0,1-2 0,0-3 0,0-2 34,1-1 162,0-1-241,2-6-8,0 2 53,3-4-6,1-1-47,2 0 0,3-2 0,2-2-1,3-1-24,2-1-28,2 0-46,1-1 21,1 0 86,1 1 9,-1 1 2,-2 1 31,-1 3-5,-3 1-29,-2 3-44,-3 1-25,-2 2-1,-3 1-7,0 1 41,-1 0 11,1 0 9,0 0 50,0 1-33,0 2 36,0 2 0,-2 1 73,0 0-29,-1 1 10,-1-1 7,1 3-52,-2-1 35,0 1 18,0 2-17,0 0-37,-1 1-8,2 1-39,-1-1-25,3 1 58,1-2-47,1 1 8,3-3 45,2 0 0,1-2 36,2-1 18,2 0-1,1-4 0,4 0 0,3-1-16,1-2-1,5-5 34,0-2-17,3-6-16,1-2-29,0-2 26,-1-1 10,-2 0 18,-3-2-9,-4 3 65,-4 0-3,-4 3-1,-5 1 26,-3 2-8,-4 2 19,-2 1-19,-1 2-9,-1 1-61,0 2-54,-1 0 23,-3 1-31,-2 1-34,-1 1-19,-2 0-9,2 1 1,-3 0 61,2 0 33,-1 0-33,-1 3-11,-1 1 3,0 5 2,-2 0-72,2 2 8,-1 2 8,2 1 9,0 3 0,0 1 8,2 2 11,0 0-10,3-1-43,1-1 6,2-1 11,1-1 0,1-1-20,2-2 82,3-1-37,3-2 39,4-2 6,2-2 0,5-2 3,2-1 5,5-2-8,3-1-112,4-3-126,3-3 42,-1-2 54,0-3 24,-2 0 56,-3-1 62,-3 1 62,-3 0 2,-4 1-10,-3 0 7,-3 2-8,-3 0 1,-3 2-18,-2 1 0,-2 1 18,-1 0 24,-2 2 919,0 2-1034,-1 3-24,-1-1-34,1 3 33,-1-2 62,-1 1 39,-1 3-33,-1 0 5,-1 1 42,0 0-47,-1 1-6,1-1 0,0 0-53,1-1 8,1-2 45,1 0 36,1-3 244,0-1-473,3-6-143,1-1-87,5-8 219,4-1 61,4-2 70,2-1 28,4-1-8,-1 2-8,2 1 24,-2 4 29,0-1-62,-2 5 0,-1 0 70,-4 3 98,-1 2-45,-3 1-45,-1 1-5,-2 1-3,-2 0 9,0 0 80,0 0 88,-1 1-35,0 1 1,0 1 50,-1 3 12,0-2-1,0 2-36,0 1 34,1-1-17,-1 3-12,2-1-55,-2 2-20,1 0-28,0 1-20,-1 1-13,0-2-29,-2 1 0,2 0-8,0-1-2,0 1 2,0-2 0,0 1 2,0-1 4,0-1 2,0-1 29,0-1-32,0-1-5,0 0-630,0-2-296,1 0-222,0-3-499,2 1-1817,2-1 3464,0 0 0,-3 0 0,-2 0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12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190 112 13684,'16'-23'162,"-3"2"-126,-8 13 18,0-1 18,1-1 116,0 0 187,0 1 101,-1 1 3,-2 3-79,-1 0-109,-1 2 1048,-1 2-1339,-1 7-149,-1 0 91,-4 7 58,-3 3 2,-4 6-2,-3 7 0,-3 5-2,0 3-43,-1 1 45,2-1 3,0 0-1,2-1 1,1 0-3,0-2 0,2-2 0,1-2 0,2-2-3,1-3 1,2-3 2,1-3 0,0-2 0,3-4 0,0-1-6,3-4-44,-1-1 44,1-3 6,0-2 773,0-1-877,1-5-61,1 0-42,3-5 47,2 0 31,5-5 23,5-3 33,6-4 20,6-3 19,4 0 26,3-1-28,-1 3 36,-3 3 2,-4 3 7,-6 4 36,-6 3-45,-6 3-3,-4 3-76,-2 2-10,-2 0-404,-2 1 415,2 2 78,-1 1 61,2 3 9,1 2-33,-1 2 33,2 1 0,-2 3 0,1 2-17,-1 3-45,0 1 1,1 0 21,-1 0-30,1 0-5,1 0-32,0-1 4,2-1-4,-1-2 35,2-3-1,1-1-50,1-3 53,2-1-9,1-2-106,3-2-557,3-2-30,2-2-158,6-4-149,4-4-349,4-6-224,3-4 143,2-1-504,0-2 1943,-1-2 0,-18 10 0,-5 3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12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362 9 17917,'-29'-5'333,"2"1"-333,11 4 0,-3 4-8,-4 2-34,-2 6-11,-3 1 8,0 4-22,-2 1-3,2 2-17,1 1-17,4 0-11,4-1 20,4-1 17,4 0-9,4-2 9,3 1-12,2-2 20,1-1-8,2-1 22,3-2 22,3-1-11,3-3 40,3-1-37,2-3 42,3-2 8,3-1 23,4-2-31,4-4-132,3-3 9,2-7 8,1-2 20,-1-1 42,-2-1 50,-4 0 3,-4 1 42,-4 1-39,-3 0 0,-3 2 69,-3 2 60,-4 1 33,-1 4-5,-3 2-9,-2 2-19,0 2 268,-1 2-462,-1 3-78,0-1-16,0 4 86,-1-1 67,0 2 0,-2 3-42,2 1 37,-1 3-1,1 0 1,1-1-54,0 2 15,1-3-6,2 2-9,3-2 9,3 1-191,4-1-453,2-1-177,3-1-226,3-3-200,3-1-859,4-3-705,3-2 938,-1-4 1926,9-5 0,-21 4 0,3-3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13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136 137 17307,'-49'26'0,"8"-1"-42,31-10 33,0 2-80,1-1 38,3 1-5,1-1 48,2 1-62,1 0 25,1-2-8,1 0-9,0-3-8,2 0 17,3-2 11,3-2 6,3 0 30,0-2-30,2 0 8,0-2 28,2-2 5,0-2 48,1 0-19,2-2 39,-1-2-12,0-4 35,-2-2 18,-1-1 1,-2-1-25,-2-1-12,-1-1-69,-2-1 61,0-3 16,-1-1-86,-1-4-56,-1 0 56,-2-1 90,-1 1 14,-1 2 19,0 4-20,0 4-41,-1 3-20,-1 4 3,-2 2-45,1 2-53,0 1-1429,2 0 1074,0 4 214,1 0 158,0 4 36,5 1 31,2 3 14,8 0 61,2 1-36,4-2 8,4-1-5,1-2 22,6-3-58,3-2-34,5-1 25,4-1-26,5-4-2,5-1 0,2-5 0,2-2-428,-2 0 439,-4-2 51,-6 2-12,-8 1 3,-8 0 82,-6 2 38,-6-1 29,-7 1-14,-2 0-40,-6 1 437,0 0-417,-3 0-22,0-1-23,0 2-11,-2 0 0,-2 1 90,-2 1 5,-2 2 0,0 0-78,-1 2-9,1 0-61,-1 0-51,0 1-8,0 0-2,-2 3-49,-1 3 18,-4 3 30,-4 6-6,0 3-27,-4 4 2,2 4 1,1 1-20,2 1 11,1 0-12,3 0 12,2-3-19,4-2 10,3-2-27,3-3 0,2-3 19,1-1-11,2-3 8,3-2-16,3 0 2,5-3-64,1-1-215,4-2-74,2-1-162,1-2-268,2 0-326,0 0-238,-2-4-842,-4 1-1109,-4-4 3374,-5 3 0,-4 0 0,-2 3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0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217 149 15806,'30'-28'-31,"-5"3"37,-19 15 30,0 0 17,0 2-44,-2-1-1,2 0 45,-2 1-44,0 0-1,0 1-8,-1 1-11,0 0 11,0 2 31,-1 0 145,-1 2-44,1 0 2,-1 1 667,-1 0-913,0 5-14,0 0 126,-3 6 25,0 2 65,-1 3-37,-2 4-8,-1 4-12,-1 3 20,-1 2 51,0 1-23,-1 1-22,0 1 11,0 0 62,-1 0-1,0-1-27,1-1 8,0-2-17,-1-1 9,1-1-51,-1-2-11,1 0-6,0-2-30,1-2-1,0-1-2,0-2-3,1-1-3,0-1-41,1-1 35,0-1 1,0 0-1,0 0-24,2 0 27,0 0-2,1 0-1,1-1-27,1 0 30,0-2 4,1-2 2,0-1-3,1-1 0,0-3 3,0 1 3,0-2 523,0 0-473,0-4-11,0 1 12,-1-3 38,1 2 3,0-1-89,0-3-6,0-2-51,0-3 18,1-4 27,1-3-30,1-4 27,1-3 4,0-2-62,2-5-20,1-1 34,0-5 2,2 1-19,1-3 0,2 1 67,0 1 3,2 3 0,-1 4-2,-1 3-32,-1 5 26,-3 4-54,0 4-5,-2 3-20,0 3 17,-1 2-8,0 3-18,-1 1 1,-1 1 8,1 1 9,-1 1 8,0 0 17,0 0 50,1 1-5,-1-1-43,0 1-10,1-1 16,2 1 42,-1 0-31,3 0 29,-1 0-6,2 0 2,-1 0 4,0 0 5,-2 0 0,0 0 5,-2 0 4,-1 0 35,-1 0-7,0 0-34,-1 0-40,1 0 29,-1 1 2,3 0 3,-1 0 3,2 1 6,0 1 0,1-1-1,1 2 40,-1-1-45,0 0 3,1 0-3,-1-1-3,1 1-5,0-1-1,-1 2 1,1-1-34,-1 1 42,0 0 33,1 1-30,-1 1 6,2-1 61,-2 2-34,0-1 26,0 0-54,-1 1 34,0-1 20,-1 0-18,0 0-35,0-1-4,-1 0 1,1-1 0,-1 0 2,0 1 0,-1-1 37,1 1-36,-1-1-1,1 2 26,0-1-32,1 0 1,0 1 0,0 0 0,0 0 5,-1 1-2,1-1 5,-1 2-3,0-2-2,-1 2 28,0-1-26,1 2-5,0-1 2,0 1 32,-1 0-29,1 0 26,-1 0-26,1 1 45,-1 0-11,-1 0 12,0 2 7,-1-1-2,0 1 11,1 1-11,-1 0 2,0 0-27,0 1 11,-2 1-40,0 0 1,-2-1-6,-1 1 3,1-1 5,0-1 1,0 0-1,0-1 37,1-2-42,0-1 2,0-1 37,0-1 3,1-1 22,-2 0-5,1 0-3,-1-1 11,0 1-12,0-1 4,-3 0-12,0 1-41,-1 0 44,-2 2-50,-1 1 0,-1 1-6,-1 1 0,-1 1-5,1 0-1,0 0 6,1 0 3,1-1 9,2-2 41,0-1 9,2-3 3,2-1 22,2-2 2,1-2 26,1 0-2,0 0 310,0 0-90,-2 0-235,-1 0-86,-1 0 24,-2 0-27,-2 0 36,-1 0-37,0-2 4,-1 0-1,0-2 1,-1 0-1,-2-1-5,-1-1 0,0 0-3,0-1 0,-1 1 0,2-1 0,0 1-6,3 0 3,2 1-39,2 0 0,1 1 0,2 1 9,0 1-1,2 1-11,0 1 12,0-1-60,1 1 65,-1 0 23,1-2-295,1 1 180,0-2-15,0 1-22,-1-1-114,0-1-15,-2-1 20,-1-1 25,-2-1-61,-2-1-87,-2-1-90,-1 0-92,0 1 70,0 0 120,2 1-78,1 3-227,1 1-291,1 2-547,2 1-1458,1 0-395,1 0 3377,1 2 0,1-1 0,0 1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1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34 13891,'-41'-18'184,"7"3"-184,34 15 387,-1 0-314,1 2-20,0-1-34,0 2 217,0-2-808,0 0 561,1 0-22,2 1-40,3 0 73,2 1 14,3 1-11,2 0-3,2 1 44,2-1-32,2-2 69,0 1-20,4-3 1,0 1 2,1-1-19,1 0 17,-1 0-59,-2-2 33,-1 0 14,-4-2-47,-1 1 3,-3 0 30,-1 2-27,-1 0 27,-1 1 9,-2 0-45,1 0-916,-1 0-39,0 0-585,-1 0-389,-1 0-1087,-3 0 3016,0 0 0,-3-1 0,1 1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2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0 16665,'8'58'264,"-3"-7"-259,-15-26 4,1 1 27,-2 2-28,1 1 26,-2 2-26,0 0 29,0-1-37,0 0 0,-1-2 0,2-1 221,0-2-143,1-1-69,2-1-6,0-3 5,1 0 0,2-3 1,0-1-1,1-2-8,2-1 3,-1-3 3,1-1-4,0-1 32,1-2 19,-1-1 0,1-1-47,0-1 0,-1 1 55,2 0 200,-1-1 16,0 2-174,-1 1-103,-1 0-8,0 2-42,0 1 13,1 0 4,0 1-12,0-1 3,0 1-3,2-1 37,-1-1 2,1 1 0,0-3 6,0 1 9,0-3-1,0 0 29,0 0-29,0-2 26,0 1-34,0-1-3,0 1 0,0 0 3,0-1-6,0 1 1,0 0 5,0 1 5,0-1 4,0 1 61,0 0-25,0-1-37,0 0 26,0 0 10,0-1 7,0 0 10,0 0-10,0 0-846,0-1 621,3-1 168,1-1 6,4 0 0,4-1 6,2 1 44,3-1-50,1 0 12,2 0 30,-1-2-34,1 2-8,-1-2 0,0 2-3,-1-1-30,-2 2 24,-1 0-27,-3 1-6,-1 0 31,-2 0-23,-1 0 0,0 0 26,-1 0 5,1 0 3,1 2 3,-2 0 8,2 2-2,-2-1 24,0-1-24,-2 2 27,0-2-2,-2-1-26,1 0 45,-3-1-1293,1 0 167,-2-3-682,1-2-1942,-1-2 13527,0-2-7573,-1 19 0,1-11 0,-1 16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9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0 15313,'-20'3'-190,"4"-1"92,12 0-9,1 0 1,2-1 470,0 0-255,2 1 149,0 2-127,3 2-58,0 3-31,2 1 11,-1 1-44,0 0-1,0 0 0,-1-1-2,-1 0 47,0-2 37,-1 1 33,-1-3 37,-1 1 33,0-2-34,0 0-10,0 1-18,-1-1 9,-2 1-5,-1-1-12,-1-2-19,0 1-43,-2-1-8,1 0-47,-1 0 28,0 0-32,-1-2-2,1 0-33,1 0-29,1 0-25,1 1-61,1-1-381,1 0-26,1 0-201,0 1-280,1 0-107,0 1-441,0 0-637,2 1-1480,2-2 3701,1 0 0,-1-2 0,-1 0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3.2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98 13123,'30'-29'398,"-5"5"-174,-22 17 73,-2 1-17,1 0-65,0 0-10,0 1 47,-2 1 59,1 1 44,-1 0 34,0 2 734,0-1-1114,-1 2 52,0-1 34,-2 1 45,2 0 42,-1 0 0,0 1-58,0 2-124,-3 4-101,-1 3 73,-5 6 28,-4 4 5,-2 7-2,-2 2-3,1 3-5,1 0-29,1 0 28,2-1 6,2-1-8,1-1-45,2-1 47,2-2-27,1 0-4,2-1 32,1-1-37,1-1 42,1-3 8,-1-1 26,1-2 2,-1-3-28,1-3 43,-2-1 27,2-2 1,-2-1-1,0-1 0,0-1 9,-1-1 17,0 0-26,-2 0 1,-1-1-79,-2 0-174,-1-1 26,-3 0 61,0-1-50,-1-1-37,0 0-72,0-1-51,1-2-39,1-2-6,0-3-100,-1-2-269,2-2-415,-1-1-317,2-2-270,1-3 173,1-1 344,5-1 194,1 2 151,2 2 159,0 1 670,2 4 22,1 2 0,1 3 0,0 1 78,1 2 891,-3 1-28,2 1-339,-3 1 2223,1 0 230,-1 0-2803,0 0-252,1 0-17,1 0-64,0 0 81,1 0 76,1 0-3,3 0-73,1 0 2,4 0-4,3 0-1,3 0-3,3-1 6,3 0 37,2-1 41,3-2 31,2-1-2,2-1-107,0-2-325,1-1-375,-3 0-68,-1-1-610,-4 0-1489,-4 0 2867,-3 1 0,-11 3 0,-3 3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4.4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0 16604,'54'21'3,"-9"-3"-1,-27-12 1,-2 0-3,-1 0 0,-1-1 0,-1 0-3,-2 0 3,0-1 3,1 0 34,0 0-29,1 1 0,0-1 46,2 0-21,0 0-24,1-1 27,1-1-2,1-1-32,-2 0 4,0-1 2,-3 0-2,-2 0 56,-3 0 33,-3 0 48,-1 0-37,-3 0-2,-1 1-96,0 1 28,0-1-27,0 1-1,0 0-8,0-1 0,0 0-8,0 1-37,0-1-25,0 1 20,0 0 50,0 1 5,0 2 4,-1 2-7,-2 1 32,2 3-31,-2-1 5,0 2 1,1 0 24,-1 1-27,1-2-6,0 1 3,0-1-1,0-1 7,-1 0 27,1 1-33,0 0 3,-2 1 2,1 0 37,-1 2-40,0 1 4,-1 2 41,-2 1-39,-1 3-2,-2 0-1,0 1-2,-1 0-6,0-1-3,2-2-5,1 0-37,1-1 11,2 0 26,0-1-37,0 1 0,1-2-5,0 2 5,1 0 42,0 1-5,2 1 2,1 1 3,0-1-33,0 0 33,0-1-2,0-2-1,0-2 3,0-3 3,0-1 0,0-3 0,0-2 0,1-2 3,1-1 3,-1-2 100,0 0 2512,0 0-2618,-6-1-42,-1 0-70,-7 0 70,-1-1 0,-2 1-36,-4 0 72,-3 0-44,0 0 41,-1 0-24,0 0 24,1 0 1,2 0 2,3 0 1,1 0-1,3 1 6,0 0 0,2 1 0,0-1-8,2 0-34,1 0-17,2 0 14,1 0-5,-1 0-4,1 1-13,0 0 6,-1 1-7,1 1-10,-1 0-404,1 1 65,1 0-115,0-1-283,1-1-299,2 1-224,0-2-396,1 1-1553,0-2 3287,1 1 0,0-1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6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16215,'54'32'22,"-5"-6"12,-26-20-32,-1 0 60,0-2-26,0 1-2,-2-2 2,1 0 34,-1-2-3392,-1 0 3322,0-1 0,-3 0-386,-3 0 58,-3-1 88,-5 0 133,-2 1-1223,-2-1 3722,-5 1-4069,-3 0-233,-5 0-151,-3 0 253,-3 1 1808,1 1 0,6-1 0,4 2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6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 11370,'19'1'2694,"-4"0"-2005,-15-1 1291,0 0-1919,0-2-61,0 1-1033,0-1 882,2 2 151,0 0 134,5 0-47,2 0-34,4 0 0,5 0-47,3-2 2,4-1-8,3-3-78,2-1-454,0-2 14,-1 1-28,-1 0-75,-4 0-38,-3 1-120,-5 2-472,-3 1-116,-5 1-47,-2 1-557,-3 1 1971,-1 0 0,-2 0 0,0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28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254 487 11572,'41'3'518,"-7"-1"-446,-32-3 10,0 1 35,-1-1 20,0 1-137,1 0 37,-1 0 92,1 0 25,-1 0-20,0 0-81,1 0 48,-1 0 115,1-1 73,0-1-18,1-1-66,0 0-7,0 1 26,-2 0 286,0 0 627,0 1-801,-1 0-81,0-2-115,0 0-42,0-2-20,-2 0 20,0 0-28,-2-2 0,-1 2 45,0-1 16,0 2 7,-2 0 30,0 1-23,-1 0-41,0 1-51,-1 0-53,-1 1-31,-2 1-39,-2 0 9,0 0 52,-2 0 1,0 1-37,-2 3 11,0 4 32,-1 1-32,0 3 26,0 1-1,0 1 1,1-1-43,2 0 43,2-2-28,3-2 27,2-1-33,2-1-3,3-1-8,0 0 11,1-1 37,0-1 5,0 2 8,0 0-8,0 1 0,0-1-45,2 0-25,-1 0 9,2-1 2,0 0 50,0 0-24,0 0-12,0-1-14,0 1 59,0-2 0,0 2 3,0 0 0,0 0-3,0-1 0,0 1-6,1-1-2,1-1-1,-1 1-33,1-1 37,0 1-34,0 0 2,2 0 32,-1 0-1,2-1-36,-2 1 31,2-2 8,0 1 0,1 0 0,0 0 1,1 0-1,-1 0 3,2 0-3,-1 1-3,1-2 4,0 2 2,2-1 0,0 1-3,0-2 3,2 2 0,1-2 0,1 1-3,0-1-50,2 0 47,0-1-27,1 0 33,-1-1 2,-1 0 1,0 0 36,-1-1-30,0-1 61,0-3-34,-1-2 26,0 0-6,-1-2 14,0 0 8,-1-1-25,-1 0 17,-1-2 9,-1 0 8,-1-1 8,-2-2 0,0 0-17,-1-1-72,-3-2 64,1-1 0,-2-1-36,0 0 27,0 2 18,0 2 7,0 2-24,-1 2-12,-1 2 4,-1 1 13,-2 1-14,0 2-50,0 0 30,-1 0 12,0 1-36,0-1 33,0 0-34,-1 1-2,0-1 2,0-1 3,-1 1-2,0-3-4,0 0 1,-2-1 36,1-1-9,-1 0-27,0-1-3,-2 0-3,2-1 0,-3 0 0,3 0 5,-3 0 4,2 0-4,-1 1 4,0-1-6,1 1-3,2 1-3,1 1-3,1 0-39,1 1 12,1 0-1,1 0-11,0 1 12,1 1-12,0-1-5,0 1-4,1 0-4,0 0-21,1 1-8,0 1 9,0 1-34,1 0-45,0 2-16,0-1-21,0 1-49,0 0-15,2-1 85,5-1 21,5-1 82,8-2 0,3 0-8,7-1 72,1 0-2,2 0-37,0 2-5,-1 1 47,0 1-3,-2 2-30,0 1-34,0 0 64,-2 1 1,-1 0 5,-2 2-3,-1 1 3,-4 2 0,-2 2 3,-3 0 67,-1 0-9,-4 0 9,-1 0 82,-1 0 156,-1 1-124,-1 0-52,0 0-62,-1-1-17,0 1 9,-1-2 8,0 1-20,-2-1-41,0 0-1,0-3-5,-1 1-3,1-2 0,-1 0 0,0-1 3,0 0-3279,0 0 1209,-3-5-1372,-4 0 6715,-2-3 1,-3 2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30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512 131 13907,'59'-70'1647,"-12"13"-1258,-47 55 266,0 1-383,-2 0-6,0 1-65,-3 0-69,0 0-107,-1 0-25,-3 2-8,-1 0-29,-3 3 29,-3 4 8,-2 2 36,-4 5 23,-3 4 39,-3 4-3,-1 5-8,-3 2-34,-1 5-19,-2 3-6,0 4-28,0 3-6,1 2-211,2 3 167,2 1-380,2 1 377,4-1 47,1-2-56,4-1 20,2-4 34,2-2-45,4-3 16,2-4 35,2-3-4,3-3 161,1-2-158,2-5 425,0-1-430,1-4 5,0-2-30,0-1 27,0-3 6,0-1 0,0-1 0,0-2-6,1 1-2,1-1 5,0 1-33,1 0 33,0 0 0,1 0-2,0-1-1,1 0-39,0-1 45,1 0-50,-1-1-101,1-2-387,2 0-176,0-2-311,4 0-391,4-1-1377,3-1-1006,5-6 3799,-2 1 0,-8-1 0,-5 2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30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16892,'-9'61'513,"-3"-5"-373,-1-25-12,-4 3-30,-1 2-30,-1 0-60,-2 1 0,0 1-2,2 0-6,-1-1-36,2-1 30,1 1-28,1-1-2,3-2 30,2-2 4,2-3 2,2-2 0,0-4 0,1-3 5,0-2 4,1-4 44,0-2 0,0-3-53,0-1-412,1-3-36,0-2-204,1-1-73,0-1-51,-1-1-453,0 0-1838,-3-1-838,-1-3 3905,-1-1 0,3 1 0,2 1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31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15828,'54'17'104,"-5"-3"-104,-23-11 36,4-1-2,3 1-23,4-3 51,3 1 22,4-1-84,2-1-602,4-2-280,0-3-469,0 0-586,-4-3-975,-3 2 2912,-9-1 0,-14 3 0,-9 2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31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0 16934,'57'42'188,"-7"-1"-118,-28-6 61,-1 2-10,-2 2-68,-1 2-19,-2 0 10,-2 1 10,-1 0 24,-3 1-28,0 0-38,-3 0 30,0 1-9,-1-1-30,0 0-3,-1-1-6,-1-2 1,0-2 5,-1-3 5,0-2 65,-2-4 9,1-4 24,-2-3 12,-2-2 31,-4-1 44,-6-2-25,-9 0-44,-5 0-51,-5-1-65,-5 1 4,-5 0-4,-3 0-5,-2 0-8,-1 0-37,4-2-324,3-2-413,7-3-422,5-1-910,6-3-2601,4-2 4715,5-1 0,6-2 0,3-1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9:41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39 17514,'2'-21'350,"-1"5"-185,-1 15 563,0 1-795,-1 2-3,0-1 25,0 3 11,1-3 1,0 0-4,-1 2 37,0 0 37,-1 4 58,-1 2-28,-1 4-58,-2 2-9,0 1 0,-1 1 8,1-1-8,-1 0 0,1 0-3,0-1-2,1 0-1,1-1 3,0-1-2,1 0-4,0-2-33,1 0 34,0-1-45,1-1 19,0-2 0,0 0 32,1 0 2,0-1 0,0 1 0,0-1 0,0-1 0,0 1 42,0-2 0,0 1-6,0-2-28,0 1 43,-1-1 2,1 0-19,-2-1 2,2 1-28,-1-1 34,0-1-327,0 0-7715,1 0 3184,0 2 8092,0-2 1,0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50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8265,'0'0'0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1:15.9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8976,'10'21'3276,"-1"6"1,-9-45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48.376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1855 3113 13308,'-32'21'488,"7"-5"-301,25-16 2831,0 0-2984,2-4 22,-1 2-11,2-4 16,-2 3-52,2-2-9,-1-2-53,1-1 53,0-2 36,1-1 6,0 0-36,0-1 5,-1 1 31,0 0-39,0 0 33,1 0-33,-1 1 5,0-1 1,0 1-1,0 1 45,0-1-53,1 1 3,-1 0 5,1-2 37,0 1-39,0 0 72,-1 1-19,1 0-14,-1-1-37,0 0-2,0-1-1,0-1-5,0 0 0,0-1-2,0 2 2,1 0 5,-1 1 1,1 2-6,-1-1-9,0 2-24,0-2 27,0 1 6,1-1-5,-1 0 5,2-1 2,-1 0 40,0-1-36,0 0-3,-1 1-3,1-1-3,0 0-3,0 1-52,1-1 13,0 1 0,1-1 11,-1 0 26,1 0 2,0 0 6,1-1 3,0-1 3,1 1 2,0-1 45,-1-1-53,2 0 42,-2-2 28,2-1-61,-2 0 78,1-1-51,-1 2-36,-1-2 0,-1 3 0,-1-1 42,0 4-42,-1 0 0,0 2 3,-1 2 2,-1 2 40,0 1-36,-1 2 35,1-1 7,-1 1-48,0-1 2,1-1 4,-1-1 44,0-1-48,0 0 4,0-2-1,0 1-5,0-2-3,0 0-34,0 0 29,0-1-57,0 0 9,0 0 45,1 0 8,0 0-68,1 0 57,-1 2 3,1 0-34,-1 1 42,1-1 5,-1 1-2,1 1-3,-1-1 0,2-1 0,-2 0 9,1-1 35,0 1 7,0 1 10,-2-1-10,2 1 10,-2 0-55,1-1-3,-1 0-3,0 0 0,1 0 8,-1 0-2,0 0-3,0 0 2,0-1-5,0 2-11,0 0 5,0 0-36,0 1 6,0 1-6,0-1-20,0-1 62,0-1 23,1-1-23,0-1-9,0 1 7,0 1 2,0 0 5,-1 0 48,2 0-50,-2 1 67,1-1 25,-1 1-41,0 1 32,0 0-52,0 2-26,0 1 34,0-2-42,0 0-42,0 0 40,-1-1-7,0 1-52,-1-1 27,0 0 26,0-1-37,1-1-6,0-3 15,-1 0 30,2-2 1,-1 0-4,-1 0 4,2-2-57,-1-1 62,1-1 0,0-1 0,0-1-3,0 1-41,0 1 44,0 1 0,0 2-3,0 1 0,0 2 0,0 1-8,0 1-31,0 1 36,0-1-86,0 0 92,1 0 42,0-1-39,1 1 2,0-1 32,0 0-37,0-1-3,0-2 3,-1-1 31,2-2-31,0 0-34,-1-1 29,1-1 5,-1 0 8,1 0 51,-1 2-14,0 1-37,-2 2 26,1-1 2,-1 2-36,0-2 42,0 1-36,0-1 22,0-1-28,0 1-45,0-2 45,0 0-51,0 0-19,0-1 70,0 1 62,0-2-59,0 1 30,0 0-33,0 1 3,0 2-3,0 1 6,0 1 39,0 2-43,0 2 1,0 0-3,0 1 0,0 0 39,0-2-39,0 1-5,0-1-29,0-1 26,-1 0 2,1-1-64,-2 0 70,1-1 42,-1-1-39,0 0-3,1-2 53,-1 1-47,-1-1 36,0-1-6,-1-1-36,0-1 34,-1 0-34,-1 2 36,1 0-36,0 2 3,1 2-3,-1 1 3,0 0 5,1 2 1,0 0-1,1 1-2,-2 1 55,1-1-55,-2 0-3,0-1 5,-1-1-2,1 0 2,-1 0 42,-1 0-50,0-1-5,0 1 2,0 1-47,1-1 44,0 2 6,1 1-36,1-1-6,0 2-3,1-1 45,0 0 3,0 0-3,-1 0 5,1 0-2,-2 1 3,0-1-4,0 0 7,-2 0 33,1 0-42,-3 0 0,1 0-6,-1 1 3,-2-1-33,1-1 33,-2 1 3,-1-2-3,1 0-30,-2 0 33,1-1 45,-1 2-45,0-1-3,1 1-6,0 1-30,0 1 39,1 0 3,0 1 0,-1 1 2,1 0 7,0 0-12,0-1 5,0 2-5,1-1 3,0 1-3,0 0-6,1 1 6,-1-1 0,2 0 3,-1 1-3,1-1 0,0 1 0,1-1 3,-1 1-6,1-1 3,-2 0-31,0 0 31,-2-1 0,1 1-2,-1 0-1,0 0 3,0 0 0,-1 1 0,1 0-9,0 0-69,0 0 75,-1 1-2,1 0-46,0 2 40,1-1-31,0 1-3,1 0 40,1 0-4,0 0 4,1 0 2,1 0 3,1 0 3,0 0 50,1 0-45,0 0 43,0 0-40,0 0-6,0 0 29,0 0-31,0 0-3,-2 0-3,0 0-5,-1 0-54,0 0 20,0 0-45,-1 0 34,1 0 11,0 0-11,1 1 19,0 0-2,1 2 30,0-1 6,0 2-5,1-2 5,0 1 33,1-1-24,0 0 24,1 0 20,-2 0-11,2-1-42,-2 0 6,0 1 0,0-1-6,-1 1 2,0-1 1,-2 2 3,0-1-1,-1 0-5,0 1 0,-1 1-5,0 0-29,0 0 29,-1 1-4,0 0-44,-1 1 11,-1 1 6,1 2 2,-1-1 28,-1 1 1,2 0 5,1-1 0,0 1 42,3-3 3,0 1-37,1-2 54,0 0-54,0-2 0,0 1 32,0 1-40,-1 0-42,-1 0-12,0 1 46,-1 1-26,0 1-2,-1 1 28,0-1 5,0 3-6,2-2-27,0 2 33,0-1 3,1 0-3,-1 0-47,1 0 50,0 1 129,0 2-76,0 2-53,-1 2 3,-1 4-3,1 3 3,-1 0-1,0 1-4,1 0 4,0-2-2,0 1 3,1-2 42,-1 0-42,1-1 2,0-1 1,1-1-3,0-1-3,1 0-6,0-2 1,2-1-1,-1-1-2,2-1-29,-1-1 4,1 0 30,0-1 0,1-1 3,-2 0-3,1 0 0,0-1 3,-1 1 3,0 2-3,-1 2-11,0 2 5,0 1 6,-1 2 0,1 2 0,-1 0-33,0 2-1,0 0 29,1 0-1,0 0 0,0-2 6,1 0 34,-1-1-28,1-1 36,0-1 36,0 0-33,0-1-37,0-2 54,0 0 25,0-1-79,0 0-5,0-1-3,0 0-45,1 1 11,1 0 29,0 1-4,0 0 1,1 0 2,0 0-30,1 1 28,0-2 2,1 0 6,0-1 8,0 0 26,0-2-23,-1 1 31,-1 1-8,0 0-31,0 2 2,-1 0-5,1 1 3,-1 1-3,0 0 3,0 1 0,0 0-3,0-1-3,0 0-3,0 0 1,-1-2 2,1 2 3,0 1 3,0 0 2,0 1-5,0 0 0,0 1 0,0 0 0,0-1-5,0 1-4,0-1-33,0-1 6,0 0 36,1 0 0,1 0-3,0-2-5,-1 0 2,2 0-2,0-1 2,0 1 0,0-2 4,-1 1 2,1-1 30,-1 1-27,0 0 3,1-1 2,-1 2-5,1-2 3,-1 2 2,-1-1 42,1 0-47,-1 0 6,1-1-1,-1-1-2,1 0-6,-2-2 5,2 3 1,-2-1 2,1 0-2,-1 0-6,1-2 3,0 1-3,0-1 0,0 0-3,0 0-3,0 0-39,0 2 3,0 0 37,1 2-4,-1 1 7,1 1 2,1 0 0,-1 1-3,1-1 3,-1 0-9,1 0 1,0-2-34,0 1 42,0-1 0,0-1 0,0 0 3,0 0 2,0-1-5,0-1 0,0 0 3,0-1 3,0 0-3,0-1 2,1 0 32,-1 1-37,1 0 5,-1 1-5,1-2 0,-1 1-3,0-2-2,1 1 5,-1-1 0,1 0 3,-1 1 92,0 0-95,0 1 5,0 0 4,0 0-4,0 0 29,0-1-31,0 1 0,0 1 33,0 0 51,-2 3-79,-1-1-5,-1 1-3,0 0-3,2-2 3,0 0 6,0-3-3,1-1 2,-1-1 1,1-2-1,-1-1 4,1 0-4,0 1-5,0-1 0,-1 1 0,2-1 3,-2 1 3,1 1 27,0 0-33,0 1-2,0 0 2,0 1 2,-1 0 68,0-1-2,0 0-24,-1 0-35,0 0-1,2-1 34,-2 1-33,0 1 122,0 0 102,0 2-37,0-1-126,-1 0-68,1-1-2,-1 0 0,1-2 0,0 1-5,1-2-4,0 2 1,0-1 8,-1 1 0,0 0 3,-1 0 0,0 1 39,0 1-37,-1 0-5,1-1 0,1-1 0,0-1 3,2-3 0,0 0-59,1-3 56,-2 2 33,1 0 37,-1 2-64,2 0-6,-1 1-8,1-1 5,-1 1 3,1-2 0,-1 0-4015,0-2 1298,0 3-2404,1-1 8397,-1 2 1,0-1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56.66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88 339 15554,'-45'30'-14,"9"-6"-51,32-22-1001,2 0 1066,9-6 179,-2 2-109,10-6-70,-4 3 36,3-2-33,0-1-3,1 0-3,-1 0 0,1-1-33,1 1 30,-1-1-2,0 1-54,0 0 54,0-1 8,1 1 0,1 0 0,1-1 8,1 0 37,1-1-36,1-1 61,2-1-34,2-1 3,1 1-36,0-2-3,2 1 6,-2-2 47,1 1-53,-2 0 3,0 0 53,-2 0-23,-3 0-30,-1 1 0,-2 1 0,-4 1 61,-2 2 42,-4 3-16,-2 1-54,-4 3-705,0 1 669,3 0 0,0 0 0,2-1 0,0-1 3,-2 1 8,-1 0-11,0 1-98,-1 0 98,1 0 34,0 0-29,2-1 32,-1-1 16,1 0-42,0 0 34,-2 0-37,1 1-4698,-3 0 3449,-8 5-1771,0-1 6288,-5 2 1,4-2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57.60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123 1 14501,'-15'49'216,"1"-6"-183,6-22-30,-1-1 5,0 1-2,1 0 0,0-2 47,1-2-53,1-1 5,1-2-2,0-1 0,1-2 33,0-1-30,1-2 30,0-1-30,0-2 2,1 0 37,-1-1 0,1 0-9,-1-1-1172,2 0 1136,6 0 17,0 2-15,7 1-4,-1 1 4,0 0-2,2-1 3,0 2 33,0-1-27,-1 0 44,-1 1-17,0-1-30,-1 1 50,-1-2 34,-1 1-88,-2-1 43,0-1 0,-2 1 8,-1-1-44,0-1 44,-1 0-3260,0-2 474,0-8 6009,-2 3 1,1-5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59.06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168 88 15405,'-27'59'-44,"5"-9"-38,16-32 77,1 0-43,3 0 48,-1 1 53,1 0-41,1 2 21,0 0 12,1-1-37,-2 2 57,2-1-4,-1 0 9,1 0-25,-2-2-42,2 0 42,-3-3-9,1-1 17,-1-3 1,0-1 16,0-2 11,0-3 6,1 0 2,0-2 9,0-1 728,0-2-924,-1-4 11,-1-1-8,-1-3-56,1-1-34,-1-1 17,3-1 28,-1 0-36,2-3 41,0-2 29,1-2 36,0-2 25,2-4-25,2-1 70,3-2-8,2-2-62,1-1 0,-1 0 25,2 0 42,-1 0-8,0 1 8,0 1 3,0 1 6,0 2-6,0 1 8,-1 2-8,-1 1 0,-1 3 6,0 2 92,-3 4-20,0 4-78,-3 3-1134,0 3 1134,3 9 109,0-1-103,5 9 0,1-3 66,1 2 43,2 1-17,0 3-25,0 0-20,0 3-44,1 0 35,1 2-44,0-1 3,1 0 0,-1-1 5,0-1 74,0-1-82,0-2 0,-1 0 47,-2-2-41,0 1-3,-2 0 78,-1 0-11,-1 1-34,-1-2 26,-2 1-51,-1-1 51,-1-1 16,-3 0 20,1 0 45,-1 0 8,-1 1 70,-2-1 124,-3 1-46,-5-1-2,-2-1 3,-2 0-37,0-1-45,-3 0-2,0-2-85,-1 2 32,0-1-76,1-2-17,-1-1 8,1-2-36,-1 0 3,0-2-12,0 0 9,-1-2-5,0 0-29,0-2-2,-1 0-1,0-1-5,0 0 3,0 0-3,3 0 0,2-2-5,3 0-40,3-1-39,3 0-185,1-1-95,2 0-20,1 0-8,-2 0 23,2-1-71,-1 1-170,2 0-138,0-1-372,1 1-485,0-1-1111,1 1 655,1-1 183,3 0 1878,3 1 0,-2 2 0,0 0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00.64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63 0 11392,'-23'1'474,"3"-1"-357,15 0-16,1 0-11,1 0 10,0 0 900,0 0 123,2 3-1125,1-1-124,0 2-272,2-2 166,0-2 232,3 1 143,-1-1-93,1 0-47,1 1-3,2 1 0,0 0 3,1 1-6,1-1 0,1 1-3,1 0 1,1 0 5,0 0 0,2 0 28,0-1 33,1 0-16,0 0-8,-1-1-37,1-1 53,-2 0-6,-1 0 43,-2 0-57,-3 0-33,-1 0-475,-4 0-3289,-2 0 827,-11 1 2937,2 0 0,-4-1 0,7 1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01.197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120 1 16909,'-17'52'-45,"2"-6"45,7-25 0,0 1-5,2 0-4,0 0 6,2 0 3,0-2 0,0 1 0,0-3 0,1 1 6,-1-2 28,1 0-26,-1 0-2,0 1-4,0-1 7,0 1 19,0 0-28,1 0-9,0 0-44,0-2 0,1-1 47,0-2-64,2-4 17,0-1 48,0-3-1,0-1-322,0-3 328,3 2 62,1 0-56,3 3-1,0-1-2,1 1 0,1 0 2,0 0 1,0-1-6,1 1 0,2-1 0,1 0 3,3 0-3,2 0 0,-1-2 0,2 1 0,1-2-34,-1 0 31,1-1-69,-1-1-539,-1 0-64,-2 0-86,-2 0-85,-1-2-302,-3 0-742,-2-3-972,-2-1 2862,-1 0 0,-3 3 0,-1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01.76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135 1 16077,'-17'49'-151,"3"-5"146,1-22-49,3 0 10,0 0-26,2 0-28,2-1 28,2-1 25,1-1 39,2-1-50,0 0 48,1-2-26,0 0 34,0-1-36,1-1 30,1-1-30,2-1 36,0-1-37,0 0 37,0-2 0,0 0 9,0 0 64,-1 0 8,0-1 17,0 0 33,-2 0-131,0-1-347,0 1 36,-1-2-83,0-1-88,-2 0-148,-2-1-138,-2-1-212,-3-1-137,0-1 115,0-1 16,-1 0-517,1-4 69,-1-1 1434,1-4 0,3 3 0,3 2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01.98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9 142 9911,'-5'-5'2562,"1"1"-1736,4 4-826,59-12 9,-31 4 52,46-11 49,-45 9-110,1-2-650,-1 0-383,-1-1-521,0 0-434,-3 1 1988,-4 1 0,-9 4 0,-5 3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03.00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24 14036,'32'-1'177,"0"0"-175,-10 5 32,0-3-34,0 1 0,-1-2 0,-2 0 0,-3 0 6,-2 0-4,-1 0 63,-3 0-60,0-2 77,-1 1-1,-1-2-48,-1-1 23,-1 1 6,0-1-56,-1 1-6,0 0-3,-2 1-3,0 0 1947,0 0-1995,-2 7 54,0-1 73,-1 4 6,0-1-35,0 2-44,0 1-2,0 3 2,0 1 33,0 3 4,0 0-32,-1 3 29,0-1 2,-1 2-27,-1 0-9,1 1-6,-1-1-2,0 2 8,0 0 67,-1 2 92,2-1-125,0 3-34,0-2-6,1 0 6,-1 0-2,1-1-38,0-1 38,-1-2-4,2-1-2,0-1-37,0-2 42,0-2-5,0-3-1,0-1 6,0-4 3,0-1 0,0-1 42,0-3 208,0 1-217,0 0-22,0 0 31,0 1 12,0 0-46,0 2-8,0-1 3,0 1-3,0 0 5,0-1-2,0 1-3,0 0-8,-1 0-54,1 0 12,-1 0 5,1-1 37,0 0-54,0-1 17,0-1-89,0-1 1167,0 1-971,-5-2-54,-1 1 26,-6-2-29,0 0 54,-2 0-59,0 0-36,2 0-6,0 0-280,3-1-124,0 0-125,1 0-179,-1 0-325,-1 1-612,-1 0-1799,-1 0-590,0 0 4076,-4 0 0,10 0 0,-3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50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6820,'0'0'0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0.0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 0 6621,'-15'43'1837,"3"-8"-1235,12-35-515,0 0-532,0-3-40,1 0-153,1-3 109,2 1 81,1-1-129,2 0 577,1 0 0,-4 2 0,0 1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2.9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311 105 14078,'34'-24'143,"-5"3"-137,-21 15 27,0 0 15,0 1-48,-1-1 0,0 1 36,-1-1 1,0 1 27,-1 0 14,0 1-22,-2 0-2,0 1-18,-2 1 26,1 0 1651,-2 2-1573,-2 2 3,-1 0-143,-3 3-87,-1-1 17,-3 2 67,-3 3 3,-1 2 70,-3 2-16,-1 1-49,0 2 4,-1 1 27,0 3-30,1 2 30,-1 3 34,-1 2-64,2 0-4,0 1-2,1-2 0,3-1-36,2-4 30,2-1 6,2-2 3,0-2 42,1-1 17,1-2-1,-1-1 9,1 0 20,1-1-20,0-1-17,0 0-8,0-1-42,0 0-3,0 0 0,1-1-12,1 0 4,-1 0 0,1-2 8,0 0 5,0 0 65,0 0 0,0-1-17,-1 0-19,0 0-28,-1 0-6,1 1-3,-2 0-56,2 1 48,-2 0 11,3 0 3,-1 2-3,1-1 0,0 2-6,1 0-2,1 0-26,0 1 26,-1 0-1,2 0-2,-1 0-39,1-1 13,0 1 4,0 0 27,0-1 3,0 1-5,1 0 5,1 2 3,1-1 3,0 1 0,1-2 5,-1 2-2,0-1-6,-1 1 0,1-2-9,0 1-27,0-1 33,0 0 0,1 0 3,-1 0 0,1 0 0,0 0 0,1 0 3,-1-1-3,1 0 0,-1-1-42,1-2 31,0 0 5,-1-2 3,1 0-5,0 0-23,1-2 28,0 1 1,2 0-7,1 1 9,0 1 6,2 0-6,1 1 0,0-1-48,0-1-13,1-1-396,-1-1-153,0-1-101,0-1-183,-1 0-321,0-1-852,-3 0-775,0 0 2842,-3-3 0,-2 2 0,-1-2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5.6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5963,'0'0'0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6.1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477 189 13075,'0'-52'640,"1"0"0,-1-30-166,0 80 1220,0 2-1280,-2 0-344,1 0-8,-2 0 19,2 0-11,0 0-17,0 1-22,-1 1-31,-2 1-157,-1 3 59,-6 6 8,-5 5 90,-7 8 34,-3 7-34,-2 6-281,-1 4 244,2 3 4,0 0 22,4-1 5,1-1 0,4-1 1,2-2-4,2-2-24,2-3 33,2-2 8,2-3 54,0 0-62,2-2-3,1-1-8,0 0 2,2-2 277,0 1-271,1-1 0,0 0-3,2-2 6,-1 0 3,1-2-3,0-1 3,0-2 33,0-2-30,0-2 36,0-3-36,0-2 5,0-3 59,0-2 36,0-2 384,0-1-325,-2-1 1,1 0 24,-2 0-8,1 0-182,-2 0-67,-2 0-48,-2-2-187,-3-1 58,0-1 17,-3-2-137,3 2 76,0-1 95,3 2 41,1 0-4,2 1-40,2 1-115,1 0-196,0 0-215,2 0-295,-1 0-655,1-2-641,0-2-957,0-4 3270,2-1 0,-1 3 0,1 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6.4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12154,'75'18'554,"-10"-4"-411,-42-15 48,-2 0-46,-3-2-92,-3 1 3,-4 0-28,-3 1-28,-2 0 0,-2 1 28,1-1 63,0 1-91,3-2-849,1 1-759,3-1-676,1-2 2284,-1 1 0,-5 0 0,-3 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7.0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11 14537,'48'24'14,"-5"-6"-14,-23-17 0,0-1-322,0-1-55,-1-2-46,-2-2-12,-2-2-117,-3 1-408,-2 0-278,-3 0-75,-2 1-439,-2 0 1752,-1 0 0,-1 2 0,-1 1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7.3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 78 8744,'-17'-11'3248,"4"2"-2333,13 9 1161,0 0-1995,4 0-76,1 0-5,4-2-36,2 0 36,0-1 0,2-1 6,2 0 2,-1 0-8,0-1-252,0 0-526,-1 0-189,1-1-626,-1 1-1190,1-2 12613,-2 1-7373,-80 30 1,54-19-1,-62 24 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8.4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609 83 14260,'17'-46'921,"-4"10"-767,-15 35-2,0 1 69,1 0 36,-1 0 51,0 0 0,0 0-84,-3 3-224,-1 3-8,-4 6 8,-4 5 132,-6 9 36,-3 7-28,-4 6-42,-1 6-48,-1 3-44,0 1-296,1 2 290,3-2 0,1-1 0,3-4 0,1-3 0,4-4-8,0-2-23,4-3 31,0-2 3,3-2 2,-1-4 48,1-1 9,0-3 25,0-3-9,0-1 1,-1-2-9,-1-3 0,-1-1 286,-1-1-319,0-1 5,0-1 19,-1-1 1,2-2-12,1 0 4,2-2-54,2-1-404,0-1-74,1 0-43,0-3 64,-1-2-136,-3-4-90,0-3-267,0-2-232,0-3-139,2-2 411,3-1 448,2-1 86,3 0-16,0 2-64,0 0 56,2 2 262,3 1 38,3 2 66,0 0 34,1 2 84,-2 2 90,-1 1 190,-1 3 201,-2 1 62,-1 1 48,-1 2 62,1 0 5,-1 1 2573,0 1-3040,1 0-132,-1 0-143,1 0-107,-1 0-72,3 0 145,2 0 29,4 0 5,4 0-62,4 0 29,4 0 30,2 0-48,0 0 51,1 0 48,1 0 5,1 0 34,1 0-87,2-1-451,4 0-336,1-2-254,0 0-480,-1-1-1422,-3 1 2943,-6 0 0,-10 1 0,-7 1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8.9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16755,'15'50'-8,"-2"-6"5,-8-29-42,1 0 39,1 1 6,2-1-5,1 0 5,1-1 3,0-2-1,1-1 1,-1-1 31,-1-2-34,-1 0-706,-2-2 3,0-1-72,-1 0-303,0-2-925,0-1-1091,1-1 3094,-3-1 0,-1 0 0,-1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9.1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7 201 12935,'-4'0'1815,"1"0"-1557,3 0-258,26-14-3,-9 3-159,25-13-401,-15 7-3,2 0-120,-2-2-292,-1 2-329,-2-1 66,-2 2 93,-4 1-478,-3 2 1626,-5 2 0,-6 6 0,-1 1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51.5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8718,'0'0'0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9.4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189 0 16741,'0'55'218,"-2"-7"-212,-4-29 5,-1 1-11,0 0-5,0 1 2,0-1-39,0 0-11,2-2 16,1-2 32,3-1-29,0-1-28,1-3 18,0-1-371,0-2-134,0-3 9,0-2 2,0-1-1615,0-2 1581,0-3-100,0-2-602,-2-4 392,-3-2 59,-4 0-61,-3-1-21,-2-1 670,-3 0 126,-1 1-202,-1 1 311,-1 2 0,10 4 0,1 2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29.6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83 9024,'15'2'5060,"5"-2"-4987,19 3-1,-3-3 63,-9-4-37,5-1-98,0-5-1180,1-2-813,-1 0-1493,-5-2 1417,-5 3 2069,-10 0 0,-5 6 0,-6 1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0.5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73 0 16682,'7'54'308,"-4"-8"-266,-12-30-5,-1 0-29,0 0 31,0-2-33,0 0-6,0-3-9,3-1-30,1-3-610,2-2-236,1-3-249,1-1-597,1-1-1685,1-3 3416,0-2 0,0 0 0,0 1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1.5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537 10 16427,'-23'-6'70,"4"2"-67,15 8-3,-1-1 0,1 3 0,-4 3-50,0 3-3,-2 4 11,-1 6 42,-2 5 78,-1 4 9,-1 4-34,-2 3-47,-1 3-6,-1 1 0,1 1-54,0 0 12,2-2-2,1-2 35,3-1 1,0-3-37,2-1 39,1-2 4,2-3-7,0-2 4,1-3-4,0-3 9,2-2 90,-1-2 8,1-2-3,-2-1 3,0-3-28,0-1-17,0-2 17,0-2 9,0 0-18,-1-2 20,0 0-2,-2-2-79,-3 0-527,-1-1 43,-2-1-110,0 0-162,0-4-249,2-2-757,0-6-1306,0-4-222,2-6 3290,0-1 0,5 9 0,2 4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1.7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1 201 15411,'56'-7'-134,"-1"-2"134,-18 1 22,6-4-16,7-2 66,5-2 26,2-1-53,0-1-45,-1-1-33,-3 2-351,-4 2-134,-6 2-173,-7 2-248,-7 3-520,-6 2-462,-8 1-1198,-5 3 3119,-5 0 0,-4 1 0,-1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2.2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68 1 17808,'-2'52'67,"-2"-7"-64,-3-29 2,-2 1-5,1 0-2,0-1-4,1 0-2,1-1-1,1-1-36,1-1 3,1-2-11,1-1-728,0-3-81,2-2-323,-1-2-651,1-2 0,0-1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2.7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184 1 15764,'21'47'610,"-4"-7"-380,-15-29 33,-1 0-14,0 1-30,-1 2-46,-1 0-24,-2 1-35,-3 0-38,-3 1-31,-3-2-3,0 1 3,-3-2-37,-1-1 45,-2 0-53,-1-1-392,0-1-115,-1-2-128,3-1-124,1-3-311,4-2-495,2-1-1541,2-1-1166,3 0 4272,0-1 0,4 0 0,-1 0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3.3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6403,'0'0'0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3.6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14313,'3'0'1728,"-1"0"470,-2 0-2240,2 2-64,-1-2-2692,1 2 1113,1-2 455,2 0-794,6 0-1361,5 0 13215,1-2-7373,-39 1 1,21 0-1,-33 1 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3.8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6255,'0'0'0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5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1 17021,'15'39'241,"-2"-5"-180,-12-23-27,-1 0-28,0 1 47,0-2 0,0 1-45,0-1 62,-1-1 9,-2 0 16,-1 0-17,-4 0-8,0 1-19,-3 1-15,0-1-2,-1 0-26,0 0 29,-1-1 5,-2 0-40,0 0-2,-1-1-61,0-1-163,-1 0-370,1 0-111,0 0-259,1-1-620,1 0-1682,1 0-1586,3-1 4852,-1-2 0,7-1 0,-1-2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6.2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14137,'47'54'-67,"-6"-7"67,-27-28 171,0 0 106,-1 0-134,0 1-43,-2-1-66,0 1-23,-2 0 31,-1-2-31,-1 1 23,-1 0-26,-1-1 1,0 0 27,1 0-33,0 1 0,-1 0 30,0 0-21,-1 0 58,-1 1-34,-1 1 26,-1-1-9,-1 1 0,0-2-8,-2 2 36,-2-2 95,-2-1 110,-2 1 33,-1-1-162,0 1-98,-2-3-59,1 1-9,0-2 9,0 0 0,1-2 54,0 0 7,0-2 1,0 0-9,2-2-8,0-2-12,1-1 21,1-2 16,0-1 16,2-1-44,1-2-42,0 1-2,0-1-60,-1 2-42,-1 0-2,-2 2 0,-1 1-1,0 1-24,0 2-595,1-1-156,0 1-456,2 1-855,1-1-764,0-1 12787,0 0-7373,30-38 1,-22 24-1,22-28 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39.3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296 379 16766,'-25'-17'154,"4"3"-154,11 13-5,0-1 2,-1 2-8,-1-1-51,-2 1 3,-1 0-39,0 3 0,0 1 37,0 4-26,1 1 17,-1 0 8,2 2 9,0 1 0,0 0 8,2 2 45,2 0 106,0 1-36,2 1-70,0-1 0,0 1-86,1-3 13,2 0-14,1-2-19,2-1 69,0-1-16,1 0 47,2-1 6,1 0 3,1 0 0,3-1-3,-1 0 0,0 0 3,2-1-3,0-1 8,0 0-2,2-2 2,1 1 37,1-1-42,1 0 50,-1-2-45,2 0 37,-1-1 8,2 0-47,1-2 47,1-1-11,1-4-33,2-3 44,0-3-8,2-3-43,-1-3 7,1-1 89,-4-2 8,-1 2-11,-5 1 3,-1 1-28,-5 2-8,-1 3 16,-3 0-33,0 3-3,-2 1 14,0 2-47,0 1 52,0 0-8,0 0 9,-2 0-56,0 0-4,-1-2 43,-2 1-36,0-2-7,-2-1 1,1 0 39,-1 0-42,0 0 3,-2-1 3,-2 0-6,-1 0 0,-2 1-6,-1 0-28,-2 1-10,0-2 41,0 1-56,-1 0 59,2-1 0,1 2-34,2-1 34,3 3 0,1 0 0,1 0-2,1 0-1,2 1 0,0-1-59,1 1-2,1-1-14,1 0-20,0-2 11,2 1 25,0-2-8,0 1 17,0 0 0,0 1-9,0-1 1,0 3 16,0-1-25,0 2-25,0 0-12,0 1-27,0 1 19,3 0 28,0-1-2,4 1 19,1-1 16,3 1 43,2-1 11,3 0-5,1 0-74,3 1 6,0 1 20,1 1 0,1 1-37,1 0 37,-1 3 50,-1 1 1,-1 4 2,-1 0 0,-4 0 0,-2-1-420,-4-1-110,-3-1-52,-3 0-177,-3-1-493,0 2-803,-7 0-1778,0 0 3833,-14 3 0,12-5 0,-5 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40.2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412 1 13947,'-53'16'466,"1"0"0,-39 16-217,64-4-33,0 3-20,1 4-20,2 3-33,2 3-79,4 1-64,1 1-44,5 0-26,0-2 67,5 0 0,0-4 0,1-2-8,3-4 5,0-4 6,1-3 31,0-4-28,2-2-6,0-4 0,0-1-41,0-3 7,0 0 4,0-2-49,2 1 38,2-1 41,3 1-25,2 1 25,2 1 3,2-1-36,2-1 27,0-1-534,2-1-137,1-4-68,2-1-437,4-2-932,4-5-1682,4-2 3799,0-6 0,-13 5 0,-6 2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40.7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345 1 8710,'9'9'3284,"-2"-1"-2270,-7-8 1686,0 0-2877,-24-12 23,15 14 56,-22-7 28,20 20 42,-4 3 28,0 4 0,-1 6 9,-1 3-9,0 4 87,0 3-29,0 1-58,1 1-8,1-1-23,1-1 28,2-3 6,0-2 0,3-3 67,0-4-64,3-2 2,1-2-2,0-4 27,3-3 12,0-3-9,0-3-36,1-4-277,1-2 28,0-2-126,-2-5-227,-1-1 90,-2-6-38,-1-1-284,-2-3-474,-1-3-277,1-3-576,0-2 2161,1 0 0,3 9 0,2 5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40.9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44 14064,'54'6'143,"-5"-1"-98,-26-8-14,1 0-31,1 0 0,0-1 8,1 0 37,-1 1 0,-1-1-9,-2 1-36,-1 1-143,-2-2-784,-1 0-521,0-1-1567,0 1 3015,-2-1 0,-7 3 0,-3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41.55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284 0 15447,'-13'59'6,"5"-6"-6,17-22-6,3 2-38,0-2 41,3 1-3,0-2-2,1-2 8,0-1 0,-1-2 3,0 0-3,-1-2 0,0-1 5,-2 0 40,0 1-37,-2 0 46,-1 1 35,-3-1-44,0-1-3,-3 0 39,-1-1-11,-1-2 0,-1 0 65,0-1-29,-4-1 34,-3-1-17,-7-1-8,-3-2 0,-4 1-34,-3-1-39,-3 0-36,-3 1 2,-3-1 37,-3 1-45,-1-1-6,0 0-89,3-1-65,2-1-892,5-2-110,2 0-631,4-1-1794,1-1 3587,4-2 0,7-2 0,3-1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45.6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36 15540,'37'-12'95,"-4"1"-89,-13 13-1,-2-1 48,0-1-50,-1 0 3,-1 0 2,0 0-8,-2 0-75,-2 0-256,0 0 65,-1-1 6,0 0-17,-2-2-90,-2 0-56,-1 0-12,-2 1 21,-3 1-6289,0 0 6703,-9 1 0,6 0 0,-5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0:45.9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 13905,'43'1'-6,"-6"-1"43,-28 0-29,0 0 45,1-1-8,2 0 11,-1-1-56,2 1 8,-2 0 29,-2 0-37,-1 0-490,-2 1-105,-2 0-74,-1 0-258,0 0-372,2 0-325,-1 0-1181,3 0 2805,-1 1 0,-2-1 0,-2 1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1.6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551 64 15716,'-3'-35'734,"-2"7"-603,-6 28 4,-1 0-130,-2 1 4,-1 2 69,-2 3-16,-1 3 61,0 3-5,-1 1-68,-1 1-47,1 3 0,1 1-3,1 0 5,2 0-2,1-1 31,1 1-29,1 0 48,1 4 1,-1 3-46,1 4-2,-1 4-4,0 4-2,0 3 0,-1 2 0,1 2 0,2 0-2,0 0 2,0-3-9,2-2 9,0-3-5,2-3-4,0-4 9,0-2 0,2-4 9,-1-4-1,2-3-2,1-3 2,-1-2 0,1-3 26,0-1 2,1-3-2,-1 0 19,1-2-8,0 0-37,-1-1 1,2 0 268,-1 0-162,-1-1-115,0 1-28,-3-1-510,0-1-78,-3-2-11,-3-3-188,-1-3-302,-1-3-471,0-2-1288,1-4 76,1-2 12630,3 1-7707,51 61 0,-33-36 0,38 48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1.9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73 16198,'60'3'117,"-6"-1"-63,-26-1 24,3-1-8,2 0-17,4 0 28,2-3-81,1-2-347,-2-4-291,-2 0-146,-4 0-255,-5-1-317,-5 1-632,-7 1 37,-7 2 1951,-4 0 0,-4 4 0,0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0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315 0 17147,'-26'13'176,"1"-2"-97,10-3-1,-1 0-50,0 2-28,0 1-8,0 1 8,1 1 61,0 1-58,0 2-3,0 1-45,1 2 15,1 1 30,0 0 61,2 0-19,2 0-36,2-1 39,0 0 8,2-1-48,0-1 82,1-1-36,1-1-49,0-2 35,1-2-32,0-1 4,1-1-4,0 0 29,-1-1-23,0 1-2,-1 0-9,1 1 0,-1 1-9,0 1 1,0 1-1,1 0-41,0 2-12,1-1 57,0 2-1,1-2 1,0 0-1,0-2 3,0 0 3,0-1-3,2 0-5,0-1 2,1-2-2,-1-1 5,1-1 0,-2-1 1,1 0-1,0-1 3,0 1-3,-1-1 3,1 0 0,0 2-3,1 0 0,0 2 3,2 0 3,0 0 59,0 1-54,-1-1 1,1 0-4,0 0 1,-1-1-6,1 1 0,-2-2-6,1-1 1,-1 0-4,1 0-33,0-1 39,1 1 1,1 1 2,0-1 2,0 1-2,2 0-2,-1 0-4,0 0 6,-1-1 11,1 2-11,0 0-3,1 0-5,1 0 5,1-1 0,1 1 1,0-1-7,1 1 4,-1-1-1,0-1-2,-1 0-1,-1-2 4,-2 0-4,-2-1 9,-1-1 0,-2-1-280,0 0-484,-7 0-253,1 0-495,-5 0-681,0 0-2270,-1 0 14293,0 0-7373,30 0 1,-18 0-1,24 0 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2.5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15823,'46'39'19,"-7"-6"-19,-28-23 9,-1-1-4,1 0 1,1 0-1,-1-1 40,1-2-36,1-1-7,-1-2 35,0 0-32,-1-1 1,0-1-6,1-1-140,0 0-367,-1 0-64,0 0-28,-2 0-93,-1 0-115,-2 0-344,-2 0-58,-2-1 190,-1-1-197,-1-1-472,0 0 1688,-3 0 0,2 2 0,-2 0 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2.7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0 158 15641,'4'4'-115,"-2"-2"28,1-2 23,1-2 64,2-1 44,5-4-35,3-3 27,5-1-36,2-2-353,1-2-13,-1 1-71,-2-1-87,-3 2-115,-3 2-374,-2 0-659,-4 2 3,-3 0-593,-2 1 2262,-1 2 0,-1 2 0,0 2 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3.0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68 1 16237,'-2'50'-31,"-2"-6"31,-1-30-3,-2 2 1,3-2-4,-1 0 0,2-3-55,1-2 8,0-1 44,2-2-44,0-1 17,0-1 27,0-1-72,0-2-2434,0 0 2084,0-5-194,0 1-719,-2-5-196,-1 3-92,-3-3-230,-4 1 11692,-3-1-7373,27 27 1,-15-17-1,22 20 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3.3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 31 8072,'-15'0'5309,"2"-1"-5121,13 1 2,11 18 26,-5-13 16,8 13-42,-5-17 32,2-1-60,2 0-36,4 0-48,1-4-5,4-1-3,2-3-25,0-1 19,0-1-64,-2 1-366,-3 1-368,-5 2-168,-4 0-509,-5 3-855,-2 1-1536,-2 1 3802,-1 0 0,0 1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3.9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63 1 15775,'-3'48'434,"0"-7"-302,-2-27-18,0 0-60,-1 0-18,1-1-30,0-1-4,0 0-2,1-3 3,0 0 6,1-1-9,-1-1 0,1 0-45,1-1 36,0 0 7,0-1-7,1-1-36,1 0-25,0-1-28,0 0-4486,0-2 2991,2-7-202,2 0 1795,2-8 0,-2 8 0,0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6.6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403 141 8973,'53'-60'2733,"-10"12"-1801,-41 41-344,-2 4-209,0 0-118,0 2 956,0 0-1054,0 0-74,-2-1 26,0 1 62,-1 0-26,0 0-70,0 0-73,0-1 54,0 0 72,0 0 51,1-1 25,0 3 65,1-2 33,-1 2-45,1 0-123,-1 0-79,-1 3-61,-3 3-28,-2 6 28,-5 7 42,-4 7 3,-4 8-36,-2 5-7,0 5-2,0 1-5,2 2-57,2 0 57,2 1-40,3-3 36,2-1 1,3-4 5,2-3-2,1-2-1,2-2 3,0-2 3,1-2 62,0-2-29,-1-2 12,-2-2-36,1-2 24,-1-2 20,0-3-8,-1-3-3,1-1-5,1-3-4,0 0-24,0-2-4,1-2 4,0 1-1,0-1 45,-1 0 17,-1-1-19,0 2 2,-2-2-8,-2 1-45,1-1-3,-1 0-504,2-2 123,-1 0-83,2-2-71,-2 0-72,1 0-292,0-1-498,0-3-1414,-1-2-560,0-5 3374,1 0 0,3 4 0,1 3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6.9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67 15212,'55'9'53,"-6"-1"-53,-26-1 62,0-1 56,0-2-74,0 0 1,2-3 70,0 0-115,5-1-286,0-4-330,2-1-181,1-5-204,-1-2-486,-1-2-341,-3-2-983,-4 0 2811,-4 1 0,-10 7 0,-4 2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7.5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14910,'25'44'-6,"-3"-7"6,-15-28 9,1 0-1,0-1-5,1 0 47,-1-1-47,2-1 59,-3 0-23,2-1-39,-1 0-3,1-2-719,-1-1-143,0 0-265,-1-2-485,-1 0-172,-1 0-982,0-1 2769,-2-1 0,-2 0 0,0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7.8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0 283 11059,'2'13'2221,"-1"-2"-1761,-1-11-69,0 0-354,58-45-34,-33 26 69,46-36-72,-49 37-36,0 0-403,-4 0 122,-2 0 92,-2 2 18,-2 0-56,-3 2-289,-2 1-593,0 1-129,-2 1-277,0 1-521,0 1 2072,-1 1 0,-2 4 0,0 1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8.1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1 15727,'-13'52'115,"0"-6"-120,7-29-1,-1-1-2,2 3 2,0-1 3,1 0-5,2 0-54,1-3 54,0 0-45,1-2-1,0-3-7,0 0-356,0-3 78,0-2 6,0-1 27,0-3-2385,0-1 1372,0-5-826,0 0-136,-3-5 2281,-2 2 0,1 3 0,-1 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2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17407,'-7'50'-112,"2"-6"104,4-23 0,0-1 2,1-2-30,0 0 33,-1 1-3,1 1 1,0 0-29,0 1-2,0-2-6,0 0 39,0-2-6,0-1 9,0-3 0,0-2 37,1-2 8,-1-2-3,1-2-6,-1-1 14,1-2 530,-1-1-1549,0 0 969,3 0-50,-2 1 47,2 0 3,-1 0 6,0 0 89,0 0 22,-1 2-19,0 0 14,-1 1 12,0 1-54,0 1-70,0 0 0,0-1-54,0 0-16,0-1-8,0-1 0,0 0 16,0-1 17,0-1-8,0 1-9,0-1-136,0-2 144,0 2 54,0-1 54,1 1-54,2 1-6,0 0 6,0-1 3,0 1 0,-1-1-1,0-1 7,-1 0 139,0-1-95,0 3-13,0-2-40,1 3-54,0-2-7,0 1 52,1-1-27,-1 0 28,1 0 2,-1-1-2,0 1 8,-1-1 851,1-1-862,-1 1-43,0-1-7,1 0-71,-1-1-86,2 0 106,0-2 19,4-2-2,3-2 25,2-1 25,3-1 37,1-1-26,3-1-117,1 1-112,3-1 95,-1-1 53,1 0 17,0 0 37,-3 1 7,-2 2 49,-3 2 5,-4 2 3,-3 2 41,-3 1 10,-2 2-110,-2 0 58,-1 2 60,-1-1 8,-1 3 0,-2 0-70,-1 2-451,-1 1-145,-2 1-227,0-1-259,-1 1-284,-1-1-345,-1 1-1131,-1 1 12672,2-2-7373,46-39 1,-29 26-1,36-31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8.3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 45 9460,'-14'-7'4249,"3"2"-4000,11 5 193,0 0-411,7 22-31,-2-14 0,8 17 3,-3-21 86,1-1 21,3-2 32,3 0-16,4-1-72,4-3-54,3-3-807,3-4-129,1-3-469,-2-1-606,-3 0-917,-3 0 2928,-6 2 0,-9 5 0,-3 3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59.0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14795,'45'11'-151,"-7"-1"145,-31-10 1,0 0 5,2 2 0,-1 0 5,2 1 4,-1 0-4,2 0 48,-1 0-53,0 1 0,-1 1 0,-1 0 0,-2 1 6,-2 0 58,-2 1 51,-1 1 56,-1 3 25,-2 1-17,-5 2-56,-4 3-53,-5 0-16,-2 1-43,0-1 42,-1-1 9,2-2-57,1-2 4,3-1-7,1-3 4,3 0 100,2-3 62,2-1-98,2-2-70,2-1-1209,0 0 1209,8-1 106,0 1-33,9-1 5,1 1-41,5-1-29,4 0-8,4-4-498,1-1-15,2-3 119,-1-2-500,0 0-809,-2 0-237,-1-1-924,-5-1 2864,-4 2 0,-9 4 0,-5 1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8.2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462 82 14512,'26'-44'779,"-5"9"-628,-21 34 17,0 0 0,-2 1 28,-1 0 33,-1 0-69,0 0-90,-2 0 62,0 0 69,0 0 62,-1 0-5,1 0-73,0 1-90,-1 1-25,-1 2-64,-2 0 2,-1 2-8,-1 1-3,-1 1-42,-1 1-5,1 2 14,0 3-6,-2 1 33,1 1-27,0 1 27,1 1 9,0 1 0,1 1-2,1 0-7,1-1 1,0 2-29,0 0 29,2-1 2,0 1-38,1 0 35,0-1-24,1 1 30,0-3-34,2 0 29,0-1 2,2-2-27,-1 0 33,2-2-3,-1 0 3,1 0 8,0 0 43,1-1-40,-2 1-3,2 0 26,-1 2 2,1 0-27,-2 1-6,2-1-1,-2-1 4,0-1 36,2-3-36,-2 1-6,1-3 0,0 0 0,-1-1 5,1 0 37,-1 0-5,0 0 5,0-1 11,-1 0-8,2 0-12,-2-2-27,3-1-3,-2 0 5,2-1 115,-1-1-229,-1-1 19,0 0-218,-3 0 47,-2 0 85,-2-1-82,-2-1-45,-2-1-64,-1-1-151,0-1-216,-1 1-193,2 0-213,2-1-552,0-1-453,3-1 11972,0-1-7373,67 29 1,-46-19-1,49 24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8.5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72 16455,'59'10'87,"-3"-1"-45,-23-10 3,4-4-37,1-2-8,4-4-243,-2-1 24,0-1-111,-3 2-194,-3 0-226,-6 3-191,-5 2-308,-7 3-820,-5 1-1031,-5 2 3100,-3 0 0,-2 0 0,-1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9.0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 0 16584,'13'50'81,"-4"-7"-72,-13-28 24,1 0-33,-1-1-5,1-1-4,0-1 4,0-2 2,0-1-5,1-2-37,1-1 3,0-2 31,0-1-31,0-1-3761,1-1 1078,4-6-436,3-2 3161,3-4 0,-3 5 0,-3 1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9.4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 1 11258,'10'4'2624,"-2"0"-2005,-8-4 1195,0 0-1646,0 7-19,0-2-9,-2 7 28,-1-3-25,-1-1-45,0 2-20,-1 0 0,1 0 9,0 1 8,-1 0-33,2 0-26,-1 0-30,0 0 28,0-1-29,-1-1-2,2 0-3,-1-2-8,2 1-26,0-2-2,0-1-6,1-1-20,1-1-4119,0-2-1035,7-8 4906,-2 3 1,4-5 0,-6 6-1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1.4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360 14 17547,'-22'-9'-246,"2"5"246,12 15 39,-2 5-39,-2 4-36,-1 5 27,-1 3-33,1 3 37,1 0-1,-1 2-2,3 0-26,-1 1 31,2-2-2,1 0 5,0-3 3,1-1 2,1-3 1,1-2-6,0 0-6,1-3 1,0-1 5,1 0-3,0-1 3,0 0 0,1 1 3,0-2 2,-1-1 4,0-2 44,0-2 17,0-2 8,0 0 9,0-3 8,0-1-25,0-1 0,1-3 17,-1 0-9,1 0-78,0-1 6,-3 1 2,-1 0-5,-3 1-3,0 0-5,-2 1-29,0-1 34,1-1-3,2-1 0,0 0-520,3-1 64,1 0-68,1 0-58,0 0-179,0 0-384,1-3-586,1-1-1175,0-5-577,0-3 3486,1-1 0,0 5 0,0 2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1.8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61 15881,'59'16'110,"-5"-3"-57,-23-13 8,3-1 29,1-2 16,1-2-44,0-2-62,-2-1-375,-1 0-325,-2 0-331,-3-1-420,-2 0-1536,-4 0-440,-3 1 3427,-3 0 0,-8 4 0,-4 2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2.4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 1 16783,'9'47'3,"-3"-7"0,-10-30 30,0 1-33,0 0 0,0 0-8,0 1 2,1 0 6,-1-1 9,1 0 35,-1 1-44,0-1-2,1-1-4,-1 0-2,2-1-54,0 0 56,1-2-30,0-2 0,1-1-6,0-2-1812,0-1 849,0-6-133,3-2-668,4-7-372,4-1 2178,3-1 0,-6 6 0,-2 3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3.1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14817,'46'9'59,"-7"-2"-59,-27-9 45,-3 0-45,0 2-6,-4 0 6,0 0 3,1 0 31,0 1-31,1 3-3,2 2 0,0 2 5,0 0 40,-1 1 0,0 1 16,-1-1 1,-1 1-17,0-1 8,-2 0 11,-2 0 6,-1-1 37,-1 0 44,-1 0 9,-4 0-46,-3 1 1,-5 0-53,-4 1-17,-1 1-37,-2 1 28,0-2-36,1-1-2,4-2-35,1-1-24,3-1-18,3-1-2,2 0 81,1 0 8,3-1 54,0-1-62,2 0-739,0-1 767,4 0 106,4-1-11,6 0-16,5 0-9,4-1-45,4-4-45,5-4-8,2-3-361,1-1-39,-1-1-12,-3 1 17,-3 1-52,-4 1 32,-6 3-182,-2 1-517,-5 4-550,-3 2-424,-3 1-110,-3 0 2198,-1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22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 18334,'-5'42'39,"0"-6"-39,3-25 3,0 1 6,-1-2-1,2 1-5,-1 0-3,1 0-3,0-1 3,0 1 0,0 0 3,1-1 0,-1 1-1,0-1 4,0 1 0,1-2-4,0 0-2,0-1 0,0-1 0,0-1 3,0 0-3,0-1 0,-1-1 0,1 0 6,-1-1 2,1 0 1,0 0-1,0-1 0,0 1 1,0-2-1,0 1 1,0-1-18,0 0 1,0 1-26,0 0 26,0 0 2,0 0 3,0 1 3,0 0 3,0 2 6,0-1 33,0 2-6,0-1-28,0 0 34,0-1-33,0 0-1,-1-1-2,1-1 2,0 0-2,0-1-6,0 0 0,0 1 0,-1 0 3,1 1 30,-1 0 1,1 2-26,-2 0-5,1 2-3,0 0-3,0-1 0,1 2-2,0-2 2,-1 1 0,0 0-30,1 0 30,-2 0 0,2 1 3,-1 0-3,1-1 0,-1 0-2,0 0 2,1-2 0,-1-1 3,1 0 0,0 0 3,0-2 3,0 2 27,0-2-24,0 2-1,0-1-2,0 1-1,0 0-2,0 0-3,-1 0 0,1 0 0,-1 0-3,1 0-2,0 1 2,0 0-31,0 0 26,0 1-37,0 1 45,0-1 0,0 1 8,0 0-5,0 0-3,0 0 3,0 0-6,0-1 6,0 0-6,0 1 3,0-1 0,0 0 3,0 0 0,0 0 0,0-1-1,0 1-2,0 0 0,0 0 0,0 0-2,0 1-1,0 0-3,0 0-2,0 0-26,0-1-8,1 0-19,1 0 52,0 0-24,0 1 27,1 1-30,0 0 36,1 1 5,0 0 1,0 0-1,-1 1 7,0-1-7,-1 0 4,0-1-9,0-1 2,0-1 1,0 0 0,0 0 0,0-1 2,0 0-2,-1-2 3,0 1 2,0-1 26,-1 0 11,1 0-43,-1 0 1,0 0 3,0-1-3,1 0-1,-1 0 1,0 1 0,1-1 0,-1 0 0,0 0 5,0 1-2,0 0-1,0 0-2,0 1-3,0-1 0,0 0-6,0 0-27,0 0-12,0 0 11,0 0 29,1-1-4,0 0 4,0 1-1,0-1 3,0 2 3,0 0 3,0 0 3,-1 0-1,1 1 1,0-2-3,0 1-3,-1-1-6,1-1-27,-1 0 24,1 0-36,-1-1 1154,1 0-1109,0-4 3,0 1-3,-1-3 34,-2 1-32,-1 0 7,-2 0-1,0 1 29,0-1-4,0 1-30,0 0-3,-1 1-8,0 0-34,0 2-3,-1-1 11,0 1 29,-2 0-29,0 0-19,-1 0 44,0 0-33,-2 3 40,1 0-1,-1 3 3,0 0 0,0 3-42,0 0-11,2 1-34,0 1 11,3-1-2,1 0 19,3 0 6,0-2 11,2 1-11,1-1-43,0 0 38,0 1 21,0-1 29,3 0-34,0 0-11,3 0 47,1-1-2,0 0-43,1-2 6,0 0-5,0 0 5,1-1-22,1-2 31,0 0-15,3-2 40,1 0 11,2-2 36,1-2 15,2-4-15,-1-1 6,-1-2 3,0 0 33,-4 0-10,-3 2 27,-2 0 17,-2 2 11,-2 1-3,-2 0 9,-1 1 8,-1 0-25,0 0-16,0 1 4,0-2-30,-2 1-36,0 0-28,-3 0-1,0 1-5,-1 1-5,0 0-4,-1 1-24,0 0 33,-1 1-37,1 0 4,-1 1-9,0 0 33,-2 0-24,1 0 33,0 0-3,1 0 0,0 0 3,1 1-3,0 1 3,1 1-95,1 1-25,1 1-18,1 0 18,0 1 25,1 3 25,1 0-9,0 3 4,1 0-4,0 0 35,1-1 10,1-2-16,3 0-29,1-3 9,1 0-17,1-2 26,1-1 19,2-2-11,1 0 53,1-1 0,3 0 2,0-3 4,2-1 39,0-3-37,0-1 79,-1-1-37,-1-1 20,-1 0 9,-3 0 16,-1 0 70,-3 2 34,-3 0 17,-3 2-37,-1 0-17,-1 0-25,0 0-16,-4-1-26,-1-2-28,-3 2-14,-2 0-19,-1 2-34,-1 0-6,0 3-47,0 1-14,-1 1-28,-1 0 19,0 1-19,1 1-25,-1 3 8,2 1-17,1 1-17,1 1-25,2 0 6,3 0 0,1 0 45,2 1 33,2 0 36,0 0 7,0-1-26,0-1 0,0-1 2,0-3-10,2 1-9,1-2-8,1 0 5,1-1-265,1 0-158,2 0-175,2-1-334,3 0-249,1-1-186,3-2-551,1-2-887,-1-4 2895,-1 0 0,-7 3 0,-4 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3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60 216 16279,'-33'-27'-53,"7"6"-132,26 21-330,0 0 428,0-3-47,1 1 97,3-2 37,4-1 0,4-1-36,6-2-26,3 0 29,3-1-23,-2 1 50,0 0-64,-2 1 34,0 2 30,1-1 6,3 0 45,1 0 0,3-2 8,1 0 8,1-1-16,-2 0-45,-1 1-266,-4 0 104,-3 1 19,-5 1 25,-4 0-24,-3 3 16,-5 0-9,-1 2-2114,-1 0-470,-7 1-699,0 0 3418,-6 0 0,6 0 0,2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6.2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 1 18449,'-24'16'-319,"4"-4"224,20-12-6301,0 0 3187,4 0 6485,0-2 1,5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6.5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12890,'11'14'1202,"-2"-2"-729,-9-12-1021,0 0 545,4 1-61,-3-1-26,2 2 9,-3-2-45,1 1-379,2-1-1108,3 0-1671,5 0 13114,2-3-7373,-29 3 1,15-2-1,-24 3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6.7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21 13720,'28'-10'-4657,"-5"2"2383,-13 6 12104,0 1-7880,-41 22 0,26-16 0,-31 17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7.7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11608,'0'0'0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7.9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13955,'20'11'2486,"-3"-3"-1914,-17-8-4317,0 0-303,4 0 2141,2 0 5183,5 0 1,0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8.1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 13 5734,'-25'-7'0,"5"2"0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02.7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393 37 14633,'3'-20'509,"0"4"-349,-3 16 1581,0 0-1598,0 3-11,0-1-124,-2 3-8,-2 1-78,-4 3 67,-3 5 11,-2 5 61,-3 4-16,-1 3-45,0 2-6,0 2-30,1-1 30,3 0 4,2-1-4,1-3 3,1-1 0,2-2-2,0-1-1,1-1-2,0 0-1,1 1-35,0-1 38,2 2 3,-2-1 3,2-1 0,-2 0-5,2-2-1,0-2 6,0-2 0,-1-1 8,1-1 26,1-1 11,-1-2 16,1 1-55,0-3 28,0 1-26,0-2 45,-2 0 79,0 1 78,0 0-37,-3 2 1,0 0 16,-1 1-24,-1-1-54,-1 0-45,1-2-22,1 0-37,0-2 0,2-1 34,2-2-33,1 0 27,2-1 188,1 0-596,-2-4 44,-2-1-11,-2-5 45,-2-1-117,-1-2-90,1-1-160,-1-1-218,2-2-376,2-1-434,3-2-1206,0-1-641,2-1 13366,0 1-7373,27 96 1,-21-62-1,21 74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03.3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80 14386,'32'-16'154,"-4"3"-115,-13 13-33,1 0-6,2 0 8,0 0 46,4 0-46,-1 0 73,2 0 9,1 0-85,0-1 93,1-2-61,1-2-29,0-1 29,0 0 2,-2 0-39,-2-1-53,-3 2-3,-3 0-23,-4 2-10,-3 1 16,-3 1 36,-2 0 29,0 1-37,-1 0 42,0 0 3,0 0-2,0 0-32,-1 0-3553,-1 0 1363,-1 2 2224,-3 0 0,2 1 0,-2-2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4.9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426 1 16539,'-27'53'350,"-1"-5"-288,3-23 0,-2 3 19,-2 3 0,1 3 14,0 1-25,3 1-17,1 0-11,2 2 3,3-2 34,0 1 7,2-1-24,0-1 25,1-1-45,2-1-37,-1-2 32,3-2-37,0-3 0,4-1-53,1-3 11,3-2 5,2-2 29,1-2-26,1-1-11,0 0 37,0 0 0,2-2-29,0 1 29,2-1 2,1-2 1,0 0 2,0-2-3,0-1 1,-1 0-1,2-2 0,-2 1-30,2-3 30,-2 2 4,1-2-1,0 0 0,-1 0-3,0-1-2,0 0 0,-1-1-29,0-1 34,1 0 3,0-1 0,1 1-5,1-1-82,2 0-434,0 0-182,2 0-257,1 0-429,1-2-1504,2-2-4606,-1-1 17329,3-5-7383,-65 19 0,43-12 0,-50 17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6.2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431 1 13714,'-36'26'163,"5"-1"-155,21-7 73,0 2 79,1 2-6,0 1 8,0 2 15,1 1-15,-2 4-72,0 1 8,-1 2 16,0 2-4,0 1-24,-1-1-21,1 1-32,-1-1-27,1-1-3,-1-2 2,2-2 29,-1-4-34,0-1-39,1-5 39,1-1 140,1-2-6,1-1-19,0 0 19,1-1-10,1 0-63,0-1-8,-1-2-8,0 0 25,1-3 17,-1 0-42,2-3-9,1-1 9,0 0-11,0-2 19,1 0-8,0 0 8,-1-2 0,0 1 6,0-2-48,0 2-11,-1-2-650,-1 0-8,0 0-277,-2 0-281,-1-1-940,-1-5-798,0-3 12784,0-6-7373,37 26 1,-23-14-1,29 21 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5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0 17707,'-20'16'-3,"2"-2"-28,10-8-27,-1 0 46,1 1 12,1 0 6,1 1 0,-1 0 2,2-1 26,-1 0-26,1 0 45,1-1-11,0 0-42,1 0-33,0-1-12,1 1 36,0-2-61,2 1 28,-1-2 37,1 0 2,-1-1 3,1 1-3,0 0-33,0 0-17,0 0-15,0 1 7,0-1 8,0 0 19,0 1-2,0 0 36,1 1-9,1 0 4,1-1 5,0 1 0,1-2-37,-1 1-13,2-1-15,0 0 29,0 0-23,3-2 56,-1 1 3,3-1-2,-1-1 2,2 1 0,-1-1-3,0 0 3,-2 0 0,-1-1 36,0 0-2,-3-1 19,0 0 11,-1 0-10,-1 0-12,1 0-6,-1 0-28,1-2-5,1 1 0,0-2-3,0 1 0,0-1 39,-1 1 42,0-2 23,0 0-51,-2-1-53,0 1 0,-1-1-5,0 0 5,0 0 58,0 0-4,-3 0-18,0 0 6,-3 2-6,1-2-27,0 2-1,0 0 51,1 1-48,0 1 40,1-1-43,0 2-5,1 0-3,-1 1-3,1 0-3,0 0 6,0 1-1019,1-1 350,0 0 607,4 0 62,2-1 9,4 0-9,1-1-28,2 1 28,1-1 3,1 0 2,1 1 4,-2 0 72,2-1-76,-1 1 37,1-1-42,1 0-243,0-1 92,-1 1 55,1-1 43,-2 2 17,0 0-17,-1 0-37,-3 1 20,-2 0 25,-1 1 42,-3 0 3,-1 0 770,-2 0-770,-6 3-5,0-1-421,-4 4-179,-1-2-235,0 0-611,0 1-825,0 0-2109,2 1 14215,1-1-7373,38-22 1,-24 14-1,29-17 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6.5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1 161 14901,'45'-7'110,"-3"1"-110,-10 5 2,1 0 4,-1-1 47,-1-1-50,-2-1 70,1-1 16,-3 0-10,1-2-34,-1-2-45,0 0-45,-1-1-535,-1-1-75,-1-1-228,-2 0-528,-2 0-627,-3 0-1465,-1 0 3503,-5 2 0,-4 3 0,-4 3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7.1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16262,'46'44'9,"-7"-6"-7,-29-27 1,0 0 34,0 0-37,2-1 2,0 0-2,0-2 0,2-1 34,-2-1-34,1-1-34,-2-3 34,-2 0-36,-1-1 28,0-1-205,-3 0-132,-1 0 18,-2 0-1006,-1 0 658,-1-3-230,0 1-2511,-3-5 3416,-1 3 0,1 1 0,-1 1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7.3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1 181 11826,'0'3'1692,"0"0"-194,0-3-1445,30-10-50,-16 3 0,26-8 42,-24 5 16,2-1-5,1-2-56,0-1-560,1-1-33,-3 1-37,-1 0-256,-3 1-682,-3 2-182,0 0-338,-2 0 2088,-1 2 0,-3 4 0,-1 1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7.6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96 0 15862,'-6'46'0,"1"-7"-90,-1-26 37,1-1-9,0 1 26,1 0-9,1 0 40,-1 0 5,2 0 2,-1 0 7,2-1 24,-2 0 12,2-3-8,-1 0 16,0-2-53,0-1-303,-1-1-374,0-1-141,2-2-56,-2 0-30,0-2-158,0 0-385,-1 0-1619,-2-1 3066,-1-2 0,2 2 0,1-2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7.8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 77 7604,'-5'-16'3875,"0"4"-3206,5 12 914,0 0-1437,21 16-93,-10-11 17,19 13-6,-14-17 26,4 0 16,3-1 12,1-1-29,2-3-24,1-2 33,1-4-98,-1-1-45,-1-1-817,-2 1-195,-4 1-793,-2 1-959,-6 3 2809,-3 1 0,-5 2 0,-2 2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8.3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14798,'45'45'-20,"-7"-8"20,-29-32 6,2 0 30,-1-2-33,3 1 0,0-1 0,0-2 41,0 1-44,-1-2-358,-1 0-224,-2 0-69,0 0-298,-1-3-585,0 0-124,-2-4-559,-2 1 2217,-1-1 0,-2 4 0,-1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8.6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6344,'0'0'0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8.8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 1 13854,'-19'45'-215,"3"-7"178,16-31 37,0 0 9,0-1 27,0 0-27,0-1-9,1 0-224,0-2-110,0 0-112,0-1-142,0 0-291,-1-1-1571,0 1 513,0-1 1937,0 0 0,0 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2:49.7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204 1 14549,'-56'47'16,"0"0"1,-1 0 0,24-18-23,33-29-176,0 1 264,0 2 52,0 0-106,0 3-28,0-1-8,0 1 2,0 0-39,-1 1-44,1-1-1,-1 0 37,1-2 0,0-1-3,0-1 2,2-1 26,3 0 28,4-1 9,4 0-6,3-4-3,6-2-3,3-4-294,3-4 152,0 1 142,-1-1 0,-4 1 3,-2 1 45,-3 2 0,-3 1 19,-3 0-19,-2 2 28,-3 2 16,-1 1 71,-4 1 92,-1 2 142,-1 0-377,-5 2-445,-5 4-1614,-10 3 2000,-2 4 33,3 0-2,-2 0-34,8-2 40,0-1-40,3-1-11,6-4-6,1 0-2,1-2-850,2-1 679,4-5 2034,-1 2-2026,6-5-179,-2 2-302,1-2-57,1 0 110,0 1 291,1 1 263,-3 0 96,0 1 2,-1 1-3,1 0 3,-1 0 3,0 0 6,1-1 67,0 0 8,0-1-45,-1 1 9,1 0-8,-2 0 35,0 0 49,-2 1 416,-2 0 245,0 2-5691,-1 0 8185,-4 2 1,0 0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1.4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14885,'15'25'252,"-4"-4"-157,-7-16-14,-1 2-78,1-1-3,-1 0 0,2 0-9,-2 0-27,1-1 30,-1-1 1,0-1-1,0 1-30,-1-1 30,1 0 3,-1-1-39,0 1 42,0-1 118,-1 0 67,1 1-79,1 1-100,0 0 2,1 1-5,1 1 3,0 0-6,-1 0-3,1 1 3,0-1 0,1 1-9,-1 0 7,0 0-7,0-1 9,-1-1-5,0 0 2,1-1 3,-2-2-3,1 1-31,-2-1 26,1 0 2,-1 0 6,1 0 3,0 0-3,-1 1 6,1 1 2,0 0-5,0-1-3,1 0 0,0 0 0,1 0 3,-1 0 0,0 0 2,-2 0 1,2-1 36,-2 0-42,1 1-3,0-1 3,-2 0 0,2 0 0,-1 0 6,-1 0 83,2 1-10,-2 1-18,2 0 9,0 3-25,1-1-42,0 1 0,1-1-3,-1 0 0,0 0-6,0-1-2,-1-1 5,-1-1-3,1-1-2,-2 0 5,1-1-5,-1 0 8,1-1-3,0 1 3,0 0-11,1 0 5,0 0 6,1 1 36,-1 0-36,1 2 3,2 0-3,0 2 0,1 0 6,2 1-3,-1 0 33,1-1-28,-1-1-8,-2-1-5,-1-1-40,-1-2 39,-2 0-2,0-1-26,0 0 34,-1 0 0,1-2-106,-1-1-213,1-2-82,-1-3-108,0-1-118,0-3-194,-1 0-383,0-1-479,0 0-470,0 0 11983,-1 3-7373,-2 52 1,1-33-1,-1 40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5.9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0 15212,'-24'38'445,"3"-5"-313,13-24-65,0 1-67,0 0-42,-1 1 42,1-1 45,-1 2-39,-2 0 27,2 1 138,-2-1-76,1 2-14,0-1-81,1 2 17,0-1-17,2 1-78,1 0 33,2 0 42,1 1-2,2-1-57,0-1-19,1 1 11,0-1 67,2 0 3,1 0-8,2-2 8,1 0 0,0-2-12,0-2-49,-1 0 58,2-1-50,-1 0 47,2 0 6,0 0 0,0-2 53,0 0-47,0-1-6,-1-1 0,0-1 3,0-1 5,-1 0 45,1-1-53,1 0-495,3 0-524,1-3-486,5-2-581,0-3-1052,2-1 1220,-2 0 1918,-4-1 0,-5 5 0,-5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2.3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113 332 15551,'-41'3'-53,"7"-1"16,33-2-16,-2 0 53,0 0 45,-2 0 8,0 1 9,0-1-9,0 1 0,1-1 9,1 1-9,0-1-392,3 0 143,2-3-45,3 0 197,4-5 41,1 0-59,5-3 6,3-3 51,4-3 5,2 0 36,-1-2-30,1 2 58,-1-1-56,-2 2 46,-1 0-10,-2 1-7,-2 1-32,-2 1 29,-1 1-28,-2 1 2,-1 1 0,-2 2 29,1 0-32,-2 0-5,0 1-8,-1 0-28,0 1 27,-1 0 4,0 1-7,-1 1-32,-1 1-10,-1 1 10,0 2 60,-2-2 29,2 2-42,-1 0-3,1 0-36,-1 0 36,2-1 81,0-1-81,3-1 0,1-2 0,1 0 8,-1 0 45,0 1-47,-2 2-6,-2-1-3,-1 2-6507,-1 0 6510,-9 4 0,6-2 0,-6 2 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2.8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 1 15551,'4'53'53,"-1"-7"-61,-6-28-65,0 1 28,0 0 42,0-1 1,2-1 2,-2-2 53,3-1-8,-2-1-45,2-1-6,-1-1-39,1-2-25,0 0 25,0-2 1,0 0-10,0-1 10,0-2-26,0-1 5,2 0 4,0-2-376,1 1-173,-1-2-94,0 1-282,-1-1-5333,0 0 6319,-1-4 0,1 4 0,-1-4 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3.1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72 11502,'17'17'1604,"-3"-4"-1253,-14-13-576,0 0 225,16-4-98,-4-1 98,16-4 0,-7-1 0,4-1-56,0-1-557,-2 1-205,-1 1-291,-3 1-212,-4 2-586,-2 0 11737,-5 1-8474,-50 24 1,-15 8-1,33-16 1,-28 13-1,0 1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4.3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150 0 17368,'-17'46'3,"1"-6"5,9-26 37,0-1-39,1 2-3,-1 0-3,1 1-6,0-1-2,0 0-29,1-1 37,2-2 0,0 1 0,0-2 11,1-1-2,1-1-1,-1-3 34,1 0 11,0-2 9,0 0 0,-1-1-12,0 0 3,-1 0-8,1-1-11,-2-1-26,1 2 0,-2 0-2,1-1-6,0 2-3,-1-1-39,1 0-28,1 0-470,-1-2-115,2 0-149,0-1-8548,1 0 19182,1-2-7373,11-3 1,-7 2-1,6-1 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4.9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15629,'39'40'0,"-8"-7"-2,-30-32 2,0 1-3,0-1 3,0 1 33,0 0 82,1 2-53,1 0-57,1 1-5,0 1-2,0 0-1,1 0-31,1 1 34,0-1 3,1 0 0,0-1-3,2 2-31,0-1 31,0 0 0,-1 1 36,-1-1-36,-1 0 0,0 1 0,-1-3 6,2 2-3,-1-1 5,2-1 29,1 1-32,0 0 1,0 0-6,1-1-3,0-1-3,1-2-30,0 0 30,0-1-456,0 0-36,-1 0-56,-2 0-48,-2 0-141,-3 0-324,-1 0-1800,-2 0 1134,0-3 168,0 0 1565,-4-2 0,3 3 0,-3 1 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5.2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1 233 14745,'55'-13'42,"-6"-1"30,-29-4-72,0-2-322,-1 1-226,-1 0-63,-2 0-148,-1 2-468,-2-1-119,-2 2 52,-2 0-512,-2 0 1806,-1 2 0,-3 6 0,-1 2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5.5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137 12 8800,'-18'-7'3214,"3"2"-2489,15 5 1647,0 0-2148,-8 41-47,4-22-34,-8 33-20,7-32-70,-1-1-53,2-1 0,0-3-3,2-1-5,-1-2-54,3-2 9,-1 0 17,1-2 36,0 0 0,0-1-9,0-1 6,0 0-425,0-3-79,0-1-2562,0-1 1568,-6-5 499,0 1 27,-7-5-413,-1 3 11218,-1 0-7373,37 15 1,-21-8-1,30 10 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15.7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32 166 8343,'-18'-13'4584,"5"3"-4178,13 10-25,2 2-95,-1-1-79,2 1 0,-1-2 17,0 0-45,3 0 160,0 0-98,4 0-151,2 0-29,4-1-52,2-1 80,3-2-27,1-2-9,1-2-8,-1 0 16,0-2-16,1 0-36,-1-1-7,-1 0-2,0 0-470,-4 2-93,-2 0-98,-2 1-167,-2 1-556,-1 1-845,-1-1-1296,0 0 3525,-1 1 0,-3 2 0,-1 2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9.6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67 0 17830,'-26'16'-243,"5"-2"156,17-12 8,0 1-7,1 0-12,1 1-572,0-1-382,0 1-611,1 1-1583,0-2-1097,0 1 4343,1-3 0,0 1 0,0-2 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29.9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0 13226,'3'17'1510,"-1"-4"-922,-2-13 1655,0 0-2086,4 1-82,-4-1-75,4 0-8,-10-1-87,2 0-73,-6 0-23,2 0-231,0 1-435,-1 0-414,0 2-852,-1 1-1783,-1 3 13736,0 1-7373,47-12 1,-29 6-1,36-11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46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15111,'8'37'-36,"-1"-6"72,-7-23 18,0 0 18,0-1-18,0-1-54,0 0-196,0-1-468,0 1-324,0-1-587,0 0-1269,0 0 2844,0-2 0,0 0 0,0-2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30.2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11532,'0'0'0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34.7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355 186 14355,'28'-36'-11,"-4"6"-42,-13 24 8,-1 0 37,1 1 2,-1 0-139,1 1-79,0 0 117,-1 0 63,0 0 35,-2 0 6,-1 0 3,-1 1 3,0 0 45,-1 0-45,0 0 2,-2 1 32,1 0 44,-2 0 1019,-1 1-1458,0 1 153,-1-2 152,3 1 53,-1-1 25,2 0-25,1-1 9,0-1-7,0-1 32,0 1 22,0 0 34,-1 1 41,-1 0-58,-1 1-65,1 1 29,-1-1 8,1 1-9,1-2-28,-2 1 37,0 0-36,0 0 27,-1 0-28,1 0 37,-1 0 2184,0 1-2176,-1 4 0,1-2-2,-1 4 2,-1-3 9,1 0 8,-2 1 103,-1 2 79,-3 3 67,-4 5-83,-1 4-91,-4 2-75,0 4-36,-1 1-1,0 1 21,0 2-54,2 0 0,-1 2-3395,2 0 3479,-9 32 0,-1 4-6,6-14-180,-4 14 0,3-7 144,13-36-34,2 0-5,-1-3 0,0-1-3,2-2 3252,-1-1-3252,2-1 425,0-2-419,0 0 28,0-2-29,0-1 1,0-2-1,0 0-2,-1-1 3,0 0 27,0 0-27,-1 1 28,2 0-26,-2 1 0,2-1 37,-1 0-39,0 1-1,0-2 4,0 2 24,1-3-27,-2 1 0,2-1-6,-2 0 0,2 0-3,-1 0-6,1 0 1,-1 0 0,1 0 2,-1 1 3,0-1 0,0 1 3,0-2 0,1 1 0,-1 0 9,1 0-1,-1 0-2,1 0-6,0 0 0,0-2 5,-1 2 4,2-2-1,-2 1 34,1 0-5,-1 1-4,0 0-27,-1 1 2,0-1 1,1 1 24,-1-1-27,0 1 2,1-1 37,-1-1-39,0 1-1,0 0 1,0 0-1,0 1 1,0-1-3,0 1-3,0-1 0,0-1-6,0 0 3,0 0 1,0 1-4,0 0 3,0 2 0,-1 0 3,1 1 3,-1 1-3,0 1 0,0 1 0,-1 1 3,0 0 0,1 0-3,-1 0-6,1 0 6,0 1 0,-1-1 3,0 0 0,1 1 2,-1-1 4,0 2-1,-1 1-8,0 3 0,-1 2 9,-1 1 21,0 3-30,0-1-5,1 2-37,1-2 39,0 0 3,1-1 3,1 0 5,0-3 43,-1 1-7,1-3-35,0-1 24,-1-1-27,1-3 2,0 0 34,2-2-36,-1 0 2,1 1-2,0-1-6,0 1-3,0 1 0,0 2 3,0 1 0,1 4 0,-1 1 6,1 2 0,-1 0-6,1 1-3,-1 1 3,1-2-3,-1 0-5,1-2-1,0-2 4,0 0-1,1-2-2,0 0-26,0-2 28,0 0-2,0-1 0,0 0 2,0 0-2,0-1-29,0 1 34,0-1-5,1 1 0,0 0 2,2 0-2,-1 0 5,1 0 3,-1 0 0,1 0 3,1 0 2,-1-1 1,0 1-3,-1 0-1,1-2-2,-1 2 3,1 0-3,0 1 0,-2 2 0,2-1-3,-1 2 1,-1-1 2,2 0 0,-1 0 2,0-3 4,0 0 2,-1 0-5,1-1 3,-1 0 2,1 1-2,-1 1-6,0 1 0,0 1-3,0 0 0,0-1-2,0-1-29,1 0 26,-1-2 8,1-1 0,-1 0 2,1-1-2,-1 0-2,0 0-1,0 0 0,1 1 3,0 0 0,1 0 0,-1 0 0,1 1-3,0 0-2,0 1-4,0 0 4,1 1-4,1 0-24,0 1 33,1 1-3,0 0 3,0 0-3,1-2-3,-1 1 6,1-1 0,-2 1 6,1 0 2,0 0 26,0 2-26,-2 0 1,2 1 24,-3 0-27,1-1 0,-2-2-1,-1 0-2,1-1-3,-1-1-8,0-1 5,1-2 0,-2-1-5,0-2-23,1 0 31,0-1 3,0-1-1,0 1 4,0 0-6,1 0 3,-1 1-3,0 0 0,0 1-3,0 0 3,1 0-3,-1-1-5,1-1 2,-1 0 1,0-2-29,1-1 28,-2-1 1,2 2 5,-1 1-3,2 3 0,-2 0-2,2 2 5,-1-1 0,1 0 0,-1-1 0,-1-1-12,0-1-30,0-1 42,0-1-2,-1-2-1,1-1 50,0 0 284,1-1-410,-1-3-416,-1 0-158,0-4-220,0-2-452,0-5-2360,3-7-1761,1-2 15276,9-13-7862,-23 87 0,16-54 0,-22 71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3:37.2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16257,'39'55'53,"-2"-8"-20,-18-27-27,3-1 5,-2 2 42,3 1-44,-2-1 33,2 2-31,-1-1 31,0 1 20,-1-1 72,-1 2-22,-1-1-42,0 0-17,-2 0-8,1-1 45,0-1-54,-3-1-2,1-1-26,-3-1 3,2-2-2,-3 1-4,1-2-2,0 3 5,0 0 26,1 2-23,0 3 48,2 0-53,-2 1 30,1 2 26,-1 0 33,-1 0-50,-1 1 33,-1-1-28,1 0-41,-2 0 36,-1 0-37,-1 1 28,-1 0-36,0 0 0,-1 1 0,1 0 0,0 0-2,-1 0 2,1 0 5,-1-1-5,-1 0 6,0 0-6,0-1 0,0 0 5,-1 0 29,1 0 89,0 0-19,1 0-62,0 0-34,0 0 37,-1 0-45,1 0 6,-1-1-1,0-1 1,-1-1-1,0-2 32,-1 0-37,-1-1 33,0-1 1,-1 1-26,-1 0 37,0-1-3,0 1 90,0-1-20,0 0 0,-1-1 112,-1 0-53,-1 0-93,-1-1-44,0 1-32,-2 0 1,1 2-3,-1 0 0,0 2 0,0-1-3,0 1 3,1-1-5,1-2-29,0-1 29,1-1-1,0-1 0,0-2 1,1 0-4,-1-1 9,0 1-2,1 0 2,-1 2 2,0 1 1,0 3 3,-2 0-3,1 2 2,-2 0-2,1 0 5,-1-1-5,0-1 0,1 0-3,0-1 3,2-1 0,0-2-6,0-1-28,0-1 25,2-2 6,-2-2 9,2-1-4,-1-2 1,1-2-3,-1 0 2,1 1-2,-1 1 0,1 1 3,-1 1-1,0 1 1,0 2 2,-2-1 26,1 1-26,-1 0 1,-2-2-1,1 1 26,-1-1-34,0-1 0,2 0-3,0-3 0,2 1 0,0-3-2,0 1-29,1-2-2,0 0 2,1 0 31,0 0 3,-2 0 6,1 1-6,1 1 0,-2 1-3,1 3 3,0 0 0,-1 1 0,0-1 0,0-1 0,1 0 0,-1-2-3,2 0 3,-1-1 3,-1-1-3,2-1 6,0-1 2,0 0 34,-1-1 3,1 0-3,-1 1 3,1-1-3,0 0-37,0 1-2,-1-1-216,1 0-347,-1-5-131,1 2-309,-2-7-750,1 2-3991,-2-4 15571,-1-2-7489,7 32 1,-3-18 0,6 26 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10.3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12629 150 18317,'-48'10'-47,"3"-2"47,15-14 5,-2 1-5,2-1-5,0 1-4,1 1-69,-1 1-17,-2 1 16,-2 1-16,-2 2 8,-3 4 17,0 4 54,-1 8 16,-2 3 58,2 6-58,0 3 0,1 2-2,0 2-4,3-1-2,1 1-23,3-1 31,2-2 8,4-1 3,2-2-2,3-4-6,2-3-3,4-4 0,2-4 2,4-4 49,3-3 19,2-3 33,3-1 564,0-1-667,-1-1-3,-3-1-31,-4-3 32,-4-1-49,-3 0 6,-4-1 3,-1 1 37,-3-1-32,-1 0 35,-3 0-40,-2 0 5,-4 1 29,-4-1-43,-3 1 18,-4-1 24,-4 1 4,-4 0 2,-2 0-33,-2 1 36,-1-1 0,-1 2-6,0 1-30,0 0-6,3 2 36,1 1-56,2 0 54,0 0-54,1 0 57,-1 1-46,-3 3 15,-4 2-312,-4 3 418,-3 2-68,-2-2 1,2 0 6,1-2-7,5 0 52,1-1-54,4-2 8,2 0-2,2-1 2,0 0-5,2-2 5,-1 0-2,1 0 22,-1-1-23,0 0-5,2 0 3,-1 0-3,3-3 42,1-2-33,1-5-1,1-2 410,2-2-356,1-2-56,2-1 27,1-2 4,1 1-32,0 0-2,1 0-3,-1 1 50,0 2-50,-2 1-8,-1 1-51,-1 2 23,-1 1-6,0 2 33,-1 1-69,-1 2 25,0 1-17,-3 3 14,-3 0 53,-5 1 0,-3 2-42,-4 2-616,-4 4 610,-3 4 46,-2 2 5,-1 3-3,-1 0-3,3 2 6,4-2 6,6-2 39,9-2-40,9-3 29,10-4 28,7-3 16,7-1-16,3-2-4,3 0-46,0-4 644,-2-3-659,-2-5-42,-3-3 45,-1-2 8,-1-2-2,-1 1 30,-1-1-33,1 1 0,-1 2 39,-1-1-39,1 3 5,-2 0 29,0 1-37,-1 1-12,-3 2-38,-1 0 42,-3 2-37,-3 1 11,-3 2 1,-1 2-12,-5 1 36,-5 1-438,-7 3 447,-8 3 0,-9 5 53,-8 5 17,-3 2-70,-2 1-598,3-1 598,3-2 3,5 0 2,4-3 1,5-1 2,3-2-278,5-1 273,0-2-1,3-1 43,1-2-36,2-1 32,1-2 194,3-3-205,1-3-30,2-4 583,1-4-586,0 0 0,1-2-2,-1 0-1,-1 1-2,-1 0 2,-2 0 6,-3 1 3,-2 0-3,-2 1-1068,-3 0 1068,-2 1 0,-1 1-445,-4 1 445,0 1-255,-2 2 252,-1 1 3,-1 0 0,1 1-42,2 1-390,1 0 387,2 0 45,4 1 5,1-1-2,3 2 0,2-2-6,3 1 3,2-3 0,2 1 1258,1-1-1255,2 0 0,1-1 598,3 2-601,0-1-3,4 2 290,1-1-290,4 1-3,2 0 508,5 1-511,2 0-33,3 1 6,1 0 30,0 2-2,1-1 8,0 1-3,0-1 3,1 0 45,1 1-12,-1-2-30,2 1 3,-1 0-6,1 1-39,-1 0-23,-1 0-25,-2 0 17,-2 0 9,-3 4 52,-5 3-33,-3 5 34,-4 2-1,-2 3-2,-3 1-22,0 1 24,1 1-24,0-1 21,3 1 4,3-2 5,4 0 3,4-3 0,3-2 45,5-3 5,1-2 20,5-2 26,1-2 18,2-2-27,1-1-8,1-1 5,-2 0-48,-2 0 6,-1 0-8,-4-2-32,-2-2 1,-4-4-3,-2 0 0,-4-2-3,-2 0-5,-5 0-42,-1 1 16,-3 0 31,-2 2-8,-2 2 3,-1 1-1,-1 1-58,2 2 64,2 0-42,2 1 12,4 0 27,3 0-2,2 0 8,5 0 8,2 0 43,3 0 10,4 0-10,2 0-49,2 0-2,1 0 6,-2 0 5,-2 0-5,-2 0-3,-2-1-3,-2 0-3,0 0-6,0 0-27,-1 0-14,0 0-4,1 1-24,0 0 36,-1 0 36,-1 2 4,-1 1-1,-1 3 3,0 1 3,1 0 30,0-2 12,0 0 5,3-1-5,1-2-11,2 0 16,2-1 3,1 0-22,1-1-28,1 0-3,0 0 6,0 0 2,-1 0-8,2-1 0,-1 0-6,0 0-69,-1 0 22,-1 0-17,0 1 11,-2 0-28,-2 0-8,-1 4 33,-1 2-16,-2 4 16,1 3-25,-1 2-8,2 1 25,0 2 25,2 2 12,0 2 33,2 0 8,0 1 37,1 0 5,0-1-13,1-2 24,1-1-10,0-2-6,0-1-3,1-1-34,-2-1 28,0 0-30,-1 0 2,0 0-8,-1-1 0,0 2 6,-1-1 0,1-1-4,1 0 1,3-2 3,0 0-3,2-1-3,0-1 0,2-2-34,1 0 0,0 0-2,-1 1-26,-1 1 12,0 1-12,-1 3 9,-1 2 3,-3 4 5,0 3 37,-2 5-46,1 1 1,-2 4 50,2 0 3,0 0 0,1-1 3,0-2-3,1-2-3,0 1-5,2-3-42,-1 0-12,2 2 56,-1 1-30,0 3 28,1 1-71,1 2 15,3 1 11,2 1 19,2 1 23,1 0 11,1 0 3,2 2 2,1-1 37,1 1-36,0 0 30,-1 0 20,-1-1-50,-2-1 36,0-2-34,0-1 34,0-2-33,0-3-1,0-2-2,-1 0 36,-1-1-42,-2-1-9,1-1-36,0-2 43,-1-2-1,2-2 0,0 0-3,1-4 1,0-1 5,0-2 5,-1-2 4,1-2-4,-1-1-5,1-4-2,1 1-40,0-2-68,0 0 94,0 1 16,0 4 56,0 2-14,-2 6 19,-2 3-8,-4 4 1,-3 5-12,-3 3-37,-2 2-5,-4 2 0,-3 2 0,0 2-8,-2 3-45,0 2 11,2 4-20,1 2 0,4 2 18,0 1 38,5 0 3,1-1 3,2 0 6,2-3-1,1-2-5,1-4-2,2-4-7,1-3-27,1-4-17,1-3 8,1-1 36,0-1 1,2-1-62,1-1 25,2-2-42,3 0 9,3-3-3,1-1-34,0-2-33,1-4 94,-3-1 54,-1-4 42,-3-1 82,-3-2-1,-2-1 53,-1 1 9,0 0-45,0 2-76,-2 2-64,-5 4 0,-3 6 0,-5 4 0,-3 6 3,-2 3-3,-1 3-5,-1 1-4,0 0 1,0 0-37,1-1-8,2-1-9,3-1 17,2 0 12,2-2-12,3 1 0,2-1-25,4 2 9,1 1 19,2 2 33,3 3-24,2 3-12,5 1-8,3 2 22,2 1 28,1-2-3,2-1-2,1-1 2,0-4 1,0-3 5,1-3 8,-3-2 29,-2-3 24,-3-4 9,-3-3 11,-2-2 40,-3-4 170,-2-3-148,-1-1-73,-1-3-37,0 0-24,0-3-1,0 0-5,0-1-90,0 0 34,1 1 53,0 2 140,2 1-53,0 4-45,0 2-31,1 3 39,0 1-5,1 1-3,-2 1-33,0-2-1,0 0-2,-1-3 27,-1-1-30,0-2 5,0-1 1,-1-2-6,0-3-3,0 1-9,0-3-50,0 1 59,1 0 9,1 2-9,0 3 0,2 1-3,0 2-5,2 1-4,-1 1 12,1 0 6,-1-1 5,0-1-2,-1-1 24,-1-2 4,-1-2 13,-1-1 12,0-2 100,-1-1-224,0 0 4,0 2 58,0 2 42,0 3-40,0 5-2,0 5-33,1 3 24,-1 2-27,3 1 30,-1 0-27,2-1 30,-1 0 3,2-2 0,-2-2 0,1-2 0,1-2 8,-3-4 51,1-3 11,-2-3 25,0-1 29,-1-3-421,0-1 36,0-4-159,0 1-142,0-6-245,0-3-1057,0-8-1192,0-10-1191,0-3 4247,-3-21 0,2 31 0,-1-8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12.2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218 89 15503,'34'-23'-2,"-6"3"41,-28 15 6,0-1-3,0 2 100,0 0 35,0 2-60,-2 1 7,0-1-1,-3 1-8,-1 0 8,-2 1-8,-3 0-54,-3 0-52,-4 4 44,-1 3-3,-3 4-13,1 2-32,0 2-5,3 0-53,1 2 19,2-1 26,4 0-3,0 0-23,3-2 34,0 0 0,0-1 0,2 0 0,-1 0 0,1 0-36,1 0-34,1-2 17,1-1-17,1-2-9,1-1-36,1 0 37,0-1 67,0 0-84,2 0 86,2 1 1,3-1 5,3 1 3,3-1 8,0-1 1,4-1-6,1-1 5,4 0 37,0-3-14,3 1-31,2-2-132,2-4-204,2-1 25,1-5-2,1-2-9,1-2 89,0-2 29,0 0 123,0-1 44,-3 0 37,-2 0 70,-3 1 11,-5 0 43,-5 1 55,-3 0-17,-7 1 34,-3 0-45,-2 1 17,-2-1-70,-4 1 28,-4 1 59,-5 1 48,-3 2-32,-3 0 29,-3 2-54,-1 1-36,-4 3-25,0 1-107,-2 2 29,0 1-37,1 1-90,0 2 20,3 3-25,0 3-20,2 3-8,1 1-9,0 3 18,3 3-472,1 2-242,5 0-287,3 2-675,6-2-1130,3 0 2920,2-4 0,0-8 0,0-3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13.0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453 1 16965,'-34'9'162,"3"2"-100,11-4 16,-3 4-24,-2 3 24,-2 3-70,-1 2 54,1 1-12,0 2-41,0 1-9,2 1-42,1 1 36,2 1-2,0 1 5,2 0-8,3-1-40,1-2 7,3-2 10,3-4-11,4-3-33,1-1-9,3-4 3,0 0 6,2-3-1,0-1 18,0-1 55,3 0-47,0 0 53,5 0-9,0 0 4,2-1-23,2 0 28,1 0 5,2-1 1,0 1 0,2-1 55,0-2-27,2 0-29,2-1 32,1 0 16,3-3-11,2-3 3,1-5 0,2-3-1,0-2 10,-2-3 16,-2 0 28,-3-2 30,-5 2 21,-4-1-26,-5 2-45,-3-2-36,-4 1 20,-2-1-59,0 1 36,0 1-39,0 3-11,-3 3-40,-1 1-52,-3 4-116,0 0-86,-1 3-112,-1 2-137,-1 1-323,1 1-472,0 1-819,2 4-1892,1 4 4060,1 2 0,2-3 0,1-3 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04:13.7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401 3 16150,'-40'-2'431,"2"5"-201,9 14-20,-3 4-76,-1 5-55,-1 2-34,2 4-37,1 1-2,3 0-1,4 0-5,2-2 0,5-2-5,3-1-65,4-3 0,2-2-20,3-1 37,2-4-26,3-2-19,0-3 48,2-1-3,4-3 0,4 0 44,4-2 1,5-1-1,2-2 1,5-2 8,5-1 8,4-3 1,4-4 24,1-2 4,0-6 5,-1 0-31,-4-1 121,-4-1-37,-4 0-6,-6-1 26,-3 1-20,-5-2-5,-2-1 30,-3 0-5,-3-3-45,-3-2-11,0-2-6,-2-2-53,-2-2-3,-4 0-83,-2 0 41,-4 3-14,-1 4-31,-2 5-108,-2 4-175,-1 4-346,-2 5-382,0 2-750,1 6-1974,-1 5 3825,2 4 0,8-3 0,4-2 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4:11.5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24575,'0'0'0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00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0 16567,'-17'40'636,"2"-4"-574,10-20-29,-1 1-33,0 1-3,1 0-2,-2 0 5,2 0 36,-1 0-27,0 2 52,-9 20-52,4-15 77,-10 23-83,11-28 31,-8 12-34,8-16 53,-10 14-53,11-17 3,-8 15-3,11-17 123,-4 10-89,5-11 16,-2 7-47,3-7-3,-4 10 42,3-10-39,-3 10 5,4-10 0,-3 7-16,3-10 58,-1 2-5,4-7-14,-1 1-76,1-3 76,0 2-31,1-1 112,0 3-50,-1 0-124,-1 5 56,0-4-5,-1 4-59,3-6-137,-2 2 154,2-4-468,0 0 79,3-4-85,-1 0-218,4-4-461,1-2-926,3-3 2132,11-15 0,-11 14 0,5-7 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00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70 14269,'-21'24'302,"5"-4"-246,13-20 137,1 1-319,7-2 20,-2 0 106,6 0 213,-1 0 30,3 0-173,5 0 28,5-1-92,2-2 47,2 0-39,27-8-14,-18 5 92,46-10-92,-44 10 82,33-6-80,-37 7 96,19-4-61,-24 5 41,11-4-25,-21 5 463,-1 0-340,-13 4-196,-8-1-411,-4 1-235,-17-1 201,5 0-1179,-16 0 185,17 1-2220,-9 1 13509,16 1-7373,80-2 1,-51 1-1,63-2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13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31 16374,'-7'-17'-120,"2"4"41,5 13 945,-1 0-861,0 2 4,2 0-4,0 2 32,1-2-26,0-1 67,-1 0 230,0-1-308,1 1 137,-1 1-50,1 2-45,0 0-33,1 3-4,-1 0 29,1 1-29,0 0-5,1 0-8,0 0-26,-1 0 34,2 0-11,-2-1-39,1-1 13,-1-1 29,0-1 2,0-1 1,-1-1-29,0 1 34,0-1-3,0 0-8,0 1-31,-1-1 42,1 0 0,-1 0 0,2 1-3,-1-1 3,0 0 0,1 0 3,-1 1 3,0 0-1,-2 0 4,1 0-4,-1-2 54,1 1-6,0-1 208,-1 0-202,0 0-54,0 1 54,0 0-53,0 0-6,0 2-3,0 0 3,0 2 0,0 0-3,0 0 3,0 0 0,0 0 6,0 1-6,0-2-6,0-1-36,0 0 6,0-1 30,0-1 3,0 1 3,0-1 3,0 1 5,0 0 29,0 0-37,0 0 0,0 0 3,0 1 2,0-1-2,0 1-3,0-1 3,0 1-3,0-1-3,0-1 3,0 2 3,0-2 30,0 0 21,0 1 16,0-1-12,-1 1 12,0 1-16,-2 0-12,-1 0-9,1 0-24,-1-1-9,0 1 0,0-2 0,1 1 0,0 0-6,-1 1 0,-1 0-27,0 2-9,0-1 33,0 0-27,1 1-6,0-1 6,-1 1 27,1 1 1,0 0 2,0 0 3,1-1-2,-1 0-29,1-1 26,0-1-3,1 0-31,0-1-3,1 0-6,0-1 7,1 0 2,-1-1-3,1 1-42,0-1 81,0 1 393,0-1-6128,0 1 2992,2-6-1241,0 2 13820,3-8-7373,-9 18 1,4-10-1,-6 13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01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60 15414,'48'6'45,"-7"-2"-45,-23-4 53,1 0-8,2 0-40,1-1-5,3-2 6,1-1-6,3-2-277,2 0-1372,16-4 1649,19-7 0,-25 7 0,4-3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02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46 11616,'-57'-25'510,"11"6"-384,40 18 73,0 1 128,0 0 23,-2 0-86,-3 0-84,-2 0-43,-3 1 59,-1 2 414,-21 9-501,14-2 34,-28 13-98,32-12 25,-13 10-67,21-11 11,-7 14-23,12-12-19,-4 13-8,9-13-6,0 8 39,2-10-59,0 6 32,0-8 35,4 4-5,0-6 185,8 4-140,-3-7 134,9 1-89,-6-3 16,17-3-44,-7-2-57,24-8 1,-14 1 111,34-16-38,-33 12 2,21-14-75,-32 14 260,9-13-160,-19 13 96,2-9-191,-12 15 137,-1-6-145,-2 7 87,-3-4-90,1 8 2,-2-1-2,4 4-53,0 1-308,0 0 137,-1 0-14,1 1 238,-1 2 53,0 4 17,-2 9-123,0-3 42,-2 18 8,4-15-11,-1 13-20,5-15 43,3 5 2,1-9 137,16 3-111,-8-8-491,20 1-251,-14-6-6366,23-9 7071,-23 3 0,5-4 0,-22 6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03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40 11518,'-17'-19'507,"0"4"-333,9 12 97,0 2-10,-3 0-43,0 0-2,-2 1-26,-2 0-55,-2 1 109,-18 8-199,11-1-40,-23 12-5,24-8 123,-17 14-123,23-10 73,-6 8 9,15-9-82,2 2 0,2 0-56,2 7-17,2-7 126,7 8-8,2-13 97,13 4-94,-5-10 112,16-1-51,-9-3 14,37-17-112,-27 5 96,32-21-54,-37 12 45,11-15-25,-22 12 103,4-19-78,-15 22-17,0-12 0,-6 22 370,-1-1-414,0 8-1034,0 1 997,0 5 196,0 1-132,0 5-64,0 0 3,0 2 5,0 8 1,0-6 27,2 11-33,1-12 11,9 11 31,-3-14-420,15 7-530,-7-13-3763,19 0 4668,-15-7 0,0 3 0,-13-3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2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492 1 13050,'-26'38'109,"1"-4"73,12-24-2,-3 1-45,-2 3-54,-2 2-8,-1 2 16,-1 1 20,0 2 62,0-1-28,-1 2-17,2 1 498,-32 41-559,23-26-30,-2 3 0,2 0 1,8-5 62,-10 26-36,19-24 22,-6 47-76,14-38-8,-1 45 0,9-49 95,17 40-86,-3-43-4,26 32 65,-18-41-25,23 15 53,-16-24-98,26 11-160,-20-18-2892,55 10 199,-40-15 2219,27 2 1,-55-11 0,-9 0 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09.0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314 423 15103,'-19'-14'56,"3"3"-20,11 9-36,1 1 9,1 0 52,0 1 1,1-1 11,1 0-73,-1 0-115,0 0 17,-2 0 31,-8-1-76,-2 0 90,0 1-37,-2 0 54,10 1-12,-8 2 48,5 0 6,-11 9 5,4-2 39,-18 19-50,17-13-36,-13 18 36,19-19-3,-5 9-50,8-12-135,-1 6 107,6-11-17,1 1 98,1-5-227,1-2 479,0 3-78,1-1-168,2 3-6,2 1 8,1 0 93,6 4-101,-4-4 39,10 8-39,-12-8-50,5 3 47,-8-5-8,2-1 8,-3-2-70,1 1 20,-2-2 142,3 1-52,-2 1 89,6 1-123,-4-1-1,4 0 1,-5-1 42,4 1-42,-2-1-6,5 1 3,-5 0 3,4 0-28,-5-1 67,4 1 67,-4-1 34,5-1-138,-5 1 34,2-1 3,-3 0-53,-1 0-22,-1-1 164,4 0-122,1-1-18,9-2-44,-5 1 50,8-3 48,-9 3-34,2-1-8,-6 2 19,1-1-16,-3 1 70,3-2-43,-1 2 23,10-9 42,-7 5 37,8-8-102,-11 6 48,5-6-81,-7 5 182,3-6-179,-5 7 0,0-4 3,-1 6 47,0-3-59,0 4 6,0-3 0,0 4-47,-2-8 44,1 6-64,-2-10 72,3 8 68,-3-11-39,1 9 55,-1-8-80,0 10-12,-1-3 3,1 6 47,-2-4-47,3 4-8,-4-3 11,3 4 0,-4-3-1,3 1 4,-7-9-6,5 6-36,-6-11 80,6 10-72,-4-8 23,4 8 5,-4-11 47,5 11-80,-5-12 2,7 13 31,-2-6-8,4 9-141,-1-5 146,2 6-58,0-6-9,0 6-45,2-5 104,-1 5-138,5-7 105,-2 6-63,7-5 62,-2 7-125,16-4 136,-8 4 26,25-4 16,-16 4 110,39-4-113,-30 3 93,33-5-36,-39 4 2,15-4-61,-22 4-3,13-5-3,-16 5-25,10-3 34,-18 6 106,2 0-67,-12 2 789,0 1-828,-5 0-6,3 0-112,-2 0-418,1 0-1057,2 0-427,-3 1-764,-1 0-663,-1 1 13271,0 0-7373,15-5 1,-8 3-1,11-3 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0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65 13530,'-32'-32'1203,"4"6"-998,17 22-62,-3 3 19,-1 0-84,-2 1-33,-2 1-39,0 3 47,-3 2 11,3 4-55,-1 1 52,-8 16-55,10-8 5,-12 27-11,20-25-61,-4 19 16,10-21 36,0 13 4,3-14-62,1 10 69,0-12-7,5 11 5,-3-14-11,8 8 11,-6-11-6,7 10 56,-4-10 6,7 9-19,-5-10 13,13 5 23,-5-6-247,33 0-450,-19-5-4874,34-2 3695,-34-4 1558,14-6 1,-29 5-1,-1-3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0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 9320,'7'4'1658,"-2"-1"-1095,-5-3 1050,0 0-1605,66-21-8,-37 14 0,53-16 0,-54 18-3,-1 1-2,-2 1-49,-3 1 43,-2 0-1882,1 0 1893,-6 1 0,-4 0 0,-5 1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0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302 1 14756,'3'48'448,"-5"-5"-359,-8-21-10,-3-1-34,-3 1-37,-2 0 28,0-2-27,-1-1 24,0-1-492,-18 10-347,13-13-3336,-24 10 74,27-19 4068,-14 0 0,24-6 0,-3 0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1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14484,'7'43'213,"-3"-5"-177,-12-20 9,-1 1-39,-2 0-6,0 0-37,-1-1-651,0-2-159,-1 0-5514,-16 8 6361,11-12 0,-4 4 0,15-13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3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14271,'42'19'367,"-4"0"-361,-20-8-6,0 2 53,0 0-17,-1 0 26,-1 2 28,-2-1-1,0 1 29,0 0 131,9 19-126,-9-11 65,11 25-180,-15-23 71,1 19-74,-7-17 85,-1 28-85,-6-26 46,-13 37-6,2-36 8,-20 31-90,15-29 37,-16 23-2,16-23-43,-10 19 45,15-24 106,-8 18-64,12-26 6,-6 9-527,10-19-1192,-3 0-145,2-5 1816,-8-1 0,9-3 0,-4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14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0 16229,'-5'37'75,"1"-6"-66,1-24 77,1-1 4,0 1-28,-1-1-29,1 0-22,-1 0 43,1-2-12,0 0 19,1-1 9,-2-1 28,2 0 14,-2 0 67,1 0 23,-1 0-90,-1 0-59,-2 1-25,-1 0-28,-1 1-33,0 0-21,-1 1-7,1 0 19,1 0-11,1-1-51,2-1-19,1-1-3,1 0-6,1-1-44,0 0-3826,1 0 3585,2 0-45,1 0-493,2-2-686,4-1-1276,-1-4 12747,1 0-7373,-23 12 1,12-6-1,-18 10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5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0 15568,'-21'42'-17,"2"-5"17,11-21 0,-1 0-3,1 0 3,0 1 0,1 0 9,0 0 30,1 0-39,0-1-149,-1 10 77,4-12-7,0 9 71,3-18-323,3 1-161,1-5-903,10 0 219,0-1 1176,24-8 0,-24 6 0,10-6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5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27 9368,'8'4'1358,"-2"0"-840,-6-4 2143,0 0-2560,-36-15 13,23 11-41,-27-11-28,32 15 0,1 0-37,-1 0 28,0 0-24,-2 4 18,2-1-30,-2 6-61,4 0-4,1 2-16,2 1-17,1 2 9,1 0 86,1 0 3,10 15 0,-5-10-39,12 16 42,-9-19 2,4 10 40,-5-13 2,1 8-44,-4-10 115,0 8-65,-2-9 118,-1 8-62,-2-10-11,-3 6-53,1-7 134,-3 1-36,3-5 184,-4 0-369,1-3-2159,-17-9 53,11 1 2148,-10-18 0,17 17 0,-1-6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5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12132,'0'0'0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7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291 75 12442,'-30'-39'698,"6"6"-564,20 32 29,0 0 28,0 0-21,-1 1-80,0 0-28,-1 0-6,-2 0-3,-2 0-11,-12 2-40,8 1 52,-12 4-54,15-2-132,-9 9 96,10-6-107,-10 9 79,11-8-9,-8 14 81,9-10 76,-7 13-84,10-12-28,-2 9 28,4-10-126,0 12 121,2-13-65,2 8 70,1-13-40,3 2 40,1-4 17,2 3-11,-3-4 72,6 3-75,-5-4 204,7 1-81,-7-4 188,9 1-99,-5-3 18,14-7-180,-6-1 53,17-15-50,-15 8 59,20-21-34,-22 19-42,12-18-27,-19 22 102,9-13-7,-11 14 97,7-9-142,-10 14 142,3-4-114,-5 6 226,1-1-139,-3 6 220,-1-1-901,-1 3 504,-1 5 62,0-1 78,0 5-87,1 1-45,0 1-8,0 6-8,0-4-3,1 10 5,0-11 9,4 9 0,-1-11-594,7 7-353,-3-8-8391,13 2 9335,-9-8 0,3 1 0,-12-5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8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0 13854,'-20'4'115,"3"1"-34,10-4-2,-2 2 2,-1 1 36,-1 0 1,-1 2-40,0 1-33,-1 2 28,-1 1-3,0 1 165,-13 11-165,10-8-56,-15 16-14,17-14-45,-6 15 43,10-13-91,-1 20 60,8-20-85,1 16 82,4-23-15,5 7 48,1-11 1,8 5 4,-5-6 18,7 5 22,-6-4 48,15 6-46,-9-6 12,21 3-602,-12-7-6636,47-3 7182,-34-4 0,15 1 0,-40-1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19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27 15288,'-35'-15'311,"6"4"-311,17 11-6,-1 0-47,-2 4 44,-2 2-55,-1 5 30,-1 3-10,1 2 32,0 1-30,2 2-137,-8 13 90,12-11-197,-4 20 224,14-25 20,6 12 42,1-17 168,19 7-168,-8-12 146,21 3-143,-16-7 75,8-2-13,-6-2-12,1-3 8,1-3-24,0-2-4,-2 0 40,-4 0 176,0-2-89,-9 4 86,-1-5-184,-7 7 114,-1-4-114,-1 3 25,-6-10-37,1 7-11,-9-10-33,5 9-34,-11-11 31,10 11-9,-10-10-39,11 12-33,-4-2 70,6 6-214,-1 0-7,4 3-1619,1 1 324,2 1-3074,0 5 4598,1-3 0,0 3 0,0-3 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20.1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69 14266,'-22'35'159,"2"-5"-159,10-13-61,2-1-29,1-2 9,1-1 28,2-2 8,2-1 9,0-2 30,2-2 3,0-1 630,0-2-355,0-1-328,-1-8 53,1 0-58,0-6-110,0 2-34,0-1-2,1-1-89,8-8 206,1 4-81,17-10 166,-8 11-40,24-11 45,-23 15-6,18-7-50,-23 11 67,17-2 104,-16 6 157,9-1-174,-16 3-26,1 1-63,-6 0 162,1 1-73,-3 2 117,1 5-117,-2 1 98,1 15-131,-2-11 5,0 15-70,-2-15-26,0 7 60,0-10-68,0 4 34,2-9 250,0 0-248,0-4-100,3-5-36,3-1-404,26-21 379,-8 9 69,28-19 82,-25 20 8,15-7-9,-20 12-38,17-7 2,-19 10-22,11-2-23,-20 7 9,1 1 126,-7 2-40,-3 0 259,-1 1 424,0 13-472,0-2 86,0 19-212,-2-12-6,-4 20-78,1-21 5,-3 17 22,5-21-33,-1 9-8,2-10-104,-1 9 31,2-12-748,9 6 48,1-12-3319,30 0 1205,-13-8 2895,15 0 0,-27-1 0,-6 3 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21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51 16013,'-25'6'-330,"3"2"268,10 2 0,0 1-36,1 3 20,1 1-20,2 1 8,3 0 37,2-1-81,6 12 134,3-11 81,12 12-28,-3-19 90,14 1-90,-10-6-28,20-4-25,-21-4 224,14-13-137,-23 5-87,1-10 0,-9 7-87,-1 0 6,-2-2-42,-4 0 14,-4-1 39,-7-5 95,4 6-78,-11-7 19,13 15-100,-5-3 16,11 10-131,1 1 143,3 1-829,0 0 654,5-1 281,2 0 191,6 0-57,30-1-134,-13 1-78,33-2 25,-32 1-110,18 0 157,-23 2-84,11 0 40,-18 0 176,13 1-69,-19 0 321,6 3-236,-13 0 550,-2 6-541,-2-2 154,-1 9-170,-1-7 33,-6 9-132,1-7-22,-8 12-17,7-13-2,-4 7-4,9-13 93,-1 0-47,3-3-158,0-2-119,2-2-38,2-1 10,5-3-189,11-6 222,-1 0-36,34-14 268,-21 12 3,33-12 0,-32 15 0,23-8-3,-24 8 272,19-4-17,-32 10 114,5-1-248,-21 6 159,-1 1 26,-2 1 285,-1 6-376,-1 0 175,-4 9-191,0-4 5,-5 11-170,5-10-84,-4 15 47,6-15-198,0 15 204,4-17-11,4 8-59,1-11-1260,9 4 453,-3-6-2853,13 3 485,-8-5 3245,4 1 0,-12-4 0,-3-1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21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47 15817,'-36'-25'20,"4"4"-65,20 21-17,-1 0 20,0 0-3,-1 2-16,1 2 16,-1 3 9,-1 2-46,0 2-2,-5 10 12,1 13 63,4-6-128,8 15 137,12-27 129,10 9-76,0-16 17,14 0-140,-9-6-708,31-6 517,-21-2-7,18-5 16,-22 0 109,-2 0 70,-4-2 73,-3 1 50,-3-2 60,-1-5-21,-5 4 118,1-12-19,-7 14 769,1-2-581,-3 10-127,0 3-392,-1 0 188,-1 8-28,-1 0-62,-4 13 36,4-7-5,-2 15-47,4-15-365,8 9-316,3-14-2148,23 4 969,-7-8 1921,24 0 0,-31-3 0,4-1 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22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261 501 16483,'-43'-16'420,"7"4"-358,21 10-26,0 2-27,0 0-9,-2 0-3,1 3-59,0 2-33,1 3-20,0 1-86,-3 9-4,0 10 119,5-5 21,5 11-8,8-18 65,10 7 70,0-11-443,25 4 204,-13-11-259,30-1 268,-29-6-12,11-3 63,-19-2 55,-1-1 57,-1-2-77,-1-2 38,-1-1-32,4-9 70,-3 4-120,14-31 124,-12 19-35,16-34-41,-13 27-251,4-8 0,1-2 329,4-3 189,0 1 0,0 2 1,0 6 633,14-16-279,-22 33 606,2-1-1018,-15 18 86,-1 2-156,-4 5-112,0 0-152,-3 4 202,0 2 115,-3 6 126,-8 16-146,2-3 176,-12 28-167,10-19 98,-11 40-160,14-35-34,-3 31-14,11-40-2,1 15 0,1-23-79,2 16 53,1-21-713,4 10 122,0-16-3071,14 10 154,-8-12 3542,8 5 0,-12-10 0,-4-2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17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0 14302,'-5'46'762,"0"-7"-575,2-26-97,-1-1-45,0 1 33,0-1 110,-1 2 5,2-1-5,0 1-118,-1 1 11,2 1-11,-1 1-25,1-1 58,1 1-13,-1-1 8,1 1-56,0 0-39,-1 1 2,1-1 4,-2 1-7,2-1 7,-1-1 24,2-1-30,-2-2 6,2 0-1,-1-2-2,0 0-1,1-2 29,-1-1 2,1-1-2,0-2-34,-2 0 3,2-1-3,0 0 0,0-2 254,0-1-237,-1 0-67,1 1-48,-1-1 56,1 2 39,0-2 3,0 1-45,0 0 96,0 0-51,3-6 50,0 1-44,4-4 2,0 1 0,3-1-2,-1 0-6,0 0-34,0 1 26,1 1-34,0 0 34,-1-1-34,1 2 36,-1-1-2,0 1-65,0 0 14,-1 1 48,0 0-51,0 0 29,0 2-4,0-1-24,0 1 27,0 1-11,1 0-16,-1 0 16,-2 0 39,0 0-30,-1 0 2,-1 0 34,0 0 0,-1 1-81,1 0-263,0 0-12,0 0-53,-1 0-100,0 0-244,-1 0-340,0 1-386,0 0-324,-2 0-241,0 0 11874,0 0-7373,-12-9 1,9 5-1,-9-6 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24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35 12840,'-42'-2'50,"7"1"32,25 2 10,1 2 42,1 0 29,1 0 28,0-1 25,-1 1 16,0 1 20,-2 0 17,-2 2-26,0 2-108,-1 0-82,-1 3-53,1-1-98,1 1-280,-4 11 271,8-9-35,-1 11 69,8-17 48,3 7 33,1-7 0,8 8 46,-4-7 27,10 6 25,-8-7-50,11 2 53,-6-5 160,22 1-199,-15-3 3,24-3 61,-23-2 230,18-9-212,-23 3 142,10-10-180,-19 9 18,1-9-79,-5 6 104,-1-17-115,-3 14 48,-8-13-85,2 17-19,-17-6 11,10 10-16,-11-4 10,14 8-47,-5-2 54,8 3-1,-2 0 0,6 1-11,1 0-39,1 0-832,1 1 555,2-1 36,2 1 294,4-1-6,6 0-39,5 0 37,6 0 8,3-1-25,35-1 27,-23 1-2,33 0 9,-43 2 33,11 1-42,-21 0-65,4 0 21,-13 0-74,1 0 118,-9 0 221,-1 4-78,-2 0 126,0 9-171,0-3 78,-1 12-86,-1-7 44,-5 12-128,1-11-1,-5 16 4,5-16-46,-2 7 32,6-16 47,0 2 28,1-7 171,1 1 887,0-2-1136,0-5-172,1-1-144,3-5 7,4 0 88,5-4 69,7-1 17,5-1 62,23-7 45,-10 7-149,33-8 174,-40 15-87,11-1 11,-32 9-129,-1 1 216,-7 1 597,1 4-303,-3 1 128,0 8-270,0-4 94,0 11-246,0-10-36,0 11-26,0-13-4531,6 10 66,-1-12 4527,8 3 0,-7-9 0,1-1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3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32 12244,'27'-17'1291,"-5"3"-958,-21 14 2526,-1-1-2666,-5 1-193,0 0-36,-5 1-68,-1 0-2,-2 1 27,-4 2 43,0 1-87,-19 8 92,14-4 42,-28 19-5,28-13 5,-28 28-14,29-21-11,-17 20 11,25-25 3,-5 12 0,9-15 45,-1 11 8,4-11-100,0 17 41,4-14-2,-1 14 5,3-17 0,0 8 0,0-10-50,2 10 50,0-12-5,3 9-42,-1-10 47,9 8 3,-5-8 14,9 6 22,-8-9 62,8 1-64,-7-3 55,15 3-86,-12-3 62,14 1-65,-14-2-6,10 0 6,-13-3-3,6 3 3,-11-2 9,3 1 33,-5-2 5,2 0-47,-2 0-1131,5 0 465,-3 0-1648,9 0 435,-4 0 1879,-26 0 0,15 0 0,-25 0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33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46 13226,'10'-19'785,"-3"3"-516,-7 13 0,1 1-29,-1 0-7,1 0 397,-1 0-630,-1 8 106,0-1 45,0 7-81,-1-1-16,0 3-10,-2 8 35,0-4-9,-6 23-34,4-20-33,-6 22-3,7-24-42,-6 22 36,6-22-10,-4 17 7,7-23-19,-1 9 62,2-11-40,0 5 15,0-9-9,0 2 42,1-7 159,0 1-86,0-1-70,0-1-266,3-2 221,2-1 8,4-1 54,4 0-62,3 0-6,4-1-86,14 0 10,-6 0-58,23 1 96,-26 2-35,12 1 79,-24 0-81,4 4 78,-12-2-11,4 5-190,-6-4-1403,3 3 63,0-3 1544,6 2 0,-7-4 0,2 1 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33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76 15030,'4'44'216,"-3"-4"-118,-10-19-45,0 2-53,-1 1 0,0-1 0,0 0-3,0-1-33,1-2 30,-3 10 12,5-13 8,-2 9-9,6-19 149,1 0-5,2-6 744,0 0-742,0-5-151,0-2-115,1-6-16,5-12 69,0 3-97,13-26 27,-4 15 126,24-34 76,-18 34 140,20-27-50,-27 39 50,5-10-210,-12 20-6,0-2 6,-2 6-42,0-2-28,-1 4 51,0-1 55,-1 3-39,1-1 3,-3 2-375,0 1 288,-1 2 87,0 0 26,0 3 116,1 0-46,1 2-32,1 2 14,2 2 46,0 1 77,3 8-167,-3-4-31,5 12-3,-3-10-14,7 17 8,-5-18 0,6 16 4,-7-18 13,8 16 59,-8-16-70,5 14 0,-7-16 5,2 7-5,-3-10 31,3 9-25,-5-10 30,3 6-30,-4-10-3,0 0-3,-1-3-4078,-1-1 2085,2-8-1765,0 2 13588,2-7-7373,-8 21 1,5-10-1,-7 14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34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96 14999,'21'-13'154,"-1"3"-106,-9 9-48,3 0-6,2-2 4,1 0 7,12-4 37,-6 1-703,18-5-66,-16 4-2035,17-5-58,-19 5 2820,5-2 0,-17 6 0,-5 1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34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23 16859,'-24'-13'56,"3"3"14,11 14-37,-1 1-30,-1 1 25,-1 1-28,-2 1-45,0 3-8,0 0 50,0 4 0,1 2 40,-7 11-93,-6 23 11,8-16-157,-3 19 132,17-37 31,0 10 34,4-13-68,0 9 28,1-12-61,4 10 72,-1-11 34,8 5 3,-2-8 84,11 2-85,-4-4 38,18 1-38,-10-4 74,30 0-73,-26-2-905,34 0 93,-37-3-3691,20-2-75,-28 0 4575,2-4 0,-13 6 0,-4-1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3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99 151 10552,'14'-20'728,"-2"3"-473,-11 11 126,0 1 73,0 2-65,-1 0-126,0 0-3,1 1-15,-1-1 141,1-1 28,2-3-279,-1 1 223,2-3-277,-3 5-13,1-2-66,0 3 38,1-2 4,1 1-35,0-3 27,0 2 222,4-4-197,-4 4 91,3-2-71,-5 4 193,1 0-142,-2 2-379,-1 1 35,-2 4 175,-1-1 37,-1 6 115,0 1-112,1 2 78,-4 12-75,1-4 47,-5 17 45,4-15 78,-10 32-123,7-25 9,-8 30-59,8-32 2,-7 17-5,7-20-36,-7 20 30,9-23-153,-3 14 106,8-22 2,-1 7 51,3-9 3,-2 10 67,3-11-17,-2 6-53,2-10 177,-2 2-88,2-5 183,-2 0-3711,2-3 1526,4-6-1013,2-1 12756,3-5-7373,-17 21 1,9-9-1,-15 16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3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42 11177,'3'-19'1173,"-2"3"-812,-4 13-109,1 1-33,0 1-40,0 0 93,1 1-359,0 0-501,-1 0 588,2 3 0,-1 1 2,2 3-2,2 0 126,2-1-8,3-1 227,9 1-157,-2-2 173,19 1-210,-10-4 171,39 0-311,-28-1 31,36 0-115,-38 0-78,28 0 146,-33 2-32,20 3 37,-27 0 81,12 4-19,-14-4 33,20 1-327,-21-4-1065,13-1 490,-23-1-1253,0-1 226,-6 0 1834,-5-2 0,2 1 0,-3 0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4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10188,'0'11'2624,"0"-3"-1719,0-8 347,0 0-1252,5 0 53,0 0 162,7 0-117,1 0-92,6 1-6,1-1 62,5 2-54,1-2 54,16 0-62,-9 0-2311,47-4 2311,-33 2 0,8-2 0,-34 2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5.0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 15162,'-15'42'187,"1"-4"-178,3-18 89,-1 0-37,1 0-16,1-1-36,1-2-4,2-1 4,2-1-133,1 10 85,2-11 42,1 9 0,3-17 8,1 0 42,3-3 17,2-1 28,1-1-8,4-1 5,0 0-22,4-2 5,13-7-75,-6-2 17,19-12 33,-18 7-50,18-13-6,-19 12-17,19-18 101,-25 20 157,8-11-184,-19 18 209,-2-2-210,-4 7 25,-1 0-803,0 2 566,-2 5 159,1 0 151,-4 5-87,1 1-64,-1 3-3,-2 8 3,2-5-11,-2 10-59,5-13-81,0 8 115,1-12 33,6 5 73,0-8 196,21 2-160,-6-6-19,32-9-42,-19-2-213,44-25 168,-38 14 45,29-21-40,-43 22 102,5-8 16,-18 15 280,0-1-333,-10 9-34,0 2-338,-2 2 162,-3 0-98,0 2 151,-3 2 51,-2 4-3,-8 10 5,2-2-142,-6 11 170,10-11-112,-1 11 85,9-14-74,-1 6 102,3-12 2,0 0 3,0-4 1302,0-1-1126,1-8-176,1 0-42,3-8 42,0-1 26,3-2-71,3-12 42,-1 7-47,6-15-15,-6 18-243,8-9 177,-8 17-135,5-1 117,-7 9-72,5 2 218,-2 1-644,22 4 43,-12-1-1015,26 4 569,-24-4-1935,14 0-344,-18-3 3329,-2 0 0,-11 0 0,-4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18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1 151 14020,'24'-36'-73,"0"4"36,-5 24 29,2-1 2,1 0 6,-1 0-2,0 0-4,-2 1 0,-1 1-66,-1 1-1,-1 1 36,-2 1-44,0 1 76,-1 1-37,-1 1 42,-1 0 8,0 0-2,1 1 27,-1 0-24,1 0 35,-1 0 10,-1 0 10,-1 0-64,-1 0-824,0 0-134,-1 0-369,0 0-770,0 2 2097,-1-1 0,-2 1 0,-2-1 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5.6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0 15016,'-34'24'216,"3"1"-118,9 1-17,0 4 0,-1 4 34,1 3-9,2 1-52,0 2-49,2-2 15,-12 39-90,16-36-37,-9 36 105,20-56-40,0 9 33,2-19-52,1 2 24,0-10-988,0 0 656,0-3-1827,1-5 404,1-1 1792,-1-14 0,0 11 0,-1-4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6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0 341 14946,'45'19'347,"-1"-4"-268,-12-11-26,8-3 11,7-1-55,6-5-9,4-2-347,2-6-20,-1-1 110,-2-3 77,-3-1 7,34-25 178,-35 14 32,-6-6 1,-3-2-29,-18 5 178,4-25-97,-26 34 142,-11-6-64,0 18 187,-9 1-212,-8 11-45,3 7 16,-13 8 21,5 7-48,-3 7 30,-2 4 6,1 5-69,-1 3-49,2 4 1,-11 23-9,13-18-5,-11 30 8,25-41-87,-3 25 81,14-38-46,1 14-29,4-29 73,1 2 8,0-10 193,0-1-28,0-2 401,4-4-530,1-3-78,18-23-224,-6 9-103,21-25 254,-17 23-70,12-9 112,-16 18-246,9-1 168,-15 11 0,6 1 151,-11 6 50,4 9 3,-6 0 14,3 13-67,-5-10-5,1 11 2,-1-13-64,7 11 120,-2-14 188,26 5-180,-11-12 1,31-1-51,-20-6 23,28-9-37,-22 0-59,25-14 62,-27 8 236,27-18-110,-38 18 383,9-18-243,-29 24 165,-9-10-316,-4 15-64,-16-3-54,7 6-76,-15 0 9,13 3-61,-13 10 125,13-2 1,-22 22-49,21-12 1,-14 25 50,24-21-103,-1 18 44,9-21 57,12 10 72,1-14 48,46 6-308,-17-14-496,53-1 336,-40-10-341,36-8 408,-39 1-72,25-12 268,-38 9 56,22-24 79,-35 18 392,10-21 171,-27 28 215,-1-5-602,-7 17-61,0 0-118,-4 5 19,-9 8-24,-1 1 19,-23 24-51,18-16 99,-12 17-59,22-22-115,-2 6 67,8-14 0,1 2 115,2-7 1268,0-1-1321,0-6-59,0-1-8,0-6-26,0-1 34,0-1-78,0-2-34,0 1-202,10-13 219,-2 11-104,19-14 101,-8 18-31,18-6 68,-14 10-23,26-3 39,-25 8-56,23 0 98,-25 3-685,18 2-99,-16 1-9044,28 3 8964,-25-2 1,5 0 0,-22-3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8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14 15246,'-20'0'-90,"2"1"54,8 3 33,-2 4-3,-4 3-30,-1 2 36,1 3 90,0-1-18,2 1 7,2 0-6,0-2-37,-3 10-39,6-10-173,-2 10 58,8-15 3,1 2 62,2-9 53,0 0 70,2-2 244,3-2-110,4-3-89,6-3-53,2-5 52,15-10-102,-8 4-10,27-26-35,-27 22 36,18-16 58,-26 25 90,1-1-151,-12 11-282,-1 1-637,-4 3 919,0 3 403,0 1-165,0 4-173,0 0-12,0 2 34,0 1 22,-2 5-73,1-5 4,-3 7-77,1-8-282,0 3 249,2-9 70,1 1-36,0-4-9,3-1 356,2 0-37,16-3-229,0-2-42,29-10-34,-13 2-31,33-12 62,-28 11-106,29-8 19,-42 13-162,6 1 98,-30 7 383,-3 5 112,-2 2 258,-4 17-417,0-7 132,-8 15-239,5-17-39,-8 10-112,9-13-13,-4 7 41,8-11-120,0 2 111,2-4 52,4 4 46,3-4-800,27 3 278,-11-5-1937,38 0 929,-32-5-3308,28-3 4794,-32 0 0,1-1 0,-17 4 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5:59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239 171 16458,'-45'-8'319,"6"2"-277,22 5-5,-2 2-34,-2 2 39,1 3-42,0 3-51,2 2-30,3 0 11,3 2-246,3 20 262,6-14 52,11 19 46,3-24 80,19 4-26,-8-11 25,24 0-73,-16-5 73,36-11-114,-34 2 75,21-14 42,-38 9 22,1-17-142,-12 13-6,-1-11-3,-4 12 0,-3 0 3,-3 2 3,-3 1 3,-1 2-130,-14-1 71,10 6-81,-13-1 2,17 5-246,0 1 238,8 0-613,0 0 753,8 0 230,11 6-96,3-2-28,23 5-97,-11-4 38,44 1-44,-35-5-45,33 1 42,-43-2-123,9 2 61,-23 0-52,0 2 72,-12-2-56,-2 1 95,-2-2 860,0 9-734,0-2-8,-3 14 8,1-9-28,-6 11-95,4-11-8,-5 9-26,5-10-64,-3 7 109,4-11 76,-1 3-9,3-9 902,0-1-980,1-6-355,2-1 136,0-7 124,4-1 17,2-3-85,3-3-276,12-9 397,-3 7 25,16-11-25,-14 16-73,17-8 70,-21 16-114,9-3-18,-18 10-63,-2 0 125,-5 2 381,-1 2 8,-1 1-89,0 4-177,0-1 116,1 4-91,0-4-16,4 7-9,0-7 230,14 6-89,-1-9-18,50 1-122,-21-4-4,4-4 1,2-1 67,2-4-23,33-12 20,-44 6 182,10-10-120,-33 10 111,-4-14-164,-13 13 41,-5-9-120,-4 15-123,-15-3 45,4 9 44,-23-1 40,15 9 13,-34 15-13,28-2-1,-26 22-13,34-17-42,-8 16 16,17-17-53,1 13 51,9-16 2,6 9 40,4-14 81,33 6-113,-10-13-2802,56-2 563,-47-8 2265,25-6 0,-49 5 0,-2-2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3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6344,'0'0'0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4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26 9536,'40'1'-53,"-7"1"44,-33-2 1555,0 0-1300,2-2-10,1 1-144,3-2-30,-1 1 30,0 1 54,-2-1 44,-1 1 488,0 1-561,-1 0-27,0 0-57,1-1-30,0-1 104,2 0-99,0 0 48,1-2 502,1 1-37,-4 1 257,1 1 14,-3 1-604,-5 0 28,2 0-216,-7 1-62,1 1 62,-4 1 45,-4 1-45,-1 1-56,-7 4 50,7-2 90,-13 8-84,16-7 34,-15 16-29,15-12 57,-13 16-59,12-11 14,-9 14-15,10-12-2,-7 12-42,11-13-196,-5 14 199,10-17 95,-2 12-56,8-14-56,-1 7 56,4-9 67,6 8-58,0-11 134,9 5-37,-7-8 62,24 0-160,-12-4 4,29-1-12,-20-3-314,28-6-156,-23 2-617,22-8 343,-28 6-3163,15-9 2157,-28 9 1750,4-6 0,-18 11 0,-1 0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4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37 16187,'4'-16'406,"-2"3"-406,-5 13-34,-2 0-72,-1 0 19,-1 0-20,-2 0 54,-1 0 8,-1 0-123,-12 10 107,9-4 16,-13 13 0,16-8-8,-3 4 11,7-5-31,1 1 68,1 0 5,0 5 19,1-2 4,1 12-32,1-13 1,2 9 8,0-14-3,5 4 9,0-6 162,11 3-107,-4-5 152,24 0-177,-12-3 90,42-7-56,-34 0 70,30-11-70,-36 5 135,11-8-65,-21 9 98,2-8-149,-12 9 60,-2-11-144,-4 11-2,-1-10-3,-2 12-78,-7-7 25,1 6-96,-11-4 68,7 5-588,-16-5 148,14 7-1986,-11-2 724,19 6-2336,-1 1 4119,10 2 0,1 2 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5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83 14204,'-29'-39'9,"3"7"35,14 28 46,-1 1 28,-3 0-29,-1 2-8,-1 0-44,-1 1 24,0 0-108,-6 5-149,-5 7 185,5 1 67,-4 12-48,17-11-84,-7 18 82,10-15-12,-1 15-38,9-17 41,0 8 8,3-11 57,5 7 0,1-10 232,16 3-124,-7-8-2,22-2-112,-16-6 129,31-15-112,-26 5 25,23-18-11,-31 16 64,7-11-53,-15 12 193,2-13-123,-11 15 230,1-6-197,-4 14-307,0 0-59,0 4-905,-1 0 1070,1 6 87,-2 0-76,2 6-11,-1-1 0,1 1-28,1 7 28,1-6 53,17 12-809,-2-15-2207,28 4 85,-14-10 2878,10-2 0,-23-1 0,-7-1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5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0 16055,'-7'58'344,"-2"-5"-282,-9-19 81,-1 1-40,0 3-91,-1 1-12,2 0 0,1 0 2,3-1-2,2-1 0,3-2-154,2 18 48,9-7 162,3 0-417,17-14-82,-4-23-1766,36-1 932,-23-8-2719,34-9 3996,-35-1 0,-2-1 0,-16 5 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7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4 16103,'-27'23'-37,"1"-1"76,6-10-39,0 2-42,1 1 6,2 1 36,3 0-53,2 1 8,3 0 0,2 0-61,4 6 153,8 2 60,3-6-18,19-1-268,-4-15-683,35-11 837,-26 0 95,24-16 2,-36 9-18,7-12-63,-15 10-13,3-15 165,-9 17-29,1-5-184,-7 16-81,1 2 53,-1 2 98,-3 8 143,-1 0-73,-3 11-6,0 0 43,0 6 36,-4 17-3535,2-6 3501,-11 44-95,6-24-544,71-87 1,15-17 790,-35 37-107,14-30 0,12-19 0,-18 18 70,-28 32 350,8-7-238,-13 7 78,3-6-257,-10 6 3683,-2-11-3762,-1 10-16,-6-10-56,1 13 100,-6-5-103,4 9 0,-2-2 30,5 5 54,-2 1-171,2 0-473,0 0-96,1 0 653,0 3 177,-1 3 16,-2 5-193,-3 2 0,0 2 0,-2 1 50,1 6-50,3-5-58,1 10 55,3-12 3,6 8 53,1-11 118,20 9-138,-7-13-693,39 4 41,-25-9-1137,34-7 322,-34 0-2794,19-6 4228,-27 2 0,-1 2 0,-16 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19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79 15347,'-37'-11'613,"5"2"-412,27 9-49,-2 0-38,0 0-60,-1 0-12,0 0 11,-1 1-45,1 1 45,-1 0 9,1 2-54,0-1 29,1 1 8,0-1-40,0 2 32,0 0-37,0 2 0,0 0-34,-1 2 31,0 0 3,0 2 6,1 0 2,1 0-2,1 0-6,1 0-6,1 0-39,0 0-33,2-1 8,0-1-70,1 0 34,0-2 61,1 2 36,2-2 4,1 1-4,2-1 7,0 0-49,0-1 51,0-2 9,0 0-4,0-1 1,0-1-1,2-1 4,1-1 36,1 0-45,3 0 5,-1 0 32,3 0-37,-1-2-216,0-2 84,0-2 51,-1-2 81,1-1 31,-1-1 47,-2 0 20,-2 0 0,-2 1-56,-1 0-5,0 2-32,-2-2 1,1 1 39,-2 0 16,1 0 18,-1 1 10,-1 0 7,-1 1 2,0-1 8,-1 1-72,0 0-26,-1-1 37,-2 0-37,-2-1 29,-2 0-37,0 0-28,-1 0-42,0 0-9,0 0 43,0-1 30,0-1-117,-1 1 8,0 0 107,1 2 8,0 0 33,2 4-33,1-1-61,1 3-29,2 0-86,0 1-1664,1-1 1885,6 3-11,2 0-3219,22 5 3283,-9-3 81,26 2-2296,-11-5 2170,1-3-2009,21-6 1284,-27 1 274,12-2-70,-26 5 1335,-8 3-1685,-3 0 2042,-1 1-2646,-2 0 1250,-1 0 172,-6 0 0,4 0 0,-3 1 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7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386 1 15159,'-29'1'-92,"1"4"128,10 11-30,-3 3-6,1 3 70,0 1-34,1 3 124,1 2-43,0 1-19,0 3 34,-8 18 89,-7 18-218,6-12 67,-8 16-70,21-42-3,-3 5-50,8-16-20,1-3 28,4-3-61,1-1 106,2-5 451,1 0 173,0-6-624,4-10-78,1-1 8,6-10-196,1 2-451,14-14 328,-3 5-345,35-28 726,-27 30-135,20-13-20,-35 30-142,3 2 261,-10 8-43,8 12 95,-9-2 135,7 17-42,-10-13 195,-1 11-144,-2-11 536,0 13-458,-2-14 358,0 11-316,-1-15 293,-7 7-299,1-9 300,-18 8-451,9-11 50,-18 3-87,16-7-47,-23-7-73,20 0-386,-18-7-9,26 5-930,-2-6-77,12 6-3530,12-5 1329,0 5 3645,15-6 0,-15 9 0,4-1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8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99 16083,'-47'32'53,"8"-3"-8,32-15-42,2-1 25,0-1-28,2-2-3,0-1-42,1 0 42,2-2-30,-1 1 19,1 0 87,2-1 95,-1-2 313,7-7-481,-2-4-25,10-14-115,-7 2-266,8-20 151,-7 12-509,7-20 425,-4 20-227,15-16 415,-13 25-117,16-1 150,-17 15 54,6 4 55,-7 3-24,2 3 30,-1 3-81,0-1 84,1 1 0,-1 0 42,7 1-37,-6-2 247,14 2-134,-14-7 106,11 1 73,-15-4 237,7-1-399,-8-3 346,4-4-223,-7 1 588,1-4-662,-6 5-7,-1-3-79,-1 5 137,0-3-201,-1 3 44,-4-2-84,0 3-271,-10 0 118,3 2-71,-21 12 168,14-2 6,-20 20 48,22-9-56,-13 24 72,19-23-61,-4 19 47,13-26 34,5 8 6,2-13 204,13 1-112,-1-8-129,34-8-140,-22-2-8,29-15 151,-32 6 11,15-27-11,-25 19 37,9-25 16,-20 27 246,0-10-262,-4 21-46,0 0-35,-1 10-337,-1 3 381,0 3 397,-3 11-335,0-2 53,-4 17-82,4-13-47,-1 21-30,6-21-413,21 23-212,-1-27-1218,39 10-253,-17-18 2140,38-1 0,-49-5 0,9 0 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08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0 16500,'-91'22'-17,"16"0"59,67-7-33,2 2-9,4 1-3,1 1 3,4 0 0,2 0 3,5 0 33,9 7-27,3 0 2,-4-5-20,-2-2 9,-13-15-562,-5 1-113,-7-3-3372,-35 2 900,11-2 3147,-21 0 0,35-2 0,8 0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0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4 7520,'-19'4'364,"4"-1"-17,14-3 4671,1 0-4693,-1-2-8,0 1-317,0-1 232,-1 1 65,1 0 16,-1 0 161,1 0 584,0 0-1887,-1 0 1006,2 6-79,-3 1-93,1 4 32,0 1 7,-1 0-38,0-1-6,0 0-6,-1 4-2,1-4-12,-3 13 57,2-12 131,-5 16-163,5-15 63,-7 10-68,6-12-48,-4 6 48,4-6 95,-4 5-58,5-7 86,-2 6-120,4-8 103,-1 2-28,2-6 1933,0-1-2011,-1-3-174,-1-1 54,-2-1 86,-3-2 31,0-1-2,-1 1-40,0 1 51,0-2-4,2 2 10,0-2-12,4 5-14,1-1-37,1 2-4174,1 0 1970,2-1-623,2 0 6154,4-2 1,1 0 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312 489 9015,'53'-67'832,"-9"11"-451,-31 42 156,0 0-19,0 1-17,-1 0-22,0 0-78,-1 1 285,4-5 213,4-9-655,-4 5 274,4-8-269,-11 16 204,0-8-215,-5 10 135,0-14-303,-1 12 81,-2-18-73,1 17-72,-1-10-37,0 13 26,0-3 66,1 8 26,0-1-84,-1 5-26,0 1-145,-1 4 168,-3 3 54,-4 6 158,-25 33-212,8-12-11,-32 43 11,25-34 45,-21 31-11,23-29-26,2 2 0,0 0 4,2 3-8,3-3 0,1-1 49,5-2 17,-12 28-17,13-31-61,-13 24-48,13-29-48,-12 25 104,16-33 54,-7 17-21,14-31 32,-2 4 5,5-14 193,0 0-263,2-2-317,-1-1-212,-1-1-638,-2-7 310,0-1-3988,-6-25 1488,5 10 2509,13 48 0,-5-23 0,11 50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5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 15408,'31'-18'-168,"0"4"104,-10 13 64,4 0 11,3 1 23,3 0 24,3 0-52,1 1 39,0 0-40,2 0 88,16 0-23,12-1-17,-13-1-53,1 0 104,-39 0 444,-2 0-450,-10 1 810,-2 0-872,-4 0-36,1 0-188,-5 0 4,0 2 27,-3 1 104,-4 4 53,-1 2 0,-3 3-62,-6 8 12,6-2 47,-9 14 3,15-12-107,-4 12 37,11-14-131,0 13 201,7-16 73,8 10-3,-1-15 98,20 5-37,-11-9 37,23 1-81,-14-7 36,18-9-5,-18 1 307,15-19-363,-25 10 61,1-18-81,-14 15-50,-6-14-62,-4 14-34,-18-16 96,9 19-124,-18-6 90,18 15-19,-7 0 58,13 4-17,-3 0-39,10 2-128,0 0-1020,3 1 949,3 1 258,2 0 177,6 0-104,2 1-20,7 1-11,4 2-3,22 2 20,-8-2 22,47 3-81,-43-4-90,32 2-33,-47-2-3,6 4 56,-19-2 9,0 8 69,-9-6 303,-2 16-196,-2-11 254,-6 15-246,-1-13 29,-10 12-82,4-11 36,-8 8-56,10-12-8,-5 3 12,10-9 212,-1-1-138,5-3 785,-1-1-876,2-3-37,0-1-79,0-5 76,0-1-41,0-2-329,5-14 233,2 9-129,14-18 163,-1 19-42,23-12 139,-12 13-61,26-9 28,-23 12-1391,20-5 69,-30 11-4662,7-3 6026,-23 7 0,-1 0 0,-6 1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6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42 15279,'6'-17'773,"-1"2"-400,-5 13-82,0 0-73,0 0 815,0 1-929,0 0-451,-1 0 198,0 0-287,-1 1 265,-1 3 171,0 1 106,-5 5-50,-3 5-3,-3 5-44,-3 5 44,-2 3-3,0 3-2,-15 28-48,14-21-48,-16 41 15,24-48 83,-6 28-39,13-37 76,-4 14-84,5-21 92,-3 4-89,4-9 44,-3-1 20,4-5 137,0-2-1125,2 0 187,0-6-336,0-1-635,0-8-1432,2-1 3134,-4 31 0,4-18 0,-4 28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7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7 127 16523,'-4'-22'361,"1"5"-325,3 15-36,0 1-3,0-1-95,1-1-33,2 0-99,13-6 230,-3 3-42,22-6-3,-13 6-22,24-4-31,-14 5 87,42-6-59,-33 6 3,44-3 19,-51 6-5,12 0 53,-28 2-6,-3 0 1,-1 0-1,-3 0-2,-1 0 8,-1 2-70,0 1-11,-4 0-933,-1 1 367,-3-1-1630,0 5 449,-1-2 1828,0 6 0,0-7 0,0 2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7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66 10611,'-7'-5'2333,"1"1"-1395,6 4 731,0 0-1669,-3 2 185,9-3 56,0 3-73,11-6-115,4 0-50,4-1 25,4 0-28,3-1-51,1-1-1038,45-5 148,-34 6-2053,46-3 1009,-57 8 1985,5 1 0,-24 0 0,-5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8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49 14974,'-18'-20'-168,"0"3"160,4 12-20,-2 2 19,-1 1-63,-2 1 72,0 1 2,0 1 4,-1 3 2,0 2 57,0 3 103,-9 6-135,8-4-122,-13 10 86,19-8-42,-5 10-8,14-9 45,0 18 8,5-15-6,5 13 6,1-19 216,11 4-144,-4-9 320,25-1-302,-13-5 53,41-16-37,-35 5 143,24-16-151,-35 13-19,5-9-71,-13 9 135,1-7-3,-7 11 98,-1-2-160,-3 7-30,-1-1-45,0 4-1014,0 1 1011,-1 5 185,1 0-140,-1 5-1,3 1-35,1 0 27,2 2-27,1-1-1,7 4-299,-1-4-3056,34 8 1076,-14-12 1423,35 2 0,-43-8 0,5-1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20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1 15663,'-21'22'336,"4"-3"-193,12-16-93,0 3-50,0-1-53,0 2 50,1 0 3,0 1 53,0 0 26,0 1 36,0 0-26,-1 2-19,1 1-8,-1 1-29,-1 0-30,1 2 8,-1 0-11,1-1-2,1 1 2,0-2-6,0 2 3,0-1-2,1 1-4,0-1-24,0 0 24,1 0-41,1-3 39,1 1 11,0-2-9,0-1-61,0 1 17,0 0 45,2 1-1,2-1-52,3 0 52,1 1-36,1-1 37,3-1 0,0 1 8,0-3 0,1-1-9,0-2-478,1-2-182,1-1-261,2-1-386,2-2-843,0-2-2069,-2-3 4228,0-4 0,-9 5 0,-2 0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18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69 15932,'-12'-33'873,"0"7"-716,6 23-42,-2 1-115,-2-1-8,-2 3-37,-3-1-25,-3 1 0,-3 4 0,-2 3 25,0 5-50,-7 12 25,-4 15 0,7-6-9,3 14-52,18-26 16,3 14 115,7-20 137,9 8-2,1-16 91,18 0-153,-7-5 39,10-4-42,-7-2-25,-1-5 25,0-3-6,-3-1 15,-2-3-18,-2 1 152,7-18-213,-13 11-140,4-22 140,-16 22 37,-1-11 21,-3 17 57,-1-2-109,-1 11-295,-1 3-21,3 3 189,-3 14 208,2-2-9,-4 21-24,4-13-10,-2 13-44,4-16-5,0 9-43,1-14 40,8 9 8,0-11-619,20 5-187,-6-11-3524,24 1-94,-17-5 4424,9-5 0,-25 4 0,-4-4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21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324 127 13390,'18'-29'1114,"-3"5"-711,-15 19-117,-2 1-46,0 1-46,-1 0 18,0 1-41,-1 0-31,0 1-25,0 1-9,0-1-52,-2 0-46,0 1-2,-2-1-6,-3 1-9,-1 0 4,-2 0 44,-19 7-137,-4 7 61,-1 2-52,-11 18 16,28-16-148,-15 17 168,23-18 47,-5 10-22,10-11 11,-3 11-44,7-12-37,-1 11 98,5-13-17,1 6 17,3-11 145,11 4-75,-3-6 73,19 2-90,-10-6 87,28-3-86,-13-4 69,48-16-78,-39 5 123,34-19-73,-49 17 20,14-13-79,-22 13 51,7-13-42,-16 13 176,3-15-218,-11 18 198,1-11-159,-6 18-36,0-1-85,0 8-660,0 0 484,-2 6 255,0 0 90,-3 7-42,-1 8-48,2-3-160,-2 17 87,4-19 73,3 10 11,5-16 236,13 1-160,0-6 72,22 0-108,-11-4-502,43-11 311,-32 3 28,33-15 112,-44 10 53,8-9 25,-22 10 197,4-9-180,-14 12 98,0-3-114,-6 10-449,0 1 112,-2 4 258,-2 1 40,-2 4-40,-7 9-42,2-2 78,-9 14-36,9-12-199,-7 12 196,11-16-103,-2 6 61,8-14 264,0-1 10,1-3 981,0-1-1210,0-3-53,-1-2 44,-2-4-36,-2-9-55,0 2-127,-1-20 129,3 12-87,5-21 79,4 20-149,15-18 157,-6 26-272,12-6 194,-16 18 109,14 3 58,-12 4-47,16 4 56,-14 1 9,11 4 27,-10-5 54,14 5-57,-11-5 9,26 4-39,-20-5 95,25 3 0,-24-6-56,23 1 31,-18-3 50,38-2-81,-33-1 118,25-3-20,-41 2 582,1-3-512,-16 5-73,-1-5-84,-4 3 68,-8-9-121,3 6 8,-11-6 107,5 8 22,-10 0-134,6 4-118,-18 2 3,13 3 107,-19 11 38,20-1 1,-13 16-34,16-11-76,-6 20 68,14-20-34,0 16 33,8-21-35,7 8 44,2-10-6,38 5-411,-14-11-1204,41 1 123,-35-8-5195,16-6 6693,-31 1 0,-3-1 0,-16 4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39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154 199 16856,'-26'45'-70,"4"-6"17,12-20 2,1 1 51,2 0 0,0 1 3,1 0 0,1 1 92,-5 18-95,4-15 39,-4 18-36,5-25-31,-2 12 28,4-15 34,-2 13 10,2-16 35,0 9-76,2-12 123,-2 5-56,1-8-65,0 2 4,1-5 58,0-1 246,1-1-164,1-5-12,0 1-101,1-5-30,0 0-6,1-3 0,0-3 34,2-3-34,3-13 0,-2 3-56,6-21-23,-5 17 65,13-31 9,-8 29-37,12-26 36,-11 32 0,15-24-2,-13 25-42,14-21 41,-16 25-52,11-13 61,-11 15-124,9-8 74,-11 14-196,9-5 176,-9 11-82,8-3 144,-9 7 2,8-1-30,-9 2-174,9 0 87,-8 2-213,5 0 291,-8 4 373,5 17-222,-6-2 34,5 24-104,-9-17 6,1 18 3,-3-20 78,0 15-53,-3-19 238,-4 15-184,0-20 189,-10 11-251,9-18-12,-8 6 12,8-9 25,-6 3-26,6-3 76,-8 2-67,7-4 76,-11 0-101,9-2-17,-8 0-28,9-1-857,-4-7 412,9 2-941,-2-8 173,6 5-2508,9-10 1679,3 4 2042,11-6 0,-10 12 0,0 2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0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165 3 16545,'-24'20'-45,"3"-1"0,10-8 3,-1 1-11,1 0 0,0 1 53,2 1-70,0 0 8,2 1 62,0 0 37,-5 13-174,1 0 128,0 1 9,5-5 42,5-16 135,0 0-26,1-6 720,-1-2-958,1-6-17,0-1 40,0-7-6,0 0-20,0-2-33,0-2-9,2-1-114,5-9 159,0 7-42,11-17 93,-9 21-9,7-7 9,-11 18-239,0 2 54,-3 3-697,-1 1 991,1 2-29,2 0-38,3 3 64,0-1-67,0 2-6,5 0-5,-3 1 8,15 6 53,-11-5 126,18 6-64,-12-9 145,20 2-128,-12-5-6,21-1-56,-21-2 336,14-6-219,-26 2-47,5-8-95,-16 6 193,0-9-204,-3 7 72,-1-9-64,-1 11 0,-3-4 28,0 6-22,-6-3-15,6 5 9,-5-2-36,6 3 56,-2 0-62,1 0-76,-1 0 14,1 2-187,-3-1 143,1 1-121,-8 4 182,5 0-8,-9 5 19,9-2 37,-8 4-3,8-4 17,-11 9-17,11-7 31,-8 9-28,10-9-99,-6 9 52,8-8-15,-2 7 6,5-9 5,1 6 48,0-5-3,2 5 3,1-6 93,8 9-49,-3-8 71,11 9-73,-6-8 65,12 6-71,-7-9 199,25 7-128,-18-9 16,29 1-76,-24-5-5,33-1-271,-30-1-740,22-4 389,-33 0-1445,8-6 68,-16 3 1957,2-6 0,-11 9 0,0-3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1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49 15666,'-51'-27'173,"6"5"-178,28 22-74,-1 3-35,1 1-21,2 4-69,0 2 131,2 2 20,1 1 50,1 3-31,1 1 32,2 0-85,0 14 53,4-1 43,2-1 5,9-4 47,1-16-8,6 4-8,0-6 34,1-1-26,4-1 28,3-1-81,2-3-232,3 0-2230,22-3 810,-18-1 1652,27-7 0,-42 6 0,4-3 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1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9757,'11'7'2837,"-3"-1"-1980,-8-6 2926,0 0-3643,2-5-42,-2 4-51,2-5-47,-2 6-658,0 0 457,-1 3 72,1-1 129,-1 3 95,0 0-25,0 2-25,0 2 25,0 1-67,1 1 2,-1 7-10,1-5-54,-1 16 56,2-16 0,7 16-736,-2-17-1324,12 9 49,-5-14-876,7 2 2890,-5-6 0,-5-1 0,-4-2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2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18 16170,'-24'34'-140,"2"-3"78,12-12-11,0-1 20,4 0 20,2-2-40,2 0-8,4 7 81,1-9 28,6 10-28,-2-15 0,2 3 11,-5-6-3,-1-1 45,-2-1 9,0-1 28,-1-1 41,0 0 267,-5 3-230,0-1 17,-13 3-107,4-4 37,-11 1-112,10-3 27,-9 0-30,13-1-64,-3-2-51,10 2-218,2-3 59,2 2-382,8-3 656,2 0-14,27-5 14,-3 1-22,62-14-42,-40 9 27,-2 0 1,-1 0 36,-5-1 134,39-14-92,-48 12 224,25-12-78,-45 16 279,3-6-307,-16 8 33,-2-11-159,-7 11 8,-5-10 0,-1 11 56,-7-2-98,6 7-247,-12-1 133,10 4 44,-13 4-45,13 1-123,-17 18 196,15-7-65,-11 19 71,17-16-51,1 11 76,5-12-39,3 9 50,5-12 204,21 11-204,-5-13-610,28 5 58,-24-12-3959,28-1 1618,-30-4 2893,16-7 0,-30 5 0,0-5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2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11171,'98'12'-4494,"-11"-2"4494,-45-7 0,-18-1 0,-7 0 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3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0 15405,'-43'43'166,"5"-5"-94,25-18-18,-1 1-21,0 1-33,2 1 0,0-1 0,2 2 0,1-2-17,2 1-36,0 9 20,4 8 61,0-7-34,6 8 12,0-28 92,5 6-45,-2-14 34,2-1 2,-1-3 18,1 0-54,1-1-143,8-2 12,-3-3-143,22-13 148,-16 5-112,21-18 67,-20 14-50,12-13 168,-16 15 107,6-6-26,-14 13 87,0 1-168,-8 6-188,1 0 200,-5 7 226,2 0-79,-2 5-69,1-1-29,0 1-24,0 0 16,1-1 31,0 3-73,0-3 23,0 7-34,3-8 11,3 6 51,2-8 106,12 3-98,-4-5 142,28 2-142,-18-4 98,28-1-89,-28-4 187,22-8-163,-26 1 99,11-9-98,-22 8 61,0-4-112,-7 7-115,-1-1 29,-2 6-939,0 1 824,0 6 148,0 0 45,-1 6-43,0-1 40,0 3-42,-1 3 9,1 1 8,-3 12-9,1-6 59,-6 34 3,3-26 143,-12 34-115,4-33 109,-14 21-100,9-25 215,-15 11-132,14-21 236,-23 4-323,19-14 43,-28 0-141,21-7-425,-39-12-14,34 2-915,-25-15-51,42 8 1400,1-26 0,13 27 0,4-12 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49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408 0 15400,'-27'8'-42,"2"-2"92,11 1 3,-2-1-47,1 2 39,-1 0-37,-1 1 82,0 2 8,-1 1 78,-16 16-95,11-10-53,-22 28-53,26-26 34,-12 20 44,18-21 17,-6 13-62,8-13 99,-5 13-71,8-13-28,-3 17-8,8-18 3,-2 13 42,4-20-42,-1 10-6,1-11 3,1 7 34,0-9 24,0 5-58,1-6 37,4 4-37,-1-6 0,5 1 8,-4-3 99,5 0-107,-1-1-700,21 1 218,-9-1-795,28 1 229,-20-1-2300,24 0 439,-21-1 2909,8-1 0,-24 0 0,-6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53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1 18561,'8'39'-3,"-3"-5"0,-8-23-2,1 1-1,0-1-27,1 2 24,0-1 6,1 0 1,0 1-4,0-1 6,0 2 3,-1-1-3,1 0-3,0 1 3,-1-1 6,1-1-1,-1 0 29,1-2-29,-1 0 1,0-2 2,0 2 37,-1-2-39,1 2 2,-2-1-8,1 0-3,1 1-2,-1-1-1,0 0-2,0 0 2,1-1 3,0 1-8,0 0 6,1 1-4,-1 0 4,1 0-1,0-1-2,0 0 8,0 0 0,0-1 33,-1 1-22,0 0 31,-1 0-36,1 1-3,-2 0 5,0 1 1,0 1-7,0 0-2,-1 0 0,1 1-8,-1 1-34,1 1 39,-1 1-5,1-1-1,0 0-2,0-1 3,1 0-26,0-2 31,0 0 3,0-1-2,0-2-7,1 0 1,0-1-29,1 1 37,0-1 0,0 0 0,0 1 0,0-1-2,0 0-4,0 0 0,0 0 6,0 1 0,0 1-2,0 1-1,0 3 3,0 1 5,0 2 82,0 0 34,0 0-35,0 1-77,0-2 52,-1 0-2,0-1-14,-1-1-37,0-3-2,0 1 0,-1-2-6,2 0 0,-1-2 0,0 0-6,1-1 0,0-1 1,1 0-1,0 0-30,0 0 30,0-1 1,0 1-4,0-1 9,0-1 0,0 1 3,0-1 33,0 0-30,0 0 2,0 1 1,0-1-4,0 1 1,0 1-3,0 0 2,0 0-5,-1 2-2,0 1 2,0 0-6,1 2-2,-1 0 5,1 0-34,-1 1 35,1-3-1,0 0-3,0-2-2,0 1-26,0-2 26,0 0-1,0-1 1,0 2-28,0-2 30,0 2 0,0 0 4,2 0-1,0 1 3,0 0 5,0-1 1,0 1 2,0-1 29,-1 0-37,1 0 0,-1-1-3,1 0-3,-1-2-30,1 1 30,-1-2 4,1 0-4,-1-1 0,1 0 1,-2-1 2,1 1 3,0 0 3,0 0 2,0 0-2,0-1 0,0 2 0,0-1-3,0 1 3,1 0-1,-1 0-2,0-1 0,0 1 0,1-1 0,-2 0 124,1-2-402,0 1 278,1 0-2,-1 1-43,2-1 11,-1 0 29,0-1 2,-1 0-6,1 0-13,-1 0-14,1 0 30,-1 0-2,1 0 2,-1 0 9,0 0 1730,1 0-1817,-7 0 42,3 0 8,-6-1-8,3 1 37,-1-2-4,1 1 4,-1 0-4,2 0 1,-1 0 0,1 1-43,-2 0 9,1 0-11,-1 0 3,1 0 41,0 0-50,0 0-36,0 0 0,0 2 19,0 0-10,0 2-10,-1 1 10,1 0 2,1 1 14,0 0 2,1 0 7,1 1 27,1 0 29,-1 1-4,2 0-44,0 1 45,0-2-26,0 1 34,0-1-3,0 0-33,0-2 30,0 0-27,1 1 24,2-2-36,1 1 43,1-1-40,1 0 33,2 0-44,0-1 45,3-1 2,1-1 3,2 0 3,3-1 42,-1-3 0,1-2-8,1-3 11,-1-3 41,0-2-35,-2-1 69,-1-1 29,-1-1-57,-4 0 28,-2 1 18,-2 1-18,-3 0-16,-1 1-18,-1-1-10,-3 0-34,-2 0-34,-3 1 4,-2 1 30,0 2-3,0 2-39,1 2-42,0 3 36,-1 0-64,0 3 62,-2-1-51,1 1 6,-2 0-6,1 2 9,-2 0-4,2 4-4,-1 1 16,0 1-12,0 2 54,0 1 45,0 2-36,1 1 41,1 0-16,-1 0-26,2 0 45,0-1-44,1 0-9,1-1-6,1 0-64,2-1 3,0-1-12,3-1 1,-1 0-6,3-1-3,-1 1 9,2 0-15,3-1 23,2 1 0,6-2 12,2 0 4,3-2 4,3-2-12,2-2 20,1-1 40,2-5-35,1-2 34,1-8 3,0-1 0,-2-3 45,-3 0 84,-3 1 78,-6 2 34,-3 2-9,-6 1-61,-2 3 36,-2-1-61,-5 2-17,-2-1-54,-4 0-33,-3 2-42,-1 0-50,-2 3 47,-1 2 3,1 1-8,-1 2-51,1 0-45,2 2-24,1 2-18,1 1 17,2 1 34,1 1 36,1 0-19,2 0-6,2 0-28,1-2-28,2-1 47,1-1 32,1-1 19,0 0-1081,0-1 412,3 0-278,3-1-679,7 0-1393,4 0-1640,4-1 14531,5-7-7577,-63 14 0,38-11 0,-51 13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21.1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89 13355,'20'40'51,"-4"-7"5,-14-27-56,0 0 0,0-3 0,-1 0 70,-1-1 2184,0-2-2136,-1-5-48,-1 0-70,-1-7 0,0 3-37,0-2 29,0-1-37,1 1 0,1-1-33,1 2-12,0 0 4,0 2-66,0 1-63,0 1-6,0 2 50,3-1 53,2 1 65,3-1 8,1 0 12,2 0-337,1 0 146,0 0 171,0 0 47,0 0-30,0 1-9,-2 1-19,-1 0 11,-1 1 47,0 1 3,-1 0 0,-1 0 3,0 1 3,-2 0 6,0 0 35,-2 0-35,0 0 3267,-1 0 1,-1 0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0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311 155 13776,'6'-22'386,"-4"3"-277,-7 14 17,0-1 42,-1 2 12,0 0-46,0 0-44,-1 1 134,-7 0-224,5 1-143,-10 1 134,10 1-35,-3 0 38,2 0-5,0 0 11,0 0 109,-2 1-61,0 1-43,0 1 104,-8 6-11,4-3-72,-12 10-88,11-6-224,-13 16 225,17-11-46,-7 19 113,16-19-12,-1 11-5,4-14 11,4 5 11,1-8 124,9 2-29,0-6 115,13-1-103,-7-2 50,32-8-162,-21 0 145,39-16-81,-40 10 45,21-14-51,-31 14 42,7-8-55,-13 9 136,3-9-108,-10 12-37,0-5-9,-5 10 4,-1-1-1980,0 4 1943,0 4 98,0 0-96,0 5 10,0 1-12,0 0 0,1 1 75,6 6 6,1-4 62,23 9 0,-10-12-17,29 2-36,-21-10-9,32-6 17,-31-1 106,20-8-117,-32 5 162,4-8-117,-13 8 117,0-6-162,-8 8-45,0-2-157,-1 7-389,-1-1 246,-1 2-346,-1 0 396,1 1 298,-2 4-28,0 0 19,-1 5-48,2-4 99,-2 3-6,4-7 255,-2 1 1268,3-3-1355,0-4-224,0-1-17,-1-6-47,-1-2-3,-3-2-43,0-10 4,1 6-20,0-19-31,3 21-182,3-9 85,1 18-346,7-2 362,1 4-98,33-3-380,-13 5-1432,41-3 159,-31 5 1919,23 0 0,-40 2 0,2 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1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0 13754,'-23'13'58,"2"-1"-49,7-5 72,-2 3 45,0 3-17,-3 2-31,-1 2 23,-1 3 42,0 1 25,-17 25-165,16-14 106,-17 34-92,25-31-62,-7 35 3,13-33 0,-1 29 34,8-38 2,3 13 6,1-22 143,8 12-34,-5-19-56,9 4-372,-8-13-1311,13-4 636,-7-5-2100,15-14 154,-13 2 2940,5-7 0,-12 15 0,-3 3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71 8500,'-12'-5'4996,"2"1"-4582,10 4-8,0 0-283,-9-2-123,8 2 0,-5-2 376,19 2-91,3 2 116,26 3-233,-7 0 19,37 0-117,-24-3 39,50-2-47,-49-2 19,34-4-19,-53 0 114,12-6-53,-26 4-8,-1-5-115,-11 7-31,-9-4-47,-1 6-143,-20-2 229,7 4 37,-10 1 0,9 3-6,-16 11 42,14-1 6,-12 8-42,15 1-45,7-3-42,-1 3-28,8-6 25,2-2-42,2 0 87,0-1 0,5-1 95,25 6-235,-4-7-1271,44 2 157,-26-9-3706,36-6 4960,-37 0 0,-1-1 0,-29 1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2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40 17155,'-35'-24'-450,"6"8"447,23 25 0,-1 3-101,0 3-19,0 1 112,1 2 5,0 0-64,3 0 20,1 16 50,3-12-22,9 23 55,-3-28-3428,10 11 3393,-10-17-38,6 7 38,-8-10 2,2 7 0,-6-8 44,1 4 29,-2-6 3423,0 1-3381,0-4 246,0-1-123,-3 0-53,-1-1-62,-5 0-36,-2 0 16,-4 0-41,-3-2-59,-9-5-6,6 0-487,-13-11 50,21 9-744,-4-6 167,15 9 1017,35-10 0,-24 11 0,25-7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2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24 11868,'-16'-13'2510,"3"2"-1642,13 11 89,0 0-920,-25 11-37,15 0-45,-20 9 42,22-2-42,3-2 37,-1 1 2,3-1-36,2-2 42,0 5 3,11 3-199,-1-3-1184,19 2 122,-8-13-3774,23 0 5032,-17-6 0,0-1 0,-17-1 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2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47 17077,'-25'-15'64,"3"3"-190,16 12 48,-2 2 78,-3 3-6,-3 3 6,-1 4-70,-1 0-28,2 2-33,-1 1 44,4-1 42,2 0 9,2 0-34,2-1 25,2 0-25,2 4 78,6-4-201,24 5 8,-5-12-55,34 0 234,-27-10-36,20-8-11,-24 1 47,12-11 65,-13 0 28,2-9-42,-10 6-43,-6 0 85,-6 8 11,-3 2 17,0 2 36,-2 4 185,0 3-89,-1 4-74,0 1-181,-2 1-132,-3 3 148,-2 2 398,-16 20-361,8-7-45,-14 21 0,19-19-6,-1 11-38,8-15 38,10 15 6,4-17 84,24 9-84,-4-16-941,36-1 437,-22-6-948,7-7 0,0-1-351,3-5 1124,-4-3 1,-4-1 0,-18 6-1,4-6 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3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14313,'0'0'0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4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37 14610,'-2'43'420,"-1"-7"-277,-1-25-9,-1 0-52,1 0-82,0-2 0,0 1-40,2-3 40,0-1 160,1-1 0,0-3 1315,0 0-1475,3-8-134,-1 0 128,3-6-72,1 1 25,0-3-34,4-1-188,8-10 65,-1 6-64,25-16 151,-18 19-56,23-5 125,-25 16-203,21 1 257,-21 4-42,15 4 42,-22-1 185,1 5-71,-9-2 620,-1 8-423,-4-4 156,0 13-231,-1-8 77,-2 18-313,1-16-75,-2 16 72,2-18-266,4 6-540,4-10-2302,17 1-1384,0-8 4495,10-1 0,-18-3 0,-6 0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6.6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338 437 16707,'-1'-20'-747,"2"2"657,2 13 9,2-1 81,0 0 45,0 1 114,-1 0-16,0 0-11,-2 0-62,-1 0-65,0 0 49,0 0 60,-1-5-100,-2-2-5,-1 2-93,-10-2-23,2 8-94,-15-1 122,8 4-133,-29 4 200,20 2-94,-27 8 106,28-2 73,-20 18-65,24-12-5,-13 18 5,23-16 82,-4 13-87,11-12 89,0 12-89,5-14-31,4 16 31,0-18-40,6 8 37,-3-16 210,7 1-33,-3-6 204,29-4-373,-11-6 26,37-14-93,-27 1-294,39-33 283,-40 22-78,29-33 103,-40 30-6,12-25-19,-20 22-89,9-24 131,-14 25 134,10-30-61,-13 35 53,5-18-45,-11 33 432,1-5-317,-4 15 42,0-1-202,-2 6 9,0 1-51,-1 3 34,-3 2 151,-1 5-11,-10 13-70,2-2 115,-13 22-134,10-15 47,-9 22-90,12-19-8,-6 22-8,11-22-6,-4 31-23,10-31-13,0 21 16,7-31 26,8 10 5,1-16-28,33 6-417,-17-15-299,39 1 402,-30-12-554,39-15 549,-41 3-277,23-17 521,-40 15 176,6-14 22,-14 15 202,1-9 137,-8 14 919,-2-3-986,-2 11 199,-2 0-502,0 5-147,-1 0-82,1 0 392,-3 4-42,0 2-93,-7 11-89,4-5 112,-10 14-145,9-12-18,-3 10-2,7-13-17,1 8 0,3-7 0,2 6 70,3-8-2167,21 4 577,-5-9 1590,41-3 0,-42-3 0,17-4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7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390 0 16873,'-26'45'406,"2"-1"-258,5-12 62,-1 5-62,-1 3-19,0 2-6,-1 3-64,1 1-452,0 1 393,1-1-44,-11 33 35,13-31 95,-12 32-105,17-43-20,-2 1 39,6-16-3,3-9-350,3-7 248,1-2-346,-1-1 20,1-2 61,-1 0-654,0-1-1533,-6-2 924,3-2-2161,-6-9 3794,7 2 0,1 0 0,3 7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23.1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14551,'35'40'-11,"-6"-8"14,-22-24-3,0-2 6,0 1-6,0 1 8,-1-2-2,-1 1-1,0-2 40,-1 2-39,-1-1 83,0 1 29,-1-1 16,-2 1 79,1-1 145,-1 2-66,0-2-80,-1 1-35,-1 0-79,-2-2-98,0 1 3,-1 0-3,2-1 8,-2 0 37,1 0-45,0-1 3,-1 0 5,0 0-2,-1 0-1,1-1-2,0 1-3,0 0-3,1 0-42,0 0-8,0-1-70,1 1-9,1 0 34,0 0 37,0 0 61,0 1 5,0 1 4,0-1-4,1 0 7,-1-1 30,1 0 22,0-1-22,0-1-39,1 0 50,-1-1 20,0 1-20,0-1-53,-1 1 0,-1 1 8,1 0 46,-1 0-15,1 0-36,-1 0-3,1 0 61,0-1 12,0 0-23,1-2-1170,0 1 236,-1 1-85,0 1-670,-2 1-1441,1 2 12910,0 0-7373,8-13 1,-4 6-1,6-10 1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7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0 12966,'15'7'1846,"-3"-2"-1311,-12-5 1234,0 0-1604,-30 57-16,15-24-34,-26 47-20,21-38-62,0 2-27,0-1-6,1 0-8,2-2-65,-8 26 64,11-26-97,-7 30 70,16-48-558,-2 9-14,6-23-430,-4-2-1172,-1-5-2071,-6-11 4281,1 1 0,1-3 0,6 6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7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13600,'54'1'251,"0"0"1,42 1-215,-54-5-37,2 1-84,-3 1 84,-1 1 0,-4 0-333,-1 0-743,-2 0-565,-2-1-1221,-3-1 2862,-5-1 0,-10 1 0,-5 0 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7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69 13420,'4'1'924,"0"0"-3397,-4-1 863,65-27-1380,-39 17 2990,49-19 0,-64 26 0,-4 2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6:59.9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0 258 13154,'24'-10'560,"-1"2"-462,-5 7-33,2-3-60,4-1-2,2-4 0,2-2 42,0-2-42,-1-1 159,10-14-157,-17 10 138,4-17-143,-19 19-73,-9-17 82,-1 18-9,-9-9-9,5 17 68,-14 2 92,9 4 208,-16 6-286,13 0-3,-12 12 47,11-4 43,-18 22-34,19-14-51,-11 22-77,19-21 24,3 23-22,9-24 17,13 17 19,0-25 157,16 4-75,-9-10-3,26-2-82,-15-8-16,51-16-207,-38 3-300,44-20 330,-51 16-64,26-21 224,-39 21 90,8-16 97,-29 23 172,-2-3-228,-4 11-24,-2 1-222,0 4-8,-3 6 282,0 3-142,-6 16-17,3-5 107,-9 25-107,10-22 36,-4 16-36,7-25-168,1 6 168,2-13 224,0-1-31,1-5 972,0-1-1165,0-6-95,-1-1 89,-1-7 1,-1 0-60,1-1-226,1-12 115,2 6-345,21-23 459,-7 24-69,25-12 33,-19 22-98,13 2 151,-15 6 171,16 11-56,-18-2-3,17 14-67,-18-9 53,12 7 65,-10-10 75,17 3-112,-12-8 59,40 0-106,-24-6-17,43-5-9,-38 0 124,37-13-54,-46 9 196,14-10-195,-38 13 55,-3-6-131,-7 7-20,-8-7-75,-1 8 33,-15-4 25,6 7 113,-25 0-34,18 3 16,-26 7-61,24 1-3,-18 15 3,21-5-53,-11 17 17,20-13-96,-2 24 129,13-22 3,9 18 37,2-25 94,34 11-131,-14-16-809,40 2 358,-26-11-601,38-9 290,-28-2-241,0-5 1,0-3 755,-2-3-13,29-20 260,-54 19 210,2-9 369,-18 15 1651,0-4-1721,-7 12 96,-1 1-493,-1 5-218,-1 0 123,-2 4 223,-6 8-186,0 2 52,-6 11 26,5-9-9,-4 8-50,7-11-12,-4 8-111,7-12 83,-3 3 127,6-9 226,-1 0-66,2-3-631,0-7 64,0-1-103,0-8 6,5 0-101,4-3 8,7-2-179,28-16 571,-15 16-39,37-14-14,-40 26 224,18-1 135,-27 9 318,8 9-276,-16-1 299,3 15-336,-10-5 394,1 23-528,-3-19-45,-2 17-87,2-24-87,-2 6 34,2-11 53,10 0-706,4-6 706,70-22 0,-55 14 0,42-16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0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337 1 16867,'-56'0'78,"7"6"-75,31 17 0,-2 6-3,-2 2 3,-1 3-3,0 2 0,1 0-9,1 1-77,-12 29 77,16-26-184,-8 27-594,21-44 59,1 3-148,5-15-460,2-4-650,3-3-819,3-3 2805,-1-1 0,-3-1 0,-2 1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0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13860,'97'-1'106,"-7"-2"-78,-36-2-1176,2-2 1140,-1-2-29,-4 0 32,-5 0-76,-5 1 443,-4 1-416,-5 2 235,-3 1-217,-4 1-37,7 2 154,-17 0 897,4 0-637,-17 1 2451,-2-1-2809,-4 3 17,-1 2 219,-6 5 198,-10 15-322,2-3-59,-9 10-36,8-9-98,-6 14 28,12-16-95,-4 14 112,14-23-112,3 4-185,2-9-843,9 3 350,2-7-3901,31 1 1432,-16-4 3312,17 0 0,-29-1 0,-6 1 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1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245 1 17197,'-26'1'-137,"3"0"48,10-1 30,-1 3 22,1 0-33,-2 5 9,1 0 24,0 1-2,-6 9-67,-9 12 61,7-4-87,-5 12 46,19-21-57,2 11 188,10-16-177,12 4-198,3-13-460,21-1 395,-12-6 82,9-2 89,-12-2 70,-2-2 84,-1-1 70,-3-1 5,-2 0 57,-2 0 11,2-4 0,-4 5 489,5-9 65,-11 12 269,1-2-621,-7 9-356,-1 1-157,0 3 238,0 1 0,0 5 2,1 5 7,4-1 44,11 7-529,0-7-4791,35 2 1702,-21-9 3565,16-1 0,-31-5 0,-6 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1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 16355,'-42'34'158,"1"0"0,-28 27-35,51-31-36,1 2 19,2 0-44,1 0 2,4-1-58,4-2-6,2-1-62,5 12 18,3-17 7,9 11-324,0-25-843,16 0 232,-8-7-7694,34-9 8666,-28 2 0,10-3 0,-29 5 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1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14369,'36'-8'-1162,"-5"1"1,-17 7 0,-4 0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2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24 15221,'-31'-13'809,"6"3"-739,18 9-70,-1 1 89,-4 3 26,-4 1 25,-3 5-33,-4 3-46,0 3-64,-22 25 3,19-13-184,-20 40 32,35-37 124,10 33 70,15-38 12,31 15-642,-9-26-1154,38-1-39,-25-10 933,35-5 0,-54 1 0,9-3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26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15109,'25'40'159,"-3"-5"-150,-13-23 27,-1 1-30,1-1 66,-1 2-10,0-1 19,0 0-11,0 1 9,0 0-15,-1-1-11,-1 0 9,-1-1 8,-1 0 11,-1-1 6,-2-1-17,0-1 19,-1-1-10,0-1-40,0 1-39,0-1-36,0 1 36,0-1 0,0 1 53,0 1-50,0 1-1,0 1 4,0 1 47,0 0-16,0-1 41,0-1-33,0-1 0,0-1-12,0-1-27,0-1-6,-1-1-9,0 0-24,0 0 27,0 0-30,1 0-17,-1-1-9,1 1 62,0 0 0,0-1 36,0 1 18,0 0 32,0 0 1,0 0 11,-1-1-19,0 1-1,-1-2 110,0 1 92,-1 0-124,0-1-86,0 1-28,-1-1 3,1 1-11,-1-1-29,0 1 32,0-1-32,0 1-5,0-1-5,0 0-32,0-1-13,1 1-37,1-1-28,1 0-5,0-1 30,1 2 57,0-2 24,0 2-27,0-1 28,-1 1 8,1-1 2,-1 1 43,-1-1 8,1-1 295,0 0-600,0-1 252,0 2 61,0-1-19,-1 2-33,1 0-4,0 0-5,-1 0 11,0 0 40,0 1 10,-1-1-16,1 1-11,0-1-26,-1-1 29,2 0-37,-2 0-6,1 0-28,0 0 26,0 0-37,0 0-14,-1 2-19,1-1-28,0 1 10,0-1 35,1 1 8,0-1 44,1 1-24,0-2 27,0 1 0,0-1 4,0-1 223,0 0-1551,-1 0 263,0 0-394,-1 0-1872,1 0-1214,0 1 7823,-2 0 1,0-1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3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288 151 11583,'21'-60'-426,"-5"10"281,-16 41 7,-2 1 138,-2 1 0,-4 2 0,-2 0-19,-1 2 19,-1 0 353,-9 2 111,-12 5-228,5 1 172,-17 7-298,23-2 77,-6 3 32,11-4-85,0 1-134,3 0-8,2 2 8,1-1 92,3 0 199,-2 5-164,5-4 187,0 15-144,3-13 127,8 13-224,-1-16 114,16 8-80,-7-13 136,22 2-240,-12-8 42,27-11-45,-15 1-563,27-17 314,-26 8 112,24-22 106,-35 19 101,7-17-59,-25 21 205,-3-9-82,-5 17 135,-5-2-269,0 11 81,-10 10 54,4 2 161,-13 30-217,14-15-40,-3 24-39,11-26 45,9 18-45,0-24-81,19 10-597,-4-21-2347,32-2-654,-12-9 3679,15-3 0,-32 0 0,-8 2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3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 16741,'-41'33'158,"1"1"0,-28 28-85,54-26-11,-1 2-1,0 1-61,0 0 0,0-2-8,0-2-45,2-3 16,2-4-16,3-4-20,4-4 23,1-4-549,3-4-1000,4-1-3534,12-6 1418,-2-6 3715,6-4 0,-13-1 0,-3 2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77 10754,'-5'-2'2195,"1"0"-889,4 2-1001,24 9-64,-4-4-141,24 8-46,-8-7-18,7-1-33,4-1 5,1-2 31,20-1-39,-18-1-36,39 0 70,-49 0 5,33-3-28,-48 1 149,12-3-82,-24 1 31,7-6-47,-10 3 134,4-9-154,-8 5 64,-1-8-33,-3 8 78,-9-6-2,0 11 159,-18-1-255,5 10-50,-9 4 2,6 5 40,0 5 45,0 2-4,2 2 1,2 1 17,-12 33-143,17-24 2,-8 30-33,20-41 73,14 8-3,2-16-795,35 1-56,-7-10-2629,17-10 1,3-3 3479,2-1 0,22-9 0,-65 14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4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 16716,'-49'24'246,"0"0"1,-35 18-152,64-28-64,0 0-31,3 0-98,3 0-6,3 0-5,3 1 14,3-1-20,4 12 115,6-9-6,12 10-347,0-18-1091,33 2 601,-19-8-1552,36-1 942,-34-5-2377,28-9 3830,-34 2 0,5-1 0,-25 6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505 0 6896,'-46'63'3276,"0"-1"1,11-19 0,5-2-3172,-1 37-448,21-42 413,1 0-19,3-1-48,1 0 169,1-2-161,3-2 100,0 9-77,1-11 369,-3 21-184,-1-27 511,-6 14-539,2-26 75,-8 4-188,5-10 180,-16-1-258,10-5-12,-22-8-83,6-7 87,0-2-216,0-4-765,3-9 371,16 11-3059,12-30 501,19 27 3176,38-23 0,-31 31 0,12-4 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6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71 16142,'-76'31'-42,"11"-1"112,47-8-70,0 1-9,3 0-61,1 0 17,3-2 0,2-2-25,4-1 24,3-3 54,1 0 160,21 6-28,8-6-88,25 3-44,-8-11-3876,14-4 3680,-25-3 0,25-12 188,-33 4 78,8-19 11,-26 12-45,-3-6-36,-4 5 3392,-2-1-3465,-4-1-58,-4 1-57,-6-1 71,-5 1 55,-2 2 9,-3 1 53,-1 4-98,-20 2 17,18 4-51,-17 4 129,29 3-120,-1 3 8,11-1-39,2 6 174,9-4 461,31 7-408,-5-8 8,44 2-383,-30-7-110,32-1 169,-33-2 11,32-3 232,-42 1-54,14-1 54,-35 3 723,-1 1-553,-9 0 315,-1 1 271,-2 0-753,-2 4 431,0 1-160,-3 5-204,0 2-8,0 2-1,0 1 18,-4 14-77,4-12-55,-2 13 45,5-21-45,0 1 117,1-8 877,0 0-941,4-8-53,0-1 2,4-6-64,0-1-128,2-3-23,2-2-42,1-2-443,13-23 592,-8 17 111,13-20-5,-18 31-434,12-1 487,-10 12 89,17 4-83,-9 4 126,23 5-15,-12-4 15,37 1-132,-19-9 14,5-2 0,0-1 109,-4-1 426,23-5-292,-62 11 569,-6 1-546,-6 1 1252,-1 0-1445,-3 0-87,0 0 0,-4 0-154,0 2 59,-4 2-51,-14 13 143,8-5 70,-14 16-5,17-11-28,-8 14-34,10-12-42,-4 12 42,9-14-146,0 11 101,6-15 42,7 6 6,3-11 3,21 1-12,-3-6-859,54-3 560,-33-5-3462,46-8 3624,-53 2-192,28-16 293,-39 11 6,16-16 80,-32 15 88,5-13-126,-12 13 3455,3-12-3363,-6 14 333,3-11-300,-5 14 356,2-10-296,-3 14 128,0-5-95,-1 8 95,-2-1-232,0 3 31,-12-4-60,4 5-139,-14-2-6,11 3 20,-15 9 67,10 0 95,-17 28-89,19-12 0,-5 28-6,18-24-14,8 18-37,5-20-69,30 16-104,-11-25-893,34 5 397,-27-18-1836,27-3 573,-23-5 1983,23-7 0,-40 5 0,6-2 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0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8489,'20'-34'0,"-5"7"0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18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381 86 15837,'3'-17'-471,"0"2"393,-3 12-85,0 1 32,0 0 13,0 0-53,0 1 3,2-1 166,1 1-116,3-2-61,1 0 151,1 0 28,1 0 5,-2 1 908,1 0-574,-4 2 140,-1-1 333,-3 1-812,0-2-210,-1 0 120,-1-1 48,-3 1 34,1-2 13,-1 2 4,2 1 201,-1 0-107,3 1-223,-7-1 120,3 0 115,-10-1-110,6 1 71,-14 0 2,10 1-33,-15 0 25,13 0-17,-11 1 12,10 1-23,-11 3-51,10 0-52,-15 7 52,17-5-150,-13 8 150,19-8-61,-5 6 70,9-5 65,-3 5-65,3-4-3,-2 6-56,4-6 56,-3 11-78,5-11-25,-1 9 106,2-12 67,4 9-61,0-9 142,8 7-112,-4-8-38,7 4-10,-5-5-83,9 9 95,-9-7 0,8 7 0,-10-6 6,5 3 36,-5-3-42,5 2 0,-5-4 28,8 6-28,-7-7 0,7 6-6,-9-6-151,1 3 87,-5-4 17,0 1 109,-3-2 331,0 2-245,-1-1 164,-8 7-228,2-5 62,-11 5-78,9-7 136,-7 2-128,7-4 9,-14 1-12,6-2-5,-19 0-57,12 0 186,-24 0-121,26-1 33,-10-2-94,22 1 38,1-2-41,7 3-289,0-3-274,2 1-776,2-5 563,3 2-1484,12-6 534,0 7-4305,33-2 15855,-24 5-7373,-62 21 1,26-14-1,-61 14 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21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247 100 14605,'-9'-21'252,"2"3"-76,7 11 48,0 1 17,0 1-56,0-1-34,0 0-36,1 1 11,-1-1 456,2-2-408,-2 3 72,1 0-198,0 4-583,-1 1 535,-3 4 25,1 1 185,-4 6-148,0 1-54,-2 3 62,-4 7 48,2-5-18,-6 10-97,6-12 6,-7 12 44,7-12 42,-6 12-42,7-11-22,-7 16-34,8-17-5,-5 14-1,7-16-33,-2 7 40,4-8-7,-4 11 4,5-12 7,-2 7 1,4-12 0,-1 2 0,1-4 50,0 0-47,0-2-4,0 2 1,0-2 81,-2 4-84,2-3-42,-3 6 31,3-5-31,-3 6 34,4-7-37,-1 4 11,1-5 29,0 1 13,0-2 227,0 0-229,-2 0-1,1-1-136,-1 1 192,2 1 29,0 1-90,0 2-8,-1-1 2,1 2-47,0-1 19,0-1 20,0 0 6,0-2 41,0 2 21,-1-2 2,0 4 2,-1-3 1,0 6-53,1-5 11,-1 3 27,1-6-1502,0 0 752,7-1-383,1-2-1146,9-1-1909,5-4 13974,-1-1-7373,-47 16 1,25-8-1,-40 13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23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81 16080,'17'-20'423,"-3"3"-361,-14 13 36,0-1 42,0 1-26,0-1 54,0 1-8,0 0-23,0 1 40,-1-1 75,-3 2-252,1-1-210,-8 2 176,4 0-8,-13 1-17,6 0-64,-14 3 78,10 0-67,-17 9 76,19-4-143,-14 9 170,21-9-131,-4 6 37,10-8-40,1 3 90,2-5 139,7 2-7,-2-2 131,13 2-104,-5-3 29,11-1-82,-8-1 112,11-1-78,-11-1 271,10-8-209,-15 2 58,5-9-120,-12 8 86,-1-7-103,-2 9-106,-6-6-6,1 8-90,-8-2 12,5 3-281,-13 1 273,9 3-66,-12 5 124,11-1-103,-10 12 103,13-7-56,-4 6 47,10-8 9,1 2 0,2-5 73,3 4 129,1-5 159,15 3-176,-6-4 58,11 0-24,-13-3 372,5-1-460,-9-2 104,4-7-97,-6 1 80,0-9-106,-3 7-50,-6-11-20,-1 11-121,-7-5 37,3 11-218,-8 0 114,5 4-274,-16 8 395,13 0-48,-13 12 82,17-8-54,-2 8 106,8-9-184,0 6 98,5-9 151,1 3 84,4-7 123,11 1-112,0-3 138,29-3-228,-19-3 166,23-7-53,-30 1 302,6-14-364,-17 12 95,0-9-137,-8 14-67,-6-4-12,1 7-215,-13-2 121,5 5-191,-21 0 179,14 2-171,-20 7 191,25-4-106,-6 9 77,16-7-102,0 3 144,5-4 35,3 6 111,1-5 199,13 5-184,-2-6 36,18 0-82,-12-3 107,12-1-11,-17-1 56,2-3-177,-13 0 138,-2-5-146,-3 3-112,-7-5 25,1 5-1641,-17-3-195,10 5 1923,-11 0 0,17 3 0,0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30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38 15204,'-20'-4'675,"2"0"-569,11 4-16,-1 0-4,1 2-13,0 0-73,-1 2 0,1 1-36,-1-1 33,0 2 3,1 0 45,0-1 5,0 0 93,0-1-37,0 0-44,0 0-56,0 0 27,-1 1-24,0 0-1,-1 1-5,0 0-3,0 0 0,1 1 67,0 0 28,-1 1-33,1-1-62,-1 2 0,-1 2-45,1 0-25,1 2 20,1 0 38,2 1 12,2-1 0,2 0-5,1-1-4,0 0-69,0 0 75,0-1-5,3-1 5,2-2-59,3 0 62,2-1-8,0-3 0,3 0 8,1-3 36,3 0 17,1-2 0,4-3-11,1-2-33,1-4 41,0-2 3,-1-1 9,-3 0 25,-4 0 19,-2 1 12,-5 1 2,-3 2 29,-2 0-1,-3 1-42,0 1-44,-1-1-54,-1 0-8,-3-1 0,-3 1-33,-2 0-9,-3 0-45,0 1 9,-1 0 16,-1 2 9,0 0 53,0 0 59,2 1-6,1 0-25,1-1-28,2 1-6,2 0 6,0-1 0,1 0 0,1 0-5,0 0 2,1 1 0,1 1-42,1 0-1363,0 2 1257,3 0 151,2 0 44,3-1-44,3-2-5,3 0-57,2 0 54,2 0-54,0 0 57,0 2 5,-1-1 61,2 0-27,1-1 19,1 0-42,0-1 28,1 0-39,-2-1-33,-2 2-4,0-1 29,-5 3 0,-1 0-12,-2 1 20,-3 1 36,-1 0 9,-2 0 8,-1 0 9,0 0-524,-1 0-938,-7 1-2232,-1 1-1279,-5 1 14741,-5 2-7373,37-10 1,-23 6-1,30-8 1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7:29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17326,'-22'25'-274,"5"-5"212,15-18 1,1-1-102,1 0 155,3-1 8,-2 0 36,4 0 51,-3-1 89,0-1 62,0 0 9,0 0-40,-1 0 115,0 0 59,0 0-336,-1 1-51,-4 1-134,1 0-179,-9 0 204,3 0-137,-11 2 157,12 0-70,-5 1 111,11-2-951,0 0 1112,6 1 24,0 0-24,4 2-1,-1 0-36,0 0-70,0-1-3421,6 2-509,-5-2 3930,-30-13 0,17 6 0,-26-9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03.2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573 20 13409,'40'6'65,"-6"-1"-63,-24-5 1,0 0 34,0 0-37,-1 0 0,0 0 42,6-4-42,-4 2 8,6-4 0,-9 2 155,2-3-54,-6 4 277,-1-1-2,-3 4 652,0 0-1036,-2 0 5,-1 0-2,-1 0 6,1 0-9,0 0 89,2 0-83,-1 0-6,1 0 0,0 0-67,-2 0-76,1 0 76,-2 0 128,-5 0-52,2 1 44,-7 1-45,5-1 37,-4 1 0,6-1-42,-4 0-3,6-1-62,-5 1 56,5 0-97,-3 1 103,4-1 87,-6 2-87,5-3 8,-9 2-8,6-1 3,-10 1-3,6 0 8,-18 2 1,14-1 69,-12 1-33,17-2 70,-3 0-62,8-2 56,-2 0-109,5 0-6,-4 0 12,4 0 5,-4 0 31,2-1 56,-3 0-123,2 0 25,-5 0 0,4 1 14,-7 0 48,5 0 8,-7-1-62,7 1 31,-5-1 6,8 1 148,-5-1-148,5 1 59,-3-2-68,6 2 17,-1 0-11,2 0-33,-3 0-7,1 0 38,-8-1-38,5 1 122,-9-1-119,11 1 76,-3-1-36,6 1 731,1 0-855,1 3 79,0 1 261,0 6-130,0 1-125,0 4-3,0 1 2,0 2 63,-1 13-71,0-10 8,-3 15 32,3-19-26,-4 9-11,2-12-64,-3 14 61,3-15-42,-3 12 42,5-14-39,-1 13 45,2-11 3,0 10 27,-1-11-33,0 9 9,-1-8 5,-1 12 33,0-9-38,-5 22-9,4-17-9,-6 19 6,7-22-61,-3 12 56,4-16-1,-1 8 9,2-13 28,-1 7-31,0-7 6,-1 10 6,2-8-9,-3 13-3,3-10-48,-3 20 51,2-15 12,-2 19 24,2-19 6,-3 13-39,1-16-98,0 8 89,1-13-39,1 4 45,1-10 95,-1 4-95,1-6-5,0 3 5,0-1-56,-1 10 53,0-5 9,-2 12-6,3-9-12,-3 14 7,2-12-9,-1 12 11,2-14-3,0 8 6,-1-10 12,1 9-10,-1-9-4,-1 12 4,2-10-38,-1 14 28,1-15 2,0 7-42,1-11 51,0 3 3,0-5 50,0 6-56,0-7-3,0 7-5,0-6 2,0 8 6,0-6 0,0 8 3,0-9-6,0 7-5,0-6-6,0 6 5,0-6 9,0 8 0,0-7 6,0 9-6,1-9 3,0 8 2,-1-8 1,1 15-12,-1-12 6,0 14 34,0-12-17,0 14-17,-1-13-3,0 11 0,0-15 3,-2 8 0,2-9 8,0 10-5,0-8 39,-3 14-33,1-13 44,-3 11-53,3-13-42,-2 9-20,3-11 54,-2 8 11,3-9 2,-1 7 46,1-5 33,-4 14-82,2-11 4,-4 12-9,5-15-5,-2 6 5,1-9-39,0 6-45,2-6 84,-2 8 1,2-7-71,0 8 28,1-9 6,0 4 30,0-4 9,0 3 0,1-3 3,0 6-3,1-5 17,1 10 17,-1-8-15,0 7-16,-2-10-9,0 7-38,0-7 10,2 5 26,-2-6-6,3 6 5,-1-5-27,1 12 39,-1-9 44,0 9 12,-2-10-53,0 11-6,0-10 0,0 7 0,0-9 5,0 3-5,0-5-67,0 3-11,0-5-6,0 2 39,0-3 39,0 0 6,1 0 42,0 0-42,0 0 0,2 3 34,-2-4-17,0 3 19,-1-3 9,0 0-56,0-1-17,1 1 33,0-2 4,1 0-4,0-1-2,-1 1-3,1-1-81,-1 1-345,0 0 703,1 0-207,0 1-39,2 1-28,0 1-3,3 0 11,3 0 31,0-1-28,8 0 39,-5-2-44,19 1-9,-14-1 11,18-2-11,-18 1 0,11-2 0,-12 1-3,11-1 3,-12 2-17,16 0 23,-17 1 2,12 0 1,-17 0 41,8 0-44,-9 0-43,6 0 4,-9-1-46,1 1 79,-4 0 110,3-1-119,-2 0-22,2 0 37,-4 1-798,-1 0 304,-1-3-147,0 0-384,0-3-987,2-1-738,0-4 2744,-3 24 0,2-15 0,-5 21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04.17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17287,'41'25'20,"-5"-3"-18,-19-15-2,1 1 9,0 0-9,1 0 3,1 0-1,1-1-2,0 0-44,21 3-231,-20-4-649,18 2 331,-30-6-1171,0-1-3899,-6-1 5663,-13 0 0,7 0 0,-8 0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04.46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1 297 9273,'10'9'2609,"-3"-2"-1774,-7-7 1921,0 0-2516,33-24-63,-17 13-18,25-19-24,-24 17-110,0 0-25,0-1-45,1-2 42,-1 0 1,1 0-796,7-14 324,-11 11-2217,5-21 1456,-16 24-1162,0-10 589,-5 15 1808,-1 0 0,0 7 0,0 2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04.7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65 0 16934,'-2'43'48,"-1"-2"-48,-3-16 0,0 4-62,1 0 62,1 0-36,1-1 33,2-2 0,1-1-2,0-2-1,0-3 6,0-2-36,0-2-60,0-2-256,0-3-10,0-1-170,0-2-165,0-3-2014,0-1 1983,0-2-3665,-10-5 4393,2-1 0,-3-1 0,6 1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05.0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0 102 14487,'40'-16'322,"-1"1"-316,-10 9-6,4 0 0,2 0-45,1-1 42,-1 0 3,0 1-3,-3 0-383,-2 0-342,-4 0-6124,1 0 6852,-14 2 0,1 0 0,-14 4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08.9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46 16380,'23'-9'53,"-3"2"-8,-8 7-3,0 0-6,0 0 1,-1 0-35,0-1 32,0 0 2,1-1-2,-1 1 72,7-3-61,-6 3-45,9-1 0,-12 2-14,10-1 14,-8 1 39,15 0-39,-14 0 6,13 0-3,-12 0 0,13-2-9,-11 0-2,13-1 5,-12 2 14,12-2-5,-16 2 5,8 0 0,-12 0-11,10 0-11,-6 1 5,12-1 1,-11 1-82,12 0 87,-9-1-48,13 1 48,-14 1 6,12 1-3,-14 1 41,12 0-44,-9-1 6,23 1 0,-18-2 2,17 1-8,-23-1-6,9 0 4,-10 0 2,16-1-6,-13 1-5,15-1 5,-16 1-33,11 1 39,-10-1 45,26 2-42,-19-2-1,24 0 1,-27 0 0,21-1-3,-22 0 8,18 0-8,-20 0 9,13 0 27,-12 0-27,22 0-46,-21 0 34,19 0 1,-22 0-68,13 0 64,-12 1 6,20 3 53,-17-1-2,23 2-51,-20-3 44,19 0-35,-17-2 5,25 1-14,-25-1 28,19 0-28,-25 0 8,13 0-8,-14 0 9,21-1-9,-19 0-3,22-1-6,-20 1 4,19 0 2,-16 1-75,26-1 75,-27 0-14,17 1 14,-26 0 3,9 0 3,-12 0 42,15 2-9,-13-1-13,21 0-23,-18-1-9,19 1 1,-18 0-71,18 1 77,-15 0 2,19 1-3,-18 0-3,13 2 6,-17-1-11,14 4 17,-17-3-1,20 3 4,-19-5-15,16 2 0,-16-3-55,18 1 16,-13-2 34,32 1 11,-24 0 0,28 0 5,-31-1-47,15 0 42,-21 0 12,9 1 21,-16-1-30,9 0 3,-11 0-4,16 0 7,-14 0-12,21 1-14,-17-1 26,21 0 44,-14-1-81,21 0 28,-18 0 28,24 0-28,-28 0 59,13-2-54,-24 0 57,6-2-62,-11 2-37,6-3-16,-8 2-165,6-2 139,-3 2-72,7-1 81,-6 3-89,12-1 114,-10 2 17,13-1 64,-11 1-33,13 0-3,-8 0 34,19 0-26,-19-1 3,15-1-11,-20 1 6,12-3-6,-15 3 0,7-1 3,-11 2-1,3 0-41,-5 0 81,6-2-39,-5 1 5,7-1-8,-6 1 3,5-2-3,-7 2 3,4-1 0,-7 2 72,0 0-2060,-1 0 887,2 1-1030,0 0-2075,2 0 14033,0 0-7373,-11-3 1,5 2-1,-8-2 1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11.2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 15946,'43'11'36,"-4"-1"-30,-19-5 30,1-2-2,1 0-29,-1-1 4,1-1-9,-2 0-6,0-1-2,-2 0-1,-1 1-21,9 1 30,-13-1 8,9 2 45,-16-3 107,5 1-65,-4-1 14,17-4-109,-10 1-17,19-6 12,-15 3-4,12-4-44,-15 6 39,9-2 59,-16 4 229,1 0-170,-9 2 159,0 0-252,-3 2-11,1-1 0,-3 2-431,-4 1 193,2-1-719,-5 1-133,8-3-5809,4 0 16729,4-2-7373,13-6 1,-11 5-1,6-5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13.5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0 142 16825,'30'-26'-84,"-2"6"84,-9 20 6,1 0-4,3 0 35,3 0-37,4 0-3,3 0 3,3-1 39,3-1-36,3-1 45,55-10-43,-45 7 115,5-1 1,-3 1-121,-21 3 6,23-1 36,-30 3-37,20-1 4,-18 0-1,23-2-2,-20 1 50,41-7-56,-31 5-51,40-6 51,-41 7-47,38 0 41,-40 3-70,25 0 76,-38 1 12,12 0-4,-18 1 9,19 2-12,-17 0 43,20 1-48,-17-3 3,18 0-3,-15 0-3,32-1 9,-27 1-1,32 1-5,-32-1-39,29 2 39,-31-1 0,20 1-8,-30 0-1,12 2 4,-14-2 7,14 2 40,-11-2-36,28 2 5,-21-2 17,32 0-28,-29-2 17,37-1-11,-33 0-6,35 0-51,-36 0 1,25 0 50,-24 2 11,40 2-8,-37-1 2,33 3-5,-41-3 3,18 0 3,-20-2 39,26 1-15,-25-2-35,25 1-4,-27-1-44,17 0 45,-16 0-29,30 0 35,-27 0-12,27 1 11,-33 0-8,17-1 11,-19 0 5,26 0 40,-24 0-53,26 0 2,-26 0 6,16-1 0,-18-1-48,23-1 43,-22 2-37,25-1 42,-22 1 0,24-1 45,-19 0-31,39-2-12,-36 3 7,39-2-4,-46 3 4,20-1-4,-28 1 4,10-1-4,-15 0-2,11 0-3,-13 1-17,13-1 15,-12 1 4,12-1-2,-13 1-2,20 0 4,-13 0 1,23 0-3,-19 0 14,20-2-5,-18 0 2,23-3-20,-26 3-33,12-2 42,-23 3-36,4 0 39,-8 1-3,10 0 5,-5-1 46,22 0-60,-14 0 9,24-1-2,-22 1-18,30-2 17,-26 2-58,23 0 58,-29 1-3,12 0 6,-16 0 45,12 1-45,-15 0 8,9 3-5,-13-1 11,14 3-8,-11-3 13,18 1 15,-13-3 19,15-1 0,-14 0 17,12-1-36,-15-1-23,13-4-8,-15 2-6,10-4 3,-14 6 0,6-3 0,-7 3-3,15-3 3,-11 3-39,14-1 36,-14 2-11,18-1 6,-14 1-6,15 0 14,-16 1 0,8-1 0,-13 1-11,7 0 5,-10 0 1,5 0 5,-5 0 8,5 0-2,-2 0 8,22 0-9,-12 0 6,21 0-11,-24 0-8,6 0 2,-16 0 4,3 0 35,-8 0 421,1 0-4534,-4 0-188,-3-2 7544,0 0 1,-4-1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0:15.1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14985,'38'0'132,"1"0"-126,-3 3 2,2 1-8,0-2-3,1 1 3,-2-1 11,-1 1 23,-2-1-26,-2-1 116,23 0-26,-22-1-12,38 0-16,-41 0-14,29 0-56,-28 0-11,26-1-25,-21 1 36,28 0-20,-27-1-8,39 1 28,-38 0 3,31 0-3,-38 0 39,28 0-36,-31 0 3,22 1-1,-29-1-5,15 2 0,-14-1 70,28 1-64,-21-2 30,26 1-41,-28-1-35,12 0 32,-21 0-90,6 0 45,-16 0 33,4 0 23,-7 0 33,5 1 9,-2 0-25,14 2 30,-8-1-53,14 0 3,-13-1 0,12 0 0,-12 0 34,14-1-26,-16 0 107,14 0-78,-16 0 5,9-1-34,-11 0 37,7-2-45,-7 0 0,5-2-6,-7 2-109,1 0 29,-5 2-127,-1 0 50,-1 1 163,1 0 90,1 0-9,2 0-75,2 0 13,5 1 18,-4-1 33,7 1-59,-8-1 62,6 0-70,-5 0 5,6 0 37,-7 0 8,7-1-17,-5 0 32,5-4 2,-5 3 28,1-3-54,-6 4 43,-1-1-34,-2 2-2746,-1-1-88,-3 1-806,0 1 6863,-3-1 1,2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31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0 16749,'-46'16'149,"6"-2"-146,26-7 5,0 1-2,0-1-4,3 1 32,0 0-26,2-1 46,1 1 63,0 0-38,1 0-43,-1 3-30,1 0 24,1 2-30,0-1-8,1 0-37,2-1 3,0-1-47,2 0 44,0-1 0,1-1 9,0 0 33,0 1-6,2 0-24,2 0 33,2 0 0,1 0 5,0-2 4,1 0 36,0-2-45,0-1 5,1-2-2,0 1 59,0-2-54,-1 0 0,0-1 32,-1 0-40,0 0 0,-1 0-3,0 0-6,0 0-27,1 0-289,0 0 62,1 0-11,-1 0-46,-1 0-35,0-1-46,0 0-89,-2 0-67,1-1-143,-1 0-314,2-1-383,0 0-390,1 0-1320,0-2 3107,-2 1 0,-1 0 0,-2 2 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44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593 61 15646,'7'-23'1210,"-3"5"-919,-13 14-56,0 0-33,1 2-87,-1 0-29,2 0 26,-1 1-42,0 0-28,0 0-5,1 1-34,-1-2 2,3 2-5,0 0-5,2 0-4,0 0 6,1 0 3,-1 0 0,-1 0-2,-1 0-35,-2 3 37,-3 3 3,-1 4 5,-5 4 1,0 2 44,-2 3-50,-1 2 2,1 1 1,-1-1 2,2 2-8,1 0 0,0 2 0,-1 3 54,-1 3 7,-1 2-27,-2 3-26,-1 0-5,0 1-3,0-1-6,1-2 4,2-2 2,2-3-6,3-3 6,2-2 0,0-3 0,2-1 0,1-2-3,1-2 0,2 0 1,-1-2-4,2-2 6,0 0 0,0-2 8,1-2 46,0-1-12,1-2 19,1-1 15,0-1 11,0-2-902,1 0 213,1-6-317,0-2-528,4-8-589,4-4-1526,9-6 3562,1-2 0,-5 10 0,-4 5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45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27 14215,'-91'15'684,"18"-3"-533,66-6-8,1-3-37,3 0-36,2 0-62,0-1 29,1 0-29,0 0 57,0 1 86,1 0-36,2 1-45,4 1 11,3 2 87,4 0-11,2 1 117,6 0-123,2 1-142,5-1 30,1 1-39,3-1 0,2 1-3,3-2 6,4-1 36,4 0 23,4-4-60,5 0-2,3-2-344,3 0 134,0-4-1018,-1-1 1167,-4-3 61,-3 0 33,-6 1 20,-2-2-19,-5 0-26,-4-2 65,-3 1-39,-6-1 27,-4 1-7,-4-1 27,-4 1-31,-2-1-39,-2 0-5,-1 0 1132,0 0-1132,-2 1 55,-1 2 63,-3 2-1,-2 4-28,-1 0-546,-1 2 300,-2 4 28,0-1 123,-1 5 98,0-1-37,-1 2-24,-1 1-37,1 1-34,1-1 29,0 0-57,2-1-36,-1-3 36,2 0 54,-1-2-37,1-1 40,0-1 5,0 0 36,0-2 124,0 2-29,-1-1-44,-2 2 11,-4 3-28,-4 2-25,-6 5-12,-7 4-33,-6 5 0,-5 3-61,-4 5 19,-3 5 5,0 4 32,-2 5 2,1 3-290,-2 4 288,2 2-49,1 1 18,3-1-6,3 0 34,1-2 8,5-3 33,3-3-27,2-4-3,5-5 5,3-6 3,4-7 121,3-6 25,4-5-59,2-6 25,2-2 276,2-3 575,0 0-842,0-6-132,1 0-36,0-6-93,3 0 17,-1-3-20,5-4-16,2-2 44,4-2-11,4-1 48,4 0 31,2 1-17,2 1 19,1 1 28,2 3-47,-1 2-42,0 3-249,-3 3 220,-1 2 43,-3 2 39,-3 1-19,-2 3 49,-2 0 4,-2 1-54,-2 0 54,-1 0 5,-3 0-2,0 1-29,-1 0 31,0 1 3,-1 1 0,1 0 0,-1 0-3,0 2 3,-1-1 6,0 1 56,-2 1 10,1-1-2,-2 1-16,1 2 24,-1-1-8,0 2-34,0 0-36,0 1-61,0-1 24,0 1-16,0-1-8,0 1-26,0 0 6,0-1-6,1 0-11,2 0 98,1-2-79,5 0 79,1-1 0,4-1 31,5-3 11,7 0 20,7-1-54,10-2-8,9-6-255,7-3-215,7-7-441,3-3 723,2-1-27,-4 0 145,-2-1 16,-8 2 54,-7 1 37,-8 1 27,-8 1 51,-7 1 3,-6 0-4,-5 0 29,-4 0 8,-4-1 1,-3 2 591,-2-1-600,-3 2 86,0 0 124,-2 2-45,-5 0-78,-4 3-37,-5 1-78,-2 2-12,-3 1-94,-2 3 47,-1 1-51,-3 1 51,0 4-53,-1 2 5,-1 6 43,-1 3-40,-1 4-8,1 4-3,1 2-6,3 4 1,3 2-1,2 1-28,5-1-10,4 0 35,5-3-52,4-2-9,1-1 19,6-3-19,3-1 17,7-2 19,6-3 26,4-2-28,4-5 36,6-2-6,4-4-84,5-2-299,2-4-106,3-4-177,-2-5-373,-2-2-495,-6-2-1521,-8 2-901,-9 1 3962,-10 1 0,-6 6 0,-5 1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46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885 80 14960,'-46'-44'462,"5"9"-353,23 37-75,-2 4-31,-4 7 50,-3 7-8,-3 6 8,0 6 17,-2 3-17,2 5-50,0 2 33,1 5 62,0 2-348,2 4 303,-3 2-44,1 1 55,-3 2-30,0-1-34,-1-2 3,-1-2 2,1-3-5,2-3 0,2-4-5,2-3-32,5-2 37,2-4 0,4-3 9,2-5 61,2-3-17,2-4 0,1-4 17,1-4 25,2-2 225,1-5-398,1-1-98,0-3-160,1 0-82,-1-2-142,-1-4-201,0-4-94,-1-7-475,2-2-462,1-5-168,2-3 1960,0-1 0,1 12 0,0 2 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47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 13173,'60'-2'-70,"-3"3"70,-22 2 31,3 2 14,3 0 25,3 0-70,3-1-17,5-1-112,3-2 129,4 0 45,2-1-37,0-3-8,-1-1 0,-5-2-5,-7-1 2,-9 1 6,-9 0 30,-8 2 85,-9 0 34,-3 1 282,-5 1 185,-2 0-93,-2 1 1062,0 1-1280,-7-1-140,-1 1-98,-7-1-70,-1 0 0,-2 1-3,-2 0-6,-2 0 4,-3 3-1,-1 3 1,-2 4-49,0 4-10,0 2-23,1 2 9,2 1-20,3 2-6,3 0 6,4-1-17,3 0-8,5-1 17,2-1 19,3-1 6,1-1-26,3-1 9,3-2 37,5-1 27,2-3-2,5-2 36,1-3 84,3-1 22,4-3-25,0 0-11,3-4 28,-1-2 42,2-6-14,-1-2-39,-1-3 28,-2-1 17,-3-2 44,-4-2 28,-4 1 15,-5 0 103,-4 0 78,-3 0-173,-2 0-98,-2 0-34,-4 2-53,-2 0 28,-5 3 0,-1 2-70,0 3-3,-1 3-75,3 3-79,1 1-171,2 3-377,3 0-572,2 2-512,1 6-1367,1 3-1963,1 7 5119,0 7 0,0-13 0,0 2 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49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71 11406,'-30'47'158,"0"-1"1,-19 31-14,40-64 18,1-1-34,1-2-129,1-1 0,1-2-73,1-3 73,3-1 2229,-1-2-1915,2-6-306,1 0-8,0-7-61,0 1 61,0-3 0,0-1-12,2-2-32,0-1-1,0 1 42,-1 0 3,1 2 45,-1 2-45,0 2 0,0 2 0,-1 3-62,-1 2-72,1 1-297,-1 3 142,3-1-53,-1 1 297,3 0 9,3-1 36,5 0-11,4-1 11,5-1 0,1 0-6,4-1-56,1 0 6,2 1 56,0-1-61,3 1-102,0-1-19,2 1 93,1-2-20,-1 1-82,0 0 29,-2 0-157,-1 0 30,-1 1-66,-2 1 119,-2-1 127,-1 0-92,-3 0 119,-1 1 82,-2-2 0,-2 0 0,-3 1 0,-4 0 0,-2 1 82,-4 1 419,-2 0 1772,-2 1-2137,-5 4-2,1-1-5,-5 5-31,1-2-25,-3 2-20,-1 2 0,-1 1-17,-1 0-36,1 0-33,0-1-40,2 1 3,1-2 62,1 1-48,2-1-14,0 1-12,3-2 26,-1 0 48,1 0-37,2-1-8,0-1-48,1-2-6,0-1 34,0-1 446,0-1-373,2-5-2,1 1-80,3-5-52,1 1 7,6-3-10,3-4-70,6-2-65,5-3 65,2 1 78,3 0 12,1 1 80,-1 1 29,-4 2-45,-2 2 16,-5 4-92,-5 2-5,-3 3 16,-5 2 1,-2 0 16,-2 1 101,-1 1 146,0 1 72,0 2-84,0 3 76,0 0 26,-1 1-38,-1 1-7,-1 1-65,0 1 36,0-1 54,0 0 11,0-1-28,-3 1-11,1 0 19,-4-1-36,0 0-82,1-1-89,0-1-5,1-1-121,3 0-37,-1-2 21,2 0 24,0-2-33,0-1 151,5-1 25,1 0-25,7 0-81,3-1-26,5-2-19,5-5-65,4-2 1,3-2 27,3-1 113,0 0 50,-1 1 0,-2 0-42,-4 2 39,-5 2-70,-4 1 29,-7 4-12,-4 1 30,-4 2 26,-3 0 731,-1 0-470,-1 3-42,0 1 86,-2 4 36,-2 3-63,-2 2-66,-3 2-41,0 2-48,-1 1-25,-1-1-33,2-1-57,0-2-8,2-1-45,2-2-8,1 0-28,0-3 11,2-1-3,0-1-1201,1 2 1213,1-2-46,13 4 107,2-7-1889,9 3 1673,10-8-2252,1-8 2476,2-1-1541,10-11 1578,-5-1-35,11-8 34,-16 8 771,-5 2-753,-21 12 1997,-2 2-2003,-1-2 2953,1 2-3001,-1-3 1175,2 1-1183,0-2 36,0 0-36,-1 0-44,1 1 44,-2 2 33,-1 2 37,-2 3 3,-3 0-28,0 3 949,-2-1-997,1 4-42,-2-1-33,0 3 78,-2-1 0,0 2 123,-1 2-42,-1 3-72,-1 1-9,0 2-3,0 1 0,2-1 3,-1 0-53,1-1 16,1-1 29,1-1-28,0 0 30,1-1-84,0-1 37,1 0-8,0-3 16,0 1-25,0-3-20,3 0 85,2-2 5,4-1 61,3-1 46,3 0 19,5-2-40,2-4-21,5-3-60,2-5-2,3-1 6,0-2 33,-1 0-40,-2 0 4,-2 2 0,-5 1-4,-2 3-2,-4 0 37,-3 3 16,-4 1 51,-3 3 2,-2 2-16,-3 1-37,0 1-53,-1 3-90,-1 0-58,1 3 148,-3-1 0,2 1 95,-2 1-42,0 2-50,1 1 5,0 0-8,1-1-2,0 0-60,1-1 0,0 0-33,0-2-20,1 2 9,2-2-20,4-1-300,4 0-243,6-2-291,3-2-360,7-1-922,7-2-5280,1-3 7522,13-8 0,-26 7 0,3-3 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0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0 15190,'-24'63'144,"-1"0"1,2-5 0,2-7-64,2-12-11,-2 1-62,-1 0 26,0 0-34,3-3-3,1-2-58,3-4-21,4-4 21,3-4-37,4-3-70,1-3-350,3-4-163,2-3-221,5-3-464,8-3 22,10-2 151,9-1-75,6-6-395,6-2 1663,2-6 0,-21 5 0,-6 1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0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1 16618,'-27'17'350,"4"-3"-314,13-10-36,1 0 0,0 0-36,-1 1-34,1 1 8,-2 3 29,0 2 24,0 2-44,-2 2 0,0 1 8,0 2-33,1-1 8,3 2 8,0-2-16,3-1-12,2-2 20,2-2 17,1-1-9,1-2-36,0-1 0,2 0 28,4-2 11,3-1 59,6-1 45,2-2-45,4-1-232,3-1 72,1 0 90,3-4-11,0-1 28,1-5 53,0-1 0,-2-1 45,-4-1 44,-2 2 43,-5 0 47,-3 1-3,-4 3-8,-3-1-16,-2 3-29,-2 1 0,-1 2 742,-1 1-1033,-2 5-45,2-1 29,-2 4 130,1-1 49,0 0-29,0 1-47,1 0 19,-1 1 1,1 0-9,0 0-9,3 0-2,3 0 3,4-2-45,4-2-367,3-2 28,6-1-138,6-1-83,7-1-247,5-3-884,6-4-1112,2-3 2926,-2-1 0,-20 5 0,-10 2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1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16013,'-26'32'-42,"4"-4"6,15-15-18,2-3 10,0-2 44,3-3 8,1-1 37,0-1 36,1-3-232,1-4-62,0 2 9,1-4-1,-2 5-1727,0 0 1145,0-1-20,2 2 189,-1-2 44,0 2-636,1-1-926,-1 1 11966,0 0-7373,-4 2 1,3-2-1,-5 1 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3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710 112 13532,'65'-48'972,"-13"9"-748,-49 33-28,0 0 106,-2 1 118,0 2 31,-1 0 826,0 2-1101,-2 0-19,0 2-95,-2 0-62,0 1-90,0 1 12,-1 0-113,-3 4-10,-4 2 58,-5 7 90,-6 7 47,-5 9-81,-4 7 54,-1 7 33,-2 6 44,2 4 18,0 3-249,1 1 190,1 1-2114,0 0 2114,-1-2-3,1-1-557,1-3 557,0-3 6,4-5-6,3-5 5,3-6 162,2-4-131,3-4 2036,1-4-1982,2-4 730,0-3-725,2-3 12,-1-3 13,1-2 37,0-3-157,0-1-95,0-2-107,-2-2-33,-1 0-56,-2-1 28,-1-3-107,0-2-109,0-5-36,1-2-126,2-2-112,3-3-113,2-2-366,4-3-121,2 0 505,1-2 282,1 0 312,3 0 88,1 1-52,2 1 218,0 2 0,-1 2 56,-1 1 70,-1 3 31,1 2 187,0 2 132,-1 0 123,1 3 40,-1 1-85,-1 1-27,1 1-37,-3 2-20,1 0-47,0 0-114,-1 1-309,1 0-135,1 0-11,1-1 73,2 1 70,4-2-95,3 0 17,5-2 8,4 0 9,5-1 2,4 1 62,5-2 28,4 0 17,5 0 25,4 1-14,4-2-20,2 0 71,3 1 101,0-2-91,-1 1-35,-2 0-10,-4 0-27,-5-1 8,-5 1-8,-6-1 28,-4 1 8,-5 0 0,-5 1 0,-4 0 62,-6 1 109,-3 3 51,-4 1 1004,-3 1-1130,-6 2-177,-1 0-3,-7 1-87,-2 1 37,-2 1 47,-3 3 1,-1 1-65,-1 2 8,1 2-44,1 1-17,2 1 5,3 1-22,4 0 34,1 2 16,4 0-28,2 1 32,3 0-24,0 1 57,2-1 8,4-1 43,2-1 4,5-2-2,3-2 65,2-3-4,2-3 54,1-2-62,3-2 101,1-1-67,4-4-22,1-4 41,3-5-28,-1-4-8,0-4-16,-4-1-10,-3-1-38,-5 0 56,-5 0-18,-6 2 46,-3 0-28,-3 1-62,-4 0 2,-5 1-4,-6 1-1,-6 1 3,-3 2 0,-2 3 0,0 1-87,-3 3 84,2 2-47,0 3 44,3 1-55,4 1-63,4 0-105,3 0-74,4 0-2,3 1 92,1 2 51,2 2 28,2 2 10,0 1 43,0 0-8,3 1 69,4 0 20,7-1 53,5-1 3,7-1 42,5-2-8,6-3-37,3 0 45,5-1-53,1-2-45,2-1-6,-1-2-2,0-1-29,-3 0 32,-2 2 5,-4 1-62,-3 1 57,-6 0-40,-4 2-28,-5 0 65,-5 0-102,-5 0 4,-4 0 42,-2 3 64,-2 1 162,-1 3 26,-1 2-1,1 2-52,-1 2 27,0 1 42,-1 2-24,-4 1-57,-2 2-50,-4 0-3,-1 0-34,0 0 6,0-3 22,3-1-30,0-3 28,3-2 44,2-2 0,2-3-33,1-2-11,0-1 890,1-1-692,0-5-33,0 1-25,1-4-202,2-2-70,2-2-112,3-5-12,4-4 21,5-3 24,3-3 32,6-1 38,5 0 18,2 0 55,3 1-83,1 1-60,1 1-372,1 2-125,-1 2-390,-2 1-525,-3 4-1395,-6 3-513,-7 7 3469,-7 1 0,-7 4 0,-4 0 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517 686 14283,'-44'-27'618,"7"4"-360,31 20-34,-1-1-48,-2 1-52,-1-1 63,-3 0-10,-1 1-18,-3 0 26,-2 0-70,0 1-37,-1 1-41,0 0-1,0 1-30,0 0 36,1 0-42,0 2 0,1 1 0,1 3 0,-1-1-51,3 2-2,-1 1-9,1 0 9,1 2-28,-1 1-34,1 1 3,0 2 48,3 1-31,0 2 5,3-1 28,1 2 9,3-2-8,1 0 7,1-2 49,1-1-54,0-1 53,1-2 4,0 0-52,0-2 1,2 0 48,1-1-1,3-1-25,2 0 31,1-1 65,3 0-12,3-1 8,3-1-7,3-1 35,2-1-2,2-1 3,2-3 33,2-3-25,0-5-20,-1-3 20,-1-1 0,-3-2 51,-3 0 35,-4 0 35,-3-1 22,-4-1-23,-4 0-61,-4-2-37,-1-1-5,-1 1-20,-1-1-33,-4 1-12,-2 1-50,-3 2 9,-1 2 61,1 1-40,0 2-30,1 1 0,-1 2 9,2 0 24,0 0 1,1 1-34,0-1 3,-1-1-3,0 0-6,-1 0 1,0-1 5,0 1 2,-1-1 4,0 0-6,1-1-6,-2 0 6,2-1 0,-1 1-5,1 0 5,1-1-9,0 1 9,1 0 0,0 0 0,0 1 0,1-1-8,0 2-26,1 0 26,-1 1-37,1-1 40,-1 1-4,0-1-36,0 0 37,0 0-42,0 0 5,-1-1 3,2-1 39,-1 0-84,1 0 84,0 0-5,1 2 0,1 1-51,1 3-11,2 0 33,0 2 32,0 1-29,0 1-53,0 1-307,0 1 181,0 0-42,0-1-106,2-1 95,4-1 81,10-1 0,8-1 174,13-2-23,10 1 68,8 0-235,7 1 308,2 1-1286,0 1 1257,-3 2 110,-6 1-269,-4 1 151,-9 0-8,-5 0-20,-9 0-39,-6 0 252,-7 2-107,-5 0 1323,-4 1-1196,-4 0 231,-1 0-254,-1-1-58,0 0-21,0-1-44,-1 0-6,-1 1-123,0-1-28,-1 0-162,-1 1-157,0 1-443,0 4-232,-2 3-764,0 5-1805,0 3-4605,1 1 18026,0-1-7373,26-59 1,-18 35-1,21-44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32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11 108 11303,'-3'-3'2101,"0"-1"147,3 4-2248,-2-5-126,1 1-104,-1-5 26,4 3 61,2-1 42,3-1 31,4 0 25,0 0-16,2 1-4,1-1 4,-1 1 8,2 0-1,0 1 43,0 2-115,3 1-952,-1 1-479,3 1-720,-1 0-1379,-2 1 3656,0 0 0,-9 0 0,-1 0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6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8539,'4'13'3276,"-13"13"1,32-55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6.9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34 14403,'-4'-19'2290,"0"5"-1629,4 14 563,0 0-1283,-9 0-19,6 0-26,-7 0-53,8 1-215,-3 1-353,0 0-264,-1 3-621,-1 1-1319,1 4-974,2 0 13733,2 0-7373,28-29 1,-20 17-1,21-23 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8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0 13324,'-32'52'111,"0"0"1,2-4-1,2-5 7,1-3-62,0-1 67,0 0 14,1-2-22,3-3-25,1-2-40,4-3-50,2-2-8,4-2-37,2-1 36,3-3 7,0-1-4,1-2 0,1-2 6,1-1 0,1-1-5,1-1-1,1-1 6,0-2-3,1 0 1,0-3 2,0 0 0,0-2-3,0-2-563,0-2-980,0 0 294,4-4 186,2-4-502,5-7 1568,2-7 0,-6 9 0,0-1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8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0 173 9805,'10'3'2063,"-2"-1"-1536,-8-2-12,0 0-523,17-8-85,-4 4 48,18-7 37,-5 3 16,5-1 1,6-1-1,4-2 82,3-1-82,2-1 29,0 0-29,-1 0-8,-1 1 6,-4 1 22,-3 2-28,-5 1-9,-6 3 9,-5 0-53,-5 3-454,-6 1 34,-4 2-25,-4 0-65,-2 2-129,0 3 253,-3 3-435,-3 5-769,-6 2 1643,-4 4 0,7-8 0,0-1 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8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88 14509,'40'-8'188,"-1"1"-90,-8 2-62,3-2-36,2-1-744,2-1 35,1 0-313,-1 0-541,-1 1-405,-1 1 1968,-6 2 0,-11 1 0,-8 3 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6:59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457 32 12627,'-55'-12'686,"8"1"-433,27 8-26,1 0-12,-1 2-125,2 0-57,-2 1 7,0 0-40,-2 3 0,-1 2-6,0 4 6,-2 2-6,1 4-55,0 3-12,2 2-53,2 1 0,2 3 28,5-1-19,3 1-18,2-2 70,5-1 29,1-3-9,2-1-17,0-3 26,0-2-20,1-3 47,2-2-44,3-2 53,2-2 0,2-2 62,2 0 64,3-1-34,2-1-1,3-4-38,2-2 20,2-5 8,2-2-76,-1-3 77,3 0-77,-2-2-5,-1 0-5,-1 1 5,-3 0 5,-3 3 113,-3 0 16,-4 3 0,-3 2 1,-3 1 10,-2 2-21,-1 2 2,-2 1 126,0 1-600,0 2 222,-1 4 56,1-1-2,-2 3-1,2-3 73,0 2 73,0-1-65,0 3 28,0 0-27,0 1-4,2 1 7,-1 2-7,2 0-2,-1 0 0,2 1 0,0-1 33,2 1-28,1-1-8,3 0-573,2-1-142,4-1-442,2-2-472,5-2-102,2-2-1113,3-2 2844,-3 0 0,-9 0 0,-6 0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0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11 16301,'-32'-6'9,"3"2"-90,14 3-34,-2 1 0,0 0 37,-2 3-4,-2 2 29,-1 5-53,0 2-17,-3 4-12,3 2 12,0 2-11,4 2 19,3 0 34,2 1-9,3-2-8,2-1 17,4-3 11,1-1 17,3-2-29,0-2 10,0 0 35,4-3 4,2 0-29,4-4 59,2-1-30,1-2-119,4-1 71,3-2 81,3-5 0,0-3 9,3-5 63,-2-2-10,1-3-17,-2-1 44,-1-2 29,-1 0-28,-4-1 16,-2 1-33,-3 1 16,-3 0 18,-2 4 108,-2 4-2,-3 4-62,-1 3-53,-1 3-39,0 2-406,-2 5-70,0-1 39,-1 5 210,1-1 157,1 2 11,1 2 33,-2 2-33,2 1 0,0-1-61,0 0 16,0-3-36,0 0 22,2-2 59,4 1 8,5-2-8,3 0-333,5-3-634,3-1-564,5-2-611,6-1-1243,-2-2 3385,6-6 0,-19 4 0,-1-4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1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679 0 15128,'-98'4'-11,"12"3"11,57 8 3,-4 3-3,0 2 61,-2 3 49,1 3-24,0 1-30,3 2 6,1 2-26,4 0-2,1 2 0,3 0-34,2 0 0,1 1 0,2 0-34,1 0 0,2-1 23,0 1 11,1-2-3,1-1-41,2 0-18,0-1 26,3 0-34,2-1 61,2 0-44,1-2-11,2-1 30,0-2-11,4 0 37,2-2 5,4 0-8,3-3-23,0-1 34,3-2 0,1-2-11,3-2-31,0-2-255,3-1-8,1-4-107,2-1-2,2-2 7,1-1-242,2-1-387,1-2-356,1-2-495,0-2 1887,-4-1 0,-12 3 0,-6 1 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1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14215,'34'49'37,"-3"-7"-37,-18-28-3,1 1 0,1 0-30,0 1 33,1 1 8,-1-1-2,0 1 2,1-2 37,1 2-9,1-1-30,0 0 67,2 1-40,1-2 32,-1 0-32,0 0-22,-1-3-2,-1 0 97,-1-2-97,-1-2 47,-2-1-56,-1-2-171,-1-1-171,-1-1-36,-2-1-126,1-1-219,-1 0-201,-1-1-277,1 0 17,-1 0-138,-1 0-632,-2-2 1954,-2-1 0,-1 1 0,-1 0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2.1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710 1 12246,'-59'41'301,"1"0"1,3-3 0,7-4-148,6-3-55,0 0-55,3-2-41,2-1-3,3-1 3,3-2 5,0-1 1,2 0-6,0-1-1,0-1-2,2-1-5,1 0-40,2-2-29,3 0-24,5-2-310,2-2-262,5-1-265,4-2-294,2-3-266,2-3-714,1-2 2209,1-3 0,-1-1 0,1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33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6 14540,'-21'-3'714,"3"0"-591,8 4-33,0 1 28,-1 1-23,-2 2-31,0 0 23,-1 2 39,-1 0-11,1 1-82,-1 2-33,1 1-61,-1 1 52,1 2-27,1 2 36,0 0 11,1 2-2,2 0 35,1 1-44,1-1 6,1 0 0,2-2-6,1-1-37,1-2-16,2-1-9,0-1 54,1-1-28,0-1 30,0 0 6,0-1-6,0-1-2,1 1-28,2-2-1,1 1 29,0 0 8,2 0 0,-1 0 0,2 0 0,0 0 0,1 0 0,1 0 5,0 1-5,3 0 0,-1 1 3,3-1 0,1 1 8,1 0-5,1 0 2,2 0 29,-2 0-32,1-1 48,-1 0-53,0 0 9,-2-1-1,-2-1-2,0-1 30,-3 1-36,-1-3-3,-3 1-5,-1-1 2,-2 0 6,-1 0 90,-2 0 33,0 1-8,0 0-9,0 3-8,0-1 59,0 1 28,0-1 73,-1 0 83,-1-1-27,-2 0-96,0 0-97,-1 0-60,0-1-27,0 1-26,1-2 37,1 1-37,1-2 79,-1-1 8,1 1-36,-2-1-14,-1 2-11,-1-2-26,-2 2 37,-1-1-45,-1 1-3,1-1 0,-2 1-2,1 0 2,-1 0 3,1-1 3,0 1 2,0-1 46,2-1-43,0 0 28,3 0-36,0-1-196,0 0-2,2 0-4,-1-1-22,0-1-3,-1-2-25,0-2-3,0-2 76,-1 1 6,1-1-21,0 1-72,0 1-156,2 1-245,0 1-282,0 1-376,2 1-225,0 2 1,1-1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2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8808,'14'13'1784,"-3"-2"-1093,-11-11 536,0 0-1012,-30 28-97,15-13-37,-24 22 73,23-20-17,-1 0 43,-2 0-17,-2 0-37,-4 0-37,-1 0 1,-2 0 11,-1 0-101,0 2-12,0-2-58,2 2 6,2-1-34,3-1-3,2 0-5,4-2-545,3-1-309,5-1-614,2-2-265,3-2 1839,2-3 0,1-4 0,0 0 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3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1 11824,'19'55'210,"1"1"1,-2-5 0,-1-8-29,3-15-128,0 0 83,0 1-101,0 1 20,0-1-56,-1 0 0,-1-1 56,-1-2-47,-4-1 100,-2-1-28,-3-2 9,-2 0-9,-3-1 9,-2 1 19,-1 0 43,-2-1-26,-4 1 0,-5-1-17,-7 0-28,-3 0-20,-4-1-24,-2 0-1,-1-2-27,-3 0-9,-1-2-6,0-2-632,-1-1-284,2-1-274,-1-2-377,5-1-443,2-3-182,6-3 2198,4-1 0,7-2 0,3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4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62 13675,'62'16'53,"0"-1"1,-17-9 91,9-2-145,6-2-753,7-1 753,4-1 51,4-2 92,1-2 11,-1-3-909,-2-1 827,-3-1-27,-6-1-45,-4 0 45,-6 0 142,-7 0-185,-8 0 7,-6 2 44,-8 2 3,-6 1 390,-7 2 2,-5 1 591,-3 1-826,-3 1-6941,0-1 10004,-3 4 1,-1 1 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4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59 17595,'-75'-33'-498,"15"7"190,60 26-353,0 0 440,0 5 139,0 2 38,3 6-1,3 4 39,6 2-55,5 3 52,4 0-44,5 0 53,2 0 81,1-3 42,2-2-69,-3-3-54,1-2 2,-2-2-2,-1-1 45,-1-2-14,-2 0-28,-2-1 0,-3-1-1,-3 0-2,-2-2 45,-4 1-8,-3-2 41,-2 0 65,-3 1 5,0-2 3,-1 1 9,0-1 22,0 1-14,-2 0-42,-2 0-101,-4 2-25,-3 1 0,-4 1 37,-2 1-37,-3 0-3,0 1-104,2-1-19,1 1-14,3 0 9,2-1 24,3 0-475,1-2-233,2 0-520,1 1-825,1 0-1197,3-1 3357,0 0 0,1-2 0,0-1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5.4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681 104 14994,'-66'-57'490,"10"11"-403,36 46-82,0-1 130,-1 1-135,1 2-45,0 4-151,-1 5 28,-1 6 25,0 7 37,-1 4 44,1 8 56,0 3 6,3 4 37,2 2-37,2 2-37,1 0 37,3 2 0,1-3 6,1 1 64,0-2-62,1-1 99,-1 0 2,1-2-75,-1-1-34,0-2-34,-1 0 34,0-2 56,-1-1 14,-1-1-8,1-3-9,-1-1-42,1-4 67,1-3-33,0-4-36,1-4 35,1-3 1,0-3 34,1-3-18,2-1-27,1-3-34,1 0-364,1-2 89,1-1-153,0 0 114,-1 0-369,0 0 36,-2-4-123,-1-2-417,0-3-297,0-3-504,0-2-48,2-2 11866,1-2-7373,17 51 1,-11-31-1,12 42 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6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1 101 13285,'26'-31'239,"3"6"-166,6 24-20,2-1-53,2-2 0,-2 0 39,-2 0 51,-4-1-26,-4 1-64,-4 0-561,-5 1 228,-4 0 62,-4 1 52,-4 0-170,-3 1-409,0 0-274,-2 1 5,0-1-1963,0 0 3030,0 0 0,-1-1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6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75 13633,'-41'-15'647,"9"3"-586,30 12 40,2-1-101,0-1-56,0 1-193,0-1 50,0 1-431,0 0 226,2 0 404,4 0 90,5 0-14,6 1-71,5 0 102,7-1-107,2-1-9,4 0-2,0-1 11,-2 0 81,-1-1-36,-2 0 19,-2 0-1,-3 1-58,-4-1-5,-2 2-840,-6 0-68,-1 1-139,-5 0-118,-2 1-414,-2 0-568,-2 0 2147,0 0 0,-1 0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49 15663,'-15'-22'515,"1"3"-392,3 17 9,0-1-26,-1 2-19,-2 0-53,1 1-34,-1 0-70,0 0-37,0 0 54,-1 3-17,0 3-11,-2 4 3,0 4-1,-1 2-10,1 2 44,1 1-53,2 0 19,1 0 7,3 0-7,2-2-10,2 0 80,2-1-44,1-1 17,2-1-9,0-2-25,1-1 17,0-3-9,0-1-2,0-2 22,1-1 30,2-2 7,2-2 5,2 0 78,3 0 12,1-3-20,3-3-39,2-2-31,3-3-3,1-1 3,2 0 42,-1 0 3,1-1-1,-2 1 10,-2 1-10,1-2 1,-3 1 45,1 0-48,-3 0 31,-2-1-3,-2 3 0,-2 0-6,-3 3-11,0 1 0,-4 3-11,2 1 278,-3 1-320,0 5-54,0-3-27,0 4-50,0-4-37,0 2 0,0-1 36,0 0 34,0 2 98,0 1 0,0 1 45,0 2-45,0 1 0,0-1 0,0 1 31,1-1 5,1 1-36,1-1 0,1 1 0,1-1-48,1 1-13,1-1-508,3 0-164,1-2-665,5 0-1480,4-2-211,4-2 3089,0-1 0,-10-1 0,-4 0 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09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356 7 11306,'-29'0'498,"5"0"-252,19-1-10,0 0-29,1 0 11,0 1 71,0 0 19,-1 0-2,1-2-80,-1 2-100,1-1-56,-2 0-5,1 1 61,-3 0-56,-1 0-6,-3 0 6,-2 0-25,-2 3-45,-3 1 0,0 3-79,-2 2-2,2 1 0,1 0 0,2 0 72,2 0-44,1-1-11,2 1 11,1-1 8,2 1 9,2-1-18,0 0-2,2-2-25,0 1 20,2-2-29,0 1-19,1 0 72,1-1 0,0 2-8,0-1-36,0-1 78,0 0 1,2-2-35,-1 0 37,3 0 11,0 0 59,1-1-33,0 0-37,0-1 36,1 0 29,-1-1-20,3 0 36,0 0-81,4-1-401,1 0 401,4-1 3,2-3 5,1-2 82,2-3 2,-1-2-29,-2 0 82,-3 0-30,-1 0-6,-3 1-19,-3 0 8,-1 1 3,-3 1-12,0 0-36,-2 2-47,0 0 39,-1 2 0,0 0-9,-2 2-33,0 0-118,0 1 168,2 0-47,0 0 2,0 0 29,-1-2 7,0 1 1,1-2-39,0-1-1,1-1 49,1-1 2,0 0 14,1 0-62,-1 1 37,0 0 36,0 1 126,-2 0 104,0 2-70,-2 0 277,1 2-608,-3 4-69,1 0-46,-2 4-8,0-2 213,-1 2 70,2 1 20,-1 2-3,1 2-87,0 1-3,0 0-50,0 0 16,0-1 32,1-1-68,1 0 31,0-2-3,0-1 45,0 0-11,0-2-59,0 0-207,2-1-429,2-1-286,6-1-601,3-1-636,3-2-1318,4 0 3547,0-4 0,-8 3 0,-4-3 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0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531 39 14523,'18'-21'1630,"-3"3"-1232,-15 18 218,0 0-370,-4 2-81,1 0-165,-6 2-95,0 2-90,-4 4 185,-7 5 0,-6 7 140,-8 8-17,-5 6-53,-2 7 9,-1 3 8,0 3-17,2 1-20,3 0-44,1-1-1,4-2-5,3-4-8,4-2-34,3-4-20,5-2 1,3-2 27,3-2-19,3-1 44,3-2-52,2-1-1,2-1-25,0-3-8,1-2 0,1-1 25,2-2-36,3-1-20,5-3-40,3 0-223,4-1-95,4-1-113,5-2-349,3-1-169,6-4-708,6-1-369,3-2-1319,-1-2 2887,6-2 1,-27 2 0,0-2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34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85 15355,'12'37'39,"-3"-5"-39,-9-27 6,0 1 2,0-1 45,0 2-16,0 0-29,0 0-8,0 1 0,0-1-3,0-1-2,0-1-48,0 0 8,0-1 45,0-1-3,0-2 1717,0 0-1714,0-5-9,0 0 1,0-6-45,-2 0 8,1-1-34,-1-2 18,0-1 8,2 0 16,-1 0-5,1 2-11,0 1-37,0 1-5,1 2-3,0 1 0,2 0-25,2 1 8,0-1 20,2 1 5,1 1-8,1-1 45,1 0-8,0 2 16,1-2 8,0 1 7,1 0 30,0 0 0,1 1 0,-1-1-6,1 1 0,-3 1-38,0 1-38,-2 1-7,-2 0 19,-1 1-20,0 0 45,-2 0 9,0 0 30,0 0 6,0 0 6,-1 0-6,0 1 0,0-1-8,-1 2-1,0-1 9,0 1 45,1 0 45,-1-1-29,1 1-8,-1 0-53,0 0-607,0 0-533,-1-1-888,1 1-2225,-1-1 14083,0 1-7373,-5-11 1,4 7-1,-4-7 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1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1 15249,'-29'48'123,"2"-3"-34,11-20-35,-2 3-46,-2 2 90,0 2-90,-1 2 12,0 0-17,0 0-3,3-1 8,0-2-5,2-2 0,1-3-6,3-2-36,0-2 39,2-3 5,2-1 49,-1-2-18,2 1 0,1-2-33,-1 0 3,1-2-1,1 0-5,0-3-8,2-1-152,0-3-240,1-2 33,1-3-898,0 0 63,3-6-677,2-3-1761,5-9 3640,3-3 0,-4 8 0,-3 2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1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1 194 12020,'3'2'1745,"0"0"-483,-3-2-1474,2-6-102,-1 5-28,3-6 163,1 5 149,3-1 24,5 0-25,5-2 31,7-2 37,6-2 63,7-1 7,5-2-102,5-2 60,2-1-7,0-1-55,-1 1 39,-3 1 11,-4 0-16,-4 2-74,-4 1 37,-6 3-492,-5 1 139,-9 3 100,-4 2 110,-6 2-47,-3 0-199,-1 3-138,-4 1-24,-3 5-250,-8 2-210,-6 4-347,-7 3-770,-5 3 2128,-6 1 0,18-10 0,2-2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1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72 14442,'44'-19'-803,"-1"2"-273,-12 13-702,3-3 28,3 1-1551,-3 1 3301,2-2 0,-19 4 0,-2 0 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2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429 32 14238,'-53'-17'171,"7"3"-101,29 14-6,-2 0-28,2 0 26,0 0 8,0 0 31,-1 2-93,0 1 45,-1 2 9,-1 1 11,1 1-70,-1 2-3,3 0-62,0 1-2,2 1-26,1 0 12,2 2-32,1 0 12,1 1 17,1-1 0,2 1 3,1 0-12,1 1 9,2 0 75,1-1-94,2-1 46,0-2-44,1 0 98,3-1 3,5-1-3,3-1 70,3-3-70,1-2 11,3-1 15,0-3 119,2-4 6,0-3-33,1-5 33,0-3-25,-2-2 17,-2-1-9,-2-1 9,-3 0-28,-2 1 47,-3 1-11,-2 2-27,-2 2 52,-2 2 56,-1 3-72,-1 2-65,0 1 12,0 4-9,0 0-101,0 1-174,-2 1-72,1 1-95,-1 1-40,1 1 29,1 1 150,0 1 197,0 2 2,0 2 1,0 2 5,0 1-6,0 1 6,3 0 34,1 0-29,4 0 65,1 0-70,2 0-666,2-3-343,3 0-531,3-3-372,5-3-213,5-1 2125,-2-2 0,-10-1 0,-5 0 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3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431 0 13734,'-48'8'593,"7"-1"-360,32-8-26,-1 1-3,0-1-24,0 1-21,-1 0-44,-2 0-25,0 0-85,-3 3-5,-2 1-3,-3 5-2,-1 2-32,-2 1 4,0 4-4,0 0-69,1 1 16,3 1 20,2 0-11,2 1 0,3-1 3,3-1-23,2-1 31,4-2-20,1-2 1,2-1-9,1-3 61,0-1 32,0-3-32,2-1 32,0-1-4,2-1-36,1-1 40,2 0-158,1 0 54,5-1 109,3-2-142,6-3-57,5-4 64,5-3 135,2-3 37,0-1-1,-4 1 71,-3 0 10,-6 1 1,-4 1 8,-5 1-20,-2 2 12,-3 3 24,-3 2 21,-1 2 5,-2 1 109,0 2-330,-1 0-233,-2 5-81,1-2 9,-1 4 173,2-1 185,0 1 45,0 1-45,0 2 0,0 1 9,0 0-1,2 1 0,1-1-8,3-1-280,2-2-549,4 0-678,2-2-341,2-1-377,3-2 12055,0-1-7373,-59-39 1,34 29-1,-47-30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4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645 0 16402,'-32'1'93,"1"0"-102,14 0-41,-5 5 50,-5 3 53,-4 10 9,-5 3-1,-1 6 1,-4 4-1,1 4-16,0 3-42,2 2 33,3 2-36,2-1-8,2 0 5,3-1-50,4-2-42,3-3 89,3-1-5,5-2 3,2-3 5,2-2-50,2-2-9,0-2 56,2-1-27,0-3-12,2-1-8,1-2 8,2-1-8,0-1 11,0-2-39,2-1 11,2 0 8,3-1-36,2-2-151,3-1-107,2-2-53,4-1-47,2-3-48,5 0-90,1-2-112,4 0-307,1-3-581,3-1-245,0-5 1839,2-2 0,-17 5 0,-3 0 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4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15624,'57'55'14,"-5"-8"-14,-28-31-3,2-1 3,2 2 39,1-1-33,0 0-6,0-1 8,-2 0 34,-1-2-42,-2-1 3,-4-2-3,-1 0 36,-2-2-30,-3 1 2,-2-2-5,-3-1 34,-2 0-29,-1-2 0,-1 0 46,0-2-18,0 0-28,0-1 54,0 1-62,0-1-361,-1 0 67,1-1-37,-1 0-72,1 0-53,-1 0-182,0 0-256,0 0-168,2-1-74,-1-1-113,2-1-375,0-1-193,0-1 11647,-2 1-7373,-32 12 1,21-7-1,-24 9 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5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1 451 16189,'0'-48'-389,"5"6"255,12 25 44,6-2 48,3-3-22,5 0 2,3-2 45,2 0 17,1 0 34,-1 1 28,-2 1-62,-2 3-45,-3-1 39,-2 3-30,-4 1-26,0 1 51,-2 2-31,-1 1-14,-2 2 56,0 1 3,-3 2 5,1 1 1,-5 2 35,1 0-44,-5 2-302,0 0 33,-2 0 26,-1 0-15,-1 1-22,-1 0-53,0 0 35,0 0-7278,-1 1 17406,-1 3-7373,-3-4 1,2 3-1,-2-3 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5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0 387 13114,'32'-41'3,"-2"3"-6,-4 18 1,1-2-1,5-1-6,0-2 7,2 1 2,-1 0 61,-2 0-16,-2 2-34,-4 2-11,-2 1-31,-3 3 29,-3 2-29,-2 1 28,-3 3 3,0 1-6,-2 2-58,-3 1-54,1 2-867,-3 1-508,0 1 1,-1 2-224,0 0 176,0 1 1540,-1 3 0,-3-2 0,1 1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6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15162,'35'63'168,"3"-7"-123,-3-23 8,3 0 28,0 2-75,-1-1-6,0 0 0,-4 0 2,-2-2-2,-3 0 0,-4-2 54,-3-1-1,-3-1-17,-2 1 62,-4-2-11,-3-1 39,-3-1 42,-4-3 17,-1-2 28,-6-2-20,-4 0-20,-8 1-41,-8 1-23,-7 1-109,-5 2-283,-5 0-456,-3-1-78,0-1-455,2-1-1609,6-2-2196,7-3 5077,6-4 0,13-5 0,3-3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4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17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 16069,'-28'3'17,"6"0"-194,21-3-19,0 0 9,-1 0 145,1 4 42,-1 4-9,0 6 7,0 2-43,1 5 42,0 2-3,1 4-2,4 2-31,2 1 39,5 2 0,3 1-3,2 0-3,1-1 6,-1 0 9,1-2 55,-1 0-30,-2-2 33,-4 0-61,-3-1 33,-3-2 39,-2-1 65,-1 1-73,-4-1 45,-3 2 53,-5-1-62,-4 0-8,-3-1-45,-2-1-53,-2-2-408,0-2-186,-2-2-235,2-2-313,2-1-942,3-1-1763,4-3 3847,4-1 0,5-5 0,2-1 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46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8 15649,'-43'-5'20,"9"2"-18,30 8-2,-1-1 0,1 0-2,0 0 2,0-1 0,0 1-3,1-2-3,0 2 1,0-1-40,1 0 8,-1-1 29,2 0-26,-1-1 26,1 1 0,-1 0-1,1 0 4,1 0-1,-1-1-9089,1 0 12371,-3 1 1,0 1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0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1140 7 17615,'-33'-3'-115,"3"0"73,11 3 42,0 0 8,1 0-2,1 0 27,0 0-33,0 0 0,-1 0-8,0 0 8,-1 0-3,-2 1-5,1 1-45,-1 0 11,1 1 5,0 0 34,1 1 1,-1 0-7,3 1 9,-2-1 0,2 2 0,-2-1 3,2-1-3,0 1 8,1-1 37,0-1-36,2 0 52,3-1-10,0 0-7,1 0-35,0-1-4,-1 0-2,-1 0-3,-1 0 0,-1 1-5,-2 1-37,0-1 39,-1 2 3,1-1-6,0 1-44,2 0 44,1-1-5,0 1-23,3-1 29,0 0-1,1-1-30,1 1 27,0 0 9,1-1 6,0 0 0,2 1 30,-1-2-2,1 0-29,0 1-5,1-2-8,0 2-34,0-1 5,1 0 4,0 1-4,-1-1-5,1 0 34,0 1-37,0-2 40,1 1-1,-1 0-2,1 0-1,0 0-2,1 0 11,-1 0 11,1 0 110,0-1-85,0 2-2,-1-1-29,-1 0 1,-1 0 30,1 0-27,0-1-1,0 1 0,1 0-2,1-1 0,-1 1-1412,1-1 1406,4 3 8,0 0 37,3 2-45,-1-1 0,1 0 6,-1 1 2,0-1-5,0 1 8,-1-1 23,0 1-29,0-1-2,-1 0-3,0 0 0,0-1 11,-1 0-2,0-1-1,0 0-2,1 1-3,-2-1 2,2 1 1,-2-2-1,1 1 1,-1 0-3,1-1 5,-1 1 1,1 0 24,-2-1-30,2 2 0,-1-2 0,0 1 2,0-1 6,0-1-5,0 1 36,0 0 3,0 0 190,0 0-341,-1 0-149,2 0 221,-1-1 29,0 0 41,1 2-28,-1-1 29,1 2-34,1-1-1,0 1-2,0 0-5,2 0 5,-1 1-3,1 0-42,0 0 40,2 1-4,0 0 4,2 1-1,0 1-5,1 0 2,-1 0 4,1 0 2,0 0 3,-1 1-3,0-2-2,0 1-32,1-1 37,-2 0-3,1 0 1,0-1-1,1 1-3,0 1 6,0 0 0,0 0 3,0 0-3,0-1 6,0-1 30,-1 0-28,0 0 1,-2-2-1,0 1 1,-3-1 27,0 0-33,-1-1 0,0 0-1,0 0 4,1 0-3,0 0 0,1 0-1,0 1 1,1-1-3,-1 2 0,1-2-5,-1 1-1,2 0 3,1 1 3,0-1 0,1 1 0,0 1-5,0-1 2,0 0 0,-2 0-3,1 0 6,-2-1 0,-1 1 3,0-1 0,-1-1-3,0 1 0,-1-2 3,0 1 0,-2 0-1,1-1-2,-2 0 0,1 0 3,1-1 6,-1 1 27,1 0-30,1 0-1,-2 0 1,2 1-1,-2-2 32,1 1 8,-1-1-6,1 0-101,-1 0 15,1 1 47,-1-1 42,1 0-6,0 1-30,0 0 2,1-1 28,-2 1 359,1-1 274,-2 1-540,1 1-6,-1 0-2,-1-1-43,-1 0-8,1 0 17,-2 0-37,-1 1-50,-1 1-8,-4 0-45,-1 3 47,-4 2-2,0 0-29,-2 1-5,0 1 37,-2 0-1,0 2-2,0 0-29,-1 2 32,0 0-1,-2 1 1,1-1-4,-1 1 4,3-1-32,-1-1 34,3-1 1,2-1-1,0-1-6,2 0 4,1-2 5,0 0 3,1-1 5,0 0 0,1-1 37,0 0-36,0 1-1,0-3 0,-1 2 37,1-1-42,0 0 0,0 0-3,0 1 0,-1 0-6,0 0-2,0 1-3,-2 0 2,-1 1 4,1-1-4,-1 0-33,0 1 34,0-1-29,1 2 4,0-1 24,1 0 4,1 0-1,2-2 1,1 1-4,1-2 6,0 0 1,1 0-1,1-1 3,-1 0 0,1 0 0,0-2 0,-1 2 3,0-1-1,-2 1 4,0 0-6,-2 2 0,1 0 0,-1 1-3,-1 0 3,1 2-3,-1-1-5,-1 0-34,2-1-3,0 0 37,1-2-26,2 1 26,2-1-29,0 0 4,1-1 24,0 0-52,0-2 52,1 1-27,1-1 33,-1 0 0,1 0-2,-1 0-1,1-1 3,0 2 3,0-2 0,0 1-2,0-1-1,1 0 0,-2 1 0,2-1 0,-1 0-5,1 1-3,0-1 2,-1 0-2,1 1-496,0-1 440,0 0 67,1 1 9,2 1-7,3 1 35,3 0-29,2 1 34,1 0-42,1 0 3,2 0 3,0-1 2,2 1 26,0-1-32,0 1 4,0 0-6,-1-1 6,-1 0-1,-1 1-5,1-1-3,1 1 3,1-1 3,1 1 8,1 0-5,2-1 28,1-1-34,3 1 0,-1 0 2,3-1 4,-1 0 2,0 0 29,0 0-37,-2 0 3,1-1-3,0 1 0,0-1 0,1 0 2,0 0 7,2 0-4,0-1-2,-1 0 0,-1 0 3,-2 1-1,-1-1-2,-1 0-3,-1 1 0,0-1-8,0 0 2,0 1 0,0 1 4,-2 0-1,-1 1 0,-1-1 3,-2 0 0,-2 1 0,-2-2 0,-1 1-3,-1-1-2,-2 1 5,1-1 2,0 1-2,0-1 0,0 2 0,2-2 3,0 2-3,0-2 3,-1 1 0,1-1-3,-3 0 0,2 0 3,-2 0 2,0 0 32,1 0-35,-2 0-2,0 0 3,0-1-3,-2 0 0,1 0 3,0 0-3,-1 0 3,2 0 5,0 0-5,2 0 5,1 0 26,1 0-34,2 0-3,2 1 3,1-1 6,2 0-1,0-1 4,1 0 36,-2 0-40,0 0-2,-1 0 5,-1 0-2,-2 0 0,-1 0-4,-2 0 1,-2 0-3,1 0 3,-2 0 0,0 0 0,-3 0 2,1 0 1,-1 0 2,-1 0 3,-1 0-691,0 0-98,-5 0-639,0 0-2795,-6 0-360,1 0 14402,-5-3-7373,34 5 1,-22-4-1,27 5 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1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69 109 9276,'-21'-4'-110,"4"1"208,14 0 140,1 0-109,0 0 134,0-1-61,0 1 53,-1 0 210,1 0 97,-1 0-72,1 1-173,0 1 181,2 0-162,-3 1-173,2 0 792,0 0-650,0-1-117,0 0-225,1-1-52,0 1-188,0 0 70,0-1 19,0 1 177,3 0 11,2-1 0,4 0-45,3-1-17,2 1 62,1-2 37,0 4-37,-1-2-37,1 2 32,-3 0-4,2 0 4,-1 0 5,2 0 8,1 0 48,1 0 17,1 0-20,2 0 54,0 0-43,0 0-3,1 0-58,1-1 0,0-1 0,1-2 42,-2-1-43,1 1-2,-1 0-47,-2 0 44,-1 0 0,-4 0-2,-2 1-4,-3 1 1,-2 0 8,-2 2 3,1-2 156,-2 2-58,1 0-48,0-1-53,0 0 0,0 0 0,0 0 9,-1 1-9,2 0-9,-1 0 1,1 0-1,1 0-2,0 0 11,2 0 11,-1 0 34,1 0-36,-1 0 80,-2 0 9,0 0 28,-3 0 17,-2 0-4251,0 0 812,-5-1 6572,1 0 1,-4 0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2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0 14725,'-11'51'322,"0"-7"-199,4-22-25,-1 0-36,1 1-29,0-1-33,1-1-5,0 0-1,1-1 1,-1-1-40,2 0 45,0-1 5,0 0 1,2 0-6,0-2 0,0-2 3,1-1-3,0-3-9,0-1 9,1-1 0,0-2 3,0 1-3,0-1-554,0 1-342,0-2-404,1 0-906,1-2-1179,1-1 3385,2-2 0,-3 0 0,0 0 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3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52 13622,'-1'-26'1053,"-1"5"-821,-3 19 9,1 2 0,-1-1-29,0 0-27,1 1-42,0 0-28,2 0-45,-1 0 25,2 0-227,-1 0 205,2 2 59,-2 3 72,1 5-47,-2 3-23,2 4-47,-3 0 17,1 2-23,0-1-28,0 0-53,0-2 0,-1 0-8,1-1 8,1 0 0,-1-2 5,1-1 7,-1 0 21,0-2-24,0 1 27,1-3 17,0 0-2,-1-2-43,0-1 0,1-2-8,1 1-408,-1-2-85,1 0-2152,0-2 1,1 1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26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5765,'0'0'0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37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846 70 14137,'2'-25'860,"0"5"-362,-2 15 17,0 1-30,0 1-82,0 0-48,-1 0-66,-2 1-54,-1 0-19,-1 1-51,0 0-45,-2 1-41,0 0-9,-1 0-42,-2 0-28,0 0-42,-3 3-20,-3 1-25,-1 7 28,-3 4 15,-2 6 2,1 5 5,-2 7 29,2 5-26,0 4 29,1 3-32,0 2 34,0-1 3,2 1 0,0-2-2,1-2-1,-1-2 3,2-2 0,1-1 0,0-1-25,2-1 25,0-2 8,1 1 34,0-4-39,0 0-3,1-3 8,0-2-5,0-1 5,0-2 26,1-2 0,-1-1 2,0-1 14,0-3 12,1 0-26,-2-1-2,1-2-26,-1 0 62,0-2-11,0 0-6,0-2 26,1-2 16,0 0 17,0-3-20,2-1-5,-2-1 0,2 0-9,-2-2-10,1 0-24,-1 0-10,-1 0-26,-1-1 26,0-3-34,0-1-42,0-3-70,2 0-266,-1-3-20,3-1-114,0 0-168,4-3-334,2-1-473,2-4-401,4-3-1284,5-3-574,5 2 3746,8-7 0,-11 18 0,2-2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37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13824,'60'19'100,"-8"-4"-100,-29-14-28,2 0-16,-2-1-29,3 2 28,-1-1 45,0 0 6,2 1-4,-1-1 60,2 0 11,-2-1-12,0 0 12,-1 0-64,-1 0 108,-2 0-39,0-3 23,-3-1-20,-1-1-2,-1-2-43,-2 1 9,-3 1 28,-1-2-12,-4 2-61,-1 0-532,-2 1 3,-1 1-230,-3-1-647,1 1-1730,-1-2 3136,0-1 0,0 3 0,0 0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7:5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 15159,'-26'27'-232,"3"-2"162,12-13-3,0 1 0,2 1 39,0 0 29,1 1-40,1 0 34,1 1-34,-1 1 0,1 0 45,-1-1 11,2 0-11,0-1 6,1 0 0,1-2-1,0-2 32,1-2-29,0-2 28,1-2-27,0-1 52,1-2 1152,0-2-1126,0-4-87,0-1 0,1-5-79,1-2 9,1-2-19,1-2 10,1-1-19,1 0-28,2 1-8,2 1 27,0 1 1,2 1 8,0 0 28,1 3-73,2 0-2,-1 1 10,1 1 37,0 1 45,-1 1 50,0 0-5,0 0-29,-3 1 1,1 0-17,-1 1-20,-2 1-8,-2 2-9,0 1 9,-3 0-17,-1 0 9,-1 0 16,1 0 28,-1 0 39,1 0-2,0 1 5,0 0-2,-1 2 5,1-1 2,0 2 52,0-1 44,-1 1 28,1 2-37,-1-1-16,0 1 8,0 0-8,0 0-3,0-1 47,0 0 46,-1 1-20,1 0-1,-1 2-44,-1 1-53,1 1-8,-1 1 7,1 0-41,0 0 6,-1 1-1,0-1-2,1 0 2,-1 0 28,1 0-30,0-1-6,-1-1-8,1 1-43,0-1 48,1-1 1,0 0-4,1-1 6,-1-2 8,-1-1 1,0-1-6,0-1-3,0 0-3,0 1 0,0-1-3,0 1-2,0 0 2,0-1 6,1 1 9,0-1 52,-1 0-61,1 0-403,1 1-529,0-1-684,1 0-1540,2 0 12986,-1 0-7373,-18-14 1,12 9-1,-16-10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25.7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140 40 17203,'-6'-22'515,"2"5"-509,2 17-20,1 0-171,0 0 160,0 0 58,-1 1-21,1 2 30,-2 3-40,-1 1-2,0 2-42,-2 2 42,1 3 34,-2 0 11,1 2-40,0 2-5,0 2-5,1 1 5,-1 2 0,0 1 33,0-1 12,0 1-45,-1 0-3,1 0-2,-1-1-32,2-1 32,0 0-40,1-2 37,0 0 5,2-1-31,0-2 34,1 1 0,1-2 9,-1 0 24,1-1-30,0-1-3,0-1 8,0-2 1,0-1-1,0-1-2,0-1-1,0-1-2,0-1 6,0-1 27,0-1-28,0-1 34,0-1-5,0 0-57,0-1-145,0-4-62,-1 0 26,1-5 5,0 0 22,0-1 42,2-2 51,1 0-22,2-2 21,2 1 12,0-1 37,0 2 22,1 1 11,-1 0-3,-1 2-3,1 0-72,0 1 8,1-1 17,0 0 8,0 0 0,2 1-25,-1 0-64,1 0 64,-1 1 61,0 0-44,-1 1 17,-1-1 27,0 2-36,0 0 9,-2 1-34,-2 1-11,0 1 2,-1 0-240,-2 0 319,2 3 53,-1 1-16,2 1-29,0 0-2,0 0 30,0 1-30,0-1 30,1 0-30,-2-1 30,1 1-2,-1 0-23,1 0-5,-1-1 2,-1 0 28,1 0-2,0-1-26,-1 0-8,2 0-5,-2 0-1,2 0 3,-2-1 1,1 1 2,-1-1 0,0 1 0,0-1 8,0 1 28,0 0 18,-1 1 44,1 0 28,-1 1 22,0 1 3,0 2 17,-1 0-25,0 1-20,-2 1-117,-1 0-6,1 1 5,-1-1 4,2-1-9,-2-1-9,2 1-44,-1-1 53,1 0 45,0 1-6,0-2-33,1 1-3,1-2 83,-1 0-77,1 0-9,0-1-34,0 0-27,0 0 24,0-1 34,0 0-2,2 0-65,0-1 70,3 0 33,0-1-30,2-1 8,0 1-2,1-1-4,1 1 57,2-1-56,0 0 2,1 0 37,2 0-12,0 0-21,0 0 49,1 0-8,0-1-47,0-1 0,-1-1 47,-1 0-53,0 1-11,-1-1 2,-2 1 4,0 1-29,-1 0 31,-1 1 3,-1 0 0,0 0 6,-1-1 47,1 1-28,-1-1-25,1-1-148,0 0 137,-2 0 5,1-1-36,-2 0-11,1 1-20,0-2 65,0 0-54,1 0 28,1-1-19,0 0-17,-1-1 17,0 1 47,0-1-30,1 1-9,-2 0 37,1-1 8,-1 0 3,-1 1 5,1-1 45,-2 1 0,1 0 26,-1 0 2,-1-1-39,1 2-34,-2-2-5,0 0 3,0 0-6,1 0 0,-1 0 0,1-1 0,0 1 56,-2 0 39,1 0 48,-1 0-31,0 2-6,0 1-27,0 0-26,0 1-17,-1 1-30,0-1 2,-2 0-5,-1 1 0,0-1-3,1 1 0,-1-1-37,1 0 29,-1 0 5,0 0-2,0 0-1,0 0 0,1 0 6,0 0 0,0 0 6,1-1-3,-1 1 0,0 1 2,0-1-2,-1 1 5,0 0 76,0 1-39,-1 0-45,1 0-61,-1 0-46,1 0-8,-1 0 29,0 0 49,-1 1 34,0 1-41,-1 2-1,1 1 45,0 1 47,0 1-47,1 0-8,0 1-26,0 1 26,1-1-20,1 0 28,0-1 106,1 1-106,0-1-44,1 1-10,0 0 12,1 1-2,0-1-10,0 0 46,1 0-45,1 0 47,2-1 1,1 0-1,2 0 6,0-1 0,2 1-6,0-1 6,2 0 6,1-1-3,1 0 30,2-1-24,1 0 27,0-1 1,0-1-35,0-1-2,-1-1-184,0 0 77,-1 0 46,-1 0-12,0 0-31,-1 0-30,0 0 44,-1 0 20,0 0-36,-3 0-17,2 0-29,-3 0-18,1-2 46,-1 0 85,0-1 39,1-2 37,-1 1-37,1-2 0,0-2-65,2 1 4,-1-2 19,0 0 42,1 0 8,0-2 65,0 1-12,-2 0 21,-1 0 16,-1 0-28,-2 2-62,0 1-8,-2 0-8,0 1 8,0 0 72,-1 3 26,0 0-11,0 0-22,-1 2 75,1 0-185,-1-1 11,0 1-11,0-1-8,0 0-8,0 0-12,1 0 11,0-1 59,0 2 180,0-1 220,0 2-478,-1 3 81,1 0 73,-1 3-20,0-1-44,0 1-9,1 0-6,0 0-39,1 0 40,1 0-1,1 1 3,1 0 3,1 1 9,0 0-1,2 0-2,0 0 2,1-1-8,2-1 8,0 0-8,3-2-184,0 0-242,2 0-154,1-1-497,-1-1-624,1-1-354,-1 0-1691,-1-1 3746,-3 0 0,-5 0 0,-3 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01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0 13235,'-1'51'423,"-2"-7"-269,-6-28-28,1 0 17,-1 0-53,0 0-26,1 1-58,1-1-6,0-1 5,2-1 40,-1-1-45,2-1 0,1-2 3,0-1 2,0-1 7,1-1-7,0-1 1,1-2-3,0-1 5,0-1 28,1 0 118,0-1-30,-1 0-124,0-1 0,-1 1 372,1 0-375,2-5-112,3-1 26,4-5 16,3-3 20,5-2 0,3-4 44,3-2 1,2 0 2,-1 2 6,-1 1 0,-2 2-3,-2 2-33,-2 2-9,-2 1 3,-1 3-59,-2 1 12,-1 2-18,-1 1-2,-2 3 11,0 0-28,0 1 17,0 0 11,1 0-11,-1 0-6,1 1 70,0 3 36,-1 3 9,0 3 54,-1 0-1,1 3 138,-2 0 78,0 0-26,-4 2-47,1-1 28,-2 0-17,0 1-39,-2-1-25,-1-1-28,-2-1-42,0-1-12,0 0 1,1-2-17,1-1 19,-2-1-11,2-1-19,-1-2 2,2-1-27,0-1 506,1 0-619,0-6-72,3-1-118,2-6 45,5-2 69,4-4 49,6-3-4,4 0 46,2-1-46,3 2 46,-2 3 52,-2 2 32,-4 4-57,-3 3-47,-6 3-34,-3 2 26,-3 2 117,-3 0 36,0 2 252,-2 2-19,0 4 70,0 3 8,0 3 0,-2 3 26,-2 2-40,-3 2-67,-4 1-64,-1 1-62,-1 0-31,-2 0-50,1-2-15,0-2-44,1-1-2,3-4-60,0-1 0,4-3-8,1-2-11,1-2 3,3-1-12,-1-2-5,2-1-1694,0-1 820,3-1-521,3 0-689,5 0-962,4-3 3141,2-1 0,-7 1 0,-3 0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02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2 15638,'-26'15'697,"4"-3"-546,16-12-56,-1 0-50,2 0-42,-1 0-3,2 0-3,1 0-5,1 0-734,1 0 565,5 0 177,2 0 9,6 0 69,1 0-5,6 0-6,3 0-67,4 0 0,2 0 9,2 0 44,-2 0-45,1-2 1,-1 0 55,-1 0-22,0-2-6,-1 1-30,-1 0-3,0 0 2,-1 0-5,-2 1 0,-3 0-30,-3 1 21,-3 0-2,-5 0-51,-2 1 1,-3 0 8,-1 0-1885,-1 0 1092,-3 5-484,-2 1-745,-3 5-1002,-4 1 12907,1-1-7373,23-29 1,-13 16-1,21-23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02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15142,'34'-19'-3,"-3"3"6,-8 14 0,0-1-3,-1 2 3,0-1 28,-2 1-23,0 0 0,-2 1 54,0-1-62,-2 1-356,1-1-360,-1 1-268,-1 0-337,-2 0-634,0 0-162,-2 0 43,-2 0 2074,-4 0 0,-2 0 0,-3 0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03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1 15344,'-24'3'560,"5"-1"-384,16-2-36,0 0-33,0-1 33,2 1 828,0-1-1040,0 1 72,0 3 86,2 0-77,1 4-1,3-1-5,0 1-3,1 1 3,1 1 2,0 1 1,0 3 0,2 0 2,-2 3 0,2-1-5,-1 0-3,1-2 3,-1 2-3,1-2 3,-1 0 0,0 0 5,-1 0 0,-1 0 1,1-1-1,-1-1 1,-2 0-1,2-2 26,-2-1-32,-1-2 1,-1 0 6,-1-1-4,1-1-2,0 0 0,0 0 2,0 0-2,0-1-3,-1-1-3,0 1-5,0 0 0,0-1 2,1 1 0,0 0 1,0 1 5,1 0 8,1 0-5,-1 0 3,2 0-6,-1 1 0,0-1-6,0 2-509,1-1 100,-2 1-61,1-1-19,-1 0-146,-1 0-199,1-1-197,-1 0-195,0 0-532,-1-1-168,0-1 1932,0 0 0,-1-1 0,0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04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0 355 15221,'23'-49'2,"-1"6"-2,-5 29 9,3-1-4,0-2 1,3 0 39,1-2-40,1-1-5,1 0 34,-1 0-23,-3 0 68,-1 2-7,-4 1-72,-4 2-302,-2 2 5,-5 3 56,0 1 1,-4 2 24,0 2 9,-2 1-81,0 2-1992,0 1 504,-5 1-340,0 2 2116,-4 0 0,5 0 0,1 0 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04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1 15218,'-28'41'269,"3"-5"-146,16-24-8,-2 0-1,0 2-24,0 1-28,-2 3-54,0 1 28,0 2-36,0 1-53,0 0 48,2 1-35,-1 0 35,1 2 5,1 2-6,-1 1-75,3 1 19,2 0 29,1-1 30,2-1-8,1-2-31,2-3 31,0-2 8,0-3 0,0-2 0,0-1-25,0-2 28,3-1 0,1-1 0,3-1-339,1-1-305,2-1-223,1-1-498,5-2-1415,3-1-4339,0-2 7119,9-4 0,-16 2 0,4-1 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05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12521,'6'52'162,"-1"-6"-125,-3-25-37,1 0 0,1 1-3,1 0 3,0 0 45,1-2-37,-1 1 73,-1-2-33,0 2-3,-2 0 117,1 0 0,-3 0-80,1 0-37,-1 0 36,0 0-39,0-1-39,0-1 39,-1-2 84,-1-1-25,-1-1-3,0-1-9,-1-1 46,0-1 44,-1 0 0,-1 0 20,-1 0-39,-1 0-34,-2 0-56,-1-2-26,0 0 1,0-2 0,2 0-42,0-3-3,3 0 3,0-2-3,2-1 2,2-1-2,0 1-487,0-2-160,0 0-370,0 0-861,-1 0-1194,0 0 3072,-1 0 0,3 0 0,-1 0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48.3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303 59 16581,'-23'4'152,"5"-1"-99,15-5 8,1 2-10,0-2-15,-1 1-33,0 0 31,-1 0 10,1 0-35,-3 1-9,1-1 0,-2 0-9,-1 1-24,-1 0 27,-1 0-5,-1 0 11,1 0 3,0 0 33,0 0-27,1 1-1,1 1 28,0-1 9,0 2 0,1-2-37,1 1-2,1 0-6,0-1 0,1 1-42,0-1 6,0 1-1,0-1 1,-2 2 27,1 0-35,-2 2 10,0 1 28,-1 1 4,0 3 2,0-1 0,0 2 0,1 1-62,1 1-28,0 0 12,3-1 16,0 1 9,2-1 20,1 0 21,0-1-38,0-2 42,0-1-54,0-1 59,1-1-50,2-2 47,2 1-47,2-1 48,3-1 5,3 0 0,4-1-9,2 0-148,2-2 59,1 0 37,1 0 52,-1-3 4,0 0-23,-2-4 28,-1 1 5,-2-1 57,0-1-54,-2 1 37,-2 0 8,-2 0-8,0 2 8,-3-2-50,1 1 3,-1 0 2,-1 0 29,-1 2-35,0 0 1,-1 0-3,-1 1 3,-1 1 5,0-1 29,-1 2 5,0-1 3,0 1 8,0-1-17,0 0-30,0 0-1,1-1-5,0-2 3,0 0 6,0 0 44,0 0 17,0 2 8,-1-1 12,-1 2 13,-1 1 74,0-1-113,0 1 6,0 0 0,0-1-61,0 0 24,0 0-22,-1-1 23,-2-3 2,-1 0-30,0-1 2,-2-1 43,1-1-15,-2 0-2,0 0-31,0 0 2,-2 0 1,1 0-1,-1 1-5,1 0-2,-1 2-1,2 1-8,-2 2-31,1 0-54,0 0-35,-1 3-9,0-1-31,0 1 14,-1 0 17,1 0-3,0 1-67,1 1-596,0 3-409,2 1-735,0 3-1522,1 1 3472,2 0 0,1-4 0,1-1 0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49.4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322 113 14904,'-24'-19'160,"4"3"-34,13 14 5,0 1 32,-1 0 41,-1 1 17,0 0-72,0 0-116,-1 0-33,0 0-61,-3 0 52,0 0 1,-1 0-45,0 1-12,0 1-30,-1 3-31,1 1 20,-1 1 8,1 2 19,0 0 35,2 1 35,1 1 1,1 0 8,2 0 8,1 0-5,0 0-3,3-1-53,-1 0-20,3-1-5,0 1 5,2-1 64,0-1-35,0 1-1,2-1 45,2 0 0,3-1 0,2 0 0,2-1 3,1-2 2,3 0 4,3-1 2,2-2-11,3 0-179,3-1 36,4 0 62,1-4 36,2-1 45,-1-3 3,0-2 50,-2 0 8,-4-1 21,-2-1 16,-4 2 28,-3-1 16,-3 1 18,-4 0 28,-2 1-20,-2 0-17,-3 0-53,-1 1 8,-1-1-44,-1-1 19,0 0 34,-1-2 16,-3 0 1,0 0 0,-5 0-1,0 0-16,-1 1-37,-1 1-47,-1 0-31,0 1-5,-1 1-57,0 2-28,-2 1-22,1 1-39,0 2-25,1 1-43,0 1-38,0 0-312,0 1-377,1 3-396,-1 4-4309,1 4 2204,1 2 3252,2-1 1,4-5 0,2-3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2.0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411 20 16371,'-31'27'54,"2"0"-21,9-8 12,-1 2-37,1 3 23,-2 1-31,3 2-3,0 0 3,1 0 42,2 1 0,0 0-42,1 1 0,0-1 0,1 1 0,1 0-2,0 0-4,-1-1 0,2-1 1,-1 1 2,2 0-42,-1-1-8,2 0 47,1-1 4,1-1 2,2-2 0,1-1 0,2-3-3,0-3 3,1-2 8,1-4 29,1-3-29,0-2 62,0-2 0,0-2 554,0 0-484,0-6-42,0 0-64,0-6-34,2-1-78,0-4-54,2-3 20,0-5-11,2-3-37,1-5 17,3-4 3,2-2-16,3-4 49,1-1 18,3 0 89,1 0-54,1 1-7,1 3 10,1 4-30,0 2 20,1 4-1,1 2 9,0 3 0,2 1-1,0 2-18,1 1 30,0 1-3,1 1-25,-2 3-11,0 1 27,-3 4-27,-2 1-17,-3 5 9,-4 2 27,-2 1 9,-4 1-17,-2 2 11,-1 1 59,-1 4 11,-1 2 23,2 3 19,-1 3 20,0 3 16,-2 2 26,-1 2-62,-1 2 1,-1 1 18,0 0 60,-1 1 36,-2-2-34,-4-2-10,-2-1-10,-2-3-16,-1-1 17,-1-2-8,0-3 7,-1 0-2,-1-3-22,0 0 5,0-3 28,0-1-22,0-1 20,-1-1-23,-1-2-28,-2 0 0,-1-1-17,0-2-53,1 0-9,2-1-41,2-2-12,3 1-16,4 1-28,1 0-214,4 1-268,0 2-6771,2-1 4621,8 1 2738,1 0 0,1 0 0,-3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4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17237,'8'40'5,"1"-6"1,-2-22-6,0-1 3,-1-1-3,1 0 0,-3-2 5,2 0-2,-2 0 0,1-1 0,-1 1 2,1-2 1,-1 1-1,1-1-2,-2 0 0,1-1 3,-1-1-1,0 0 4,-1-1 2,1 1-6,-1 0-5,0 0 0,1 0-5,0 1-6,1 0 2,1 1-22,-2 0 29,2 1 2,0 0 0,-1 0-3,1 0 3,-1-1 0,0 1 0,0-1-3,0 0-3,0 0 4,1 0 2,-1 0 0,1-1 0,-1 1 0,1-2 0,-2 0 5,1 0 1,-2-1 27,1 0-24,-2-1 27,0 1-30,0-1 2,1 0 1,-1-1-1,-1 1 3,2-1-8,-2 0-3,1 0-3,0 0-30,0 0 24,0 1-27,1 0 30,0 0 1,1 1-4,-1 0 4,2 0 5,-1-1 0,0 1 0,0 0 2,0 0-2,0 2 3,-1-2 3,0 0 30,-1 0-27,1-1 33,-1 0-6,0 0-28,-1 0 1,1 0-4,-1-1 4,0 1-4,1-1-7,0 1-4,0-2 0,0 2 4,0 0-4,0 0 6,0 2-3,1 0-5,0 0 5,0 1 3,1 0 3,-1 0 2,0 0-5,-1-1-2,1 1 2,0-1 5,1 1 4,-1 0 27,2 0-33,-1 0 0,0-1 5,-1 0-2,1-1-6,-1 0 0,1 1 2,-1 1-2,1 0-2,0 0-4,1 1 3,0 0-2,1 0-1,-1 1-5,2 0 5,0 1-2,0 0 8,0 0 0,-1-2 3,1 1 2,-1 0-5,0-1 6,0 0-3,0-1 2,0 1 1,0-1 2,-1 1 26,0 0-31,0 0-1,-1 0-2,0 0 3,1 1-6,-1 0 3,0 1-2,1 0-1,0 1 0,0 1 0,0-1 3,1 2 0,-1-1 0,0 0 3,1-1-3,-2-1 3,2 0 0,-2-1-3,1-1 0,-2 0-3,1 1 0,0-1 0,1 0 3,-1-2-8,0 2-1,1-2 1,-1 1 5,0-1 0,1 1 3,-1-1 0,0 1 3,1-1 0,-1 0-3,0 0 0,-1 0 0,1 0 3,1 0 2,-1 0 4,1 0-4,-1-1 4,-1 0-4,0 0 1,0 0-3,0-1 2,0 1 4,-2-1-1,1 0 1,0-1-4,0 0 4,-1 0 170,2 0-134,-1 0-365,0 0 320,-1 0 42,1 1-5,-1 0-32,1-1 4,0 1-1,0 0 37,0 0-39,0 1-4,-1 0-2,1-1-2,0 1 2,0 0 0,0 0 0,0-1 2,1 0 1,-1-1 462,0 0-868,0 0 389,-1 0-37,0 0-10,0 1 13,0-1 93,0 1 381,0-1-440,2 0 14,-1-1 140,1 0-107,0 0 37,-2 0-67,2-1-6,-2-1-5,1 0-29,-1 0 4,2 0 24,-1 0-35,1-1 10,1 1 28,-1 0-30,1-2 2,1 1 1,1-2 24,0 0 4,1-1 5,0 0 5,0 1 4,-1 0 24,-1 1 1,1 0-28,-3 0 2,1 2 0,-2 0-2,0 0-6,0 1 0,0 0-6,0 0 4,1-1 2,0 0 0,1-1 5,0 0 1,1-1-6,0 0-3,0-1-42,1 0 3,-1 0 6,0 2 36,-1-1 0,1 1 0,-1 1-3,0 0-5,-1 0 2,1-1 6,0 0 0,1-1 0,-1 0-3,2-1 0,-1 1 3,1-1 0,-1 1 0,0-1-5,0 0 2,-1 2 3,-1-2 3,1 2 5,-1 1-2,1-1-1,-1 0 32,0 1-29,-1-1 26,1 1-26,-1 0 1,1-1-1,-1 0-8,1-1 0,1 0-34,-1 0 1,1 0-4,1-1 29,1 0 0,0-2-46,1 0 21,1 0 30,0 0 0,1 0 3,-2 1 6,0 0 2,-1 0 29,0 1-37,0 1 0,0-1-6,0 1 3,1-1 0,-1 1-2,1-1-29,-1 0 31,1 0 3,1 0 3,0-1 0,1 0 0,0 0 0,1 0 2,-2 0-5,1 0-5,0-1-29,-1 1 34,1 0 0,-1 0 8,0 1 1,0 0-4,-1 0-2,1 0-3,-1 0 6,1-1 47,1 0-45,0-1 34,0 0-36,-1 0 39,-1 1-12,-1 1-27,-2 0 2,0 1 1,0 1-1,-2 0-2,1 1-6,-1 0-3,0 1-8,0-1-23,0 1 1,1-1 27,1-1-5,0 1 2,0-1 7,0 0-1,0 0 0,0 1 3,-1-1 3,1 1 2,-1 0 4,0 0-4,0-1-5,0 1 0,1-1-5,-2 0 5,2 0 36,1 0 6,-1-1-5,1 0-32,0-2 1,1 0-3,0 0-1,-1 1 1,1-2 0,0 1-3,-1 0 3,0 0-3,1-1 5,-1 1 1,1 0 30,-2 0-33,2 0 25,0-1-28,-1 1-78,1 0 44,-2 1 29,0-1-32,1 2 34,-1 0 1,0-1-7,0 1 4,1-1 2,0 1 3,0-1 5,0 1 40,-1 1-39,1-1 27,-1 1-27,1-1 0,-1 0-6,1-1-6,0 0-36,1-1 34,1-1 5,1 0 0,1 0-31,1-2 1,-1 1 24,0 0-2,-1 0 3,1 1-1,-1 0-24,1 0 33,-1 1 0,0 0 5,-2 2 46,-1 0 2,-1 1-19,-1 0-26,-1 1-2,1 0-6,-1 1 0,1 0 2,-2 0-4,2 0-85,-2 0 50,2 0 29,-1-1 2,2 0-27,0-1 30,2-1 3,0 0 50,1-1 12,0-1-9,1 0-44,-2 1-1,0 0 42,-1 1-41,-1 0 27,0 1-30,-1 0 36,0 0-37,0 1 1,-1 0-6,0 0-53,1 1 0,0-1 2,1-1 43,-1-1-37,3 0 45,0-1 3,1-1 67,0 0-62,0-1-5,0 1-3,-2-1 0,0 1 8,-1 2 46,0-1-12,-1 2-6,1-1-30,0 0-1,0-1 1,1 0-6,-1-1-31,1 0-5,-2 0 27,2 1 6,-1 0 3,0 1 6,-1 1 39,-1 2 22,0 0-591,-1 0-307,-2 4-79,-2 1-381,-4 7-770,-1 0-1565,-4 6 13456,-1-1-7376,34-41 0,-19 23 0,29-34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26.51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354 1 15523,'-19'2'90,"2"0"-20,12-2 100,1 0-10,0 0-45,1 0-54,0 0 1,-1 0 8,1 0 0,-2 0-62,-1 1-8,0 2-5,-1 0-4,1 2-77,-1 1 4,0 2-4,-1 0 77,2 2-36,-1 1-8,1 1 48,0 1-49,2-1 18,1 0 28,1-1-37,2 0 39,0-1-64,0-1 62,3-2 8,1-1 0,3-1 8,2-1-2,1-1-6,2-2-202,0-1 157,3 0 45,-1-4 70,1-1 3,0-5-20,0-2-44,-2-2-1,-1 0 37,-1 0-45,-2-1-3,-1 1-42,-3 1-16,0 1-54,-2 3-11,0 2 11,-1 3-28,-1 3-876,0 0 849,-1 5 97,0 0 70,2 4-5,1 0 8,2 3 117,2 1 376,0 3-171,0 3-81,0 3-99,0 3 169,-1 2-143,-1 3-53,0 0 45,-2 1 89,0 0 6,0 0 19,-2 0 62,0 1-31,-1 0-53,0-1-75,0-1-23,0-2-6,-1-3-44,-1-2-1,-3-4 1,1-4-1,0-2 12,0-4-3,-1-3 42,0-1 37,-1-3-37,-2 0-51,-4-1-61,-6 0-42,-4-1-185,-5-3-237,-5-2-105,-3-4-170,-4-3-311,-3-3-596,-2-6-1849,0-4-2259,4 0 5712,-3-12 0,23 21 0,1-4 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2.9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228 39 15445,'18'-21'319,"-5"4"-314,-18 17-5,0-1 0,-2 1-5,-1 0 2,-2 0-50,-2 0 0,-1 0-9,0 0 26,-1 2 30,0 1 3,-1 3 0,1 1-33,-1 0-9,1 1-8,0 1 0,-1 1 0,1 1 8,1 2-36,0 0-59,2 1 14,2 0 0,3-1 19,3 1 26,2-1 0,1-1 78,0 0-47,2-1 50,4-2 2,3 0 1,2-3 34,1-2 44,2-1 0,1-1-3,1-1-78,2-1-25,1-2-28,1-2-56,0-4 56,-1-2 50,1-3 3,-3 0 61,-1-2-61,0 0-33,-4-1-40,-1 0 0,-1 0-5,-2 0 22,-1 2 53,-1 1 3,-1 2 118,-3 4 41,-1 2-50,-1 2-109,0 1-238,0 1 238,-1 8 9,-1-1 89,-1 7-53,0 0-45,1 0-17,0 2 6,1-1-59,0 1 61,1-4-61,1 1 70,3-3 53,3 0-16,5-3-32,5-1-5,3-2-159,5-1-104,5-2-42,1-4-9,4-2 86,-2-4 38,-1-3 184,-3 0 6,-3 0 42,-3 0 31,-4 1-8,-4 1 16,-3 2 37,-4 1 61,-3 3 20,-2 1 159,-1 1-97,-1 2 708,0 1-1065,-5 6 96,-1 1 0,-5 7 9,-1 0-9,0 2 0,-1 0-53,1 0 53,2-2 2,2-2 43,0-3 0,3-1 33,0-3 48,2-1 26,-1-2 52,3-1 1260,-1 0-1352,0-4-58,0-1-46,0-4-8,-1 0-6,1-1-80,1-1-21,0-1-58,0 1-67,0-1-20,3 1 22,3 0 34,6 1 73,3 1 8,6 0 9,4 0-578,5 1-58,5-1-445,2 1-689,3-1-1112,0 1 2988,-3 1 0,-16 2 0,-7 1 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3.3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261 1 15907,'-33'52'145,"2"-3"-142,12-20-3,-1 3-3,-1 2-39,1 0-3,1 1 43,1-2-10,1-1 4,2-3-37,3-2 37,2-1 5,3-4 3,0-2 0,3-3-50,1-3-384,1-2-40,1-4-97,0-2-185,1-2-182,0-2-3850,0 0 3701,3-6 1087,0-3 0,0 1 0,-1 1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3.7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39 9696,'-11'-10'910,"3"3"-392,8 7 660,0 0-931,24 9-48,-8-7-155,22 6-7,-12-8-29,3 0-5,2 0 53,3-2-53,1 0 5,0 0 101,0-1-64,-1-1-11,-2 0-34,-3 0 0,-3 1 0,-4-1 33,-1 0-33,-4 1 0,-2 1 12,-4 0 114,-4 1 82,-3 1 231,-2 0 2039,-2 0-2372,-4 0-44,1 2-9,-5 1 34,0 3-17,-1 3-25,-2 3 0,-1 1-43,-1 3 7,0 2-9,1 2-9,0 0-52,3 1-1,1-2 1,2 1 24,2-3 29,2 0-62,1-3 8,1-1-16,0-3-471,6 0-47,3-2-278,8-2-280,5-3-493,8-1-1220,4-2 2867,1-3 0,-14 1 0,-7-1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4.2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344 9 17477,'-71'-6'-44,"10"3"-18,42 8-8,1 2 28,0 1-36,0 0-4,1 1 29,1 1 8,1 1 37,2 0 5,0 0-5,0 1-37,2-1-61,-1 2-6,3-1-12,1 1 18,2 0 25,3-1 39,1 0-56,1 0 64,1-1-47,2-2 28,4 0-311,3-2-62,5-2 62,2-1 51,3-3 16,2-1 20,2-1 78,1-4 56,0-2 143,-2-3 37,-2-1 89,-2 0-20,-3 0 3,-3-1-3,-1 1 4,-2 0-21,-2 1 26,-1 1-6,-3 2 6,0 2-53,-2 2-62,0 1-250,-1 2 35,0 3 134,0 0 81,0 4 11,0-1-11,0 2 53,2 1-19,2-1-32,5-1-4,1-1-161,5-1-773,3-2-559,5-1-1448,4-1 12773,-1-2-7373,-81-25 1,48 19-1,-65-19 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4.6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248 1 17021,'-53'30'64,"7"-2"-55,32-12 52,-2 3-27,0 4-34,-1 2-62,2 3 6,0 1 3,2 1 11,1 1 37,2-2 2,2-1 3,2-3-34,2-1-36,2-4-98,1-2-456,1-5-34,1-1-101,2-3-344,3-2-326,2-3-618,4-2-881,0-1 2928,1-1 0,-5 0 0,-3 0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4.8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13642,'0'0'0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6.1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125 0 16301,'-30'32'-36,"3"-3"81,17-16-37,0 0 17,1 1-25,1-1-95,1 0 25,1-1-3,0 1-5,2 1 33,0-1 0,2 1-16,1 0 8,1-1 44,0-1 6,0 0-78,4 0-764,2-2-247,7-1-401,5-1-1299,6-4-39,6-2 2831,1-2 0,-11 0 0,-7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6.5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263 5 11726,'16'8'2467,"-3"-1"-1778,-13-7 848,0 0-1543,-72-13-38,47 14 7,-56-9 32,63 19-32,1 1-33,0 2-36,1 1-34,2 1 17,2 2-3,3 0-14,3 2 30,3 0 4,1 1 72,2 1-8,2-1 42,4 0 3,5 0-3,3-2 42,1-2-39,0-2 25,-2-2-25,0-4 47,-3-2-13,-3-1-1,-1-2 42,-3-2 65,-2-1 120,0-1-537,-6-4 16,-1 0-195,-5-4-102,1-2-326,-2 0-333,1-2-939,0-2-1221,0-2 13204,1 1-7672,47 53 0,-30-32 0,36 43 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6.7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10074,'0'0'0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8.0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179 6 15067,'-27'21'128,"4"-3"-83,14-15-39,0-1-1,0 1 32,-2 1 41,0 1-58,-1 2-20,-1 1-45,0 0-64,2 3-23,1 0 51,1 2-62,4 1 37,1 1 8,2 1 42,2-1 11,0 1 37,2-2 5,3 0-34,5-1-16,2-1 17,2-2 27,2-2 18,1-2 47,1-1-48,3-3 37,0-1-42,3-1 50,0 0-45,1-4 37,-1-2-45,0-3-70,-1-3-3,-2-1 73,-2 0 152,-3-2 80,-4 0-44,-3-1-26,-4 1-64,-3-2 17,-1 1-79,-3-1-2,-4 0-26,-5 2 54,-3-1 106,-1 3-45,0-1-33,0 4-65,1 1-25,1 3-9,2 1-35,-1 2-10,2 1-16,0 1 17,2 0-36,1 1-18,1 0-24,3 0-40,0 0-946,2 0 1055,6 1 54,5 2-1,9 2-89,6 1-235,6-1 81,6-1-45,5-2 50,3-1 4,1-1 16,0 0 157,-1 0 36,-3 0 31,-5-1 3,-4 1-8,-5-1-48,-6 0 48,-4 1-40,-4 0 48,-4 0 0,-3 1 283,-3 2 215,-3 1-75,0 1-69,-1 1-69,0 1-86,0 1-65,-1 1-36,-2 2 0,-2 0 3,-2 2-48,0 1-16,-1 0-35,0 0-2,-1 0-11,1-1-42,0 0 25,2-3 28,1 0 45,0-1-12,1 0 4,-1-2-1,0 2 9,0-3-37,1 1-8,0-3-30,2 0-32,1-2-394,1 0 187,5-6 98,1-2 54,8-5-37,2 0-54,3-3 0,3 0 169,-1-1 39,1 1 90,-2 1-9,-3 1-17,-1 3 18,-3 1-45,-3 2 80,-3 1 217,-1 2-183,-2 1-112,-2 2-535,-1 0 496,-1 3 82,0 0-10,0 3 18,1-1 0,1 0 35,-1 0 55,0 1-1,0-1-45,-1-1-53,0 1-36,0-1 0,0 1-45,0 1 0,0-1-8,0 1-46,0-2 46,0 1-65,2-2-16,1 0 86,4 0-104,3-1-245,3-1 38,4-1 17,3-2 143,2-3 154,3-1 2,0-4 7,1 1-9,-2-1-3,-3 2-28,-2 1 31,-4 2 208,-4 3 251,-4 0-84,-2 1-131,-4 1 310,0 0-548,-1 2 0,0 0 47,0 1 81,0 0-11,0 1-41,0 1 7,0 2-19,0 1-25,0 2-14,0 1-31,0 1-42,0-1 39,0 1-8,0 1 2,0-2-122,3 2-734,3-2-286,6-1-286,5-2-747,6-3-605,6-3 2789,-1 0 0,-10-2 0,-7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26.7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8914,'42'7'-618,"-12"-1"0,-22-6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8.8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263 88 17021,'-55'-11'98,"7"1"-146,32 10-22,0 2-44,-1 3-1,1 5 11,-1 2 6,1 3-17,0 2-16,2 0 8,2 2-1,3-1 10,3-1 32,3 1 29,1-2 53,3-1-36,5-1-6,2-3 5,5-2-69,3-2-82,1-3 74,3-2 32,0-2 32,3 0 50,-2-3 64,1-1 60,-3-5 10,-2-1 26,-3-1 16,-3 0 3,-4-1-56,-2-1-44,-3-2-9,-1 0 28,-1-1-20,-1-1-41,-3 0 24,-2 0-52,-3 1-1,0 2 23,1 3-31,1 2-45,1 3-17,0 1-36,2 2-50,1 2-56,0 0-43,2 1-912,-1 0 1061,2 2 17,3 0 19,3 3 59,6-1-142,3 0-6,5 0-28,4-1-65,2 0 62,3-1 55,1 0 122,0-2-4,-2 1 6,-2 0 3,-4 0 0,-3 0-72,-3 1 27,-2-1-8,-3 2-3,-1 0 47,-3-1-27,-2 2 36,-1-1 103,-1 0 105,0 2-98,0-1-49,0 1-8,-1 1-8,1 0 36,-1 0 20,0 1 106,-2-2 132,0 1-79,0-1-64,0 1-42,0-1 6,0 0 28,0-1 69,0 0 54,-3 0-20,1-2-44,-3 1-71,1-3-44,0 1-9,1-1-17,0 0 1,0 0-1,1 0-2,0 0-43,2-1-61,-1-1 0,1-2-61,0-2-88,0-1-159,0-2 79,2-2 35,2-1 35,4-2-1,3 1-53,4-1-25,3 2 26,3 0-12,1 0-87,3 2-146,0 0-144,5 1 295,4 0 42,5 1-1094,6 0-277,1 1 50,0 1-268,-4 2 1853,-7 1 0,-15 2 0,-8 1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0:59.4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262 0 15876,'-40'43'274,"5"-6"-243,19-20-25,-1 3-9,0 3 3,0 2-3,1 4-33,-1 2 30,2 1-109,1 2 110,3 0-4,1 0-27,2-1 33,1-2 3,2-1 0,0-1 0,3-3-8,-2-1-4,3-4 12,0-3 0,1-2 65,0-4 5,-1-2 8,1-3 3,-1-2 15,1-3 186,-1 0-475,1-9 42,0-1 19,0-8 43,0 0-96,0-3-36,4-4-45,2-4-126,4-3-56,1-3 45,4-2 42,0-1 246,3 0 67,-1 1 3,1 3 45,0 4-70,-1 3-11,1 5 8,-1 3-17,0 3 9,2 3 16,0 1 21,2 1-10,-2 3-2,1 0-16,-2 2 10,1 1-11,-4 2 9,0 1 27,-4 0 4,-1 0 33,-2 3 171,-1-1 89,-3 4-5,1-2 42,-3 2-8,0 0 24,-2 2 20,0 1-75,0 3-26,0 0-27,0 2-9,-3 0-42,-1 0-14,-2 0 11,-1 0 0,1-1 0,-2-1-19,-1 1 0,-1-3-9,0 0-17,-3-2-19,-1 0 3,-1-2-32,-3 0 4,0-1 0,1-2-62,0-1-124,2-2-279,3 0-109,2 0-261,3-3-389,2-4-1009,3-4-1737,1-6 3908,1-1 0,0 6 0,0 3 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0.2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215 0 16273,'-36'53'-47,"0"0"1,2-4-1,7-7 11,14-13 28,1 0 8,2-3-6,1 0 0,1-3 1,1-1 5,1-3 0,2-2 3,0-3 2,0-3 4,2-2-9,0-3-34,1-1 0,1-3 34,0 0-551,0-1 444,2-5-114,0 1 14,3-7 11,2-1-81,3-2 0,2-2 123,2 0 73,3 0 72,0 0-27,1 1-1,0 1-24,1 2 8,-1 0-3,2 2-26,-1 1 12,0 1-22,0 2 2,-2 2-28,-3 1 28,-1 2 90,-4 1 40,-2 3 105,-2 1 125,-1 4 10,0 2-28,-1 0-65,-1 2-89,1 1 0,-1 0-87,0 0 43,-1-1 16,1-1 11,0-1 53,0-1 54,1 0-99,-1-2-86,1 1 34,0-2-35,1 0 1,1-2 31,0 0 22,3-1-23,-1 0 40,5-2-3,0 0-70,5-1-311,1 0-36,5-1 42,0-3 36,3-1 34,-2-4 64,0-1 101,-3-3 70,-3 0 82,-2 0-1,-4-2-20,-3 0 102,-2 0 24,-3 1 20,-1 1-39,-2 1 101,-1 2 132,0 2-18,0 1-30,0 2-34,-1 2-47,-1 1-59,-1 1-29,1 0-7,-1 0-62,1 0-82,-1 0-33,1 0-45,-1 0 45,0 1 34,-1 2 0,-1 3-26,1 2-8,-2 3-3,0-1-39,1 2 6,-1-1-15,3 0 40,0-1-39,2 0 5,1 0-25,0 0-48,0 0-47,1 0-470,4 0-270,4-1-579,5 0-605,4-1-1268,4-2 3357,0-2 0,-9-1 0,-4-3 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0.5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167 0 16567,'-86'14'-238,"16"0"160,65 1 33,2 0-8,2 0 47,0 1-2,1-1 0,3 0-65,2-2 39,5-1-473,2-1-36,2 0-162,2-1-116,1-1-137,1-2-322,0-3-358,0-1-103,0-2-241,-2-1 1982,-2 0 0,-6 0 0,-3 0 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0.6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121 30 8226,'-5'-12'2735,"2"3"-2735,3 9-619,0 0-629,-46-4-852,32 3 2100,-34-3 0,45 4 0,2 0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1.3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1 189 11546,'70'-42'814,"0"-1"0,-1 1 1,-25 16-356,-43 26-210,0 0-540,1 0 344,-2 1 331,1 2-132,-1 3-129,0 3 64,0 1 46,-1-1-57,-1 2-106,-1-1-61,-2-1-4,0 2 32,0-2-32,1 0-5,1-1-3,0-2-30,1-2 24,1-1 32,0-2-228,5-5 135,0-1-2,7-6-60,0-1-84,5-2-50,2-2 26,2-1 60,2 1 91,-1 2 83,-1 1-30,-1 3-1,-3 1-16,-2 3-3,-1 2-5,-2 2 61,-3 1 128,-2 1 169,-4 0-120,0 0-43,-2 2 20,0 1 76,0 3 27,0 0-24,0 2-49,2 1-16,-2 0-53,1 1 28,-1-1-28,0 0-45,0-1-62,0-1 1,0-1-9,0-1-6,0-2-109,0-2 79,1-1 27,1 0 9,2 0 79,2 0-79,2 0-177,1-1 54,3-1 50,1-3 65,1-1 8,-1 0-8,0 0-46,-2 2 49,-2 2-4,-2 0-72,-3 2-78,-2 0 52,1 0 107,-3 2 126,1 1-19,0 2-21,1 2 12,1 0-44,2 1-46,0 0-2,1 1-1,0-1 4,-1 0 44,1-2-17,0 1-36,1-2-165,1-1-552,1 0-212,2-3-422,1 0-925,1-1-1224,-1-5 3500,-2 0 0,-5 0 0,-1 1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1.61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15263,'46'18'-1891,"0"-2"-128,-8-7-1106,4 0 3125,-2-1 0,-17-4 0,-7-1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1.9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186 1 19174,'-28'0'-274,"4"3"187,15 11-17,0 3 18,3 1 7,1 1 20,3 2 15,1-2 10,1 0-2,0-2 27,2-1 1,2-2-51,1-2 51,1-2-4,-1-1 10,0-1 2,-2-3 44,-2 0 7,0-2-51,-1-1-59,0 0-123,-2 0-157,-3 1-193,-4-1-297,-6 2-663,-2-2-1569,-3 0-2530,2 0 5591,-7-2 0,15 0 0,-3 0 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1:06.8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4375 126 12342,'-98'3'-107,"13"0"110,55-3 5,-2 0 219,-3 0-20,-2 0-81,-2 0-33,-1 0 41,-1 0 57,1 0-3,0 0-6,3 0-64,1-1-46,2-1-63,0-3 47,0 0-28,0-2-28,-2 0 0,-2-1 33,-2 0 49,-3 0-18,-2 1-19,-1 0 25,-4 0 120,1 1 104,-2-1-17,0 0-70,1 0-75,1 1-14,2 1-74,4 0-44,1 1 6,4 1 47,2 0-44,1 0-1,2 2-8,0-1-45,0 2 37,1-1-45,0 1 47,1 0-56,2 1 18,3 1-21,1 0 60,3 2 2,2-1 0,2-1 0,4 1 0,0-1 3,2-1 6,1 1 0,0 0 38,-1-2 1,0 2-36,-1-2 44,-1 2-48,-1 0 32,-2-1-37,-1 1-6,0-1-2,-1 0-29,0 1 32,0 0-1,1 0 6,0 0 0,-1 0 0,0-2 0,-1 1-36,-2 0-34,-1 0-3,-3 0-25,-4 1 45,-4 2 8,-4 1-25,-4 2 64,-3 1 6,-1 1 0,-2-1 3,0 1 50,-1-1-19,1 0-31,-1-1 2,0-1 49,0 0-46,1 0-5,0 0-3,-1-1-6,-2 1 1,0 1-346,-2-1 354,1 2-3,-1 0 0,2 0-20,2 0-16,1 0-1,2 1 32,3 1-32,4 1 4,1 0-7,4 0 38,4-1 4,3-1-2,4 0 356,2-1-351,3-1 64,2-1 12,0 0 115,0 0-9,0 1-35,-1-1-66,0 1-21,-2-1-57,1-1 54,-2 1 16,0 0 20,-1 0 37,-1-1-82,0 2-22,-1-1-31,-1 0-54,0 2 21,1-1-29,0 2 17,3-1 9,0 0 36,3-1 3,2 0 5,1-1 1,4-1 27,1-1-30,2-1-1,2-2 48,1 1 267,1-2-82,1 1 33,0 0-58,-1-1-62,1 2-84,-2 0-67,0 2-47,-3 1-85,-2 2 23,-1 2 31,-2 4 16,0 3 54,-2 4-54,-1 3 28,2 2-47,-2 2-14,2 2 25,1-2 25,1 2-25,2-1 37,0 0 30,3-1 3,1 1-6,2-1-67,1 1 68,2 0-1,0 0-81,3 2 87,3 0 0,6 2-28,4 0-33,2 2 58,2-1 6,1 1-3,1-2 8,-2 0 1,-1-2 44,-3-2 0,-1-2-50,-2-2 5,-2-2 45,-1-2-13,-1-2-40,0-1-42,1 0 42,0-3 0,2 1-28,-1-2 28,1 1 8,0-1-2,-1 1 30,2 0-36,0 2 3,0 0-3,0 1 0,0 1 0,-2 1 0,1 0-6,1 1 1,1 0 5,3 2-3,4 0-6,5 1-27,7 1 36,7 0-39,6-2 39,7 0 73,6-1-71,6-2-2095,5 1 2093,3-2 0,4 0-2696,2-1 2690,1-1 6,-1-2-1138,-3 0 1144,-3-2-229,-4-1 265,-3-2-36,-3-2-6,-1-2-73,-1-2 70,1 0-648,0-2 648,-1 0 1446,0 1-1448,-1 2 5,-3 1-54,-2 3-16,-4 0 70,-3 2 1260,-3 2-1268,-2-1 5,-1 3 288,0 0-330,0 0 39,1 0 6,2 0 9,2-2 3328,3-2-3275,4 0-1,4-3-16,4-2 36,6-2-1935,2-1 1854,3-2-45,2 0-2638,-1 0 2638,0 0 37,-3 0-563,-3 0 518,-3 3 0,-5 1 0,-3 2 1401,-2 3-1348,-1-1 9,2 2-7,2 0 52,4 0 2836,3 1-2890,5 0 9,4-1-9,4 1 53,5-2-45,4-2 283,2-1-282,3-1-7,-2 0-2,-1 0-5,-6 1-1,-5 0 6,-8 1-45,-6 1 12,-8 0 22,-3 0-20,-6 0 31,-1-1 0,-2 0 33,1-1-24,1-1-6,2-1-3,3-2 5,4 0-287,3-1 315,4-1-33,3 0 3,3 0-3,1-1-5,-1-1-26,0-1 31,-2-1 5,-1-1-2,-2 1 6,0-1-4,0 0-2,0 0-3,-1 0 0,-1 0 45,-3 0-3,-4 2-42,-1-1-11,-4 0 5,0-1 257,-1 1-254,-1-2 3,-1 0-9,-2 0 9,0 1-8,-1-1-90,0 1 732,2-1-679,3 1 45,3 0 31,4 0-1152,3-1 1121,1 1-9,1-1-84,-2 2 40,-2 2-95,-4 0 148,-2 1 0,-4 0 0,-2 0 8,-2 1 26,-1 0-29,-2 0 1,-4-1 1147,-1 0-1153,-3-1 3,-1 1 435,-1-1-438,-1 1 170,1-2-170,0 1 0,1 0 0,1-2 0,1 2 0,2-2 54,1 1-54,2-2 72,0-1-63,1 0 33,-1-3 3,-1-1-45,-1 0 8,-1-1-8,-1 1-42,-1 0 6,-3 1-18,-1 1 49,-2 2-1,-1 0 1,-2 3-4,0-1-36,-2 2 43,-1 0-1,-1 0 0,0 1 3,-2-1 6,1 1 38,-1-1-10,-1 1-26,0-2 29,1 0 8,1 0-37,3-1-5,3-1 5,2-1-8,2 0 37,3-1-32,0 0-2,-1-1-3,-1 1-6,-1 0-5,-1 0-39,1 1-40,3-1 54,2 1 36,3-1 8,3 0-5,1 0 31,-2-1-29,-2 1 6,-3 1 23,-4 1-31,-4-1 42,-1 1-12,-2 0 4,-2-1-32,0 0 40,-1 0-9,-2-1-33,-2-1-3,-1 1 3,-2 0-3,-1 2-6,-3 1 6,-1 1 0,-2 1 0,-1 0-5,0 0-65,1 0 28,-1 1 8,2-2 34,1 0 37,1 1-37,1-3-9,3 2 4,0-2-4,2 1 4,1 0-29,1 0 31,0 0-33,0-1 30,-2 1 6,1-1 6,-1 1 2,-1-2 1,0 2-4,0-1-5,2 1-260,1-2 64,2-1 8,2-1-25,3-1-44,1-2-4,1-1 102,1-1 117,-2 1 42,-1 0 36,-3 1-27,-3 1 44,-2-1-17,0 0 1,-1-1-37,-1 0-3,0 0 3,0 0-3,1-1 3,-1 0-3,3-1-2,1-1 5,1-3 0,2-2 11,1-2 42,1-1-45,-1-1-8,1-1 0,-2-2-109,0-1 28,0 1 78,-1-1 3,-2 2 51,-2 1 30,-3 2 17,-3 3-28,-3 2-17,-3 1 28,-2 2-19,0 0 55,-1 0 219,0 1-103,0 0-48,-1 0-71,-2 0-52,-1 0-51,-2-1-2,0-1-1,-1 0 37,0 0-45,-1-1-9,0-2-24,-1-1 27,1-1-47,1-1 3,1 0 50,1 2 44,1 2-44,1 2 45,-1 3 6,0 1 47,-1 3 33,-1 0-33,-2 2-61,-1-1-37,-1 1-9,-3 0 9,-2-1-33,-2 1-49,-4 0 21,-2-1 58,-2 3-5,0-2 2,1 2 6,2-2 3,1 2 33,2-1-36,3-1-5,-1 0-253,1 0 143,0-1 110,-1 1-4,0 0-36,-1 1 45,1-1-5,-2 1-1,2 1-2,-2 0-1,-1 2-33,1-1 42,-2 2 6,1-1-6,-1 2-3,2-1-2,1 1-4,1 0 4,1 0 5,-1 0 5,0-1-2,-3-1-3,-1 0 0,-3-1-36,-2-2-26,-6 0-8,-1 0 64,-6-1-38,-4-1 44,-2-1 70,-4-2 11,-1-2-3,1-1 73,1-1-64,4-1-25,5 0-17,2 0-9,5 0-28,0 1-8,5 2-2,-1 1-35,2 3 37,-1 2 230,1 1-99,-2 4-61,1-1-70,0 3-39,3-1-42,1 1 39,1 0 36,3 1 4,1 2 2,-1 0 0,2 2 0,-2-1 0,0 0 42,-1-1-6,-1 1-30,-1-1 2,-1 0 28,-1 1-27,-3-2-1,-1 1 37,-2-1-11,0 0 2,-2-2-36,-2 1 0,-3-1 0,-1 0 0,-5 0-6,-1 0 4,-3 0 2,1 0 42,1-1 2,1 0-10,4 0-34,1-2 36,4 1-36,1 0 0,3-2-2,0 2-43,0-1 11,0 1 26,-3 0-34,-1 1 42,-2 0 0,-1 1-45,0 0 3,-1 0 8,1 0 34,0 0 0,2 1-5,0 1 2,1 0-33,-1 3 2,1 0 28,-3 0 6,-1 1 31,-1 0-25,0 1-3,-1-2 41,3 1 18,3-2-26,4 0-30,5-2 56,4-1-54,5 0 45,1-1-50,5 1 3,2-1 44,2 0-14,0 0-33,1 0 0,0 0 8,0 0 51,-2 0-54,0 0-5,-3 0-3,-3-2-3,-2 1 3,-4-3 0,-4 0-25,-3 0 25,-3 0-6,-4 0 6,-2-1 0,-1 1 3,-1 0 0,2-1-3,-2 0 53,3 0-50,-1-1 31,1 0-29,1 0 40,2 0-42,3 0 30,2 1 12,2 0-45,2 1 0,1 0 165,1 0-114,1 0-51,0 1-45,0 0 37,-1 0-1,0 0-44,0 1 19,-1 0 26,0 1-37,0 1 37,0 0-29,1 0 37,0 0 3,4 0 31,2 0-34,3 0 0,2 0-6,1-1 1,0 1-32,-1 0 4,1-1 24,-3 1-44,-2-1 19,-2 1 29,-3 0-40,-1 0 9,-3 1 33,0 1 3,-2 0 3,0 2-1,0 0 52,1-2-1,3 0 0,3-1-11,2 0 11,3-1-16,1 0-4,1 0 20,0 0-47,0 0 2,-1-2 46,-1-1-49,0-2-5,-2 0 0,1 0-8,-3-1 2,-1 1 6,-2-2 0,0 1 0,-3 0 37,2-1-35,-2 1 43,2-1-6,0 0-36,1 1 31,3-2-26,1 1 26,3 1-29,2 0 4,2 1 36,2-1-45,0 2 0,2-1-62,-1 1 62,0 0 3,0-1-3,0 0 0,0 0-34,0 0 29,-1 1-32,0-2 34,-1 1 3,-1-1 0,-1 0 0,0 1-2,-1 1 2,1-1-3,0 1 3,1 1-9,0 0 1,0 1-45,0 1 0,-1 0 11,2-1-3,0 2 36,1-1 4,0 1 5,3 0 31,0 0 22,1 0 8,-1 0 9,1-1-25,-1-1-36,-1 1-1,0-1 42,-3-1-38,0 0 21,-2-1-27,0 1-6,-2-1 0,-1-1-6,0 1 6,-1-1-5,0 0-23,1 0 28,-1 1 0,1-1 2,0 1-2,0 1-28,0 0 28,0-1-8,-1 2-31,0-2 36,-1 2 0,-1 0 3,0 1 0,-1 1 104,-1 0-104,-1 0-37,-1 1-21,-1 1 4,0 3 10,2 0 10,-1 1-2,3 1 27,1-2-33,3 1 37,2-2-40,2 1-17,2-2 20,3 0-3,0-1 37,1-1-28,1 1 36,-1-1 8,0 1 59,-1 0 14,-1 1-22,-3 0-50,-1 2 27,-2-1-33,0 1 0,-1-1-1,1 0 4,0 0-3,2-1-3,1 0 0,1 0-3,1-1-3,1 0-27,1-1 27,1 0 6,0 0 0,-1 1 3,0-1 5,-1 2 26,0-2-26,-1 2 54,-1-2-54,0 0 46,0 0-12,1 0 2,-1-1 1,1 1 6,0 0-43,1 0 62,-1 0-62,-1 0-8,0-1-2,0 0-7,0 0 1,1 0-1,0 0-44,2 1 20,1-1-12,0 1 39,1-1-2,0 0 8,1 0-1700,0 0 418,0 2 288,5 2-779,4 5-1540,8 0 13143,3 1-7373,-37-24 1,19 13-1,-31-18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02.5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124 320 16209,'-44'2'-123,"6"1"33,30 1 12,0 1 16,0-1 9,2-1 8,1 1-8,2-2-28,1 0 974,1-1-1212,0 0 187,4-1 15,-2 1-15,3-1 26,-1 0 106,1 0 44,3 0 63,4 0-46,4 0 37,4 0-89,4-1 69,1-1-67,2-2-2,-1 0-1,-1-1-8,-1 1 70,-3-1-67,-1 1 3,-1 0 2,0 0 37,-1 0-9,1 0-2,0 0 11,0 0 8,0 1-53,-1 0 5,-1-1-5,1 1-2,1-1-1,1 0 0,1 0-33,3-1 36,1 0 0,1 1 0,1-1 0,-1 0 2,0 0 7,-1 0-1,-2-1 37,-1 1-45,0-1 0,-1 1 36,0-1 9,1 0 157,-1 1-96,3-1-72,-2 0 11,1 0 16,0 0-27,-2 1 2,0 0-30,-1 0-6,0 1 0,-1-1-3,-1 2 0,0 0 3,0 0-5,-1 1-4,0 0-27,-1 1 33,-1 0 3,-1 0 0,0 1 3,1-1-3,1 1 3,-1 0-3,2 0 5,0 0 4,1-1 35,-1 1-32,1-2-7,-1 1 32,2-2-37,0 2 0,-1-1 42,2 1-6,-2-1 17,1 1-47,0-1 55,2 0 18,3 0-29,1-2-50,3 0 0,1 0 34,1-1-34,0 1 0,-1-2 3,-1 2-6,-1 0 3,-1 1-3,-2 1 3,-1-1 0,-1 2 70,-2-1-28,-2 1-36,0 1 2,0 0-8,0 0 6,1 0 2,3 0-2,2 0-4,3 0 1,3-1-6,2 0 6,3-1 3,-1 1-1,0-2 1,-3 2-3,-1 0-3,-4 0 5,-1 1 4,-1 0-6,-1 0-3,0 0-3,2 0 0,-1 0-5,1 0 8,2 0 0,0 0 0,1 0-3,2 0 3,-1 0 3,0 0 5,-1 0 28,-2 0-30,-1 0 28,-3 0 19,0 0-48,-4 0-2,0 0 50,-3 0 121,-1 0-140,-2 0-26,-1 0 37,-1 0 5,1 0-13,0 0 5,1 0-34,2 0 28,1-1-27,3 0 41,0-1-44,1 0 2,1-1 29,1 0-35,-1 0 26,1 1-28,-2 0-33,1 1 27,-3 0 3,0 1 1,-2-1 2,-1 1-6,-3 0 6,-1 0 0,-2 0 0,0 0 6,-2 0-1,-1 0-5,-1 0-3,0 0 1,-1 0 2,0 0 182,-1 0-605,-5-1-188,-1-2-688,-8-1-1613,-5-4-1560,-6-1 14302,-2-1-7373,63 24 1,-35-13-1,51 19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27.43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16632,'15'61'271,"-5"-5"-181,-16-22-20,1 0-36,0 0-34,1-1 0,1-2 36,2 0-28,0-3-2,1-1-6,0-1-6,2-2 4,0-2 2,3-2 2,0-3 1,0-3 0,0-3-3,-1-4 6,0-2 38,-2-1 18,-1-3 991,0 0-916,0-4-59,-1-1-78,0-4-42,0-1-28,0-1-86,0-4-60,0-1-19,0-1-17,3 0 33,2-1 9,3 3-117,2 0-18,2 1 37,3 1 59,2 1 48,2 1 21,0 0 74,0 2 8,-3 3-36,-1 1 36,-4 3 0,-1 1 8,-2 1 56,-1 2 34,0 1 0,-1 3 90,1 1 114,0 0-27,-1 2 38,1-1 23,-2 1 3,0 0-48,-2 0-61,0 1-34,0-1-90,-2 0 29,2 1-37,-1-1-37,1 0 29,1-1-37,1 0 12,1 0-4,3 0-299,2-1-347,1-2-300,4 0-829,1-4-957,2-1-1042,-1-1 3811,1-4 0,-10 2 0,-1-2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04.5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379 1 16332,'-34'56'319,"2"-7"-285,8-30 2,0 0-30,0 0 2,1-1 1,1-1 36,0-1-40,1 0 1,0-1-1,2-1 29,1 0 11,1-2-37,2 0 1,0-2 27,3-1-2,2-2 19,1-1 0,3-1-5,1-1 5,2-2 25,1 0-534,2-1 246,3-1 182,1 0 28,4 0 36,2 0-2,3 0 11,1 2-1,3-1-35,0 0 24,0 0-33,-2 0 9,0-1-9,-3 1-3,0 0 0,-2-1-2,-2 1-4,-1 0 4,-1-1-4,0 1-36,-1 0 40,-1 0-1,0 1-27,-1 0-12,2 0 36,-1 0-2,1 1 6,1 0-1,0 0-2,1-1 2,2 3 0,-1-2 6,0 2 3,0-1 0,0 2 0,0-2-3,-1 1 0,0-1-9,-1 2-27,0-2 36,-1 1 3,1-1-3,0 1-9,0-1-16,-2 1 25,2 0 0,0 0 3,0 1 5,0-1 46,1 0-54,-1 0-48,2 0 48,-1-1 45,1 0-12,0 0-33,0 0 3,-2-1 34,-1-1-1,0 0-2,-3 0 44,-1-1 1851,0 0-1825,-1-4-104,0 0-9,0-2 9,0 0-8,0 0 2,-1-2 4,0-1-1,-1 1-39,0 1 36,0 0 1,1 1 2,-1-1-3,1 1 3,0-1-33,0-1-23,0 1-11,1-3 28,0 0 39,0-1 3,0 0-39,0-1 39,0 0 0,0 0-8,0-1-1,0 1 9,0-2 0,0 0 0,0-1 6,0 0 2,0-1 37,0 1-39,1-1-6,1 0 3,-1 2 47,-1 1 12,1 1-62,-1 3 8,1 1 70,-1 2 18,0 2 144,0 2-9531,0 0 6363,-1 4 6204,3 1 1,0 2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20.8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 56 15400,'-6'46'-76,"1"-8"71,3-31 5,-1-2-3,2 1-6,-1-1-35,1-1 35,1 0 4,0 0 5,0 0 2,0-1 4,0 1-3,0-1 0,0 1 2,0-1 40,0 0-39,0-1-1,0 0 1,0 1 5,-1-1-3,1 0 1,-1 0-1,1 0 29,-1 0-1,1 0-30,-1 0-1,1 1-5,-2-2 3,2 2-3,0-2 3,0 1 2,0-1 102,0 1-275,0-1 67,0 0 160,0 1-230,-1-1 81,1 0 82,-1 1 8,1-1 87,0 2-34,0 0-17,0 1 1,0 1-29,0-1-2,0 0-3,0 0-1,0 0 4,0-2 58,0 0 998,0-1-981,0-5-73,0 0-8,1-5-5,1 1-7,1-2 4,-1-1 2,1-1-1718,3-12 1656,-1 5-223,5-11 151,1 12 95,-2 2-44,3 4 19,-6 6-11,3-2-17,-1 2 11,0 0 1697,2 1-1616,0-1 3,1 2-2,-1-1 5,0 1 0,-2 1 36,0 0-36,-2 2 6,-2 0 64,-1 0-151,-2 1-37,-1 2 129,0-1-212,0 1 47,0 0 30,0 0 124,-1 2 68,1 1-66,0 1-2,0 1-8,0-1 0,0 2 5,0-3-3,0 0 6,0 0 0,0-2 9,0 1 35,0-2-7,0 1-29,0-1 29,0 1-32,0 0 4,0-1-4,0 1 1,0 0 2,0-1 37,0 0-37,0 0-5,0-1-3,0 1-8,0 0-1,0 0 4,0 0 5,0 0-3,0 0 3,0 1 6,0-1 30,-1 1-28,1 0 37,-1-1-11,1 0 11,0-1 19,0 0-11,-1 0-56,1 1 73,4-7 73,0 2-20,6-7-78,1 1 17,3-2-57,1-1-5,3-3-36,-1 0-9,1 0 42,-1 1-41,-1 1-10,-2 2 1,0 2 8,-3 1-8,-2 2 8,0 1-25,-3 2-19,0 0-1,-2 2-8,0 0 0,-1 1 0,0 0-28,1 0 45,0 0 75,2 1-38,1 0 2,1 2 39,0 0 3,1 0-34,-1 1 31,-1-1 3,-1 0 3,-2 0 0,0-1-3,-1 1 0,0-1-3,-1 1 0,0-2 3,-1 1 3,-1 0 6,1 1 44,-1 0 8,0-1 4,0 2 24,0-1 1,0 1 8,0 1-8,0 1-29,0-1 9,0 2 3,0-1-3,-1 0-25,-1 1-45,-1-1 3,-1 1 2,1-1 32,-1 1-37,0-1-6,0 1-30,1-1-9,0 0-17,0 1 54,1-1-1,0 1-2,0 0 8,1 0-2,0 0 5,0-1 5,0-1 4,1 0-1,0-1-2,0-1 47,0 1 9,0-1-1,0 0 4,0 0-23,0-1-3792,0-1 692,0-5 6334,0 0 1,0-5 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48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858 98 14865,'7'-50'1058,"-4"10"-828,-8 38-9,-1 1-28,1-1-16,-2 0-71,1 2-64,-2-1-36,-1 1 5,-1 0-11,-2 0 8,1 0 26,-2 2-28,0 0-4,0 3-2,0-1-5,-1 2 5,0 0 36,0 2-27,0 0-1,0 0-8,-1 1 0,1 2-3,0 1 3,-1 4 0,-1 2 0,-1 5 0,-2 2-5,1 3-32,-1 1 29,1 2 2,1 1 6,0 0 0,2 0 6,0-3-1,1 2 4,2-2 2,1 1-8,1 0-3,0 1 3,1-2-3,2 1-6,1-1 6,0-1 3,1 0-3,-1-2 8,0 0 26,0-1 11,-1 0-6,1-1 3,-1 0-37,0-1 40,-1-1-42,0-2 5,1-1 54,-2-2 0,2-1 8,-3-2-9,3-1-10,-2-1 35,2-1-7,-2-2 19,1 0-20,-2-1 9,0-2 8,-1 0-16,0-2 33,0 0-9,0-2-33,-1-1-11,0 0-23,0-1-36,0 0 0,0 0-226,-1-1-130,2-2-53,-2 0 51,1-3-65,1 2 17,2-1-143,2-1-313,1 1-322,3-1-298,0-1-728,2-2-704,1-2 2914,0-2 0,0 6 0,0 0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48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14291,'34'-23'333,"-5"4"-246,-11 16-42,-1 1-37,0-1-8,1 0 0,1 1-36,0-1-29,2 1 4,0 0 58,2 2-5,2-1-1,1 1 9,0 0 0,1 0 3,0 0 0,-1 0 33,-2 0 17,-1 0-53,-1 0 34,-2 0-23,-1 0-2,-2 0 27,1-1-28,-2 0 74,0 0-82,0 1-476,0 0-297,0 0-202,1 0-632,2-1-516,0-2 2123,-2 0 0,-7 0 0,-3 2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6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449 62 13084,'1'-24'840,"0"3"-420,-2 16-8,-1 1-37,-1 1 17,-1 0 8,-2 2 6,1 0-123,-2 1-73,-1 0-42,-1 0 62,-1 0 16,-3 0-89,-2 0-20,-2 2-5,-1 2 25,-1 2-9,-1 4-36,0 2-104,-3 3 1,0 3 24,-2 2-27,0 3 47,2 1-47,0 2-6,2 1 0,1 3 0,2 0 0,1 2-3,2-1-50,2 1-6,2-2 23,4-2 2,1 0-8,4-2 31,1-1-23,1-2 1,0-1-21,0-2 49,4-2-29,2-1-2,3-3 27,2-1 1,2-2 0,3-2 8,2-2 8,2-1-2,2-3-1,2-1 29,2-2 36,2-2 0,1-2-9,1-5-52,1-5 61,1-3-11,-2-2 19,1-2-16,-3-2-20,-2-1-42,-3-3 0,-1-3-9,-3-1-61,-3-2 28,-2-2 42,-5-1 0,-2 1 112,-4 2 0,-1 3-42,-2 2-3,-5 4 3,-2 2-64,-6 3 39,-1 1 14,-2 2-51,0 1-8,-1 2 0,0 2-34,-1 1-19,-1 2-6,2 2-2,-1 0-34,3 3-17,1 1-62,2 1-25,3 0-16,0 1-37,3 0-426,-1 2-341,1 2-182,0 5-166,0 6-680,3 3-1025,0 2 3072,3 0 0,0-8 0,0-5 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7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11124,'52'-1'736,"-7"-1"-602,-28 2 4,1 0-21,-1 0-8,0 0-47,0 0-62,-1 0 0,1 0 8,-1 0 29,-1 0 8,0 0-9,-2 0 45,-2 0-8,-2 0-3,-2 0-70,-1 0-977,-1 0-661,-1 0-1170,0 0 2808,-2 0 0,-1 0 0,0 0 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8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10659,'0'0'0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18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11 13355,'-16'-6'2904,"3"1"-2030,13 5 2125,0 0-2915,-6 3-81,3-2-3,-4 2-34,6-3 2862,0 0 1,-1 0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29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38 12613,'-25'2'445,"5"0"-282,16-2-29,-1 0-7,0 0-37,1 0-9,-1 0-8,1 0-9,1 0-19,0 0-40,0 0 1,2 0 30,-2 0 1000,2 0 39,0 0-923,0-1-21,0 1-8,-2-1-117,3 0-12,-1 1-887,0-2 734,4 1 63,-1 0 96,4 0 45,0 1 17,2 0-54,3 0 54,1 0-26,1 0 1,-1 0 24,1 0-16,-1 0 0,0 0 0,1 0-12,1 0-27,0 0-6,0-1 8,1 0 54,0-1-29,0-1-21,0 0-7,0-1 1,-1 0 2,-2 0-8,-1 1-252,-2-1 121,-1 2 49,-2 0-24,-2 2-73,-1-1-3137,-2 1 1908,-5 4-152,-2 0-447,-7 6 2007,-1 0 0,6-4 0,0-1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0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1 14708,'-42'11'269,"8"0"-179,30 1-37,-1 0-17,-1 1 1,-1-1-29,1 1-2,-1 1-6,0 0 2,-1 2 1,0 1 25,1 0-28,-1 3 0,0 0 3,-1 1 75,0 1-41,0 1 24,-1 0 21,0-1 7,1 0-19,-1 0-8,0-2-17,0-1-9,2-1 17,-1-2-44,3-2 24,-1-2-33,3-2 0,1-3 0,1-1 65,1-2-32,0-1 4,1-2 33,0 1-286,0-1 216,3 0 6,1-1 5,3 0-6,0 0-5,0 0 0,1 0-44,1 1 38,1 0 0,2 1-2,-1 1 2,1 0 4,0 1 2,0-2 2,0 1 4,-1-1 2,0 1-2,-1 0 2,-2 0 29,-1-1-32,-1 0 37,-2 0 3,0-1 8,-2 0-53,0 0-2609,-2-1 0,1 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27.86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 0 15170,'5'44'781,"-1"-3"-576,-4-16 16,0 2-53,0 2-28,0 1-42,0 0-92,-2 0-1,0 0-2,-3-2-3,3-1-50,0-3 50,1-1 36,1-3-36,0-2 0,0-3 0,0-3-36,1-3-317,0-2 70,0-3 9,0-2-267,0-2 292,-1-3-199,0-2-484,0-5-172,0-3-120,0-2-305,-1-2-1259,-2-2 2788,-3 1 0,2 8 0,1 3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1.6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14249,'4'44'73,"0"-7"-76,-4-31 3,0-1 36,0-1 18,0-2 1301,0-1-1355,0-8-37,0 2-33,0-7-44,0 0 7,0 0-80,0-3-1,2 0 17,1 1 73,2 1 28,2 3-11,-1 1 19,1 3-2,-1 1 11,1 0 0,0 1-29,0 0 1,1 0 0,-1 2 0,1-1 28,1 1-9,0 0-27,-1 2 24,1-1 12,-1 1 50,0-1-33,-1 1 33,-1 0-5,-2 0-57,-1 0 20,0 0-8,-1 0 17,-1 0 27,0 1-55,0 0 64,0 3 78,0-1 138,-1 3 19,1 0-19,-1 1-29,0 1-8,0 2-19,0 0-34,0 0-62,-1 1 6,-1-1 3,-2 1-20,0-2-44,-1 1-9,1-3-6,2 0-30,0-2 27,1-2 9,0-2 124,1 0-337,1-6-56,3 1 65,0-5 50,4 2 64,0-2 28,2 1 18,2 0 41,-1 1-8,-1 0-59,1 2 61,-2-1 4,1 2 2,-1-1-50,0 2 47,-1 0 0,-1 1-47,-2 0-3,-1 1-5,-1 0-292,-2 1 254,0 0 181,0 4 109,0-1 33,0 3-9,-1 0 1,1 1-9,-1 1-11,0 0-62,0 1-64,0 1-25,0-1-34,0 2 23,0-2 11,0 2-45,-1-1 5,0-1 48,0 0-16,-1-1-32,0 0-2,0-1-3,1-1-31,-1 0-13,2-2 41,-1 1-6,1-2-27,0 0 30,0 0-380,0-1-294,0 0-304,0-1-729,2 0-301,1-1-119,2 0 2133,1 0 0,-3 0 0,0 0 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2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 13885,'-21'15'-369,"5"-3"234,16-10 8,0-1 27,0 2 35,0 0 60,0 0 5,2-1 0,1 1 36,3-2 37,0 1-37,1-1 9,1 0 19,3 0-55,1-1-6,4 1 51,1-1 7,3 0-58,1 0 47,1 0-5,-1 0-8,-2 0-37,-3 0 2,-3 0 1,-3 0-3,-3 0 6,-3 0 30,-2 0 863,-1 0-899,-1 2-53,0-1-29,0 2-16,0-3 40,0 2 58,-1 0 64,1 2-11,-2 0-47,2 2-3,-1 0 5,0 0 37,-1 2-9,-1 1-27,0 1 55,-1 3-28,-1 1-36,-2 3-78,0 0-3,-1 3 44,-1 0 32,2 2-37,1-1 39,0 1-36,2 0 39,0-2 0,1 0 3,0-1-3,0 0 44,0-2 46,0 0 11,0-1 5,1-1-44,0 1 36,-1 0-34,0 0-64,1 0 0,-1-1-3,1 0-2,0-1-4,1-1 4,0-1 5,-1-3 3,2 0 41,-1-3 1,1 0 28,0-2 70,-2-1 131,2-2 1151,-1 0-1285,-1-1-33,1 0-107,-2 0-42,2 1-39,-2 1 11,1 1 70,-2 2 33,0 1-24,-2 2-1,-1 1 28,0-1-30,-1-1 28,2 0-26,-1-2 28,2 0 4,-1-1 21,1-1-2,0 0 3,0-1-1,0-1 1,0-1-1,0 1-61,-1-1-123,1 0-78,-2 0-57,1-2-100,-2-1-85,1-3-80,0-2-127,1-1-209,2-1-251,1 0-559,2-1-560,1 1-660,4 1 12719,0 2-7509,16 44 0,-13-30 0,7 34 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4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87 13723,'-77'-1'504,"12"2"-451,48 4 0,1 0 0,1 0 93,1-1 22,3 0 31,0-1-57,3-1-35,1 0-29,3 0-13,1-1-4,1-1 743,1 1-852,4-1 48,0 0 53,4 1-16,-2-1-29,0 0 29,2 0-32,0 0-5,2 0 6,-1 0 39,1 0-40,1 0-5,0-1 6,2 1 47,-1-2-53,1 0 3,-1 0 5,2 1-5,-2 0 3,1 0 38,-1-1-41,1 0-3,0 0-5,1 0 2,0-1-3,1 0 3,1 1-5,0-1-26,1 1 32,1-1-4,2 0 6,1 1 8,1-1 37,2-1-36,1 0-1,0 0-5,0 1 0,-1-1-3,-1 1-3,-2 0 3,-1-1 3,-2 1 5,0-1 28,-1 2-33,-3-2-3,-1 2 0,-2 0-3,-2 0 1,-1 1-1,0 0 0,-1 0 3,0-1 34,0 1 89,1 0-17,0 1-61,2 0-37,1 0 1,1 0-6,1 0-1,1-1 4,-1 0 30,2-1-27,-3 1 33,2 0 11,-2-1 9,1 1 19,-2-1-20,-1-1 1,-1 0 16,-2 1 20,0 0 6,-3 0 19,-2 1 821,0 0-944,-7 1-154,2 0-210,-6 0-221,2 0-118,0 0-330,-1 0-726,0 0-1559,0 0-930,1 0 14078,0 0-7373,42 0 1,-27 0-1,31 0 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5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110 249 15391,'-61'-10'462,"13"2"-375,47 8-115,1-2-45,0 1-5,0-2-28,0 1-9,0 0-118,0 1 138,2-1 95,1 0 0,4-2 0,3-2-3,3-2 3,4-2 45,2-1-45,1 0 0,4-1 0,1 0-5,1-1-1,0 1 3,-1 0-42,0 0 45,-3 2 70,-1 1-25,-1 1-8,-1 1-37,1 0 0,0 0-9,0 0 9,0 1-3,-1 0-33,-1-1 30,-1 3-30,-2-2 36,-1 3 3,-3 1 2,-2 0 68,-2 1 14,-1 0-51,-2 1-30,-1 0 2,-1 0 29,0 0 8,0 0 106,0 2-36,1 0 36,1 3 8,1 1-63,0 1 2,1 1-54,-1 0-10,1 1-34,0 0 0,1-1 0,0 0 11,1-1 40,2 1-15,1-3-33,2 0 0,1-2 2,1-1 48,2 0-53,2-2-131,0 0-239,2 0-13,0-3-96,0-1-210,-1-4-226,0 1-486,-2-2-845,0 0-1578,-4 1 3824,-3 0 0,-5 4 0,-3 1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7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15713,'52'9'76,"-8"-1"-68,-22-5 1,-2-1 44,-1 0 0,-3-1-19,-3 0 2,-1-1-36,-4 0-532,0 0 14,-3 0-134,-1 0-259,-2 0-525,0 2-703,-2-1-177,1 1 2316,-1 0 0,0-1 0,0 0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8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1 16220,'5'35'336,"-1"-7"-327,-9-26 21,0 2-30,-2 3-53,-1 1-36,0 3 49,-1 2 40,2 1 3,-2 2-3,2 2-3,-2 2-2,1 0 5,-1 1 8,2 0 54,-1 0-9,0 1-19,0 0-26,0 0 0,0 1 65,0-1-39,0 1 2,-1 0 6,0 0-5,0 0-29,0-1-5,2-2-3,0-1 0,1-2 3,1-2-1,1-2-2,0-2 3,1-2 6,1-2 35,0-2 18,0-1-54,1-2 46,1 0-1,-1 0-392,1-2 339,-1 3 59,1 1 39,0 2-45,0 1-19,0 2 10,0 0 10,0 0-49,0 0-5,0 0-5,0-1-1,0-1 0,0-1-47,0 0 8,0-2-8,0-1-8,0-1 27,0-1 6,0 0 28,2-1 36,-1 1-2,3-1 2,-1-2 1,2 0 5,2-3-37,2 0-2,4-3 0,1 0-3,2-1-3,0 1-2,1 0-1,-1 2-36,1-1 34,-1 2-26,0 0 26,-2 1-29,-1 0 29,-1 2-26,-1 1-11,0 1 9,0 0 2,0 0 29,1 0-1,2 0 3,0 0 1,2 1 2,0 0 5,0 1 37,0-1-36,-1 0-1,1 0 7,-1-1-10,0 2-2,-2-2-2,0 1-4,-1 0-5,-1 1-23,-1 0 34,-1 0-3,0 1-498,-1-1-39,0 0-110,-1 0-173,-1-2-376,0 0-652,-1 0-333,-1 0-999,0 0 3183,0-2 0,-2 1 0,-1-1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39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37 13558,'-10'49'-70,"1"-9"70,4-26 8,1-2-8,0 2-8,1-1-29,0-2 34,1 0 1,1-2 2,-1-2 8,1-1 56,1-1-27,0-1 36,0-2 1377,0-1-1450,0-8-53,3 0-62,0-9-28,5 3 45,1-3-11,3-1 39,2 0-20,3 0 26,1 1-6,0 1 14,1 1-6,-1 1 54,1 3-57,-2 1 57,-1 2-53,0 1 52,-2 1-52,1 0 55,0 0-39,0 0 40,-1 2-60,0-1 62,-2 2-41,1 0-1,-3 0 39,-2 1 1,-1 0 5,-2 1 168,-2 0 109,-2 0 378,0 0-594,-1 3 37,0-1 28,0 3 26,0-2 44,0 2 33,0 0 12,0 0-20,0 1 9,0 1-54,0 1-19,0-1-6,-2 2-64,-1 0-45,-1 0-42,-2 2-53,2-2 0,-1 1 47,1-2-47,2 0 44,0 0 4,0-1-1,1-1-2,-1 1-29,1-1 29,0 1-28,1-1 27,0 0 4,0 0-4,0-1-36,0 0 43,0-1-385,0 0-234,0 0-225,0 0-484,3 0-953,0-1-1387,3 0 3670,1-1 0,-3-2 0,0 0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28:40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8 15702,'51'-3'53,"-6"1"1,-26 5-21,1-1 4,1-1 16,1-1-17,1 0-27,3 0-4,1 0-5,-1-1 3,0 0-3,-3-1-6,-2 1 6,-2-1-36,-4 2-9,-2-1 12,-3 1-12,-2 0 0,-1 0-8,-1 0 50,0 0-3,-2 0 6,1 0 42,-2 0 37,-2 0 610,1 0-645,-2 2-35,1-1-9,-1 1-3,0 0-182,0-1 98,-1 0 34,0 0 53,0 2 79,-2 0-1,0 2 3,-1 3-47,-2 0-29,-1 2 32,-2 2 24,0 0 116,-2 3-82,-1 2-95,-2 3 45,0 3-42,-1 2 41,0 2-35,1-1 24,0 1-30,1-2 6,1 1-1,0-1-5,2 0-3,1-1 0,2-1-6,1 0 1,2 0-32,0-2 37,1-1 0,0 0 3,1-3 3,0 0-1,-1-3 4,1-3 35,1-2-32,0-3-4,1-2 28,0-2 2218,0-1-2254,-4-3-53,0 0-34,-5-3-33,0 1 8,-3-1-42,-3 0-62,-2 1-293,-3 1-65,0 1-227,-1 2-543,0 0-888,1 1-1968,0 3 14030,5 1-7373,100 4 1,-66-6-1,75 2 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3:4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07.6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18060,'13'47'8,"-2"-6"-8,-9-28 0,0 0-3,0 2 1,1-1-1,-1 2-6,1-2-35,1 1 38,-1-1 0,1 1 4,1-1-4,0 0 0,0 0 6,2-1 3,-1 0 0,1 0-3,0-1 0,0 0 3,1 0 0,0 1 2,0-1-2,0 2 0,2 0 2,-1 2 4,0-1 61,0 2 0,-1 0-25,0-1-40,-1 1 4,2-1-1,-2 0-5,2 0 0,0-1 2,-1 0-2,1 0-3,-2 0 3,0 0 2,0-1-2,1 0 34,0-1-4,-1 1 1,0-1-29,1 0-2,-2 0 0,2 1-3,-1 0 0,1 0-3,1 2-2,2-1-1,0 3 6,2 0-3,1 1 0,-1 1-2,1-1 5,0 1-3,0 0-3,1 0-2,0 0 5,1 0-2,1 0-4,2-1 1,0 2-23,1 0 28,1-1 3,1 1-3,1-1 3,1 0-8,1 0 0,0 0 8,0 0 2,-1 0-2,-1 0 3,-1-1 3,-1 0-3,-1-2-1,-1 0-2,-2-2 0,-1 0 6,0-1-3,0 0-3,-2 0 5,1 1 4,-1-2 50,0 1 11,0 0-62,1-1-2,-2 0-4,1 0 1,-2-3 0,0 1 3,-1-1-1,0-1 32,0 0-32,1 1 4,1 0-1,-1 0 26,1 1-29,0-1-2,-2 1 5,1-1-2,-2-1 2,0-1-8,-2-1 3,0-1 8,-2-2-5,-1 0 0,-2-3 36,-1 0 397,-1 0-439,-1-4-207,0-2-431,0-6-146,-5-5-157,-1-6-255,-6-8-885,1-9-1937,-1-6 4018,4-1 0,2 18 0,3 9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28.07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 40 8814,'-9'-8'3782,"2"2"-3348,7 6 1393,0 0-1623,25 6-36,-9-3-34,24 4 9,-13-5-45,3-1-28,3-1 20,-1 0-12,1-2 3,-2-1-27,-4-2-54,-2 0-320,-5-2-248,-3 2-202,-6 0-267,-4 1-491,-4 1-1673,-2 1 3201,-4 0 0,2 1 0,-2 0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09.4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302 1 16598,'-47'8'90,"4"5"-12,26 11 29,-2 6 24,1 1-69,-2 3-15,3-1 15,-1 1-54,2 0-2,1-2 2,0 1-2,3-3 2,0-1 29,2-5-37,2-3-6,2-5-64,2-2 34,1-4 30,2-3 6,1-1 3,0-3 67,0-1 305,0-2-280,2-2 12,2-1 38,5-6-13,1-2-37,4-5-8,2-4 25,1-4 8,0-1-5,-3-2-22,-2 1-15,-2-1-70,-1 3 46,-2 1-46,0 4 51,-2 1-59,0 3 0,-2 1 3,0 3-3,0 0-3,0 3-31,0 0 26,0 1-43,1 0-2,-2 2 20,2-1-4,-3 2 4,2 1-1,-2 1-11,1 0 37,-2 2-9,2-2 14,-1 1 0,0 0-2,1 0-23,0 1 28,0-1 59,2 0-15,1-1-10,0-2-28,1 0-1,0 1 40,1 0 5,0 1-50,-1 0-2,1 1-32,-1 1 28,2 0-38,1 0 38,2 0-28,1 0 29,2 0 5,1 0-6,1 0-2,1 1-1,0 2-2,1 1-22,0 0 33,1 1 0,1 0-6,1 0 3,-2 0 0,2 0 3,-4 1-2,0-2-7,-3 1-24,0-1 27,-2 1-2,-1 0 5,-1 0 3,0 0 3,-2-2 2,1 1 4,-1-1-1,0-1 0,0 0 26,-2 0 0,0 0-29,-1-1 48,-2 0 26,-1 0 75,-1 0-25,-1 0-68,0 1-10,0-1 234,0 1-176,0-1 12,-2 0 16,0 0-25,-2 0-8,-1 1-104,-4 1-62,-4 2 28,-7 2 1,-6 3 24,-5 4-27,-5 2 30,0 2 1,-2 2 2,3 0 3,1 1 3,3-1 0,2 0 2,2-1-2,1 1 3,2-2 5,1 0-6,1-1-5,3-2 0,1-2-5,3-2 5,1-1 0,1 0 5,0-2 1,3 0 36,0-1-34,0-1 26,3-1-28,-1 0 2,3 0 28,0-3-2,2 0-26,1-1 26,1 0-160,0-1 50,-1 0-1942,1 0 1116,0 5-532,3 2-1520,3 6-1092,5 1 13876,3 1-7373,-24-37 1,12 20-1,-20-28 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17.9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388 61 13521,'33'-22'431,"-6"4"-252,-27 15 85,0-1-52,0 0-77,0 1-9,0 0 17,0 1 778,0 2-1126,-2-1 135,1 1-3688,-2 0 3585,2 0 265,0 0 415,0 0-244,-1 0 25,1 0 110,-1 0-36,0 0-65,-1 0-45,0 0-12,0 0-32,-1 0-49,-1 0-33,1 0-19,0 0-9,1 0 0,0 0 0,0 0 8,0 0 20,0 0-28,0 0 0,1 0-28,-1 0-34,2 0 572,0 0-625,-2 2 17,1 1 45,-4 4 0,0 2-12,-1 1 37,-2 3-8,0 0 28,-1 1-12,1-1-33,-2 1-3,1-1-34,0-1 62,-1 1 39,2 0-30,-2 0-18,0 1-7,-1 0 41,-1 1 0,0-1 3,1-1 6,-1 0 8,2-1-26,-2-1 1,3 0-25,-2-2-1,2-1-10,0-2 2,2 0 0,0-1 6,1-2-6,0 1-11,-2-3 3,1 0-3,-1-1 0,1 0-42,0 0-104,1 0-268,0 0-9,1-2 6,0-1-39,0-2-116,0 0-158,2-1-186,1 1-310,2 0-545,1 0-497,0 0-1416,1 1 3642,1-1 0,-1 2 0,1 1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28.9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49 19813,'-24'-14'-51,"3"2"48,17 8 1,1 0-4,0 1-2,0 1-1,2-1-41,-2 1 13,2 0 32,-1 1-46,1 0-77,0 0 24,-1 1-67,1 0-1850,-1 0-102,1 2-8,1 4-2304,-1 2 14265,2 4-7373,2-22 1,-1 11-1,1-18 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15.1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88 0 15708,'-25'51'-81,"5"-10"47,14-31-2,1-2-1,1 0 32,1 0-4,0 0 4,0 0 5,0-1 2,1-1 7,-1 0 36,1-1 8,0 0-45,0-1 37,1 0 0,-1-2 0,1 0 8,1 0 938,0-2-983,0-4-8,0 0-128,0-4 58,1 0 8,1-1 26,0-1 30,0-3-81,1 1 34,1 1-9,-1 0-10,1 2-24,0 1-2,-1 2 9,1 1 10,0 1-27,1 0 16,0 0 29,1 1-1,1-1-27,1 0 35,2 2-2,0-2 51,1 1-26,0-1-14,1 2 0,0-2 43,0 2-43,-2 1 42,0 1-5,-4 0-37,0 0-17,-2 0 57,0 0-1,-1 0 0,0 0-30,-1 0 36,0 0-36,0 0-1,1 0-8,-1 0 12,0 0-12,1 0 37,-2 0 2,1 0 6,-1 0-3,1 0 0,0 0 3,1 0 37,-1 1-1,1-1 1,0 1-29,0-1 37,-2 1 0,1 0 16,-1 0-296,-1 0 182,0 0 44,1 1-27,-1-1 30,0 1-41,0 0 47,0 1 78,0 0 3,0 0 1,0 2-12,0 0-14,0 2-14,0 0 14,0 0-23,0 0-24,0-1 44,0 0 20,0-2-29,0 1-38,0-1-3,0 0-3,0 0 0,0-1 0,0 1 0,0-1-3,0 1 0,0 1 3,0 1 6,0-1 39,0 2 8,0-1-53,0 0 5,0 1 1,0-1 0,0-1 30,0 0-33,0 0 0,0-2 2,0 1 6,0 0-8,0 0 0,0-1 3,1-1 38,0-1-10,0 0 25,0 0 84,0 0-479,0-1 263,1 0 11,-1 0-89,1 0-286,0 0-39,0 0-98,2 0-266,-1-1-485,1-3-338,1-3-1658,1-4 13151,-1 0-7373,-19 24 1,12-13-1,-16 21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16.4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 15722,'49'7'81,"-5"0"-47,-25-9-26,1 2-8,1-3 6,0 2-1,0-1-5,-2 1-11,-2 0-31,-1 0-179,-3 0 131,-2 0 85,-1 0 5,-2 1 8,-3-1 45,0 1 0,-4-1-3060,1 1 1481,-7 0-213,1 0-495,-5-1 12064,2 0-7373,17 2 1,-9-2-1,13 3 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16.8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1 15803,'8'52'-50,"-3"-8"50,-9-28 33,0-1-33,-1 1 6,2 0 5,-1 0-3,1-2 1,1 0 36,0-2-40,1-2 1,-1-1 2,2-2 1,0-1 2,0-2-8,-1-1-3,1-1-3935,-1-1 2006,0-7-222,2 0-7,1-5 11988,6-3-7373,-12 30 1,8-19-1,-12 24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28.4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 81 15363,'-24'-41'675,"4"8"-490,19 32-42,-2 0-37,3-1 482,-1 1-400,0 1 179,0 0 39,-2 0-258,2 0-44,-1 0-1608,1 0 1504,5-1 45,0 1 8,6 0-19,-2 1-26,2 0 42,1 1-5,3 1 8,1-2-53,1 1 9,3-1 72,2-1-45,0 0-30,2 0 28,-1 0-26,-2 0 45,-3 0 9,-1-2 8,-5 0-17,-3 0 14,-2 1 14,-3-1-2,0 1-648,-2 1 460,0 0 109,1 0 84,1 0-22,1 0-26,1 0-33,0 0 31,1 0-23,-2 0 22,0 0-30,-2 0-286,0 0 160,-1 0 17,0 0 106,3 1 28,0 0 25,3 2 34,2-1-87,0 1-370,1-1 160,-2 0-64,-1 1-99,-3-1-133,-1 0-94,-2-1-1517,-1 1 429,0-1 1019,0 0 1,0 0 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29.5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112 0 18359,'-26'63'-53,"4"-8"50,13-27-33,1-1 30,1 1 4,2-2 2,0 1 0,2-1 2,0-1 4,1-1-6,0-2 3,0-1 0,0-3 2,1-2 6,0-3 31,0-2-8,0-1 11,0-3 5,0 0 3,-1-3 26,1 0-12,-1 0 3,1-2-8,0 0 83,0-2-5350,0 1 3298,1-5-823,-1-1-630,1-6 13190,0 1-7373,0 23 1,0-13-1,0 19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30.6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312 16 15974,'-26'6'344,"4"-1"-274,13-3-64,-1 1 2,0-1 29,0 1 16,0-1 17,0 2-17,0-2 0,1 2-19,1-1-23,-2 1 23,1 1 36,-1-1-9,0 2 1,-2 1 16,1 0-5,-1 1-67,1 1-6,-2 1-42,2 1 33,0 1-2,0 1 8,1 2-5,1-1-26,1 2 26,2-2 2,1 1-5,1-1 3,2 0-1,0-3-44,2 1 19,0-3-10,0 0 13,0-1 31,0-1 0,3 1-53,2-2 16,3 0 34,1-1-30,2 0-4,2-3 37,3 0 6,1-1 39,6-1-45,3-1-9,4-2 9,0-1 3,1-4 59,-2 1-9,-3 0-19,-3 0 36,-3 0-26,-1-2-35,-2 1-1,1-1 29,-2 0-29,1 0 45,-1 0-47,0 0 39,1 0-1,-2 0-35,0-1 27,-2 1-27,-1 0 61,-1 0-62,-1 2 37,-1-1-37,1 0 43,-2 1 10,-1-1 9,-1 1-25,0-1 5,-2 1 20,-1-1 9,0 1-1,-1-1 1,-1 0-18,0 0 9,-1 1-19,0 0-43,0 1 62,0 0-28,-1 1-39,-1 2 0,-2-1 27,-1 2-30,0-1-33,-1 0-20,-1 1-17,-1-1 0,0 1-26,-2-1 18,0 0 11,0 1 30,-1-1-5,-1 1-11,2-1-157,0 1-42,0-1-75,1 2-88,2-1-167,1 1-219,2 0-462,1 1-882,1 0-913,1 0 3058,0-1 0,0 0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31.1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69 13358,'35'3'488,"-1"0"-427,-8-3-4,1 0-24,2-1 40,-2-1-65,1-2 65,-1 0-20,-1-2 12,-1 1-63,0-1-2,-2-1-557,-1 1 78,-2 0-64,-2-1-191,-2 2-201,-4 0-348,-3 1-486,-3 2-468,-3-1 2237,-1 2 0,-2 1 0,0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43.0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 17186,'43'6'59,"-7"-2"-53,-22-5 2,-1-1 0,0 1-2,2-2 2,-1 2-5,1-2 6,0 0-7,-1 1 1,-2 0-3,-2 0-159,-1 1-71,-3 1 124,-2 0-1,-2 0-24,0 0-329,-1 0-223,1 0 193,-1 0-305,0 1-452,0 1-321,-1 0-268,0 0-1647,0 1 13313,0 0-7373,-3-8 1,2 4-1,-2-6 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2:31.8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93 0 16783,'-9'64'227,"1"-6"-166,3-28-21,1 0 2,-1-1-42,0 0 5,0-1 40,0-1-37,0-2 1,1 0-1,0-3 29,-1 0-4,3-3 4,-2-2 5,3-3-37,-2-2 4,1-3-4,0-1 1,0-1 2,1-2-8,-2 0-579,2 0-124,-2-3-151,1 0-8339,1-1 9193,0-7 0,1 5 0,0-5 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7:00.5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340 22 17679,'-37'25'-98,"3"-3"28,13-19-25,1 3 33,0 0-25,0 3-36,1 0-3,2 4 23,-1 2 13,1 3 37,0 2 2,1 1 7,1 2 41,1-1 0,2 1-5,1-1-54,2-1 26,1-2 2,2 0-2,2-2-18,1-1 10,2 1-10,1-2 52,0 0-4,0-1-28,0-1 23,0 0-39,1-2 47,2 0 0,1 0-5,1-1 2,0-1-47,0-1 11,0 0-3,0-1 0,2-1 1,-1-1 10,0-1 28,0 0-2,0-2-90,1 1-157,1 0 23,-1-1-34,2 1 95,0-2 65,0 1-12,0 0 12,1-1-57,-3 2 37,0-2 59,-1 2 67,-3-2 45,-1 2-37,-1-2 65,-1 1-28,0-1-45,0 0 0,0 1 0,0 1 81,0 1-19,0 2-57,-2 3 32,0 1-37,-3 3 0,0 0 0,-2 3 0,-1 1 0,-1 3 428,-2 4-170,-2 3-51,-2 3-137,0 1-70,2 0-3,0-2-50,3-1 44,3-2-2,1-3 3,2 1-1,0-2 9,2 0 0,-1-1-36,2-1 33,0 0 0,0-2 3,1 0 3,0-3 0,0 0 33,1-2-30,2-2-3,2 0-3,3-1 0,1 0 3,4-1 47,0 1-47,4-1-3,0-1 5,2 1 1,-2 0-6,1 0-6,-2-1-5,-1 1 6,-2-1-1,0 1-30,-3-1 36,-1 1 11,-1 0-3,0 1 1,-3 0 44,0 1-8,-1 0-3,1 1-42,-2 2-6,2 1-5,-1 2 8,2 1-31,1 1 32,1 2 2,1 1 0,0 3 0,4 0 0,1 2-9,4 0 9,4-1 0,5 1 45,4-2-6,6-1-33,8-4-12,6-4-137,10-5-8,9-5 0,8-3-994,8-6 1066,7-4 43,2-4 36,0-4-3057,-4 0 3057,-8 2-9,-12 1-652,-12 5 658,-14 1 0,-10 4 3,-9 0 266,-7 2 476,-4 0-644,-3 0 3012,0 0-3073,-2 0 1005,0 0-1033,0 0-4,2 0-5,-1 0 0,0 2 0,0 0-5,1 0 10,1 1-5,1 0 3,2 1 0,3 0 3,-1 0-4,4 1 7,0 0-9,1-1 3,1 0 55,0 0-10,2-2-42,1 0 24,0-1-27,-1 0 3,1-1 47,-2 0-45,1 0 74,-3 0-21,1 0-52,-2-2-7,-2 0-2,-3-2-8,-1 1-28,-3 0 27,2 0 4,-1 1 2,4 0-3,1 0 6,3 0 3,1-1-3,0 1 3,0-1-3,0 1-73,-1 0-42,-1 1 45,2-3 25,-1 2-69,2-1-12,2-1 28,2-1 0,2-1-9,1 1 62,3-1-8,0 2-20,2 0-41,1 1 7,4 0-108,1 0-74,4 0-159,4-1 196,2 1 142,3-1 38,1 0 72,0 0-73,-3 2 20,-4 0 16,-6 1 37,-6 1-3,-5 0-58,-6 0 61,-3 0 8,-4 0 54,1 0 128,-1-2 144,1 1-155,-1-2 3,0 1-11,0-1 0,-1 1-65,-2 0-61,-1 0-45,-2 1-45,2-1 45,-1 1 48,2 1-3,1-1 8,2 0 36,4-2 1,0-3-54,4 0 26,1-3-62,1-1 36,0-1-27,0 0-6,0-1-1,0 1-2,0-1-53,1 0 8,2 0 45,-1 0 0,0 0 0,-2 1 0,-3 0 9,-3 1 47,-2 1-51,-2-1-5,1 1-5,1-1-51,3 0 50,4-2-47,3 0-171,2 0 109,3 0 51,-3 2 27,-2 2 4,-6 2 22,-6 2-96,-5 2-27,-4 2 70,-1 0 64,0 1 0,0 2 36,3 3-30,1 1 38,-1 1-44,0-1-100,-1 1-80,0 0-46,1-3 226,0-1 0,3-2 0,1-1-208,4-2-145,2-4-17,7-3 9,6-8-31,8-3-498,8-5-211,5-4 152,4-5 411,1-3 172,-3-2 403,-5 0 218,-8-1 419,-6 3-24,-7 1 95,-7 4 109,-7 2 271,-6 4-60,-5 3-267,-5 4-146,-2 3 319,-5 2-528,-3 3-74,-5 1-52,-1 2-155,1 1-162,0 2-48,1 1-30,2 1 16,-1 0 9,2 2 20,-1 0 21,-1 0 12,0 0 3,0 0 59,0-1-62,1-1-199,1-1-56,3-2-19,1-1 125,1-2-91,2-3 80,0-3 126,1-3-47,1-2-42,0-3 70,3-1 53,1 0 11,3 1 42,2 1 0,-1 2 62,-1 0-42,-2 2 31,-1 0 38,-1 2-18,-2 3 27,0 0 0,0 3-45,-1 1-27,0 1-18,0 1 18,-1 1-34,-2 0 25,-2 2-68,-2-2-2,-1 0 6,-2-2 2,-1 0-8,-2-1 9,0 1 2,-1-1 76,1 1-54,0-1-27,2-1-6,-1 0 0,2-1 0,0 0-8,2 1 8,0 0 2,1 1 35,0 2-34,0-1 2,1 1 40,-1 0-42,1 1 0,-1-2 5,0 1 54,-1 0 36,0-1-37,0 1-61,0 0 3,-1 0 0,1 0 5,-2 0-8,-1 0 0,-2-2-5,-3 2-46,-3-2 15,-4 1-6,-3-1 36,-3 1-30,-4 0-1,-1 1-13,-1 1 14,0 2-18,1 0-7,4 2 10,5 0 15,3 1 33,6 0 3,1 0 9,1 0 77,2-1-32,-2-1 7,1 0 1,-1 0-1,2-1-5,1 1-11,-1-2-11,1 0-29,-1-2 40,-1 0-42,0-1 0,-1-1-3,0-1 0,0 0 0,0 1-3,1-1-33,-2 1 30,0-1-47,-3 1-17,-1 1 25,-1 1 39,-2 0-47,-1 1-8,0 1-1,-1 1 62,0 0 8,0 1-8,0 1 0,-1-1-36,-2 0-23,0 1 6,-3 0 22,-1 1 31,-2 0 3,0 0-3,0 0 0,1 0 0,1 0-6,1 1-36,-1 1-11,0 1 53,-2 0 0,0 1 3,-2 0 28,1 0-31,-3 0-3,0-1 0,-3-1-2,0 0-4,-2-2 4,-1 1-1,-2-1-64,0 0-151,0 0 218,1 0-33,2 0 2,0 0-2,2 0-1,0 0 37,0 0 37,1 0-35,0 0 43,0 1-42,1 1 0,1 0 2,1 0-2,0-1 3,2 1 47,1-2 9,1 0-9,1 0-50,1 0 5,2 0 23,0 0-26,1-2 51,1-1-56,-1-1-2,0 0-35,-1-2 9,-2 1 20,-4 0 5,-1 0-67,-4 1 17,0 1 50,-2 1 3,0 0-39,-2 1 39,2 1 0,2-1-9,2 1 7,2-1-1,3 1-6,1 0-35,0 0-7,0 0 43,-1 0 2,0 1 3,0 1-30,0 2 27,1 0 3,1 1-5,2-1 5,3 1-39,4 0 6,4-2-17,4 1 22,4-2 31,2 0 53,2 0 0,1-1 0,0-1 9,1 0-9,-2 0-44,-1 1 2,-2-1 31,-2 1-39,-4-1-1,-2 0-2,-2 0 3,-2 0-3,-2 0 37,-3 2-37,1-2 0,-3 2-3,-1 0 0,0 1-3,-1-1 4,0 1 2,2 0-3,1 1-36,2 0-6,2 0 3,3 0-39,1 1 11,3 0 8,1 0 17,4 0-8,1 0 45,2-2-1,0 1 9,1-1 0,-1 0 34,0 0 11,-1 0 8,-1 1-17,0 0-2,0 0-26,-2-1-5,0 2-3,-3 0-11,-2 0-31,0 1-11,-3 0 50,0 0-6,0-1-352,0 1 22,0 0-53,0 2-39,1 0-61,-3 3-159,2 2-651,-3 1-479,3 4-425,-1 1 2206,3-1 0,7-7 0,4-4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16.2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 0 16668,'55'30'14,"-8"-4"-11,-29-17-3,1 1-3,-1 0 0,0 0 3,0 3 0,0-1 9,-2 3 36,-1 0-45,-1-1 33,-3 1 4,-1-1-4,-3 0 20,-1-1 37,-3 0 5,-2-3 23,0 1-6,-1-1 28,-1 0 8,-3 0 1,-3 0-9,-5 1-37,-3-1-8,-2 1-25,-1-1 0,-1-2 9,0-1-4,1-2-5,0-1 17,1 0-8,1-2-1,1-1-11,-1-1-22,2 0-37,-1-1 34,1-1-39,0-2-3,2-1-8,0-1-79,3-1-17,0 1-16,3 0-174,2 0-62,1 1-61,0 0-25,3 1-85,-1 0-206,1 2-354,0-1-686,0 2-240,1-1 207,5 2-1430,4 0 3236,4 0 0,-5 0 0,-3 0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16.7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265 0 16327,'-36'22'58,"4"0"-55,17-8 67,-2 2-25,-1 1-42,1 0-3,0 0 8,1-1 37,1 1-37,2 0-5,0 1 0,1 0-3,2 1 0,0 0-34,2-1-19,2-1-17,1-2-36,2-1 53,2-1-26,1-1 15,0 1 61,2-2-3,2 0-27,4 0 30,2-1-50,2-1 8,1-1-204,1-1-70,2-1-101,0-2-37,3-1-206,0-1-265,3-1-587,1-1-487,2-1-1682,-2-2 3684,3-2 0,-15 2 0,0-1 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19.8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322 41 16917,'-47'3'-201,"-2"7"-5504,31-1 5652,-6 6 8,8-3 1451,-1 2-1412,2 0 860,-2 2-860,1 2-30,0 2 28,2 0-26,-1 1 26,3 0-1,0-1 1,2 0 3394,1-1-3394,3 0-45,1-2 44,2 0-69,2-1 69,1-2-24,0 0-4,1-1 4,3-1 24,2-2-27,2-1 30,1-2 6,0-1 3,1 0 31,0-2-34,0 0 11,3-1 59,0-1-62,3-1 1,1-1-1,2 0 54,-1 0-26,1 0 9,0-2-3,-1-1 11,-2-1-44,0-1 52,-1 0-55,0 0-1,-1-1 37,1 0-39,0-1 8,1 0-11,0-1 6,0 1-3,1 0-3,-1-1 5,0 2 29,-1-2 11,0 1-40,-2-1 1,0 1 30,0-1 51,-2 1-42,1 0 8,-3 1-19,0-1 19,-1 0-5,-1 0 2,0 0 3,-2-1 34,0 0-9,0-2-8,-1 0 0,0-1 37,-1-2-20,-1-2-9,-1 0-70,-1-2 54,-1 0-23,-3-1-36,-1 0-3,-4-1 36,-1 1 6,-1 0 6,-3 1-48,1 3 0,-1 1-8,1 3-60,2 2-10,1 2-37,1 1-42,1 3-33,-2 0-12,0 1-47,-1 0-22,0 0-74,1 2-220,-2 3-74,1 2-167,-2 5-402,1 0-729,1 2-242,-1 1-1099,3-1 3278,0-1 0,5-6 0,2-3 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20.2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46 14039,'30'-1'134,"1"1"-33,-5 4-48,5-3-53,2 0-28,2-1-294,-1 0-165,-1-3-180,-2-2-313,-4-2 126,-4-1-28,-5 1 34,-5 0-264,-5 2-850,-4 1 1962,-2 1 0,-2 2 0,0 0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27.2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40 16058,'37'-18'159,"-4"3"-156,-11 15-3,0 0 0,-1-1 0,-1 0-33,-2-1-12,-3 0 8,-2 2-16,-4-1 20,-2 1-21,-1 0 1,-2 0 53,0 0 0,-1 0 0,1 1-3,0 0-134,0 1-386,-1 1 58,0-1-45,0 0-120,-2-1-471,1 0-478,-1 0-115,0 1-523,0 0 12047,0-1-7373,-14-9 1,10 6-1,-9-7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27.6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28 9466,'7'6'2548,"-1"-1"-1716,-6-5 1254,0 0-2021,-5 5-4,4-4 29,-5 4 25,6-5 517,0 0-772,3 0 132,0 0 8,3 0 53,2 0-44,3 0 44,5 0-20,0 0-21,3 1-4,0-1-5,1 1 5,0-1-8,-1 0-3,0 1-2,-2-1-485,0 0-34,-2 0 15,-1 0-76,0 0-301,-1-2-455,-1-1-294,-1-4-454,-2-1-36,-2-1 2125,-3-3 0,-2 7 0,-2-1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0.9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72 0 15991,'51'49'39,"-8"-7"-39,-30-31-31,0 1 31,-2 0 39,1 1-33,-1 1-6,0-1 36,0 2-27,-1-1-4,0 0 40,-2-1-45,0 0 8,-1-1 1,-3-1 36,0-1-9,-2-3 59,-1 0 20,0-1 45,-1-1 16,-1 0-28,-4 1-44,-5 0-3,-5 1-40,-3 0-7,-3 2-46,-3-1 0,1 1-5,-1-1 3,2-1-6,0-1 0,2-2-3,2 0-3,2-2-2,1 1-37,4-1 12,1 0-4,3 0 29,1-1-1,1 1-55,2-2-499,-1 0 96,3 0-7718,0 0 6071,1-2 2114,1-1 0,-1 0 0,0 1 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1.4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223 1 15898,'-34'11'93,"3"0"-99,16-8 0,0 3 6,0 0 9,1 0 44,1 1-8,1-1-9,2 1-33,1 0-3,0 1 8,2 0 1,1 2-9,-1 1-6,2 1-30,0 0 30,2 1-2,0-1-37,0 1 39,1-1 1,0 1-4,2-1 1,-2 0-3,2 1-31,-1 0 33,1 0 9,0 1 9,0-1-6,0-1-3,2 0 0,0-2 0,3-1 5,-1-1 1,0-2-6,1-1-6,0 1-2,3-2-45,2-1-401,4-1-224,2 0-91,2-2-369,2 0-685,1-1-226,1-3 2049,0-3 0,-11 2 0,-2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43.6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23 12703,'37'2'759,"-6"-1"-507,-24-1-56,-1 0 84,0 0-39,0 0-42,0 0-84,2 0-51,0 0-56,1 0-2,1 0 0,1 0 2,-1 0 28,1 0-33,0 0 6,-1 0 27,0 0-33,0 0 0,0 0 33,0 0-36,-1-1 0,2 0 3,-1-1 2,2 0 49,-1-1-18,0 1 0,-1-1 9,-2 0 17,-1 0 8,-1 1 19,-3 0 26,-1 1 532,-2 0-986,-5 3-470,1 0-274,-5 3-671,1 1-1259,-1 1 12843,0 0-7402,28-18 1,-17 10-1,21-16 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2.0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15237,'47'39'6,"-8"-7"61,-31-25-67,1-2 0,-2 1-3,0-1 3,0 0 9,-1-1-4,0 1 49,-1-1-52,-1 0 7,0-1-9,-1-1-555,-1 0 99,0-1-56,0 0-74,1 0-165,1 0-338,1-1-302,1 0-368,1 0 1759,0 0 0,-3 0 0,0 0 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2.4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32 186 9620,'-17'-10'2775,"3"2"-2134,14 8 79,0 0-675,3-2 118,2-1-12,4-2-25,2-1-54,1-1-18,1-1-49,1-1 32,1 0-29,-1-2 0,1 2 29,0-1-37,-1 1 3,0 0-1,-1 0 7,-2 1-9,0 0-3,-2 1-319,-2 1-28,-1 0-166,-2 2-296,-2 1-213,0-1-103,0 2 134,1-1-154,-1 1-423,1-1 1571,-2 0 0,1 2 0,-1 0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2.8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83 0 14554,'-25'49'-8,"3"-8"-1,16-31-2,1 0 3,0 0 5,0-1-3,3-1-2,-2 0 8,3-1-3,-2-1-2,3-1-203,-2 0-430,2 0-256,-1-1-139,0 1 14,1-1 19,0 0-58,0-1-493,0 0 1551,0-1 0,0-1 0,0 0 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3.1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 86 9707,'-12'-18'2318,"3"4"-1945,9 14 304,0 0-604,46-5-70,-22 1 33,37-5 1,-35 4-37,-2-1-9,-2 1 6,-1 0-730,-2 1-191,-3 1-431,-2-1-398,-2 2 1753,-5 1 0,-2 0 0,-3 1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3.7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6445,'0'0'0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4.7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57 14112,'18'-26'215,"-3"5"-142,-15 20-62,0 0-8,0 0 34,0 0 7,0-1-44,0 0 1031,0 1-922,-2 1-109,1 1-53,-1 1-12,2 0 3341,0-1 1,0 0 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5.3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15587,'27'49'54,"-3"-7"-54,-15-34 2,0 1-4,1-1-1,-1-1 0,0-1 3,-2 0 8,0-1-5,-2 0-3,0-2 3,-2 0 3,-2-1 64,1-2 3206,-2 2 1,0-2 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5.7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32 206 9001,'-18'-11'2512,"5"2"-1857,13 9 1664,0 0-2221,50-33-28,-30 20 3,39-27-28,-43 30-43,0-2 4,-2 1-3,0 0 2,-2 0-2,-1 2-3,-1 1-5,-2 2-49,-1 1 54,-2 0 3,-1 2 0,-3 2-4044,0 0 2969,0 0 523,1 0-280,2-1-476,1 1 11135,2-1-7373,-15 5 1,9-2-1,-13 2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6.1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97 0 13902,'-24'31'8,"3"-4"-8,17-19 0,-2 1-3,2 1 1,1 1-60,0-1 59,1 0 3,1 0 0,1-1 6,0 1 0,0-1 47,0 0-17,0-1-36,0 0 65,0 0-57,0 0 0,0 0 1,0-1 44,0 1 20,-1-2-73,0 0-82,-1-1-646,1 0-205,-1-1-192,-1 0-267,0-2-450,-1 1-476,1-1 2318,-1-2 0,1 1 0,2-1 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36.5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27 9687,'10'5'2030,"-2"0"-1341,-8-5 496,0 0-1185,5 0 3,-2 0 123,5 0 0,-1 0-53,3 0-3,1 0-26,2 0-38,2-1 67,1 0-28,1-1-45,0-1-322,1 0-312,0 0-486,0-1-179,0 1-224,0-1-602,1 0 2125,-2 0 0,-6 1 0,-4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44.9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15425,'49'9'70,"-8"-2"-64,-22-2-1,-2-1 4,1 0 27,-1-1-33,-1 1 5,0-1-5,-1 0-3,-1 0 8,-1-1 29,-1 0 16,-2 1 37,-1 0-37,-1-1-25,-1 2-23,1 0-5,-1 0 65,0 1-57,-1 1 79,-2 0 28,0 1-9,-2 0 9,0 0 89,-2 1 60,0 1-26,-1 0-79,-3 2-47,-3 0 11,-2 0-36,-2 0-8,-1-1-9,-2 1 0,-2-1-26,0-1-44,0-1 0,1 0 3,0-2 6,1 0 24,1 0 20,1-1-50,2-1-3,2 0-33,2-2-21,2 0-16,2-1-1436,1-1 1506,6 2 11,-1-1-8,5 2 36,-1 0-39,1 2-8,1-1 5,0 2 3,1-1 8,1 1-8,-1-2 0,2 1-2,-2-1 2,2 1 0,0 0 0,0 1 8,2 0-5,-1 0 5,1 0-8,0 0 6,-2 0-6,1-1 5,-1 0 29,-1 0-28,-2 0-4,0-1 4,0 0-6,-2 0 6,1 0-6,-2 1 0,0 0 2,-1 1 68,0 0-64,-1 0 47,0 0 0,-1 0 1,-1 0 94,-1-1-42,-2 0 15,0-2 66,0 1 15,0-2 16,0 0 34,0 1 37,-4-1 22,-2 1-1,-4 1-94,-5 1-79,-2-1-42,-5 1-8,-2 0-36,-2 0 2,-1-1-3,0 0-8,2-1-33,2-1 16,2-1-25,5 0-76,2 0-27,3-1-26,2 0 8,3 0-24,0 1-54,2 0-493,-1 0 12,2 1 11,1 0-213,-1-1-384,2 0-473,0 0-512,0 0 793,0 0 0,0-1 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1.0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113 0 17060,'15'52'23,"-1"-9"21,-1-32-44,-1-2 0,-1 0 0,-1-1 3,0 0 3,-1-1 2,-2 1 1,1-2-1,-3 1 3,1-1 23,-2 0-26,0-1 29,-2-1 13,1 1-5,-2-1 8,-1 0-11,0 0 20,0 1-1,0 0 1,0 0-3,0 2 2,0 1 1,-3-1-9,-1 1-19,-3-1 10,1 1-2,-2 0 3,-1 1 14,0-1-6,-2 0-11,-1 0 11,-1 0-47,0-1 28,-1-1 10,1-1-2,0 1-39,1-2 3,0-1-1,2-1 32,1 0-4,3-2-33,0 0-285,2 0 78,0 0-12,-1 0-41,1 0-3,-2-2-29,0-1 1,0-3-34,0-1-100,0-1-62,2-1-121,1 0-218,1 0-426,1 0-974,1 1-34,3-2 12090,3-1-7373,7 50 1,-4-32-1,0 38 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1.4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235 1 15531,'-27'-1'468,"3"1"-334,16 4-2,0 1 36,0-1-20,0 1-50,0 1-92,-1 1-3,0 0-3,-1 1-3,-2 1-3,1 1 1,-1 0-4,1 2-27,-1 1 28,0 0-54,1 1 9,1-1-26,1 0 18,3-1-9,1 0 33,2-1 1,3-1-6,-1-1 31,1-1-40,0 0 40,0-2 3,2 1 5,1 0-31,2-2-2,2 1-6,0-3 39,2 2-366,0-3-273,1 2-83,1-2-328,1 0-577,0-2-89,1 1-1039,0-1 2758,-1 0 0,-5 0 0,-3 0 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4.9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101 1 17637,'-24'21'-39,"2"-2"30,14-8 1,0-1-37,1 0 40,2-1-4,0 0-24,1-1-4,1-1 37,0 1 0,0-2 3,0 1-3,1 0-6,0-1-2,1 0-34,0-1 34,1-2-46,0 0-32,0-1-66,0 0 54,0-1 98,2 0-5,2 0 5,3 0-3,2 1 6,1-1 2,1 0 29,2 0-34,0-1-8,2 0-186,-1 0-32,2 0 13,0-1 36,-1 0-44,0-2-25,-2 1-85,0-2-167,-1 2-219,0-2-272,0 1-534,-1-2-333,-2 0-1115,0 0 2971,-2 0 0,-3 2 0,-2 1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5.3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7576,'0'0'0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6.09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78 1 9964,'9'4'2761,"-2"0"-1900,-7-4 2742,0 0-3603,0 2-45,0-1 0,0 2 40,0 0 5,-1 0 8,-1 2 45,-2 0-44,-2 1-9,0 0-9,1 0-33,1-2-14,1-2 3,1 1 17,1-3 243,1 2-215,1-6 5,0 3-3,1-3-36,-2 3 185,0 1-151,0 4-46,-1-2 54,-1 4 0,0-1 54,-2 2-46,0 2-2,-2 1-1,1 1-2,0-1 5,-1 0 1,1-1-1,-1-1 29,3 0-32,-1-2-5,1 0-5,0-2-32,0 0-13,2-1-31,0-1-2294,1-1 1398,3-7-379,2-1-567,7-8-1048,5-1 12801,1 0-7373,-39 40 1,21-23-1,-34 33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8.5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233 2 17749,'-31'11'-112,"4"0"42,13-2 25,-1 1 37,-2 2-1,1 2-24,0 0 27,1 2-5,0 0 5,1 0-36,2-1 37,1-2-4,3-1-35,1-1-1,2-2 3,2 0-3,1-2 11,0 1 26,1-2-45,0 0 50,1 0-5,0-2-1,0 0 1,0-1-1,0 1-27,0-2 30,0 0-47,0-1 45,0 0-29,0 1 35,0 0-4,2 0-30,1 0 36,1 1 0,2-1 0,0 1 8,1 0-2,-1 0-1,0-1 1,-1 1-6,0-2 0,0 1 0,1-1 3,0 1-1,2-1 1,-1 0 0,1 1-3,0-1 6,0 0-4,1 0 1,1-1-3,0 1 6,0-1 2,1 2-8,-1-2 6,0 0 27,-1 1-33,0-1-2,-2 1-4,-1-1 0,-2 0 6,1 1 3,-1-1 3,-1 0 2,1 0 54,-1 0-54,0 0 45,1-1-53,2-1-2,1 0-1,1-3 0,2 0 3,1-1-6,2 0-5,1-2 11,1 0 6,1 0 36,-1-1 3,-2 0-3,-1 1 2,-1-1 18,-3 0 16,0-1-8,-1 0 17,-2 0-8,0-1-26,-2 1 34,-1-1-1,-1-1-44,-1 1 28,0 0 17,0-1-81,-3 1 39,-1-1 5,-5 1-14,0 0-36,-1 2 0,1 0 0,0 2-36,0 2 2,-1-1-44,1 2-17,-1 0-17,-1 1-20,-1 1-33,-2 1 33,0 0-16,-2 1 8,0 0-126,0 0-174,0 2-64,0 2-64,1 2-118,2 1-103,1-1-268,1 2-337,1-1-244,1 0-524,2 0 253,1 0 1909,2-1 0,3-2 0,0-2 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48.8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14929,'38'13'241,"-3"-2"-188,-12-10-53,-2 0-16,1-1-332,-4 0-83,0 0 0,-3-2-154,-2 0-373,-1-2-476,-3 2-305,-2-1-1489,-1-1 3228,-3 2 0,-1 0 0,-1 0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0.4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269 1 17715,'-26'11'227,"2"-2"-160,15-6-5,-2 0-20,2 1-42,-1 1-3,0 1-33,-1 1 36,0 1 0,-2 2 3,0 2-3,0 1-3,-1 2-3,1 1 1,0 1 2,2 0-42,0-1 37,1-1-34,2 0 5,0-1 29,2-1-43,1-2-2,1 0 11,1 0-28,1-1 17,1-1 0,1 1 11,0-2 33,0 1-52,1-2 52,1-1-69,2 0-12,2-2-13,0 0-312,0-1 26,1-2-115,1 0-171,3-1-153,0 0-399,5 0-731,1-2-867,5-3 2825,-2-2 0,-7 2 0,-5 2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0.9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131 0 17139,'-24'25'42,"4"-3"-42,13-16 0,-1 1 5,2 0 4,-2 2-1,2-1-8,-1 1-6,1-1 4,0 0-1,0-1-6,0 1-27,1-2 30,1 0 1,1 0-4,-1-2-47,2 0 12,1-1 2,0-1-48,1 0-14,0 0-10,0 0-1,0 0-106,3 0-468,3 0-115,5-2-173,5 1-303,3-1-526,5-1-263,3-2 11899,0-3-7373,-83 4 1,50-1-1,-65 5 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1.2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57 34 13944,'-6'-18'2159,"2"3"-1384,4 15 1115,0 0-1884,-14 0-6,9 0-84,-11 1-39,12-1 19,1 0 9,0 0-2296,2 0 660,1 2 118,0 2-1336,2 3-1001,1 1 13780,3 4-7373,-6-27 1,2 17-1,-4-22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48.4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50 1 16635,'-4'41'-34,"0"-4"-11,-3-21 0,0 1-8,0 1-17,2 0 65,1 1 2,0-1 0,2-2-33,1 0 2,-1-3 28,1 0-30,0-1-9,1 0-8,0-1 53,0 0-6,0-1-36,0-1-30,0-2 72,1 1-51,1-1 51,2-1 0,0 1-45,1-1 43,-1 0-4,1-1 0,0 0 1,0-2 5,0-1 3,-1 0-3,1-1 0,-1 0 0,0-1 70,1 0 2,-1-1 15,1-2-34,0-2-47,0-4-6,2-2 0,0-3-8,1-2-88,0-2 7,0 0 27,1-1 31,-1 2 31,-1 0 37,-1 3 24,-1 3 54,-2 2-8,-1 4-37,-2 1-17,1 2-1655,-1 1 1602,0 4 90,1 0-85,1 6-2,2-3 3,0 1 47,1 0-53,1 1 0,0 0 0,0 0 0,1 1 0,1-1 3,1-1 5,-1-1-2,2-1 39,-1-1-3,1 0-40,0-1-2,0-1 0,-1 1 0,-1-2 6,-2 0 47,1-1-50,-2 0 5,1 0 62,-1 0 12,1 0-21,0-2 29,-1 0 27,2-2-10,-2-1-37,1-1 8,-1 0-13,0-1-4,0-2-8,-1 1 1,-1-1 41,-1 1-6,1 0 18,-3 0 8,1 0-9,-1 1-2,0-1-51,0 0 8,-2 0-16,0 0-45,-3 1 3,0 0 0,-2 2 2,2 1 23,0 1-28,0 0-78,0 1 0,0 1-9,1 0-48,0 0-94,0 0-79,-1 1-420,2 0-140,-2 1-295,1 1-377,-2 3-406,2 2-1845,-2 1 3791,3-1 0,1-3 0,0-1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1.6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116 0 15753,'-24'18'212,"3"-2"-158,14-9-10,1 0-35,0 1 22,0 1-31,0-1-9,1 1 9,-1 0 0,1 1 37,0-1-29,1-1 28,0 1-30,1-3-6,0 1-3,0-3-112,2 0-613,0-2-112,1 1-2285,0-2 286,2-1 2839,2 0 0,-1 0 0,1 0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2.1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 8 10900,'12'0'1607,"-2"1"-921,-10-1 510,0 0-1006,1-4-120,-1 3 191,1-2-107,0 3-154,0 0-233,0 2 233,0 2 129,2 3-84,2 2-45,4 2 36,0 1-33,2 1 6,-1 0 27,0 1 17,-2 0 0,0 0-19,-2 0 2,-1-1 37,-1 1 67,-1-1-5,-1 0-1,-1-1-11,-1 0-33,0 1 16,-2-2-27,-2 2 27,-3-1 9,-1-1-28,-3 1-26,-1-1-16,-2 0-11,-1-2-34,-1 1-860,-2-2-254,1-1-1121,-2-2-2352,1-1 4587,1-2 0,7 0 0,3-2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5.69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98 1 17998,'9'50'28,"-2"-5"14,-8-30-36,-2 2 2,2-1 37,-2-1-37,0 1 1,0-1 44,-2-2-47,2 0 44,-2-1-14,1-2-27,1 0-4,-1-2-5,0 0-2,1-1 2,-1-1 5,1-1 62,0-1-5,1-1 16,-1 0-78,1-2-277,-2 0-244,2 0-285,-3-1-359,-1 0-811,-1-1-2343,-3-3 4319,2-1 0,2 1 0,3 1 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4:57.6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89 1 16937,'18'49'-39,"-2"-5"39,-14-29 5,2 2 1,1 0 2,-1 0 26,0-1-28,-2 0 38,0-2 10,-1-2-10,0-1 18,-1-1 19,0-3 6,0-1 17,-1-1 19,-2 1 17,-2-2-37,-5 1-41,-2 1-54,-2-1 34,-2 0-42,0 0-42,1-2-19,-1 0-51,5 0-431,0-1-31,4-1-168,3 0-317,0-1-1039,3 0 697,0 0 0,1 0 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08.1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10494,'0'0'0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08.5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 1 14255,'1'15'1898,"0"-3"-1089,-1-12 468,0 0-1425,-3 0-558,1 0-252,-2-1-612,2 0-2214,1-1-1555,-2 0 15169,0-2-7373,11 9 1,-8-6-1,10 7 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28.6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230 0 16492,'-24'44'0,"4"-7"33,13-28 4,1 1 8,-1-2-1,0 1-2,1-2-39,-1 0-3,0-2-3,0 1 3,-1 0 6,1 1 2,0 0 4,0 0 21,1-1-24,0-1 35,2 0 10,-1-3-21,2 2 4,-1-3-4,0 2-27,-1-1 5,0 0 23,-1 0 2,1 0 17,0-1-53,1-1-70,1 0-297,-2 0 6,1 0-81,-1 0-93,0-2-179,-1-2-291,2-2-513,0-2-566,2-2-979,0-2 12893,1-1-7373,21 36 1,-15-21-1,15 28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31.5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 0 15176,'43'21'-70,"-8"-3"67,-28-12-3,0 1 6,0 1 0,2 1 34,-2 1 11,2 1 16,-2 0-58,-1 1-6,1-1 6,-2-1 36,0-1-27,-1-3-7,0 1 65,-2-3 11,-1 0 26,-1-2 16,0 1 45,0-1 73,0 0 50,0-1-61,0 1-82,-2 0-58,-1 1-40,-3 1-42,-2 0 29,0 1-32,-1-1 1,1 1-6,1-2 0,0 1 3,1-1-3,1-1 0,0 0 0,3-1 36,0 0 17,0-1 12,-1 1-32,0-1 4,-1 0-37,-1 0-37,-1 0 35,-1 0-4,0 0-67,-1 0-5,0 0-3,0 0-278,0 0 40,1 0-87,1 0-39,1 0-62,1 1-165,1 0-373,1 1-487,0 0-94,2 1-245,0 0 1871,0 0 0,0-1 0,0-1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32.2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201 27 17085,'-32'-15'-56,"5"4"51,15 13-29,1 1-27,-2 3 7,2 0 10,-1 2-7,1 1-2,-1 1 0,2-1-9,1 2 62,1-1 3,1 0 33,1-1-33,0 1-3,2-1 0,1-1-5,0-1-40,1 0 45,1-1 3,1-1 2,0 0-5,0 0 9,0 1-4,0-1-5,1 1 3,1 0-3,3 1-3,0-1 3,1 1 9,1-3-9,-1 1 0,1-1 8,-1-2 0,1 1-5,0-1-3,2 1-196,-1-1-288,1-1-129,1 0-93,-2 0-181,1-1-579,-1 0-396,0 0-442,-1 0 2304,-1 0 0,-2 0 0,-2 0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34.0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121 0 16276,'-24'46'-39,"2"-8"39,15-27 42,-1-1-6,1 0 9,-1 0-3,2-2-36,-1 1 2,2-2 26,-1-1 81,3 0-54,-1-1-16,1-1-45,0 0-3,1 0-33,1 0 2,0-1 29,1 0-7,-1 1 4,0-1-34,0 0 31,0-1-23,1 0-2,0 0-17,0 0-1,0 0 49,0 1 2,0 1-3,0 0-38,0 0 38,2 1 3,1 0 3,3 0 3,1 0-3,0 0 0,1 0-6,0-1 12,1 0-3,-1-1 2,0-2 32,0 0-29,0-1 54,1 0-54,0 0 37,0 0-39,0 0 2,1-1-8,-1-2 0,2 0-53,-2-1-42,2 0-99,-2 0-63,2 1-46,-1-1-61,0 1-56,1-1-126,-2 0-263,1 0-460,0 0-456,1 0-445,-1-1 2170,-1-2 0,-4 3 0,-3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49.10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14442,'11'39'249,"-2"-4"-187,-9-24 2,0 2-10,0 0-18,0 0-36,0 1 3,0-1-3,0 0 0,0 1-3,0-1-33,0-1 36,0-2 33,0-2 1,0-1-34,0-2-6,0-1-198,0-2-451,0 1-66,1-2-228,0 0-412,2-1-660,2 0 2021,2-1 0,-3 1 0,-1 0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34.3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 1 14196,'-25'8'-4733,"5"0"4733,18-4 0,0-1 0,1-1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36.0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216 1 16243,'-28'29'-107,"3"-4"46,12-12 55,1 0 6,0 0 3,0 1 0,1 0-1,0 0 7,0-2-9,1 2-3,0-2-50,1-1 47,1 0 6,0-1 3,2-1-3,1-1 0,1-1 3,2-1-3,0-1 5,0-1 4,1 0 36,0-2-37,0 1 37,0-1 0,-1 0-12,1-1-30,-2 1 0,2-1 5,-1 1-2,2 0 218,0-2-230,0-3-64,0 2 17,-1-3 45,1 4-247,-1-1 165,1-1-25,0-1-72,1 0 10,2-3 51,1 0 40,4-3 49,2 0-16,1-3 8,4 1 37,0 0-1,2-1-35,0 1 38,0 0-58,-1 2 10,0 1 1,-2 2 0,-1 1-11,-2 1-6,-2 3 25,-1 0 0,-2 1-17,-2 0 26,1 0 30,-3 0-5,2 0 3,-2 0-37,0 0-8,-1 0-20,0 0 73,1 1 0,-1 0 11,-1 1-2,1 0 52,0 0-5,0 1-47,0 1 24,1 0 12,0 2-9,0-1-33,0 1 50,-1-1 29,0-1 27,-1 1 22,1-2 57,-1 1 28,0 0-65,0 1-36,0-1-26,0 1-19,-1 1 9,-1-2 27,-2 1-16,0-2-1,-1 0-19,0 0-28,-2 0 31,1-1-11,-1 0-20,-1 0-6,0-1 0,0 1-2,1-1-28,-1 0-4,-1-1-2,0 1 37,0-1-32,2 1 32,0-1-4,3 0-27,1 0 2,1 0 37,0 0-31,0 0-1030,1 0 713,0 1 205,1 0 98,2 2 70,3 1-16,2 1 10,2 1-19,1-1-12,0 1-27,-1-1-3,0 0 0,-1-1 69,1-1-69,-1 0-3,1 0 0,-2 0 0,2 0 0,-2-1 51,1 0-51,-1 0 2,-1 0-2,-1-1 34,-1 0-23,-1-1 104,-1 0-1666,-1 0 469,-1-2-1830,0 0-151,0-4 12893,0 1-7373,-1 11 1,1-6-1,-2 9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56.6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114 36 17237,'-41'-12'176,"8"3"-170,32 8-144,0 1 141,0-1 42,1 0-39,-1-1-1,1 1 4,0-1 52,0 1-30,0 0-31,1-1-42,0 1-56,0 0-501,1 1 422,0 0 116,1 0 61,1 0 70,4 0-70,1 2-9,4 0-24,0 2 27,0 0 1,0-1 5,-2 1 0,1 1 0,-1-1-3,-1 2 3,-1-1 0,-2 0-3,0 0 3,-1 0 50,1 0-5,-2 0-8,0 1-32,-2 1 57,0 1-1,0 1 1,-2 1 0,0 2-20,-1 1 11,0 1-45,0 1 37,0 0-39,0 0-6,-1 0-3,-1 1 3,-1 0 5,0-1 49,0 0-7,0 0 15,0-1 16,-2-1 17,0-2-16,-1-1-1,-1-1 9,1-3 0,-1 1-9,-1-2-25,0-1-8,-2 2-11,0-2-1,-2 1-27,1-1 30,-1-1-2,1 0 2,1-2 6,0 0-5,2-1-29,0 0-8,1 0-75,0-1-231,1-3-86,-2-1 31,2-4-78,0-2-144,2-2-190,1-1-201,3-3-236,0 1-274,5 0-17,3 1-87,6 2-674,0 2 2262,0 3 0,-6 4 0,-2 2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57.1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244 0 15879,'-28'10'380,"4"-2"-310,13-7-8,-1 2-17,0 3-9,-1 0 15,-1 3 2,1 1 0,0 1-8,-1 2-12,0 1-27,1 1-6,1 1 0,1-1 0,2 1-11,0-3-23,3 2 34,0-2-5,3 1-40,-1-1 39,3-1-47,0 0 45,1 0 5,0-1-31,0 0 31,2-1-19,1 0 14,4 0 8,1 0-3,2-1 0,0-1 3,2-1-53,2-1-37,0-2-484,2 0-145,2-3-107,0 0-371,1-1-617,-1 0-334,2-2 2148,-3-1 0,-7-1 0,-4 2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3.1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146 1 17262,'-28'50'92,"3"-7"-86,12-27-3,1 0-3,1-1-6,2 2 0,1-2 4,1 2-1,0-1 6,1 0-3,1 0 2,-1-1-2,2-1-2,1-1-4,2-1-2,0-2-29,1-3 4,0-1 27,0-2-30,0-3-6,0 1 8,0-1 37,3 0 2,0-1 4,3 1 27,0-1-33,2 2 5,2-1-5,2-1 3,0 0 22,1 0-28,1 0-3,0 0-221,2-2-126,0-1-56,3-3-126,-1-3-62,4-1-220,-1-2-394,3-1-640,-1-3-319,-1-1-1201,-3-1 3368,-5 2 0,-6 6 0,-4 4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3.4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48 15030,'-42'-1'-3988,"9"4"925,31 12 12893,2-3-7373,10-44 1,-8 26-1,8-32 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4.1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85 0 16444,'-15'46'-19,"3"-8"19,4-29 0,1 1 2,0 0-2,0-1-8,1-1-3,0-1 2,2-1 1,-1 0 0,2-1-29,1 0-13,0-1-12,1 0 26,1-2-5663,0 0 3400,7-6 2299,-2 0 0,2-1 0,-3 2 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5.6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214 0 16705,'-31'16'-45,"5"-1"39,13-4 6,0 2 0,2-1-3,-1 1 1,2 0-38,-1 0 40,1-1 3,0 0 0,1 1 5,0-1 1,2 0 36,-1-2-37,2 1-5,-1-2-3,1 0-53,0-2-51,2 0-47,2-3-423,1 0 5,0-2-38,1-1-1793,0 1 484,5-2 94,3-1 1822,6-5 0,-5 2 0,-1-1 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7.3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5952,'0'0'0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7.9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16968,'3'50'50,"-1"-9"15,2-31 13,-1 0-72,0 1 30,1 0-33,0 1 5,1 0 1,-1-1-4,2 1 4,0-2 27,1 1-28,0-1-5,0-1 3,0-2 30,-1 0-33,0-3-3,-1 0 3,0-1-3,-1 0 0,1 0 0,-3 0-3,2 0-3,-2 0 6,0 0 3,0-1 0,0 0 0,0 0 2,-1-1-2,1-1-2988,0 0 2104,-2-2-422,1-2-461,-1-1-314,0-2 11908,0 1-7373,-1 16 1,1-10-1,0 14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48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17659,'-34'-19'-148,"8"5"86,25 14 20,0 0 51,-1 0 61,1 0-70,-3 0-3,-1 0-33,-1 1 33,-1 1 0,-1 1-59,0 1 12,-2 0 14,1 1 27,-2 1 1,0 1 2,-1 0 6,0-1 25,0 1-19,0-1-6,2 0-6,2 0-44,1-1-40,3-1-24,0 0-1,2-1 8,1 0 21,0 1 41,1 0 11,0 2-19,0-1 8,0 1 9,0-1 30,0 0-27,0 1 33,0 0-9,3-1-36,0 1 15,2 0 30,0-1 5,1-1 40,1 0 17,1-2-18,1 0 35,0-1 36,1-1-17,1 0-40,2 0-4,-1-2 16,1-1-26,0-3 4,-1-1-40,-1 1 1,0-1 36,-2 2-12,-2-1 4,-1 1-4,-2 1 4,0 0 13,-1 1 3,0 1 26,-1-2 24,0 1 29,0 0 8,-2-1-3,0 0-67,0-1 0,0-1-8,0 0 8,0 0-20,-2 0 3,-1-1 6,-2-1-14,0 0 5,-2-1-44,-1 1 72,-1-1-36,1 2-5,-1 1-29,1 2 0,0 1 26,0 1-34,1 2-42,-1-1-3,1 1-22,-1 0 5,0 0-58,0 0 0,-1 2-20,0 1 44,-1 3 26,0 3 28,0 2 34,-1 2-28,2 1 2,-1 1-11,3 1 3,0-2-11,2-1 0,3-2 11,0-2 5,2-1 4,0-1 24,0 0 1,0-2-37,0-1 12,0-1 24,0 0-36,0 0 37,0 0-28,1-1 30,2 2-28,0-1-10,1 0 35,1 0-33,1-1 34,1 0 8,2 0 0,2-1 45,2-1 8,1 0-3,2-2-5,0-1-37,-2-2 37,0 0-3,-3 0 37,-2 1 19,-3 0 30,-2 2 74,-2 0 196,-2 1-278,0-1-58,-1 1-62,-2-3 0,-3 1-87,-4-1 34,0-1 2,-1 2 43,-1-1-45,0 1 11,0 0-12,2 1 21,0 1-29,3 0 1,1 1 27,1 0 34,0 0 3,1 0 33,-1 0 93,1 0 0,-2 0-34,0 0-8,-1 2-42,0 0-37,-1 1-2,1 1-6,2-1-9,0 0-69,2-1-26,1 0-165,1-1-53,1 0 244,0 1 36,0-1-3,0 1-25,0 0 0,1-1 0,1 1-17,2 1-139,4 1-533,2 0-518,5 2-782,3 0-1917,4 1 13806,-1-2-7387,-63-23 0,37 14 0,-49-17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0.3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215 330 15884,'-20'-11'-53,"4"1"45,12 9 5,0-1 3,0 0 3,-1 0 2,0 1-5,1-1 0,-1 0 0,1-1 0,0 1 0,1 1 9,0 0-1,0 1-8,1 0 0,-1 0-6,-2 0-55,0 0-18,-2 1 26,-1 2 8,-2 3 37,0 1 0,-2 2-37,1 0 36,0 0-27,1 0 30,1-1-47,2 0 53,1-1 0,3 0 34,0 1-6,1 0-28,0 1-37,0 0 32,1 1 5,1 1-37,-1-1 29,1 0-45,0-2 0,0-1 8,0-1 8,0-1-16,0-2 0,1 0 53,1-1-6,2 0 6,0 0 0,1-1 6,1 0 2,-1 0 74,7 0 7,-3 0-654,2-1 647,1-1-38,2-5-63,23-27 80,-18 15-5,12-20-14,-26 24-30,1-1-7,-1-1 29,0-3 592,-1-2-659,1-3-172,-1-2-2,2-2 75,0-2 68,1 1 64,0 2-8,0 2-20,-1 3 28,0 5 33,-1 2-24,-1 4-4,-1 2 48,0 1 62,-1 3 81,0 0-70,-1 1-73,0 1-50,-1 1 6,1 1 114,-1-1-70,0 0-8,0 0 25,0-1 45,0 1 27,0-1-27,0 2-8,0-1 254,0 1-440,1 4-10,-1 0 52,1 4 32,-1-1 2,0 3 3,0 1-8,0 1-1,0 0 4,0-2 2,0 0-6,0-1 9,0-2 0,0-2 9,0 0-9,0-2 0,1-1-6,-1 1-30,1-1 36,0 3 0,-1 0 0,1 2 8,0 1 1,1 2-4,-1 0 4,1 1 30,0 2-39,0 0-34,0 2-2,1 2 2,0 0 26,0 1-26,2 0-2,-2-1 2,2 0-11,0-2 37,0-1 0,0-2-65,0-2 67,-1-1-36,1-1 39,-1-2-33,0-2-292,-1-2-296,-1 0-188,1-1-395,-1 0-560,0-4-1369,0-2 3136,0-3 0,-1 3 0,0 1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8.2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0 339 15828,'34'-38'-176,"-2"4"176,-8 18-3,0 0 3,2-1-126,0 0-140,-2 0 34,0 1-37,-3 0-8,-1 1-73,-1-1-163,-4 0-190,-1 1-375,-2-1-112,-3 1-3,0 1-95,-4 1-728,-2 1 2016,-1 2 0,-2 4 0,0 3 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8.59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157 14 9852,'-9'-7'2890,"1"1"-2142,8 6 1657,0 0-2365,-13 11-40,5-3-37,-11 10 29,8-5-26,1 2 23,1 1 5,1 1 6,0 0 0,2 0 6,1 1-6,-1-1 0,2 0 8,0-2 26,1 0-31,0-1 5,0-1 57,1-2-57,0-2 23,0-1-31,2-1-468,-1-2 12,1-1-54,0-1-81,0-2-3069,-1 0 2392,0 0-574,-2-1 1842,0 0 0,1 0 0,0 0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08.9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1 115 15834,'33'-17'504,"-1"2"-451,-8 13 0,2-1-8,0 0-45,0 0 0,1-1 3,0 1-3,1-1 0,1 0-3,-1 0-386,-1-1-143,-1 1-81,-1-1-43,-2-1-189,-1 1-365,-1 0-482,-3 0-212,-1 0 1904,-2-1 0,-7 3 0,-3 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1.0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219 17 16685,'-30'26'-95,"4"-3"89,14-16 1,0 0 5,0 2-3,-1 0-3,0 2-2,2-1-37,-1 1 39,1-1 1,0 1-29,2-1 34,1 0 51,1 0 38,0-1-61,1 0-28,2-1-5,0 1-4,1-1 4,1-1-4,-1 1 4,2-2-1,0 0-39,0-1-8,1 0 8,0-1 45,0 0 3,0 1 8,0-1-2,0 1-1,0-1-8,0 1 0,0-1-3,0 1-2,0-1 5,0-1-37,1 1 37,0-1 6,2 0-1,0-1-2,0 0 0,0 0 0,0 0 0,1 0-3,-1 0-6,2 0 6,-1 0 0,1 0 0,1 1 45,0-1-40,0 1-5,1-1 3,-1 0 3,-1-1-3,-1 0-3,0 0 0,-2 0 2,0-1-2,0 1 0,-1 0-5,1 0-4,0-1 4,0 1 5,0-1 3,2 1-1,-1 0 4,2 0-3,1 1 50,0-2-50,2 1-3,0-1 39,2 0-33,0 0-4,1 0 7,1 0-1,1 0 29,0 0-37,1 0 2,-1-1 4,2 0 30,-1 0-30,0-2 0,-1 0 2,0 0 0,-2 0 37,0 0-36,0-1 44,-1 0-50,0-1 2,1 1 48,0-1-19,-1 0 19,2-1 9,-2-2 19,-1 1-11,-1-1-64,-2 0-1,-1 2 48,-1 0-8,0 1-45,-1 1-3,-1 1-8,1 0-20,0-1 31,0 1 6,1-1 39,-2 0-3,0 0 3,1 0-3,0-1 2,-1 0-7,1-1 22,-2 1-6,2-1 0,-2-1-3,0 1-16,0-1-34,0-1 0,-1-1 8,0 0 32,0-3-38,0-1 1,0 1 6,0 0 24,0 2-30,0 1 39,-2 3-39,0-1 2,-1 2-5,0 0 68,0 0-68,-1 1 0,1 0 0,0 0 0,-2 0 0,0 1 0,0-1-42,-2 1-28,-1-1 28,1 1-12,-2 0-24,-1 1 0,1-1-9,-2 1 0,1 0 17,-1 1-8,-1 0 41,1-1 29,0 1-45,2 0-300,1-1 106,1 0-16,1 0 34,2 1-37,1 0-107,1 1 3649,1-1 1,1 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1.5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44 15327,'31'-3'157,"0"0"-157,-10 3-375,2 0 16,0 0 48,0-1-103,-1-2-207,-1-2-237,-2 0-368,-1-1-247,-3 2-342,-2-2-483,-5 3 2298,-4 0 0,-3 2 0,-1 1 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3.8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257 0 17603,'-31'27'-112,"3"-2"76,12-12-6,2 1 34,-1 0 8,3 1 56,0 0-3,0 1-48,0 0 4,0 0-1,2 1 29,0-1-35,1-1 1,1 0-3,0 0 0,1-1-3,0 0-2,0 0 5,1 0 5,1-2 40,1 1-45,0-1-5,1 0-7,0-2-38,2 1 47,1-2-42,0 1 43,0-1 2,0-1-6,0 1 0,0-1 1,0 1-1,3-2-47,0 1 45,3-1-37,-1 1 11,4-1 29,-2 0 2,3-1-3,-1 0 1,2 0 2,0-1-6,1-1 1,-2-2 0,0 0-26,0-1-2,-1 0-34,0-1-143,0 1-137,1-1-235,2 0-188,1 0-397,3 0-856,0-1-1126,1-2 3152,-3 0 0,-6 0 0,-3 1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4.4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 1 17309,'-6'45'20,"-1"-7"-20,0-29 0,-1 1 0,2 0-53,0 0 8,1 0 39,0-1 4,2-1-4,0 1-2,1-1-46,1-2 46,1 1-26,0-3-13,0-1-32,0-1-19,0 0 37,0 0-26,2-1-311,3 0-122,4-1-49,5 0 23,3 0-260,3 0-441,2-2-640,2-2-308,0-3 12025,-2 0-8111,-90 13 0,56-6 0,-67 9 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4.6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1 172 5057,'57'-46'700,"0"0"0,1 2 1,-26 15 2415,-36 28-2637,-1 0 1238,-1-1-1535,1 2 767,0-2-887,1 2 3374,1 0-3436,1 0-5922,1 0 1840,1 2 13912,2 1-7373,-1-5 1,1 3-1,-2-5 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5.4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122 1 15165,'-26'47'179,"3"-6"-126,16-31-8,0 1 0,-1-2-43,0 1-2,1-1-11,0 2-31,0-2 31,2 0-42,0-1 19,1 0 26,2-1 5,0-1-3,0 0-27,1-2-4,1-1 35,0-1 2,0 0-157,0-1 157,1 0 53,1-1 62,1 0-9,3-2-16,1-1-20,2-2 3,2-2-37,2 0-36,3-3 0,0-1-36,4-3-1,1 0-167,3-3 53,0 1 44,0 0 26,0 1-9,0 2 29,-2 1 16,-2 3-5,-1 1 50,-4 3 0,-2 1-73,0 1 64,-2 0-240,-1 1-31,0 0 48,-1 1-28,0 0 24,-1 0 0,-2-1-72,-2 2-61,-1-2-267,-2 2-1400,0 0 1,0 0 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5.7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16327,'44'32'50,"-6"-6"-5,-32-22-40,2-1-5,0-1-450,2-1-225,1 0-129,1-1-265,2 0-716,0 0-967,2 0 2752,-2-2 0,-6 2 0,-3-2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0.5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33 10155,'44'-17'4915,"-5"1"0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5:46.9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 0 16495,'9'53'36,"-1"-8"-28,-5-31 1,1 1 36,-1-1-45,-1 0 2,1 0 1,-1 0-3,1-1 3,-2 1-3,2-2 6,-1-1-4,1 0 4,-1-1 2,-1 0-2,0-1 30,0 1-2,-1 1-26,0 0 37,0 2-8,0 0-32,0 2 29,-2 0-34,-1 1 0,-2-1-3,1-1-5,0-2-1,2-1 1,-1-2 5,2-1 0,-1 0 3,1-2 6,-1-1 47,1-1-3,-2-1 4,2 1 7,-3-1 32,1 1-7,-2 0-80,-1 1-6,-1 0-70,0 0-11,0 0 19,1 0-739,-1-2-41,2 1-206,0-1-890,0 0-1450,0-3 13218,1 1-7373,34-20 1,-24 14-1,27-14 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24.0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0 16388,'-22'52'-28,"3"-7"23,8-29-49,2-1 49,1 1-32,1-2 32,1-1-4,1-1 1,1-3 5,2 0 3,0-3 6,0 1-1,1-2-2,1 0 6,0-3 122,-1 0-3001,0-2 1369,0-2-465,0 1-212,0-3 39,1 0 11969,1-2-7373,-2 13 1,2-7-1,-2 10 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24.3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13700,'75'14'-5138,"-8"-3"14968,-33-12-8676,-92-4 1,54 3 0,-75-3-1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24.5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9967,'15'16'3069,"-4"-3"-2211,-11-13 71,0 0-1287,3 0-9,-1 0-47,4 0-136,1 0-954,6 0-509,6 0-1660,6 0 13503,1 0-7373,-67 0 1,39 0-1,-56 0 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24.8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9245,'48'41'2457,"-42"-32"1,-7-13-1,-28-18 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3.9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100 0 15243,'50'36'14,"-8"-6"-11,-28-19 5,-1-1-2,0-1 30,-2 0-27,1-1 35,-3 0-38,-1-1 39,-2 0 8,-3-1 20,0-1 78,-2 1-3,1 1-13,-1-1-37,1 2-20,-1 0 1,0 1 35,0-2 10,-1 1 10,0-1-11,0 1 17,0-1-8,-1 0 11,-3 1 13,-3-1 29,-2 1-56,-2 0-14,-2 0-45,-3-1-28,0 0-34,-2 0 45,-1 0-44,2 0-1,-1-1 1,2-1-4,1 0 6,0-1 23,3-1-34,1 0-31,3-1 20,2 0-39,1-1-12,1 0 0,1 1 4,0-1 4,0 0 10,1 1 2,-1-1-12,0 0 46,0 1 0,-1 0 2,1 1 3,-3-1-215,2 1-110,-1-1-95,1-1-123,1 0-165,1-1 10541,1 0-8934,14-5 1,-10 3 0,10-3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4.7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309 0 16677,'-30'5'-59,"3"-1"-28,15-4 14,-1 0 20,-1 0 3,2 3-23,0 0 20,2 3 19,0 0 31,1-1 0,1 1 3,1-2 9,0 0 44,2-1 0,0 0 9,1-1-1,2 0 9,0-1 0,0 0 20,1-1-28,-1 1-57,-1 0 1,1 1-6,-3 0 3,1-1 5,0 0-2,1 0-1,0 0-5,0-1 0,1 0 0,0 1 0,0-1-3,0 1-5,-1 0 0,-1 1-29,0 0 37,0 2 6,-1-1-6,0 1 0,1 0-51,-2 2 49,1 0-35,-1 2 32,0 0-4,0 0-27,2 0 27,0-1 1,1 0 8,0 2 95,1 0-22,1 1-42,-1 0-31,1 0-9,0-1 1,0 1 2,1-1 1,0 0 2,0 0 3,0 0 6,2-2-6,1 1 0,1-2-3,2 0-6,-1-2 9,2 1 0,0 0 9,0 0-9,2 0 3,-1 0-3,2-1 0,0 1-6,0-2 0,1 0-125,-1 0-256,1-1-75,1-1-134,0 0 8,1-1-103,0 1-338,2-1-558,-1 0-379,2 0-1570,-2 0 3536,-2 0 0,-6 0 0,-1 0 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5.5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 46 14801,'-22'-23'89,"5"4"-33,16 18 1232,1 0-725,-2 0-801,2 4 238,-1 0 8,1 6 29,1 1-4,2 3-30,2 1 6,2 1-4,-1 0 1,2 0-1,-1-1 37,0-1-30,2 0-7,-2-1 1,2-1 2,0-1 37,-1-1-39,0-1-4,-1-2 7,-2-1-1,0-2-2,-3 0-1,2-1 4,-2-1 52,-1-1-562,0 0 238,0-2-129,-1-1-400,0-1-328,-2-2-760,-3-1-923,-4 0-601,-3 0 13234,0 0-7373,27 25 1,-14-15-1,22 19 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5.8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0 257 15212,'31'-26'-143,"-4"3"113,-11 16 24,0-1 12,2 0-4,1 0 32,0 0 11,0 0-42,-1-1 41,0-1-44,0-1-285,-2 0-62,1 0-93,-1-2-75,-2 0-26,-2 1-72,-2-1-188,-2 2-571,-3-1-196,-1 1-678,-3 2 2246,0 1 0,-1 4 0,0 2 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6.2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57 1 9752,'14'12'2637,"-3"-3"-1942,-11-9 1878,0 0-2335,1-7-131,0 6-88,0-5-240,-1 13 221,-1-1 17,-2 7 53,-1 1-70,-2 2 8,0 4 1,0 0-4,0 1-2,0 0 3,0-1 39,2 0-12,-2-2-24,2-2 27,1-1-36,-1-2-28,3-2-8,0-1-18,1-3-7,0-1-401,0-2-11,0-1-54,0-1-3475,0-2 2689,-3 1-1453,0-3 2766,-3-1 0,3 0 0,1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1.1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14487,'6'45'694,"-1"-4"-531,-7-17-57,1 2-44,-2 1-59,1 0-3,1-1-9,0 0-27,1-2-9,0-1 45,1-1-8,1-1 2,2-3 3,1-2 3,1-2 0,-1-2 3,-1-4-3,0-1-342,-1-3 65,-2-1-2708,-1-2 1277,-2-8-1092,-1-1 2800,-2-6 0,2 7 0,1 3 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6.4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55 13142,'43'-21'-8,"-3"3"53,-11 18 8,2-1 11,1-1 35,1 1-99,-2-2-325,-1 1-247,-4 0-242,-3 0-186,-5 0-302,-3 2-652,-5 0 1954,-2 0 0,-5 0 0,-2 0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39.7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379 0 17385,'-5'50'8,"0"-5"-5,-7-23 0,0 2-3,0 0 3,0 0 0,1 0 30,1-2-24,0-1-4,1-1 4,-1-2 52,1-1-24,1-2 5,0-2-6,1-3-36,2-1 3,-1-2 30,3-3 12,0 0-3,1-2 3,0 1-11,0-2 27,1 1 1,-2-1 8,1 1-3,-2 0-14,-2 0 0,-2 1-2,-2-2-43,-1 1 45,-1-1 17,-1-1-61,0 0 24,-1 0-30,-1 0-3,0 0-5,0 0-37,1-2 5,1 0-50,0-3-319,3 1-84,1-1-134,2-1-171,3 0-353,1-1-830,2-2-2138,1-3 4116,3-1 0,-2 5 0,3 3 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40.0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 6 12235,'-28'34'2457,"26"-40"1,9 3-1,14-28 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43.9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99 41 16016,'-26'43'-149,"4"-7"149,16-28 0,-1 0 0,1 0-2,-1 1 2,1 0 5,0-1 1,2-2 2,0-1-5,1-2-3,2-2 571,0 0-571,1-4-17,0-1-114,1-4 24,0-2-24,2-2-29,1-1-125,2-1 27,1 0 107,3 0 72,0 1 35,2-1-1,0 2-28,0 1 3,1 1-11,-1 1 8,-1 2 39,2 1-2,-2 2-9,-1 1-16,-1 0 5,0 2 22,-2 1-30,0 0 2,0 0 59,-1 0 3,1 0 3,-1 0 33,2 0-27,-2 0-4,0 0 40,-1 0 0,-2 0-45,-1 0-53,0 0-56,-1 0 109,3 0 72,1 0-35,3 0-37,1 0 0,3 0 0,-1 0 0,-2 0 148,-1 0 48,-4 0-134,-1 0-59,-1 1 27,-1 0 133,1 2-48,1 1-34,0 2-28,1 0 9,-2 0-9,0 0-48,0 0 40,-1 0-8,1 0-32,-1 1 57,0-1-9,0 1-47,0 0 38,-1 0 10,1-1-54,-1 0 0,0 0 0,0-1 2,1 0-2,1 0 0,-1 0-33,1 0-225,1-1-268,0-1-57,0 0-91,1 0-492,1-2-494,3 0-309,0-1 11799,3 0-7373,-33-15 1,21 11-1,-27-12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44.4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 17035,'54'11'84,"-6"-2"-53,-27-9-31,0-1-6,1-1-47,-1 0-255,-2-1 50,-1 1 4,-2 0 7,-2-1-72,-2 2-81,-2-1-46,-2 0-156,0 2-215,-1-2-550,-1 2-369,0 0-269,-1-1 2005,-1 0 0,-2 1 0,0-1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6:45.8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326 1 15719,'-39'51'-62,"4"-6"60,18-27-4,2 0 6,1 0 6,0 0 2,0 0 54,0 0-26,1 0-36,0-1 0,1 0-3,0 0 0,-1 0 1,2-1-7,-1 0-2,2-2 8,0 0 3,2-1 9,-1-1 35,2-1-38,1-1 2,0-2-2,1-1 36,0-1-6,1-2-30,1 0 0,1-1-4,0-1 12,2-2 140,-1 2-106,3-6-48,-1 2-42,3-5-48,-1 2 9,1-3-50,2 0-74,1-3 18,3-1 35,1-1 54,1-1 0,2 1 20,0-1-31,0 2 64,1 1 11,-1 0-2,1 3 0,-2 1 30,0 1-2,-1 2-48,0-1 22,1 1 34,0 1 31,0-1-31,0 0-3,0 1-5,-1 1-37,-1-1-17,-1 2 26,-2 1-9,0 0-8,-3 0 8,0 0 45,-2 0 56,1 1 115,-1 1-101,1 2 3,1 2 44,0 1-38,-2 0-15,1 1 6,-1 0 3,-2 0-65,0 1 115,-1-1 48,0-1-20,0 0-19,0-1-17,-2 1 11,-2 0-11,-3 1-1,-5-1-35,-1 1-18,-4 0-24,-2-1-1,-1 0 6,2-1-31,0-1 51,3-1-12,1-1-13,2-1-37,1 0-3,2-2 3,1 0-8,2 1-54,1 0 62,2-1 0,0 1 0,1-1 6,1 1-214,0 0 15,0 0-20,1 1 177,1 0 36,4 1 81,3 1-11,6 0-8,5 1 19,4-2-31,4 1-47,2-1-6,1-1-2,0 0-32,-1 1 32,-2 1-32,-2 1 32,-2 0 2,-2 1 0,-4-1-2,-2 0-32,-4 0-360,0 0-191,-3-1-138,0 1-417,-1-1-1024,-2-1-1545,-1 0 3712,-2-2 0,-2-1 0,0 0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7:06.3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2560 380 12263,'-64'-22'588,"10"3"-260,42 11-31,-1 2-53,-3 1-126,-2 1-116,-5 2 4,-4 0 2,-6 2 1,-5 0-6,-3 2 8,-3 1 22,-2 2-30,0 0 8,0 0 23,2 0 47,3-1 37,5-2-54,4-1-2,5 0-1,3-1-5,3 0-28,1-2-22,2 0-9,-1-3 3,0 0 0,1 1 0,-2 0-28,1-1 20,-1 1 8,-1 0-6,1 0-56,0 0 54,2 1-56,3 0 10,4 1 49,1 1-4,6 1-63,0 0-18,3 0-798,1 0 1166,-3-2-278,-3 2-63,-7-2 61,-6 2-1,-7 1 6,-6 2-3,-6 2 2,-3 2 36,-4-1-2,-2 1 54,-2-1 206,-4 1-108,-1-1-453,-2 1 354,-1 0-33,1 0 160,1 1 16,2-1-71,3 2 52,2 0-6,4 0-100,2 1-9,2 0-57,1 2-41,2 1-44,1 2-46,3 1-36,1 3 11,4 2 424,1 3-343,3 2 26,1 4-37,2 1 0,2 1 9,4-1-26,4-3-10,2-3 16,5-4 56,1-4 2,3-3 7,0-2 36,0-3-1,0-1 18,0-3-6,0-1-3,-1 0 0,0 0 1,-2 1-46,0-1 54,-3 3-29,-2 0-33,-1 3 0,-3 2 0,-1 3-59,-2 4 15,-1 3-1,0 4-25,-1 4-3,0 4 70,-1 3-33,1 3-17,1 3 8,1 2 45,2 2-9,3 0 1,2 2-37,3 2 45,1 1-5,1 4-324,1 1 273,1 2 54,1 1-52,2 0 46,4 0-37,2-2 40,4 0-40,0-2 45,2-1 0,0-2-6,2 0-30,0-2 8,2-1 28,1-3 56,2-2-74,2 0 21,0-3 6,3 0-9,0-2-3,3-2-6,0-2-44,2-3 50,1-2-25,3-2 26,-1-2-32,0-1 34,-2-3 283,-2-1-291,-1 0 20,-4-2-12,-2-2-37,-4-1 1,-3-1 36,-3-2-3,-3-1-5,0 0-3,-1-1 11,2 0 0,1 0 56,3 1 14,2 0-37,3 0-30,3-1 39,1-2-36,4-2-1,0-2-2,1-2-3,-2 0-45,-1-2-16,-6 1 55,-3-1 3,-5 1-61,-4-1-6,-2 0 70,0 1 260,1 0-156,2 2-101,3 1 2,3 1 4,5 2 35,4 0 1,6 1 8,3 1-16,3-2-32,4 1 40,2-3-45,1 0 3,3-1-3,0 0-70,-1 1 6,-1 0 30,-1 1 23,-3 1 5,2 2 3,-2 1 3,1 1 6,1 1 30,2 0-33,0 0 3,2 0-3,2-1-3,0 1 2,0-3-2,0 1 0,-3-1-5,-3 0-48,-3 0 53,-3 1 47,-2 1 51,-2 0-17,0 2 9,-2-1-9,0 2-36,-1 1-11,3 0-23,-1 1 22,4 0 4,4 1-1,6-1-27,8 0 346,11-2-72,10 0-642,13-2 381,-37-8 1,1 0-1341,3 0 1,2 0 1317,3-1 0,1 0 0,2 0 0,-1-1-1186,2 0 0,-1 0 1186,-1-1 0,0 0-3,-1 1 1,-1-1-580,-2 1 1,-1 1 577,-2-1 0,-1 2 31,-2-1 0,-2 2-69,43 7 37,-10 2-6,-12 3 5,-10 2 1369,-12 1-1358,-10 1 32,-10 0 2519,-7 0-2466,-6-1 5,-4-1 2370,-2 1-2465,0 1 277,-1-1-277,1 3 0,1-2-3,2 2-3,3-1 6,4 1 6,5 1 30,9 0-27,6-2 52,10-1-16,9-2-1818,10-4 1810,10-3-4,9-4-2833,7-3 2800,-44-4 0,1-2 1,1 1 1,1-2-692,1 1 1,0-1 691,1 0 1,0 0-115,0 0 1,0 0 115,0 0 1,1-1-5,-1 0 0,0 0 1,0 0 0,0 0-173,0-2 1,0 1 169,-1 0 1,0 0-3,1-1 0,-2 1 1,0 0 0,-1 0-3,-2 0 1,0 1-29,45-1 941,-9 1-918,-7 1-40,-10 2 48,-9 3-33,-7 4 30,-4 4 1,-4 3 270,1 3-265,3 1-9,2 2 4,6 1 877,4 3-872,6 1 0,5 0 0,4 2 0,5-2 0,3-1-988,4-1 1041,2-3-418,3 0 371,2-3 2,2 0 6,-48-11 0,1 1-14,0-1 0,0-1 0,1 0 0,1-1 5,-1 1 1,1-2-3,-1-1 0,1 0-3,-1-1 0,0 0 1,-1 0 1,1-2 1,46 3-1,-3-2 4,-5-1 0,-3 1-4,-2 0-2,-5 0 0,-2 1-5,-4 1-4,-6 2-61,-4 3 577,-8 3-549,-5 3 39,-8 2 2392,-7 2-2389,-6 1 2081,-6-1-2045,-5 0 808,-3-3-799,-4-1-9,-3-3-36,-1 0 3,-1-3 5,1 1 45,1 0-16,3 1-34,4 1 2,4 1 40,4 1 0,6 1-37,4-1 45,6-2 17,5-2-28,6-3-39,5-3 67,4-3-59,3-1-5,3-2 36,-1-1-584,-1-4 553,-3 0 31,-2-1-33,-4 1-4,-2 0-5,-3 2 0,-2 0-154,-2 1 243,0 1-80,0-1 38,0 1-47,0-1 6,2-1 2,-1-1-5,0 0-3,-1 0 0,-2 0 0,-3 2 0,-1-1 0,-5 2-3,-2 0 1,-3 1-1,-3 0 0,-3 1 0,-1 1 534,-2 0-543,-1 0 139,-1 0-130,2 0-5,1 0 2,2 1 6,4 1 0,4 0 9,3 2 47,5-2-23,4 0-30,3 0 6,4-2-7,3 0-252,3-1 284,4-3-31,3-3-3,5-4-269,3-2 121,4-2-12,2-2 73,-1 0 51,-4 0 30,-2 2 6,-7 0 53,-4 0-50,-5 1 0,-2 0 50,-2 0-50,-1-2-3,1-1-78,3-1-71,1-3 26,2-1-189,3-2 304,2-1-54,1-1 56,0 0-30,-2-2 2,-2 2 26,-3 0-3,-3 0-23,-4 2-2,-3 2 275,-5 1-239,-3 4 0,-3 1 0,-3 2 0,-2 1-34,-1 2 28,-2 1-47,-1 1 45,0 1 2,0 0-39,1 0-74,2 0-77,2-1-53,3-2 36,3-2 6,3-4 3,4-3-57,3-5 1,4-4-121,3-6-503,5-5 58,3-6-680,5-4 725,0-4 490,1-1 291,-4 2 369,-6 4 351,-8 7 224,-7 6-138,-9 7-257,-7 6-260,-5 5-82,-5 3 9,-1 4 377,-4 0-325,0 1 512,-2 1-567,-1-1-87,-1 0-56,-2-2 28,0-1 8,0-1-52,0-3-54,1-2 0,0-2 11,1-1 50,0-2 26,1 0 20,1-1-107,-1 1-26,0 0 26,-1 2 6,1 2 126,-1 1-43,1 3-36,0 2-50,0 1-3,1 0 3,-1 0 3,1-2 38,1 0-38,1-3 36,1-1-42,0-3-8,1-3 8,0-3-3,2-1 3,0-4 5,3-1 1,0-2 39,0-3-45,1-2-6,-2-4 6,0-1 37,-2-3-29,-2-1-5,-4-3 50,-3 0-53,-3-3 0,-2 0 3,-1 0 5,-1 2 3,-2 3-11,0 4-8,-3 5 0,3 4 8,0 2 30,2 4-30,-1 0 62,0 2-54,-1 2 62,1 1 28,1 0-11,0 1-78,1 0-1,0 0 0,0 0-2,0 0 0,0 1 55,0 1 9,0 2 34,0 1-6,0 2-25,0 0 92,0-1 36,0 1 1,0 0-115,-4-1-9,-1 2 68,-3 0 11,0 2-87,-1 0 16,-2 1-44,-1 1-5,-1 0-29,-1 1 1,-2 0-1,-1-1 34,-2 1-31,-2-2-5,-3 1-3,-2 0-1,-2-1 29,-3 1-28,-2-1-3,-2 0 0,-1 0-3,-1 0-2,0-1 5,-1 0 0,1-1-34,0-1 6,-1-1 25,0 0 3,-1-1-5,-1 0-1,1-1 6,-3 0-42,1 0 39,-1-1-33,-3-1 36,0 0 0,-3-1-34,-2 0 34,-2-1-347,-3 0 353,-1-1-6,-2 2-6,-4-2 3,-2 1 3,-2-1-637,-2 1 637,-3 1 9,-2-1-1,-4 1-8,-4 0 0,-4 2-8,-4 1-51,-4 2 48,-5 3 6,48 9 1,0 0-25,-1 1 0,-1 1-15,1 0 1,-1 1 24,1 1 1,-1-1 1,1 2 1,-1 1-3,1 0 1,-1-1-20,-1 2 1,1 0 2,-1 0 0,0 0 32,-1 1 0,0 0-1,1 1 0,0 1-27,0 0 0,1 2 28,1 0 1,1 0-4,-46 5-3067,5 1 3037,5-2 33,6 1-630,6-1 633,5-1 169,5-2-166,5-1 442,3-3-375,3-1-17,3-1 3005,2-1-3050,3-4 54,0-2-12,2-4 29,-1-1-76,-2-2 1104,-1 0-1068,-2-1-39,-2-1 101,-1-1-109,-2 1-1,0 0 9,1 1-3,1 0-39,2 2 34,0 0 2,3 1-47,2 1 11,1 1 42,2 3-36,1 0-23,2 1 59,0 2 0,2 0-8,0 1-43,1 2 46,0 0-4,1 1-27,1 0 33,2 0 3,3 0 0,2 1 0,1 0-3,2 1 3,-1 1 6,-1-1-1,-2 1 32,-2-1-34,-1 0 2,-2 0 37,-1 0-42,-3-1 0,0 0 39,-4-1-33,-2 0-6,-2 0 3,-4 0 5,-2 0 409,-4 0-305,-3 0-112,-4 0-1518,-6 0 1585,-7 2-61,-10 3-6,35-1 0,-2 1-25,-7 3 0,-3 0 25,-10 2 0,-2 2 22,-9 1 0,-3 0-810,-5 2 1,-3-1 834,-3 0 1,0 1 30,0-2 1,2-1-19,3 0 0,2-2-14,6 0 1,2-1-8,8-2 0,3 1-14,8-2 0,2 0 2,9-1 0,2-1-952,-34 4 1003,17-4-19,14-1-17,12-2-6,8-1 1081,7 0-1050,4 0 1687,6 0-1695,4 0 1391,3 0-1441,3 0 24,1-1-24,1 0 24,1 0-27,0 0 0,-2 0 2,-1-1 0,-3-1-8,-2-2-2,-5-1-40,-3-2 33,-5-2 4,-4 0-4,-6-2-33,-4 0 34,-5 0-26,-2-1 31,-2 0 3,-1 0 6,0 0-6,3 0-6,1 0 1,3 0-132,1 1 16,5-1 79,2 2 37,5 0 2,3 1 3,5 2-3,2 2-64,3 0 67,1 1 0,3 1 8,2 0 26,0 1-34,2-1-3,0 2-5,2-1 5,-1 0 0,1-1-5,-2-1-62,1-1 11,-2-1 53,-1-1 3,-2-1 3,-2 0-2,-1-2-4,-3 0 0,0-2 1,-4-2 5,-1-1 8,-2 0 1,-1-1-7,0 0 4,0 0-3,0 0 2,1 1 29,1 0-31,0 2 0,1 1-3,1 0-6,0 3-44,0 0 5,0 2-6,-1 0-19,-4 2 37,-3 0-9,-3 1 33,-4 0 9,-3 1-5,0 1-26,-2 1 31,1-1 8,1 0-8,3 1-2,2 0-1,3 0 0,2 1-56,1 0-2,1 1 27,0 0-8,-1 0 34,0 2-29,0 0 37,-2 2 0,1 2 0,-3 0-5,1 1-46,-1-2 51,-1 1 34,1-1-1,2-2-24,2 1-9,2-2 0,1 0 0,2 0-11,0 0 2,2 1-24,-2-1 27,1 1-56,-1-1 54,1 2-26,0-2 26,1 1 8,1 0 3,4 0-3,0-1 0,2 1-42,0 0-3,1-1 11,-2 1 29,-1 1-4,-2 1-52,0 1 55,-1 1 1,0 0-1,0 0 0,2 0 6,0-1 3,1 0 39,2-1 20,-1-2-12,1 0-41,0 0 35,-1-1-2,1 0-39,-2-1-3,1 0 3,-2-1-3,0 1 3,-2-1 0,-1 1 5,0-1 34,1 0-8,1 0-26,0 0-8,3 0 0,-1 0 0,3 0-34,0 0-16,-1 0-37,0 0 26,0 0-18,-3 1 29,0 1 41,-2 4 1,0 0 2,1 2-2,0 0 2,3-1 1,0-1 2,1-1 0,1 1 3,-2 0 3,2 1 5,-2-1-2,0 1 30,-1-1-27,-1 0 24,2 1-27,0-2 2,1 0 29,2-2 5,3-1 11,2 0 14,2-2-5,1 1-54,1-1 54,-2 1-57,0-1 1,-1 0 28,-1 0-34,-1 0-3,0 0-59,-3 0 12,0 0 8,-4 0-11,-1 0 2,-2 1-19,-3 1 25,-1 3 40,-2 1-4,-2 2 9,0 0 3,-1 1 42,1-2 22,0 0-14,1-2-2,3 1-6,1-4-45,2 1 33,1-2-24,3 0-7,1-1-2,1 1-50,1-1 14,3 1 27,0-1-75,3 0-73,1 2-16,0 0 27,-3 3-498,-3 5-25,-5 4-157,-2 7-384,-2 4-425,3 3-1300,6-1-108,6-4 3043,7-5 0,-1-9 0,3-4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09.40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18401,'15'54'20,"-2"-5"-14,-7-19-6,-1 1 0,1 0 2,1 1 1,-2 0 0,1 2 0,-1 2-3,0 0 0,0 1-3,0-1 3,-1-1 0,1-2 174,-2-2-116,0-2-52,-1-3 0,-1-1 2,0-3 0,0-1-5,-1-4 0,0-2-3,0-3 0,1-2 3,-1-3-3,0 0 0,0-2 3,0 0 2,0-2 29,0-1-34,0 0-9,0-1-41,0 0 84,0 2-1,0-2-27,0 2 2,0-2 286,0 0-207,2 0-3,-1-2-6,2-1 9,0-1-36,0-4-51,2-2-79,2-5 12,5-5-3,5-7 28,5-4 34,7-4-34,5-2-12,6-2 21,5-1-29,3-2-1306,3 1 1211,2-1 37,-2 3-534,0 0 542,-3 4-11,-2 2 79,-3 3 44,-4 3 0,-5 5 0,-5 3 0,-6 4 1106,-6 4-1106,-4 3 598,-6 2-607,-2 3 10,-2 1-12,-2 0-1521,0 1 454,-6 4-641,1 0-1473,-5 6-737,1-1 13759,-4 2-7373,29-27 1,-18 16-1,24-22 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1.1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67 227 16268,'46'-8'-193,"-6"0"193,-27 2 0,3 0 2,0-2-2,2 1 34,-1-2 30,1 1-22,-2-1 28,-1 0 3,0-2-73,-3 0-159,1 0 159,-4-1 36,-1 0 76,-4 1 22,-2 0-64,-1 2-33,-3 0-4,-3 1-27,-3 0-6,-3 2 0,-1-1 0,0 2 0,-2 0-25,-1 0 25,-1 2 61,0 0 63,-1 2 16,-1 1-26,1 0-16,-1 1-19,0 2-34,1 2-37,0 2-8,0 1 0,2 1-31,2 2-30,0 1 7,2 2 10,1 0 32,1 3-32,1-1-26,2 3 0,0-1 16,4 0-7,0 0 19,2 1-11,1-1 50,4-1-34,1-1 32,5-1-26,0-2 31,2-2 0,1-3 8,1-2 26,3-2 2,3-2 9,5-2-45,5-2-8,5-4-213,3-3 36,3-5 25,2-2-25,0 0 43,-2-2 10,-4 2-28,-2 1 26,-4 0 61,-4 1 23,-1 1 50,-3 0 36,-4 0 1,-1 1 16,-5 2 36,-2 0 35,-4 1 10,-2 1-28,-2 2-52,-2 1 7,0-1 1,-1 1 16,-1 0-25,1 0 1,-1 1 265,1 1 76,-1 2-493,-3 8 89,-1 0 6,-5 9 3,-1-3-2,-2 3-7,1 1-78,2-1 43,0-1 7,3-1 29,0-2-45,3-1 11,1-2-12,1-1-7,0-2 16,1-2 45,0 0 3,0-2 1436,0-1-1307,0-4-132,0-2-115,0-5-14,0-1 76,0-3-59,0 0-48,3-2 23,1 0-14,5-1 36,3 1 25,1 0 20,3 2 17,1-1 11,1 3-11,1 2-25,-2 1-12,1 3 37,-2 1-54,1 2 46,0 0 8,1 2-15,1 0 68,2 1 6,2 0 30,1 2 43,1-1-26,1 2-45,1 0-8,-1 0-355,1 0 285,-1-1 28,0-1 42,-1 0 53,0 0-53,-2-1 31,0-1-26,-2-1 23,-3 0 17,-3-2 17,-2 1-9,-3 0 9,-3-1 52,-1 2 46,-3 0 42,-1 0 1329,-1 2-1531,-7 1-53,-1 0 19,-6 4 26,0 0-54,-2 4 1,-2 1-18,1 2 12,-1 2-11,2 0 8,1 2 17,3 0-9,1 1 20,1 0-11,2 0 0,2 0-26,0 1 1,3-3 25,0 0-6,2-1 6,0-2 16,3-1 34,2-1 3,5 0 0,2-1 45,4-1 0,2-4 14,3-1-59,2-2-45,3-3-134,3-4 22,1-3-3,1-5 12,1-2-12,0-1-41,-1 0 75,-3-1 109,-2 0 17,-3 2 106,-5 2-8,-5 2 26,-3 2-1,-3 2-45,-3 0-41,-1 2 69,-1 0 42,-1 2 9,0 0 154,-1 1-112,1 1-68,-1 0 26,0 1-210,0 8 53,-2 2 106,-2 10-36,-4 2 26,-2 7 24,-3 5-33,-1 4 120,-1 5 53,1 2-52,-2 3-80,2 1-32,-1 0-21,0 0 4,-2-2-4,0-1 29,0-4 16,-2-4 34,1-4-8,-2-4-43,2-4-44,-1-3 0,1-3 3,0-3 13,0-2 12,-1-5 22,-1-1-30,-1-4-29,-2-2 0,-1-2-10,0 0-40,0-4-76,1-2-86,3-5-197,3-2-136,3-2-149,5-2-110,4 1-38,2-2-140,4 2-370,5 0-603,4 2-1631,7 1 3536,0 3 0,-5 5 0,-5 2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4.97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248 1 17528,'-35'30'-9,"4"-3"4,15-14-4,0 1 1,0 2 0,-1 2-29,0 2 32,0 1-4,2 0-33,1-1-3,1-1 43,4-1 2,1-2 2,2-1 1,1-1 0,0 0-3,2-1-3,1-1-5,1-1-1,0 0-35,1-1 35,2 0 1,2 0-26,2 0 34,4 1-5,1 0 5,2 0-3,4 1 3,3-1 3,2-1 2,3-1-5,0-2 0,3-2 0,-1-1-232,2-1-93,-1-2-11,1 0 3,0-1-93,0-2-137,0 0-240,-1-4-396,1-2-515,-2-2-226,1-2-1202,-1-2 3142,-4 0 0,-10 5 0,-4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2.03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1 371 12039,'13'0'2213,"-2"0"-1603,-11 0 365,0 0-1099,2-1-88,0 1-38,1-1 10,0 1 231,0 0 9,4 0 90,2 0-3,3 1-43,5 0 38,4 0-12,3-1-6,3-1-58,2-4 72,2-2-78,2-4-210,0-3 50,1-2 107,-1-3 53,-1-1 53,-2-2 1,-1-1 7,-3-1 29,-2 1-20,-3 0 19,-3 1-7,-2 1-4,-3 0-67,-3 0 76,-3 3 28,-1 1 64,-3 3-3,-1 3 96,-2 3-112,0 2-54,0 3-19,0 2-628,0 0 365,-1 4 114,-2 1 62,0 5 177,-2 4-46,-1 4-16,-1 4-45,-1 2-61,0 3 52,3 2-10,0 1 161,2 1-161,1 1-51,2-1-3,0 0 3,0-2 62,0-1-20,2-3-42,1-1-6,1-2 0,0-2 1,0-3-1,0-3-5,-1-1 5,-1-4-2,0-2 8,0-2 53,-1-2 1361,-1-1-1285,0-6-87,0 2-42,0-4-8,0 2-51,-2-1-36,1 0-54,-1-1-41,2 1-26,-1 0-64,1 0 28,1-1 67,3 0 45,2 0 34,3 0 25,1 1 30,1 0-2,-1 1 17,1 0-17,-1 1-34,2 1 8,-2 1-35,1 0 32,-2 1-21,-1 1 5,-2 0 39,-1 1 59,0 3 45,-1 2-3,0 2 11,1 2 20,-2 0 39,1 2-6,-2 0-16,1 1-87,-1 0-3,0 0 0,-1 0-54,2-2 10,0-1 38,2-2 3,0 0 3,2-3-389,0-1-381,0-1-448,2-2-659,-1-2-1169,2-5 3046,-1 0 0,-4-1 0,-1 3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6.34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266 23 16285,'-24'-13'123,"4"3"-123,12 10-9,-1 0 9,0 0 0,-2 3 0,-1 0 0,-2 5 0,0 0-2,0 1 2,-2 2 0,1-1 5,0 2 48,-1 0-22,2 0-31,1 0-45,1 0-8,3 1 0,1 0-25,3 1 8,1 0 8,2-1-11,1 0 3,0-1 34,1-1 30,1-2-2,2-1 8,1 0-3,3-1 6,1-1-3,1-2 8,1 0 65,2-2-20,1-1-47,2-1 27,4-1 21,1-3-10,3-2-41,1-4-3,3-4-115,0 0 54,-2-3 55,-1 0 6,-4 1 6,-3 2 100,-6 2 17,-3 2-16,-3 2-54,-2 0-19,-2 2 10,0 1 1,-1 0 8,0 1 1,0 0-46,-2 0-2,0 0-6,-3 0-6,-2 1 6,-1-1-3,-1 1 3,0 0-5,-1 0-4,0 0 6,0 0 1,1 1-1,2 0-31,0 0-2,3 1-51,1-1-56,2 2-1358,0-1 1501,9 1 98,1 1-44,8 0 10,3 1-56,0 1-8,3-2-106,0 0 25,1-1 75,-1 0 1,1 0 2,-2 1-6,0 0 9,-1 1 0,0-1 0,0 1 0,-2-1-2,0 2-7,-1-2-27,-2 2-17,-1-1 44,-1 2-64,-2 0 73,0 1 0,-3 1-2,0 1 2,0-1 8,-1 1-2,1 1 55,1-2-61,0 1 3,1-1-3,-2-1 3,1 1 0,-3-1-1,0 1 7,-3-1 36,-1 1 44,-1 1 37,-2 1-11,0 1-42,0 1-3,0 1-6,-1 0 34,-1-1-36,-2-1-26,-1 0-2,0-2 2,1-1-27,0-1 35,0-2-41,2 0 34,1-2 601,-1 0-716,2-4-107,0 0 17,0-4-37,1 0 71,3-2 28,4-1 16,2-2 45,4-1 0,3-1 45,4-2-42,2 0 37,3-1 5,0 0 0,0 1 0,-1 2 8,-2 1-8,-2 1-3,-2 3-33,-2 1 30,-2 1-2,-2 1-56,-3 2 2,-1 1-8,-3 2 14,-3 1-87,-1 0-22,-2 0 308,2 3-45,-1 2-28,2 3-14,-2 1-3,1 1 25,-1 1-24,0 1 18,-1 0-27,0 1 17,0 1 19,0-2 17,-1 1-45,-2-3-5,0 0-48,-1-3-53,1-1-12,2-3 32,0-1-57,1-1 90,6-6 0,4-3-160,10-7-64,6-2-36,5-3 100,4-3 62,2 1 93,-2 2 2,-3 2-31,-3 4 29,-7 4-113,-4 3 118,-6 4 0,-5 2 154,-3 1 79,-3 1 61,0 2-73,0 3-14,0 3-64,0 3 103,0 0 12,-1 1-82,0 1-8,0 0-45,-1 0-44,-1 0-34,-1-1-37,0-1-8,0-1-6,1-2-64,1-1 17,1-3 8,0 0 1,0-2 2,0-1-3,4 1-132,3-3-408,6 2-224,4-3-395,4-3-1031,5-4-1296,1-5 1426,-1-1 2105,0-2 0,-14 8 0,-2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7.01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306 1 15218,'-16'89'977,"0"-11"-817,5-45-48,-2 1 30,-1 0 7,-1-1-60,-1-2-80,0 0 33,-2-2 3,0 0-1,-3-1-44,1-2-5,-2 0-32,2-3-7,1 0 10,2-3-28,4-3-36,4-3 3,3-2 34,3-4-29,1-1 28,2-3 62,0-2 166,0-1-113,2-3 0,4-4-53,5-6-81,8-5-107,6-6 23,6-4 67,2-2 92,1 0 1,0 1-1,-2 2-2,-5 3 5,-4 4-39,-5 5-39,-4 5-42,-4 3-99,-3 4-27,-1 2 241,-3 1 8,1 4 61,1 3 18,-1 4-68,3 2 42,-1 1-44,0 2 35,0 0-38,-1-1-6,-2 1 31,1-1-28,-1 0 5,-1-1 34,1-1 305,-1-1-92,-2-2-9,1-3-24,-1 0 4,0-4-30,0 0 23,0-2 1024,0-1-985,-4 0-216,-4 0 28,-5 0-12,-4-1-21,-1 0-34,-1 0-3,1 0 0,2 0 5,2 0-5,3 0-31,2-1-260,2-2-210,2-2-160,3-1-67,0-1-109,1-1-137,0 1-101,1 0-108,3 0-203,2 2-61,4 0-186,4 1-649,3 1 2282,1 0 0,-7 2 0,-3 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7.61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16926,'14'45'19,"-2"-5"-24,-15-25-65,1 0 0,2 0 8,-1-1-16,1-1 25,4-1-1,2-1 10,5-2 38,4-3 6,3-2-6,4-3-240,3-1-12,4-2 20,1-4 70,1-5 104,0-3 64,-2-2 45,-2-1-9,-3 0-27,-2 0-1,-3 4-2,-1 0 5,-4 3-3,-2 2 62,-5 4 53,-2 1 12,-3 2 957,-1 1-1042,-7 4-44,0 1 58,-7 5 101,0 0-78,-1 2-50,0-1-37,1 0-6,2-1-5,3-2 5,2-1-27,2-3-4,3-1 34,0-2-433,1 0 321,8-4-95,2-2-45,10-5-3,4 0 65,2-2 120,2 1-5,-1 1 8,-3 3-36,-4 2-29,-3 3 29,-1 2 41,-2 1 65,-1 3 45,1 3 126,-1 3 5,0 0-78,-1 0 9,0 0-71,-2-1-27,1-1 61,-2-1-62,1-2 90,-1-1-28,1-1-70,1-2-557,-1 0-191,1-1-411,-1-2-830,-1-3-1124,-3-4 3113,-1-1 0,-3 3 0,-1 3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7.83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9032,'0'0'0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9.45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280 63 14616,'-8'-25'521,"1"4"-337,2 18 49,-2 0-65,0 0-53,0 1-9,-2 0 0,-1 0 9,0 1-42,-1 0 50,0 1 0,0 0-36,-1 0-34,1 1-53,-2 2-2,-1 2-77,-1 4 76,0 1-41,-2 3-26,2 1 8,-1 0 17,3 1 9,1 0-17,3 0 19,2-2 26,3 0-54,1-3 26,3-1-18,-1-3 1,1-1 17,0-3-166,0 0 202,0-1 140,0 1-67,3 0-39,1 1 10,6 0 10,2 0-1,3-1-48,2-1 74,3-1-34,1-2 8,3-2-17,0-2-36,0-3 0,-1-1-185,-2 0 87,-2 0 96,-4-1 2,-2 0 33,-2 0-30,-3-1 0,-1 0 2,-1 0-2,0 1 84,-2 2-9,0 2 40,-2 1 86,-1 3 183,-1 3-468,0 24 81,0-9-6,0 16-39,0-15 40,1-3-32,2 0 4,2-3-12,2-1-17,1-1 17,2-2-473,1-1-210,3-2-184,3-1-528,4-2-1503,3-4-1008,0-1 3951,6-9 0,-17 9 0,1-4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19.83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270 1 16475,'-30'52'440,"0"1"-300,11-5-76,-3 4-921,0 2 890,0 1-27,0 0-3,2-1 202,1-2-208,2-5-2,3-2-37,2-6 5,3-4 1,3-6-29,3-6 7,1-5 80,2-5-593,0-6 22,0-2 42,0-3 652,0-2-369,3-3-114,1-5-211,3-6-65,1-5-355,0-4-484,-1-3-168,-2-4-1532,-2-2 3153,-2 2 0,-1 11 0,0 7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1.0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10611,'2'12'3828,"-1"-2"-3676,-1-10 35,0 0 144,36 44-225,-16-31 9,32 33 28,-23-42-99,4-1-7,3-2-37,2-1 42,2-1-42,-1-1-34,1 0 31,-2-1 6,0 0-6,-2 1 6,0 0 0,-3 0 3,0 0-6,-3-1-9,-3 2 4,-2 0-57,-4 1-19,-4 0 19,-4 0-19,-3 0 73,-3 1 8,-3 1 81,-2 0 50,-1 1 85,-1 0 120,0-2 140,0 1 34,-1-1-158,-3 1-150,-2 3-45,-5 0 25,-3 4-51,-2 0-72,-3 1-59,0 3 0,-3 0-50,3 4-29,-2 1 18,2 2-1,2 2 29,1 0-37,4 2-9,1-2-8,3 2 9,3-1-9,2-1 26,2-2-1,4-2 59,4-3-39,6-2 6,5-4-51,6-3-302,5-3 98,5-2 36,3-4 42,1-3 98,-1-4 115,-3-3 17,-4-2 73,-5 0 50,-5 0 11,-5-1 50,-6 0-58,-3-1-39,-3 0-6,-3-3-45,-2-1 17,-3 0-8,-4-1 16,-3 2 20,-2 2 42,0 4 132,0 3-71,1 3-27,0 3-138,1 2-36,0 1-95,2 1-87,1 1 6,0 0 27,2 0 37,1 1 17,1 1-39,2 1-18,1 1-41,1-1 123,1 2 65,0 0-40,4 2 45,1 0 36,6 2-27,3-1 61,4 0-65,2-1 57,4-2-26,0-1-2,4-1-34,0-2-233,1-1 74,1 0-18,2 0 9,0-1 0,2-2 54,1-2 41,1-1 73,2-1 8,1 0-8,0 0 0,0 0-5,-5 1-29,-4 2-11,-9 1-8,-5 2-37,-6 1 20,-4 0 70,-3 0 311,-1 1-11,-1 1-17,-1 2-62,0 1-36,0 0 25,0 3 5,-2 1-24,-2 1-26,-4 2-8,-3 0-26,-3 1-36,-1-1-25,-1 0-16,0-1-46,2-1 26,0-1-34,2-1-6,3-3-28,1 1 29,3-4 5,2 0 8,2-2 34,0 0-249,1-5-185,2-2 157,1-6 19,3-3 6,3-2-61,1-3 66,4 0 74,0 0 69,2 2 28,-1 4 29,1 1-1,-1 3-47,0 1-25,0 2 69,1 2-44,-1 0-20,1 2 40,-1 0-4,0 2-16,-1 0 53,1 2 0,0 0 8,1 0 37,0 0-8,1-1-32,0 1 1,0-1 2,1 0 73,1-1-39,1 0-33,1-1-4,3-1 40,1 0 14,4-2-59,2 0 0,0 0 45,-2-1 0,-3 1-17,-5 0-28,-5 2-34,-4 1 34,-4 1 283,-3 1 0,-3 1 1019,-2 0-1179,-1 2-11,0 0 0,-1 1-25,-1 0 33,0 1-5,-3 2 30,-2 4-33,-1 2-53,-1 1-50,0 3-9,2-1-6,0 2-2,3 0-51,0-1-3,3 0 12,0-1-3,2-1 2,0-1 9,2-1 6,3-2 27,3-1-41,3-1 5,2-1-25,3-1-266,2-3-176,3 0 39,2-2-29,2-1-144,3 0-259,0-2-467,1-1-754,0-3-892,0-2 3018,-4 0 0,-10 3 0,-6 1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1.38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171 1 18849,'-31'33'-61,"3"-2"8,9-11-17,0 3-6,0 1 6,3 2-8,1 0-18,4-2 18,4 0-17,3-2 36,2-3-3,4-3-24,4-2 24,4-3 54,6-4-306,1-3-44,3-2-74,2-3-133,1-4-331,0-1-462,2-6-748,-3-1-1165,-3 0 3271,-4 0 0,-7 6 0,-4 2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1.63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118 0 18457,'-53'13'-257,"10"0"187,36-4-305,1 1-334,1-1-411,3 1-529,1-1-1664,1 1-1413,0-2 4726,0-1 0,0-3 0,0-2 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2.80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289 0 16903,'-16'66'574,"-2"-4"-453,-5-24 27,-1 3-41,0 0-21,-2 1-77,2-1-4,1 0 1,2-3-3,3-3-3,2-4-6,3-3-39,2-5 40,3-2-4,1-3-44,2-2 48,2-2-4,0-1-24,1-2-12,1-2-14,-1-2-56,2-3-543,0-1-2536,0-2 1185,5-5-1020,4-3 3029,3-5 0,-3 4 0,-4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3.5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17 15915,'32'20'204,"-3"-4"-153,-10-16 13,2 0-58,1-2 2,1-1 34,3-2-33,0-1 24,0-2-33,-2 1-3,-3 0-324,-4 1 61,-4 2-70,-5 1 5,-2 2 63,-4 0-2897,-1 1 852,-9 0 2313,0 0 0,-1 0 0,3 0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3.11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13720,'0'0'0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3.75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578 1 17427,'-61'56'67,"7"-3"-67,31-24-3,-1 3 3,-1 2-8,0 2 0,1 0 2,1 0-2,1 2-1,1-2-24,1 2 33,0-1 0,-1 1-3,0-1-6,0 0-52,0-1 8,0-1 19,1-1 28,2-3-2,1-1-54,0-2 9,3-3-610,1-3 19,3-3-31,2-3-112,1-4-339,3-4-512,2-3-401,1-2-1721,1-2 3760,0-6 0,0 4 0,0-3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4.04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86 0 19479,'-30'53'-4054,"2"-10"-5777,16-37 19661,-3-3-8203,60-33 0,-39 22 1,46-25-1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38:25.26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159 1 15352,'-31'22'59,"5"-2"-14,14-13 16,2 2 37,1 0-16,1-1-80,1 2-2,1 0-36,3 1 36,1 2-78,1-1-4,1 1 40,0 0 40,2-1 2,2 0 0,2-1 2,2-2 4,0-2 39,0-2-9,0-1 43,-1-2 27,-1-2 20,-2 0 34,-1 0 41,0 0 4,-1-1-29,0-2-36,0-2-25,0-2-12,-1-1 4,0-1-26,-1-1-3,0 0-69,0 0 44,-3 2-8,-1 0-40,-2 3-2,-1 1 50,2 3-53,-1 0 0,0 1-131,0 0-46,-2 2 35,-1 2 18,-1 2 29,-1 4 6,0 2 10,2 0 9,2-1 17,1 0 8,3-3-16,1-1-1,1-3 9,1 0-9,0-1 17,0-1 12,0 1 27,0-1 3,2 0 3,0 0 0,3 0 0,1-1-355,0-1-152,3 0-207,0 0-519,1-3-1709,-1 0-1309,-1-2 14081,-4-3-7373,-34 12 1,22-6-1,-24 10 1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8:41:27.8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22 9967,'12'-12'-1391,"-6"2"1,1 11-1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3:55:42.6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37 128 15610,'-19'5'168,"4"-1"-132,13-4 446,2 0-482,4-1 61,0 0-52,5-1 33,-1-1-6,0-1 1,1 0-29,1 0 54,-1-1-51,4-2 34,-3 1 2,8-6-47,-9 5 11,6-4 31,-9 6 9,2-3-48,-4 5-82,2-1 46,-3 3-49,-1-2 74,0 2-70,2-1 78,0 0 16,10-5-10,-5 2-12,11-4 1,-11 4-15,4-1 12,-8 4-40,1 0 3,-4 2 34,0 0 11,0 0 3,4 0-3,-2-1 0,6 0 0,-5 0 3,5 0-6,-5 1-92,6 0 61,-6 0 26,6 0 5,-5 0 6,4 1 5,-3 1 40,3-1-40,-5 0 12,2-1-15,-5 0 40,1 0-3,-2 0 123,0 0-173,0 2-45,0-1 8,-1 1 3,0 0-31,0 0 12,0-1 30,0 1 39,0 1-2,0 0-3,1 2-3,1-1-6,1 3 6,-1-3 126,3 5-118,-1-4-19,4 7 8,-3-8 1,5 5-4,-4-5 3,4 2 3,-3-2-8,6 7-29,-6-4 37,7 7 0,-7-5 3,6 8-3,-5-6 9,4 7-9,-5-8 2,5 8-10,-5-8-23,10 9 37,-9-11 47,9 8-45,-11-12 4,3 4-4,-7-6 0,2 1-5,-3-3 48,3 2-46,-2-2 68,0 1-132,-2 0 59,0 0 210,1 1-140,0 0-67,1 1 5,0-1 29,0 0-29,0-1 29,0 0 75,0-1-59,-1 0 115,0 0-1308,1 0-509,-2-2-2319,1-2 2405,-1 0 1,0-2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3:56:15.0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308 1 17399,'-12'37'14,"3"-6"-8,7-26 27,1 0-24,0-1 27,-1 1-28,0-1 1,0 0-1,-1 1-8,-1 0-3,1 1-5,0 1-59,-2 7 61,1-4 6,-2 8 3,2-10 143,-3 9-93,3-8-11,-5 5-42,5-8-39,-1 2 39,3-5 86,-1 2-52,2-3-14,-2 0-12,2-1 23,-3 2-37,0 0-41,-9 9 38,4-4-36,-8 11 45,9-10 14,-4 4-5,7-8 52,-1 0 9,4-4 104,1 0 25,0-1-166,0 1-33,-1-1-58,-1 0 44,-4 0 14,0 0 5,-4 0 1,4 0-1,-1-1-7,4 0-40,-1 0-28,2 0-104,-5 1 132,3 0 31,-8 2 11,6 0 11,-7 1-3,8-1 34,-1 0 0,4-1 3,1-1-1705,1 0 1545,6 0-257,0 0-180,4 0-341,0 0-312,0 0-326,-1 0-1241,-3 0 2772,-26 0 0,16 0 0,-19 0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3:56:18.2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199 0 14932,'-6'19'261,"1"-3"-256,5-11 4,0-1-9,0-1-37,0 0 4,0-1-23,2 0 47,-2-1 9,1 1 3,1 0 11,0 2-6,-1 0 32,1 2-38,-2-3 10,2 2-7,-2-2 40,0 2 0,0-2-3,0 4-34,0-3 73,0 7-44,0-5-18,-2 5-13,0-7 11,-1 4 53,1-3 101,-3 4-138,2-4-19,-2 5-5,2-5 7,-1 4-7,1-6 36,-1 4-9,0-3-2,-4 5-34,1-3 98,-6 7-98,6-4-12,-6 5 12,7-6 48,-5 4-12,8-8-24,-4 4-12,4-5-90,0 3 28,1-5-19,1 2 73,-1-3 123,2 1-79,-1 0 17,-1 2 0,-1 0 20,-4 4-73,0-2-14,-3 4 14,3-4 11,0 1-2,3-3 117,0 0-84,2-2 557,1-1-512,0 1-87,-1 0-42,0 0-20,-1 1 9,1-1 17,-1 1-68,0-1 42,2-1-696,-1 1 713,2-3 36,0 1-357,0-2 604,4 3-132,-1-1-44,4-1-57,0 1-5,-1-2-201,0 1-273,1-1 164,-3 1-1623,4-4 609,-4 2 1324,-21 12 0,13-6 0,-17 10 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3:56:37.7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 0 15372,'-7'38'-87,"2"-7"6,5-26 8,0-2 31,0-1 42,0-1 6,0 0-6,1 0 0,1 0 0,1-1 2,0 1 158,-1-1 39,-1 0-236,0 0 21,0 0 7,1 0 1,-1-2 8,1 0 39,-1-2 42,1-1 42,0-3-5,0 2 103,-1-1-123,-1 5 42,0 0-140,-1 2 3,-1 2-3,0-1-70,1 2-36,0-2-37,0 1-210,1 0 210,-1 1 135,0 3-1,1-3 46,1 5-32,0-4 49,3 1-1,-1-3 118,0 0-57,-2-2-8128,-1 0 5951,0-2 5339,1 0 1,-1-3 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3:56:39.3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 35 14361,'-18'5'-199,"4"-1"138,11-1 16,0 0 0,2-1-44,-1 0-29,2-1-198,0 0 352,3 0 45,0 0-36,4-1 19,-2 0 6,1 0-33,-1 0 19,0 0 14,-1 0 19,0 0 200,0-5-236,-1 3 45,1-6-42,-3 5 50,0-2-106,-1 3-666,1 0 719,1 6 0,1-3 20,2 3-20,-1-4-8,0 0 64,0 0-11,-1 0 294,1-4-347,-2 2 109,0-7-101,-1 5 90,-1-5-109,-1 4 10,-1 0-41,0 4-3,-1 1-33,2 0-228,0 0 261,0 0-3,-3 6-41,3-3-63,-2 4 99,3-6-99,3 0 113,-1-1 0,3 0 38,-2 0 124,0 0-235,-2 0-678,-5 3-487,2-2-919,-3 4 11981,2-1-7818,10-10 1,-7 7 0,8-9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3.8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 64 10961,'-1'-14'2184,"0"2"-1435,1 12 1860,0 0-2441,-2 1-81,1 0-639,-1 0 535,6-1 17,1 0 62,4 1 16,2-1-16,2 0-17,2 0-37,2-2 43,0 0-51,3-2-107,-1 0-246,0 0-36,1 0-48,-1 1-109,0 0-296,-1 1-523,-2-1-441,-1 1-1150,-2-1 2956,-2 0 0,-5 1 0,-2 1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3:56:40.4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14330,'7'16'84,"0"-2"6,-1-14-45,0 0 44,-2 0 37,0 0 34,-1-1 36,-2 0-17,0-2-45,0 1-47,-1-1-76,0-1 43,0 1 32,-5-2-91,2 3-57,-5-1 26,5 2 27,-1 1-27,2 0-241,1 0-412,-1 0 403,2 2-722,-1 0-812,1 2-2064,-1-1 13714,1 0-7373,0-9 1,0 5-1,1-6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24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420 0 14112,'-17'16'53,"3"-3"-45,13-13 664,1 0-599,-2 0-73,0 0-277,-3 0 232,0 0 6,-3 0 39,-1 2 0,0 0-64,-4 1 106,-2 3 2,2-2-38,-5 3-9,9-4 12,-7 3 35,7-2 270,-7 4-261,9-4 9,-8 4-57,9-3 49,-9 4-18,7-4 54,-11 8-85,7-3 32,-12 8 16,10-6 168,-13 12-185,14-12-24,-9 10 24,14-13-36,-3 5-6,6-6-19,-5 8 17,6-7-31,-3 6 36,4-8-171,-2 6 169,4-7 58,-2 5-50,3-6 36,0 5-45,0-4-27,0 4-12,0-5 36,0 3 7,0-4-4,0 4 6,0-4 67,0 8-72,0-5 5,1 8-9,0-8-78,2 4 87,-1-5 6,3 5-6,-2-7 45,2 4-48,-2-6-11,1 0 3,-2-1-23,2-1 121,-1 1-37,5 0-5,-2-1-42,5 2 0,-4-2-65,8 3 90,-7-1 6,9 2-23,-8-2 28,9 0-30,-7-1 72,14 0-81,-12 0 0,11-1-67,-13 1 30,7 1 29,-7 0 2,10 2 9,-11-1 36,10 1-30,-12-2 44,8 0 34,-6-1-90,12-1-6,-11 0-2,13 0 3,-15 0 11,7 0 33,-10 0-86,3 0 50,-4 0 53,5-3-50,-3-1 8,6-5-6,-4 2 71,11-8-23,-10 6 98,10-11-97,-13 10-54,5-7-6,-7 8 3,4-8 6,-3 7 129,5-15-132,-5 12 89,4-16-89,-7 15 0,3-11 45,-4 11 42,3-10-42,-4 12 134,1-11-174,-2 12 32,-7-13-29,2 13 59,-9-10-72,5 9-1,-5-8-2,4 8 8,-7-7 28,7 9 42,-9-6-62,10 10-8,-6-3-3,11 6-47,-4 0 44,5 2-64,-2 0 9,3 1-76,2 0 137,-1-1 39,0-1-39,0 1-697,-3 0 573,-1 0-256,-4-1 13,4 0-554,-2 0 372,4 1 10379,2 0-8508,14 5 0,-10-3 0,10 3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25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14459,'35'3'171,"-3"1"-163,-10-3 1,1 0 44,0 1-8,1-2-43,0 1 46,-1-1-37,19 0 23,-17 0-87,20 0 47,-27 0-145,8 0 70,-17 0-1,4 0 82,-10 0 65,3 1-71,-4 0 71,1 1 24,-2-1-1301,-1 0-483,-5 0-1248,0-3 12773,-5-1-7373,16 2 1,-8-1-1,13 4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26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1 216 15534,'22'-22'-126,"-1"2"126,-7 9 0,1 0-3,0-2-33,2 2 33,-1-2 3,1 1 37,1-1-37,0 1 0,-2 0 44,0 1-49,8-6 33,-4 2-28,0 2-48,-9 5 45,-9 7-831,-1 0 1030,-2 5 53,1-2-159,1 5-82,3-2 65,2 2-70,2 1 42,-1 0-37,1 1-2,2 0 55,15 12-61,-7-8-28,20 15 28,-18-16 3,11 7 3,-14-9 8,12 10-9,-15-9 1,16 17-15,-16-13-44,15 18 81,-14-14 104,12 12-87,-13-13 64,7 8-56,-12-13 34,3 3-42,-10-10 495,1 1 23,-3-6 1780,0 0-2343,-3-2 0,-1-2 3,-5-3 3,0-2-6,-1-1-112,-3-3 28,5 3-384,-1-5-408,6 6-8955,7-16 9301,3 7 1,2-2 0,-3 10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47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447 0 12938,'-23'24'631,"4"-4"-477,12-14-11,1 0 19,-1-2-8,1 1-20,0-1 9,1-1 8,0 0-16,2-2-26,0 0 398,1 0-337,1-1 192,-2 3-351,0-1 67,-5 4-16,1-2-57,-3 2-7,5-3 10,-2 3 37,2-3 151,-7 6-135,4-4 32,-12 10-12,11-8 67,-10 8-50,9-6 93,-9 9-110,7-7 45,-9 11-76,10-9 65,-11 13-62,13-13 15,-9 12 2,11-13-26,-5 12 1,7-11 3,-5 7-45,7-12-12,-3 3 1,4-5 11,-3 5 5,4-5 6,-3 6-8,3-6 8,-2 3-12,2-4 32,-3 4-34,2-3 14,-4 10-17,2-7-11,-3 10 11,3-9-8,-2 12 6,4-10-1,-1 10-2,2-12-40,0 7 48,1-8 6,0 7 30,0-8-19,0 11 25,-1-9-31,-1 9 0,0-9 73,-1 15-81,1-10 3,-1 15-9,2-15 0,0 9-5,1-11-40,-1 8 42,1-12-44,0 8 56,0-11 8,1 7-14,0-6 0,4 8 2,-1-6 38,4 7-40,-4-7-3,6 11 6,-5-9-1,4 10-2,-6-11 0,3 6 0,-1-6 0,3 8-8,-3-9-3,2 6-26,-2-9 29,3 2 2,-3-4 4,5 3 2,-3-4 11,8 3-3,-6-4-5,6 3-6,-8-3-8,7 3 3,-7-2-6,6 2 5,-8-2-36,5 2 45,-5-3 0,3 4 3,-3-3 6,1 4-9,-2-4-6,1 3 0,-2-3 4,0 0 4,-1-2 71,0-1-342,-1 0-109,-1-4-44,1 1-444,1-5 21,1 0-861,4-3 11536,5-9-8435,-24 45 0,16-31 0,-22 41 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50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4 14406,'22'-2'-3,"-3"1"3,-9 4-6,0 1-50,-1-1 56,1 1 28,0 0 9,0 0 69,1 1-145,12 7 5,-10-6 26,11 8 8,-16-9 196,7 9-134,-8-7-20,6 7-37,-8-7 32,3 1-29,-3-3-22,1 0 8,-3-2 40,1 1-23,-3-2 140,2 5-69,-2-3 94,0 5-103,-1-4 131,-1 6-97,-2-4 69,-5 7-95,0-5-33,-15 11-15,9-8 54,-19 12-81,16-14 53,-15 10-23,14-11-30,-14 8 27,13-8 20,-13 6-44,17-8 69,-10 2-25,17-6 51,-3 0-101,10-2-583,0-1 281,3-4-105,1 0 32,3-6-96,2 1-1016,8-9 451,-1 4-1342,14-10 715,-10 11 1660,11-6 0,-19 12 0,2 0 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51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0 14523,'-18'16'252,"2"-2"-190,10-11 19,-1 1 0,0 0-81,0 0 0,2 0 0,-1-1 54,1-1 16,0 1 81,-2 1-196,-4 4 37,3-1-6,-6 10 5,8-4 9,-5 10 0,6-9 79,-2 15-79,6-14 0,-1 10 0,2-14 117,0 5-111,0-7-6,6 9 59,-1-9-51,7 6 28,-5-9 76,14 4-75,-8-7-29,16 2 29,-12-4-26,15 0 25,-13-1-461,9 1-261,-13-1-3375,11 0 1006,-13 0 3055,5 0 0,-13 0 0,-1 0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52.9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200 0 14453,'-24'6'98,"3"0"-16,10 2-29,0 2-8,-1 2-37,0 1 37,-1 1-9,1 2 9,1-1-37,0 2 127,0 6-138,-2 5 3,4-3 126,-1 5-36,6-16-32,-1 10-46,3-10-15,-1 9-34,2-10-24,-1 7 58,2-10-42,-1 5 0,1-8 23,0 2 25,1-4 112,3 2-82,0-2 40,8 4-20,-6-4-42,7 4 26,-6-6 2,5 2-33,-4-3 58,9 1-56,-7-3 34,18 1-36,-13-1 64,18 0-8,-16-1-1,20-3-61,-18 1-87,19-6 87,-20 6 45,10-5-39,-13 4-6,5-2 3,-12 4 36,2-1-3,-7 2 15,0 0 10,-1 0 37,3-2-89,-2 0 97,7-5-98,-4 3 46,11-12-12,-7 7 39,8-11-3,-10 11 73,2-9-47,-5 8 19,0-6-70,-3 7 213,-2-14-64,-3 12-28,-6-15-138,0 15 129,-14-15-128,10 14-40,-10-11 0,13 16 3,-3-3-3,6 6-103,-5 0 100,6 3-134,-7-1 87,5 2-146,-15 0 146,11 1-135,-12 0 93,15 1-98,-7 2 87,9 1-620,-4 4 284,6-3-955,-4 6 721,6-6-264,-1 4 550,3-7-1119,0 1 272,0-1 1237,0 0 0,0-1 0,0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53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14521,'48'14'84,"-4"-4"-31,-23-9-48,2-1 40,0 0 0,0 0-45,-1 0-64,12-1 120,-14 0-20,13-2-36,-19 0-1412,8-3 782,-13 2-977,4-1 106,-11 3-2396,-1-2 3897,-1 2 0,0-1 0,0 2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54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14837,'42'-16'101,"-3"2"-70,-20 4-29,1-1-4,1-2 4,1 0-2,-1 0 9,-1 0 27,-2 1 1,-1 1 69,6-6-44,-9 7 142,4-3-123,-13 9 40,-2 0-121,-1 2-997,-2 1 997,0 6 196,1-2-62,1 4-134,1-2 53,2-1-53,-1 1-36,1 0 36,-2-1 244,2 2-102,-1-1-35,7 9-26,-4-6 17,7 10-98,-6-8 0,4 5 0,-4-7 17,10 9-12,-8-9 51,13 8-53,-11-9 70,14 7-39,-14-7-34,9 6-622,-14-7-837,3 4 168,-4-5 1291,7 3 0,-8-5 0,2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5:55.03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16296,'53'28'148,"-3"-4"-145,-19-20 75,3-1-66,-1-2 21,0 0-30,-2-1 67,-2-2-62,-3 0-2,-3-2 22,-3 1-28,-1 0-6,-1 0-55,-2 1 58,-1 0-3,-1 0-38,-2 1 10,-2-1 34,0 1-6,-2 0 6,0 1 9,1-1-1,0 0-2,0-1 47,-2 1-19,0 0-26,-2 1 28,-2 0 34,-1 0 1627,-1 0-1730,-3 2-12,-1 0-22,-2 3 30,0 1 29,-1 2-26,-3 3-11,-1 4 37,-1 1-26,-2 4 32,0 0-4,0 1 3,1-1 3,-1 1-8,1 0 8,0-1 39,-1 1 65,1 0 8,-1 0-68,0 0-41,1-1 6,-1 1-1,2 0-2,0-1-6,2 1-6,1-2 0,0-2 1,2 0-4,0-2-35,2-1 35,0-4 9,1-1 3,2-2 33,0-4 6,1 1 20,-1-2-4013,1-1 2231,5-5-2012,3-1 13562,4-5-7396,-22 18 1,11-9 0,-18 13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1:57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0 14641,'16'26'151,"-2"-3"-53,-8-10-42,0 1 51,0 2-71,0 0 28,-1 1-58,0 1-3,-1-1 33,0 1-36,1 0 11,1 18-8,-1-12 78,1 28-27,-4-30-15,-1 16-6,-1-22 37,0 9-64,1-12 33,-1 9 40,1-9 2,-1 14-48,0-12 49,-4 15-82,2-17 11,-3 7 42,3-11 37,-1 3-90,0-5 0,-1 4 0,0-5 78,-5 10-25,5-6-56,-6 10 1,5-10-1,-4 9 3,3-10 8,-3 8-2,5-11-51,-3 5 45,4-5 11,-2 6-8,2-6 53,-2 4 6,3-6-15,-3 3 32,2-2 16,-3 4-50,1-2-12,-5 4-36,5-5-41,-5 4 35,7-6-184,-2 5 182,3-5 0,-1 4 2,2-5-8,-1 3 17,1-3 9,0 2 27,1-4 754,-1 1-1025,0-2 296,0 0-243,-1 0 121,1 1 61,0 0 201,-1 3-61,0-1-140,0 1-28,0-1-17,0-1 17,2-1-2486,-1 0 447,7 0-1766,-1-2 13663,4 0-7373,-16 1 1,6 0-1,-11 2 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2:4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5:37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20 18119,'-20'10'56,"4"-2"-59,10-5-6,1 0 1,-1 1 5,1 0 0,-1 0-5,2-1 2,-1 1 4,2-2-74,-1 0 76,3-1 8,-1 3-47,0-2 28,-4 6 11,2-1-45,-6 6 40,5-5 7,-3 3-2,6-7-8,-2 2 0,2-4-62,-1 3 61,2-4-33,0 2 37,0-3-26,1 3 28,-1-2-1313,1 0 963,0-5 202,1 1 45,2-5 8,2 1 19,2-1 34,4-4 45,-3 4-8,5-4 0,-8 6-37,4-3 39,-5 4 20,5-3 20,-5 5-20,3-3 28,-4 3 182,0 1-154,-1 0 36,-1 0-72,-1 1-76,0-4 39,0 1 6,0-4 2,0 2 49,0-2-46,0 5 3,0 0 1048,0 2-1023,0 5 6,0 0 11,0 4-11,0-1-31,-2 2 48,-1 1-22,1-3 55,-1 1 3,3-6 342,0-1-521,0 0 39,0 0 40,0 2 5,-1 0 33,1 2-27,-1 0-6,1 0-3,-1-1-14,1-1-16,0-2 33,-2 1 8,2 0 37,-1 5-45,0-1-3,-1 6 0,1-4-8,1 6-23,0-5 18,0 10 7,0-9-22,0 13 37,0-13-6,0 10 6,0-11 5,1 7-3,0-8-5,0 8 0,-1-7 8,1 11-8,-1-10-3,1 8 3,-1-11-1,0 3 4,0-6 2,2 1-10,-2-3 2,0 3-6,0-2-50,0 11 48,1-6 2,1 12 6,-1-10 62,2 9 33,-3-8 87,1 10-177,-1-8 43,0 17-45,0-14 47,-1 19 79,-1-16-28,-2 23-107,2-21-8,-2 20 9,4-25-46,-1 9 46,1-11 5,0 10 0,0-12 103,1 10-52,-1-11 44,3 8-87,-2-7 9,3 15-17,-3-12-6,2 11 1,-2-14 5,1 6 3,-1-7 58,1 12-55,-1-11 8,0 10-6,-1-12 71,0 8-37,0-5 16,0 16-55,-1-13-3,-1 14 0,0-14 34,-2 12 8,1-10-14,-3 19-37,3-19 1,-1 13 14,4-21 13,-2 6-13,2-8 5,-1 3-5,1-6 44,-2 9 79,1-6 16,-3 13-83,1-8-28,-2 10-37,3-11-8,-1 7 5,2-10 3,-1 8 0,1-9 3,0 11-2,1-11 2,-1 8-3,0-10-6,1 6 12,-1-6 0,1 4-3,0-5-22,0 6 13,0-6-8,0 6 12,0-5 2,0 4 0,0-4-2,0 3 5,0-5-23,0 2 18,0-4-32,0 0 29,0 0 8,0 0 39,0 3 3,1 1-39,-1 2 0,1 7 2,-1-3 124,0 16-93,0-10-36,-1 15-8,-1-16-62,-1 12 62,1-16-1,0 9 1,2-11-71,0 5 74,0-6-9,0 10 5,2-10-2,1 10 8,0-11-11,3 6 9,-2-8-6,3 7 2,-3-6-36,5 8 45,-4-9 0,6 9 0,-5-9 14,5 8-11,-6-7 11,5 7 45,-6-6 137,0 13-188,-3-5-13,0 23-46,-1-17 37,0 21 6,0-23-34,1 24 36,0-21-36,4 17 37,-1-23-9,5 9 14,-4-12 5,4 12 4,-4-9 10,5 24-16,-5-18 11,5 27-8,-6-24-3,4 21-3,-5-19-3,5 28 0,-4-29-3,2 19 4,-3-28-1,3 16-3,-3-18 6,4 14 0,-3-16-5,3 12-1,-2-11-2,3 9 8,-4-10 5,6 12-2,-6-14 0,4 12-3,-5-16 0,1 6 0,-1-7 67,-1 4-59,0-4-2,0 7-9,-1-6-2,0 11 5,0-9 0,0 10-3,0-11-3,1 12 1,-1-10-1,1 10 6,-1-10 48,0 10-40,0-7-5,-1 19-9,0-16 3,0 17 9,0-18 2,0 13-8,0-11-5,0 11-1,0-12-41,0 15 41,0-16-8,0 13 8,1-17 1,2 15 8,-1-13 39,2 16-9,-3-14 9,0 16-31,-1-13 1,-6 30-7,1-24-2,-8 25-3,6-27-11,-6 17 2,7-21-35,-3 12 38,6-17-5,0 10 5,2-9-11,-1 19 15,1-16-4,-2 20 0,3-19-2,-2 15 8,2-13 6,0 27-1,0-23-2,-2 28 0,1-27 8,-2 19-5,0-19-9,-1 30 3,2-27 8,-3 28-2,4-29 2,-3 20-8,2-20-11,-2 27 3,2-28-34,0 22 5,2-29-2,3 12 33,1-15-8,7 16 14,-4-17 0,6 14-2,-8-18-1,5 7 3,-5-9-6,3 7 9,-4-8 109,1 10-109,-3-11 5,0 8-5,-1-9-3,-1 4-6,1-5 4,0 5 2,-1-6 2,1 3-2,-1-5 3,0 1 0,0-2 5,0-1 12,0-1-17,0 0-3,0 1 8,0 3 26,0 1-26,-1 8-16,0-5-37,-1 9 42,1-9 0,-1 7 3,1-4 70,-4 13-64,0-5 8,-10 30-67,7-23 11,-5 23 42,9-28 19,-1 27-13,1-21-12,-1 27 6,2-28-8,-1 20-26,3-21 20,0 28 9,1-28-9,0 24-23,0-30 12,3 19 20,-1-21-1,7 15 9,-5-18 2,4 11 4,-5-10 5,1 12-6,-2-12 17,1 19-16,-2-15 33,0 19-37,-1-19 7,0 17-7,-1-16 6,-5 26-5,2-23-9,-5 22-5,6-26-65,-2 19 37,4-21-4,0 15 32,2-20-31,5 10 33,-1-10 1,11 14 5,-8-12 33,8 15 9,-8-14 11,1 14-53,-5-12-22,1 10-12,-2-16 34,0 4 6,-2-11 2,2 0 1,-2-1 5,1 1-9,-1-2 12,0 0-1056,-1-2 370,-1-6-832,-2-3-1324,-2-9-1093,-4-6 3918,0-3 0,3 8 0,2 6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5:41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16593,'2'25'-42,"1"-3"5,6-13 4,0-1 33,0-1-37,1-3 37,0 0 6,1-3 30,-1 0-27,0 0 44,12-4-50,-9 1-3,13-3-6,-16 2-75,5 0 75,-7 2 6,5 0 6,-4 1 41,17 5-47,-10-2 0,19 6 0,-16-5 0,15 1 3,-14-3 14,25 0-11,-21-1 8,24-2-9,-24-1 20,24-4 12,-23 2-29,19-5-8,-24 5-8,11-4-1,-14 5-44,9-2 8,-11 4 1,15 0 44,-14 1 8,16 4-2,-17-1 2,19 7 0,-16-5 26,16 2-34,-18-6 3,8 1-6,-12-2-17,8 1 12,-10 0-3,11 3 2,-8-1 1,18 4 5,-9-2-2,23 4 10,-17-4-5,43 0 3,-32-3-3,39 0-3,-39-2-2,40 0 10,-38 0 1,38 0-1,-40-1 1,28-3 28,-26-1-18,44-9-18,-42 7-10,38-6-58,-43 8 31,42 1 28,-38 3 5,43 2 4,-42 2 7,32 3 1,-29-1 5,48 4-8,-46-4 11,44 1 36,-49-4-44,32-1-1,-30-1 9,49 0-14,-46 0-11,42 0 6,-51 1-37,24 7 39,-28-2-14,37 11 17,-34-9 11,35 5 23,-35-9-29,31-1 4,-27-3-4,49-4-5,-45 1-2,41-4-1,-48 3-6,22 0 9,-28 3 9,30 0-12,-31 1 6,27 1-3,-32 1-9,18 3 9,-19-1 0,30 3 6,-26-5 14,42 2-20,-37-5-149,35-5 104,-35 0 1,26-9-10,-26 6 15,20-4 36,-26 8-58,17-1 19,-19 4 33,32 1 4,-27 1-4,49 0 7,-43 0-1,36 0 0,-39 0 3,27-4-3,-25 0-42,43-7 45,-37 5-2,39-5 2,-42 7-3,28-2 0,-27 3-3,26 1-2,-28 1-45,25 1 0,-28 2-15,37 5 68,-35-3 23,50 7 22,-48-8-43,38 2 1,-39-4 8,26-1-5,-28 0 5,38 1-2,-35-1-3401,35 0 3394,-40 0-59,39 1 54,-37-1-5,30 4 2,-38-1-5,18 5 11,-20-3 3384,20 5-3378,-17-5 37,40 3-38,-31-5 34,38 1-36,-39-3 6,25-1-7,-26 0-4,37-3-1,-36 2 0,31-3 9,-36 2-9,30-1-34,-31 2 29,24 0 2,-32 1-2,12 0 8,-15 0 8,13 0 1,-15 0 41,23 1-41,-20-1 35,23 1-41,-22-1-8,27-3-1,-24 2-39,20-2 9,-28 2 25,11 0 8,-12 1-8,21 2 11,-16-1 8,25 3-2,-21-3 83,32 1-80,-27-4 33,30-2-42,-33-1 0,18-4-3,-22 5-36,23-1 39,-25 3 5,20 0 1,-24 2 36,16-1-42,-13 0-3,16-3 0,-15 1-5,28-3 2,-23 2-67,33-5 73,-34 6 28,25-4-28,-26 4-8,22-4 8,-16 3-50,22-4 47,-20 4-6,32-6 12,-32 6 42,23-4-42,-33 5 16,13 0-19,-19 1-8,8 1 8,-16 1-39,4 0 36,-6 0-14,3 0 17,-7 0 98,2 0-45,-4 0-25,-1 0-142,2-1 114,0 1 0,2-1 0,1 0 0,2 1 0,0-1 2,1 1 4,-2 0 100,0 0-61,-4 0 98,-2 0-1092,-3 0-571,-1 0-3140,-6-1 14490,0-1-7404,21 3 0,-12-2 0,18 4 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21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0 14050,'-11'41'196,"2"-7"-106,8-23-87,1 0 2,0 0 6,0-2 34,-1 0-11,1-2 55,-1 3-44,0-4 20,-2 4-35,2-7-91,-1 1-29,2-2 118,-1 0-2319,1-2 429,-1-3-1436,-2-2 6574,0-3 1,0 2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34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10138,'47'-2'9830,"-1"-4"-7655,-85 9 1,40-6 0,-51 8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34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10250,'0'0'0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34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 11574,'1'5'1277,"0"-1"-509,-1-4-1172,0-10 275,0 8-33,4-8-264,2 10-162,5 0-266,2 0-439,3 1-594,0 1 1887,-43 7 0,25-6 0,-35 4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34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8962,'0'0'0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35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11084,'3'3'2140,"0"0"1304,-3-3-4555,1 0 254,-1 3 34,2 0-497,-3 4-1469,1 0 12619,0 0-7562,-1-18 0,1 11 0,-1-16 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59.25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220 125 11692 228242 54090,'14'-19'6031'0'0,"-2"4"-5835"0"0,-12 12 65 0 0,0 0 10 0 0,0 0-83 0 0,0 1-73 0 0,0-1 2 0 0,0 0 9 0 0,0 0 26 0 0,0 0-18 0 0,0 0-2 0 0,0 1-96 0-747,0-1-36-1119 747,0 0 0 1119 0,0-1-6 0 0,0-1-38 0 0,0 0 7 0 0,1-2 37 0 0,2 0 9 0 0,0-1 142 0 0,3 1 20 0 0,-2 1 13 0 0,0 2-32 0 0,-2 1 931 0-829,0 2-1016 1001 829,-10 9-67-1001 0,1-1 0 0 0,-9 9 28 0 0,1-1 51 0 0,-1 3-48 0 0,0 1-31 0 0,0 3-51 0 0,2 1 51 0 0,0 2-5 0 0,0 1 5 0 0,1 1 53 0 0,1 1-17 0 829,1-1-33-1001-829,0-1 3 1001 0,0-1 2 0 0,1 0-2 0 0,-1-1-1 0 0,1-2 32 0 0,0-2-37 0 0,3-3-37 0 0,0-3-16 0 0,3-4-17 0 0,1-2 62 0 0,1-3 5 0 0,1 0-39 0 0,-1-2-14 0 0,1 0 19 0 0,1 1 35 0 0,0-1 2 0 0,0 1-3 0 0,0 0-3 0 0,0-1 6 0 0,0 0 160 0 0,0-1-71 0 0,-2 1 15 0 0,1-1-17 0 0,-2 0 11 0 0,2 0 176 0 0,-1 0-447 0 0,6-8-63 0 0,0 2 18 0 0,6-10 22 0 0,1 2 81 0 0,4-2-16 0 0,3-1 16 0 0,2-1 28 0 0,2 1 6 0 0,0 0-14 0 0,1 2-48 0 0,-1 1-25 0 0,-1 2 45 0 0,0 2 8 0 0,-1 1 0 0 0,-1 2 25 0 0,-2 1 57 0 0,-2 0 22 0 0,-3 2-34 0 0,-2 1 36 0 0,-2 0 1 0 0,-2 1-28 0 0,-3 0 327 0 0,-1 0-213 0 0,-2 5 57 0 0,0 0-82 0 0,0 5-48 0 0,0 0 4 0 0,0 0-1 0 0,0 2 54 0 0,0 1-54 0 0,0-1 71 0 0,0 1-35 0 0,0-2-10 0 0,0 0-28 0 0,0-2 38 0 0,-1-2 1 0 0,0 0-11 0 0,-1-1-34 0 0,1 0-9 0 0,-1 0-24 0 0,1-2-12 0 0,0 0 0 0 0,1-1-8 0 0,0 0-9 0 0,0 0 54 0 0,0-1 8 0 0,0 1 0 0 0,0-1 3 0 0,0 2 2 0 0,0-2-5 0 0,0 2 0 0 0,0-2 9 0 0,0 0 33 0 0,0 1 218 0 0,1 0-358 0 0,0-1 28 0 0,2-1 45 0 806,0 0-53-1040-806,0-1 78 1040 0,0 1 355 0 0,0-1-206 0 0,1 0-88 0 0,2 0 1 0 0,0 0-17 0 0,1 0-37 0 0,0 0 54 0 0,1 0-26 0 0,2 0-28 0 0,1 0 26 0 0,1 0-31 0 0,2-2-3 0 0,0 0-3 0 0,0-2-3 0 0,0 1 4 0 0,-1 0 2 0 0,-1 0 5 0 0,-1 1-2 0 0,0 0 0 0 0,-3 0 5 0 0,1-1 29 0 0,-2 1-35 0 0,-1 1-2 0 0,0-1-44 0 0,-1 0-18 0 0,0 0 12 0 0,1-1-4 0 0,1-1-7 0 0,0 0-26 0 0,2-1 6 0 0,0 1 19 0 0,1-1 54 0 0,1 1-45 0 0,1-2 53 0 0,1 0 0 0 0,0-1 5 0 0,-1 0 32 0 0,0-1 7 0 0,-2 1 18 0 0,-1 0 0 0 0,-1 0 16 0-806,-1 0-8 1040 806,-2 0-25-1040 0,0 0 5 0 0,-1 1-13 0 0,0-2-32 0 0,-1 1 4 0 0,0 0-9 0 0,0 0 0 0 0,-1 1 0 0 0,1 0 53 0 0,-2 0 3 0 0,1 0-3 0 0,-1 1-11 0 0,0 0 20 0 0,0 1-54 0 0,-1 0 37 0 0,0-1-3 0 0,0 1-6 0 0,0-1 6 0 0,0 1 11 0 0,0 0 34 0 0,0 2 193 0 0,0 0-246 0 0,-3-1-34 0 0,0 2 3 0 0,-2-1 50 0 0,0 1-20 0 0,-1 0-30 0 0,-2 1 0 0 0,0 0 3 0 0,-1 0 30 0 0,-1 0-33 0 0,0 0-3 0 0,0 0-37 0 0,1 1-21 0 0,0 1 4 0 0,1 1 1 0 0,1 2 53 0 0,1 0 9 0 0,0 0-4 0 0,1 0 4 0 0,1 1-4 0 0,-1-1-2 0 0,1 2 0 0 0,0 0 5 0 0,0 0 1 0 0,1 1-9 0 0,1-1-3 0 0,-1 1-50 0 0,1-1 44 0 0,0 2-41 0 0,1-1 13 0 0,0 1 35 0 0,1-1-4 0 0,0 0-47 0 0,0 0 19 0 0,0-1-11 0 0,2 0 12 0 0,0 0 30 0 0,3-1 3 0 0,3 1 3 0 0,0 0-3 0 0,3-1 0 0 0,1-1 0 0 0,2 0 3 0 0,1-1-1 0 0,1-1-2 0 0,2-1-30 0 0,1-2-250 0 0,1 0-84 0 0,0-1-48 0 0,2-1-92 0 0,-1-2-90 0 0,1-1-290 0 0,0 0-646 0 0,0 0-701 0 0,-3-1-1891 0 0,-1 0 4122 0 0,-5 1 0 0 0,-5 1 0 0 0,-3 2 0 0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6:35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62 10468,'-46'-34'-1578,"9"9"0,37 22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7:49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0 157 15467,'41'-3'90,"-7"0"-90,-26 0-3,0 0 0,-2 1-50,-1-1 0,-1 2 16,0 0 32,-2 1-32,0 0-30,-1 0 59,0 0 61,2 0-8,-1 0 5,9 0-42,-4 0 9,13-1-8,-10 1 33,11-1-42,-10 0-9,7-1 12,-8 1-9,10-1 1,-10 1-6,7 0-1,-8 1-4,8-1 16,-6 1 89,9 0-86,-8 0 5,8 0 43,-7 0-9,10 0-39,-9-1-3,16-2 0,-15 0 0,15-2 0,-15 2 11,10-1-3,-11 2 155,13-1-161,-14 1 12,6 2-14,-11 0-30,5 0-1,-6 0 42,5 4 23,-5-2-18,3 3-13,-3-3 39,6 2-36,-5-2 30,8 3-33,-7-4 11,10 3 20,-8-4-23,17 1-11,-12-1-6,16 0 6,-16 0 0,9 0 0,-12 0 6,9-2 2,-11 1 6,7-2-14,-10 2 6,10-2 83,-8 3-47,9-1-5,-9 1-29,10 0-2,-8 0 16,15 0 20,-12 0-22,12 0 22,-14 0-25,8 0-9,-10 0 9,8-2-9,-7 0-16,11-4 8,-10 4 8,11-2-8,-13 3 9,15 0-9,-12 1 11,16-2 0,-14 1 42,14-2-53,-12 1 6,23-4-6,-20 2-45,19-2 45,-23 3-11,11 1-26,-14 2 21,13 0 10,-14 0 0,11 0 4,-13 0-4,9 1 6,-7 1 20,17 1 24,-12-2-35,17 1-4,-17-2 1,16 0-12,-17 0 1,12 0 2,-18 1 3,6-1-3,-8 2 3,6-2 3,-8 1 19,12-1-13,-10 0 72,9 1 51,-9-1 16,6 0-140,-6 0 37,12 0-11,-11 0 47,10 0-47,-12 0 75,5 0-39,-6 0 103,5 0-7,-4 0 158,4 0-282,-5 0-33,3 0-1,-5 0 107,6 0-107,-6 0 9,5 0 25,-6 0 20,1 0-54,-2 0 1,1 0-7,-3 0 1,1 0-3,-1 0-8,0 0-26,1 0 82,2 0-12,0 0-25,8 0-11,-4 0-14,7 0 9,-7 0 94,9 0-80,-9 0 33,10 0-6,-9 0-27,8 0-1,-5 0 34,12 0-6,-9 0 118,23-4-92,-19 2-14,13-3-43,-21 3 90,6 1-53,-11 1-30,6 0-7,-6 0 1,5 0-6,-3 0 8,12 0 1,-8 0 27,14 0-36,-12 0 6,18 0-4,-14 0 1,15-1-3,-17 1-5,8-2 2,-10 2-3,6-1 6,-8 1 0,10 0 6,-11 0 2,9 0-2,-10 0 11,8-1-12,-7 1 29,14-3-34,-12 1-6,11-1 6,-14 2-3,9 0-2,-10 1-1,5 0 6,-7 0 3,2 0-3,-3 0-6,2 0-2,-4 0 0,4 0 8,-3-1-3,10 1 3,-6-1-3,12 1 0,-10 0-8,8 0 5,-7 0 4,7 0-4,-8 0 0,14 0 6,-11 0 3,12 0-3,-12 0-5,9 0-1,-8 0 6,15 2 0,-13-1 8,12 1-5,-16-1 0,13 0-3,-13-1 6,12 1-1,-12-1 9,10 0-8,-9 0 11,11 0 212,-8 0-139,34 0-96,-18-1 6,35 0 3,-30 1 11,42-1-8,-36 1 2,42-1-5,-43 1 2,28 0-5,-32 0-2,42 0-1,-39 0-3398,39 1 3399,-43 1-41,34 2 38,-36-2-9,28 2 8,-36-3 3,16 3 3,-20-3 3381,12 2-3384,-17-2 37,14 2-34,-16-1 3,15 0-3,-15-1 6,11 0-6,-11 0 2,16 1 1,-16-1-3,16 1 3,-18-2 14,10 0-12,-15 0 7,6 0-4,-11 0-2,4 0-6,-4 0 14,5 0-6,-3 0 3,6 0-8,-6 0-14,3 0-26,-6 0 32,1 0-4,-2 0-5,4 0 9,-1 0 5,9 0-3,-4 0 6,22 0-6,-15 0 0,18 0 0,-19 0-8,27 0 3,-17 0-3,30 0 8,-27 0 6,21 0 2,-21 0 15,35 0-12,-29 0 1,35-1-7,-36 0-2,26-3 0,-27 2-2,21 0 2,-23 2-9,40-1 9,-34 1 14,52-1-11,-51 1 5,31 0-8,-39 0-8,19 0 2,-21 0-10,16 3 7,-21-1-8,28 5 12,-24-2 5,29 3 0,-26-3 19,43 1-16,-32-4-8,46 0 2,-43-2 0,30 0 3,-32 0 0,43 0-3,-41 0 0,38 0 1,-44 0-4,28 1 6,-27 0 0,39 0 0,-39 0-3,33 1-2,-40 0-4,23 2 6,-22-1 3,46 2 0,-35-2 6,49 1 2,-46-3 4,38 0-4,-36-1-5,2 0 0,-1 0-1,-1 0-2,43 0 0,-53 0 3,28 2-3,-28 0 0,44 3 0,-41-3 0,35 1-3,-44-2 3,17 0-2,-24 1-21,18 1 15,-25-1 2,18 2 9,-23-2 14,13 1-9,-14-3 34,9 1-8,-10-1-26,9 0 3,-9 0 34,10-2-42,-12 0-6,8-2-2,-12 2-4,2 0 6,-4 0-16,5-1 19,-4 3 5,5-3 1,-5 2 2,6-2-5,-4 1-6,10-1-2,-7 1-34,11-3 33,-10 4-5,9-2 5,-7 2-2,17-1 8,-13 1 50,22-3-41,-22 2 33,14-4 0,-19 2-34,6-2-5,-10 3-9,4-1-2,-7 2-3,6-2 11,-4 1 2,14-4 1,-8 2-6,24-7 3,-18 5-8,20-9 8,-20 9 3,12-5 0,-17 7 13,4-2-16,-13 5-39,0 1 34,-5 1-43,-1-1 48,3 0 3,1 0 0,2-1 8,5-2-3,-2 2 15,10-3 10,-10 2 15,3 0-15,-10 2-27,0 0-426,-2 1-48,-3 0-206,0 0-472,-5-1-590,-1 1-1280,-2 0 12846,-16 0-8144,58 0 1,-40 0-1,50 0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7:57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1 16192,'-7'37'37,"1"-6"24,5-24 20,1 1-27,0 0-49,0-1 4,0 1-4,0-2 4,0-1 5,0 0-14,0-1-3,0-2-11,0 1 5,0-3 74,0 2 111,0 0 17,0 2-139,0 0 32,0 5-83,0-5-3,0 3 0,0-6 9,0 2-4,0-1 4,0 1-4,0 0-5,0 2-11,0-2 3,0 2 5,0-1-3,0 3 6,0-4 3,0 3 0,0-3 0,0 0-3,0 0 19,0 1-19,0-2-5,0 2-7,0-3 4,0 3 8,0-1-3,0 3 0,0-2-8,0 1 6,0-3-74,0 2 74,0-3 33,0 2 8,0-1-33,0 4-6,0-2 0,0 3 6,0-2 3,0 2-4,0-4 4,0 1-3,0-3-59,0 0 56,0 1 36,0 0 6,0 1-39,0 0 0,0-1 2,0 1 763,0-2-928,0 1 160,0-1 78,0 0-8,0 2-61,0 1-9,0 0-3,0 1 6,0-1 2,0 1 1,0-1 8,1 2-11,0-2-6,1 5 0,-1-3-11,1 5 9,-1-3-1,1 8 6,0-7 8,1 7 1,-2-8 36,0 5-12,-1-6 37,0 8-67,0-6 75,0 11-75,-1-8 8,-1 11-5,0-8 36,-2 10-39,2-11 8,-3 15-3,2-15-2,-1 10-3,2-15 11,-2 8-6,2-8-2,-2 8-9,2-8-5,-2 7 2,2-5-16,-1 14 19,2-10 3,0 15 0,0-14 3,-1 11 5,1-11 42,0 15-47,1-15-3,-1 13 0,1-15-11,0 9 3,0-9-9,1 21 17,0-15 3,2 20-1,0-20 7,0 14-6,-2-14 13,0 23-16,0-21 3,-1 19-3,0-23 3,0 18-3,0-19 8,0 14 1,0-18-4,0 12 1,0-11 5,0 11 23,0-9 148,-1 18-121,0-17-19,0 16-39,-1-19 6,0 15-9,1-15 0,-1 12 0,1-15-3,0 9 0,1-9 9,-1 15-6,1-12 0,0 13 0,0-14 0,0 15 5,0-13-2,0 15-3,0-16-8,0 10-1,0-11-38,1 9 38,1-11 4,4 13 7,-3-12 35,4 9-32,-5-12 37,1 7-5,-2-6 13,-1 10-41,0-10 10,0 12-16,0-11 3,-3 17-6,2-13-9,-3 19 1,1-16 5,0 19 14,0-12 238,0 20-251,1-17 13,-2 25-3,2-27 40,-4 28-45,2-31 50,-3 24 31,2-24-79,-2 16-2,2-18 0,-1 12-3,3-16 6,-3 13-1,5-15 15,-4 13 13,4-16 12,-4 9-36,3-11 33,-2 5 0,0-6 2,-2 6 7,2-6 33,-5 7-79,4-7 9,-5 6-8,4-8-6,-3 8-6,4-6-50,-6 21 48,5-11-9,-4 21-16,5-19-26,-1 21 50,5-20-7,-1 18-18,2-22-5,0 9 36,1-11 3,3 9-6,-1-10 6,5 14 0,-3-16 0,1 10-5,-4-14-12,3 7 14,-3-8 6,3 9 0,-2-7-6,2 6 0,-3-8-14,3 5 12,-3-6-12,3 2 14,-2-3 3,3 5-3,-2-3 1,3 6 2,-3-6 0,5 9 0,-4-8 8,4 10-2,-3-9-4,5 16 1,-5-11 0,6 17-3,-6-17-3,4 8 0,-3-11-5,4 7 8,-5-11-3,3 7 3,-5-9 6,0 5-1,-2-6 49,1 6-46,-1-6 51,0 4-26,-2-5-13,1 1-14,-1-2-9,0-1 42,0-2-84,0 2 0,1-1 45,-1 2 54,0 1-46,0 1-2,0 1-6,0 0-6,0 4 6,0-3 3,0 8-3,-1-6 117,-3 23 191,-1-8-235,-9 38-73,5-22 0,-6 41 0,8-41-5,-1 35-1,6-39 6,1 23-6,1-26-27,0 19 33,2-23 14,7 28-11,-1-27 13,7 36-7,-9-36 33,3 24-6,-6-29-27,-1 17-7,-1-19-2,-1 15-2,0-17-49,0 19 48,0-21 3,0 13 3,0-20 17,0 8-12,0-11-2,0 8-9,0-8-3,0 6-5,0-6-6,0 6 9,1-8 0,0 4 8,-1-7 11,1 2-6,-1-2 1,0 3-3,0-2 0,1 8-3,-1-5 0,1 8 0,-1-8 5,0 8 1,0-7-6,0 7-3,0-9 0,0 11 6,1-4 42,-3 32-51,-1-16 1,-4 30 2,2-31-11,-2 29-23,5-28 29,-1 27 0,3-31-6,3 18 5,0-20 1,5 18 8,-3-18 0,7 25-3,-5-23-5,5 19 5,-6-26 0,2 10 6,-4-14 22,1 8 17,-4-13 28,0 4-62,-1-11 65,0 0-67,0-3-57,0 2 23,0-1 28,0 4 6,0 0-3,0 1-3,0 1-37,0 6 37,0-5-5,0 6-40,-1-8 0,0 3 45,1-5 6,0 8-3,0-4 5,0 10-5,0-7 14,0 17-12,0-12 6,2 17-8,-2-16-3,0 15-3,1-16-2,-1 12 2,1-15 0,0 9 3,0-9 6,1 11-1,-1-13 4,1 5-1,-2-12 9,0-1-11,0-2-4,0 0-4,0 0 2,0 1 42,0 2-9,0 5-33,0-1-64,-2 12 61,1-9 0,-1 11 3,1-11 3,0 11 3,0-10-1,-2 17-2,1-15-3,-1 14-3,1-16-2,-2 17-1,2-14 0,-3 16 6,2-16-2,-2 9 2,1-10 2,-1 7 1,1-9 6,-4 9-9,5-13-9,-2 4-36,4-11-358,0 1 395,1-1 8,0 1 109,0 3-56,0 0-50,0 1-3,0-1-3,0-1 3,0 0-5,0-2-4,0 1 9,0-1 17,0 3-25,0-3-4,0 3 7,0-3-1894,0-1 1401,1-5-199,-1 0-160,2-7-364,1 0-725,2-5-1652,2-4 13428,0-1-7373,-16 56 1,8-32-1,-12 44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28:14.808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408 1 11126 220032 59327,'20'37'9938'0'-807,"-4"-5"-9930"-1102"807,-14-25-2 1102 0,-1 0-3 0 0,0-2-1 0 0,0 0 4 0 0,0-1 2 0 0,0-1 1 0 0,-1 0 5 0 0,1-1-14 0 0,-1 1-3 0 0,0-1 3 0 0,0 1 8 0 0,0 0-8 0 0,0-1 54 0 0,0 1-46 0 0,0 0-8 0 0,0 0-3 0 0,0 1-33 0 0,0-1 30 0 0,0 1 1 0 0,0-1-4 0 0,1 0 6 0 0,0 1 3 0 0,0 0 0 0 0,1 0 3 0 0,0 0 8 0 0,-2 0 34 0 0,1 0-36 0 0,-1-1 10 0 0,0-1-268 0 0,0 1 249 0 0,1 0 120 0 0,-1 0-66 0 0,2 0-49 0 0,-1 1-5 0 0,0-1 3 0 0,0 0 95 0 0,0-1-98 0 0,-1 1 87 0 0,1 0-9 0 0,0 2-78 0 0,0 0-3 0 0,0-1 3 0 0,0 1 0 0 0,0 0 0 0 0,0-2 0 0 0,0 0 3 0 0,0 1 3 0 0,0-1-3 0 0,-1 2 5 0 0,1-2-2 0 0,0 0 27 0 0,-1 0 4 0 0,0-1-29 0 0,0 1 0 0 0,0 0 1 0 0,0-1-6 0 0,0 1 5 0 0,0 0-5 0 0,0 0-3 0 0,0 0-3 0 0,0 0 3 0 0,0-1 3 0 0,0 1 42 0 0,1-1-40 0 0,-1 2 29 0 0,0-2-20 0 0,0 1-6 0 0,0 0 9 0 0,0-1 73 0 0,0 2-32 0 0,0-2-170 0 0,0 1 160 0 0,0 0-3 0 0,0 0-14 0 0,0 1-31 0 0,0-1-3 0 0,0 0-3 0 0,0 0 3 0 0,0 0 3 0 0,0 0-5 0 0,0 0-32 0 0,0 1 29 0 0,0 0 0 0 0,0-1 2 0 0,0 2 0 0 0,0-1 1 0 0,0 0-1 0 0,0 1 6 0 0,0-1 3 0 0,0 1-3 0 0,0 0 6 0 0,0-1-1 0 0,0 1 4 0 0,0-1-4 0 0,0 0-2 0 0,0 0 0 0 0,0 0 2 0 0,0 1-2 0 0,0 0 3 0 0,0 0 2 0 0,0 0-8 0 0,0 1 3 0 0,-1-1 0 0 0,1 0-3 0 0,-1 1 0 0 0,0 0-3 0 0,0 0-8 0 0,0 1 2 0 0,1 0-24 0 0,0 0 27 0 648,0 0-2-1359-648,0-1 2 1359 0,0 0 1 0 0,0-1-4 0 0,0-1 4 0 0,0-1 2 0 0,0 1 0 0 0,0-2 3 0 0,0 1 8 0 0,0 1 29 0 0,0-1-29 0 0,0 2 26 0 0,0-1-26 0 0,-1 1-2 0 0,1 0-3 0 0,-2 0-3 0 0,1 0-3 0 0,0 1 3 0 0,0-1-6 0 0,0 0-5 0 0,1 1 5 0 0,-1-1-2 0 0,1 0 2 0 0,0-1-2 0 0,0 1 0 0 0,0-2 2 0 0,0 1 0 0 0,0-1 4 0 0,0-1-1 0 0,0 2 0 0 0,0-1 0 0 0,0 0 0 0 0,0 1 3 0 0,0-1 0 0 0,0 1 0 0 0,0 0-2 0 0,0 1 2 0 0,0 0-6 0 0,0-1 3 0 0,0 0 3 0 0,0 0 3 0 0,0 1 3 0 0,0-1-4 0 0,0 0 1 0 0,0 1-3 0 0,0 0 3 0 0,0 0 3 0 0,0 0-4 0 0,0 1 1 0 0,0-1 0 0 0,0-1 3 0 0,0-1-4 0 623,0 1-2-1411-623,0-1 0 1411 0,0 2 0 0 0,0-2-2 0 0,0 1-1 0 0,0 0 0 0 0,0-1 3 0 0,0 0 0 0 0,0 0-3 0 0,0 0 0 0 0,0 1 1 0 0,0 1-4 0 0,0-1 3 0 0,0 1 0 0 0,0 0 1 0 0,0 1-4 0 0,0-1 6 0 0,0 1 0 0 0,0-1 0 0 0,0 1 6 0 0,0-1-4 0 0,0 0-2 0 0,0 1 0 0 0,0 0 3 0 0,0 0 0 0 0,0 0 0 0 0,0 1 0 0 0,0 1-3 0 0,0 0 0 0 0,0-1 0 0 0,0 2 2 0 0,0-2 1 0 0,0 1 0 0 0,0-1-3 0 0,-1 0 0 0 0,1 0 0 0 0,0-1 0 0 0,0 2-3 0 0,0-1 0 0 0,0 0 3 0 0,0 0 0 0 0,0 0 3 0 599,0-1-3-1463-599,-1 1 3 1463 0,1-1 3 0 0,0 0-4 0 0,-1-1 1 0 0,1 1-3 0 0,0 0 3 0 0,0-2-3 0 0,0 1 0 0 0,0-1 0 0 0,0 1 0 0 0,0-1 3 0 0,0 1 0 0 0,0 1-1 0 0,0-1 1 0 0,0 0-3 0 0,0 1 0 0 0,0-1-5 0 0,0 1 2 0 0,0-1-3 0 0,0 1 6 0 0,0-1 0 0 0,0 1-3 0 0,0 0-2 0 0,0 1 2 0 0,0 0 3 0 0,0-1-3 0 0,0 0 3 0 0,0 0-3 0 0,0 0 1 0 0,0 1-1 0 0,0 0 3 0 0,0 0 0 0 0,0 0 0 0 0,0 0 0 0 0,0 0-3 0 0,0 0 0 0 0,0 1-2 0 0,0 0-7 0 0,0 0 4 0 0,0 0 2 0 0,0 1 1 0 0,1 0-1 0 0,1 1 3 0 0,1 1 3 0 0,-1-1 0 0 0,1 0 0 0 0,-1-1 3 0 0,0 1 0 0 0,0-1 0 0 0,-1-1 0 0 0,1 0-1 0 0,-1 1 1 0 0,0-2 0 0 0,0 1 3 0 0,0-1 2 0 0,0 1 3 0 0,0-1-5 0 0,1 0-1 0 0,0 0-5 0 0,-2 0 3 0 0,1 0 3 0 0,0 1-1 0 0,1-1 29 0 0,-1 0-28 0 0,1 1 5 0 0,-1 0 31 0 0,-1 0-34 0 0,0-1 54 0 0,0 1-9 0 0,0 0-11 0 0,0 0 3 0 0,0-1-12 0 0,0 0-27 0 0,0-1 2 0 0,0-1 29 0 0,0 0-29 0 0,0 0 34 0 0,0-1 3 0 0,-1 1-3 0 0,0-1 11 0 0,0 0 9 0 0,0-1 75 0 0,0 1-50 0 0,0 0-54 0 0,0 0-27 0 0,0 1 0 0 0,-1 1-4 0 0,0 0 1 0 0,0 1 0 0 0,1 0 3 0 0,-1-1-4 0 0,1 0 1 0 0,-1-1 3 0 0,1-1-6 0 0,0-1-6 0 0,0-1 9 0 0,1 1-3 0 0,-1-1 0 0 0,0 0 0 0 0,1 1 0 0 0,-1 0-3 0 0,0-1 0 0 0,0 1-2 0 0,0-1-29 0 0,0 1 34 0 0,1-1-3 0 0,-1 1 6 0 0,0 0 0 0 0,0 1 0 0 0,1-1 2 0 0,-1 0-2 0 0,0 1 6 0 0,0-1-1 0 0,0 1 37 0 0,0-2-40 0 0,1 1-2 0 0,-2-1-3 0 0,1 1 3 0 0,0-1 0 0 0,0 1 2 0 0,-1 1-5 0 0,0 0-2 0 0,0 1-1 0 0,1 0-31 0 0,-1-1 26 0 0,1 0-1 0 0,0 0 9 0 0,0 1 0 0 0,0 0-2 0 0,0 1-1 0 0,0 0 3 0 0,0 0 0 0 0,0 0 0 0 0,1-1 0 0 0,-1 1 0 0 0,0-1-3 0 0,0-1 3 0 0,1 1 3 0 0,-2 0 0 0 0,1 1 2 0 0,0-1 6 0 0,0 1-2 0 0,-1-1-1 0 0,1 1 1 0 0,-1 0-1 0 0,0-1-5 0 0,0 0-3 0 0,1-1-3 0 0,0 0-5 0 0,0 1-1 0 0,0-1-36 0 0,0 1 43 0 0,0-1 2 0 0,0 1 0 0 0,0 0 2 0 0,1-1-2 0-599,-1 1 3 1463 599,0 0 0-1463 0,0 1 3 0 0,-1 0-6 0 0,1-1 0 0 0,0 0-3 0 0,0 1-3 0 0,-1-1 1 0 0,0 0-29 0 0,1 0 28 0 0,1 0 1 0 0,0 0-4 0 0,0 1 4 0 0,0-1-1 0 0,0 0-30 0 0,0 0 27 0 0,0 0 4 0 0,0-1 5 0 0,0 0 0 0 0,0 0 5 0 0,0 0 1 0 0,0 0-3 0 0,0 2-3 0 0,0 0 3 0 0,0 1 30 0 0,-1 0-33 0 0,1 0 0 0 0,-1 1 0 0 0,1 0-3 0 0,0-1 1 0 0,0 0-7 0 0,0 0 1 0 0,0-1 5 0 0,0 1 3 0 0,0-2-3 0 0,0 1 3 0 0,0-1-3 0 0,0 0 3 0 0,0 1-2 0 0,0-1-4 0 0,0 1 6 0 0,0-1 0 0 0,0 1 3 0 0,0-1 2 0 0,0 1 40 0 0,0 0-45 0 0,0-1-5 0 0,0 1 2 0 0,0-1 3 0 0,0 1 3 0 0,0 1 30 0 0,0 1-30 0 0,0 3 0 0 0,-1 4 0 0 0,-2 2-1 0 0,-1 3-2 0 0,0 3-2 0 0,-1-1-4 0 0,2 2 0 0 0,-1-1 1 0 0,0 2 2 0 599,1 0 3-1463-599,-1 2 3 1463 0,0-1-3 0 0,-1 0 0 0 0,1-1 0 0 0,0 0-3 0 0,0-1 0 0 0,1-1 0 0 0,0 0 1 0 0,1-2-1 0 0,0 1 0 0 0,1-1 3 0 0,0 0 0 0 0,0-1-3 0 0,0 1 3 0 0,1-1 0 0 0,0 0 0 0 0,0 0 3 0 0,0-2 5 0 0,0-1-2 0 0,0-1 0 0 0,0-1 2 0 0,0-2-2 0 0,0 0 27 0 0,0 0 4 0 0,0 1-4 0 0,-2 1-27 0 0,-1 0-3 0 0,-2 2 2 0 0,0 0-2 0 573,-1 1 3-1517-573,0 0 30 1517 0,-1 0-33 0 0,0 1-3 0 0,-1-1-6 0 0,1 1 6 0 0,-1-1 0 0 0,1 1 0 0 0,-1-1-3 0 0,1 1-2 0 0,-1 0 2 0 0,1-1-8 0 0,1 0 2 0 0,1 0 1 0 0,0-2-26 0 0,0-1 32 0 0,1 0-1 0 0,0 0 0 0 0,2 0 0 0 0,-1-1 0 0 0,1-1-2 0 0,0 1 2 0 0,1 0 3 0 0,-1 0 0 0 0,0 1 0 0 0,0 0 0 0 0,-1 2 3 0 0,0-1 2 0 0,0 2 1 0 0,-1 0 28 0 0,1 1-29 0 0,-2 0-2 0 0,1 0 3 0 0,-1 0-6 0 0,0 0 0 0 0,0-1 0 0 0,0 1-6 0 0,1-1 0 0 0,1 0 4 0 0,0-1-1 0-573,0 1-3 1517 573,1-2 3-1517 0,-1 1 3 0 0,1-1 0 0 0,0 0 0 0 0,-1 0 6 0 0,1 1-6 0 0,-2 2 3 0 0,1 0 0 0 0,-1 0 2 0 0,1 2 1 0 0,-2-1-1 0 0,1 0-5 0 0,-1 0 0 0 0,0-1 0 0 0,0 0 0 0 0,1-2-5 0 0,0 0-1 0 0,0-1-2 0 0,0 0-1 0 0,2-2 4 0 0,-1-1-4 0 0,1 0 7 0 0,1 0-1 0 0,0 0 3 0 0,-1-1 5 0 0,1 3 1 0 0,0-1-6 0 0,0 2 0 0 0,-1 1 0 0 0,0 0 3 0 0,0 2 0 0 0,-1 0-1 0 0,1 1-2 0 0,-1 0-2 0 0,0 0-4 0 0,1 1 6 0 0,-1-1-3 0 0,2 1-2 0 0,-2-3-4 0 0,2 1 1 0 0,0-2-1 0 0,0 0 7 0 0,1-1-4 0 0,0-1 0 0 0,0-1-2 0 0,0 0 0 0 0,0-1 5 0 0,0-1 3 0 0,0 1 5 0 0,0 0 1 0 0,1 0 5 0 0,-1 1 23 0 0,0 1-34 0 0,0-1 0 0 0,0 2 0 0 0,0-1 0 0 0,0 1 0 0 0,0-1-3 0 0,0 0 0 0 0,0 0 0 0 0,0-1-5 0 0,0 0 2 0 0,0-1 1 0 0,1 0-1 0 0,-1-2 6 0 0,0 1 0 0 0,1-1 3 0 573,-1-1-3-1517-573,1 1 6 1517 0,-1 0-1 0 0,0 0-2 0 0,1 0 3 0 0,-1 1 2 0 0,0 0-5 0 0,0 1 2 0 0,0 0 1 0 0,0 0-3 0 0,0 1-3 0 0,0 0 0 0 0,0 1 0 0 0,0 1 0 0 0,0 0 3 0 0,-1 2-3 0 0,0 0-3 0 0,-1 1-3 0 0,1 0 3 0 0,0 0-2 0 0,0-1-1 0 0,0 0 3 0 0,1-1 1 0 0,0 0 2 0 0,0 0 2 0 0,0 1-2 0 0,0-1-2 0 0,-1 0 2 0 0,1 0 2 0 0,0 1 1 0 0,0 0 6 0 0,0 1-1 0 0,0-1 0 0 0,0 1 1 0 0,0-1-6 0 0,0 1-1 0 0,0-1 4 0 0,0 0 0 0 0,0 1-6 0 0,0-1 0 0 0,0 0 0 0-573,0 0 2 1517 573,0 0-2-1517 0,0 0 0 0 0,0-1 0 0 0,0 0 0 0 0,0 0 0 0 0,0-1 0 0 0,0-1 0 0 0,0 1 0 0 0,1-1 6 0 0,-1 2 30 0 0,1-1-30 0 0,-1 2-3 0 0,1 0 30 0 0,-1 1-30 0 0,0 0 0 0 0,0 1 0 0 0,0-1-3 0 0,0 2-3 0 0,-1-1 0 0 0,0 2 3 0 0,-1-2 0 0 0,0 2-3 0 0,0 0-5 0 0,0 1 5 0 0,0 0-2 0 0,0 0 2 0 0,1-1 0 0 0,1-1 0 0 0,0-1-5 0 0,0-3-1 0 0,0-1 4 0 0,0-2-1 0 0,0-1 3 0 0,0 0 3 0 0,0-2 0 0 0,0 0 3 0 0,0-1-3 0 0,0 0 0 0 0,0 0-3 0 0,0-1 1 0 0,0 1 2 0 0,0-1-6 0 0,0 0 3 0 0,0 0-2 0 0,0-2-1 0 0,0 1 6 0 0,0-3 0 0 0,0 1 0 0 0,0-1-3 0 0,0-1-5 0 0,0 0-26 0 0,0-1 29 0 0,0-1 5 0 0,0 1 2 0 0,1 0-2 0 0,-1 0 3 0 0,0 1 3 0 0,1-1-3 0 0,0 1-3 0 0,-1-1-3 0 0,1 1 0 0 0,0-1 3 0 0,0 1-3 0 0,1 0-5 0 0,-1 0 5 0 0,1 1 3 0 0,-1 1 6 0 0,0 0-4 0 0,1 1 4 0 0,0 1 2 0 0,0-1-5 0 0,-1 0-3 0 0,1-1-3 0 0,-1 0 3 0 0,1 0 3 0 0,-2-1-3 0 0,2-1 0 0 0,-2 0-8 0 0,1-2-26 0 0,-1 1 34 0 0,0 0 42 0 0,0 0 3 0 0,1 2-42 0 0,-1 0 0 0 0,1 1-1 0 0,-1 1 7 0 0,0 0 33 0 0,0 2-42 0 0,0-1 0 0 0,0 1-6 0 0,0 0 1 0 0,0-1-1 0 0,0-2-28 0 0,0-1 26 0 0,0-2-188 0 0,0-1 196 0 838,0 1 87 1059-838,0-1-34-1059 0,0 3-53 0 0,1-1 0 0 0,0 0 3 0 0,1 0 0 0 0,-1 0 2 0 0,1 0-5 0 0,-1-1 0 0 0,0 1-3 0 0,0-1 3 0 0,-1-1 6 0 0,1 1-3 0 0,0 0 2 0 0,0 1 40 0 584,-1 2-11-1538-584,1 0-1 1538 0,-1 1-27 0 0,1 1 0 0 0,-1 0 2 0 0,0-1-2 0 0,0 0 164 0 0,0-1-41 0 0,0 0-95 0 0,0 0-29 0 0,0-1 32 0 0,0 0 5 0 0,0 0 11 0 0,0-1-11 0 0,0-1-34 0 0,0 0-2 0 0,0 0-23 0 0,0-1 17 0 0,0 1 31 0 0,0 0 56 0 0,0 1-54 0 0,0 1-33 0 0,0 2 0 0 0,0 0 3 0 0,0 2 0 0 0,1-1 2 0 558,0 2 29-1597-558,1-1 28 1597 0,-1 2-12 0 0,1-1-44 0 0,-1 0 2 0 0,1-1-2 0 0,-2-1-4 0 0,2-2 1 0 0,-2-2-725 0 531,0-2 383-1655-531,4-12-50 1655 0,-1 2-174 0 0,5-10-229 0 0,-3 5-594 0-531,0-1-1572 1655 531,-2-1-1947-1655 0,-1 0 25997 0 0,-1-7-21092 0 0,-14 73 0 0 0,9-49 0 0 0,-10 60 0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28:17.940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1 340 14626 218662 59984,'26'-4'7001'0'-657,"-1"1"-6895"1370"657,-9 3-72-1370 0,0 0 19 0 0,1 0-20 0 0,1 0-30 0 0,1 0 0 0 0,0 0-3 0 0,1 0-3 0 0,0 0 0 0 0,0 0 3 0 0,1 0 0 0 0,-1 0 0 0 0,2 0 3 0 0,1 0 0 0 0,0 0 5 0 0,1 0-5 0 0,0 0 0 0 0,1 0 0 0 0,0 0-3 0 0,1 0 0 0 0,1 0-3 0 0,1 0 0 0 0,-1 0 0 0 0,1 0-5 0 0,-1 0 8 0 0,1 1 0 0 0,-1 0 8 0 0,1 1-5 0 0,1-1 3 0 0,0 1-6 0 0,1-1 0 0 0,1-1 3 0 0,0 1-3 0 0,1-1-3 0 0,-1 0-3 0 0,1 0 6 0 0,-2 0 0 0 0,0 0 0 0 0,-3 0 0 0 0,0 0 0 0 0,-2 0-3 0 0,0 1 1 0 0,-3-1-10 0 0,-1 1 10 0 0,-1 0-4 0 0,-1 0 3 0 0,-1 0-2 0 0,0 1 5 0 0,-1-1 0 0 0,2 0 2 0 0,0 0-2 0 0,2 1-2 0 0,1-2 2 0 0,1 1 0 0 0,1-1-3 0 0,0 1-3 0 0,-1 0 1 0 0,1 0-1 0 0,-1 1 3 0 0,1 0 0 0 0,1 1 3 0 0,0-1 3 0 0,0 1-3 0 0,0 0 0 0 0,0 1 0 0 0,0 0 0 0 0,0 0 6 0 0,2 0-1 0 0,1-1 1 0 0,1 0 0 0 0,3-1-1 0 0,1-1-5 0 0,1 0-3 0 0,0 0 1 0 0,1 0-4 0 0,-1 0-28 0 0,-2 1 32 0 0,-1 1-1 0 0,-1 0 3 0 0,-2 2 0 0 0,-2 0 0 0 0,0 1 0 0 0,-1 0 0 0 0,1 0 0 0 0,-1-1 5 0 0,0 1-2 0 0,3-2 6 0 0,1 0-1 0 0,4 0 0 0 0,2-3 37 0 0,4 0-45 0 0,2-1 0 0 0,3 0-3 0 0,0 0 3 0 0,1 0-2 0 0,0-1-4 0 0,-2 0 6 0 0,-2-1 6 0 0,-3 1-6 0 0,-3 0 0 0 0,-3 0 0 0 0,-4 1 0 0 0,-3 0-9 0 0,-3 0 9 0 0,-2 0 0 0 0,-3 0-3 0 0,-2 0 3 0 0,-2 0-2 0 0,-2 1 2 0 0,0 0 0 0 0,-1 0-3 0 0,-1 0 3 0 0,1 0 0 0 0,1 1-3 0 0,1-1 3 0 0,1 0 3 0 0,4 0 33 0 0,2-1-33 0 0,4 0-3 0 0,3 0 3 0 0,2-1 0 0 0,3-2-1 0 0,2-2 1 0 0,0-1 0 0 0,2-1 0 0 0,0-1-3 0 0,1 0 0 0 0,-1 0-3 0 0,-2 1 0 0 0,-2 0-2 0 0,-3 2-4 0 0,-4 0 1 0 0,-3 2-29 0 0,-4 1 32 0 0,-1 1-4 0 0,-2 1 4 0 0,-1 0-1 0 0,1 0 6 0 0,0 0 6 0 0,3 0-3 0 0,4 0 5 0 0,4-2 28 0 0,4 0-33 0 0,5-3 3 0 0,3-1-6 0 0,2 1 3 0 0,3-2-1 0 0,1-1 1 0 0,4 0 3 0 0,1-2 36 0 0,5-2 36 0 0,4 0-72 0 0,1-1-3 0 0,2 1-3 0 0,-2 2-6 0 0,-3 1 0 0 0,-5 2 4 0 0,-3 2-7 0 0,-4 2 1 0 0,-3 0 2 0 0,-2 3-2 0 0,-2-1 5 0 0,-3 1-3 0 0,-1 0 6 0 0,-1 0 0 0 0,-1 2 3 0 0,2 0 0 0 0,1 2-3 0 0,1-1 3 0 0,1 0 0 0 0,-1-1 5 0 0,0-1-2 0 0,-1-1-1 0 0,0 0 1 0 0,2 0-1 0 0,1 0 1 0 0,4 0-3 0 0,2-3 0 0 0,1 0-3 0 0,3-3-3 0 0,1 0 0 0 0,0 0-3 0 0,1 0-2 0 0,-1 0 2 0 0,0 1 1 0 0,-4 0-4 0 0,-1 1 7 0 0,-4 1 2 0 0,0 0 2 0 0,-1 1-2 0 0,1-1 6 0 0,-1 0-3 0 0,2 0 2 0 0,-2 0-2 0-681,1-1 0 1318 681,0 1-3-1318 0,1-3 3 0 0,1 1-3 0 0,2-1 0 0 0,0 1 0 0 0,0-1-3 0 0,1 0 3 0 0,0 0 0 0 0,1 0-3 0 0,-1 0 0 0 0,2 1-2 0 0,-1 0-4 0 0,-1 1 4 0 0,1 0 2 0 776,-2 0 3 1163-776,-1 1 0-1163 0,0 0 3 0 0,-3 0 0 0 0,-1 1-1 0-714,-2-1-2 1270 714,-4 1-5-1270 0,-2 1 2 0 0,-2 0 0 0 0,-2 1 0 0 0,0 0 1 0 0,-1 0 2 0 0,1 0 0 0 0,2 0 5 0 0,1 0 1 0 0,2 0 2 0 0,1-1 1 0 0,0 0-4 0 0,0 0-2 0 0,-1-1-3 0 0,-1 0 0 0 0,-1 0-3 0 0,-1 1 3 0 0,1 0 3 0 0,-1 0 0 0 0,0 0-3 0 0,1 0 0 0 0,0-1 0 0 0,2 0-3 0 0,2 0 3 0 746,-1-2-3 1219-746,0 1-2-1219 0,-3 1 2 0 0,-2-1 0 0 0,-4 1 0 0 0,-1 1 0 0 0,-3 1 1 0 0,0 0 2 0 0,0 0 5 0 0,-1 0-5 0 0,2 0 0 0 0,0 0 0 0 0,0 0 0 0 0,0 0 0 0 0,-1 0-3 0 0,-1 0 1 0 0,-1 0-1 0 0,-1 0 3 0 0,0 0 0 0 0,0 0 0 0 0,0 0 3 0 0,1 1 5 0 0,1-1-2 0 0,0 1-4 0 0,0-1 7 0 0,0 0-1 0 0,0 1 29 0 0,0-1-4 0 0,-2 0-24 0 0,0 0 27 0 0,0 0-28 0 0,-2 0 26 0 0,0-1-28 0 0,1-1 47 0 0,-1 0 6 0 0,3-2-48 0 0,0 2-6 0 0,2-1-2 0 0,1 0 0 0 0,2 0-3 0 0,1-1 3 0 0,2 1 0 0 0,1 0 2 0 0,2 0 211 0 0,2-1 103 0 0,6 1-103 0 0,4-1-183 0 0,4 0-25 0 0,4 1-8 0 0,0 1-5 0 0,-1-1 5 0 0,-3 1 0 0 0,0 0 0 0 0,-1 0-3 0 0,1 0-3 0 0,2 1-2 0 0,2 1 2 0 0,-1 0 6 0 0,1 0-5 0 0,-1 0-1 0 0,-1 0 1 0 0,0 1-4 0 0,1 1 7 0 0,2 0 2 0 0,1 1 2 0 0,2 0 7 0 0,2-2-6 0 0,2 1 2 0 0,2-2-2 0 0,1 1-3 0 0,1-1 8 0 0,1 0 79 0 0,-1 0-9 0 0,1-2-72 0 0,-1 1 0 0 0,-1-1-4 0 0,1 0-2 0 0,-1 0 0 0-746,0 2-5 1219 746,-2-1 2-1219 0,0 1 3 0 0,-2 0-3 0 0,0 0 0 0 0,-2 0 1 0 0,-4 0-4 0 0,-1 2 3 0 0,-3 0-2 0 0,-3 1 2 0 0,-1 0-3 0 0,-3 1 6 0 0,-2-1 6 0 0,-3 0-1 0 0,-2 0 4 0 0,-3-1-1 0 0,-4 0-2 0 0,-3 0 2 0 0,-2-1-2 0 0,-3 0-1 0 0,-1 0 1 0 0,-2 0-3 0 0,-1 0 2 0 0,1 0-2 0 0,0-1 6 0 0,2 0-1 0 0,1 0 37 0 0,3 0-40 0 0,1 0-2 0 0,1 0 0 0 0,0-1 3 0 0,1-1-4 0 0,-3-1 1 0 0,0-1 3 0 0,-1 1-3 0 0,-3-1-1 0 0,-1 2 1 0 0,-2-1-3 0 0,-1 1-3 0 0,-3 1-2 0 0,1 0-4 0 0,-2 0 1 0 0,0 0 0 0 0,1 1 2 0 0,0-1-2 0 0,1 1 5 0 0,-2-1 3 0 0,0 1 0 0 0,-3 0-619 0 714,0 0 135 1271-714,-10 3-82-1271 0,0 2-251 0 0,-11 6-768 0 0,1 1-1748 0 0,-4 2-2407 0 0,0-2 5740 0 0,-8-1 0 0 0,16-5 0 0 0,-2-3 0 0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28:21.78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363 1 9995 218662 59984,'2'38'10789'0'0,"-1"-6"-10781"0"0,-1-22 37 0 0,-1-1-42 0 0,1-1-3 0 0,0 1-3 0 0,-1-2-5 0 0,1 0-37 0 0,-1-1 11 0 0,1 1 23 0 0,0 0-23 0 0,0 1 34 0 0,0 2 3 0 0,0 0-3 0 0,2 1 3 0 0,-1 0 3 0 0,1 1-6 0 0,0 1 0 0 0,0 1 0 0 0,0 1 0 0 0,1 1-3 0 0,-2 0 3 0 0,1 1 0 0 0,0-1 3 0 0,0 1 5 0 0,-1 0 107 0 0,1 1-45 0 0,0 0 17 0 0,1 2-17 0 0,0 1 28 0 0,2 2 53 0 0,0 3-45 0 0,3 2-64 0 0,0 1-33 0 0,1-1-1 0 0,0 0 3 0 0,0-3-2 0 0,-1-1 41 0 0,0-1-39 0 0,1 0-5 0 0,2 0 2 0 0,1 0 1 0 0,1-1-4 0 0,1 0 1 0 0,0-1-1 0 0,1-1-2 0 0,0 0 0 0 0,-1-1-3 0 0,-1-1 6 0 0,-1-2 2 0 0,-3 0 54 0 0,-1-2 33 0 0,-2 0 36 0 0,-2 1-61 0 0,-1 0 0 0 0,-1 3 17 0 0,-2 0 8 0 0,1 2-25 0 0,-1 0-36 0 0,-1-1-26 0 0,-1 0 1 0 0,-1 0-1 0 0,-1-1-2 0 0,0-2 30 0 0,0 1-30 0 0,1-3-3 0 0,0 1-1 0 0,0-1-2 0 0,1 0 0 0 0,0 0-2 0 0,0 0-1 0 0,0 0 0 0 0,1 0 0 0 0,1 0 0 0 634,-1-1 3-1425-634,0 0-2 1425 0,1-2-4 0 0,0-1 0 0 0,0 0 1 0 0,0 0 5 0 0,0 0 0 0 0,0-1 3 0 0,0 1 2 0 0,0 0 1 0 0,0 2 2 0 0,0-1 1 0 0,0 2 33 0 0,0-1 2 0 0,0 2 7 0 0,0-1 10 0 0,0 0-19 0 0,-1 0 3 0 0,-1 0-39 0 0,0 0 2 0 0,0 1-2 0 0,0 1 2 0 0,2 0-2 0 0,-1 2-3 0 0,1 1-1 0 0,0 2 1 0 0,0-1-3 0 0,0 1 0 0 0,0-1 0 0 610,0 0 3-1481-610,0-1 0 1481 0,0-1 2 0 0,0 0 4 0 0,0-1 24 0 0,0-1-30 0 0,0-2 3 0 0,0 0 106 0 0,-1-1-9 0 0,0 0-52 0 0,-1-1-48 0 0,1 2 5 0 0,-1-1 28 0 0,1 2-36 0 0,-1 0 3 0 0,0 2 5 0 0,0 0 1 0 0,0 0-1 0 0,0-1 26 0 0,0 0-29 0 0,0-1 1 0 0,-1-2-3 0 0,0 0-3 0 0,1-2 3 0 0,-2-1-3 0 0,2-1-6 0 0,0 0 0 0 0,0-1-2 0 0,1-1 5 0 0,0 0 3 0 0,1 0 6 0 0,-1 1 81 0 0,0 0 41 0 0,0 2-7 0 0,-1 0-116 0 0,0 2 4 0 0,0 0 24 0 0,-1 0 1 0 0,1 0-26 0 0,-1 1 29 0 0,0-2-32 0 0,1 2 1 0 0,-1-2-3 0 0,0 1 5 0 0,1-1-2 0 0,-1 1-1 0 0,1-1 4 0 0,0-1 33 0 0,1 0-34 0 0,-1-1 1 0 0,0-1-1 0 0,-1 0 3 0 0,2-1-5 0 0,-1-1-3 0 0,0 0-1 0 0,1 1-2 0 0,-1-1 0 0 0,0 1-2 0 0,0 1-7 0 0,0 1-2 0 0,0 0 3 0 0,0 1-1 0 0,0 1 4 0 0,0 1 5 0 0,-1 0-3 0 0,2-1 3 0 0,-1 0 0 0 0,1-1 3 0 0,0-1 2 0 0,0-2 1 0 0,0 0-1 0 0,1-2-2 0 0,-1 0 3 0 0,0 0 2 0 0,0 0 1 0 0,0 0 24 0 0,-1 1-24 0 0,0 0-1 0 0,-1 0 0 0 0,1 1-5 0 0,0 0-3 0 0,-1-1-33 0 0,2 0-12 0 0,0-1 3 0 0,0 0 33 0 0,1-1 4 0 0,0 0 2 0 0,0 1 0 0 0,0-1 0 0 0,0 2 3 0 0,0-2 3 0 0,0 2 0 0 0,0-2 3 0 0,0 2-1 0 0,0-2 4 0 0,-1 1-4 0 0,1-1 1 0 0,-1 0 2 0 0,1 1 29 0 0,-2 0 5 0 0,0 4-9 0 0,0-1-27 0 0,-2 2 2 0 0,2-2-5 0 0,-3 4-3 0 0,2-4-3 0 0,-1 3 0 0 0,2-4-5 0 0,0 0-26 0 0,1 0-8 0 0,1-1 34 0 0,0 0 0 0 0,0-1-34 0 0,0-1 36 0 0,0 0 26 0 0,0-1-34 0 0,0 1 56 0 0,0-1 2 0 0,0 1 94 0 0,0 0-1 0 0,0-1-129 0 0,0 2 43 0 0,0-1-18 0 0,0 0-27 0 0,0 2 2 0 0,0 0-5 0 0,0 2 0 0 0,0 1 0 0 0,0 1-3 0 0,-1 1 5 0 0,0 1 116 0 0,0 1-26 0 0,-2 1-36 0 0,1 1 170 0 0,-1-1-92 0 0,0 0-61 0 0,0 0-17 0 0,2-2-26 0 0,-2 0-24 0 0,2-1 27 0 0,-1-1-30 0 0,1-1-1 0 0,0-1 4 0 0,-1-1-1 0 0,1 0 26 0 0,0-1-34 0 0,0 0 0 0 0,1-1-6 0 0,-1 0 3 0 0,1 1 1 0 0,-1 0-1 0 0,1 0 0 0 0,-2 2 3 0 0,2 1 0 0 0,-1 1 6 0 0,0 0-1 0 0,0 3 4 0 0,-2-1-1 0 0,1 2-2 0 0,0-1 3 0 0,-1 0-4 0 0,0-2-5 0 0,1 0-2 0 0,-1-2 2 0 0,2 0-3 0 0,0-2 0 0 0,1 0-3 0 0,-2-1 4 0 0,2 1-2 0 0,-2-1 1 0 0,1 1 0 0 0,0 0 3 0 0,0 1 0 0 0,1 1 0 0 0,-2 0 0 0 0,1 1 0 0 0,-1-1 0 0 0,1 0 3 0 0,-1 0-3 0 0,1 0 0 0 0,0-1 0 0 0,-1 0 0 0 0,1 0 0 0 0,-1-1 0 0 0,1 0 3 0 0,1-1 1 0 0,-1 1 1 0 0,0 0-5 0 0,0 0 3 0 0,-1 2 0 0 0,0 0 0 0 0,0 2-3 0 0,-1 0 0 0 0,1 0 0 0 0,-1 2 2 0 0,1-1 1 0 0,0 0-3 0 0,0 0-3 0 0,-1-2-2 0 0,1-1-4 0 0,0 0-25 0 0,0-1 31 0 0,1 0 0 0 0,0 0 1 0 0,0 1-7 0 0,0-1 6 0 0,1 0-2 0 0,-1 1 5 0 0,1-2 0 0 0,0 1 3 0 0,0 0-1 0 0,0 0 4 0 0,0 1 0 0 0,-1 1 2 0 0,0 1 43 0 0,-2 4-51 0 584,0 2 0-1538-584,-2 3-3 1538 0,0 1-2 0 0,-1 0-30 0 0,2 1 33 0 0,0 0-4 0 0,1 0 3 0 0,1 1 3 0 0,-1-1 3 0 0,1 2 3 0 0,0 1-4 0 0,0 0 1 0 0,-1 0 3 0 0,1 1-3 0 0,-1 0 2 0 0,0-1 2 0 0,0 1-2 0 0,-1-1 1 0 0,-1 2 27 0 0,0-1-27 0 0,-1 2 0 0 0,-3 1-1 0 0,1 1 1 0 0,-3 1-1 0 0,0 2-5 0-584,0 2-2 1538 584,0 0 2-1538 0,1 1-3 0 0,0-1 0 0 0,1 1 0 0 0,0 0-2 0 0,2 0-1 0 0,1 0 0 0 0,0 0-2 0 0,1 0 2 0 0,0 0 1 0 0,2 0 2 0 0,-1 0 0 0 0,1-2-2 0 0,0 0 2 0 0,1 0 0 0 0,0-1 0 0 0,0 1 0 0 0,1-1 3 0 0,-2 0 0 0 0,1 1 0 0 0,0-2 0 0 0,-1 1 0 0 0,1 1 3 0 0,0-1-3 0 0,0 2-3 0 0,0-1-3 0 0,0 1 3 0 0,1-1-2 0 0,0 0-1 0 0,0-1 6 0 0,0-1 3 0 0,1-1 2 0 0,-1 0 5 0 0,0-3-5 0 0,-1 0-2 0 0,0-1-3 0 0,0-2 0 0 0,-1-2 0 0 584,0 0 0-1538-584,1-2 0 1538 0,-1 0-3 0 0,0-1-2 0 0,1 2 1 0 0,0-2 4 0 0,0 1-6 0 0,1 1 4 0 0,-1-1-1 0 0,2 2 0 0 0,-1 0 0 0 0,1 1 3 0 0,0 1 0 0 0,0 0 0 0 0,0 0 0 0 0,0 0 0 0 0,-1 1 0 0 0,0-1 0 0 0,1 0 0 0 0,-2-1 0 0 0,2 0-3 0 0,-1-2 1 0 0,0-1 2 0 0,0-1 0 0 0,1 0 0 0 0,0-2-3 0-584,0 0 3 1538 584,0-1 0-1538 0,0 0 0 0 0,0 1 0 0 0,0-1 5 0 0,0 2-2 0 0,0-1 0 0 0,0 2-3 0 0,0-1 0 0 0,0 1-3 0 0,0-2 3 0 0,0 1 0 0 0,0-2 6 0 0,0 0-1 0 0,0-1 1 0 0,0-1 0 0 0,0 1-3 0 0,0-1-3 0 0,0 0 3 0-610,0 0 0 1481 610,0 0 0-1481 0,0 0-1 0 0,0 0 1 0 0,-1 0 0 0 0,0 0-3 0 0,0 1 3 0 0,-1 0-3 0 0,1 0 0 0 0,-1 0-6 0 0,1 0 1 0 0,0-1-1 0 0,1 0 0 0 0,0 0 4 0 0,0 0 2 0 0,0 2-4 0 0,0 1 1 0 0,0 1-2 0 0,0 1 2 0 0,0 0 3 0 0,0 1 0 0 0,0 0-3 0 0,0 0-3 0 0,0 0 4 0 0,0-2-1 0 0,0-1-3 0 0,0-1 3 0 0,0-2 3 0 0,0 0-2 0 0,0 0-4 0 0,0-1 3 0 0,0 1-2 0 0,1-1-1 0 0,1 0 0 0 0,0-1 1 0 0,0-1-1 0 0,-1-1 1 0 0,1-2-4 0 0,0-1 6 0 0,-1 1 1 0 0,1-1-7 0 0,0 0 6 0 0,0 0-5 0 0,-1 1 5 0 0,2-1-2 0 0,-1 0-1 0 0,0-1-2 0 0,0 0 5 0 0,-1 0 3 0 0,1-1 0 0 0,-1 1 5 0 0,1-1 1 0 0,0 2-3 0 0,-1 1 2 0 0,1 1 1 0 0,0 1 0 0 0,0 2-6 0 0,0 0 5 0 0,0 0 6 0 0,0 0-2 0 0,-1 0 24 0 0,0-1-30 0 0,-1 2-3 0 0,1-1 0 0 610,-1 0 6-1481-610,0 0 2 1481 0,0 1-2 0 0,0-1-6 0 0,0 2-6 0 0,0 0 3 0 0,0 0-2 0 0,0 0-4 0 0,0 0-33 0 0,1-2 31 0 0,0 0-22 0 0,2-1 24 0 0,0-2-50 0 0,0-1 26 0 0,0-2-1 0 0,-1-2-11 0 0,0-2-1170 0 0,0-1 708 0 0,-1-8-330 0 0,0 2-227 0 0,0-3-473 0 0,6-14-1334 0 0,1 3-2140 0 0,6-13 5011 0 0,4-9 0 0 0,-10 24 0 0 0,1-7 0 0 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28:25.07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0 320 12294 219808 60782,'42'-2'8904'0'0,"-3"2"-8898"0"0,-17 3-1 0 0,1-1 1 0 0,0 1 0 0 0,2-2 27 0 0,1-1-24 0 0,1 0 2 0 0,2 0 22 0-668,2-1-24 1380 668,1-1 131-1380 0,2-2 8 0 0,-1-2-33 0 0,1 1-37 0 0,0 0-36 0 0,0 0-36 0 0,-1 1 0 0 0,1 0-4 0 0,-1 1 4 0 0,0 1 0 0 0,-1 0-4 0 0,-2 0 1 0 0,0 0 0 0 0,-3 0 0 0 0,-1 0 2 0 0,-2-1 4 0 0,-1 1-1 0 0,-1-1 1 0 0,0 0 24 0 0,0-1-22 0 0,0-2-2 0 0,2 0-4 0 0,0 0 1 0 0,1-2 0 0 0,1 0 80 0 0,1 1 1 0 0,0 0-53 0 0,-2 0-26 0 0,0 2 1 0 0,-1 1 2 0 0,-1 1-3 0 0,0 1-5 0 0,-1 0 0 0 0,1 1 2 0 0,-1 0 1 0 0,1 1-3 0 0,0-1 0 0 0,-1 1-1 0 0,1-1-2 0 0,-2 0 0 0 0,1 1 6 0 0,-1 0 2 0 0,1-1 1 0 0,0 0-1 0 0,0-1 1 0 0,0-1 2 0-692,0 1-6 1325 692,1-1-5-1325 0,0 1 0 0 0,-1-1 0 0 0,1 2-5 0 0,-1-1 2 0 0,-1 2 3 0 0,1-1 8 0 0,-1 1 34 0 0,1 0-36 0 0,0 0 2 0 0,1 0 29 0 0,1 1-34 0 0,1 1-1 0 0,2 0 7 0 0,1 1-4 0 0,2-2 4 0 0,1 0-4 0 0,3 0 4 0 0,2-1-6 0 0,2 0 2 0 0,2 0-5 0 0,1-2-3 0 0,1 1 3 0 0,1-2 6 0 0,0 2 2 0 0,-1 0 1 0 0,-1 0-1 0 0,-1 1 54 0 0,-3 0-62 0 0,0 2 0 0 0,-1 0 3 0 0,0 2 2 0 0,-1 0 4 0 0,0 1-1 0 0,-1-1 28 0 0,2 0-30 0 0,0 0 22 0 0,2-1-28 0 0,2-1-3 0 0,1-1 0 0 0,1-1 3 0 0,2 0 0 0 0,-1 0 0 0 0,1 0-2 0 0,-1 0-7 0 0,0-1 4 0 0,-2 0-1 0 0,-1 0 3 0 0,-2 1 0 0 0,-2-1-2 0 0,-1 1 2 0 0,-2-1-3 0 0,-3 1 4 0 0,-1 0-4 0 0,-2 0 6 0 0,-1 0-6 0 0,-2 0 1 0 0,0 0 5 0 0,-1 0 3 0 0,0 1-3 0 0,0 0 2 0 0,-1 0-2 0 0,1 0 3 0 0,-1 0 6 0 0,0-1-1 0 0,1 0 0 0 0,1 0 1 0 0,1 0-6 0 0,1 0 2 0 0,1 0 1 0 0,1 0-1 0 0,2-2-5 0 0,0 1 0 0 0,2-2-2 0 0,0 0-7 0 0,1 1 4 0 0,0 0-4 0 0,2 0 4 0 0,0 1-4 0 0,1-1 6 0 0,1 1 1 0 0,-1 0-4 0 0,0-1 3 0 0,-1 0 3 0 0,0 0 0 0 0,0 1 0 0 0,0-1 0 0 0,-1 0 0 0 0,0-1-3 0-714,1 1 3 1270 714,0 0 0-1270 0,0 0 0 0 0,0 0 6 0 0,0 1 5 0 0,0-1-2 0 0,0-1-4 0 0,0 0 1 0 0,-2-1-3 0 746,0 1-3 1219-746,-2 0 2-1219 0,0 0-2 0 0,1 0 0 0 0,1 1-2 0 0,1 0-1 0 0,4-1 3 0 0,1 0-3 0 0,4-1 0 0 0,2 0-2 0 0,2-1-4 0 0,0 0 6 0 0,-3 0 1 0 0,-2-1-7 0 0,-4 3 6 0 0,-4-2 1 0 0,-4 2 2 0 0,-3 0 0 0 0,-2 0 2 0 0,-1 1-2 0 0,-2 0 0 0 0,-1 1 0 0 0,-1-1 0 0 0,-1 1 0 0 0,-1-1 3 0 0,-1 0 0 0 0,-1 0 3 0 0,0 0-4 0 0,0 0 4 0 0,-1 0 0 0 0,0 1-1 0 0,1-2-2 0 0,1 1 5 0 0,4-2-2 0 0,2 1-6 0 0,4-1-3 0 0,3-1-2 0 0,1 1-4 0 0,2 0 4 0 0,-2 1-4 0 0,-2 1 6 0 0,-2 0 3 0 0,-3 1 3 0 0,-2 0 3 0 0,-1 0 2 0 0,-1 0-2 0 0,1-2-1 0 0,-2 2-2 0 0,0-1 3 0 0,-2 1 55 0 0,0 0 32 0 0,-3 1-32 0 0,-2 0-52 0 0,-2 0-1 0 0,-2 0-2 0 0,-2 0-1 0 0,0 0 4 0 0,-1 0 2 0 0,1 0-3 0 0,-2 0 34 0 0,0 0-36 0 0,0 0 2 0 0,0-1 54 0 0,0 1 5 0 0,1 0-14 0 0,0 0-2 0 0,1 0 52 0 0,2 0 43 0 0,2-1-43 0 0,1 0-69 0 0,2 0-26 0 0,0-1-2 0 0,4 2 2 0 0,0-1-5 0 0,3 1 0 0 0,0-1 0 0 0,1 1-3 0 0,2-1 0 0 0,-1 1 3 0 0,1 0-3 0 0,-2 0 5 0 0,0 0 194 0 0,1 0 14 0 0,3 0-177 0 0,2 1-36 0 0,3 1 3 0 724,2 1 0 1274-724,3 1 0-1274 0,-1 0-1 0 0,0 0 1 0 0,-1 0 0 0 0,-1 0 31 0 0,-1-2-32 0 0,2 1 1 0 0,1-1 3 0 0,4-1 2 0 0,1 0-8 0 0,1 1 0 0 0,1-1-3 0 0,0 1 1 0 0,-2 0 2 0 0,1 0 0 0 0,-1-1 0 0 0,3 1-3 0 0,0 0 0 0 0,3 1 3 0 0,0-1 6 0 0,2 1 2 0 0,3 0 59 0 0,2 1-58 0 0,4 0-4 0 0,3-1 1 0 0,3 1 2 0 0,4-2 29 0 0,3 1-35 0 0,3-1-2 0 0,2 0 0 0 0,0 0 0 0-756,2 0 6 1216 756,0 2-3-1216 0,2-1-3 0 0,0 1-3 0 0,2 0 3 0 0,0 1-3 0 0,1-1 6 0 0,1 0-3 0 0,1 0 3 0 0,-1 1 0 0 0,-1-1 2 0 0,-2 1 1 0 0,-4 0-6 0 0,-2 0 0 0 0,-5 0-3 0 0,-3 0-3 0 0,-4 0 1 0 0,-4 0-1 0 0,-4-1 6 0 0,-4 1 0 0 0,-1-1 6 0 0,-1 0-1 0 0,0 0-2 0 0,0 0-3 0 0,1-1 0 0 0,-2 2-3 0 0,0-2 3 0 0,0 0 3 0 0,-2 0 0 0 0,-1-1 3 0 0,-2-1-1 0 0,-2 1 4 0 0,-3-2-4 0 0,-2 0 4 0 0,-3 0-1 0 0,-3 0 0 0 0,-3 0-5 0 0,-4 0-3 0 0,-4 0 0 0 0,-3 0 0 0 0,-4 0 3 0 0,-3 0 31 0 0,-3 0-62 0 0,-1 0-40 0 0,-1 0 68 0 0,2 0 0 0 0,4 0 34 0 0,2 0-28 0 0,5 0-1 0 0,4 0 1 0 0,2 0-1 0 0,3 0 4 0 0,-1 0-1 0 0,0 0-2 0 0,-3-1-1 0 0,-2 0-2 0 0,-4-1 3 0 0,-3 0 2 0 0,-4 1 29 0 0,-2 0-4220 0 0,-3 0 1365 0 0,-12-3-1964 0 0,3 0 24922 0 0,-19-10-20140 0 0,47 25 0 0 0,-27-16 0 0 0,35 20 0 0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28:28.894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192 1 10874 223729 60178,'12'40'11080'0'0,"-3"-7"-11029"0"0,-9-22-7 0 0,0-1-10 0 0,0 0-28 0 0,0-1 30 0 0,0 1-2 0 0,-1-1 19 0 0,-1 0-20 0 0,0 2 9 0 0,-3 0 28 0 0,1 1-25 0 0,0 2-11 0 0,0 2-29 0 0,-1 1-5 0 0,0 2 0 0 0,0 1 0 0 0,0 2 0 0 0,0 0 0 0 0,0 1-2 0 0,1 1-1 0 0,0 0-3 0 0,1-2-2 0 0,1 1-1 0 0,1-2 1 0 0,0-1 2 0 0,1 0-2 0 0,0 0 8 0 0,0-1 3 0 0,0 2-3 0 0,0 0 3 0 0,0 1-3 0 0,-2 2 0 0 0,1 2 2 0 0,-2 1 1 0 703,-1 2 3-1329-703,0 0-6 1329 0,-1 2 33 0 0,1 1 63 0 0,0 1-18 0 0,1 3 0 0 0,1 2-27 0 0,1 1-48 0 0,-1 0 2 0 0,1 0 1 0 679,0-3-3-1388-679,0-3-1 1388 0,0 0-4 0 0,0-3-1 0 0,1 0 0 0 0,-1 0 0 0 0,1-2 3 0 0,0 1-3 0 0,0-3 1 0 0,0 0-4 0 0,0-1 0 0 0,0-1 1 0 0,0-1-1 0 0,0 2 3 0 0,0 0 3 0 0,0 0 6 0 0,0 2 0 0 0,0-2 47 0 0,0 0-11 0 0,0-1-39 0 0,0 0 5 0 0,0-2 26 0 0,0 0-26 0 0,0-1-2 0 0,-1-2-4 0 0,1-1-2 0 0,-1-1-2 0 0,1-1 2 0 0,0-2 0 0 0,0 0-6 0 0,0 0 6 0 0,0-1 6 0 0,0 0 61 0 0,0 1-22 0 0,0 1-37 0 0,0 1 0 0 0,0 3 1 0 0,1 1-4 0 0,1 1 29 0 0,0 2-26 0 0,1 1-2 0 0,-1 0 2 0 0,0 0 1 0 0,-2 1 61 0 0,0-1 0 0 0,0 0-65 0 0,1-1 4 0 0,-1-1 24 0 0,1-1-24 0 0,0 0 33 0 0,-1-2-40 0 0,1-1 7 0 0,0-1-1 0 0,0-1-2 0 0,-1-1-3 0 0,1 0 2 0 0,-1-1-2 0 0,1-1-3 0 0,0 0 6 0 0,1 0-4 0 0,-1-1 4 0 0,1-1 0 0 0,-1 0 2 0 0,0-2 0 0 0,-1 0 1 0 0,0-2 33 0 0,0-1-37 0 0,0 0 7 0 0,0 0-4 0 0,0-1 0 0 0,0 1 1 0 0,0 0-1 0 0,0-1 1 0 0,0 2 24 0 0,0 0-24 0 0,0 0-7 0 0,0 0 1 0 0,0-1-3 0 0,0 0-8 0 0,0-1-1 0 0,0-1 1 0 0,0 1 2 0 0,0-1 6 0 0,0 0 0 0 0,0 1 0 0 0,0-1 0 0 0,0 0 0 0 0,-1 1 3 0 0,1 0 0 0 0,0 1 3 0 0,-1 1-1 0 0,0 1-5 0 0,0 2 378 0 0,-1 5 160 0 0,-2 3-421 0 0,-1 4-108 0 0,0 2-6 0 657,1 2-3-1450-657,0 1 2 1450 0,0 1 1 0 0,0 1-3 0 0,0 0 0 0 0,1 2-3 0 0,0-1-2 0 0,0-1-1 0 0,1-1 1 0 0,1-1 2 0 0,0 0 0 0 0,1 0-3 0 0,0 0 4 0 0,0-1-1 0 632,0 0 0-1513-632,0 1-5 1513 0,0-1 5 0 0,0 1 3 0 0,0 0 0 0 0,0 0 0 0 0,0 1 3 0 0,1 0-3 0 0,-1-1-3 0 0,0 0 0 0 0,0 0 0 0 0,1 0 3 0 0,0 0 0 0 0,1-1-3 0 0,-1 1 1 0 0,1 0 2 0 0,-1-1 2 0 0,1 0-2 0 0,-1 1 3 0 0,0-2 0 0 0,0 1 0 0-632,-1-1 0 1513 632,1 0-1-1513 0,-1-1 4 0 0,0 1-3 0 0,1-1-3 0 0,-1 0 0 0 0,0-1 3 0 0,0 0-1 0 0,0-1-2 0 0,0 2 3 0 0,0-1-3 0 0,0 0 0 0 0,0 1 3 0 0,0-1 3 0 0,0 0-1 0 0,-1 1 4 0 0,-1-1-9 0 0,0 1 2 0 0,-1 0-2 0 0,0 0 3 0 0,-1 0 0 0 0,0 0 0 0 0,0 1 5 0 0,-1 0-5 0 0,0 1 5 0 0,-1 1-2 0 0,0 0-3 0 0,-1 0 0 0 0,0 1-1 0 0,0-1-2 0 0,1 0-2 0 0,0-2-4 0 0,1 1-2 0 0,1-1-1 0 0,1-1 1 0 0,0 0-29 0 0,3 0 32 0 0,-1-1-4 0 0,1 0 4 0 0,0 1-4 0 0,1-1 7 0 0,2-1-4 0 0,0 1 6 0 0,3 0 3 0 0,-1 0-3 0 0,1 0 3 0 0,-1 0-1 0 0,0 1 1 0 0,0 0 3 0 0,-1 0-1 0 0,-1 1 4 0 0,-1 0-1 0 0,-1 1-5 0 0,0 0 0 0 0,-1 1 2 0 0,0 1-2 0 0,0 0-3 0 0,0 2-3 0 0,0 0-2 0 0,0 2-4 0 0,0-1 4 0 0,0 1 2 0 0,0 0 0 0 0,0 0 0 0 0,0 1 3 0 0,0-1 0 0 0,1 0 3 0 0,-1 0 0 0 0,2-1-3 0 0,-1 0 0 0 0,2 1 0 0 0,-2-1 0 0 0,1 1 0 0 0,-1 1 0 0 0,-1-1-3 0 0,0 1 3 0 0,0-1 0 0 0,0 0 0 0 0,0 0-3 0 0,0-2 1 0 0,0 0-4 0 0,1-2 6 0 0,1 0 0 0 0,0-1 0 0 0,1-2 3 0 0,-1 1-3 0 0,1-1 3 0 0,-1 0-3 0 0,0 1 2 0 0,-1 0 7 0 0,0 0-6 0 0,-1 1 2 0 0,0 0-2 0 0,0 1 3 0 0,0-1 5 0 0,0 1-8 0 0,0-2-3 0 0,0 1 2 0 0,0 0 1 0 0,0-1-3 0 0,0-1 6 0 0,0-1-1 0 0,0 0-2 0 0,0-1 0 0 0,0-1 0 0 632,-1 0-3-1513-632,0-2 0 1513 0,1 0 0 0 0,0-1 3 0 0,0-1-1 0 0,0 1 1 0 0,0-1-3 0 0,0-1-5 0 0,0-1-1 0 0,0-1 0 0 0,0-1-2 0 0,0-2 0 0 0,0-2-4 0 0,0-1-21 0 0,1-3 27 0 0,0-1-179 0-802,0-3 143-1177 802,0 0 126 1177 0,0 3-22 0 0,2 0-62 0 0,-2 4-3 0 0,3-1 3 0 0,-1 0 6 0 0,0 0-6 0 0,0-2 0 0 0,-1-1-9 0 0,0-2-2552 0 0,-2 0 1208 0 0,-1-11-576 0 0,0 1-1031 0 0,-2-12-859 0 0,2 0 24754 0 0,1 0-20935 0 0,3 49 0 0 0,-2-28 0 0 0,3 41 0 0 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28:32.27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1 124 13173 220032 59327,'39'32'7135'0'0,"-6"-5"-7057"0"0,-20-22-5 0 0,2 2-3 0 0,0-1-17 0 0,2 2-8 0 0,0-2 5 0 0,2 1-5 0 0,0-2-8 0 0,1 0-29 0 0,1-2 54 0 0,1-1-29 0 0,3-1 12 0 0,0-1-39 0 0,3 0 47 0 0,1-4 8 0 0,2-1 54 0 0,2-3-8 0 0,-1-1-9 0 0,1 0 50 0 0,-1 0 34 0 0,-2 1-25 0 0,-1 1-62 0 0,-2 1-50 0 0,-1 1-42 0 0,-1 1-3 0 0,-1 1 0 0 0,-1 1 0 0 0,-1 2-3 0 0,0-1 0 0 0,-1 1 0 0 0,0 0 0 0 0,-2 0 3 0 0,-1 0 0 0 0,-1 0 3 0 0,0 0-3 0 0,0 0 0 0 0,-1 0 0 0 0,1 0 0 0 0,2 0-3 0 0,2-1 1 0 0,3 0 2 0 0,2-1-3 0 0,2 1-6 0 0,1 0 7 0 0,2 1 2 0 0,1 0 33 0 0,0 0-24 0 0,2 0-1 0 0,1 0 45 0 0,1 0-44 0 0,0 0 52 0 0,1 0-19 0 0,-1 1-8 0 0,1-1-23 0 0,0-1 31 0 0,-1-1-36 0 0,0-3-1 0 0,-1 0 40 0 0,-1-1 14 0 0,-1-1 2 0 0,1 1 1 0 0,-2 0-3 0 0,2 1 28 0 0,-2 0-17 0 0,-1 1 8 0 0,-1 0-19 0 0,-2 1-14 0 0,-2 0-40 0 0,-2 1-5 0 0,0 1 6 0 0,-2 0 36 0 0,1 1-39 0 0,-1 0 2 0 0,0 0-5 0 0,0 0 0 0 0,1 0 0 0 0,-1 0 0 0 0,1 1 0 0 0,0 0 0 0 0,2 2-5 0 0,1 0 5 0 0,3-1 2 0 0,1 1 1 0 0,3-1-3 0 0,2 0-5 0 0,1 0 5 0 0,3 1 0 0 0,-2-1-3 0 0,1 1-3 0 0,0 1 3 0 0,-2 0 1 0 0,0 1-4 0 0,-2 1 6 0 0,-2 0 0 0 0,-2 0 0 0 0,-2 0 3 0 0,-1 0-3 0 0,-1-1 5 0 0,0 1 4 0 0,0-1-1 0 0,1 0 26 0 0,-1 0-31 0 0,0-1-3 0 0,0 0 8 0 0,0-1 42 0 0,2 0 20 0 0,0 0 14 0 0,2-1-14 0 0,2 0-64 0 0,1 0-3 0 0,3 0 5 0 0,2-1 0 0 0,1 0-2 0 0,1 0 2 0 0,1 0-2 0 0,0 0 0 0 0,-1 0-4 0 0,0 1 4 0 0,-2-1-6 0 0,0 1 0 0 0,-2-2 0 0 0,-3 1 0 0 0,-1 0 0 0 0,-3-1-3 0 0,-4 1 0 0 0,-3 1 3 0 0,-4-1-5 0 0,-2 2 2 0 0,-4 0 3 0 0,0 0 0 0 0,-2-1 6 0 0,0 2-1 0 0,1-3 1 0 0,2 2-1 0 0,1-2 4 0 0,1 0 27 0 0,3 0-30 0 0,1-1-1 0 0,3 1 4 0 0,1-1-4 0 0,1 0 1 0 0,0 0-3 0 0,2-1 2 0 0,-1-1-5 0 0,0-1-2 0 0,0 0 2 0 0,-1-1-3 0 0,0 1 0 0 0,0 0 0 0 0,-2 0 3 0 0,0 0 0 0 0,-2 0 0 0 0,-1 1 0 0 0,-3 0 0 0 0,-1 0 0 0 0,-2 0 0 0 0,-3 0 0 0 0,-1 2 3 0 0,-2-1 0 0 0,0 1-3 0 0,0-1 0 0 0,0 1 0 0 0,0-1-3 0 0,2 0 0 0 0,1 0 0 0 0,2-1 3 0 0,2 1 0 0 0,5-1 3 0 0,4 0 3 0 0,5-2 27 0 0,5 1-33 0 0,5-3 0 0 0,4-1 79 0 0,4-2 83 0 0,1 0-128 0 0,3-2-31 0 787,1-1-1 1156-787,1 0 136-1156 0,2-2 223 0 0,2 0-106 0 0,3 0-202 0 0,2 0-53 0 0,0 2-6 0 0,-1 2 1 0 0,-6 3-1 0 0,-4 3-28 0 0,-9 1 1 0 0,-5 2 27 0 0,-7 1 1 0 0,-2 1 5 0 0,-2 2-3 0 0,3 1 0 0 0,1 2 0 0 0,4-1 3 0 0,0 0 3 0 0,1 0 0 0 0,0-2 0 0 0,-3 0 2 0 0,1-1 4 0 0,-1 0-1 0 0,1-2 0 0 0,3 1-2 0 0,3-1-6 0 0,5 0 0 0 0,4 0-3 0 0,4-1 3 0 0,2 1 0 0 0,-1 0 0 0 0,0 0 3 0 0,-2-1 0 0 0,4 1 2 0 0,4-2-2 0 0,8-1-3 0 0,8-1-5 0 0,7-1-1 0 0,2 1-2 0 767,0 0 2 1212-767,-3 1 6-1212 0,-2 0 0 0 0,-1 2 6 0 0,-2 0-1 0 0,-2 1-5 0 0,-3 0 0 0-703,-7 1-33 1329 703,-8 2 30-1329 0,-10 3-3 0 0,-9 1 6 0 0,-6 1 0 0 0,-5 0 3 0 0,-1 0 0 0 0,0 1-3 0 0,1 1 0 0 0,1-1 0 0 0,1 0 3 0 0,0-1-1 0 0,0-1-2 0 0,-1 0 0 0 0,-1-1 3 0 0,-1-1 6 0 0,0-2 24 0 0,1-1-24 0 0,2-1-1 0 0,4-1-2 0 0,4 0-1 0 0,2-2-2 0 0,1 0 0 0 0,-1-2 0 0 0,-3 0-3 0 0,-4 1 0 0 0,-3 0 0 0 0,-4 2-3 0 0,-2 0 0 0 0,-3 1 0 0 0,-1 0-2 0 0,-1 0 2 0 0,-2 0-3 0 0,-2 0-2 0 0,-2 0-26 0 0,-3 0 29 0 0,-2 0-1 0 0,-2 0-28 0 0,-1 0 74 0 0,2 0-35 0 0,-1 0-2 0 0,3 0 3 0 0,-1 0 2 0 0,1 0-2 0 0,0 0-4 0 0,1 0 7 0 0,-1 0-1 0 0,0 0 26 0 0,-1 0-31 0 0,-2 0 11 0 0,0 0-3 0 0,-1 0-6 0 0,2 0 49 0 0,1 0-54 0 0,4-1-3 0 0,1 0-3 0 0,3-1-2 0 0,2 0 2 0 0,2-1-2 0 0,1 1-1 0 0,3-2 4 0 0,0 2 2 0 0,1-1 0 0 0,2-1 3 0 0,2 0 3 0 0,2-2 0 0 0,5-1-3 0 0,2-2 0 0 0,4 0-3 0 0,4-1 0 0 0,4 1-2 0 0,3 0-4 0 0,6 1-33 0 0,0 3 34 0 0,1 2 2 0 0,-5 1 6 0 0,-5 2-3 0 0,-6 0 3 0 0,-7 1 0 0 0,-5 2 0 0 0,-5 0 6 0 0,-4 2-3 0 0,-2-1-3 0-724,-2 2 0 1273 724,-1-1 3-1273 0,-1 0 2 0 0,-1 0 1 0 0,-1-1-1 0 0,0 0 1 0 0,1 1 2 0 0,-1-1-5 0 0,2-1 6 0 0,-1 1-4 0 0,2-1 4 0 0,2 0-1 0 0,2-1-2 0 0,4-1-1 0 0,3 0 1 0 0,1-1-3 0 724,1 0 2 1274-724,1-1 1-1274 0,2-2-3 0 0,5-1-3 0 0,7-2-6 0 0,12 0-2 0 0,7-1-4 0 0,10-1-21 0 0,5 1 33 0 0,3 0 3 0 0,4 1 2 0 0,5 0 4 0 0,6 0-8 0 0,-44 3 0 0 0,0 0-1 0 0,3 0 0 0 0,0 0-1 0 0,2 0 0 0 0,0 1 1 0 0,1 0 0 0 0,-1-1 1 0 0,-1 1 0 0 0,1 1-1 0 0,-2-1 0 0 0,0 0 0 0 0,-2 0 0 0 0,0 1 0 0 0,47-1 0 0 0,-7 1 3 0 0,-11 1 0 0 0,-13 0 3 0 0,-14 4-1 0 0,-12 2 4 0 0,-10 2-9 0 0,-5 1 0 0 0,-4 1 0 0 0,-3 0 0 0 0,-3 1 0 0 0,-3-2 0 0 0,-3 0 0 0 0,-1-1-3 0 0,-3-1-3 0 0,0-2 6 0 0,-1-1-3 0 0,-1-1 3 0 0,0 0 12 0 0,-3-2-536 0 0,0 0 104 0 0,-9-1-173 0 0,2 1-925 0 0,-9-1-1229 0 0,1 0-1386 0 0,-5-2 22243 0 0,-1 1-18110 0 0,51 1 0 0 0,-29 0 0 0 0,42 2 0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04.19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1 14921,'33'34'17,"-7"-6"16,-25-25-33,0-2-36,1 1 30,-1-1 1,0 1 5,1-1 45,-1 0 36,0 0-20,0 1-24,1-1-29,-1 1-2,1 0 2,-1-1 82,0 0-197,0 1 107,0-2 9,1 1 150,0 0-122,0 0-34,1 1-1,0 0 1,0-1-3,0 1 0,0 0 0,0-1 0,0 1-3,-1-1 1,2 1 2,-1 0-3,0-1-3,0 1 1,0-1 5,0 1 0,0 0-3,1 0 6,0 0 2,0-1-2,1 2 3,0-2-6,0 1-3,0 0-6,-1 1 7,1-1-1,-1 0 3,1 1 0,-1 0-3,0 0 0,0 1 3,1 0 6,-1 0 2,0 1-5,1 0 5,-1 1-5,2-1 0,-1 2 0,2-1-3,-1 1 0,1-1 0,-1 0 11,1 0-8,-1-1 0,0-1-1,-2 0 4,2-1-3,-2-1-3,0 1 3,0-1 2,-1-1-2,1 0-3,-1 0 3,0-1-3,0 1-3,-1-1-5,0 1-1,0 0 135,-1-1-73,-1 2-531,0-1 433,0 1 249,1-1-142,0 1 25,0-1-185,0-1-9,0 0 26,1 1 81,0-1 126,1 1-64,0 0-54,1 1-2,1 0-6,-1 0 0,2 1 2,-3 0 1,2 0 3,-1 1-6,0 0 11,1 1-8,-1 1 0,1-1-3,0 1-3,1 0 0,-1-1 0,1 2-8,0-1 8,1 0 0,-1 0-5,1-1 2,-1-1 6,0 0 0,-1-1 0,0 0 3,-1-1 0,0 1-3,0-1 0,-1 0 3,1 0 2,-1-1-5,-1 0 0,1 0-5,-2-1-152,0 1 199,0 0 11,0 0-44,0 0-4,1 0 15,-1 0-961,0-1 132,-5 0-65,0-2-106,-5 0-331,-2-2-475,0 0 11616,-2 0-7373,36 10 1,-22-5-1,29 8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0.25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49 0 12856 227123 53343,'-6'41'7953'0'0,"-1"-7"-7875"0"0,0-20-78 0 0,1-2 0 0 0,0 0-44 0 0,0-2 35 0 0,2 0-44 0 0,1-2 47 0 0,1 0-38 0 0,1-2 2 0 0,0 0 33 0 0,1-1 1 0 0,0-1-1 0 0,0 0-24 0 0,0-1-18 0 0,0-1 7 0 0,2 1 41 0 0,2-1-42 0 0,1 0-103 0 0,3-1-295 0 0,0 0-72 0 0,4-1-129 0 0,2 0-182 0 0,3-3-130 0 0,4-1-331 0 0,1-4-351 0 0,4-2-1087 0 0,1-2 2725 0 0,1-1 0 0 0,-12 5 0 0 0,-3 3 0 0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05.140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116 362 11370,'-38'15'53,"7"-2"-50,25-7 0,1-2 0,0 1-1,2-1 1,-1 0 6,1-1 80,0 1 85,-1-1-48,1-1 73,0 1 55,1-2 1,0 0-20,1 0 127,0-1 571,0 1-869,5-4-14,1 0-50,5-5-5,1 0-4,1-2 4,3-2 5,0 0 0,1-1 3,1 0 8,0-1-6,0 0 1,1 1-3,0-2 5,1 0-2,-1 0 30,0 0-27,-1-1 2,0 0-8,0 0 5,-1 0 0,0 0-5,0-1-3,0 0-3,0 0 1,1 1 2,-1 0 0,-1 2-6,1 0-39,-2 2-8,-1 0-20,-2 3 20,-1 1 8,-1 2-19,-1 2 2,-3 2 6,0 0 56,-2 1 6,-1 0-6,0 1 0,-1-1 1167,1 1-1088,-2 3 47,0-1-37,-2 2-27,0 0-26,0-1-36,0-1-42,0 0 3318,1-1 1,1-1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13.308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0 466 15044,'24'-18'-14,"-4"4"6,-14 11 5,0 0 3,0 0-3,0 0-2,-1 1-32,-2 0 29,1 1-37,-3 0-81,0 1 95,1 0 31,-1 0 70,2-1-25,0 1-37,1-2 37,0 1-39,1-1 30,-1 0-30,1 0-1,-2 0 4,1 0-4,0 0 29,1 0-34,2-1 11,0-1-5,1 0 2,0 0 1,1-1-1,-1 0-2,0 0 38,-1 0-38,-1 1 5,0 0 23,-2 1-29,0 1 7,-2 0 32,0 1-410,-1 1 366,0-1 92,0 0-22,2 0-14,-1-1-53,2 1 0,-1-1 5,0 0 28,-1 0-30,1 0-6,0 0-6,1-1 4,0 1-10,1-2 4,0 1-37,1 0 12,-1-2 24,0 2 4,0-1-4,0 2 1,1-1 2,0 0 6,0 0 0,1-1 3,1 0 3,0 0-4,1 0 1,-2-1 0,1 1 0,-1 0-3,1 0-3,-1-1-5,0 1 2,1-2 6,0 2-6,-1 0 4,1 0-1,-2 0-6,1 1 1,-1-1 0,-1 1 5,1-1 0,-2 1 3,2 1 0,-1-1 6,2 0-6,-1 0-54,1-1-88,0 1 52,1-2 9,0 0 11,1-1 5,1-1 57,0 0-65,2-1 12,0-1 52,1 0 1,2 0-3,-1 0-26,-1 0 34,0 0 3,-1 2 3,-2 1 3,-1 0-1,-1 1 32,-1 0-29,-1 1 29,-1 0-32,-1 1 1,0-1-1,-1 2-2,0-1 3,0 0-6,0 1-6,0-1-2,1 0-45,2 0 8,1-2-11,0 2-6,2-2 54,0 1 5,0-1-3,-1 1 6,0 0 9,-3 1 36,0 0-1,-1 2 1,-3 0 3231,1 1 1,-2 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14.740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1 14680,'43'43'0,"-6"-6"-5654,-24-25 5654,0 2 1478,0-1-1343,0 1 789,0-1-894,-1 0-24,-1 0 22,0-2-28,-2-1 0,0-1 3398,-1-2-3396,-2-1 4,0 0 30,-2-2 9,-1 0 0,0-1-9,-1 0-27,-1-2-26,0 0 17,0 0 3,0-1 75,2 2-69,-2-1 2,1 2 42,1-1 62,-1 1-45,0 0-25,0 0-34,0-1-6,1 1-5,0-1 0,-1 1-2,1-1 2,-2-1 0,1 0 2,-1 0 1,1 1 3,-1-1-6,1 2-3,-1-2 3,1 1 3,-2-1 11,1 0-9,0 0 63,0 0-60,1-1 563,-1 0-669,1 0 98,1 1 168,1 1-115,3-1-50,1 1 3,2 1-3,-1-1 2,-1 0-2,0 0 8,-3-1-5,-1 0-3,0-1 2,-2 0 40,0 0-479,-1 0-25,-1-3 47,-1-1-97,-2-4-144,-2 0-395,-2-1-447,-1-2-524,-1 0-1581,0-2 13430,-1 3-7373,32 42 1,-19-26-1,24 33 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17.992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15769,'34'37'6,"-6"-6"-6,-22-24-3,0-1 3,0 0 0,-1-1 0,-1-1 0,0 0 0,-1-2 6,1 1-1,-1-1-5,-1-1 0,0 0 0,-1 0 230,0 0-516,0 0 233,0-1 53,1 1 126,0 0-64,0 1-57,2 0 1,0 1-6,0-1 0,0 0 3,-1 0-3,-1-1 3,1 1-6,0 0 0,1 1 3,1 0 0,0 2-3,1 0 0,1 1 3,0 2 0,0-1 3,1 1 6,-2-1 27,0 0-2,0 0 55,-1 0 26,1 1-34,0 1-39,-1 0 3,2 1-37,-2 1-2,1 1-3,-1-1 0,0 1-1,0-2 4,-1-1 0,1-1-4,0-1 4,0-1 0,0 0-1,0-1 1,0 0-1,1-1 1,0 0 0,0-2-4,-1 1 1,0-2 0,-1 1-3,0 0-3,0-1-2,-1 1 5,1 0 36,0 1 42,0 1 12,-1 0-37,1 0-11,-1 1 3,0-1-37,0 0-5,-1-1 3,0 1-3,0-1-3,0-1-3,-1 1 3,1-2-6,-1 1-27,1-1 21,-2-1 10,1 2 2,0 0 61,0 0 1,-1 1 44,2 0 1,-1 1-54,0 0-45,0 1 29,-1 0-37,2-1-6,-1 1-39,1-1 40,0 1-7,0-2 4,2 1 0,-1-1-37,1-1 36,0 0-35,0-1 2,0 0-160,-1-1-64,1 0 36,0 0 1,0-3-71,0-1-92,0-3-162,-2-3-163,0-1-392,-2-2-423,0-2-736,0-2 12098,0 2-7399,-12 54 0,9-33 0,-9 44 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18.83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1 490 14473,'19'-39'-6,"0"6"1,-4 21 2,3-2 3,2-2 0,4-1 0,1-3 0,3-2-3,1-1-30,1-2 24,0 0 6,0 0-2,-1 2 5,-3 1 3,-3 3 5,-4 3 28,-3 2-27,-3 2 41,-3 2-50,-1 0-8,0 2-1,-1 0 9,0 1 0,0 0 37,-2 1-4,0 0 32,-2 2-4,-1 0-24,0 1-37,-2-1 0,1 2-45,0-1-8,0 0 8,0 0-8,1-1 42,0 1-23,0 0 26,-1 1 8,0 0 193,0 2-283,-1-1 90,1 1 160,0 0-17,1-1-99,1 1-44,-1-2-198,-1 0-108,0 1-24,-2 0-1566,0 0-131,-5 0-1826,-2 1 13683,-4 0-7373,12 4 1,-4-3-1,12 3 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21.52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8 15271,'23'-5'216,"-5"2"-155,-11 7-8,-1 1 1,0 0 7,1 1 46,1 1-46,1 1-52,1 0 2,0 1-6,0 0 1,0 1 0,0-2 30,-1-1-28,0 1 37,-1-1 8,0 0-19,0 1-26,-1-2-2,1 2 2,-2-1-8,0-1 0,0 0 0,-1-1-8,0-1 8,-1-1 0,1 0 0,-2-1 0,1 0 0,-2 0 0,1 0-3,-1-1 0,-1 0 3,2 1 45,-1-1 8,0 2 17,1-1-16,0 1-46,0 1 28,1-1-27,1 2-6,0 0-1,1 0-2,0-1 3,1 2 0,0-1 50,1 2 17,0 0-25,1-1 8,0 1-8,-1 0-37,-1-1 26,-1-1-28,0 0 5,-1 0 22,-1 0 21,0-1 7,-1 0-8,0-1-50,-2 0 0,1-1-3,-1 1 0,0-3-67,0 2-65,1-2 43,-2 0 2,4 0-118,0 1-41,2-1 42,1 2 36,2-1 61,0 0 46,0 0-1,-1-1 0,-1 0 51,0 0 6,0 0-49,-2 0 1,0 0-28,-2 0 39,0 0 42,0 2 238,-1 0-42,2 2-115,-1 1-75,1 0 47,0-1-47,0 1 38,-1-1-38,-2-1 2,1 0 54,-2-2-2260,1 0 1005,-4-3-277,0 0-678,-2-3 11978,2 0-7373,8 11 1,-4-7-1,7 10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22.273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1 449 14938,'7'-45'-73,"1"6"28,6 22 40,1-2-32,3 0 34,0-1 3,2-1 0,2-1-5,2-1 5,2-2-6,0 1 6,0 0 0,-1 1 0,-3 2 6,-1 2 30,-4 2-30,-2 2 2,-3 3 1,-2 1-4,-1 2-5,-2 1-8,-1 2 8,-1 2 196,-1 1-62,-2 1 751,-1 1-1302,-5 6-303,0-1-106,-5 4-401,2-2-677,-3 1-1691,1-1 13425,1-2-7373,29-20 1,-17 13-1,23-15 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40.493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9 15475,'23'-5'-5,"-2"2"2,-14 6-3,1 1 4,-1 0 2,0 0 0,0 1 0,-1-1 2,-1 1 1,1 0 0,-2-1-3,1 0 3,0-1-3,-1-1 36,0 1-33,1 0 0,0 0 0,1 0 2,0 0 32,2 0-37,-1 1-6,1-1 0,0 1-2,0-1-28,-1 0 36,-1 1-9,0-1 6,-1 2 3,1-1 6,-2 1 92,0 1 8,1-1-19,0 1-42,0 1-9,0-1 18,0 1-10,0-1-41,-1 1 0,1-2-3,-2 0-3,2-1 0,-3 0 3,1 1-5,0-1-4,0-1 1,0-1 2,-1 0-2,1 1 2,0-2 6,0 1 0,0-1 0,1 1-2,-1-1-1,0 0 0,-1 0 3,0 0 0,1 0-6,-2 0-780,0-1 251,0-2-751,-2-1-436,-1-4-1016,-2-2 12568,-2-2-7373,11 24 1,-6-13-1,10 19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40.98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0 209 14148,'48'-26'3,"-5"4"5,-23 10 1,-1-1 27,1 0-36,-2-1 0,1-1-5,-1 0 2,0 1 3,-2 1 0,-2 1 8,-3 2 45,-1 2 3,-3 1 6,-3 1 11,-1 3-3,-1 0-6,-1 2-2472,-1 0 1383,-3 1-470,1 0-804,-3 0 12129,3 1-7373,7-1 1,-5 1-1,7-3 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47.113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1 15604,'19'7'205,"-2"1"-200,-11 1 48,1 1-16,-1 0-32,1 0 1,-1 0-3,0-1-3,-1-1-6,0 0 3,0-1 1,0 0-7,-1-1 6,-1 0 1,1-1-1,-1 0-3,0-1 3,0-1-2,1 0 5,-2 0 0,1 0 3,0 1-1,0 0 1,1 1-3,-1 0 3,1 0-3,0 0 0,0 0-6,0 0-38,-1 0 44,1-1 0,-2 0-9,1-1-27,-2-2 36,1 0 249,-1 0-3736,0-1 2608,0-2-1042,0 0-845,-2-3 6042,0 2 1,-1-1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0.96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371 10 10874 227123 53343,'-25'-6'9224'0'0,"2"3"-9160"0"0,11 11-64 0 0,-3 2 62 0 0,0 0 16 0 0,0 2 1 0 0,1-2-74 0 0,1 1 6 0 0,3 0-11 0 0,1-1-2 0 0,3-1-43 0 0,1-1 8 0 0,2 0-33 0 0,0-2 0 0 0,2-1 34 0 0,-1 0-9 0 0,2-2-761 0 0,-1-1 671 0 0,6-1 37 0 0,-1-1-11 0 0,4-1-14 0 0,-2-2-3 0 0,0-1-45 0 0,1-1 28 0 0,0 0-19 0 0,2 0 2 0 0,0 0 15 0 0,0 2-26 0 0,0-1-19 0 0,0 3-18 0 0,-1 0 20 0 0,-1 0 79 0 0,-1 1 61 0 0,-2 0 43 0 0,-1 0-379 0 0,-1 0 384 0 0,0 4 227 0 0,0-2 78 0 0,0 5 49 0 0,1-2-46 0 0,-1 2 33 0 0,0 1-36 0 0,0 1-55 0 0,-1 2-88 0 0,0 4-64 0 0,0 1 90 0 0,-1 3 16 0 0,0 2 54 0 806,-1 2 27-1040-806,-2 0-19 1040 0,-2 0-28 0 0,-4 0 9 0 0,-2-1-1 0 0,-1 0-19 0 0,-1-2-23 0 0,0-1-55 0 0,1-2 89 0 0,0-2 47 0 0,0-3 37 0 0,0-1-81 0 0,0-1-59 0 0,-2-1-62 0 0,-2 0-41 0 0,-1-1-46 0 785,-1-1-30-1081-785,-1 0 0 1081 0,1 0-3 0 0,1 0 3 0 0,1-1-3 0 0,3-1 0 0 0,0-1-3 0 0,4-1 0 0 0,1-1 3 0 0,3-1 0 0 0,1-1-728 0 0,1 0 249 0 0,1 0-212 0 0,0-1-183 0 0,-1-1-414 0 0,-1-2-692 0 0,1-3-1794 0 0,1-2 3774 0 0,0-1 0 0 0,2 3 0 0 0,0 2 0 0 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47.611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1 212 12218,'40'-25'353,"-4"1"-316,-17 11-32,-1-2 4,1 0-1,-1-1 28,0 1-30,-1 1 30,-2 0-27,-2 1 36,-2 2-1,-3 1 21,-2 2 33,-2 1 11,-2 2-28,-1 2-81,-1 1-207,0 1-482,-2 1-243,-3 0-435,-3 0-1474,-2 1 2841,0 1 0,4 0 0,2-1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50.33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1 14717,'33'36'44,"-5"-7"-44,-24-23 0,1-1 0,-2-1-5,1-1 2,-2 0-3,1-1-2,-2-1 11,0-1 274,0 1-403,1-1 126,0 1 64,-1-1-10,3 1-46,0 0 0,1 0 4,0 1 41,0 0-20,-1 0-2,0-1-31,-1 1-411,0 0 97,0 0-81,-1 0-19,2 0-208,-2 0-283,0 0-321,0-2-97,-1 1 1,-1 0-1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51.249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0 220 8388,'3'-19'20,"1"3"-18,-2 12-2,1-1-2,-1 2 2,1-1 0,-1 1 100,0 0 183,-1 0 0,1 2 117,-1 0-400,1 1-72,0 0 72,-1 0 56,2 0-12,0-1-35,0 0 47,0-1 17,0 0 137,-2 1 170,0 0-24,-1 0-146,2 0-73,-2 0-47,1-1 11,0 0-12,0-1-24,0 0 80,1-1 46,0-1-46,2 1-80,1-2-29,-1 2-28,2-1 37,0-1-42,2 0 0,0-1 0,2-1-1,0-1 4,2-1-3,0 1 0,0 0 5,0 1 0,-2-1 1,-1 2 27,-3 1 12,0 1 69,-3 1 18,-1 2-34,-1 0 896,0 2-1188,0 0 255,1-1-64,0 1-1649,-1 0 1106,-6 4-541,-1 0-839,-5 4 11753,0-2-7373,24-14 1,-13 7-1,18-11 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54.75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110 31 13927,'-47'-14'456,"8"3"-374,34 10 16,0 0-17,1 0-20,1 1-49,0 0-7,1 0 393,2 0-1347,-1-1 949,4 1 154,-1-2-37,4 2-72,-2 0-39,2 0 2,-2 0-2,1 1-4,-1 0-2,-1 2 6,1-1-3,-1 0 0,2 1 8,-1 1-8,3 0 5,-1 1-8,1 1 3,1 1-3,-1-1 0,2 0 3,-1 0 2,1 0-5,0-1 45,-1 1-42,1-1 25,-1 0-28,1 1-53,-1 1 53,1 1 114,0-1 38,0 1-71,-1-2-73,-1 0 29,-1 1-32,-1-1-2,-1-1 5,-1 0 29,0-1-29,-1-1 45,0-2 3223,-2 0 1,1-1 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55.385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1 185 11443,'23'-21'-67,"-3"1"55,-10 11 4,1 0-154,1 0-102,0-1 63,1-1 100,1 1 56,-2 1-8,0 0 19,-1 1 32,0 0-1,0 0 3,0 1 8,-1 0-8,1 0 3,-1 1 31,-1 1 10,-2 0 29,-1 2 146,-3 1 55,0 1-856,-3 1-267,-3 4-811,0 0 11490,-4 4-7373,13-14 1,-7 5-1,10-8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57.791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15095,'7'37'58,"-2"-6"-49,-3-26-1,-1 1-2,0-1 30,0 0-27,1 0 27,0-1-36,0 0-36,-1 1 30,1-1-39,-1 1 12,1 1 24,0-2-24,1 2 33,0-1-6,1-1-5,0 1 5,0-1 6,-1 1 0,1-1 0,0 0 3,0 0 0,-1 0 0,1 0 5,0-1-5,-1 0-3,0-1 0,0 1 3,-1-1-3,1 0 2,-1-1-2,0 1 3,-1 0 3,1-1 2,0 0-366,-2-1 207,2 1-9,-1-1-19,0 0 16,1 0 29,0 1 33,-1-1 12,0 2-29,0-1-106,0 1-146,0-1-137,0 0 10337,1 0-8260,-5-5 0,2 4 0,-3-5 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29:58.276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1 203 10194,'38'-16'48,"-5"2"-46,-24 8-2,1-1 9,0 0-1,1-1 1,0 0-4,0-1 1,0 0-1,1 1-5,-1-2 3,1 1-6,-1 0 6,0 1 31,-1-1-31,0 1-3,-1-1-37,0 1 37,0 0 0,-1 1 45,0 0 3,-2 0 33,-2 3 36,0 0 12,-3 2-1022,0 1 182,-4 0-348,-1 2-674,-5 1 1733,0 2 0,3-1 0,3-1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02.279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0 15403,'25'35'0,"-5"-6"0,-12-24 2,-1 1-2,0 0 45,1 0-45,-1 0-3,0 0 3,0 1 6,-1-1-3,-1 0-3,0 1 36,0-1-36,0-1-3,1 1 1,0-1 2,-1-1 2,1 0 4,-1 0 0,0-1-6,0 0-6,-1 0 0,-1-1 1,0 0 5,-1 0 0,0-1-9,-1 0-24,0 0 33,0 0 0,1 0 0,-2 0 0,1 0 0,0 0 0,0 0-20,1 0-41,-1-1 61,0 0 89,0 0-80,1 1-9,-1-1-462,1 0 3738,0 1 1,-1-1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03.001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0 211 12840,'26'-21'-31,"-3"1"34,-14 10 5,2-1-8,-1 0 0,1-1-8,0 1 2,1-1-2,0 0-28,0 1 33,0-1-34,1 1-10,-1 1 47,0 0 5,-2 0 1,0 2 50,-1 2 6,-3 1-18,-2 2-7,-2 0-250,-1 2 213,-1 6-344,0-2-54,-1 5-75,0-3-191,-1 1-366,-1-1-757,1 0-455,-1 0 12072,0 0-7373,10-26 1,-7 18-1,8-20 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04.552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0 138 12767,'41'-12'6,"-7"1"2,-26 4-2,0-1-3,1 1-3,-2 0-107,1-1-36,-1 2 87,-1-2 12,0 2 38,-1-1 6,0 0 34,-1 0 27,-1 2 32,0 0 13,-2 1-42,0 1-64,0 1-33,-1 0-20,0 0-48,0 0 3,1-1 17,0 1 33,1-1-25,-2 1 3349,1 1 1,-1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49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1 18673,'-28'28'-319,"3"-4"310,13-16-24,1 1-20,0 1 19,1 1-2,1 0-15,1 1 6,0 0 12,3 0-12,0-1 39,2 1 1,0-2-1,1-2-36,0-1 37,2-1 2,-1-1-3,1-2-2,0 0-1,0 0-33,0-1-2,0 0 35,0 2 1,0-1-43,2 1 7,1 1-1,2 0-14,2 1-3,3-1 54,2 0-42,5-2 50,3 0 8,3-2 37,3 0-45,1-1-112,1-3 17,-1 0 95,-3-3 0,-4 1 86,-3 0 54,-6 0 17,-2 2 8,-4 1 1,-2-1-26,-1 1-73,-1 0-31,0-1-36,-1 0 3,1 1 39,-1 0 476,0 1-456,1 0-29,-2-2-27,-1 1-3,-1-2 2,-2 1 4,1-1 27,-2 1-33,0-2 0,0 1-1,-1 0-2,0-1 0,1 1-5,-1 1-48,0 0 44,1 0 1,-1 2-43,0 0 46,0 0-6,-1 1-31,0 0-9,0 0 43,1 0-1,-1 0-58,1 2-62,0 1-19,1 1 19,0 2 14,0-1 57,0 3 4,1 0 12,1 1 6,0 0-14,2-1-12,1-1-16,0 0 24,1 0-4,0-2 13,1 1 11,2-1-11,1 0 1,2-1 38,1 0-64,1-1 36,4 0 34,0-2 0,4 0-128,2-1-54,2-3 2,3-2 4,0-2 19,1-4 73,-1 0 84,-4 0 107,-1 0 41,-6 1 107,-2 1 47,-5 2-33,-2 0-42,-2 1-28,-1 0 106,-3 0 31,-1 1-34,-5 1-111,0 1-63,-4 0-52,1 1-76,-3 1-39,2 1-82,-2 0-33,2 0-2,0 2 10,0 2 26,2 1-2248,-9 11-2544,3 7 4199,0 4 1,8-7 0,7-9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1.27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 1 13405 228124 52514,'58'37'-92'0'741,"-4"-7"-1039"1115"-741,-20-28-703-1115 0,2-2 1834 0 0,-2 0 0 0 0,-14 0 0 0 0,-7 0 0 0 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05.134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1 13745,'27'36'6,"-4"-6"-6,-19-24 0,0 0-42,1 1 42,0-1 5,0 0 4,1 1-1,0 0 45,0-1-41,0 0-4,-1 0 48,1-1-56,-1 0-8,-1 0 2,0-1 3,0 0 0,-1 0 3,0-1 0,0-1-2,-1 0 2,-1-1-5540,0 0 5540,0-3 0,0 1 0,-1-2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25.05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14479,'33'19'11,"-6"-4"-8,-26-14-1,0 1 7,0-1 363,0-1-372,0 2 188,0-1-183,-1 1-5,2 0 0,0-1 3,-1 0 151,0-1-162,-1 2-1,1-1 9,-1 1 196,1-1-165,1 1-31,-1 0-3,1 0 3,0 0-5,1 0 5,-1 0 56,1 1-23,0-1-24,1 1-4,-2 0 4,2 0-6,-1 0-3,1 1 5,0-2 4,0 1 35,1 0-44,-1-1 0,1 1 0,1-1-5,-1 1-1,0 1 3,-1-1-2,0 1-1,0-1 1,-1 0-1,1 1 6,-2 0 0,1 0 0,-1-1 0,1 2 0,-1-2 3,0 1-6,1 0 3,-1 0-3,1 0 0,-1-1-5,1 0 0,-1 0-29,0-2 29,-1 1-82,-1-2 73,2 1 17,-1-1-9657,1 0 12933,-1-2 1,-1 0 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25.74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0 204 13358,'39'-24'130,"-5"4"-128,-22 9-2,1 0-2,1 0 2,0 0 36,0-1-30,-1 1 30,0 0 28,-1 1 26,-2-1 61,-2 2-78,-2 1-65,-2 1-8,0 1-5,-2 0 5,0 2 3,0 0-3,0 1 0,-1 0-54,0 2-35,1 0 44,0 0-8,1-1-40,0 1 12,1-1 20,1 1-12,0 0-1,-1 0 69,0 1-4,-2 0-55,1 0 19,-2 0-969,1 0 309,-2 2-505,0 0-898,0 2 11938,0-1-7373,-2-7 1,2 3-1,-2-5 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35.382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37 0 16803,'-20'11'492,"4"-2"-394,16-9 149,0 0-247,3 1 112,-1 2-76,3 1-33,0 1-3,0 0 0,2 1 0,-2-1 0,2 2 0,-1 1 0,2 1-6,0 1 4,1 2-1,0 0 3,1 0 0,-1 1-3,0 0 3,1-1 0,1 0 6,1-1-4,1 1 1,0-1-3,1 0 0,0 0 0,-1-1 0,1 1 0,-1-1 0,-2 0-3,0-2 1,-2 0-4,-1-1 3,0 0 0,0 0 3,-1 1 0,1-1 0,0 0 3,-1 0 0,1-1 3,0-1-4,-1 1 4,0-1-3,0-1 2,-1 0 4,0-2-4,-1-1 1,1 1 0,-1-1-6,0 1-6,-1 0 3,0 0-2,0-1 2,-2 1 0,1 0 3,0-1 34,-1 1 2,0 1-28,0-1 1,0 1 24,-1 0-30,1 0-3,-1-1 0,0-1-787,0 0 213,-1-4-53,0-1-280,3-5-230,0-1-81,2-2-87,3 0-308,0 0-666,-1 3 12109,-1 2-7838,-22 41 0,13-27 0,-17 30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36.071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1 432 13966,'45'-29'48,"-6"1"-40,-17 10 37,0-2-39,1-1 128,1-2 0,0 1-52,0 0-46,-2 1-30,-1 2 55,-2 0 65,-2 2 28,-3 2-3,-1 1 9,-3 3 11,-1 1-20,-3 3-8,0 1-20,-3 2-25,0 2-45,-1 0-47,0 2-6,-2-1-205,2 0 116,-2 0 10,1 0 79,2 0 9,0-2 27,3 0-36,1-2 0,1 0 9,1-1-9,-1-1-73,0 1-176,0-1 53,0 0-37,-1 0-97,-1 0-93,-1 2-44,-2 0-282,-2 0-194,0 1-457,-1-1-586,-3 1 1986,-1 1 0,1 1 0,0 1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38.537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109 319 15540,'-21'16'-73,"3"-3"65,12-8-62,1-1-12,2 0 12,1-2 26,1-2 850,1 1-753,-1 1-8,-1 0 70,-1 1-62,-2 2-45,-2 0-2,0 1-6,0 0-62,1-1-16,2-1 25,1-2 16,2 0 29,0-1-37,1 1 0,-1-1 45,0 1 9,0 0 52,1 0-52,-1 0 27,0 0-176,1-1 140,5-2 70,2-2-25,9-3-9,2-3-30,6-3 2,1-1 29,3-3-29,1 0 1,0-2-9,0 0 2,0-1 7,0 0-1,1-1 3,0 0-5,2 0-3,1-1 5,-1 0 1,1-1 27,-1 2-2,-2-1-34,-2 2 5,-4 0 40,-1 4 218,-5 1-156,-3 2-1,-3 3 26,-3 3 16,-3 1-14,-2 2-19,-2 0-633,-1 3 518,-4 5 9,0-1-1,-3 5 26,0-3-34,1 0-476,-1 1 61,1-1-64,1 0-109,-1-1-336,1 2-429,0-2-590,0 1-1495,0-1 3438,0 0 0,1-3 0,2-1 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39.119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0 0 15618,'13'24'168,"-1"-3"-123,-3-11-37,1-1-5,-1 1 6,2 0 24,-1 0-33,2 1 3,0 0 5,1 1 1,0-2-4,1 2 1,-1-2 0,-1 0 2,-1-1-2,-1-1 2,-1-1 0,-1 0 4,-2-2 21,0-1-24,-2-1 27,0 0-30,-2-2-3440,-1 0 1191,-5-2-1993,1 1 7512,-4-2 1,1-1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0:41.116"/>
    </inkml:context>
    <inkml:brush xml:id="br0">
      <inkml:brushProperty name="width" value="0.08571" units="cm"/>
      <inkml:brushProperty name="height" value="0.08571" units="cm"/>
      <inkml:brushProperty name="color" value="#CC0066"/>
    </inkml:brush>
  </inkml:definitions>
  <inkml:trace contextRef="#ctx0" brushRef="#br0">284 109 13762,'-21'0'78,"3"0"-75,18 0 2343,0 0-2099,-2 0-244,-1-1 5,-2 0 107,-2-1-54,-1 0-24,-1-1-37,-1 1 8,2 0 45,-1-1-11,1 1 0,0 0-39,0-2 3,0 1 39,1-1-43,-1 1 4,2-1 2,-1 0-2,1 1-3,-1-2 0,0 1 41,1 0-35,0 0 36,0 0 5,1 1 26,0 0-6,1 0 0,-2-1 16,2 1-80,-2 0 47,2 0-47,0 0-3,0 0-3,1 1 0,0 0 0,1 1 0,1-1 2,0 2-2,0-1 0,-1 0 0,0 1 0,1-1-2,-1 0 2,-1 0 5,1 0 1,-1 1-6,0 0-45,1-1 3,-1 1 6,0 0 30,0 0-2,1 0-4176,1 0 3061,0 3-1907,2 2 6306,0 4 1,1 0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15.8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16755,'35'24'14,"-7"-5"-3,-24-15-2,0-1-1,0 0-2,0 1 2,0-1 28,0 1-30,0-1 0,-1 0-4,0 0 4,2 1 0,-1 0-1,1 1 1,1 0-1,-1-1 32,2 1-32,-1 0 1,0 0 47,0-1 0,1 0-8,-1 1 0,0-1-37,0 1 46,-1 0-46,0 0 45,0 1-11,0 0-33,0 1 27,0 0-30,-1 0-6,-1-1 0,1 1 0,-1-1-3,-1-1 3,0-1-6,0-1-30,0 0 36,0 0 0,-1-1 3,1 0-1,0-1 7,-1 0-6,2 1 2,-1-1 1,1 1 2,1 0 1,-1 0 35,2 0-35,-1 1-6,2 0 2,-1 0-5,1 1 0,0-1 6,0 0-1,0 1-2,1 1 0,0-1-3,0 1-3,0-1-2,0 1 2,-1 0 3,1 0 3,-1 1 2,0-1-2,1 0-3,-1 1 0,0-1 0,1 1-3,0 0 3,1 0 0,1 0 0,1 1 0,0 0 0,1 0 0,0 0 0,0 0 0,1-1-3,1 0 1,-1 1-1,2 0 3,-2 0-3,1-1-5,-3 1 5,1 0 3,-1-1 0,1-1 0,-1 2-3,0-1-5,0 1-4,0-1 10,0 1-4,1 0 0,0 0 1,1 1 5,-1 0 61,2 1 26,-1 0-25,0 1-29,1 0 12,-1-1-36,0 1-1,0-1-2,0 1 2,0-1-5,-2 0-3,1 0 0,-1-2 0,-1 0 0,1 0-3,-2-1 3,0-1 0,-1 0-3,0 0 0,-2-1 3,1 0 37,-1 0-4,-1 0 37,0 0 0,1 1 17,-2-2-17,0 2 76,-1-2 97,0 1-86,1 0-73,-1 0-75,0 0-1,1 1 0,0-1-5,0 0-3,-1 0 0,1 0 0,-1-1-3,0 1 3,0-2 0,-1 0-2,1 0 60,-2-1-447,-2 0-515,-4-2-124,-6-2-517,-2-2-1208,-4-2-1050,0-3 13633,0-1-7373,55 26 1,-32-15-1,43 22 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17.32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235 225 10614,'-33'-23'73,"6"4"109,27 19 246,0-1-436,-3 0 8,2 0 193,-2 0 42,1 1 56,0-1 6,1 0-34,-1 0-27,1 1 27,-1 0 17,1 0-27,0-1-99,0 1-84,-2-1 64,1 0 81,0 0 29,-1 0-20,2 0-28,-1 0-34,1-1-47,0 1-34,-1 0-2,0 0 38,1 0 26,-1 0-3,1 0 3,0 0-11,0 1-60,-1 0-27,1 0-11,0-1 265,0 1-254,-1 0-81,1 0 36,-1 2 106,-2 3-44,-2 5-62,-1 4-25,-2 4 25,0 1 70,0 1 8,2 0 54,1 1-9,1 1 11,-2 1 26,2 2-48,-2-1-42,1 1-9,0-1-7,0-2-46,1-1 26,0-2-34,1-2 0,2-2 8,1-1 37,1-1-37,0-1 26,0-1-34,0 0 3,2-2 8,0 0-8,2-2-3,0-1-3,-1-1 0,-1-1 0,0-1 3,-1-2 916,-1 0-916,0-5-87,0-3 81,0-7 6,-2-1-2,-1-3-1,-2-1-3,1-1-2,0 1-29,2 0 4,0 1-1,1 0-2,1 1-6,0-1-3,0 1 11,0 0 1,3-1 33,0 1-9,3 0-24,0 1 30,1-1 0,0-1-2,1 1-4,0-2 9,1 0 0,0-1 9,0-1-4,-1 0 1,1-1-6,-1 1 33,-2 0 4,-1 1-32,-1 1-5,-2 2 3,0 1 0,-2 3 42,1 3-45,0 4-34,-1 2-36,0 3-582,0 0 652,2 5 98,2 2 84,4 6-104,1 5-44,3 4 11,1 1-40,0 1 57,0-1-29,0-2-30,0-3 3,0-2-1,-1-3 4,0-2-4,1-2 32,-2-3-32,2-1 57,1-2-54,1-1 34,2-1-36,0 0-3,2-2 5,0-1 1,2-3 2,-1-2-8,0 0 5,-2 0-5,-1 1 0,-4 0-3,-1 2-3,-4 1-3,-3 2-2,-2 0-37,-1 2 625,-2 0-779,-5 0-244,-2 0-41,-6 0-149,-2 1-221,-2 1-560,0 0-1403,0 2-1574,4-1 14221,0-1-7864,64-8 0,-42 5 0,48-6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1.88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107 1 10331 229239 53255,'34'8'8955'0'-741,"-6"-2"-9042"-1115"741,-27-6 87 1115 0,-1 2 221 0 0,0 2 154 0 0,0 4 23 0 0,0 4-90 0 0,0 3-95 0 0,0 4-90 0 0,-2 2-28 0 0,-1 2 12 0 0,-4 1 35 0 0,-2 1-27 0 0,-2 0 17 0 0,0 1-20 0 0,-1 0 36 0 0,-1 0-8 0 0,0 0-36 0 0,0-1-9 0 829,0-2-50-1001-829,1-1-45 1001 0,0-4 0 0 0,3-1-3 0 0,1-3 3 0 0,2-3 3 0 0,1-2 0 0 0,1-1-1 0 0,1-3 4 0 0,1-2 392 0 0,1-1-494 0 0,3-12-18 0 0,3 3 18 0 0,4-12-32 0 0,3 6-54 0 0,3-4-3 0 0,2-1 81 0 0,4-1 43 0 0,1 1 16 0 0,2 2-17 0 0,-1 1-25 0 0,1 1 1 0 0,-2 2 21 0 0,-2 1 20 0 0,-2 3-25 0 0,-3 1-25 0 0,-3 3-20 0 0,-5 2-16 0 0,-1 2 24 0 0,-3 0 54 0 0,1 0-6 0 0,-1 1 59 0 0,2 2 37 0 747,0 0-1 1119-747,1 4 34-1119 0,0 0 95 0 0,-2 2 29 0 0,-1 2-26 0 0,0 3 19 0 0,-3 0-22 0 0,1 3-33 0 0,-1 0-54 0 0,0 0-8 0 0,-1-1-36 0 0,-2-1-28 0 0,0-1-4 0 0,-1-2-2 0 0,0-2-70 0 0,1-3-25 0 0,2-3-3640 0 0,0-1 1889 0 0,10-10-1679 0 0,-1 0 3525 0 0,8-8 0 0 0,-9 7 0 0 0,-1 3 0 0 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19.9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316 41 15923,'-2'-18'177,"-1"4"-169,-3 12-2,-1 0 100,0 0 62,-1 1-8,-1 0-68,-1 1-92,-1 0-3,-3 0-2,-1 2 5,-3 2 0,-2 5 5,-1 2 119,-1 2-54,1 2-62,0 2 54,3 4-51,2 0 39,1 2-41,3 1 35,1 0-44,2-1-8,2-1 2,1-1 1,3-2-1,1 0-2,0-2-37,2-2 39,0-1-38,0-3 41,2 1 3,1-3 3,4 1 2,0-2 48,2 0 1,0-2-10,-1 1-35,1-1 64,-1 0-73,0 0 2,1 0 1,-2-1 0,1 0-3,0-1 3,1 0 2,-1 0-2,1 0-3,0 0 3,0-1-3,1 0 0,-2 0 6,1 0-4,-1 0 1,0-2 3,0 0 2,1-1 26,0 1-26,0-1 29,2 0-37,0 0 2,1-1-2,1-1 0,1 0-5,1-2 2,1 0-5,-1 0 5,1 0 0,-2-1 3,0 1 3,-1 0 5,-1-1 34,0 0-36,-1-1 2,-1 0-8,0-2 3,-1 0-3,-1 0 8,-1-2 62,-2 0-16,0-1-49,-2-2 32,0-1-29,-1-1-2,0-1 2,-2 0 37,0 0-40,0 0 37,0 1-33,-1 1 44,-2 0-45,-2 3 43,-1 0-48,-1 0 36,1 1-39,-1 0 5,1 1-2,0 2 6,1 0 21,0 1-30,0 2 0,0 0-2,0 1-7,1-1 9,-1 1-3,1-1-2,-1 0-32,1 0 37,-1-1-2,1-1-1,0 1-31,-1 0 34,-1-1-8,0 2-45,0-1-1,-1 2 12,0-1-64,2 2-59,-2 0-188,2 2-115,-2-1-122,1 1-158,-2 2-282,2 2-385,-1 2-601,1 3-1251,0 0 3267,0 0 0,2-4 0,2-2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0.3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84 14585,'31'-16'78,"-2"2"-78,-7 8-5,-1 0-29,1-1 34,0 1-5,0 0-4,-1 1-52,0-1 24,1 2-8,-2 0-520,-2 2-74,-1 0-176,-2 2-336,-2 0-562,-2 0-1460,-3 0 3173,-1 2 0,-4-2 0,0 1 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3.5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48 1 14974,'-21'1'-151,"3"3"115,14 9-9,1 3 45,2 0 0,0 3-9,1 1 9,1 1 6,0 0-3,2 1 0,1 0 41,-1-1-38,0 0 0,-1 0 30,0-1 28,-1-1-64,-1-1-11,0-2 6,0-1-40,1-1 45,-1-1 0,0-2 3,1-3 8,-1 0-8,1-4-3,-1 1 5,0-3-2707,1-1 910,-1-8-1358,-1 1 12980,1-7-7373,0 24 1,0-11-1,1 16 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4.6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1 304 14487,'60'-3'-17,"-4"-1"-260,-22-3-92,2-1 35,2-2-117,-1 0-28,-1-1-28,0-1 62,-1-1 73,1-2 285,1 0 87,0-2 36,-1 0-30,-1-1 39,-4 1-1,-4 0 29,-6 1 56,-5 2 25,-5 1-20,-6 1 384,-3 0-100,-1 2-66,-2 1 19,-3 1-38,-2 2-154,-4 2-81,0 1-34,-2 1-19,1 2-14,-1-1-31,-1 1-56,1 2 11,0 1-25,1 2-2,2 2 7,-1 0 65,2 2 126,1 1 0,-1 3-17,2 0 17,-1 3 0,1 1-11,0 1-34,0 1-81,0 1 3,1 0 17,0 0-20,0 0-34,2-2 23,1 0 5,1-1-30,1-1 33,0 0-31,0 0-19,1-1 53,1 0 0,1-3-8,2 0 2,0-4-55,0-1 24,0-2 29,-1-2 8,-1-2 50,-1 0 57,0-1 55,0-1-11,2-1-98,0-3-47,3-3 39,0-2-9,1-2-33,1-1-3,-1 0-3,0-1-5,0-1-1,1 2 7,-2 0 2,0 3 0,-2 2-3,0 2-87,-2 2-64,-1 2-59,-2 1-22,1 1 434,1 2 42,1 3-107,2 5-86,-1 3-43,2 3-2,0 0-3,1 0-3,1-1 3,0-1 6,2-2 0,1-2 66,2-2-27,2-1 17,3-3-54,3-2 31,4 0-39,2-3-221,1-3 42,0-2 53,-1-2 81,-2-2 45,-3-1 0,-3 0 6,-2-1 2,-2-1 37,-1 0-39,-1 0 50,-2-1-23,-1 1 48,-2 2-36,-1 1 0,-3 2 8,0 0 37,-3 2-9,0 1-73,-1 1 62,0 1-42,0 1-28,-2 0-72,-1 0 18,-2 1 1,-1 0 8,0 0 43,1 1-52,0 0 54,0 0 3,0 2 95,-2 1-8,0 4 8,0 2 28,0 2 25,0 2-53,1 2-56,0 1-42,1-1-34,1 0-27,1-1 55,1 0 1,1-2-57,1 0 62,0-3 0,2 0 0,1-1-8,2-1 5,1-2 3,0 0 0,2-2-286,1-1-134,2-1-89,1-1-158,2 0-227,1 0-346,0-1-700,-1-1-1798,-1-1 3738,-2-2 0,-5 3 0,-2-1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6.4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18 144 15165,'-1'50'-6,"0"-6"6,-2-20 0,0 1-3,0-1 3,1 1 6,0 0 2,2-1-8,-1-1 3,0-1-6,1-3-2,0-1-32,0-3 37,0-2-8,0-3-71,0-3 79,0-2 17,0-3 756,0-1-773,0-5-8,0-3-29,0-5 32,0-4-1,0-2-2,0-2-3446,0-2 3364,0-2-265,0-2 159,0-2 45,2-2 69,0 0-88,0-1-80,1 0 125,0 1 122,0 2 3,1 0 3392,0 4-3395,0 4-50,2 2 8,0 3 34,1 1-59,0 3-20,1 2-19,0 1 47,0 2 6,1 3 48,-1 0-54,2 1 18,0 1 41,1 1-6,1-1 4,0 1 5,1 0-9,1 0 4,0 0-68,1 2 65,-1 0-82,-1 3 79,0 1-23,-2 1 3,0 2 31,0 1 6,-1 1 58,-1 2-55,-1 0 162,-1 2 53,-2 1-17,-2 0-73,-2 1-25,-1-1-28,0-2 34,-2-1-8,-2-3 38,-3-1-2,0-2-20,0-2-42,-2-1 1,0-2-21,-3 1 20,-1-2-47,-2-1-28,-1 0-6,-1-1 0,1-2-3,-1-1-3,2-1-30,1-1-51,1-1-495,2-1 89,3 1-19,1 0-21,4 0-352,1 0-215,1 1-466,1 1-203,2 1-300,2 1 2069,2 1 0,-1 0 0,-2 2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7.3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184 109 14985,'-36'-21'126,"5"4"-170,23 17 35,-1 1 4,-1 2-1,-2 2 6,1 4 0,-1 0-3,1 1-61,1 2 2,1 0 1,2 0 5,0 2 53,2-1-42,2 1 37,1 0-37,2-1-36,0 0 47,1-2-2,3-2 27,2-1-19,4-1 28,2-2 0,2-3-98,1-1-199,1-1 1,1-1 72,1-3 53,0-2-1,-1-2 80,-2-1 92,-2-1 3,-3 1 98,-2-1 5,-2 0 32,-3 1-40,-2 0-8,-1 0-18,-1 1 63,-3 1 181,-1 0-128,-2 1-29,1 2-69,-1 1 19,2 0 6,0 1-62,1 1 3,1 0-56,1 1-1014,1 0 1014,0 1 82,0 2-29,4 2-3,0 1-47,4 0 3,1-1 38,3 0 1,1-1-36,2 1-4,3-2-5,3 1-333,3-2 36,1 1 8,1-1-27,0-1-127,0 0 152,-1-1 137,-1 0 118,-1 0 36,-1 0 5,-3 0-5,-2 0 3,-3 0-3,-2 0 53,-3 0 29,0 0-26,-3 0 224,-1 0 53,-1 0 687,-2 0-1020,0 2 53,-1 0-8,0 3-45,0 2 0,0 0 56,0 1-51,0 1 40,0-1 0,0 1 0,0-1 8,0-1 0,0-2 11,0 0 43,0-3 36,0 0 447,0-1-587,-4-1 0,1-3 5,-3-2-8,0-4-42,1-2-36,1-2-12,1-3 37,2-2-36,0-2 16,2-3-95,3 0-11,2-1 106,5 1 73,2 3-37,1 3-24,1 2-4,0 2-41,1 4-65,0 2 54,1 4 36,-2 1-9,1 2 82,1 2 5,-1 2 3,2 3 45,-1 1-45,2 1-785,1-1-338,1 0-568,2-1-1196,2-2 2887,-2-1 0,-9-2 0,-6-1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7.7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81 0 15064,'-28'45'39,"5"-6"-92,14-21 50,2 1 0,2 0 3,1 1-31,1 0 31,2 0 9,0 0-6,1 0 2,0 0-5,0-1 0,2 0 3,1 0 5,2-2-8,0-2 9,1-1-9,-1-3 0,1-1-3,-1-2-5,1-3-306,-2-1-16,-1-2-23,0-1 56,-2 0-2319,1-1 914,-2-4-222,1-2 155,-1-5 1769,0 1 0,0 4 0,0 2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8.2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 11146,'1'11'2156,"0"-2"-1489,-1-9 134,0 0-801,4 0 70,1 1 19,7-1-35,5 0 2,3 0-48,5 0 26,2 0-34,1-2 8,1-1 0,0-2-2,0 0-6,-1-1-8,-2 2 5,-2 0 0,-3 2-3,-2-1 4,-3 1-4,-2 0 6,-2 0 0,-2 1 0,-2 0 3,-3 0 42,0 1 8,-4 0 711,1 0-638,-4 3-56,0 0 45,-2 4 42,-3 1-31,0 1-39,-1 1-79,0 2-8,1-1 0,1 2-53,1-2 11,2 1 5,1-2 29,1 1-54,1-2 62,0 0-8,2 0-28,2-1 30,2 1-2,3-1-1,0-1-2,2-1-387,0 0-97,1-3-76,1 0-155,2-2-156,2-1-395,0-1-367,2-2-444,-1-3 2088,1-1 0,-9 2 0,-3 2 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8.8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139 1 15394,'-21'2'-45,"3"0"37,8 4 8,2 1 98,0 2-20,-1 0-38,1 2-40,-1 0-3,1 2-34,0-1 7,1 2 27,0-2 3,1 0-9,1-2-52,2-1 24,1-2-33,1 0-11,0-1 36,1-2 12,0 1 27,2-2 6,1-1 0,3-1 0,2-1-19,2 0-133,2-3-35,3-2-46,1-3 1,2-3 53,-1 0 78,0-1 39,-2 1 54,-3 1 8,-2 1 53,-3 1 54,-3 2 30,-2-1-92,-2 2 16,0 0-8,0 0 1,0 1-18,0 0 9,-2 2 0,1 0 8,-2 0 45,1 2 3,0-1-101,1 1-126,0 0 36,0 0 90,-1 1 221,0 3-114,0 2-105,1 3-2,-1 0-8,2 1-28,0-2 33,0 1-3,0-2 1,1 1 5,2-2 5,3 0 1,2-1-6,2 0-510,1-3-108,2 0-122,0-2-347,2 0-814,-1 0-1324,2-2 3225,-2-1 0,-6 0 0,-3 1 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9.2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 33 15792,'9'-20'-375,"-1"7"554,-8 20-56,-2 6 0,1 3-16,-2 4-54,1 3 45,-2 2-45,0 1-50,-2 0 0,1 0 5,-2 0-8,1-2 3,0-1-3,1-2-6,2-2-27,1-2-12,2-1 36,0-1 1,0-2-28,2-2-9,1-1-8,2-1-17,1-2-331,1-2-24,-1-1-32,1-2-63,0-1-130,0 0-252,1-2-325,0-3-464,0-2-1207,-2-3 2898,-2 1 0,-2 3 0,-1 1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2.42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297 0 10322 230392 53973,'-20'39'11198'0'0,"2"-4"-11024"0"0,8-20-26 0 0,0 1-53 0 0,0 2-25 0 0,0 1-61 0 0,0 0 27 0 0,1 1-36 0 0,1 1 9 0 0,0-1 33 0 0,0 1-6 0 0,-1 0-28 0 0,2-1-2 0 0,-2 1 36 0 0,0-1-6 0 0,0-2-2 0 0,-1 0-34 0 0,2-2-3 0 0,0-2-39 0 0,2-2 37 0 0,2-3-4 0 0,1-2-36 0 842,1-2-8-991-842,1-1-2425 991 0,0-1 2005 0 0,1-12-37 0 0,0 4-162 0 0,-1-10-376 0 0,-4 4-102 0 0,-3 1-205 0 0,-3-3 16 0 0,-4 2-324 0 0,0-1 73 0 0,-2 1 24527 0 0,-1 1-22937 0 0,56 56 0 0 0,-33-36 0 0 0,42 42 0 0 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29.4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11742,'0'0'0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1.9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 13 14518,'-16'-7'367,"2"1"-295,14 6 508,0 0-502,-2 0-5,-1 1-64,-3 2-4,0 1 40,-2 2 17,0-1-29,1 0-22,2 0-11,1-2 3,2-1-3,1 0 42,1-1-31,-1 1 149,1 0-37,-1 4-53,0 2-61,-1 2 27,1 2-33,-1 0-3,1 2 0,0 0-3,0 0-3,1-1 6,0 2-5,0-3-32,0 0 35,0-1-68,0-1 67,1-1 3,1 0 0,1-2-9,2-1-2,2-1-31,0-2-215,1 1-205,0-3 53,3 0-112,1-1-215,2-1-410,2-2-562,2-3-1162,2-3 2870,-1-2 0,-8 5 0,-3 1 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2.3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7 9276,'-6'-3'1974,"2"0"1028,4 3-2893,-32-1-56,23 4 45,-24 0 28,29 6-73,0 3-44,-1 2-9,0 2 0,-1 1-6,1 1-47,2 0 47,2 0-58,1-2 56,0 0-29,2-2-33,2-1-324,4-1 16,3-2-38,0-1 108,1-1 118,-1-2 92,0 1 62,-1-3 27,-1 2 1,-3-2-3,0 1 8,-2-1 3,-1 0 56,-2 0 42,0-1 47,-1 0 26,0 0-34,-3 0-47,-2 0-45,-5 0-45,-2-2-401,-3 0-133,0-1-455,-2-2-786,0-2-1845,-1-4 13450,2-2-7373,70 11 1,-44-3-1,54 10 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2.5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5935,'0'0'0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3.9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215 44 14717,'-27'4'232,"4"-1"-170,10-3 64,0 0-48,1 0-5,-2 2-20,1 2-47,-2 2-6,-1 3-9,1 2-80,0 1 27,3 2 17,1 2-28,4 0 37,2 0-26,2 0 26,2-2 30,1-1-30,3-2 0,3-1 36,4-2 2,3-2-2,2-1-179,1-3 45,2-1-29,2-1 29,2-3 44,0-1-27,0-2-18,-1-1 29,-3 0 25,-2-1 81,-3 0 73,-2 0 33,-2 0-8,-3 0-17,-2 0-8,-2 0 17,-1 0-29,-1-1-5,0 1-11,-2-1-37,-2 0 46,-3 0-21,0 0-33,-1-1 0,0 1 6,-1 0-6,1 1 3,0 0 5,1 0-2,0 2 50,2 0-51,0 2-5,3 1-73,0 0-61,1 2-378,1-1 377,1 1 74,5 0-4,3 0-24,8 0 52,2 0 32,1 1 5,2 0-3,-2 0 3,1 0 0,-2 0 8,1 0-5,0 1 31,0 0-34,-1 0-9,0 0-2,-2-1-50,-2 2 24,-3-1 0,-2 2-36,-2-1 68,-1 1 2,-2 0-34,0 1 29,0-1 0,-1 1 8,-1 0 2,0 1 105,-2 0-6,0 1 17,-1 2-48,0 0-14,-1 1-50,-2 0-1,-1-1 40,-1 0 11,0 0 6,-1-1-1,1-1-5,0-1 14,2-2 31,1 0 42,1-2 19,0 0 26,-1-1-180,1 0-8,-2 0 8,0 0-2,-2-1 22,1-2-28,0 0-36,0-2 30,2 1-30,-1 0 30,3 0-67,-1 1-58,1 0-133,0 0 113,2-1 70,2 1 8,4-2 40,4 0 30,1-1-5,4 0-37,1 0 45,1 0 0,0 1 0,0-1 0,0 2-6,-2-1 6,-2 0 0,-2 1-3,-3 1 1,-2 0-43,-2 2-28,-2 0-25,-1 1-74,-2 0 161,0 0 3,1 0-37,0 0 0,0 1 45,1 2 9,0 1 63,-1 1 145,1 0 35,-2 1-45,1 0-109,-1 1 3,-1 1-20,0-1-45,0 0-27,0-1 19,0 0-23,0-2 4,0-1 24,0 0 12,0-1 484,0-1-529,2-2-19,1-3-60,4-2-2,1-4-81,3-1-160,4-2 162,2 0 115,1-1 34,3 2-70,0 1 81,-1 2 210,-1 1-31,-3 3-173,-2 2-6,-5 1-12,-2 2 12,-3 0 3,-1 0 53,0 0 6,0 1 11,0 1-31,0 1 84,-1 1-37,0 0 9,1 0-17,0 0 54,0 1 8,0 0-1,1 2-10,-2 0-17,0 1-34,0 1 9,-1-1-4,-1 1-80,1 0-3,-1 1 8,0 0-5,0-1 33,0-1-39,0 0-9,0-2 7,0-1-43,0-1 11,1-2-39,0 0-422,2-1-130,1 0-237,2-1-429,3 0-843,2-1-2071,2-1 4205,4-4 0,-9 2 0,1-1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4.7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166 52 15982,'-64'-6'-31,"11"2"23,45 9 8,-1 2 0,1 2-6,0 0-27,3 1 24,0 0-44,2 1-8,1-1 55,2 1-47,0-2 50,0 0-3,1-2-30,3 0 36,3-2-6,1-1-111,2-1-239,0-1 26,2-1-29,-1-1 37,1 0-2,-1 0 19,0-2 97,-1-2 82,0-2 44,0-2 82,-1 0 3,0-1 59,-3-1-15,0 0-13,-3 0 11,-1 0 3,-2 0-48,0 0 9,-2-1 44,-3 1 73,-4 0 28,0 0 204,-2 2-25,1 2-92,1 0-25,1 3-74,2 0-77,2 2-65,2 0-132,0 1-263,1 0 393,1 2 4,0 1-2,0 3 3,3 2 3,3-1 30,6 0-30,2-1 55,2-1-55,2-2 0,1-1-1,1 0-5,1-1-126,0-1-8,2 0 131,0 0-123,1 0 20,-1 0 61,-2 0 34,-1 0-23,-5 0 23,-1 0-67,-4 0 22,-3 0 11,-1 0-25,-3 0 5,0 0 21,-1 0 458,0 0-64,-2 3-28,0-1-126,0 4-53,-1-1-45,-1 0 0,-3 1-45,-1-1-48,1 0 1,-1 0 30,0-1-27,1 0-1,0 0 1,0 0 35,-1-1-7,1 1-29,0-1-8,0-1 0,2 0-45,0 0 12,1-2 383,1 1-457,7-8 63,1 1 35,6-8-24,0 2 30,2-1-42,-1 1 37,2 0-29,-1 1-8,-1 1 1,0 2-10,-2 1-16,0 0 6,-1 3 2,-1 0-89,1 2-81,0 0-404,2 2-291,-1 0-484,2 0-647,-2 0-1498,-1 0 3556,-2 0 0,-4 0 0,-2 1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5.3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 1 15887,'5'46'697,"-2"-4"-632,-7-25-60,0 3 4,0 2 147,0 1 38,1 0-141,1 2-50,1-1-3,1 0-9,0-1 9,3-2 3,0-2-3,3-3 0,-1-3-6,0-4-83,-1-2-93,-2-3 137,0-2 28,-2-1-187,1-7 165,-1-1 39,1-6 8,-1-1-2,0-2-6,-1-3-54,-2-1-86,-1-3-19,-2-1-9,0-1-20,0-2-67,0 0 23,1-1 126,1 2 61,2 2 0,1 3-28,1 5-78,3 2 0,2 5 33,4 3 3,1 3 79,2 2-37,3 1 65,2 0 8,2 2-6,3 1 6,3 1 53,1 1-53,1 0-2,-2 0-7,-3 0 6,-2 0 3,-2-1-36,-4-1 28,-3 0-74,-2 0 1,-3-2 81,-1 1 431,-3-1 6,-1 0 241,-1 0-387,0 1-8,-3 1-177,-4 1-27,-6 1-9,-6 0 2,-4 1-21,-2 0-46,0-1 7,-2-1 27,0 0-36,1-1-3,0 0 0,4 0 2,2 0-2,7-2-562,3 0-281,5-1-202,3 0-2576,1 0-262,1-3 3883,4-2 0,-2 1 0,2-1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6.2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99 0 14652,'9'90'591,"-4"-13"-431,-18-52-62,0 1-54,0-2-44,0-1 3,2-3 0,0-2 3,3-2-1,0-2-2,1-3-3,2-1-3,1-3-67,1-2 25,1-2 1,1-1 228,1-1-150,6-7-34,0 1 0,7-6-160,0 1 1,0-2 97,1 0-11,1 0 20,0 0 17,0 1 36,-2 2 0,-2 1-34,-2 2-19,-3 2-37,-1 1 1,-1 1-29,-1 1-16,0 0-1,-1 1 127,-1 0 8,1 2 73,-1 0 33,1 2-8,0 1-25,0 1-3,1 1-67,0 2-3,0 0-3,0 0 0,1 0 3,1 0 3,2-1 0,1-1 33,2-1-33,2 0 0,1-1 30,2-1 21,1 0-54,2-2 8,1-1-8,1 0 73,1-1-65,0 0-8,-1 0-45,-2-2-58,0-1 103,-3-3 53,0-3-17,-2 1 9,-1-3 17,-1 0-1,-2-1-24,0-1-37,-1 0 36,0-1-36,-2 1 62,0 0-17,-1 3 61,-2 0 54,0 2-18,-1 1 88,0 2-70,-2 2-29,1 2-50,-1 0 15,0 6 72,0 0-98,0 6 44,0-2 1,0 1 25,0 1 28,-1 1-70,-2 0-28,-1 0-19,1 1-15,-1-1-36,1-1-6,1-1-30,1-1 2,0-1 29,1-1-4,0-2-2,0-2-39,0-1-79,0 0 126,4-2-523,2 0-199,7-3-225,3-1-295,4-5-366,2-1-542,0-1-1532,1 0 3685,-4 2 0,-8 3 0,-4 3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6.7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176 1 16523,'-21'7'-62,"2"1"-16,9 0-1,1 2 18,1 0 58,2 2 3,0 0-6,1 0-2,1 1-43,2 0 40,1-1-22,1-1-49,0-1-368,2-1-32,3-2 70,3 0 82,1-2 86,1-1 110,-1-1 56,0-1 30,-1 0 3,-3-1-16,-1 1 61,-2-1 8,-1 2 118,-1-1 73,0 0-12,0 1-33,-3 1-30,-1-1-52,-4 0-27,-2 0 8,-1-1-8,-2 0-36,0-1 24,0 0-33,-1-1-725,2 0-205,-1 0-691,1 0-1899,1-4 3520,1 0 0,4 0 0,2 1 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6.9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12725,'0'14'975,"1"-2"-865,-1-12-427,0 0-666,2 0-333,3 2-815,4-1 2131,0 1 0,-3-1 0,-2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2.69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 58 10339 229401 54815,'27'-4'10747'0'0,"1"0"-10694"0"0,-6 4-44 0 0,2-2 55 0 0,2 1-61 0 0,0-2 3 0 0,0 0-6 0 0,-1 0 42 0 0,1 1-34 0 0,-1-1 26 0 0,0 0-26 0 0,-1 0 28 0 0,-1 0-27 0 0,-2 0-9 0 0,-3 1-417 0 0,-4-1 81 0 0,-3 1-17 0 0,-3 1 8 0 0,-2-1-63 0 0,-2 1-189 0 0,1 0-363 0 0,-2 0-5142 0 0,-1-1 5432 0 0,0 0 0 0 0,-2-2 0 0 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7.8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 12 13919,'14'41'599,"-5"-7"-437,-18-25-27,0 0-65,0-1-68,0-1-2,2-1-33,2 0-9,1-2 39,1 1-5,1-1-54,0 0-8,2 0 70,-1 0 98,0 0 70,0 0-34,1-2-16,-1 0 22,0 0 1252,1-1-1454,-1-5 17,0 0-25,1-4-64,0 1 30,0-1 15,0-1-7,2-3-2,2 0 0,4 0 54,2 0 35,1 1-27,0 1 30,0 2-2,-1 1-82,-1 2-16,-2 1 106,-1 1 28,-1 2-25,-2 1-1,0 0 155,-1 1-42,1 2-45,1 1-17,-1 2 9,1 0-54,-1 2 34,0-2 11,-1 2-44,0-2-6,-1 2 33,0-2-36,0 2 8,-1-1-5,1 0 0,0 1-3,-1-2 0,1 1 0,-1-1 0,2 0 0,0 0-6,0-1-27,1-1-4,-1-2-86,2 0-160,-1-2 177,2 0 0,1 0-65,3-4 3,2-2 17,2-5 41,2-1-4,0-3-57,2-1 28,0 0-53,2 0 95,0 0 93,1 2 8,-1 1 341,2 3 71,-1 1-163,1 3-61,-2 2-45,-3 3 69,-4 0 105,-5 1-104,-3 0 8,-3 1-3,1 4-16,0 2 13,0 4-24,1 1 2,-1 2-3,-1 1-24,-1 1-80,1-1 1,-1 2-25,0-2-9,0-1 25,0-2-36,0-1-33,0-2-1,0-2-8,0-2 9,0-1 69,0-2-890,0-1 39,0-6-837,0-1-1479,0-6-2054,0 1 5143,0-4 0,0 8 0,0 0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39.9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549 86 16506,'-51'-35'229,"6"7"-105,31 23 24,0 1-39,1 1-39,1 0-61,1 1-4,1 0 82,1 0 87,0 1-121,1 1-53,1-1-42,-2 1-23,-1 0 65,-3 1 129,-4 3-48,-3 3-30,-2 4-12,-2 3-39,-1 3-8,-1 3-54,-1 1 59,3 1-58,0 1 55,3 1-30,3 0-43,1-1 46,4-1-1,1 0 31,3 0 0,3-1-39,1-1-2,3-1 10,1-1 28,1-3-30,0-1-3,2-1 36,2-3-5,2 0 8,3-1 5,1-2 1,3 0-1,3-1 4,2-1 24,4-2-30,3-1 0,3-1 3,3-1 38,2 0-44,1-2 9,0-2-9,-1-4-17,0-2 9,-3 0 8,-2-2 0,-2 1 33,-3-1-27,-3 0 30,-1 1-27,-4-1-7,-2 2-2,-3 0 0,-2 0 0,-2 1-53,-2-1 53,-1 1 0,-1-2 0,-2 0 0,1-3 31,-1-1-25,0-1-1,0-2 29,-1-2-26,-1 2 3,-1-2 57,-3 2-57,0 0 31,0 2-39,-2 2 36,0 2-39,-1 2-6,0 1-2,-1 2-73,0 2 72,0 1-103,0 2-28,-1 1 14,-1 0 20,-2 1-43,-1 1-69,0 3-454,-1 3-3566,2 3 2967,1 1-737,1 2-1456,3 0 2897,1-2 0,4-4 0,2-4 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0.3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45 13880,'35'-14'50,"-3"3"-22,-11 6-28,0 1-56,-2 0 11,-1 1-28,-2 1 3,0 1 59,-2 1-34,1 0-8,-1 0-533,0 1-402,0 2-530,-2 3-1290,0 0 837,-4-2 1971,-3 1 0,-3-3 0,-2-1 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1.0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11840,'0'0'0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1.3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 12521,'8'1'1552,"-2"0"-799,-6-1-963,0 0-381,2-1-47,1 0-321,2-1-695,0 0-1258,1 1 784,-1 0 11958,0 1-7373,-18 6 1,11-5-1,-14 5 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5.4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87 0 14907,'11'36'403,"-3"-6"-397,-8-24-3,-1-1 2,-1 1-5,0 0 0,0-1-8,1 0-29,1-1 4,0-1 33,-1 0 0,1-1 0,-1 0 633,1-1-1552,-1-1 830,0 2 89,0-1 134,1 3 54,-1 0-152,0 2-36,0 1-36,-1 1 36,0-2 8,0 1-8,1-1 6,-1-1-6,1 0 2,0-1 1,0 1 59,-1 0-51,0 0-3,-1 2-8,-1 0-8,0 1 0,-1 2-62,1 0 36,1 2 34,0 1 0,0 2 260,0 1-100,-1 0-98,1 1-54,0 0-5,-1-1 0,1 1 58,-1-2-61,1-1 0,0-2 0,1-1 0,0-1 31,1-1-31,0-1-8,0-2 8,-1 0-3,2-2-59,-1 0 62,0 0 3,0 0-3,0 1-3,0 1 3,1-1-8,0 2-1,-1-1 9,1 0 3,0-1 3,0 0-6,0-1-3,0-1-3,0 0 1,0-2-138,0 0 143,0 0 196,0 1-134,0 0-1,0-1-3931,0 1 1140,3-2 6006,0-1 1,2 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6.4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54 0 12787,'-7'59'353,"0"-11"-166,5-41-32,-2 1-9,0-1-113,-1 2-33,0-1 0,0-1-5,0 1 2,2-2-78,-1 1 19,3-3 54,0 0-4,1-2 1838,0-1-1826,1-5-9,0 0 1,2-5-37,1 1 0,0-1 37,1-1-28,0-2 30,0 0-39,1-1 9,1 0-34,0-1-28,1 2 53,-1 1-8,2 2-28,-2 1 19,2 2-28,0 2 1,0 1 24,2 0 57,1 2-37,0 0 45,2 0-53,0 1 47,-1 0 1,0-1-6,-2 1 8,-2 0-6,-1 0-27,-1 0-9,-2 0 37,-2 0 8,-1 0-232,-1 0 232,0 2 179,-1 1-37,0 3 46,0 0-70,0-1-4,0 2 29,0 0-42,-2 1-56,0-1-42,0 0-3,-1 0 0,0-1 0,1 0 36,0-1 28,2-1-10,-1 0-54,1-2 0,-1 0 576,1-1-506,4-6-70,1 0 0,4-6-5,1 1 5,1-2-3,0 1-50,0 0 0,-2 2 47,0 1-36,-2 2-22,-1 2 2,0 1 0,0 1 9,1-1-28,-2 2 11,2 0-36,-3 0-37,-1 1-45,0 0 188,-1 0 132,0 1 55,1 3-89,1 2-53,0 1 8,1 2 90,-2-1 0,1 0-20,-2-1-25,0 1-36,-1-2-9,0 1 28,-1-1 17,0 0 6,0 0-104,0-1-3,0 0-5,0-2 5,0 1-3,0-1 3,0 0-41,0 1-1,0-1 11,0 1 34,0-1 0,0 1-3,0-1-50,3 1-524,-1-1-55,3 0-113,0 0-129,1-2-168,0 0-165,-1-1-487,1 0-1596,-2 0 13120,0-1-7373,-24-8 1,16 6-1,-18-6 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6.9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57 0 15968,'-15'46'177,"2"-6"-133,6-23 35,1 0-9,1 0 0,1 1 3,1 1-68,1 0 48,1 0-53,1 0 6,0 0-6,0 0 0,0 1 25,0-1-25,0 0 0,1 0 3,1-1 5,-1 0 1,0-1-4,0-1 26,-1-1-31,0-1 0,0-1 6,0-2-6,0 0 0,0-2 0,0 0 3,0-2 5,0 0 3,0-1 17,0-1-25,0-1-3,0-1-1837,0-2 583,1-6-757,1-1-1570,3-7 13411,2 1-7373,-13 25 1,7-13-1,-11 20 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7.4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 11042,'0'13'1641,"0"-3"-1081,0-10 1149,0 0-1729,2 1 20,1 0 163,3 1-49,1 0-24,4 0-28,2 0-9,3 0 22,2 0-69,4-1-3,3 0 42,3-1-40,2 0 4,2 0 27,0 0 0,0-1-27,-1 0-6,-1-1-3,-1-1 0,-1 1-12,-2 0 12,-2 0-2,0 1 4,-1-1-2,-1 0 0,-1 0 0,-1 0 0,0-1 0,0 1 0,-1-1-42,-1 0-198,-2 0-197,-3 1 6,-4 0 27,-2 1 127,-3 0 25,-3 1-1151,0 0 168,-4-2-59,-2 1-92,-6-2-786,-1 1 2172,-1 0 0,6 0 0,2 2 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8.0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16791,'38'26'-131,"-8"-4"86,-27-20 42,-2 0 3,1 0 37,1 1-35,1-1 4,0 2 0,1 0-1,-1 0-5,0-1-3,-1 1 3,-1-2 3,1 0-3,-2 0 3,3 0 5,-1 1 1,1 0 52,1 1-58,0-1-3,0 0-3,0 0-2,-1 0 5,0 0-3,-1 0-33,1-1 33,-2 0-3,1 0 3,-2 0-5,1-1 8,-2 0 0,0 0 45,0 1 78,0 1 25,-1 0-50,-2 3-8,-3 0-37,-2 2-44,-3 1 24,-1 0-27,-1 1-1,0-1 1,0-1-6,2 0-8,0-1-23,2-1 31,1-1 5,1 0 1,2-2-6,0 0 3,3-1 0,0-1-454,1 0-9168,0-1 12895,0-3 1,0-1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07.66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160 1 11017 228124 52514,'-28'30'10240'0'-852,"3"-2"-10274"964"852,14-15 26-964 0,-1 2-20 0 0,3 0 28 0 0,-1 0 8 0 0,1 0 26 0 0,1 0-31 0 0,0-3-6 0 0,1 0 0 0 0,0-1-42 0 0,2-3 37 0 0,1 0-37 0 0,1-1 40 0 0,1-2 5 0 0,0 0 2 0 0,0-1 4 0 0,1 0 30 0 0,0 0 12 0 0,-1 0 5 0 0,1-1 6 0 0,0 0 1347 0 0,0-1-1468 0 0,2-13-14 0 0,0 4-27 0 0,1-12 16 0 0,1 7 25 0 0,0 1-8 0 0,1 2-8 0 0,0 0-26 0 0,0 2-33 0 0,0 1 6 0 0,2-1 19 0 0,0 1 22 0 0,2-1-14 0 0,2 1 51 0 0,3-1 45 0 0,1 0-1 0 0,2-1 4 0 0,0 0-1 0 0,0 1 1 0 0,-1-1-4 0 0,-1 3-61 0 0,-1 0 9 0 0,-2 1 52 0 0,-1 2-44 0 0,-2-1 45 0 0,-1 1-29 0 0,-1 1 26 0 0,0 1-51 0 0,1-1 54 0 0,0 1 0 0 0,-1 0-1 0 0,1-1 1 0 0,0 1 5 0 0,-1-1 3 0 0,0 1 0 0 0,0 0-3 0 0,-1 0 3 0 0,0 0 6 0 0,-1 0 44 0 0,-1 0-81 0 0,-1 0-89 0 0,0 3 120 0 0,-1-1 140 0 0,-1 3-76 0 0,0-3-61 0 0,0 1 3 0 0,0 0-3 0 0,1 0 33 0 0,1-1-2 0 0,0 0-62 0 0,-1 0 114 0 0,1 0-77 0 0,-2 1 167 0 0,1-1-44 0 0,-1 2-54 0 0,0 0-69 0 0,-1 1-1 0 0,0 0 45 0 0,-1 1-44 0 0,0 0-7 0 0,-1 2-2 0 0,0 0 3 0 0,-1 2 31 0 0,1 0-34 0 0,-2 1-34 0 0,1 1 26 0 0,0-2-45 0 0,0 1 47 0 0,1-2-2 0 0,1 1-1 0 0,0-2-36 0 0,0-1 37 0 0,1 0 2 0 0,1-2-47 0 0,0-1 45 0 0,0 0-9 0 0,0-2-159 0 0,0 1 176 0 852,0-1 11-964-852,0 1 22 964 0,0 1-24 0 0,0-2-9 0 0,1 2 5 0 0,1-1 32 0 0,0-1-34 0 0,0-1-3 0 0,0 1 0 0 0,-1 0-6 0 0,1 0-30 0 0,1 0-440 0 0,-1-1-26 0 0,1 0-214 0 0,-1-1-309 0 0,1 0-667 0 0,1 0-540 0 0,0-2-2407 0 0,0-1 27229 0 0,-1-7-22590 0 0,-14 16 0 0 0,8-10 0 0 0,-9 14 0 0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8.9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 1 15610,'-6'51'515,"0"-5"-420,5-26 40,0 1-135,0 0 2,0-1 7,1 0 24,0-1 4,0-1-37,0-1-3,0-1 3,0 0 0,0-1 0,1 0 0,0-2-3,1 1 3,0-2 0,-1 2 6,1-1-1,-1 1-2,0-1 0,-1 1 0,1-2-3,-1 1-6,0-3 3,0 0 3,0-2-8,0-2 8,0-1 70,0-2 62,0-1 89,0-2-742,0-5-28,0-2 0,0-5-257,0 1-569,-1-1-686,1-2-2128,-1-1 14019,1 1-7373,1 52 1,-1-32-1,1 41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49.5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 35 14983,'-3'38'324,"1"-6"-318,2-22-6,0-1 3,0 0 0,0-1 25,0-1-28,0-2-6,0 0 6,0-3 3,0 0 733,0-2-817,2-3-95,0-2-29,1-5-61,2-1 70,-1-2 9,2-1 105,-1 0 77,2 0-4,0 1-63,1 1 18,-1 2 54,-1 1-5,1 3-57,-1 1-2,0 1 2,1 0 26,0 3 30,1-2-2,0 1-37,1-1 39,0 1 1,1 1-40,0-1 9,1 2 27,-2 0 9,0 0 17,-1 0 288,-2 0-100,0 2-43,0 1-39,1 3-16,0 2-9,0 0-26,0 0 18,0 0-12,-1-1-75,0-1 3,-2-1 67,-1 0 22,-1-2 22,-1 0 60,-1 0 16,0-2-25,0 1 98,0 0 56,0 2-73,-1 0-179,-1 2-33,-2 0-29,0 1-8,1-2-6,0 1-5,0-2-39,1-1 13,1 0 29,1-2-34,0 1-3147,0-1 1836,3-1-736,2-2-1904,5-2 13823,-2-2-7373,-18 8 1,9-3-1,-14 8 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1:50.0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16391,'18'43'459,"-4"-6"-372,-14-19-34,0 0 0,0 1-44,0 0-1,-1 1 29,0-1-37,-2 0 2,2 1-2,-1 0 0,1 0-33,1 0 33,0 0 3,0 0-3,2-1-3,1 0-2267,3-1 2267,2 5 0,1 0-549,6 7-1074,-5-12-1127,1-2-990,-7-14 3743,0-2 0,-3-1 0,-1 0 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12.0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17475,'34'10'2,"-5"-1"-2,-27-9 0,2 1 3,-1 0 0,1 1 3,0 0-1,0-1-2,0 0 0,0 0-3,-1-1 0,-1 0-3,0 1 0,0-1-2,-1 1 142,0 0-389,-1 0 210,2 0 42,0-1 87,2 1-17,3-1-28,4 1-37,2 1 1,3 0-6,1 0-6,0-1 3,0 1-5,1 1 2,0-1-27,2 1 33,1 1 0,2 0-3,3 1 0,1-1-5,3 1 5,1-1-33,1 0 33,1 0-3,0-1 3,0 0 3,1-1 0,-1 0 3,1 0 0,-1-1 3,0 1-6,0-2 5,-2 1-2,1-1-3,-2 1 0,0-1 0,-1 0 0,-1 0 0,-1 0 0,-1 0 3,0 1-3,0 0 0,-1 0-3,2 1 0,-1-1 0,0 2 1,-2-1-4,-1 0 0,-3 1-2,-1 0 5,-4 0 0,-1 1-2,-3-1 5,-1-1-3,-2 1-3,-1-1 4,0 0 2,-1 0-6,0-1 6,-1 1 8,1 0 1,0-1-1,1 1 26,1-2 2,1 1-30,0-1 36,2 0-37,0 0 32,-1 0-29,1 0 45,-2 0-47,1-1 28,-2 0-29,-1-1 32,-1 0 5,-2-1 19,-1 2 18,-2-1 156,0 2-384,-4-2 21,-1 1 30,-4-2-6,0 0-19,0 0-163,-1 2-103,2 0-87,0 1-28,1 0-48,0 0-72,-1 0-76,1 2-12,0-1-282,1 2-148,0-2-580,1 0-1450,-2 0 3172,1 0 0,1-1 0,1 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14.0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344 4 16430,'-31'-4'255,"2"4"-210,11 11-37,-2 3 1,0 0-4,-1 1 4,1-1 27,0 0-30,2-1 27,2-2-24,1-1-1,2-1 26,2 0-32,1-2 1,1 0 3,0-1 47,0 0 17,0-1-6,1 0-61,1 0-3,0-1-3,2-1-8,1 0 8,1-1 1,-1 1 2,2-1 2,-1 0 4,2-1-266,0 1 260,4-2 61,2 1-61,4 1 0,2 1-3,0 1-2,2 1-4,0 1-27,1 0 30,-2 0-2,2 1 2,-1 1 4,1 0-4,1 0 0,0 1 6,2-1 0,-1 1 0,1 0 0,-1 0-2,0 0 2,0 0 0,-1 0 2,1 0 4,-2 0 0,0-1 2,0 0 0,-1-1-2,-1 0 2,-1-1-5,-2 0 0,-1-2-3,-1 0-6,-2 0-27,-2-1 27,0-1 3,-1 0 3,0 0 0,-1 0 12,0-1 32,-1 0 704,0 0-600,2-1-131,-2-3-17,3-4 0,-3-1 34,0-3 8,0-2-6,0-3-2,0-1-29,-1-2 29,-1-2-31,-2-2 36,-1-2 39,-1-1-75,0 0-3,-1 0 3,1 0-3,-2 2 0,2 2 8,-1 2 29,1 3 30,2 3 168,0 3-36,2 2-37,0 3-66,0 1-60,1 1-30,-1 1-4,2 1-142,-1 0 96,1 1-1,-2 1-484,1 0-474,-1 0 4279,1 0 1,0 0 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26.8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 31 16427,'-6'-17'650,"2"4"-507,2 13 84,1 0-1,0 0-220,0 0-6,-1 0-871,1 0 933,0 3-59,1 0-3,0 2 2,0 1 7,2-1 27,0 1-36,0-1-3,1 2-5,-1 0 0,1 1-34,0 0 36,0 1 6,2 0-6,0 2-5,1 0 6,0 0-4,0 1 4,-1 0-1,1-1 0,-1-1 1,0 0-4,-1-1 9,1-1-2,-1 1 2,1-1 2,0 0-2,-1-1-2,0-1-1,0 0 3,-1-2-3,1 0 0,-2 0-5,1 0 2,-2-1 1,2 0-1,0-1 6,-1 0-6,1 0-27,-2-1-40,1 1 3,-1-1 213,0-1-132,0 1-11,0 0 8,1-1-8,0-2-39,1-3 39,1-2 6,1-1-1,2-1 49,-1-2-46,0 0-5,0-1 2,1 0-5,-1 1 0,0 1 0,0-1 0,1 2 0,-1-1-5,0 0 2,0 1 0,-1-1 0,1 1 1,-1 0-4,0 2-2,-1 0-26,0 1 28,-1 1 6,-1 2 37,0-1-29,-1 2 29,0 0-35,0 0-2,-1 0-8,1 0-54,-1 0 1,2 0-20,0 0 11,0 0 8,-1 2-5393,1-1 3643,-3 5-1542,-2 0 13184,0 3-7373,6-13 1,-3 5-1,5-8 1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28.4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167 71 12829,'10'-16'622,"-3"2"-468,-9 13-45,0 0-2,-1 0-18,1 1-33,-1 0 6,0 0 11,-1 0-12,1 0-61,-1 0 0,0 0-61,0 0 52,-2 0-2,0 0-25,0 0 2,0 0-11,0 1 1,0 1 7,1 0 29,-1 1-29,1 0 37,-1 0-2,0 1-1,0 0-6,-1-1 7,1 1-4,0 0-30,0 0 27,-1 0 1,2 1-37,-1-1-8,1 2-3,0-1-34,1 1 34,-1 1 56,2 0 90,-1 0-45,1 1-37,1-1 23,-1 0-31,2-2-37,0 0 37,1 0 0,0-2 0,0 1-2,0 0-1,0-1 3,0 0 5,1-1 40,1 1 8,2 0-16,1 0 8,0-2 11,3 1-3,0-1-50,1-1-3,2 0-224,0-1-40,2-1 12,0-1 16,1-3 66,-1-1 32,1 0 68,-1-2 23,-1 0 41,-1 1-30,-2-2 36,-2 1 3,-2 0 69,-1 0-7,-2 1-4,-1 1 77,-1 1-12,0 2 81,0 0-81,0 2-25,0 1-1115,0 0 1014,2 4 45,1 0 19,2 4-58,2-1 39,1-1-37,1 1 73,3-1-81,1 1-400,3-3-26,3 1 82,3-2 97,1-1 74,1-1 19,0 0 28,-1 0 25,-3 0 101,0 0 0,-3-2 56,-2-1-20,-2-1 9,-1-2 0,-2 0 28,-1-1 36,-2 2 65,-1-1 416,-3 1-38,-1 3-62,-1-1 793,-1 2-1283,-2 0-98,-2 2 34,-2 2 61,-2 1-50,1 4 44,-2 1-63,0 1 66,2 1-58,-1 1 19,3 0 39,1 1-2,1-2-45,2 2 47,0-2 6,0-1 6,1-1 38,0-2-38,0 0 30,0-3 1,1 0 33,-1-3 784,1 0-810,1-3-35,-1-3 61,1-3-6,-2-3 87,1 0-89,-1-2 19,0-1-75,0 0-6,-1-1 0,-2-1-9,-1 0-35,-3-1 35,0 1 9,0 0-45,1 1-8,0 1-36,2 3 16,1 3-17,1 2-78,2 3-64,0 1-390,0 2 625,4 2 3,2 0 30,4 3-27,2 1-9,0-1-432,2 0 87,1 0 121,2 0-39,0-1 137,3-1 115,-1-1 11,2-1 0,-1-1-51,0 0-21,1 0-1,-1-1 20,0 0 8,-1-2 36,0-1 7,1-1-1,-1 0 6,1 0-3,-1 0 5,-2 0 4,-1 1-1,-4 1 138,-3 1 397,-5 2-129,-1 0 421,-3 0-664,-1 4-45,-1-1-8,-2 4-37,-1-1 25,0 0-16,0 0-1,0 1-44,-1 2 8,1 0-47,0 1-6,0 0-34,2 0 32,0 0-7,1-1 1,2 0-37,0 1 9,0-1 27,0 1-22,0 0 31,3-1 0,1 1 45,3 0-45,0-1 56,1-1-56,0-1 6,1-1 27,0 0-33,0-3-232,1 1-241,1-3-165,1 0-214,1-1-364,1 0-702,1-1-1693,1-2 3611,-1 0 0,-6-1 0,-3 2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29.0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223 49 14764,'-1'-23'266,"-2"4"-229,-5 16 69,0 1-61,-3 1-45,-1 1-45,-2 0 39,0 0 6,-1 0 28,0 0 6,1 2-34,0 2 0,-1 0-8,2 2-37,0 1 0,1-1-25,1 1 8,1 0-27,2-1-54,2 1 34,3 0 39,1-1 33,2 1 37,0 1 45,2 0-45,2 1 53,4-1-44,3 0-9,2-2 3,2-1-3,2-2-420,3-2 17,1 0-94,3-1 18,-1-1 143,-1-1 154,0-2 118,-4-1 64,-1-1 62,-5 1-15,-1 0 23,-4 0-5,-1 0 24,-2 1-8,-2 0 3,0 0-14,-2 1 31,0 1 8,0 0-453,0 1 397,2 4-42,0 0-2,4 3 44,0-1-8,3 0-45,3 0-703,2-2-459,4 0-669,2-1-1532,2-1 13193,-3-1-7373,-73-16 1,44 11-1,-56-11 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29.2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9318,'80'11'-3579,"-8"-1"3579,-36-5 0,-16-2 0,-4-1 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29.8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13905,'1'74'61,"1"-10"-58,-2-36-3,0-1 6,1 0-4,3 0 1,1 0 3,2-2-3,-1-2 2,3-1 1,-1-3 30,0-2 1,0-1-32,-1-3 40,-1-3-45,-1-2 8,0-3 48,-3-2 42,1-2 45,-2 0 501,0-1-546,0-1-98,0-3 45,0-2-45,-1-5 8,0-1 1,0-2-4,0 0-5,-1-1-33,0 0-12,0 0 9,0 0-34,1 1-37,0 1-27,0 2-54,1 3-27,2 2 52,3 2 37,3 2 56,3 1 14,2 1 48,4 0-28,3 1 30,2 2-100,2 2-65,-1 2 78,1 3 91,-4-1-60,-2 2 26,-4 1-9,-3 0 45,-3 0 0,-2 0 45,-2 1-1,-1-1 1,-3 1 53,0 0 129,-1-2 78,-2 0 17,-2-1-62,-4-1-64,-4 0-8,-1-2 0,-2 0-37,-2-2-53,-1 0-28,-2-3-9,0-1-52,-1 0 55,0-1-55,2-1 24,1-1-33,4-2-504,2-1-291,4-2-339,3 0-793,3-2-2169,1-1 4096,1 0 0,1 4 0,-1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0.28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367 45 10294 229239 53255,'-21'-1'7415'0'-857,"3"-1"-7163"958"857,11 3-106-958 0,0-1-112 0 0,0 1 30 0 0,0 0 34 0 0,1 0 28 0 0,-2 1 62 0 0,1-1 27 0 0,-1 0 54 0 0,-1 1-73 0 0,0 0-62 0 0,0 1-2 0 0,-2 0-14 0 0,1 1-57 0 0,-1 2-52 0 0,-2 0 69 0 0,0 3 12 0 0,-2 0-29 0 0,0 2-24 0 0,-1 0-35 0 0,1 1-2 0 0,0 1 9 0 0,1 0-1 0 0,1 0-2 0 0,1 0 39 0 0,1-1-43 0 0,1 0-2 0 0,1-2 3 0 0,1 0 101 0 0,2-2 30 0 0,0 0-64 0 0,1-2-28 0 0,1 1-33 0 0,0-1-9 0 0,1-1-12 0-736,1 1-21-1109 736,0-1-20 1109 0,2-1-9 0 0,-1-1-14 0 0,1 0 118 0 0,0-1 12 0 0,5 0 52 0 0,0 0-28 0 0,5-2 4 0 0,0 0 4 0 0,1 0-4 0 0,2 0-24 0 0,1-4-21 0 0,2-1 16 0 0,1-3 17 0 0,2-2-25 0 0,0-1 14 0 0,1-3 13 0 0,-1 1 18 0 0,-2-2 14 0 0,-1 0-15 0 0,-4 0-2 0 0,-1 0-17 0 0,-4 1 0 0 0,0 2-28 0 0,-3 1 20 0 0,-1 2-9 0 0,-2 2-3 0 0,0 3 12 0 0,-1 1-964 0 0,0 0 964 0 0,0 11-29 0 0,0-3-33 0 0,0 8-5 0 0,0-6 2 0 0,0-1 3 0 0,1-1 0 0 0,1 0 3 0 0,2-1 0 0 0,1 0-3 0 0,1 0 44 0 0,2-1 21 0 0,2-1-12 0 0,3 0-3 0 0,3-2-16 0 0,3 0-34 0 0,2-1-168 0 0,1-2 53 0 0,0-2 115 0 0,-2-2 0 0 0,-2-1 42 0 0,-2 0 23 0 736,-4 1-12 1109-736,-2 0 8-1109 0,-2 0-16 0 0,-2 0 22 0 0,0 1 40 0 0,-2 0-4 0 0,0 1-5 0 0,-3 1-604 0 0,0 1 609 0 0,-7 14-16 0 0,2-5-9 0 0,-7 12-41 0 0,3-6-34 0 0,0 0-3 0 0,1 0 0 0 0,0-2-3 0 0,2-2-34 0 0,0-2 4 0 0,3-1-4 0 0,1-3 1216 0 0,0 0-1476 0 0,5-11 65 0 0,0 1 58 0 0,6-11 18 0 0,2 3-29 0 0,3-1 36 0 0,3-2 79 0 0,3 1 20 0 0,0 1 14 0 0,2 1 30 0 0,-3 2-2 0 0,0 2-1 0 0,-3 3-47 0 0,-2 2-42 0 0,-4 2-50 0 0,-1 3-9 0 0,-2 0 23 0 0,-1 2 64 0 0,-1 0 0 0 0,0 0 61 0 0,-2 3 1 0 0,0 0 8 0 0,0 3 78 0 0,-1 1 29 0 0,-1 0 61 0 0,1 2 50 0 0,-1 0-22 0 0,0 1-92 0 0,0 3-23 0 0,1 0-73 0 0,-1 2-5 0 0,1 1 3 0 0,0 0-1 0 0,0 1 1 0 0,0-2-1 0 0,2-2 1 0 0,-1-2-6 0 0,2-1-3 0 0,1-2-67 0 0,3-3-353 0 857,1 0-274-958-857,5-3-179 958 0,3 0-530 0 0,6-3-773 0 0,3-5-1063 0 0,5-2 3242 0 0,-3-5 0 0 0,-11 4 0 0 0,-6 3 0 0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0.4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13686,'10'40'370,"-2"-3"-255,-8-16-51,0 0-58,0 0 24,0-1-30,0-1-5,0-1 5,3-2 3,0-2 2,3 0-2,1-2 31,1 0-34,0-1 0,2-2 8,1 1 0,0-2 46,1-1-18,0-2 17,1 0-8,0-2-9,1-1 18,-1-1-10,1 0 10,0-1-18,0-2 0,1-2-33,1-2 6,1-2-9,-1 0-90,2-1-70,-2 0 149,1-1-50,-1-1-46,-1 1-10,-1-2 44,-4 2 73,-3-1 81,-3 1 37,-3 0 16,-1 1 54,-4 0 178,0 2-80,-6 0-28,0 2-29,-2 0 12,1 1 67,0 0-25,1 2-129,0 0-154,3 2-95,0 0 2,1 2 93,-1 2 53,1 4-50,1 2-3,0 0-3,0 2-41,3 0 38,0 0 0,1 0-55,1 0 61,0 0 0,4-1 0,0-1-51,5 1-388,0-1-183,4-1-181,2-2-292,2-1-370,5-1-464,2-2-857,2-1 2786,-1-1 0,-11-1 0,-4 0 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0.7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113 36 16467,'-23'-19'-135,"4"3"-5,18 16-347,1 0 319,-2 3 137,1 3 31,-1 5 6,0 3-6,1 3 5,0 2-2,0 1 3,1 1-6,1-1 36,1 0 1,1-1-32,1-3 32,-1-1-32,1-4 29,-2 0 30,-1-3 15,0-2 55,0-1 12,-1-1-146,-2-2-479,-1 0-216,-4-2-335,-4 0-477,-3-2-1612,-1-3 3119,0-1 0,6 2 0,3 1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2.5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75 1 15089,'-20'29'22,"2"-5"-16,11-14-6,1-1-3,1-1-2,1 0-1,-1-1-30,2-1 33,1 0-3,0-1-2,1 0-37,0-1 45,1-1 3,-1 0 929,1-2-1019,0-8 43,0 1-46,2-8-25,1 4-19,1-2-149,2 1 112,1-1 90,1 2 36,2 1 12,-1 2-32,1 1-5,-1 2 17,1-1-3,0 2-6,0 0-36,0 0 9,0 2 61,-1 0 28,1 1 89,-1 0-35,-1 0-43,0 1 22,-1 1 40,-1 1 62,0 1 7,-1 1-60,0-1-21,0-1 20,-1 1 9,0-2 8,-2 1 8,1-1 37,-2 1-11,0-1-51,0 1-19,0-1 8,0 2 11,-1 0-28,2 0-47,-1 0 2,0 0 0,0-1-2,1 1-6,0-1 8,1 1-8,0 0 9,2 0 2,-1 0 23,2 1-26,1-1-8,1 0-512,0 0-40,2-1-156,2 0-253,1 0-134,2-1-322,1-1-459,1-1-927,0 0 2803,-1 0 0,-7-1 0,-3 1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3.0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216 24 16055,'-71'-1'487,"10"2"-417,45 1-8,0 3-62,3 1 0,1 0-79,3-1-19,2 1 0,3-1 20,1 0 0,1 0 33,1 1 39,1 1-55,0 1-1,0 0 26,3 1 30,2 0 3,3 1-2,2-1-1,0 0 6,2-1 6,1-1-4,1 0 1,0-3 6,1-1 44,0-2-8,0 0-45,0-1 53,0-1 0,-3-1 42,-1-1 37,-2-1 19,-4 0-19,-1-1-9,-1 0-70,-3-1 42,1 0-42,-1-1 12,0-1-29,-2 0-36,-2-1 6,-2 0-3,-2-1-3,0 1-54,-1-1 52,0-1-35,0 1-19,0 0 6,2 2-143,0-1-20,1 3-78,1 0-62,1 2-162,0 1-323,3 2-2433,0 1 1160,4 0 2111,2 0 0,-1 0 0,0 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3.4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14686,'13'43'607,"-2"-5"-464,-11-24-28,0 1-65,0 1-47,0 0 3,0 1 2,-1 1 73,0 1-2,-1 1-43,-1-1-30,1 2-6,0-2 0,0 0-6,1-1-2,1-2 2,0 1-25,0-3 31,0 1 0,3-2 9,0-2-9,2-1-9,1-1-399,-1-3-74,2 0-126,-2-2-212,1-2-163,-1-1-235,0 0-420,0-4-1162,-1-3 2800,-1-1 0,-2 1 0,0 2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3.6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24 105 13134,'-13'-9'1644,"3"3"-1028,10 6-246,0 0-451,37-17 72,-12 8-24,33-13 33,-18 13-3,2 1-34,3 1-187,0 1-408,-2 1-362,-2 1-362,-6 2-442,-6 1-968,-8 1 669,-5 2 2097,-9 1 0,-3-1 0,-4 1 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4.6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36 14078,'7'39'109,"-1"-4"-106,-6-21-6,0-1 6,2 0 0,0-3 42,3-1 16,2-2-61,0-1 9,2-2 24,1-1-33,3-2-67,1-1-59,1 0-72,4-3-63,1-1 99,2-5-10,1-2 108,0-1 19,1-2 39,-1 0 6,-1 0 65,-1 0 25,-3 0 45,-3 2 198,-2 2-9,-5 1-10,-3 2-37,-2 1 54,-1 2 52,-2 0 15,0 3 573,0 0-1111,-3 1-64,0 1 19,-3 3 98,0 2 26,-2 3 58,-1 3-50,0 1 16,-1 1 35,3 1-4,1-1-30,1-1 30,2 0-30,-1-2 33,3-2-50,-1-1 11,2-2 30,0-2 7,0 0 5,0-2 705,0 0-839,0-8-14,2-1 111,-1-7-58,3 0-118,-1-1-114,2-3-21,2 0 1,1-1 202,2 2 30,0 1 62,0 2 8,1 3-36,-2 3-45,1 3-34,0 2 6,0 2 154,0 0 106,-1 1 155,1 3 52,-2 2-52,-1 3-29,0 1-47,0 2-14,-1 1-48,1 0-70,-1 0-47,0 0 2,0-1 57,0-1-32,0 0 4,1-2-1,0-1 34,1 0-70,0-1-151,1-2-471,0 0-254,-1-2-357,0-1-570,-2 0-1302,0-3 3105,-2 0 0,-2 0 0,-1-1 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4.8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 62 16542,'-20'-35'-3909,"9"8"1775,21 27-2007,3 1 4141,9 0 0,-12-1 0,2 1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5.4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 0 15299,'0'51'78,"0"-5"-108,-5-23 30,1 1 0,0 0 5,1 0 37,1 1-39,0-1-6,1 0 3,0 0 0,1-2 0,0-1 0,2-1-64,1-3-34,2-1-221,2-4-93,-1 0-81,1-4 51,0-2 10,0-3-30,-1-1-56,-1-1-90,-1-1-237,-1-1-410,-1-3-369,-2-2-459,0-3 2083,0-1 0,0 4 0,0 2 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6.3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7 109 10460,'-4'-2'-224,"1"0"2430,3 2-2105,43 24-20,-17-16-81,38 17 82,-24-24-82,4 0-465,1-2 28,2-3-89,0-3 108,-2-2 136,-1-2 63,-3 0 96,-2-2 123,-3 0 73,-4 0 36,-4 0 53,-8 1 121,-5 2 316,-7 1-100,-5 1-144,-1 0-10,-2 1 69,-1 2-7,-1 1-21,0 1-134,-1 1-252,1 2-25,1 0-132,0 0 157,-1 0 0,0 3 135,-2 3 35,-1 4-52,-1 3 8,-2 3-11,0 4 56,0 1-57,-1 3-41,2 2-20,-1 2-50,0 1-3,1-1-3,0 1-2,2-3 2,0 0-5,3-4-4,-1-1 12,3-4 9,-1-3-6,1-3-3,0-2 0,0-3 2,0-2 68,0-2 359,0-1-429,4-4-107,0-3-97,4-4 50,0-5-112,1-2 34,2-2-74,1-1-133,1 0 78,-1 1 223,1 1 12,-1 3 73,-1 4-1,-2 3-63,-2 4-102,-2 2 219,-1 1 126,0 2 191,1 3-17,2 2-104,0 5-95,2 2 50,-1 1 11,1 1-97,-1 0-57,1-1 54,1-1-51,2 0 95,1-2-33,2 1-20,2-3 17,4-1-14,3-3-56,3-1-109,4-2-115,3-2-81,1-2 126,1-2 53,0-2 120,-2-3 6,-1-1 48,-2-2 42,-2 0-9,-3-1-20,-2-2 49,-3 1 69,-4-1 45,-4 0 338,-3 1-27,-5 0-20,-3 1-19,-1 1-48,-5 1-157,-1 1-109,-5 1-59,-3 0-27,0 2-35,-1 0-8,1 2-50,1 2-3,1 2-78,3 0-71,0 1 26,0 4 53,-1 1 9,-1 6 19,-1 2 36,1 3-30,2 0 2,2 1-36,3 1 22,1 1 46,2-2-7,4 1 4,2-1-57,6-2-140,3-2-380,3-3-286,2-2-420,4-3-765,2-3-1940,2-1 3993,-3-3 0,-11 1 0,-5-1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0.97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296 389 11829 230392 53973,'-21'5'8770'0'-864,"3"0"-8770"950"864,12-5-62-950 0,-3 0 62 0 0,-1 0 0 0 0,-2 0 6 0 0,-2 1 30 0 0,-1 2-30 0 0,-2 3 0 0 0,-2 2-1 0 0,-1 1 32 0 0,1 1-37 0 0,1 2-12 0 0,1 1-24 0 0,1 0 36 0 0,2 2 0 0 0,2-1-45 0 0,2 1 17 0 0,1-1 20 0 0,2 2 8 0 0,1-1-9 0 0,2-2-24 0 0,2 0-20 0 0,1-3 8 0 0,1-2 39 0 0,0-2-30 0 0,0-1 30 0 0,2-2 3 0 0,1 0 3 0 0,3-2 82 0 0,3 0-32 0 0,1-1 48 0 864,1 0-45-950-864,1-1-8 950 0,2-2-45 0 0,0-2-98 0 0,2-3-78 0 0,3-2 69 0 0,1-2 29 0 0,3-2 25 0 0,1-1 47 0 0,1-3 6 0 0,-1-1 3 0 0,-2 0 50 0 0,0-1-17 0 0,-4 0-2 0-864,1-1 2 950 864,-1-1-33-950 0,-1 0-3 0 0,0-2-143 0 0,0-2 57 0 0,-1-3-147 0 0,1-2-103 0 0,0-3-75 0 0,2-3-133 0 0,1-2 57 0 0,1 0 255 0 0,-1 2 232 0 0,-1 5 45 0 0,-4 6 548 0 0,-3 7-47 0 0,-4 6-190 0 0,-3 6-124 0 0,-3 4-64 0 0,0 2-168 0 0,-2 8 221 0 0,-1 1 152 0 0,-2 9-127 0 0,-2 4 26 0 0,-4 3 55 0 0,-1 7 32 0 0,-3 2-1 0 0,-1 4-72 0 0,-1 1-85 0 0,-1 2-19 0 0,-2 1-78 0 0,0-1-28 0 0,0 0-23 0 0,0-1-48 0 0,1-2-5 0 0,1-2-2 0 0,2-3-1 0 864,1-3 0-950-864,3-4-3 950 0,2-4-47 0 0,3-5-6 0 0,1-3-123 0 0,3-5-520 0 0,0-5-1076 0 0,1-1 604 0 0,5-2-708 0 0,1-4-1713 0 0,6-3 3595 0 0,0-4 0 0 0,-4 4 0 0 0,-3 2 0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8.30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286 245 15422,'-17'-19'199,"1"3"-151,7 13-48,-1 0-45,0 1-25,-1 1-20,0 0 37,-2 1 8,-1 0-8,0 1 8,0 0 0,1 3 1,0 0 2,0 1 42,1 0 42,0 0 67,1 2-31,0 0-33,1 2-9,0 0 1,1 2-32,0 0 49,2 1-54,1 0-6,2-1-58,1 1 64,1-1-34,1-1 28,1 1-2,0-2-34,0 1 34,1-1-1,2-1 1,2 0-29,3-1 37,2-1-2,-1-1-1,2-1 3,-1-1 3,0-1 2,-1 1 6,0-2-2,-2 0 24,-1 0 12,0-1-34,-1 1 31,1-1 31,0 0-20,1 0 1,2 0-49,2-2 40,2-1-11,3-2-26,1-2 34,1 0-42,0-2-193,0 0 58,-1-2 1,0-2 11,-1 0 78,-1-3 37,-1 0 8,-3-1 28,-1-2 44,-3 0 26,-2-3-28,-2 2 28,-2-2-95,-1 1 0,0 2-6,-3 1-2,1 0-32,-3 2-103,1-1-31,0 2 73,0 0-16,1 1-4,-1 2 12,1 2 52,0 2 46,1 2-28,0 0 27,2 2-36,0 1-11,0 1 423,0 1-134,0 7-54,0-1-11,0 8 19,0-3-10,-1 3 2,0 1 51,-1 3-54,-2 1-36,1 1-34,-1 0-64,0 2-30,1 0-12,0 0-3,2-1 0,0 0-3,0 0 1,1-1-4,0 1-24,0-2-20,3 1 50,2 0-3,3-1-55,4 1 7,1-2-105,2-2-398,1-1-110,2-3-302,0-1-319,3-4-280,2-1-471,0-3-1337,2-1 3376,-3-1 0,-9 0 0,-5 0 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39.5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119 79 15327,'-7'-21'650,"1"5"-536,0 15-24,1 1-20,-3 0-64,0 0-6,-1 0-45,0 0-17,-1 0-36,2 1-17,-1 3-8,2 1 34,0 3 2,1 0 6,1 2 27,1 0 46,1 2-28,2-1 36,1 0-3,0 0-34,0 0 29,0-2-37,3 0 9,1-2 2,3 0-19,2-2-269,1-1 62,3 0-43,2-2-156,2-1 28,3 0 114,1-1 90,0 0 129,1-1 95,-3 0 3,-2-3 73,-4 0 25,-1-2 20,-4 0-9,-1 0-104,-3-1 49,-2-1-46,-1 0 0,-1-1 54,-1 0-56,-3-1 2,-2 0-8,-5-1 9,-2-1-3,-1 1-1,-1-1 32,0 1-34,1 0 78,1 1 151,3 2-123,1 2-78,4 2-31,2 1-109,1 2-1127,2 0 1236,3 0 65,2 1-65,7 0-3,3 1 3,4 2-36,2 2-90,1 0 61,0 1 65,0-1 0,-1 0-210,1 0-227,0-1 12,0 0 170,-1 0 182,1-1 73,-2 0-36,-3 0-65,-2 1 101,-4-1 64,-2 2 309,-4 0-82,0 0-92,-3 1 47,-1 0-92,1 1-28,-1 0 11,0 1 6,0 0 48,1 2-82,-1-1-73,0 1 1,-1-1-29,0 0-2,0 0-1,0-1 68,0 0-9,0-1-19,0-1-42,0-1-3,0-2 45,0-1 1966,0-1-2101,0-8 37,-2 3-73,1-9-17,0 5-366,0-3-12,2 0 50,3-2 101,4-1 62,5 0 48,3 2 159,1 1 93,0 2-48,0 2 19,0 2 32,-2 2-40,0 0 39,-2 2-39,0 0 45,-1 1 26,-2 0 256,-1 0-30,-2 0-70,-1 1 34,-3 1 56,-1 3 45,0 1-65,-2 1-56,1 2 11,-1-1-62,0 2-21,0 0 30,-2 0-3,-1 0-78,0-1-73,-2 0-45,3-2 8,-1-1 1,2-1 30,0-1-30,1-1 36,0-1 188,0-1-188,4-2-9,2-4-268,5-3-45,4-3-84,4-2 20,2-2 35,2-1 79,0 1 127,0 1 64,-2 3 81,-2 3 44,-4 2 155,-4 3 45,-3 2 11,-4 1-39,-1 0 98,-2 0-35,1 2-63,-1 2-37,1 3-47,-1 1 13,1 2-21,-1 0-35,0 0-86,0 0 3,0 0-4,1 0 1,1-1 6,0 0-4,1-1 57,0 0-37,1 0-25,1-1-283,-1-2-372,3 1-317,0-1-322,3-1-733,2 0-1571,3-1 3598,-1-2 0,-5 0 0,-3-1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40.8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157 86 15260,'26'-36'703,"-6"7"-608,-21 29-95,-2 0-17,-2 0-61,-2 0-20,-3 0 25,0 0 11,-3 2 9,0 2-17,-1 1 25,0 2 45,1 0 59,-1 3 14,0 0-73,1 1 0,0 1-11,2 0-31,2-1 39,1-1-50,1 0-1,3-2-2,1-1-22,1-1-40,1 0 48,1-2 62,0 0-54,0-1 51,3 0 11,2 0 0,4-1-75,1 0-68,1-1-11,3 0-42,2-1-65,1-1-88,1-1-91,1-2-3,0-3 62,0 0 48,-1-2 42,-1 0 64,-1-1 53,-3 0 31,-2 0 93,-2 0 50,-2-1 45,0 0 39,-4 0 42,1 0-62,-3 2 17,1 1 219,-2 1 271,0 3 14,0 2-231,0 1-292,0 4-57,0 1 68,0 3 0,0-1 16,0 0-80,0 1-9,0 1 0,0 0-37,0 0 37,0 0 0,1-1 81,3 0-36,4 0-8,3 0 35,4-1-72,2-2-207,3 0-98,3-3-29,1 0-2,0-1 84,1-1 34,0-2 75,0-3 56,0-1 87,0-2 65,-2 0 24,-1-1 32,-3 0 21,-4 0 21,-3-1-18,-4 0-27,-3 0 154,-3 2 196,-1 0-29,0 3-27,-1 1-62,0 2-31,0 2 115,0 0-442,-3 2 8,1 2 73,-4 3-3,1 2-9,0 1-55,-2 1-6,2 0-3,0 1 0,2-2-2,1 1-1,1 0-2,1-1 2,0-1-5,0-1 8,0 0-3,3-2-2,1 1-45,5-2 50,2-1-361,3 0-20,4-2-24,2-1 94,4 0 37,1 0 50,0-2 93,0 0 36,-3-3 53,-2 0 39,-1 1 6,-4-1 54,-2 0 27,-3 0 0,-1-1 8,-2 2-7,-2 0-12,0 0-26,-1 0 21,-1 1 220,1-1-77,-2 1-49,0 0 12,-1 0 17,0 1 134,-1 1-322,-1 7 53,-1-2-42,-1 7-5,-1-4 2,1 2-2,-1 0-6,1-1-9,0-1-33,1-1 42,0 0 6,1-1 30,0-1-2,1 0 2,-1-3 418,1 0-622,0-5-87,1-1 59,2-5 70,1-2-59,3-1-92,1-3-9,3 0 43,2 0 64,0 0 89,2 2 82,-1 2-54,-2 2-11,-1 3-53,-1 3 126,-2 1 90,0 2-37,0 1-8,0 0 0,0 3 27,1 0 108,-1 4-10,1 0-27,0 1-53,1 1 53,2 1-1,0 0-7,2 0-54,0 0-19,1-1-26,-1 0 6,-1-2 48,-1 0-18,-1-2-30,-3-1-36,-2 0 0,-1-1 36,-2 0 2,0-2 10,-2 0-9885,0-1 9777,-11-6 0,8 4 0,-9-4 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41.0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14834,'0'0'0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42.7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200 309 15151,'-22'16'128,"4"-4"-128,11-10 6,0-1 0,-1 1 27,0-1 57,0 1 53,-1 0-82,-2 1-8,2-1 62,-2 2 11,0 0-28,0 0-67,1 1-31,0 1-8,1 1-82,1 0 37,1 1-17,1 0 8,2 0-8,1 0-11,1-1 11,2 2 6,0-1 58,2 1-28,2 0 34,5-1 0,2 0 6,3-1 47,2-1-19,3-1 22,2-3 31,3-1-79,-1-1 54,1-2 10,0-2-18,-2-4 16,-2-1-3,-3-2-64,-4 1-3,-2-2 8,-4 0 62,-3 0-17,-2-1 26,-1-2-43,-4-1-36,-3-1 0,-5-2-36,-5-1 30,-4-3 6,-3-1-78,-3-1-20,0 0 16,0 0 80,1 2-1,4 3-36,3 3 36,3 3-50,4 4 44,2 3-24,3 2-12,1 2-8,2 2-45,1 0-266,1 0 131,1 0 9,0-1 45,4-1 109,4 0 64,8-2-58,5-1 64,8-3-8,6 0-1,6 0 1,3 0-37,1 0 9,0 2 27,-3 0-55,-2 2 61,-4 1-5,-3 2 2,-2-1 0,-3 2 6,-2 0 180,-1 1-12,-4 0 2,-2 2 54,-3 3 17,-3 4 53,-4 2-45,-2 5 17,-1 3-100,-3 3-7,-1 2-44,-2 3-9,0 0-44,0 1-56,0 0 22,-2-1-28,1-1-9,-2-1 9,1-2 0,1-1 6,-1-1-1,1-1 32,-1 0-29,0-2 29,0-1 5,-2 0 11,0-2-45,-1 1 54,-1-2-59,-1-1-3,1 0-3401,-1-2 3356,1-1 12,2 0-4,0-2 32,2-1-29,0 0 26,1-1-37,0-2 3392,1 1-3770,0-2-27,0-1-1912,0 0 1,0-1-1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42.9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34 15092,'69'-13'84,"-6"3"-84,-28 10-98,0 0-527,1 0-293,-3-1-373,-1 0-902,-3-1-1956,-7 0 4149,-4 0 0,-10 1 0,-4-1 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44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423 68 15145,'-9'-30'879,"0"5"-543,3 22-19,0 0-141,0 0-72,0 1-62,0 1-42,-1 1 0,-2 0-3,0 0-50,-2 0 44,-2 0 1,0 2-37,-2 0 39,-2 3-30,1 1 33,-1 0-2,0 1-1,0-1 3,0 0-2,1 1-1,0-1-28,0 1 34,1 0-8,1-1 8,0 1 84,1 0-50,1 1-26,1 2 26,0 1-34,2 2-6,0 0 0,2 0 4,0 1 2,1-1 0,0 0-3,1 1 3,1 0-11,1-1 11,1 2 42,1 0-42,1 1 0,0 0-6,1 0 6,1 0 0,2-1-3,2 0 3,1-1 0,1 1-25,1-2 25,1-1 0,3 0 42,1-1-36,3-1 30,2-1-33,3-1 0,2-1 5,2-2-2,0-1 27,2-2-30,0-2-3,1 0 6,1 0-4,-2 0 1,0-1 3,-2-1-1,-1-2 7,-1 0 24,-2-1-2,-1 1 2,-1-2-2,0 0-26,-1-1 45,0-2 0,0-1-11,-1-1 12,-1-1-10,-1-1-2,-2-1-33,-3-2 69,-1 0-25,-2-1-16,-3 0-37,-2-2 3,-1-1-3,-1 0-6,-1-2-30,0 1 33,-1 0 0,-2 0 3,-1 2 3,-1 2 5,1 2 37,-1 3-3,2 3-6,-1 1-27,0 3 33,0-1-34,0 2 23,-1 0-31,-1 1-36,-1 0 27,-1 0-78,-2 0-16,-2 0 24,-1 0-16,-1 0-64,-2 0-264,0 0 0,-2 1-45,0 0-36,1 0-344,0-1-291,2 1-248,2 0-666,0 2-1567,2-1 3620,2 1 0,4 0 0,2 0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45.3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40 13142,'40'-9'290,"-5"1"-47,-22 5-11,-1-1-131,1 2-101,-1 0-36,0 1 30,2 0-30,0 1 28,2 0 5,1 0-34,3 0 37,2 0 62,2 0-54,2 0 34,3 0-42,2 0-350,2 0-462,3 0-275,1 0-769,1 0-1734,1-3 3590,-4 1 0,-15-1 0,-8 1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1.3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17304,'0'41'8,"1"-7"-2,-1-23-6,0 0 0,0 0 5,0-1 4,0 0-4,0 0-5,0-1 3,0 0 3,0 0 2,0 0 37,0 0-42,0 0 2,0 1-5,-1 1-5,0 0 2,-1-1-3,0 2 4,0-2-7,1 0 4,-1 0 2,2-2-3,0 0 3,0-1 1,0 0-4,0-2 3,0-1 3,0-2 6,0 1 1201,0-2-1370,-5-4-201,2 0-11,-5-4-34,3 2-86,0-1-121,1 1-202,2-1-210,0 1-322,1 0-380,1 1-1154,0-2 12714,0 2-7373,15 29 1,-12-19-1,12 21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2.6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173 78 15512,'-31'46'115,"3"-7"-71,12-24-44,-1 0-2,2 0-4,1-1-2,2 0-37,1-2 39,3-1-2,1-2-45,2-2 16,1-2 1,2-1 30,0-3 261,1 0-252,4-5-3,0-1-6,4-5 1,0 0 2,1-1 0,0 0 0,2-2-140,-1 1 54,0-2 89,0-1 31,0 1-31,-1 1-9,-1 0 1,-1 2-29,1 1 37,-2 0-2,0 2-1,0 0 0,0 0 0,0 1-5,0-1-26,0 1 29,0 0-1,1 0 0,-2 1 4,2 1-1,-2 0 0,0-1 0,0 1-2,0 0-4,0 0-36,0 1 40,0 1-40,-1 0 42,-2 2 70,0 0 205,0 0-121,-1 5 42,2 0-148,1 5-8,0-1-4,2 1 12,1 2 0,0 0-40,2 1 32,1 0-34,1-1-1,1 1 4,2-1 28,0-2-26,1 1-2,0-3 27,-1 0-24,2-1-9,-1-1 0,-1-1 0,0 0-6,-2 0 0,-1-1 1,-2 1-29,0-1 23,-3-1-23,0 1 32,-2-1 2,1 0 0,-1-1 0,1 1 8,1-1 45,-2 1-50,1-1 0,0 1 0,0-1 2,0 0-2,0 0 3,2 1-1,-1-1-2,1 0-3,-1 0-291,-1 0-73,-1-1-37,-1 0-2410,-1 0 1,0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5.85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331 0 12974 223921 54149,'-24'33'7740'0'0,"3"-1"-7555"0"0,8-8-29 0 0,-2 4-13 0 0,-2 4-36 0 0,-3 3 7 0-58,-2 5-35-2159 58,-3 2-37 2159 0,-1 2-9 0 0,-1 2-33 0 0,2-1-36 0 0,1-3-26 0 0,3-4 12 0 0,4-4-12 0 0,4-7-16 0 724,4-5 25-1159-724,3-5-12 1159 0,3-4 12 0 0,2-4 20 0 0,0-3 24 0 0,1-3-2925 0 0,0-1 1880 0 0,3-8-267 0 0,1-1-564 0 0,4-7-1469 0 0,1-3 3354 0 0,0 0 0 0 0,-3 5 0 0 0,-2 4 0 0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3.6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15251,'8'38'188,"-1"-6"-82,-7-21 9,0 0-25,0 0-37,0-1-50,0 0 30,0 0-33,0-1-2,1 0-1,-1-1 3,1 0 0,-1-2 0,1 0-34,-1-2 26,1-2 8,-1 0 417,0-1-434,0 0 17,0 1 107,1 2-107,-1 0 0,0 2-9,0-2 4,0 1-4,0-1-22,1 0 29,-1-1 2,1 1-6,0-2-2,0 0 5,-1 0 6,1-1 5,0 0 104,-1 0 815,1 1-667,-1-2-439,2-2 101,-2 0 69,1-3-27,-1 3-4156,0 1 2125,0-1-2348,0-1 7691,-1-2 1,-1-1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6.0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16447,'10'46'-34,"-1"-6"-5626,-2-23 5660,0 1 1398,0 0-1401,1 2 860,-1-1-857,1 2 5,-1-2 34,0 2-39,-1-2 0,-1-1 3387,2-1-3390,-2-2 0,0-2 0,0-3 3,-1-1-2,-1-2-4,0-2-5,-1-1 2,0-2 4,-1 2 5,1-2 0,-1 0 3,0 1-3,0-2-6,0 1 0,0-1 124,-1 0-28,1-1 75,1 1-112,0-1-17,-1-2-30,2-1-6,1-4 0,3-2 0,1-3-3,4-2 0,0-2-5,1 0-42,0 0-12,1-1 26,0 2-6,0 1 33,0 1-24,0 1 27,0 1-30,-1 1 2,0 0-19,-1 2 16,-2 1-16,-1 2 0,-2 2 8,-2 2-16,-2 0-1370,-3 1 778,2 2-266,0 1-301,1 2-472,1 0-550,0-1 12072,0-1-7373,-11-12 1,5 7-1,-7-10 1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7.5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235 66 14887,'-20'-9'163,"1"1"-65,11 7-28,-2 0 89,-1 1 57,-2-1 22,0 1-42,-1 0-81,0 0-79,-1 1-36,1 3-11,0 1-42,1 2-17,2 1 8,1 0-8,1 1-19,3 0 52,-1 2-5,3-1-3,0 2 37,1-1-37,2 0 40,0-1-32,1-1-16,0-1 50,0 0-2,0-1-1,1-1 0,2 1-30,2-1 33,3 0 3,2 0 0,1-1 6,3 0-1,1-2 40,0 0-42,1-1 5,0-2 46,-1 0-46,0 0 37,-1-1-37,0-1 54,0-2-62,0-3-168,-1 0 106,0-3 17,-1 0 45,-1-2 0,0-1 0,-2 0-53,0 0 3,-3-1 50,-1 1 0,-2 0 3,-2 1-3,0 1 72,-1 2 7,-1 2-6,0 2-40,-2 2 4,1 0-29,-1 2-8,1 1 0,0 0-944,1 0 944,0 3 3,1 1-3,0 4-36,0 0 33,1 1 3,2 0-6,1 1 1,4-2-4,1 0 1,2-2 8,2 0 34,1-2-34,2 0 0,0-1-171,1 0-90,0-1 102,0-1 13,0 0-86,1 0-12,-1-1 98,0 0 84,-2 0 57,0 0 2,-2 0 3,-3-1 0,-2 1-3,-2-1 3,-3 0 53,-1 1 1790,-1 0-1837,0 2 109,-1 0-70,-2 2-12,0 0-33,-3 1-115,2 0-2,0 0 108,2 0-35,0 0 35,1-1-36,0 1 9,0-2 30,0 0-2,0-1 856,0-1-680,-1 0-36,0-1-132,-2 0-95,0-3 84,0-1-31,-1-4 30,-1 0-49,0-2 16,1 1-33,-1-3 16,2 1-36,1-3-330,0-1 27,1-1-19,1-1 104,0 0 254,1 2 9,2 0-36,1 3-12,4 2-17,0 3 12,2 2-12,1 3 28,1 1 81,2 1-47,0 0 56,1 2 3,2 0 3,-1 2 2,1 1 1,0 0 35,0 1 18,-1-1 3,1-2-56,1 0-1,3-2 70,0-1-78,3 0 0,-1 0 12,0 0-10,0-1-2,-2 0-11,-1-2-22,-1 1-32,-4 1 29,-2 0 36,-3 1 252,-2 0-171,-2 0-73,-3 0 57,0 0 2149,-3 0-2037,1 2-37,-1-1-98,-2 3-42,-1 0-6,-3 1-2,1 0 5,-1 1-3,0 0 4,2 0-4,0 1-28,1-1 34,-1 1-2,1 0-35,0 0 32,0 0-49,1 0 1,1-1 0,0-1 50,1 0-2,0 1-35,0-1 40,0 2 0,0-2-11,3 1 6,0-1 5,2-1 5,0-1-5,0 0-3,0-1 3,2-1 0,0-1-299,1 0-138,2 0-98,1 0-173,2 0-312,1-3-302,2 0-405,1-4-1081,1 1 2808,-1 0 0,-7 3 0,-3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8.0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165 0 15291,'-59'20'126,"11"-2"-121,39-8 29,0 1-34,0 2-9,1 1 1,0-1-28,2 1-18,1-1 10,3-3 38,1 0-67,0-2 70,1-1 1,0 0 4,2-2 32,2 0 2,2 0 9,1-2-11,2 0 11,1-2-9,2-1-36,2-1-288,2-3-15,1-3-2,1-3 45,-1-2 89,1 0-17,-3-1-47,0 0 20,-4 1 215,-1 0 72,-4 3 164,-1 2 183,-2 3 85,-2 2-156,0 1-348,-1 5 53,0 0-17,0 4-36,-1 0-36,0 1-9,-1 0 42,1 1-30,1-2 21,0 0 4,1-1 0,3 0-278,3-2-397,3-1-155,2-1-366,2-1-787,1-2-1766,0 0 3757,-1-2 0,-5 2 0,-4-2 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8.3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 59 13824,'-21'-32'-533,"10"6"-288,35 29-349,5 2-552,6 2-1237,6 1 2959,-4-1 0,-14-3 0,-9-1 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8.9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95 0 14736,'-27'60'188,"3"-6"-143,12-23-37,2 0-8,1-1 0,3 0-6,2-1 1,3-2-48,0-1 53,1-3 0,0-3 0,1-2-3,0-3 0,2-3-42,1-3 9,0-2 27,-1-3-30,1-1 39,0-2 90,0-1 61,1 0-45,1-2-52,1-3-1,0-3 45,-1-1-25,-1 0 8,-2 0-81,-1 0 8,-1 1-8,-1 0 0,0 0-3,0 0-50,0 0 0,1 0-11,0-1-34,2 0 19,1-1 34,2 0 9,0 1 0,1 1 2,-1 1-11,1 2-28,0 0 12,0 1-4,1 1-13,0 1-12,0 1 18,1 0 10,0 1 6,0 0 50,0 3 6,1-1 0,-1 4-2,1 1 2,1 1 5,-1 0-5,0 2 3,0 1 28,-1 0-23,-1 0 3,0 1-5,-2 0 28,0 1 156,-1-1-30,1 1-54,-1-2-25,0 1-75,-1-3 30,0-1 17,-1-1 45,-2-3 135,-1-1 1312,0-2-1150,-1-1-395,-5 0-8,-5 0 2,-7 0-27,-2 0 24,-2 0-27,0 0-23,2 0 59,4 0 0,3 0-412,4 0-274,3 0-380,4 0-702,1-1-1303,1-2-1423,0-2 4494,5-5 0,-3 6 0,3-3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9.5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 15862,'-3'85'168,"-1"-12"-174,-3-48-2,1 0-37,1-1 9,2-2 36,1-2-3,2-2-34,0-1 7,2-3 30,2-1 8,4-3 37,3 0-37,2-2 45,1-2-16,2 0 5,1-1-34,0-1 34,2-3-36,-1 0 47,1-1-17,1-1-30,0-2 30,1-2-2,-1-3-31,-1-1 42,-1 0 8,-2-1-17,-1 0-33,-1 0 31,-3 0-29,-1 0 40,-1 0 0,-2 1 16,-3 1 18,0 0-1,-3 0-33,1 1 8,-2 1 9,0 0 16,0 1-41,0 1-29,-1 1 37,-1 1-45,-2 1 0,0 0 3,-2 1-1,0 0 1,0 0-3,-2 0-3,1 2-50,-2 2 42,1 2 8,0 2-2,0 1-37,1 1-3,1 1 39,1-1-30,2 0 27,2 1-61,0 0 70,1 0-5,2 0 2,3-2-31,4-1 26,4-2-546,3-3-110,3-1-120,4-1-322,3-1-376,3-2-472,3-2-362,2-2 410,2-2 1906,-4 1 0,-12 2 0,-8 2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2:59.89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291 69 16539,'-77'-38'731,"13"9"-644,54 28-87,0 0-31,1 1-30,-1 2-37,2 1-9,1 3 37,0 2 25,3 3 40,1 1-65,2 2 33,0 0 35,1-1-4,3 2 0,1-1-55,5 0 55,1-1-47,0 1-227,2-2 165,-1 0 26,0-1 80,-1-1 4,-2-1-32,-1 0 29,-2-2 8,-2-2 59,-1-2 55,-2-1 38,0 0-57,-3-1-34,-3 1 21,-5 0-32,-5 0-50,-2-1-134,-1 0-342,0-1-286,-1 0-428,-1-1-703,3-2-1773,-1-2 13496,4-2-7373,95 9 1,-63-4-1,71 9 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1.3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35 46 14960,'0'45'135,"-1"-7"-135,-6-24-3,0-1-42,0-1 0,2-1-8,2-2 17,0-3 27,2-2-27,0-1 36,1-2 935,0 0-1069,0-8 19,0-1 78,1-8 32,2 1-57,1-2 26,2-2-26,0 1 57,2-1-40,-1 2 8,1 1 1,-1 2-51,1 2-11,0 4 0,0 1-11,2 3 47,1 1-2,2 1-23,1 2 31,1-1 11,1 1 12,0 2-12,-1 2 39,-1 3-27,-1 1 33,-2 0 3,-1 1-3,-1 1 2,-3 0 71,-1 1-20,-1 0-44,-1 1 52,-1 0-61,-1 1-2,0 0 2,0-1-9,0-1 4,0 0 5,1 0-3,1-3 3,0 1 25,1-2-25,2 0 0,1 0-3,2-2-775,2-1-26,2-1-255,2-1-414,0-2-422,4 0-972,1-2 2867,-3-2 0,-5 1 0,-6 0 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1.7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100 53 16209,'-40'-29'199,"8"5"-311,29 24-79,1 0 191,0 3 0,1 2 0,-3 6 0,1 4-61,-2 1 52,2 2 4,1 1-57,0-1 59,2 0-2,0-2-4,4 0-52,1-2 52,4-2-44,3-1-274,0-2 33,3-3 0,0-2 16,1-2 82,1-1 42,2-1 154,-1-3 9,1-2 64,-2-5 8,-1-2-3,-2 0-13,-4-1 41,-2 0-25,-3 0 9,-2-1-29,-2 1-16,-1-1 20,-3 2-23,-2-1 56,-4 3-34,-2 0-56,-2 1 46,1 3-54,-1 1 0,3 2-98,0 1-62,4 1-137,1 1-168,3 0-479,0 0-215,2 2-613,0 2-1375,1 2 3147,2 1 0,-1-3 0,0-1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7.408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0 165 10482 221762 54091,'38'2'8924'0'0,"0"-1"-8918"0"0,-6-1 92 0 0,4 0-25 0 0,4-1-12 0 0,4-4-24 0 0,1-2 5 0 0,3-5-42 0 0,-1-1 2 0 0,1-1 4 0 0,-2-1-3 0 0,1 1 0 0-748,-3-1 39 1119 1554,-2 2-37-79-806,-3 0-2-1040 0,-5 2 31 0 0,-4 1-29 0 0,-6 2 57 0 0,-6 2 2 0 0,-5 2 31 0 0,-6 0 31 0 0,-2 3 1431 0 0,-4 0-1557 0 0,-8 4-75 0 0,1 1 30 0 0,-7 3 45 0 0,2 2 5 0 0,-2 1-5 0 0,-2 3-5 0 0,-1 3-4 0 0,-1 3 1 0 0,-2 3 0 0 0,1 2 5 0 0,-3 1 3 0 0,1 1-45 0 0,0 0-42 0 0,1-1 34 0 0,2-2-25 0 755,3-2 27-1122-755,2-4-30 1122 0,4-1 25 0 0,3-4 22 0 0,2-1 26 0 0,1-4-45 0 0,1-2 53 0 0,0-1 1137 0 0,1-3-1137 0 0,0-7-70 0 0,0 0-34 0 0,2-10 17 0 0,2 1 17 0 0,2-4 37 0 0,1-1-4 0 0,2-2-5 0 0,0-1-3 0 0,0 1 3 0 0,0 2-11 0 0,-1 2 0 0 0,0 3-42 0 0,-1 3-9 0 0,-1 3 6 0 0,-1 1 0 0 0,-1 4-53 0 0,-1 1-252 0 0,-1 2 128 0 0,0 0 233 0 0,2 1 42 0 0,-1 0 3 0 0,3 0 3 0 0,0 0 2 0 0,1 0 26 0 0,1 0 2 0 0,0 0-33 0 0,0 0-3 0 0,1 0-6 0 0,-1 0-38 0 0,0 0-26 0 0,-2 0 16 0 0,-1 1 18 0 0,-1 1 36 0 0,1 1-3 0 0,1 1 6 0 0,2 1 31 0 0,1 1 2 0 0,3 0-30 0 0,1 0 27 0 0,0 0-22 0 0,2-1 31 0 0,0 0-42 0 0,2 0-2 0 0,-2 1-4 0 0,2-2-39 0 0,-1 2-8 0 0,0-1 53 0 0,-2 1-3 0 0,0 0 3 0 0,1 0 3 0 0,-1 0 8 0 0,2 0 59 0 0,1-1 25 0 0,2-2-22 0 0,1 0 14 0 0,2-3 3 0 0,0 0-37 0 0,2 0-11 0 0,-1-2-34 0 0,-1-2 45 0 0,-2-2-44 0 0,-2 0 2 0 0,-3 1 59 0 0,-1-2 8 0 0,-3 2 18 0 0,-2 0 30 0 0,-2 1 22 0 0,-2 0 0 0 0,0 0-8 0 0,-2-1-8 0 0,0-1-54 0 0,-1-1-8 0 0,0-1-8 0 0,-1-1 25 0 0,-1 1 8 0 0,0 1 9 0 0,0 1-26 0 0,0 1-36 0 0,0 0 3 0 0,-2 2 5 0 0,-1-1 12 0 0,-2 0-20 0-755,0 0 3 1122 755,-1-1 22-1122 0,-2 0-22 0 0,-1 1-45 0 0,0 1 0 0 0,-2 0-54 0 0,1 1 12 0 0,-2 1 42 0 0,0 0 0 0 0,-2 1 6 0 0,0 0-6 0 0,-1 0-6 0 0,-1 3 1 0 0,0 1-65 0 0,1 2 19 0 0,0 2-2 0 0,3 0 45 0 0,2 1 8 0 0,1 1 0 0 0,3 0-3 0 0,1 2-5 0 0,1 0 2 0 0,1 3-2 0 0,2 0 5 0 0,1 2 0 0 0,0 1-5 0 0,0 0 2 0 755,2 0-39-1122-755,2-2 40 1122 0,4 0 2 0 0,4-3 3 0 0,0 0 31 0 0,3-3-29 0 0,1-1-2 0 0,1-2 0 0 0,3-2 0 0 0,2-2 3 0 0,3-2-3 0 0,2-1-5 0 0,3-4-1 0 0,3-1-72 0 0,2-5-60 0 0,4-3 43 0 0,1 0-8 0 0,1-2 41 0 0,1 0-16 0 0,-2-1 16 0 0,-1 2 28 0 0,-3 0-10 0 0,-3 2 38 0 0,-4 2 6 0 0,-4 1 0 0 0,-5 1 3 0 0,-2 1 2 0 0,-2 1 4 0 0,-3 2 27 0 0,-1-2-2 0 0,-2 2-34 0 0,-1-1-45 0 0,-2 0-5 0 0,0 1 50 0 0,-2-1 0 0 0,0 1 50 0 0,0-1 12 0 0,-1 0-1 0 0,0 1-24 0 0,-2 0-4 0 0,1 0 20 0 0,-1 1 23 0 0,0 0 117 0 0,0 0 320 0-755,-1 1-480 1122 755,-1-1 12-1122 0,-2 1 5 0 0,0-1 4 0 0,-2 1-21 0 0,0 2-24 0 0,-1-1 21 0 0,0 1-30 0 0,-1 0 0 0 0,1 0 0 0 0,-1 0 70 0 0,1 0 9 0 0,0 0-51 0 0,0 1-28 0 0,-2 0-62 0 0,1 2 20 0 0,-1 0-8 0 0,-1 3 41 0 0,0 1-27 0 0,0 2 28 0 0,0 1 2 0 0,0 1-2 0 0,1 0-26 0 0,0-1-11 0 0,1 0 12 0 0,1-2-1 0 0,2 1-11 0 0,1-2-14 0 0,0 1 15 0 0,2-1-7 0 0,0 0 43 0 0,0 1-54 0 0,0-1 9 0 0,0 0 3 0 0,3-1 16 0 755,1 1-28-1122-755,3-1-33 1122 0,3 0-17 0 0,2-2-263 0 0,3-1-123 0 0,4-2-23 0 0,4 0-176 0 0,4-2-174 0 0,6-2-274 0 0,3-3-564 0 0,3-5-573 0 0,2-2-1828 0 0,1-3 4110 0 0,-5 1 0 0 0,-16 6 0 0 0,-7 3 0 0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2.2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80 1 12493,'-1'44'1571,"0"-4"-1168,0-19-106,-2 3-48,-3 3-69,-2 3-29,-2 1-53,0 0-95,0 0-3,1-1-37,2-1 34,1-3-2,2-2-1,2-1-30,1-5-9,1-1-25,1-4-367,1-4-112,3-3-106,1-2-48,0-3-185,1-1-313,0-4-384,-1-3-375,1-6 1960,-2-3 0,-2 8 0,-2 0 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2.4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8041,'11'12'840,"-3"-2"-448,-8-10 2763,0 0-2802,2 13 0,4-7-121,4 10-60,5-12-54,4-2-37,3 0-17,2-1-27,3-1-29,0 0 37,0-2-42,1-1-3,-1-3-757,-2-1-195,-1 1-417,-3 0-1440,-3 0 2809,-4 2 0,-5 1 0,-5 2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3.4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 1 15162,'7'47'204,"-2"-7"-167,-9-24-37,0-1-37,0-1 29,1-1-1,1-1-27,2-2 30,0 0 1,0-1-32,0-1 32,2-2-4,2-1 9,3-1-2,2-2-68,2-1-54,1-1 26,2-3-28,2-2 12,-1-2 13,2-3 22,-2 0 7,0 0 10,-3 0 6,-1 1 56,-2 1 62,-2 2 52,-2 2 12,-4 1-19,1 0-43,-2 1 17,0 0 194,0 1-113,0 6-75,-2 1-79,0 6-8,-2-2-11,1 1 6,0 0-4,1-1-52,1 0 19,0-1 39,1-1 0,0-3 3,0-1 3,0-2 565,0-1-1030,0-5 151,2-1 26,1-6-48,3-2-124,3-1-63,2-1 102,1-1 283,0 2 135,1 2-3,-2 1-53,0 3-33,-1 2-20,-1 3 109,0 1 218,1 2 98,-1 0 2,0 2-5,-2 2 29,0 2-37,-2 2-90,-1 1-63,-1 1-71,1 0-34,0 0-44,1 1-3,1-2 9,1 1 61,2-1-34,1-2-36,1-1-356,1-2-397,1-2-331,0-1-582,0-3-1495,1-3 3161,-2-2 0,-5 2 0,-2 1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3.6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 8903,'36'-2'-505,"-9"0"0,-24 2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4.2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82 47 14907,'20'-26'854,"-4"6"-748,-16 20 328,0 0-319,-4 6 8,0 2 17,-6 8-33,0 3-37,-2 2-70,0 3-3,2 0 3,0 2-8,1 0-54,1 0 59,2-1-33,1-1 36,0-1-3,0-3-31,1 0 34,2-2 0,1-1-2,0-2 2,1-2-3,0-1-39,0-2-28,0-2-20,1-2-226,2-2-40,2-2-44,2-1-9,1 0 6,3-2-62,0-2-75,1-3-10,-1-2-1,-2-1-113,-3-2-280,-3-1-450,-1 0-412,-3-1-162,-3 1 1968,-2 0 0,1 5 0,1 2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5.1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17 240 8116,'-9'-2'1605,"2"1"-995,7 1 2717,0 0-2893,11 14-75,-2-9-82,12 11-64,-3-13-15,4-1-74,5-1-71,4-1-45,5-1 3,1-2 31,2-3-5,-2-3-29,-2-1-5,-1-2-3,0 0-53,-1 0-222,-2 0-10,0 2-4,-3-2 21,-1 1 88,0 0 91,-1-2 44,1-1-170,0 1 35,-1-2 180,-4 1 107,-5 1 38,-7 1-30,-6 1-51,-2 0 34,-2 1-44,-1 2 262,-1 0 31,-2 2-25,-1 2 53,1 1-11,1 2-56,1 0-156,0 1-108,0 0-2,-3 4 65,-3 3 44,-3 6 23,-3 4-6,-2 4-59,1 2-6,0 2-16,3 0-25,0 0-62,2 0 0,1 0 0,1-2-9,2-1 1,1-2 8,1-1-6,1-3 1,2-1-1,-1-1-30,1-3 36,0-1 0,1 0-3,0-1 3,0-1-3,0 0 0,0-1-2,0 0-1,0-3-2,0-1 2,0 0 40,0-2-104,2 0-34,0-1-83,4-1 117,3-2-194,5-4-63,6-1-141,2-3 76,3 0 179,1 0 79,-1 1 64,-2 2 34,-3 1-9,-4 2-45,-3 2-19,-3 1 39,-3 2 67,-1 0 3,0 2 3,2 1 3,1 3 38,2 2-41,3 1 42,1 0-42,2 0 50,1 0-50,1-1 5,0-1 45,0-2-47,0 0 30,1-2-36,-2 0 3,-1-1 3,0-1-1,-2 0 57,-2-1-26,0 0-36,-1-1 45,-2-2 45,0-2-37,-3-2 9,1-1-18,-3 0 46,0-2-28,0 1-26,-1 0-30,-1 0 38,-1-1 63,1 1 159,-2 1-90,0 0-78,0 0 9,-1 0-12,0 1 48,0 0 22,-1 0-42,-1 1 79,-1 1-57,-2 1-8,1 1-22,-1 1-115,-1 0-42,0 2 0,-2-1 42,-1 1 0,-2 0 70,1 2-64,-1 1-6,0 3-3,2 1 3,0 2-3,2 0 3,0 1-3,2 1 1,0-1-1,1 0-3,1-2-30,1-2 30,1 1-2,0-1-29,1 0 35,0 0-1,0 1 3,4 1 3,2-1-1,4 1 7,3-1-9,4 0-9,2-2-201,3 0-212,2-3-197,1 0-179,1-1-230,-1-1-686,-1 0-1447,-2-1 3161,-4-1 0,-7 1 0,-6-1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7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215 0 17144,'-29'15'-98,"2"-3"135,12-5-37,0 1 0,0 1 0,0 3 0,0 3-6,0 0-39,0 2 3,1 1-3,2-2-8,2 0-8,2-2-18,3-2 46,2-1-29,2-2 56,1 0-2,0-1 5,2 0 3,2-1 9,3 1-1,1-1-5,2 0-3,0 0-3,2-1 3,1 0-6,1-1-260,2-1-148,2 1-138,2-2-125,1 0-202,1-1-340,0 0-523,-1-1-1268,1-1 852,-3 0 2158,0 0 0,-10 0 0,-1 0 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8.4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 21 13700,'-21'10'952,"2"-2"-700,10-5-101,-2 1-53,1 1 0,-1 0-61,2 1-37,-1-1-3,2 2-8,2 1 2,0 0-44,1 1 3,1 1 50,1 0 0,1-1-3,1 1-33,1-1 33,0 0-6,0 0 9,1-1 0,2 0 6,2-1 47,3-1-53,1-1 37,2-2-37,2-1-289,1-1 12,2 0-28,1-1 28,0-2 61,-2-1 26,1-3 19,-2-2 27,-1 1 144,-2-2 85,-2 1 22,-3-1 2,-2-1-64,-3 1-40,0-2 1,-1-1 39,-1-1-34,-3-1 42,-1 0 9,-3-1 55,1 1 152,-1 1 56,0 3-85,0 3-116,1 1-82,0 3-42,2 1-115,1 1-137,1 1 75,0 0 68,-1 4 48,1 1-40,-1 5-420,2 0-454,0 1-531,2-1-1278,5 0 2784,0-2 0,1-4 0,-2-1 0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09.2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332 263 13843,'-24'-13'294,"5"1"-123,17 10-3,-1 0 39,1-1 17,-1 1-56,0-1 3,0 1-20,-1 0-17,-2 1-64,-1 0-8,-2 1 0,-2 0-9,-2 0 36,-1 0-44,-1 0-11,0 0-34,-1 2 0,0 0-3,1 3-3,0 1 1,0 0 2,1 1 0,1 1 0,0 2-5,1 0-54,0 1 26,2 1-17,2 0 0,1 0 44,1-1-52,2 0-4,2-1 23,1 0 34,1-3-26,0-1 34,0-1-36,2 0 30,1-2 6,2-1 3,0 1 5,2-2 46,1 0-49,0 0-2,1-1 0,0 1 2,0-1 4,-1 0-4,1 0 65,-2 0 3,0-1-3,0-1-8,-1-1-26,1-3-30,0 0 2,0-3 1,1 0 27,0-3-36,0 0-3,1-2 3,0 0-3,1-1-33,0 1-140,-1-1 78,0-1-17,0 0-11,-1-1-42,-1-1 42,1-1 19,-1-2 63,-1-2-144,1-1 70,-1 0 118,0 1 20,-1 2 33,-1 4 82,0 4 61,-2 4 16,-1 5-130,-1 2 114,0 1-9,0 6 34,0 0-151,0 6-33,0 0 148,-1 1 53,-1 2 8,-3 1 17,0 3-100,-2 1-68,-1 1-25,1 2-65,-1 0-5,1 0-33,2 1 33,2-1-11,0-1-23,3-1 28,-1-1-38,1-2 41,3-2-6,1-1-80,5-3-379,3-1-61,2-3-90,2-1-148,3-3-347,1-1-379,2-1-434,2-2-1074,0-2 3001,-2-1 0,-9 0 0,-5 1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0.4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188 43 15002,'-52'-7'633,"6"5"-546,31 12-51,0 2-33,1 0 5,3 0-8,1 0-5,1 1-40,3-2-25,1-1 8,2 0 60,2-1-43,0-2 36,1-1 1,1-1 8,2-1 36,4 1-36,3-2 0,4 1 0,2-2-2,1 0-264,2-1 5,-2-1 48,0 1 79,-2-1 8,-2 1 45,-2-1 81,-2 0 31,-1 0-23,-1-2-5,-1 0 0,-1-2 33,0-1 45,0-1 17,-2 0-8,-1-2-17,-1-1-3,0-1-26,-1 0-41,-2-1 0,-2-1 36,-2 0-39,-3-2-3,0 1-5,-1 0 2,0 1 6,0 1 0,3 1 9,-1 3-9,2 2-123,3 3-73,0 1-720,3 0 997,0 7-19,3 0 11,2 5-20,4-2-42,3 0 51,1 0-26,3-1-28,0-1-8,3-1 45,0-1-8,2 0-35,0-1-2,1 0-341,-2-2 162,0 0 114,-1-2 57,-1 1 8,-1-1 3,-2 0-3,-1 0-37,-4 0-16,-2 0-20,-3 0-16,-2 0 867,-2 0-574,0 1 163,-1 1-98,-2 3-101,-2 2-59,-2 2-11,-2 1-45,-1 1-53,0-1-33,1 1-4,1-1 29,1 1-28,2-2 30,1 1-39,1-1 37,0-1 2,2-1-75,0-1 81,0-1 8,0-2-8,0 0-22,0-2-154,3 0 41,1-5-80,4-1-99,3-5-89,2-1-31,2-2 55,1-1 136,1-2 97,0 0 76,0 1 59,0-1-42,-1 2 50,0 1 3,-2 2 0,-1 3-3,-2 1 3,-2 2 36,-1 0 99,-1 3-62,0 0 36,0 1-48,1 1-49,-1 0 41,2 0-8,-1 0 19,2 3 62,-2 0 74,1 2-111,-1-1-36,0 3 20,0-1 115,-1 2 64,-1 1-9,0 0-66,-2 1 47,-1 2-54,-1-1-55,-1 2 20,-1-1-130,1 0-5,-1-1 0,0-2-8,2 1-1,0-3 7,1 0 2,0-2 2,1 0 35,1-3 24,1-1-61,1 0-187,4-3-62,2-2 33,3-3 135,2-3 19,3-1 57,0-1 5,0 0 5,-2 0 4,-3 1-9,-1 3 0,-3 1-79,-3 3-22,-3 1 101,-1 2 82,-2 0 35,-1 1-55,-1 0 517,0 0-444,1 3 8,-1 0-20,2 2-25,-3 0 0,1 0-53,0 0-45,-1 0 0,0 0-3,1 0 0,-1-1 3,2-1 0,0 1 34,2-2-29,0 0-5,3 0-610,2-2-393,3 1-249,3-1-425,3-3-1117,2-1 12624,2-5-7373,-71 7 1,43-1-1,-55 6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7.84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368 0 13621 225002 54934,'-28'7'9095'0'0,"4"-2"-9025"0"0,17-5-37 0 0,-2 2-33 0 0,0 0-50 0 0,0 4-26 0 0,-1 1 23 0 0,0 1 3 0 0,1 3-3 0 0,1 1-9 0 0,0 1 12 0 0,3 3 8 0 0,0 0 5 0 0,3 0 29 0 0,0 1-34 0 0,2-1 31 0 0,0 0-23 0 0,0-1 31 0 0,1-2-2 0 0,1-1-1 0 0,1-2 0 0 0,1 0 4 0 0,-1-3-1 0 762,0 0 3-1123-762,0-2 0 1123 0,-1 0-6 0 0,0-1 3 0 0,-1-1 1 0 0,0 0 2 0 0,0 0 39 0 0,0-1 31 0 0,0 0 75 0 0,-1 1-21 0 0,0 0 150 0 0,0 0-154 0 0,-7 0-33 0 0,0-1-25 0 0,-9 2-23 0 0,-1-2-39 0 0,-3 0-9 0 0,-2 1-189 0 0,-1-2-200 0 0,-1 0-120 0 0,1-1-187 0 0,0 1-197 0 0,2-1-607 0 0,4 0-1849 0 0,3-3-2379 0 0,5 0 5737 0 0,4-4 0 0 0,2 3 0 0 0,3-1 0 0 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1.7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201 98 14728,'-30'-51'1562,"4"10"-1181,22 39-65,1 0-94,0 1-169,0 1-53,-1 0-98,-2 1 98,-3 4 81,-2 3-14,-3 4-56,0 1-11,-1 2-11,2 0-22,1 0-12,3 0 11,1-2 34,2 0-8,1-1-54,3-2-2,-1-1 58,3-1 1,-1-1-49,1-2 10,0 1 35,3-1-24,1-1 27,4 0-2,2-2-194,0-1 70,2 0-8,0-1-2,0-1 55,0-2-11,0-1 28,-1-2-28,-1-1 8,0-1-16,0 0 30,-1-1 76,-1 0 70,-1 0-17,-1 1 9,-2-1 2,0 2-30,-3 0 11,1 2-9,-2-1-36,1 4 0,-1-1-546,0 2 849,0 5-71,1 1-179,0 3-47,1 1 2,-1 1 26,1 0-26,0 0-8,1 1 6,0-2-3,3 0-3,1 0 5,4-2-5,3 0-143,5-2-282,4-1 293,4-1-333,0-2-394,2-1-169,-2 0 314,-3 0 389,-2-4 78,-2 0 121,0-5 98,0 1 28,2-2 54,-1 1 30,-1-1 285,-5 2 482,-4 1-237,-4 2-272,-3 1-107,-3 1-56,0 1 418,-1 1-427,0-1-63,-1 1 16,1-1 286,-1 1-409,0 1-45,-1 0 45,-1 1 81,-1 1-22,-1 2-59,0 2-115,-1 1 54,2 0 24,1 0-8,1-1 1,2 1 38,-1-2-28,1-1 26,0-1-26,0-1 34,0 0 31,3-2 59,2 1-45,3-1-45,4 0-230,1 0 26,1 0 97,1-2-8,0 0-11,0-3-44,0-1-63,-1 1-36,1-2 18,1 0 55,-1-1 95,3 0 48,0 1 44,2-1 9,0 0 48,-3 2 114,-3 0 99,-4 3 88,-4 1 18,-3 1 745,-2 0-1067,-1 5 61,-3 0-53,0 4-53,-4 0 6,-1 1 30,0 0-36,0 0-3,1 0 1,1 1-4,1-2 0,0 0-38,1-2-52,1-1 96,0-1 37,2-2 184,0-1-417,4-8-8,1 1-107,4-7-123,2 1-6,2-2 1,1 1 133,2-1 217,0 1 81,0 2-29,-1 2 1,-2 1-1,-1 1-33,-1 2 14,0 2 12,-1 1-18,1 2 51,-1-1-14,0 1 25,0 0 378,-2 0-1,-1 2-10,0 1-53,-1 4-163,0 0-89,0 3-54,0-1-5,1 2 42,0-1-43,1 0 1,0-1 50,2-2-47,1 0-6,3-3-8,3 0-645,2-2-245,2-1-260,1-1-522,-2 0-487,-3 0 2167,-3 0 0,-6 0 0,-2 0 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1.9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 63 13530,'27'-34'9830,"-5"5"-8503,-48 51 1,21-19 0,-26 25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3.8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282 133 14260,'-24'-11'272,"2"1"-264,11 10 1,1 0 35,1 0 10,2 1 7,1-1-16,2 0 36,0 0-16,1 1-4,-2-1 9,-1 2-17,-2 0-8,-2 1 0,-3 2-39,-1 1 30,-3 3 9,0 0 25,0 2 47,1 0-27,1 0-56,3 2-32,1-2-2,3 2-70,2-2 34,2 0 2,2 0 26,2 0 0,0 0-26,3 0 34,3-1 6,4 1 27,4-1-22,2-2 31,4 0-30,1-2-4,4-2-2,-1-1-6,2-1 0,0-1-6,0-1-218,-1 0 73,-1-1 36,-1-1 45,-4-2 70,-2-2 45,-3-2-34,-3 1 31,-2-2-31,-2 0-2,-3 0 44,-1-1 8,-2-2-7,0 0-52,-1-3 1,-2 0 0,-2-2 0,-2-1 5,-4-1-2,-1 1 39,-1 0 8,-1 2 0,1 0-8,-1 3-37,3 1 62,0 3 37,3 1 80,-1 3-64,3 1-50,0 1-73,3 1-42,-1 1-84,3 1-238,-1-2 143,1 1-45,0-1 185,4 0 44,2-1 29,8 1-56,4-2 19,6 2 45,4-1 0,4 2 8,5-1-2,3 1-3,2-2-3,0 0-118,-2 0-114,-1-1 142,-6 1 45,-4 0 42,-4 0-41,-6 2-46,-3-1-64,-6 2 154,-2-1 342,-5 1-65,-1 0-53,-2 2 302,0 1-223,0 4-127,0 2-70,-1 2-52,0 1 27,-1 0 25,1 0-36,0 1-8,0-1 36,1 2 5,0 2 12,0 0-17,0 3-28,0 1 0,0 0 0,-1 1-61,-3-1 41,-1 1-50,0-2-6,-1 0 1,2 0-4,0-2-27,2 1 33,1-2-5,1 0-29,0-2 4,0-1 33,1-1-3,1-1-33,2-3 2,-1-2-19,1-2-530,-1-1-125,-1-2-87,0-1-1031,-1 0-949,0-5-963,-1-1 3738,0-5 0,0 5 0,0 1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4.0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62 15274,'98'9'87,"-12"-3"-87,-56-14-678,2-1-83,1-2-341,-1 1-768,-2-1-1787,-3 0 3657,-5 3 0,-9 3 0,-6 2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4.9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431 64 16226,'-77'-21'759,"13"6"-608,52 13-56,-1 2-33,-2 0-9,-2 3 17,-3 4-39,0 5-31,-2 4-9,0 3-33,2 2 37,1 2 5,1 0 50,2 0-44,0 1 30,2 1-33,2-2-3,0 1-9,4-3-27,2 0 28,2-2-1,2-2-36,1-1 45,1-1-2,0-1-7,4 0 1,1-1-26,4-1 31,2-1 1,1 0-7,5-2-24,1 0 30,4-2-3,2 0 1,2-3 2,4-1-333,2-1 81,3-2 17,2-2-28,1-3-8,0-3 44,0-3 54,-3-3 50,-1 0 44,-3-3 29,-2 0 8,-3-2 40,-4 0-40,-2-2 11,-4-1-19,-3-2-36,-4-1-54,-2-1 78,-3-1 40,-2-2 25,-1-1 45,-1 2 33,-3-1 4,-1 4 35,-3 2 51,-2 5 188,-1 3-143,-1 5-87,0 2-126,-2 4-45,-2 1-17,-2 2 9,-2 1 42,-2 2-31,-1 2 36,-1 2-30,0 2 27,0 0-52,1 1 5,2 1-140,2-1-616,0 1-6,4-2-473,-1 0-624,4-1-1300,1 1 3215,2-3 0,4-1 0,1-2 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3:15.2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38 14977,'26'9'456,"0"-1"-386,0-6-33,5-1-29,5-1-8,5 0-803,2-4-264,2 0-398,-3-5-781,-3 1-6238,-7-1 8484,-7-3 0,-14 7 0,-3-1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9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14941,'36'31'44,"-4"-5"-44,-25-19-2,1-1-7,-1-1 1,0 0-29,-3-1 37,1 2 0,-1-1 9,0 1 24,1 2-33,-1 0 0,0 0 3,0 1-3,0 1-3,0-1-2,0 0-1,2 1 1,0-1 5,-1 2 0,1-2 8,-2 1 37,0-1-9,-1-1-36,-2-1 62,-1-1-17,0 0 8,0-1 0,0 0 0,0 0 9,0-1 89,0 0 0,-1 0-36,-1 0-25,-2 1-9,-2-1-11,0 1 8,-1-1-5,0 0-11,-1-1 8,2 0-17,0-1-11,2-2 3,0 1 25,2-1-70,0 0-62,0 0-16,-1 0 41,-2 0-33,-2 0-17,0 0-694,-1 0-22,0 0-202,2 1-433,0 0-734,3 2-1619,1 0 13621,1-1-7373,27-6 1,-20 3-1,20-4 1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5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16696,'27'-15'-19,"-2"5"19,-13 13-3,1 1 3,0 0-3,0 1 0,-1 0-33,1 1 36,-2 1 3,1 1 5,-2 0 37,0 2 0,-2-1-12,0 2-22,-1 0-2,-2-1 69,1 1 26,-1 0-23,0 0-73,-1 2 37,0-1-39,-1 0 44,-1 1-5,0-1 0,-1 1 25,-1-1 8,0-1 17,0 0 9,-3-1-17,-1-1 11,-4 0-20,-2-1 9,-2 0-45,-1-1-34,-2 0 46,-2-1-46,0 0 0,-1 0 26,0-2-28,2 0-1,1-1-2,3-1-3,2-1-3,3 0 3,1-1-5,3 0 5,0 0-3,1 0-5183,0 0 3346,3-3 45,4 0-1178,3-4 12803,3 1-7373,-20 13 1,10-7-1,-17 12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5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1 14644,'-36'7'-6,"5"0"43,21 2-29,-1 0 37,1 2-40,1 0 40,1 1 8,1 1-44,1 0-6,1 0-1,0 0-2,1 0 0,1 0-2,0-1 2,0 0-9,1-2-27,0 0 30,1-1 3,0 0-41,1-2 38,0 1-39,0-2 45,0 1-3,0 0-2,0-1 5,2 1-6,1-1 6,1 0 0,1-1 9,0 0-4,0 0 1,1-1-3,0 1 33,-1-1-33,0 0 0,0-1-1,0 1-2,1-1-590,-1 1-220,2-1-240,1-1-611,1 0-2032,2-1 3693,0-1 0,-5 0 0,-1 0 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6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14798,'37'35'0,"-7"-4"-6,-23-21 1,0 0 5,1 0 0,1 1 8,1-1 65,-2 0-65,2-1 29,-1 0 7,1-3-44,-2 0 0,0-3-44,-2 1-287,0-3 71,-1 0 25,-1-1 19,0 0-117,-1-1-91,0-1 18,-1 0-56,-1-2-274,-1 0-353,0 0-689,-3 0 1778,-1 1 0,1 1 0,-1 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01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0 15109,'-35'8'39,"6"-2"-84,27-6-151,1 0 210,-1-1 708,1 0 631,0 1-1583,0-1 373,-1 0-121,2 0-16,-2 1 0,1 0 870,-1 0-364,1 0-321,0 0-26,-1 0-45,1 0-439,-1 0 283,5 2 36,-1-1 45,3 3-37,-2-2 26,1 2-34,0 0 5,-1 0-2,1-1 3,0 1-4,-1 0 4,1 0 0,-1 0 30,1 1-30,-1-1 2,0 0-2,-1-1-1,0 0 1,0 0 2,-1-1 26,0 0-23,0-1-3,-1 0 26,0 1 8,1-1-160,0 0 88,0 0 30,1 0 0,0 1-3,0 1-3,0 0-2,1 2 5,0-2 3,0 1 3,1-1 5,-2 1-2,1-1 2,-2-1 1,1 0 24,-1 1-27,0-2 2,0 1-2,-1-1 11,1 0-3,0 0-104,0 0 56,1 0 32,0 0 2,0 1 2,0-1 4,0 1 0,0 0 2,-1 0 0,0-1 43,0-1-85,1 1 113,-2 0 33,1 0-395,-1 1 218,0 0 65,0 0 51,2 1-48,1 2 2,1 0-2,0 2 3,1-1 30,-1 0-30,0 1-1,0 0-5,-1 0 0,1 0 3,-2 1-3,2 0 0,-1-1-6,1 0 1,0 0-4,1 1 4,-2-1-1,1 1 3,1 0 3,-1 1-5,2 0-4,-1 0 4,1 0-4,1 1 1,0-2-26,0 1 29,-1-2 2,2 0 0,-1 1 0,1-1-5,1 1 5,-1 0 0,2 0 3,0 1 3,0 0 6,0 0-1,-1 1-2,-1 0-6,0 0 0,-1-1 0,0 1 0,1 0 0,-2-1 0,1 1 0,0-1 0,1 0 0,-1 0 0,0 0 0,1-1 5,-1 0 1,0-1-1,-1 0 4,0-1-4,-1 0 29,0-1-31,-1 2 2,1-1 1,0 1-3,-1 0 2,0 0-5,1 0 0,1 1 0,-1-1 3,-1 0-3,-1-2 3,1-1 0,-2-1 0,1 0 2,-1-1 1,-1-1-1,1 1 1,-2-1 0,1 0-4,-1 1-2,1-1-5,1 2 2,-1-1-3,2 2-2,-1 0 0,3 1 2,-1 1 0,1 0 1,1 0-1,-1-1 6,0 1-5,0-2 2,-1 0 0,0 0 3,-1-1 3,1 0 0,-2-1-1,1 1 1,-1-1-3,0 1-3,0-1 1,1 1-4,0 1 3,1 1 0,1 1 1,0 1-1,1 0 6,0 0-6,-1 1 3,1-1-3,-2-1-3,2 0 6,-2-2 0,-1 0 3,0-1 6,-1-1 35,-1-1-2,0 0-140,0 0 98,-1 0 45,1 1-36,0 0-4,0 0-5,0 0 0,0-1 0,1 1-3,-1-1 1,0 1-4,1 0-5,-1 1 5,2 0 3,-1 2 3,2-1 0,-1 1-2,0-1-1,1 0 0,-1 0 0,0-1-2,0 0-4,0 0 4,0 1 2,0-2 0,0 1-3,0-1-2,0 0-26,-1 0 23,1 0-39,-1 0 5,2-1-14,-1 1 14,1-1-22,0 0 6,1 1 27,-1-1-2,1 0 2,-1-1 26,0 0-1,-1 0 4,1 0-1,-1 0-28,-1 0-8,1 1 6,-1 0 30,1 1-36,0 0 31,1 0 3,2 1 2,0 0 3,0 1 1,1-1 2,0 0 2,-1-1 4,0-1 2,0 1-2,0 0 2,-1-1-8,0 0-8,0 0 8,-1-1 0,0 0 0,-1 0-6,1 0-2,-1 0-26,0 0-10,1 0 2,-1 0 5,0 0 29,1 1-1,-2-1 7,1 1-1,-1-1-3,1 0 1,0 0-40,0 0-17,0 0 3,-1 0 15,1 0-10,-1 0 12,0 0-28,1-1 9,1-1 61,0-1 31,1-1 5,0-1 9,0 1 22,-1-1 14,1 1-39,-3 0-36,0 2-1,0-1 32,0 1 5,0-1 11,-1 0 9,1 0 24,-2 0 35,1-1-6,0 0-12,-1 1-8,0-2-8,0 1-36,0-2-15,0 0 23,0 0 2,-2 0-19,-1 0 12,-1 0-21,-1 1 4,0 0-4,0 0 9,-1 2 3,0 0-42,-1 1 5,1 0 87,-1 1-19,0 1-31,0-1-37,-1 1 23,-1 0-31,0 2-59,-2 1 6,1 3 11,-2 2 39,0 0 0,1 2-2,0 1-40,0 0 39,1 0-27,0 1 27,2-1-2,1 0-45,0-1 11,2 0 33,0 0 1,1-1-29,1 1 29,-1-2 0,2 1-26,0-2-11,1 0-14,0 0-11,1-1 20,0 0-12,0 1 1,0-2 2,3 2-19,1-1-9,3-1 17,0 0-17,2-1 17,2-2-8,1 0 36,1-1-56,2-1-31,2 0 22,2-4 12,2-1 50,0-4 45,1-1 9,-1-2 61,-2 1 19,-2-1 7,-2 1-18,-3 0 34,-2 1 36,-3 1 18,-2 1 16,-2 1-26,-2 0 1,0 1-28,-1-1-42,-1 2-54,-2 0 9,-1 0 3,-3 1-45,-1 0-53,0 1-6,-1 1 6,1 0-34,-1 2 12,1 0 5,-1 0 0,-1 0 19,-1 0 6,-1 2-5,-1 1-37,0 3 42,0 1 45,-1 1 76,2 0-45,0 1-31,2-1-76,0 1 15,2 0-1,1-1 0,1 0 54,1 0-51,2-1 23,0 0 27,1-2-24,0 1-4,1 0-5,1-1-11,0 0 48,0-1-32,0 0 29,0-2-34,0 1-3,0-1 3,0 1-11,1-2-26,1 0-27,2-1 30,3 0 74,3 0-122,2-1-32,4-3 86,3-4 61,2-5 9,1-3 53,0-2 51,-2 0 30,-2-2 34,-5 2 14,-2 1 62,-5 1 0,-3 1-34,-2 2-20,-1 3-36,-4 2 140,-2 1-17,-4 3-98,-2 2-170,-1 0-9,-3 2-28,0 0-67,-2 1-51,1 4-86,1 2 8,1 3 67,1 3 53,1 2 34,2 1 3,1 2-11,2 0-244,2-1-54,2-3 32,3-2-9,0-3-140,1-2-162,3-3-95,1-1 5,6 0-48,2-2-221,4-1-702,4-3-1232,2-2 2948,-1-2 0,-8 1 0,-5 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54.134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152 239 11619 223921 54149,'20'-20'7174'0'0,"-2"3"-7219"0"0,-14 10 45 0 0,1 1 0 0 0,-1 0 37 0 0,-1 2-37 0-777,1 1 2 1081 777,-2 0 2090-1081 0,0 1-2235 0 0,-11 5 28 0 0,0-1 37 0 0,-9 3 39 0 0,3-1 39 0 0,1 0 45 0 0,1 0 53 0 0,1 0-28 0 0,3-2 8 0 0,2 0 20 0 0,0-1 67 0 0,2 0-39 0 0,-1 0-47 0 0,1 0-26 0 0,-1 0-17 0 0,1 1-36 0 0,-1 0-67 0 0,1 2-11 0 0,0 0 22 0 0,0 1 2 0 0,-1 2 1 0 0,0 1 20 0 0,1 2-12 0 0,0 2 39 0 0,0 0 6 0 0,0 0-3 0 0,1 1 1 0 0,1-1 2 0 0,1 0 5 0 0,-1-1 4 0 0,1-1-4 0 0,0-1-5 0 0,1 0 0 0 0,-1-3-3 0 0,1 1 3 0 0,1-3-5 0 0,0 1-32 0 0,0-1 29 0 0,0-1-6 0 0,0 0-160 0 0,0-1 174 0 0,1 0 62 0 0,1 0-56 0 0,3 0 5 0 0,0-1 36 0 0,2 1-44 0 0,0 0 0 0 0,1 0 42 0 0,-1-1-37 0 0,1 0 45 0 0,0 0 1 0 0,1-1-49 0 0,-1 0 29 0 0,1 0-26 0 0,-2 0-8 0 0,0 0 6 0 0,-1 0 27 0 0,-1 0-33 0 0,-1 0 0 0 0,0 0 0 0 0,-1 0 3 0 0,-1 0-8 0 0,1-1-1 0 0,-1 1 6 0 0,1-1 56 0 0,0 0 8 0 0,0-1-30 0 0,1 1 2 0 0,0-1-33 0 0,1 0 6 0 0,-1 0-4 0 0,1 0 1 0 0,-1 0-6 0 0,-1 0 0 0 0,1 0 3 0 0,-1 0-1 0 0,2-1 7 0 0,-2 1 2 0 0,2-1 23 0 0,-1 0-26 0 0,-1 0 45 0 0,1-1-44 0 0,-1 2 35 0 0,-1-1 35 0 0,0 1 103 0 0,-1 0-51 0 0,1 0-44 0 0,-1 0-81 0 0,-1-2-1 0 0,0 1 46 0 0,0 1 10 0 0,0-2-7 0 0,0 2-21 0 0,0-2-30 0 0,0 0 5 0 0,0 0 29 0 0,0 0-34 0 0,0 0-1 0 0,-1 0-2 0 0,0-1-44 0 0,-2 0 2 0 0,1 0 5 0 0,-1-1-22 0 0,1-1 15 0 0,-1-1 35 0 0,1-2 1 0 0,-1 0-37 0 0,1-2-14 0 0,1 1 51 0 0,-1-2 8 0 0,1 2 31 0 0,0 0-26 0 0,0 2 40 0 0,0 1-45 0 0,0 2-8 0 0,1 0-4 0 0,0 3-301 0 0,0 1 313 0 0,0-2-70 0 0,0 1-34 0 0,1-3 34 0 0,1-1-25 0 0,3-1 5 0 0,1-3 18 0 0,3 0-15 0 0,1-1 17 0 0,3 0 17 0 0,2 0 19 0 0,1 0 23 0 0,0 1 2 0 0,0 0 7 0 0,-1 2-40 0 0,0 0-3 0 0,-2 2 42 0 0,0 0-42 0 0,-1 1 0 0 0,-2 2-41 0 0,-1 0-54 0 0,-2 2 50 0 0,-1 1 20 0 0,1 1 34 0 0,0 0 2 0 0,0 0-11 0 0,1 0 9 0 0,-1 0 30 0 0,0 0-2 0 0,0 1-37 0 0,-2 1 37 0 0,-1 0 5 0 0,0 0 3 0 0,0 1 3 0 0,0 1 58 0 0,0 0 124 0 0,1 3-25 0 0,0 0-71 0 0,1 2-55 0-800,0 0-26 1042 800,-1 1-5-1042 0,1 0 42 0 0,0-1-37 0 0,0 0 37 0 0,-1-1-37 0 0,0-1 37 0 0,-1 0-36 0 0,-1-3 35 0 0,-1 0-10 0 0,-1-2 204 0 0,0 0-185 0 0,0 1-16 0 0,-1 0 164 0 0,-1 3-16 0 0,-2 2-73 0 0,-1 2-8 0 800,-5 3-15-1042-800,-1 3-27 1042 0,-1 1-62 0 0,-1 3-39 0 0,0 1 39 0 0,0 1 8 0 0,1 0-2 0 0,0 1-4 0 0,1-1 43 0 0,-1 2-14 0 0,0-1-31 0 0,0 1 0 0 0,-1 0 6 0 777,1-2 97-1081-777,-1 0-33 1081 0,1-2-70 0 0,1-2 0 0 0,2-3 0 0 0,0-1 45 0 0,3-2-11 0 0,0-2-34 0 0,1-1 0 0 0,1-3-6 0 0,1-1 3 0 755,0-3-1727-1122-755,1 0 909 1122 0,0-9-789 0 0,1 1-1176 0 0,0-9-205 0 0,2 0 23462 0 0,1-3-20471 0 0,-5 44 0 0 0,3-27 0 0 0,-5 37 0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6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1 165 10628,'0'7'2316,"-1"-2"-1630,1-5-464,0 0-284,14-17 51,-7 12 2,11-15-27,-9 15-371,2-1-16,0 0 43,1-3 35,0 1 82,-1-2 8,-1 0-61,-2 2-29,-1-1-111,-3 2-227,0 0-20,-2 1 157,-1 0 134,0-1-97,-1 0-351,0 1-52,0 0 912,0 0 0,1 3 0,-1 0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6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0 12851,'-21'35'687,"3"-5"-651,10-18-36,1 0-2,0 2-68,0 0 58,1 0-58,2-1 62,1 0-26,2-3 34,0 1 3,1-1-3,0-1 0,0-1-57,0 0-60,2-2-188,-1-1-40,3-1-108,-2 0-46,2-1-83,-1-1-264,-1 1-229,1-2-230,-3 1-64,2-1 1369,-2 1 0,0-1 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7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 10407,'1'8'3156,"-1"-1"-2445,0-7 87,0 0-803,2 0-40,-1 0-36,2 0 55,0-2 26,0 0 51,2 0-51,2-2-9,2 1-35,2-2-10,1 2-268,3-3-279,1 2-274,2-2-267,1 1-477,1 1-495,-1 0 11944,-2 2-7373,-90 23 1,59-17-1,-68 19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7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13966,'38'25'51,"-6"-4"-43,-22-15-2,-1 0 2,-1-1-5,1 1-3,-3-2 3,1 1 2,-1-2-5,-1 0-98,1 0-378,-1-1 78,-1-1 37,0 1-45,-1-2-67,1 0-26,-3 0-1042,1 0 0,-2 0 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8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70 15330,'-11'41'-249,"2"-10"117,11-36 31,2-1 23,3-1 33,2 1 9,2-1 36,2-1 0,-1 0 2,1 0-2,0 0-168,-1 0-117,-1 0 41,1 0 74,-2 1 63,0 0 43,-1 1-26,-1 2-19,-2 0-79,-1 1-84,-1-1-36,0 1-73,0-1 48,-1 2 50,0-1 76,0 1 5,-2 0 104,1 0 1902,-2 1-1751,-3 2-48,1 0 40,-2 1 20,3-2 565,0 0-711,-2 2-90,1-1 163,-3 1 2,1 1 6,0-2-98,1 1 16,1-1 82,0 1 26,0-2 11,0 2 8,0-1-37,-1 1-5,1 0-3,0 0-6,0-1-2,1-1 8,0 1 3,0 0-3,-1 0-388,0 0-888,0 1-735,-1-1-1757,0 0 13598,-1-1-7373,13-4 1,-8 3-1,9-3 1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8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0 14333,'-1'41'-6,"-1"-6"-2,2-23 0,0-2 5,0 1 3,0-1-6,0-1 6,0-1 6,1-2-3,1 0-3,0-1 2,0 0-2,0-2-2,0 0-1,0-1-179,0 1-258,0-3 87,0 1 3629,-1-1 1,-1 0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19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37 9382,'-7'-12'2120,"2"2"-1476,5 10 190,0 0-736,2-1-8,2 1 10,4-1-38,3 1-26,1 0-36,1 0-425,2 0-337,1 0-254,0 0-477,0-1-579,0-1 208,-2-1 11694,-1-3-7373,-82 11 1,55-6-1,-61 9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20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 14957,'48'-3'70,"-5"2"-58,-25 6-12,0 0 0,-1 2 0,0-1 0,-1 1 0,0-1 0,-1 2-9,-2-1 4,-2 1-1,-1 0-2,-1 0 8,-3-1 36,-1 1-2,-1 1-23,-1 0 67,-2 1-33,0 0 17,-1 1 36,0-1 53,-1 0 45,-1 0-28,-3-1 0,-2 1 0,-3-1-25,-1 1-20,-3 0-17,-1-1-11,-1-1-33,-2 0-26,1-2-30,0-1 2,2 0 26,0-2-28,3-1-1,2 0 1,1-1 2,3 0 54,1-1-54,2 0-8,2 0-2744,0 0 1797,1-2-355,-1 0-591,1-2-1139,1 0 3032,3 0 0,-3 1 0,2 1 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21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14126,'-25'2'227,"4"2"-183,13 0 10,1 2-46,0 0 45,0 1-47,1 0-6,1 1 0,0 1-9,2 0-35,-1 0 44,1 1 0,0-1 8,1 1 28,-1 0-36,1-2 3,-1 1 3,1-1-1,0 1 7,1 0 58,0 0-62,0 0-8,1 1-3,0-1-50,0 1 53,0 0 0,1 0 0,2 0 0,2-1 0,1-1 3,1 0-3,1-1 5,0 0 35,2-1-40,2 0-412,1-1-361,3-1-168,0-1-647,2-2-1892,0 0 3480,-1-2 0,-7 1 0,-4 0 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41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 16041,'2'37'0,"-1"-6"3,-1-26 0,-1 0-3,1 0 2,-2-1-2,2 1 0,0-1-2,-1 1-4,1-1 6,0 0 8,-1 0-2,1 0-6,-1-1 0,1 0 0,0-1 92,0-1-349,0 0 411,-1 1-65,1 0-44,-1 1-36,0-1-4,1 1 57,-1-1 8,0 1-34,-1-1-27,0 1-4,-1 0-5,1 0-3,0 0-2,-1 0-40,2-1 37,-1 0-37,1 0-490,0-2 535,1 2 204,0 0-61,0 2-134,0-1-1,0 0-5,0 0 0,0-2-381,0 0 240,0 1 138,-1-1 227,1 1-120,0 0-102,0 0-5,0 0-3,0 0 31,0-1 19,0 1 0,0-1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54.41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1 159 12361 223921 54149,'37'-29'6774'0'0,"-1"4"-6774"0"0,-9 18 5 0 0,2-1 65 0 0,0 0-17 0 0,-1-1-44 0 0,0 1 27 0 0,-3 1-36 0 0,-1 0-381 0 0,-2 2-218 0 0,-4 0-112 0-777,-1 0-247 1081 777,-3 0-311-1081 0,-2 0-170 0 0,-3 1-585 0 0,-2-1-73 0 0,-4 0 2097 0 0,-1-1 0 0 0,-2 4 0 0 0,0-1 0 0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43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35 15988,'3'-17'291,"0"2"-193,-3 14-39,0-1-59,-1 5 98,0 0-51,0 5-47,1-2-2,0 0 2,-1-1 11,0-1-3,1-1-2,0-1-1,0 0-5,0 0 0,0-1 6,0 1 39,-1 1-45,1 0-3,-2 1-3,1 0-5,0 0-31,1 1 37,-1-1 2,1 1-8,0-1-23,0 0 34,0 0 3,0-2 0,0 0-3,0 1 2,0-1 7,0 1-4,0-1 4,0 1-6,0 0-1,0-1 7,-1 2 24,1-1-27,-1 0 2,1 1-5,0 0-3,-1 0-5,1 0-29,0 0 34,0-1 0,0 1 6,0-1-1,0 1 1,0-1-6,0 0-3,0 1-3,0-2-47,0 1 45,1 0-29,-1-1 37,2 0-5,-1-1-4,1 1 1,-1-2 0,1 1-43,-1-1 6,0 1 9,1-1 36,-1 0 112,1 0-31,1 0-75,0 0 27,0 0-30,1 0-3,0 0 9,-1 0-1,2 0 0,-1 0-5,1 0 0,0 0 3,1 0-4,-1 0-2,2-1 3,0 1 0,0-2 0,-1 1-3,0-2-84,0 2-67,-1-2 81,0 0 64,0 1 3,0-1-2,0 1 2,-1-1-34,-1 2 29,1-1-28,-2 0 30,2 1-28,-1-1 29,0 2-1,0-2-5,0 2-42,-1 0-264,0 0 68,0-1 25,0 1-5,0-2-85,0 1-134,0 0-134,-2-1-133,1 1-125,-1 0-596,0-1-695,0 0 11961,-2-1-7373,-2 10 1,1-6-1,-1 7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44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9578,'0'0'0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48.0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15851,'-7'41'19,"3"-7"-10,4-25 33,0-1-40,0 0-2,0-1 0,0-1-2,0 1 2,0-2-3,0 1-6,0-2-2,0 0-22,0 0 24,0-1-2,0 0 5,0-1 6,0 0 0,0 0 3,0 1-3,0-1 11,0 1 23,0 0-34,0 0 0,0 0 0,0-1 0,0 0 0,0 0-3,0 0-1234,0 0 582,3-5-183,2-1-565,5-4-753,-1-2-1705,1 0 13691,0-4-7402,-30 36 1,18-23 0,-23 30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0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62 14924,'-21'-33'11,"4"7"87,16 25 45,-2 1 8,1 0 11,0 0-117,-1 0-39,-1 0 39,-1 0-45,-1 0 0,0 1 2,0 0-2,0 2-2,0-1 2,0 0 0,1 1 2,-1-1-2,0 0 0,0 1-36,2-1 30,-2 0 6,2 0 0,-1 2 0,-1-1-5,1 1-4,-2 1-2,1 0-22,0 1 21,0 0 4,0-1-26,0 1-2,2-1-45,0 0 11,0-1 17,1 1-1,1 1-2,1 0-5,0 0 58,0 0-33,1 1 33,0-1 3,1-1 0,1 1 0,2-1 3,1 0 33,0-1-30,0-1-6,1-1 5,-1 0 6,-1 0-8,0-1-3,-1 0-5,0 0-68,-1 1 67,1 0 3,0 0 3,0 0 3,2 1 42,1 0-39,1-1 30,0 1-30,2-1-6,1 1 0,0-3-34,1 1-224,0-1 132,0 0 54,0 0 63,-1 0 6,-2 0-5,0 0 2,-3 0 4,1 0 2,-2 0 5,1 0-5,-2-1-168,1 0 6,1 0 36,0 0-8,0-1-18,2-1-10,-1 0 36,1-1 36,0 0 90,-2-1 31,1 1 14,-2-2 47,-1 0 6,0-1-25,-2 1-11,-1-1 2,0 0-27,0 0 7,-1-1-41,-1 1 42,-2 0-42,0 1 2,0 0 40,-1-1-9,0 1-30,-1 0 30,1 1-36,-2 0 6,0 1 39,0 0-40,-1 1-435,-5-2 503,3 2-73,-2-2-3,2 0-87,2 1-100,3 0 84,0 3-777,5 1 1017,8 0-36,-1-1 431,7-1-518,-1 0-8,0 0-3,2 0-39,-1 0-15,-1 1-10,0 1-9,-2 0 28,-1 0 1,0 0 44,-2 0 36,0 1 0,0 0-33,0 1 50,-1 0-50,-1 0 3,-2-1-6,0 0-280,-1-1-62,-1 0 23,0 0-1151,-1 0 350,0 2 454,-1-1-118,0 1-549,0 0 11163,0 0-7373,-1-6 1,1 4-1,-1-5 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1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0 15713,'-24'29'258,"3"-4"-180,12-18-33,0 1-8,1 1 16,-1 1 8,0 1-55,1 1-6,0 1-3,2 1 0,0 0 3,2 0-5,0 0-1,1 1-30,0 0 27,2 0-35,0-1 38,1 0-30,0-1 36,0 0-6,0-2 6,0 0-3,1-1-5,0 0-29,1-1 35,1-2-4,0-1 3,0 0-2,0-2-40,0 0 39,0-2 3,-1 1 1,1 0-4,-1-1-2,-1 0-4,1-1 4,0 1-26,1-1 32,1 1 2,1 0 5,1 0-5,3 1-3,1-1-369,3 0-101,1 0 36,3-1-112,0-1-134,1 0-214,-1 0-472,0 0-661,-2-2-1335,0-1 3365,-4-1 0,-5 2 0,-3 0 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1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13406,'9'38'199,"-1"-6"-196,-8-22-3,0 0-8,0-1-1,0 0-2,0-1-39,0-1 47,0 0 6,1-1-1,2-1-2,2 0 12,-1-2-7,1 1-2,-1-2 50,0-1-16,-1 0-1,0-1 17,1 0-53,1 0-187,0 0-195,2 0-16,0-2-145,1-1-109,0-2-311,0 0-642,0-2-1248,-1 0 12683,0 0-7373,-41 21 1,27-12-1,-29 17 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2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11756,'10'12'2062,"-3"-3"-1558,-7-9-1159,0 0 655,0 4-819,1-1-429,0 4-883,1-1 11961,-1-1-7487,-3-15 0,2 8 0,-3-11 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3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14129,'-1'38'145,"0"-7"-136,1-25 35,0 0-35,0 1-1,0 1-8,0 1 37,1 0-37,1 1 36,0 0-28,0 0-2,0-1-6,0-1-6,1 0 6,-1-1 0,1-1 0,0-1 0,-1 0 3,1-1 0,-2-1-3,0-1 0,0-1-367,0 0-697,-1 0 414,3-1-212,-1 0-485,2 0-1526,0 0 2873,0-1 0,-1 0 0,-1-1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4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0 15008,'0'43'22,"1"-6"-11,1-25-5,0-1-6,0-1 45,-1 0 16,0-2 1,-1 0 19,0 0 17,0-1-19,0-2 2,-1 0-11,-2-1 3,-2-1-20,-3 0-11,0 0-6,-1 0 17,1 0-53,-1-1-2,0-2-301,0 0-363,0 0-87,-1 0-276,1 0-536,-1 0-1316,0 0 2881,0-2 0,5 1 0,1-1 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4:56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0 15803,'-25'26'319,"3"-3"-266,8-11-44,1-1 52,1 2-19,1 0-5,1 2 24,1-1-7,1 2 7,1 0 9,1 1-17,0 2-44,0 0 36,1 1-1,1 0 18,1 1 0,2 0-12,1 2 3,0 0-8,0 1-3,0 0-36,1-1-4,2 0-2,3-1-8,0-2 5,1-1-5,0-2 5,2-2-3,0-1 4,1-1-4,0-1 6,0-2-3,-1 0-2,-1-3-32,0 0-13,0-2-241,-1-1-62,0 0-115,0-1-165,1-1-215,0 0-541,0 0-823,1-1-2173,0 0 4385,-1-1 0,-4 0 0,0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38.29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354 0 12212 222799 54904,'-24'27'10028'0'-755,"2"-3"-10090"1122"755,11-14 62-1122 0,-2 3 3 0 0,2 3 0 0 0,-1 3 42 0 0,0 3-12 0 0,1 1 4 0 0,-1 3 91 0 378,-13 28 1 0-1,-2 3-92-1122-377,4-9-35 1122 0,-4 8 1 0 0,2-3 3 0 0,12-29 2 0 0,0-3 71 0 0,3-2-4 0 0,1-3 20 0 0,1-2-16 0 0,2-2-37 0 732,0-3-6-1163-732,0-2-2 1163 0,1-1-26 0 0,1-3 54 0 0,0 0-54 0 0,0 0 34 0 0,1-1-34 0 0,0 0-2 0 0,1-1-10621 0 0,0 0 17347 0 0,5-9 0 0 0,1-2 0 0 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37.1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157 435 14907,'32'-19'213,"-5"1"-177,-22 11-5,0-1-31,0 0-11,0 0-23,0 1 34,0 0 3,0 1 3,1 0 47,-1 1-48,-1 0 49,0 0-1,-1 0 0,-2 1-17,0 1 34,0 1-5,-1 0-65,1 0-65,-1 1 23,1 0 6,0-1 30,1-1-2,-1-1-37,1 0 45,0 0 0,1-2 9,-1 0 80,2 0-36,-1-1 9,0 0 8,-2-1-34,0 2 9,-1 0 42,1 1-51,-1 0 18,0 0 27,1 1 6,-1 0-34,1-1-50,-1 1-1,0 0-2,1 1 3,0-1 0,0 0 5,1 0-2,-1 0 47,0 0-19,-1-1-26,0 1 45,0 0-53,0-1-8,0 1-28,0-1 33,1 0-6,-1 0-52,0 0 27,0-1 31,0 0 3,0 0 0,1-1 0,-1 0 0,1 1 6,-1 0 2,0 1 37,0 0-11,0 2-26,0-1-8,0 1-31,0 0 31,0 0 9,0 1-1,0 0-2,0 1-6,0-1-9,0 0 4,0 0 5,-1 0 3,1 0-3,-1 1 2,0-1-2,0 1 0,0-1 0,1 0 6,-2-2 0,1 2-6,-1 0 2,0-1-2,0 1-2,-1 0-43,2 1 36,-2-1-69,1 0 47,0 1 31,-1 0 11,1-1-11,-1 1-8,1-1-26,0 0 34,-1 0-2,1 1 2,-1-1-6,0 0-5,-1 1 2,1-1-69,-2 1 5,1 0 31,-1 1 31,-1-1-59,0 1 62,0 0 5,-1 0 3,2 0 3,0 0-1,2 0-2,0 0 3,1 0 6,0 0-7,0 0-2,0 0-2,0 0-1,-1 0 0,1 0-50,-1 0-17,-1 0 17,0 0 16,-2 2 29,0 1-29,-1 1 1,0 0-26,0 1 1,1 0 16,0 1 39,0 0-30,2 0 36,0-1 0,0 0 6,0-2 38,0 2-35,1-2-4,-1 2 4,1-1-9,0 1-9,-1-1 9,1 1 45,-1 0 126,0 0-28,0 1-82,-1 0-52,0 0 36,1 0 8,0 0-8,0 1-12,0-1 4,1 1-29,0 1 0,0-1 29,1-1-29,-1 1 37,0-2-39,1 1 2,-1-1 28,1 0-27,-1 0-1,1-1-5,0-1 3,0 0-6,1-1-9,-1 0-44,2 0 0,-1-1-9,1 1 9,0-1 50,0 2 3,0-1 3,-1 1 0,1 1 0,-1-1-1,1 1-2,0 0 0,0 0 0,-1-1-5,1 2 2,-1-2-5,1 1 2,0-1-2,0 1-1,0-1 9,0-1 3,0 0 3,0 0 285,0 0-274,0-1-141,-1 0 284,0 1 61,0 1-142,1 1-79,-2 0 0,2 0-3,-1 0-6,0-2 1,0-1-37,0 0-7462,1 0 10783,0-4 1,1-1 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05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8447,'0'0'0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05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10113,'0'0'0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22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29 8553,'-37'-16'227,"7"3"-73,30 13 504,0 0-414,0 3-96,-1-2-106,0 2-42,1-2 5220,0-1-4918,-2 1-159,1-1-109,-2 1 64,2-1 36,-1 0-19,0 0 428,1 0-3726,-1 0 1953,2 2-1016,-1 0-1976,1 1 7498,0-1 1,0-1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22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6901,'0'0'0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2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8326,'0'0'0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26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14899,'41'-6'-37,"-6"0"32,-24 5-40,-1-1-28,-1 1 37,-2 1-18,1 0 46,-1 0-65,0 0 28,0 0-8,0 1 50,1 1 1,1 2-1,0 2 0,-1 0 3,2 1 0,-2 0 0,0 0 3,-1 0-3,1 0 33,-1 0-30,0-1 39,-2 0-42,0 0-3,0 0 3,-2 0 9,0-1 52,-1 0 4,-1 1 58,0-2 31,-1 2-22,0-2 19,0 1-17,0 0-8,0-1-11,-3-1-17,0 2-20,-5-1 4,-1 1-4,-2 2-16,-2-1 2,-3 1-2,-1 0-54,-3 0-5,2 0 33,-2 0-36,2 0 0,2-1-11,2 0 3,1-1-1,3-1-27,2 0 2,1-1-19,3-1-9,1-1 9,1 0-6620,1-1 3168,6 1 6781,1-4 1,5-1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26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0 14495,'-20'11'367,"2"-1"-216,10-3-8,-1 1 8,-1 1-36,0 2-42,0 0-65,0 1 1,1-2 27,2 0 1,0-1-4,1 0-33,1 0-31,2 0 20,0 0 3,2 1-45,0-1 44,1 1 1,0-1-1,0 0-27,1-1 28,1-2 8,2 0 5,-1-2-5,0 1-5,1-1 5,-1 0-6,2 0 6,0 1 3,0-1 5,2 1-2,1 0-3,0-2 2,2 1 1,0-2-6,0 0-216,0-1-347,1 0-190,1-1-185,0 0-376,0 0-696,0-1-1621,-3-2 3631,0-1 0,-5 2 0,-1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28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14507,'17'-18'-196,"-2"2"196,-14 13 0,1 1 89,-1 0 1014,0 1-1103,0 0-151,-1-1 104,0 1 47,0-1 1302,0 0-1258,0 8 18,-1-3-28,-1 8-34,-2-5-9,1 1-61,1 0 25,0 0 45,1-1-2,0 0-4,1 0 0,-1-1 6,1 0 0,0-2 0,-1 0 3,0 0 3,0 0-6,1-1-3,0 2 0,-1 0 3,1 1-45,-1 0 43,1 0-1,0 1 3,-1-1 0,1 1-9,0 0 1,0 0 5,0 0-5,0-1-37,0 0 45,0 0-6,0-1-2,1 0 5,0 0-8,1 0 5,0 0 6,1-1-8,0 0 8,-1 0-3,1-2 3,-2 1-5,1-1 2,-1 0-48,0 0 21,1 0 30,-1 0 5,1 0 4,0 1 24,1-1-33,1 2 3,0-1-6,1 0 6,0 1 5,0-1-2,1-1 0,-1 0-1,1 0-5,0-1-3,0 0-279,0 0 60,0 0-60,0 0-94,-1 0-88,0 0-116,-1-1-167,1-1-220,-2-1-296,1 0-585,-2 0-1814,-1 0 3662,0 0 0,-1 1 0,0 1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30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0 14288,'-19'39'-36,"4"-8"33,12-24-50,1-1-12,0-1 63,1 1-4,0 0-39,0 0 45,1 1 34,-2-1-31,1 2-6,0-2 3,0 1-6,1-1 6,0-1 3,0 0 3,-1-1 58,1 0-56,-1-2 29,1 1-29,0-1 62,-1-1 31,0 1-135,0-2-181,2-4 134,1 1 28,1-6-1,2 1 18,1 0 0,1 0-37,0-1-25,1 1-28,0-1-56,1 1 47,0-1 17,0 0 12,0 1 22,0-1 2,-1 1-24,0 2 70,-2 0 33,-1 1 0,0 2-53,-2 0-17,-1 1-25,1 0-112,-2 2-33,1-1 16,0 1 36,0-1 9,0 0-53,1 0-92,1 0-29,0-1 48,1 1-59,-1 0-114,-1 0-77,0 0-206,0 1-213,-1 0 8,0 0 10799,-1 0-7373,-17 4 1,12-3-1,-13 3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39.08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308 0 12761 222799 54904,'-17'53'8014'0'0,"-1"-5"-7916"0"0,-1-19 59 0 0,-1 2 11 0 0,0 2-53 0 0,-1 1-9 0 0,1 0-2 0 0,1 0-59 0 0,1-1-6 0 0,1-2-39 0 732,1-2-8-1163-732,2-2-37 1163 0,1-1 11 0 0,2-3 26 0 0,1-2-37 0 0,2-1 11 0 0,2-3 34 0 0,0 0-53 0 0,1-2 20 0 0,1-1-4 0 0,2 0 32 0 0,0-2-46 0 0,1 0 51 0 0,0-2 37 0 0,0-2 5 0 0,1-1 11 0 0,0-3-17 0 0,-1 1 15 0 0,1-3-494 0 0,-1 1-366 0 0,-1-1-233 0 0,0-1-517 0 0,-2-1-2743 0 0,1-5 4302 0 0,1-1 0 0 0,0 1 0 0 0,1 1 0 0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31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14568,'36'11'101,"-7"-2"-98,-26-8 0,1 1 2,0 0-5,-1 1 3,1-1 3,-1 1 30,1 0-28,-1-1 1,0 0-9,1 1-81,0-1-502,0 0-72,1 0-6,0-1-126,1 1-213,0-2-431,-1 0-229,1 0-339,-2 0 1999,-1 0 0,-2 0 0,0 0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33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0 14719,'-21'9'20,"4"-2"-14,14-7 75,1 0-20,0 0-16,-1 0-36,2 0-334,-1 0 398,1 0 53,-1 2 33,0 0-106,-1 3-53,0 0 0,-1 0-61,1-1 16,0 0 42,2-2 42,0-1 76,0 0 157,1 0 3004,-1 0 1,0 1 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0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106 176 15537,'-20'12'6,"2"-1"-9,11-4 0,-1 1 3,1 0 3,-1 1 47,1 1-50,0 1 0,2 0-36,0 0 33,0 1-5,2 0-1,1 0-36,0-1-8,1 0 42,1 0-23,0-1 34,0-1 0,0 0-30,1-1 30,0 0 0,2-1-3,-1 1 3,1-1 0,0 1-31,-1-1 31,1-1 34,-2 1-34,2-2-3,-2 1-3,1-3 3,0 0-5,-1 0 2,1-1 1,-1 1 5,0-1 5,1 1-2,0 0 6,0 0-9,1-1 0,-1 0 0,1 0-6,-1 0-28,0-1 34,0 0 0,0 0-2,-1 0-4,1 1-2,-1-1 5,0 1 3,0-1 3,0 1-1,0-1-2,0 0-36,0 1 36,-1 0 0,1 0 34,1 0-34,-1 0 0,2 1 0,-1-1-6,2 1 6,-2 0 3,1 0 25,0 1-23,-1-1-5,1 1 6,0-1-3,1-1-3,-1 2 11,-1-2-3,1 1-8,-1 0 0,0-2 0,-1 1 3,0-2-78,0 1 66,0 0-30,0 0 39,2 0 3,-1 1 33,1-1-33,0 2 5,2 0-2,-1 0 28,1-1-34,-2 1 2,0-1 1,-1-1 3,0 0 5,0-1 23,-1 0 10,0 0 82,1 0-64,2 0-62,0 0-8,0 0-1,0-1-36,0 0 15,-1 0 30,1-1 36,0 0-28,1 0-2,2 0 75,0-1-28,1 0-19,1-1 2,-2-1 9,2-1-39,0 0 2,0-1 1,0 0-4,0-2 4,1 2-1,-2-1 37,0 1-12,-1 1-27,-1 1 2,0-1-2,-2 1-3,1-1 2,-1 0 1,1 0 0,-1-1 2,1 1 0,-1-1-5,0-1-3,1 0-291,0 0 103,0-2 90,1 0 45,0-1 8,-1 1 40,0-1-32,-1 1 32,-1 1 2,0 0 0,0-1 0,-1 2-2,0-1 5,1 0 45,-2 2-1,0-1-35,0 2 44,0-1-53,-1 1 6,0 0-6,0 1 0,0-2 36,0 2-30,0-1-6,-2 1-98,0 0-26,-1 1-10,-1-1-17,0 0 78,0 0 37,0 0 2,0 0 34,-1 0 3,1 1 5,0 0 29,0 1-37,0 0 8,-1-1-2,1 2-1,0-2-2,1 1-3,0-2-25,0 1 16,0-1-35,1 1-10,0 0-60,0 1-40,1-1 11,0 0 90,0-1-65,1 0 65,0-1 53,-1-1 73,0-1-65,-1 0 54,1-2-51,-2 1 42,0-1-8,0 0 8,0 2-17,1 0 46,-1 2-12,0 0 19,0 1 62,0 1 3,0 1-47,-1 0-37,0 2-70,-1-1-53,0 2 19,0-1-22,1 1 48,-2 0-54,2 0 17,-2 0-8,-1 0 47,0 0-47,-1 1 17,0 0 30,0 2 6,0 1 73,1 0 143,1 0-102,0 0-60,-1 1 10,1-1-11,-2 1-19,1 1-23,-2 0-5,1 0 27,-1 1-30,-1-1 0,1 0-3,0 0 0,0 0-6,1 0-39,1 0 3,0 0 42,2 0 87,-1 2-6,0 0 17,0 2-36,-1 1-26,2 2-36,-1 1 0,2 0-8,0 0 8,1 0 84,1 0 22,0 0-24,1 0-82,0-1-3,1 0 0,0-1-3,0-2 1,0-2 2,0 0 3,0-3 3,1-1 0,0-1-3,0-1 98,0-1-3073,0-1 167,1-5-1722,1 2 14360,1-8-7373,-7 20 1,5-11-1,-8 15 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0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83 9922,'-36'-25'-100,"7"5"97,23 20 3,1 1 50,2-1 43,0 2 2606,3-2-2520,4 1-78,1 0-31,6 0-14,-2-1-11,2 0-1,1 0-35,0 0 2,1-2 25,0-1-27,1-1-6,0-1 33,0 1 108,-2-1-18,0 1-62,-1 1 9,-2-1-28,-1 1-40,0 1-5,-2-1-36,1 2 33,-3 1-42,1 0 34,-2 0 5,0 0 1,-1 0 5,0 0-3781,-1 0 418,-4 2 6639,2 0 1,-3 2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1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1 13538,'-22'22'1212,"2"-1"-1041,11-10-45,-1 1-36,-1 1-29,0 0 54,2 1-53,0 0-51,0 0-3,1 1 54,1 0 27,1 1-27,0 0-59,1 0-3,2 0-9,-1-1 9,2-2-36,1 0 28,0-3 8,1-1-6,0-1-39,0 1 45,0-1 0,0 0 0,0 1-36,1 0 30,2 1-39,1 1 43,2-1 2,0 1 8,1 0 0,0 0 54,1-1-56,-2-1 24,1-2-30,-1-1-5,0-1-48,-1-2-188,0-1-34,0-1-38,0 0-99,2-1-262,1 0-338,3-2-578,1-1-1569,1-4 1096,1 1 2063,-1-4 0,-6 5 0,-1 0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2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14246,'7'37'591,"-2"-4"-501,-7-22-43,0 1-47,1-1 0,0 1-5,0-2-40,1 1 39,0-2 1,0 0 5,0-1 33,0 0-33,0-1-8,0 0 8,2-1 17,0-1-17,1 0 0,0-2 2,0 0 52,0-1-18,-1-1-30,2-1-4,-1 0-2,0 0-173,2 0-275,2 0-207,0 0-220,2-1-429,0-1-892,2-3 2196,-2 1 0,-3 1 0,-3 1 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3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10 14036,'1'39'37,"-1"-5"-29,-1-23-2,-1 0 66,1 0-27,0-2-39,0 1-6,-1-2 0,0-1-3,1 0 3,1-1-36,0-2-18,0 1 46,-1-1-28,1 0-26,-1-1 26,1 1 36,0-2 45,-1 0 52,1-1 875,0 0-978,-2-5 6,1 2-86,-3-5 41,3 3 0,0 1-8,0-1 8,1 2-367,0 1 303,0 0 11,0 0-117,0-2 44,2 0 90,3-2-45,2-1-20,4-1-123,1-2 33,3-1 136,1-1 63,3-1 1,1 0-6,0 1 42,0 0 11,-2 1 42,-2 1-47,-3 1 2,-3 1-5,-1 1-3,-2 1-87,-1 1-148,-1 0-65,-1 1-142,0-1-185,-1 2-437,0 1-297,0 1-635,-1 0 1996,-1 0 0,0 0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4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15475,'39'12'143,"-6"-3"-137,-19-7-3,0 0 8,1 0 59,0-1-70,0 0-199,1 0-229,-2-1-116,0 0-256,-1 0-192,-3 0-433,0 0-860,-2 0 2285,-1 0 0,-3 0 0,-2 0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45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14495,'40'22'107,"-6"-4"-107,-23-13 3,-1-1 55,-1 1 7,0 1-57,-2 0-5,0 2 33,-1 0 71,0 3-26,0 1-50,0 2-26,-1 1 35,0 1-38,-1 0 1,0-1 0,-1 0 31,-2-2-23,0 1 34,-1-1 8,1-1 0,-1-1-8,0 0 8,0-1 34,-2 0 2,-1-1-89,-2-1-257,-2 0-494,-3 0-310,-1-1-404,-2 0-853,-2-1 2318,1-1 0,5-2 0,4-2 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55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16385,'40'7'-19,"-5"-2"10,-25-6 7,2 1-4,-1 0 3,1 0 0,0 0-30,1 0 27,-2 0-2,0 0-37,-1 0 37,-1 0-29,-1 1 34,-2 0-67,-1 1 9,-1-1-1,-1 0 57,-2 1 5,0 0 36,-1 1 26,1 0-9,-1 1-8,1-1-37,-1 2 45,1 0 0,-1 1-50,0 0 0,0 1 5,0 1 1,0 0-4,0-1-2,0 1 0,0-1-3,0-1 0,0 1 0,0 0 8,0-1 34,0 1-39,0-1 34,0 1-37,0 0-9,0-1 9,0-1 9,0 0 52,0 0-24,0-2-4,-1 0 4,0-1-32,0-1 144,0 0-79,0 0-9,-1 0-8,-1 1 1,-3 2-21,-1 1-33,-1 2-33,-1-1-4,1 1 37,0-2 3,0 0 8,2 0 23,1-2 11,0 1-9,1-1-28,-1-1 54,2 0-26,0 1-2,-1-1 2,1 0 6,-2-1 20,2 0-31,0 0-31,0-1 0,0 0 0,0 0 42,1 0-42,0 0 129,1 0-225,0 1-175,0-1-320,-2 0 177,1-2-20,-1-1-216,1 0-190,-1-1-412,2 1-571,0 0-1081,1-2 12734,0 0-7373,8 17 1,-7-11-1,7 14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39.40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0 80 15704 221636 55636,'29'-7'3884'0'0,"0"0"-3881"0"0,-3 1-3 0 0,1 0-45 0 0,0 0-212 0 0,-2-1 16 0 0,-1 1 8 0 0,-2 1-63 0 0,-3 2-197 0 0,0 1-312 0 0,-2-1-342 0 0,0 0-407 0 0,2-1-636 0 0,1-1 2190 0 0,-2 1 0 0 0,-7 1 0 0 0,-4 0 0 0 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5:56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12 15321,'-22'-7'286,"2"2"-241,12 5-9,0 1-2,0 2 19,0 0-53,0 3 0,0-2 0,1 2 36,0 1 9,0 0-45,0 1-11,0 0-31,1 1-22,0 0 58,1 0-2,1 1-26,1 0 31,0-1-2,1 0-37,1 0 5,0-1 29,1 0-37,0 0 39,0-2-38,0 1-18,0-2 56,0 2-2,0-2 8,0 1 11,0 0-11,1-1 0,1 0-11,1 1 8,0-2 0,0 0 3,1-1-8,-2 1-28,1-1 36,0-1 0,0 0 2,1 0 63,-1-1-57,2 1-8,0-1 81,0 1-11,1-1-64,0-1 2,0 0 65,2 0-73,-2 0-143,0 0-249,-1-2-89,0 0-166,-2-1-272,0-1-422,0 0-723,1-2-1856,-2 0 3920,-1-2 0,0 5 0,-1-1 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00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15607,'14'36'-8,"-2"-6"5,-6-25-31,0 1 31,-1-2 1,-1 1 2,-1-1 0,0 0-3,0-1 0,-1 0-3,-1-1 1,0 0-4,0 0-27,0-1 36,1 1 31,-1-1 33,1 0-64,-1-1-5,0 1-4,1 0 6,-1 0 1,0 1 2,0-1-3,1 0-8,-1-1 8,0 1 3,0 0 0,0 0 5,1 0-2,-1 0 0,0-1 5,1 1 4,-1 0-12,0-1 0,0 1-3,1-1-389,-1 1 115,0 0-9,1 0-2,-1 0 2,2 0-47,-1-1-21,0 1 13,1 0-4,-1-1-80,1 1-236,-1-1-168,0 0-254,0 0-231,0 0-676,0 0 11820,0 0-7373,-13-2 1,8 1-1,-9 0 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01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0 207 13000,'19'-22'426,"-2"4"-255,-12 12-28,-1-1-62,1 1-45,0-1-36,0 0-73,0 0 12,1 0-4,0 1 29,1 0 28,0 0-54,0 1 56,1 0-2,0-1 8,1 0 6,-2 0 38,2 0 1,-2 0-36,1 1 52,-2-1 57,1 1-73,-2 1-40,1-1 1,-2 2-3,2-1 5,-2 1 45,-1 0 0,0 1 37,-1 1 36,0 0-62,-2 0-64,0-1-45,1-1 37,-1 0 8,1 0 0,0-1 0,-1 2-1291,1 1 341,-4 4-640,-1 1-1518,-3 3 12938,1-2-7373,14-13 1,-8 7-1,12-10 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04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 14308,'1'37'28,"-1"-5"-25,-1-24-3,0-1-28,-1 0 28,1-1 8,-1 0 26,1-2-34,0 1-12,1-2 12,-1 0 0,1-1-8,-1 1-37,0 0 42,0 1 1,1 0-7,-1 0 9,1 1-5,-1 0 5,0 0 0,0 0 2,1 1-2,-1-2-56,1 1 20,-1-2 28,1 0-18,0 0 26,0 0 0,0 0-5,0-1 5,0 0 3,0 1 33,0-2 17,0 1-58,0-1-1,0 0 0,0 1 6,0-1 9,0 1-9,0-1-42,0 1-238,0-1-232,0 1-648,0 0 325,2-2-355,-1 1-397,2-1-639,-1 0 12056,0-1-7373,-6-3 1,4 2-1,-6-2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04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13182,'46'-1'33,"-7"-1"-66,-26 0-4,-2 0-19,-2 1 51,0 0-23,-1 1 28,-1 0 5,2 0 32,0 0-35,2 0-2,1 0-72,1-1-318,-1 0-7,0 0 89,0-1 61,-2 0 93,-2-1 54,-1 1 18,-3 0 82,-1 1-5,-2 0-194,0-1-19,-1 1-85,0-1-215,-1 0-355,-2 0-460,-2 0-585,-1 0 1918,-1 1 0,3 0 0,1 1 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11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0 15571,'-2'37'2,"0"-6"10,4-26-4,-2 0 26,2 0-34,-2-1 0,1 0 2,0 0 4,0-1 2,-1 2 71,0 0-46,0 0-33,0 1-2,0 0 2,0 1 8,0 0 37,0 0 25,0 1 45,0 0-9,0 0-44,0 1-1,-1 1-8,-1 0 9,-2 0-17,2 0-45,-2 1-37,2-2 32,-1 0-29,1 0 34,-1-1 3,2 0-3,-1 1 0,1-2 3,0 1-3,-1-1 0,0 0 3,1 0-1,-1-1 4,0 2 39,-1-1-3,1 1-6,-1-1 9,1-1-39,-1 0 2,1 0 194,-1 0-71,0-1-24,0 2-37,0-1-26,0-1-38,1-2 30,1-1 60,-1-1 86,2 0 142,-1-1-228,-2 1-96,0-1 0,-2 0 0,-2 0 25,-1 1-17,0 0 62,0-1-61,1 0-4,1 0 32,0 0-32,1 0-2,0 0 31,0 0-34,0 0-3,-1 0 3,1-1 3,1 0-1,-1-1-2,2 1 0,0-1 0,0-1-5,0 1-46,1 0-2,1 0-17,0 1-61,1-2-323,-1 1-92,0-1 78,1-2-114,-1 1-124,1-2-259,-1-1-265,1 0-210,0-1-419,0-1-1058,1 1 12747,0-1-7373,0 39 1,0-25-1,-1 30 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12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7565,'0'0'0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14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0 138 14554,'46'-17'-3,"-7"2"3,-25 4 6,-2 1 2,1 0 29,0 0-37,-1 0 3,0-1-1,0 0 1,-2 1 42,-2 2 64,-1 2 59,-3 1-17,-1 3-33,-3 1-3,1 0-292,-4 1 23,0 1 68,-4 1 13,0 2-17,-1 1-27,2 0 10,0 2 1,2-1-3,0 1-510,2-1-76,1 1-238,0 0-430,0 0-340,1-1-1141,1 1 2844,2-2 0,-1-2 0,0-2 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1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16161,'-4'37'59,"0"-6"-56,8-23 42,-2 0 0,1 1-37,0-2 37,0 1-14,-1-1-31,0 0 0,-2-2 5,1 0-2,0-1 0,-1-1 61,0 0 76,0 0-61,0-1-77,0 1-2,0-1 0,0 0 6,0 1 30,1-3-111,-1 2 75,0 0 33,0 1-5,0 1-28,1 1-53,0-1 17,2 0 30,-1-2-55,0 1 7,1-1-394,0-2 56,1 1-16,0-1-1,2 0-148,1 0-233,2-2-297,1-2-655,2-3-1791,0-3 13363,-1 0-7373,-46 21 1,28-11-1,-34 17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31.0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0 15285,'8'39'302,"-3"-8"-223,-4-25 2,-1 0-11,1 1-17,-1-1-53,1 0 0,0 1-8,0-1 8,0 0 0,1 0-6,-1-1-30,1 0 36,-1 1 0,0-1 0,0 0 3,0 0-3,0-1 44,1 0-35,-1 1 52,1 0-7,-1 1-46,1 0-5,-1 0 28,1 0-31,0 1 0,0-1 0,1 0-34,-2 0 34,2 0 6,-2 1 38,1 0-35,-1 1 36,0 0-43,0 0 1,-1-1 8,1 0 40,-1 1-40,0-1-3,0 0-8,0-1 3,0-1 0,0 1 0,0-1-3,0-1-6,0 0 1,0-1-32,0 1 34,0-1 3,0 0 3,0 0-3,0-1 0,1 0-3,-1 0 3,0 0 3,0-1 8,0 0-8,0 1 176,0-1-179,0 0 0,0 1 45,0 0 45,0 1-90,0 1 0,0 0 5,0 1-2,0-2 0,0 1-3,0-1 0,0 0 31,0 0 14,0 0-37,0 0 37,-2 0 16,1 0 9,-1 0 9,0-1-9,-2 1-59,2-1 31,-2 0-6,1 1-2,-1-1-26,0 1-2,0-1 2,1 0 1,1-1 36,0 1-34,2-1 39,-1-1 20,-1 1-61,-1-1-1,-1 2 42,-2-1 4,0 1-52,-2 0-2,0-1-2,-1 1-4,1-1 0,-1 1 6,0 0 0,-2 0 3,1-1 0,2 0 39,0 0-31,2 0-8,2-1 0,1 0-3,1 0-45,0 0-271,0 0-300,1 0 403,0 0 28,-1 0 95,1 0 37,-2 0-25,1 0-127,0 0-61,-1-1-72,1 1-29,0-1-20,0 1-105,0 0-178,-1-1-361,1 0-495,-1 0-518,1-1 11874,-1-2-7373,16 9 1,-12-6-1,14 8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0.780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244 64 13831 221636 55636,'-22'-10'7236'0'0,"3"2"-7236"0"0,15 6-6 0 0,0 1-28 0 0,0 0-27 0 0,-1 1-9 0 0,0 0 61 0 0,-2 0-52 0 0,0 0-62 0 0,-3 0 25 0 0,-1 3 36 0 0,-3 1 17 0 0,0 4 40 0 0,-1 2-29 0-821,2 1 28-1033 821,0 2-5 1033 0,1 1 3 0 0,0 1 5 0 0,2-1 3 0 0,0 1 6 0 0,2-1-6 0 0,0-1-3 0 0,2-1-50 0 0,1 0-34 0 0,2-1-36 0 0,1-2 8 0 0,1 0 78 0 0,1-1-5 0 0,1 1 40 0 0,3-2 4 0 0,1 1 1 0 0,2-1 42 0 0,1-1-42 0 0,1-2 50 0 0,0-2-45 0 0,1-1 82 0 0,2-1-20 0 0,1 0 11 0 0,2-2-30 0 0,2-3-7 0 0,0-4 1 0 0,1-2 0 0 0,-1-1 17 0 0,-2 0-1 0 0,-1-1 26 0 0,-3 2 19 0 0,-2 1-2 0 0,-3 0 28 0 0,-2 0 5 0 0,-1 1 3 0 0,-2 1-20 0 0,0 0-41 0 0,-1 2-26 0 0,-3-2-20 0 0,-1 2-33 0 0,-3-2 0 0 0,0 2-2 0 0,-2-1 2 0 0,2 2-6 0 0,-2 0-2 0 0,2 2 5 0 0,0-1-39 0 0,1 1 5 0 0,0 1 29 0 0,1-1-37 0 0,0 1 12 0 0,1 0 30 0 0,0 1-3 0 0,1-1-249 0 0,1 0-1290 0 0,1 0 1399 0 0,4 0 143 0 0,2 0 6 0 0,7 0 0 0 0,4 1-3 0 0,4-1 8 0 0,5 0 37 0 0,3-1 0 0 0,2 0-45 0 0,2-1-109 0 0,0 0-132 0 0,1-1 90 0 0,0 0 78 0 0,-1 0 73 0 0,1-2-3 0 0,-2 2-47 0 0,-1 0 50 0 0,-2 0 8 0 0,-3 1 26 0 0,-4 0-31 0 0,-5 2-3 0 0,-4 1 126 0 0,-6 0 58 0 0,-3 1 1040 0 0,-2 0-1118 0 0,-1 4 26 0 0,0 0-62 0 0,-2 5-25 0 0,-1-1 8 0 0,-4 1-50 0 0,0 2-3 0 0,-1 1 0 0 0,-1 1 0 0 0,0 0-3 0 0,0 2 0 0 0,1-1-67 0 0,0 0-45 0 0,1-1 45 0 0,2 0 59 0 0,1-1-31 0 0,1-1 39 0 0,1 0-33 0 0,1-1-9 0 0,0-2-16 0 0,0 0 27 0 0,1-2-19 0 0,0-1 16 0 0,0 0 29 0 0,0-2-54 0 0,1 1 18 0 0,1-1 35 0 0,2-1 4 0 0,2 1 5 0 0,2-1 0 0 0,1-1 44 0 0,2 0-35 0 0,1-1 69 0 0,2 0-25 0 0,1 0 1 0 0,0-2-1 0 0,0-2 25 0 0,0-4 20 0 0,-1-2 9 0 0,0-1-29 0 0,-1-2-8 0 0,-2 0-25 0 0,1-2-40 0 0,-2 2 1 0 0,-2 0 72 0 0,0 1 4 0 0,-2 3-4 0 0,-2 3-67 0 0,-1 2-1316 0 0,-2 2 1384 0 0,0 9-68 0 0,1-2-5 0 0,1 6-1 0 0,2-3 1 0 0,2 0-1 0 0,0 1 4 0 0,2-2-4 0 0,3 0 77 0 0,1 0 4 0 0,3-2-24 0 0,1-1 11 0 0,2-1 39 0 0,2-1-31 0 0,0-2 6 0 0,1 0-26 0 0,0-1 1 0 0,0-2-9 0 0,0-3 0 0 0,-2-1 34 0 0,-2 0 28 0 0,-1-1 36 0 0,-5 0 42 0 0,-1-1-19 0 0,-3 0-42 0 0,-3 0-18 0 0,-1 0 68 0 0,-3 0-53 0 0,1 1-6 0 0,-2 1-11 0 0,0 2 9 0 0,0 0-68 0 0,-2 2-50 0 0,0 0-3 0 0,-1 1-37 0 0,0 0 4 0 0,1 0-37 0 0,-2 0-25 0 0,1 0-34 0 0,-1 1-412 0 0,0-1 7 0 0,-1 0-161 0 0,0 0-226 0 0,-3 0-412 0 0,0 1-1677 0 0,-4 0-1927 0 0,0 0 27449 0 0,-5-1-22512 0 0,55 11 0 0 0,-37-8 0 0 0,45 9 0 0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34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0 14459,'-8'38'448,"-1"-5"-414,-2-23-34,2 1-3,1-2 0,0 1 0,2-2 0,0-1-2,2-1-4,0-2 4,2 0-4,-1-1 1,2-2 168,-1 0-2594,2 0 2017,0 1-429,0 0-254,0 1-239,0 1-248,0-2-9,1 1 11426,0-1-7373,-2-9 1,1 6-1,-1-8 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06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15237,'39'5'-25,"-7"-1"-28,-25-4 53,-1 0-31,0 0 26,0 0-23,1 1 22,-1 0 6,0 1-56,-1 0 50,0 1 9,-2 0-3,1 1 53,-1-1-53,0 2 6,-1-1 2,1 1 37,-1-1 8,-1 1-44,1 0 33,-1 0-42,0 0 0,0 1 8,0 0 1,-1 1-1,1 1-2,-1 0 36,1 1-40,-1-1 49,0 1-46,0-1 51,0 0-50,0 0 47,0-1 9,-1 0-9,0 0 37,-1-1 5,-2 0-6,-1-1 1,0 1-3,0-1-6,-1 0-11,-1-1-17,1-1 9,0 0 8,0-1-9,1 0-16,0-1 25,-1 0 11,0 0-47,1-1 11,-2 1 8,0-1-19,0 0 2,1 0-28,-1 0-5,2 0 25,0 0-28,2 0-53,0 0 53,0-1 0,1 0-6,0 0-27,0 0-1972,1 0 1199,1 0-791,0-1-1889,0 1 6762,0-1 1,0 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07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13810,'-20'28'369,"3"-5"-291,12-20 12,1 1-79,-1 0 26,0 0 16,0 0 53,-1 2 12,0 0-29,-1 1-44,0 1-39,0-1 27,0 0-24,1 0-4,1 0-5,0 0-2,2-1 2,0 0-3,0-1 3,1 0 0,0-1 45,0 0-12,1-1-24,0 0-1,1 0 37,0 0 42,0-1-57,0 2-30,0 0 0,0 1 0,2 1 0,2 0 37,4 1-37,2 0 0,2 0 33,0 0-33,1 0 6,-1-1-3,0 0-3,1 0 0,-2-1 3,1 0 36,0 0-39,0-1 5,0 0-2,0-1 31,-1-1-23,1 1-5,-2-1-6,0-1-429,-1 0-64,-1-1-100,0 0-94,-2 0-189,-2-1-423,-1-1-1025,-1-3 2324,-2-1 0,0 2 0,0 1 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17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14347,'6'35'146,"-1"-6"-146,-6-26-6,1-2-30,0 2 36,0-1 0,-1-1 61,1 1-55,0 0-6,-1 0-9,1 0-35,-1-1-1,1 0 50,0 0-5,-1 1 0,1 0-131,0-1 131,0 1 120,0-1 23,0 1-135,0 1-8,-1 0-8,0-1-26,1 1 34,0-2 0,0 1-2,-1 0-4,1 0 3,-1 0 3,1-1 6,0 1-3,0 1-3,-1-2-62,1 0 62,0 1 224,0-2-115,0 2-313,-1-7 78,1 1 89,1-5 37,0 2 0,2 0-30,-1 0 30,0 0 0,0 0 44,0 0-44,0 1-5,0-1-57,-1 2 9,1 0 0,0 0-28,0 1-9,1-1 1,2-1-147,0 1 57,0-1 42,2 1 30,-1 0-2,1 0-9,-1 0 20,2 1 42,-1-1 50,2 1-2,-2 0 2,1 0 1,-1 1-6,-1 0-23,0-1 26,-1 2 2,0 0-28,-2 0 34,2 1 48,-1 0-3,-1 1 8,0-1 0,-1 0 315,-1 1-312,0 2 87,-1 1-54,0 4-24,-1-1-21,0 1 1,-1 0 45,-1 0 8,1-1-56,1 1-42,-1-1-3,1 1 3,0 0 8,0-1 71,0-1-46,0 1-33,1-2-61,0 0 61,0-1 2,0 1 4,0-2-6,0 1 0,0 0-8,0-1 8,0 1 0,0-1 8,0 1 37,0-1-37,0 1-8,0 0 0,0 0 0,0 1 6,0-1 39,0 2-45,0-2-98,0 1 81,0-1 17,0 1 89,0-1-89,0 0-2,1 0-4,0 0-2,-1-2 2,1 1 6,0-1 0,1 1 0,0-1-621,1 0-103,1 0-163,1-1-496,2 0-913,1 0 12126,-1 0-7373,-24-5 1,15 4-1,-21-4 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18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 14020,'37'-2'134,"-6"1"-81,-26 0 20,-1-1-65,0 1-2,-1-1-1,0 0-5,1 1 0,1 0-70,0 0 65,0 0 2,-1 0-5,0 0-62,0-1-11,-1 2 16,0-1 57,0 1-29,-1 0 32,0 0-40,1 0 9,-2 0-9,1 0 0,-1 0 0,1 0 40,-1 0 10,1 0 158,-1 0-155,1 0 65,-1 0 53,1 0-87,1 0-39,-1 0-9,1 0 7,-2 0 9832,0 0-8652,-4 0 0,2 0 0,-2 0 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19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12344,'5'36'888,"-1"-7"-770,-6-25 0,0 1-48,-1 0 39,0 1-11,0 0-92,0 1-3,1 0-3,0-1-37,0 1 34,1 0-41,-1 1 32,2-1 4,-1 0 5,1 1-2,0-2-40,0 1 45,0-1 31,0 0-26,0 1 23,0-2-22,0 0-6,0 0-37,0-1 4,0 0 33,0-1 0,0 1 0,0-2 3,0 1 5,0 0 12,0 0-20,0 1 0,0 0 44,0-1-44,0 0-2,0-1-46,0 0-5,0-1-84,0 1 254,2-1-10,-1-1 2,1 0 8,0 0-2,-1 0 31,0 0 5,0 0-6,1-1-30,-1-1-42,2-2-70,0 0 5,2-2-8,0-1 3,2-1-3,0 0-8,0-3-155,1 1-150,0-1 97,0 1 118,0 2 62,-1 0-9,1 2 9,-1 1-29,-1 1 57,1 0-65,1 1-115,0 0 8,2 0-38,-1-1 165,2 0-3,-1 0 47,-1-1-35,0 1 44,-2-1 0,0 1 2,-1 0 63,-1 2 5,-1 0-6,-2 1-3743,-1 0 1618,-4 5 5337,0-1 1,-2 3 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19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15170,'57'7'107,"-10"-1"-107,-41-4-45,0-1 45,-2 1 19,0-1-13,1 0 47,-1 0-50,0-1 0,0 1-3,1-1-37,-2 1-363,0 0 33,0 0-170,0 1-220,1-1-385,0 1-547,0 0-1419,-1-1 12938,1 1-7373,-23-8 1,15 4-1,-17-4 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27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0 17007,'-11'40'-56,"2"-6"56,6-25-6,1-1-27,0 0 22,-1-1 2,2-1-33,-1-1 37,1 0-40,1-1-8,0 0 19,0-1-19,0 0 50,0 0-3,0 0-2,0 1-34,0-1 34,0 0-29,1-1 37,0 0 0,3-1 3,-1 1 42,3-1-40,-2 1 29,3-1-26,-2 1-2,1-1-6,1-1 6,0 1 2,1 0-8,-1 0 6,1 0 2,-1 0-8,1 0-204,-1-1 8,1 0 2,0 0-35,-1 0-4,2 0-33,-3-2-98,2 0-128,-2-3-208,1-1-275,-2-1-302,0-1-462,-1-1-1786,-1-2 3525,-2 1 0,0 3 0,-1 3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27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8595,'0'0'0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28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14546,'14'42'-48,"-3"-7"54,-9-26-6,0 0 0,1 0 0,-1-2-3,0 0 3,-1-1 8,0-1 37,0 0 8,0 0-50,0-1 34,-1 1 24,0-1-16,0 1-37,0 0 37,0 0-39,0 0 2,-1 0 54,0-1-17,-1 0-1,0-1 10,0-1-10,0 1-44,0-2-7678,0 0 17508,2-4-7373,4 1 1,-3-2-1,4 3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2.79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136 3 13050 221762 54091,'-23'15'5970'0'0,"4"-1"-5970"0"0,11-3 0 0 0,0 3 73 0 0,-1 1-23 0 0,-1 2-50 0 0,0 2-34 0 0,0 0 32 0 0,1 0-4 0 0,0-2-2 0 0,2-1-37 0 0,2-3-8 0 0,0-2-37 0 0,3-4 82 0 0,1-1 8 0 0,0-3 1943 0 0,1 0-2190 0 0,0-11-61 0 0,2 3 87 0 0,2-10 95 0 0,2 4 20 0 0,2-2 44 0 0,3-2 29 0 0,1 0-12 0 0,2-1 36 0 0,1 0 4 0 0,0 1-4 0 0,1 1 4 0 0,-2 1-29 0 0,0 2-2 0 0,-2 0 33 0 0,1 1-3 0 0,-2 2-58 0 0,1 0 22 0 0,-1 2-14 0 0,-2 1-14 0 0,-1 1-11 0 0,-2 3 2 0 0,-1 0-10 0 0,-2 1 232 0 0,-1 0 142 0 0,-2 6-72 0 0,1 1-73 0 0,-1 8-14 0 0,0-2-39 0 0,0 4 2 0 0,0-1-35 0 0,-1 3 7 0 0,0-2 29 0 0,-1 0-82 0 0,-3-1 45 0 0,3-1-2 0 0,-3-2-6 0 0,2-1-1 0 0,0-2-35 0 0,0-1-6 0 0,0-3 5 0 0,2 0 28 0 0,-1-4 869 0 0,1 0-1096 0 0,3-9-30 0 0,2 0 62 0 0,5-9 27 0 0,4 0 28 0 0,4-5 23 0 0,5-1 20 0 0,2 0 27 0 0,0 2-2 0 0,-1 1 30 0 0,-2 4-64 0 0,-4 3-81 0 0,-4 4 2 0 0,-4 4-10 0 0,-3 2 8 0 0,-3 2 61 0 0,0 0 82 0 0,-1 0 2 0 0,1 3 6 0 0,-1 0 6 0 0,0 2 47 0 0,-1 0 17 0 0,1 1 56 0 0,-2 2-39 0 0,0 0 2 0 0,0 1 34 0 0,0 1-16 0 0,0 0 41 0 0,-2 0 99 0 0,0 0-54 0 0,-1-1-62 0 0,-1 1-47 0 0,1-1-84 0 0,0-1-19 0 0,1 1-71 0 0,2-1-16 0 0,-1 0 19 0 0,1 0 9 0 0,0-1 41 0 0,2-1-5 0 0,3 0 39 0 0,3-1-50 0 0,3-2-62 0 0,3-1-363 0 0,3 0-54 0 0,3-2-171 0 0,5-1-501 0 0,4-3-888 0 0,4-3-969 0 0,4-3 3061 0 0,-2-1 0 0 0,-14 4 0 0 0,-8 2 0 0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29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165 1 12655,'-32'35'462,"5"-5"-291,22-23 29,-1 0-2,1 1-88,0 0-49,-1 0-52,1 0-9,0 0-6,1-1 6,1 0 0,0-1 0,0-1 6,1 2 5,-1-1 50,0 0 1,-1 1-17,0 0 11,-1-1-51,0 0 4,0 0-9,-1-1-9,1 0-100,0 0-34,2-1-695,0-1 12,1 0-226,1-1-441,1 0-394,0-1 1212,0 0 1,0 0-1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0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14733,'23'37'-5,"-2"-5"-4,-12-24 9,0 0 0,1 0 3,-1 0-3,1-1 6,-1 0-1,0-1 1,0-1-6,-1 0 0,-1-1 0,0 0 8,-2 0 1,0-1-1,0 0-2,-1-1 30,-1-1-33,0 0 3,-1 0-6,0-1-829,-1 0 4105,1 0 1,-1 0 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0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1 224 13409,'26'-29'87,"-3"6"-76,-12 15 26,1 1 7,-1-2-41,0-1 34,1 0-32,-1-1 20,0 0-25,-2 0-187,0 0-301,-1 0-27,-1 0-222,-2 0-198,0 1-440,0 0-403,-2 1-131,0 0 1909,-2 2 0,0 3 0,-1 2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0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7313,'4'13'2965,"-1"-2"-2702,-3-11 810,0 0-1001,-3 13 46,2-6 72,-1 10-24,2-10 4,0 1-44,0 1-70,0 0-47,0-1 55,0 1-22,0 0-42,0 0-5,0-1 5,0 0 8,1-2 65,1 0-65,-1-1-8,1 0-509,-1-1-110,0-1-162,-1 0-303,1-1 148,-1-1 0,1 0 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0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13521,'36'-13'-36,"-5"2"-43,-23 10 77,1 0 2,1 1-6,3 0 3,-1-1-62,0 1-358,0 0-210,-2 0-120,-2 0-157,0 0-319,0 0-451,-1 0-288,0-1 1968,-2 0 0,-1-1 0,-2 1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 10964,'39'-11'2457,"-29"14"1,-12-1-1,-18 9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8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10239,'12'1'2161,"-3"0"-1743,-9-1 1075,0 0-1594,2-3-50,-2 2-462,2-2 396,-1 3 136,0 0-73,2 0 154,2 0-661,2 0-218,3 0-322,2-1-339,3-1-714,-1-1 12084,1-1-7373,-50 8 1,30-4-1,-38 6 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8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6773,'0'0'0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3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45 14677,'29'-24'51,"-3"4"-51,-11 20-6,-3 0-30,-1-1-26,-1 1 6,-3 0-14,-2 0-3,-1 0 73,-1 0 9,0 2-9,-1 0-9,1 2 4,0 1 5,-1 0 123,0 1 56,-1 1 0,-1 1-11,0 2-8,0 0-42,-4 1 5,0-1 3,-3 0-39,0-1 11,-1 0 8,1-3 20,1 0-20,0-2-10,0 0-7,0-1-27,-2 1-29,-1-2-27,-1 1-6,0-1-3,-1 0-30,1 0 24,1 0 6,0 0-8,2-1-31,2-1-515,1 1 59,2-1-102,0 0-4502,1 0 1289,1-3 3813,0-3 0,0 2 0,0 0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0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1 14809,'-21'8'81,"3"-1"-70,8-7 43,0 1 16,-1 1 28,0 1-17,-1 0-36,2 1-45,0-1 2,1 2 60,0 0 36,0 1-17,0 1-36,0 1-45,1-1 0,1 0-53,1-1 42,1 0 5,1 0-64,1 0 17,1 1 44,0-1-47,0 0 48,1 0-26,0 0-22,0 0 56,0 0 0,1 0-2,0 1-77,0 0 79,0 0 0,0 0 45,2-1-45,-1 1-3,3-1 0,-1-1 6,1 0 25,0 0-25,0-1-3,0-1 6,0 0-6,0-1 2,0 0 102,1 0-51,1 0-19,1 0 30,3-1-64,2 0 0,2-1-196,2 0-232,0 0-57,2 0-133,-1-1-161,-1-1-344,-1-1-484,-2-2-1557,-1-1 3164,-3 0 0,-4 2 0,-2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3.931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270 21 13895 221762 54091,'-23'-12'7460'0'0,"3"3"-7382"0"0,9 9 1 0 0,0 0-18 0 0,-2 0-19 0 0,2 1-42 0 0,-1 1-8 0 0,0 0-26 0 0,0 2 29 0 0,-1-1 2 0 0,1 1 3 0 0,0 1-8 0 0,0 0-34 0 0,-1 1-12 0 0,2 2-32 0 0,-1 1-29 0 0,1 1 25 0 0,0 2 45 0 0,1 1-16 0 0,2 1 52 0 0,1-1-86 0 0,2-1 8 0 0,0-1 15 0 0,3-2 10 0 0,1 0 54 0 0,1-1-54 0 0,0-1 20 0 0,0-1 31 0 0,3 0-23 0 0,1-1 34 0 0,4 0 34 0 0,2-2 11 0 0,3-1-1 0 0,2-1 18 0 724,2-1-62-1159-724,2-3-39 1159 0,2-1-76 0 0,-1-4 45 0 0,0-2 62 0 0,-1 0-82 0 0,-3-1 20 0 0,0-1 70 0 0,-3 1 42 0 0,-1-1 36 0 0,-2 2 37 0 0,-3 0 45 0 0,-1 2 16 0 0,-3 1-44 0 0,-1 2-71 0 0,-2 0-7 0 0,0 0 27 0 0,0 2-168 0 0,0 0-663 0 0,-2 1 750 0 0,0 7-9 0 0,0-2-78 0 0,1 6-11 0 0,1-5 28 0 0,0 2 17 0 0,0-1 48 0 0,2 2 5 0 0,2-1 2 0 0,3 1 7 0 0,3-1-1 0 0,2 0 37 0 0,2 0-9 0 0,2-2 6 0 0,3 0-5 0 0,3-3-1 0 0,4 0 1 0 0,2-1-37 0 0,5 0-9 0 0,0-3-89 0 0,2-2 37 0 0,-2-3 16 0 0,-2-1 45 0 0,-3 0 5 0 0,-4 1 65 0 0,-6 1 9 0 0,-5 2 27 0 0,-4 2 43 0 0,-5 1-23 0 0,-2 1-126 0 0,-5 7 173 0 0,-1-1-58 0 0,-3 7-37 0 0,-1-2 12 0 0,0 2-9 0 0,-2 0-28 0 0,0 0 9 0 0,-2-1-3 0 0,1 0-6 0 0,0-1 17 0 0,0-1-8 0 0,1-2 8 0 0,2-1 0 0 0,2-2-20 0 0,1-2-1094 0 0,3-1 699 0 0,8-12 144 0 0,1 2 86 0 0,10-10 34 0 0,0 4 75 0 0,3-2 6 0 0,3 0 0 0 0,0 0 0 0 0,0 1 0 0 0,-3 2 0 0 0,-1 2 6 0 0,-3 0-4 0 821,-2 4-2 1033-821,-3 0-42-1033 0,-2 3-11 0 0,-3 1 0 0 0,-1 2 45 0 0,-2 1-57 0 0,-1 0-184 0 0,1 1 249 0 0,0 0 90 0 0,2 1-29 0 0,0 1 4 0 0,1 1 111 0 0,-1 1-8 0 0,2 2 70 0 0,-1 1-25 0 0,0 1-37 0 0,0 2-8 0 0,0 2-56 0 0,0 2-33 0 0,-1 1-18 0 0,1 0-58 0 0,-2 1 5 0 0,0-1-5 0 0,0-1 39 0 0,-2-2-42 0 0,2-1-36 0 0,-1-3-1 0 0,1-1 4 0 0,0-1-29 0 0,2-1 26 0 0,-2-2-306 0 0,3-1-117 0 0,0-1-90 0 0,2-1-112 0 0,1-1-414 0 0,3-3-589 0 0,2-3-380 0 0,4-6-1355 0 0,1-2 3399 0 0,-1 0 0 0 0,-7 5 0 0 0,-5 4 0 0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1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96 12109,'9'-35'417,"-1"8"-335,2 24-82,-1 1 0,2 0-6,-1 0 6,1 0 6,0-1-4,0 1-2,0 0 9,1 0-1,0 0-5,-1 0-3,0 0 0,0 0 0,-2 0-6,-1 0 6,-2 1 171,-2 1 20,-1-1 16,-1 1 93,-1 0-207,-1 2-91,0 0 7,0 2-9,0-1-20,0 1 20,0 0 65,0 0 97,0 0-11,0 0-42,0 0 115,0 1 20,0 0-23,0 0 31,0 1-109,0 1-73,-2-1-34,0 1 17,-2-1-16,1 1 33,-1-1 28,0-1-25,0 0-68,1 0 1,0-1-3,0-1-3,1 1-3,0-1 3,0 0 8,0-1-8,1 0-31,0-1-173,1 0 50,0 1 154,0 0 42,0 1-42,0 1-8,0 1 8,0-1-9,0 1 1,0-2 5,0-1 0,0 0 3,0-1 76,0 1 13,0-1-310,0 0 98,0 1 53,-2-1 70,1-1 0,-3 1-42,1-1 36,1 0 4,0 0-1225,1 0 479,0 0 359,-1 0-118,0 1-137,0 1-358,0-1-712,0 1 11544,0-1-7373,7-4 1,-4 3-1,5-4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13.98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217 1 16371,'-25'0'3,"3"0"-11,12 2 8,0 1-9,-2 0-35,1 1-1,-2 1-17,1 0 26,-1 2 27,1-1-61,0 2 17,1 0 17,0-1-17,2 1-26,0 0 26,1-1 8,3-1-5,0 0 50,2 0 45,1-1-43,1 1-2,0 0-36,1 1 2,0 0-10,0 0-1,0-1 8,3 1 32,0 0 5,3-1 3,2 0-3,1 0 53,1-2-17,1 0 17,1-1-8,2-1-42,1-2-3,1 1-36,2-2-96,0-2 79,1-2 19,0-3 34,-2-1 81,-1 0-19,-3 0-9,-2 0-8,-1-1-3,-3 2-34,-1-1 1,-1 0 44,-2 1 9,-1 0 8,-2 0 36,1 2-36,-1-1-20,0 2-47,0 0-3,-2 0 3,0 1 3,-3-1 2,0 1 26,0 0-29,0 0-5,0 0-5,0 0-49,0 1 52,-1 0-1,1 1-6,1 0-52,-1 0 24,1 0 32,0 2-4,1-1-35,1 1-80,1-1-2020,0 1-2931,-1 0 8351,2 2 1,-2 1 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14.7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119 0 12176,'-20'20'516,"4"-4"-343,11-13-2,0-1 19,0 1 35,-1 0-6,0 1-68,0 1-112,-1 0-39,1 1-62,-1 2-55,1 1 36,0 2-1,1 0 38,1 1 35,1 1-2,1 0 3,0 0-37,1 1 36,0-2 1,1-1-57,0-2 37,1-1 25,1-2 3,3-1 0,1-2 39,3-1-39,1-1-8,3 0-199,2-1 53,2-2-26,1-1 80,3-2 2,0-3-48,-1 0 146,-1-1 0,-3 1 90,-2-2 27,-2 1-36,-2-1 20,-3 1 42,-1 0 11,-3 0 8,-1 1-43,-1 0-46,-1 0 33,0 1-5,0 0 53,-2 0-93,-2 0-7,-2 0-46,-1 0 48,-1 1-56,0 0-6,-1 2-66,-1 0-1,1 1-25,-3 0-11,2 2 11,-1 0-37,0 1-3,0 0-5,2 0-299,1 1-502,2 3-366,1 0-723,1 2 2033,1 0 0,2-3 0,0-1 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28.3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1 16520,'5'36'5,"-1"-6"1,-6-25-6,1 0 0,-1-1 0,1 1 3,0-1 5,0 0 1,1-1-4,-1 0-2,1-1 3,0 0-4,0-1 1,0 1-3,-1 0-3,0 1-2,1 0-32,0 0 32,0 0-37,0 0 39,0 0-5,0 0 8,0 0 8,0 0-2,0-1-6,0 2 2,0-2 7,0 1 36,0 0-37,0 0-2,0 1-6,0 0 0,0 1 2,-1 0 4,0 0 2,0 1-5,0-1-3,0 0 0,1 0 0,0-1-3,-1 1 3,1-1-2,-1 0-4,1-1-2,0 1-29,0-1 37,0-1-3,0 0-2,0 0-29,0-1-11,0 1 40,0-1-12,0 0 9,0 1 2,0 0 3,0-1 3,0 0 6,1 0 2,0 0-5,0 0-3,1 0 0,0 1-3,0-1 0,1 0 3,0 0 3,0 1-3,1 0 6,0 0 5,1 0-8,0-1 0,0 0 2,-1 1 29,2-1-23,0 1-5,1-1 2,1 0 37,-1-1-45,1 1 0,-1-1 0,0 1-3,0 0 3,-1 0-6,0-1 6,0 0 0,-1 0 9,1 0-6,-1 0 5,-1 1-2,1-1-6,-2 0 0,1 0 8,-1 0 28,1 0-27,-1 0 24,0 0 1,-1 0-34,0 0-230,0 0 90,0 0 26,0 0-1,1-1-45,0 0-36,2-2-70,0 0-28,1 0-81,1-1-135,-1 0-173,1-1-149,-1 0-201,0-1-294,0-1-533,-1 0 11690,0 0-7373,-34 31 1,22-20-1,-25 24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28.8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10163,'0'0'0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29.5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141 1 11230,'-17'47'1025,"2"-8"-745,9-29 19,0 1-100,-1-2-73,-1 1-8,0 0 0,0 0-28,0-1-26,1 0-19,-1 0-42,1-1 0,1-1-1,1-1-2,0-1 6,1-1-6,0 0-3,2-2-42,0 1-8,0-1-39,1-1 46,0 2 10,0-1-9,1 1 45,-1 0-34,0 1-58,1-2-776,0 1-249,0-1-412,0 0 11359,0-1-7532,2-12 0,-2 9 0,2-9 1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44.4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6630,'0'0'0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45.0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 1 13692,'16'19'476,"-4"-2"-241,-12-12 23,-1 1-34,0-2-62,-2 1-56,1 0 9,-1-1-17,0 1 9,-1 0-26,2-1-11,-1-1-34,0-1-30,1 0 2,1-1 118,0-1-1951,1 2 850,-1-2-493,0 3-1264,0-1 6008,1 0 1,0 0 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46.0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13866,'39'36'36,"-7"-7"-33,-22-24-3,0 1-3,1-1 3,0 0 3,1 1-3,0-1 0,-1 0 0,1-1 5,-1 1-5,0-1 65,0 0-57,-2 0 29,0-1-37,-1-1 8,-2 2 28,0-2-27,-1 1-7,0-1 4,-1 1 0,-1-1 38,0 0-35,0 0 36,-1-1-45,0 0-289,-1 0 29,0 0-446,0 0 283,1 0-123,0-1-126,1 0-392,-1 0-457,1 0-1239,0 0 12590,0 0-7373,-13-2 1,9 2-1,-11-3 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46.4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1 255 14311,'2'-42'-45,"2"7"34,4 26-34,0-2 42,1 0 3,1 1-62,0-2-2,1 0-473,0 0 21,2-1 17,-1 0 57,1 2 97,-1-1 99,1 3-37,-3 1-61,0 1 162,-2 1-748,0 1-181,-1 1-432,-1 0 1543,-2 0 0,-2 2 0,-1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6:44.48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143 1 10552 222799 54904,'-48'32'11632'0'0,"8"-3"-11641"0"0,32-19-69 0 0,2 0 36 0 0,1 0 34 0 0,1 2-46 0 0,1-1 12 0 0,1 0-19 0 0,1 0-1 0 0,1-1 20 0 0,0-1 6 0 732,3-1 27-1163-732,0 0-61 1163 0,5-2 62 0 0,1-2 0 0 0,1-1-62 0 0,2-1-124 0 0,1-2 38 0 0,1 0 38 0 0,1-2-5 0 0,1-2-59 0 0,1-4-14 0 0,2-2 81 0 0,-2-2 109 0 0,1-1 6 0 0,-1-1 9 0 0,-2 1 64 0 0,-1 0-20 0 0,-3 1 42 0 0,-3 2 3 0 0,-1 2-56 0 0,-3 1 3 0 0,-1 3-871 0 0,-2 2 969 0 0,1 9-48 0 0,-1-1-22 0 0,1 10 67 0 0,-1-3 81 0 0,0 3-90 0 0,-1 3 124 0 0,0 1-87 0 0,0 4-73 0 0,-2 0 29 0 0,-2 2-1 0 0,-3 0-11 0 0,-3-1 45 0 0,-1-1 16 0 0,-2 0-33 0 709,1-3-11-1208-709,-1 0-17 1208 0,-2-1-34 0 0,0-1 1 0 0,-2-2-18 0 0,0-2 7 0 0,0-1 10 0 0,1-3-8 0 0,1-2 34 0 0,1-2 33 0 0,2-2-34 0 0,2-1 1 0 0,2-2-29 0 0,1-1-41 0 0,0-1 19 0 686,1 0-53-1252-686,0-1-70 1252 0,-1-2-274 0 0,1-1-224 0 0,0-1-205 0 0,0-2-235 0 0,2 0-462 0 0,1-2-1250 0 0,2 0-710 0 0,2-1 3430 0 0,2 1 0 0 0,-2 4 0 0 0,2 1 0 0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46.8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 1 10074,'3'2'1783,"0"0"595,-3-2-2244,0 1 54,0 2-62,-1 3-64,0 3-9,-1 1 3,0 1-48,0 0-8,1 0-36,-1-2 33,1 0 3,1 0 0,0-1-3,0 0 0,0 0 1,0 1 2,0 1 5,0-1 57,0 0-57,1-1-5,1-1-123,1 0-333,-1-3-93,1 1-121,-1-3-223,0 1-207,1-2-485,-2 1-731,1-2 2316,-1 0 0,0 0 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47.1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99 11376,'90'-19'92,"-14"2"-92,-54 9-81,-1 0-465,1 0-283,-1 0-283,-1 0-612,-2 0 1724,-2 1 0,-8 3 0,-2 1 0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52.8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1850 290 12244,'1'-25'-790,"-1"2"471,-3 11-62,-1 0 235,-2-1 127,-1 0 19,-1 1 39,-1 0-31,-1 1 93,0 1-95,-1 0 120,-1 1 428,0 2-190,-1-1-64,0 2-191,-1 0 199,-1 1-28,-1-2-92,0 2 22,0 1-3476,-1 0 3437,2 2-432,-9 1-492,6 1 527,-10 4 136,13 0 14,-2 6-69,10-5 27,2 1-61,3-4 2308,2-1-2129,3-1 952,0 0-815,4-1-137,0-1 17,0-2-17,1-2 128,0 1-55,-2-2 25,1 0 39,-2 0 45,-3 0-109,0-1 90,-2 1-54,0-1 73,-5 1-149,-1 0 85,-5 1-82,-2 0 116,-2 2-152,-2 0 0,-3 3 0,-2 0 100,-1 1-91,-2 1-9,-2 2 0,-2 1 89,-1 3-7,0 1 52,0 0-77,-1 2-57,3-1-31,1 1-15,2 0 38,3 0-28,1 0 30,2-1-5,3-1-34,1 0 39,3-1-38,0-1-435,3-1 171,0 0 109,1-2 118,1 1 72,0-3-156,2 0 39,-1-1-28,1 0 17,-1 0-81,1-3-82,2-2-92,0-2-227,2-1 210,-1-1 409,1-1 6,-1-1-3,-2 0 268,-1 2 320,-1 0 48,0 2-205,-2 1 30,1 2-203,-1 1-79,1 1-20,-2 1 20,0 0-92,-1 0 11,-2 1-12,-1 0-52,-1 0-37,-1 0-65,-2 1 62,-1 1 3,-1 2 3,-1 0-3,-2 2 9,-1 0-9,-1-1-6,-3 2 0,0-1 6,-1 1-2,1-1-35,0 0 34,3 1 1,0-1-1,3 1-3,0-1 6,1 0 0,0 1 9,1-1-9,0 1-42,3-1 36,0 0-67,2 1 20,2-1-3,0 1 20,1-1 33,2 1-3,1-1-67,2 0-16,1-2 16,1 0 70,0-1 0,1 1 3,0 1 0,0 0-2,-2 0-35,1 1 32,-1 0 2,-1 2-53,1 0-34,-1 1 1,0 1 89,2-1 179,0 0 39,-1 0-47,1-1-6,-2-1 34,1 0 25,-2 0 29,1 0-10,0-1-19,0-1-45,1-1-69,1-1-66,1-1-38,1-1 0,-1 1-6,1-1 0,1-1-793,0 0 793,0 2 6,1-1 2,0 3 37,0-1-17,-1 1-28,0 0-28,0 2 28,-1-1 9,0 2 47,-1 0-12,0 1-7,-3 1-29,0 0 54,-4 1-17,0 0-45,-2 0 0,1-1-70,2 1 14,0-2 47,2 0-36,1 0 17,0-1 28,0 1 9,0-1-9,1 0-11,0-2-59,2-1-31,0-1-6,2-1 71,0 0 33,1 2-54,-2 1 57,2 1 6,-2 2 320,2 2-181,-1 0-2,1-1-9,-1 1-61,0-2-11,1 0-18,-1-1 12,1-1 42,-1-2 28,1-1 79,0 0-26,-1-2-218,1 0-6,0 1 39,0-1 6,0 1 9,0 1-4,0 1 29,0 1-34,0 0-3,0 1-33,0 0 27,2 1-35,0 0 7,2 0 37,0-1-5,0 1 2,2 0-48,-2 0-2,1 1 8,-1 0 43,2 1-1,0-1-8,0 1 5,0-1 6,0-1-3,1 0 0,-2-1-2,0-2 5,-1 0 0,-1-2 5,-1 0 4,0 0 36,-1-1-62,0 0-56,-1 0 73,0 1 11,1 2-5,0 0-6,0 0 3,-1 0-3,2 0 0,-2-1 0,1 1 5,0 0 32,1-1-32,-1 0 40,1 0-42,-1-2-3,0 1-3,0-1-5,-1-1-4,2 1 7,-1 1-29,1-1 26,1 1 5,1-1-3,0 2-47,1-1 53,-2 0 3,1 1 33,-2 0 9,-1 1-8,0-1 16,-1-1 0,0 1-8,0 1-12,0-1-33,0 2-53,0 0 8,0 0 9,0 2-9,0-1 40,1 2-1,1 0-2,1-1 2,1 1 0,0-1 4,1 0-1,-1-1-34,0-1 29,0 0-31,0 0 33,-1-1 3,1 1-50,-1 0 53,0 0 0,-1-1 0,1 1 0,0-1 0,-1 1 0,0 0 62,0 0 27,0 0-27,-1 1 2,1-1 62,-2 0-36,0 1-37,0-1 17,0-1 3,0 1-20,-1-1-44,-2 1-9,-1 0-9,0 0-64,-1 1 3,0 1 17,1 0 17,1 0-45,0 1-1,1 0 29,1 0 45,0 0-90,1 0 95,0 0-42,0-2 3,0 0 42,0-3 9,0 0 55,0-1 23,1-1-157,1-1-109,0 1 125,2 0 54,1 1-2,3 1-1,3 0 6,3 2 33,3 0-30,1 0-6,2 0 5,-2 0 4,0-1 35,-1-1-7,-2 0-34,-2-1 5,0 1 40,0-1-48,-1 0-3,-1 0-6,-1 1 4,-2-1-40,-1 0 9,-2 0 36,-2 0-3,-2-1-34,0 0-7,0 0 35,0 2 6,2-1 1,0 1 2,2 1 70,0-1-70,3 0 0,0 1 30,2-1 15,2 0-39,0-1-1,1 0 40,0 0-8,1-1-32,-1-1 1,1 0-6,1 0 5,1 1-5,2-1-33,1 0 24,0 0-77,0 0-4,-1 1 90,0-1-36,-2 1-18,0-1 4,-2 1 44,-2-1 6,0 2-2,-2-1-24,-2 2 26,1-1 0,-1 1 0,0 0-2,1 0-35,-1 0 32,1-1-4,0 1-44,1 0 53,1 0 0,1 0 3,0 0 8,2 0 23,1-1 30,1 1-19,4-1 0,2-1-40,3-1-5,3 0-311,1 0 43,1 0 13,0-1-23,0-1 23,0-3 40,0-1-4,0-1 65,-1-1 109,0 0-16,-1-2-23,-2 1 50,-3 0 34,-4 0 3,-3 2 103,-5 2 421,-4 2-76,-2 2-89,-3 0-822,-1 1 460,1 0 72,-1 1-63,3 1 73,1 0-46,2 2 26,1-2-57,0 1-5,3-1-16,1 1-383,1-1 74,2 0-100,2-1 170,3-1-53,3 0 8,3 0 110,2-2-65,4-1 65,1-3 47,1 0 140,0-1 3,-1-1-39,-1 0 39,-3 0 36,-1 0 272,-3 0-53,-1 2 0,-5 0-65,-2 1 57,-2 1-40,-3 0 20,-1-1 36,-1 1-11,0-1-126,-1-1-90,2 0-36,1-1-50,3-1 50,0 0 6,1 1-6,1-1-34,-1 0 28,1 1-30,-1 1 28,-1 0-29,0 1 4,-1 1 30,-2 0 0,-1 2 3,-1 0 0,-2 1 6,0 0-6,-2 0-244,1 0 82,-3 0 162,0 1 64,-1-1 17,-1 1-81,0-2-11,0-1-87,1-1 90,1-1 5,2-2 3,0-1-73,1-1-190,1-1 0,0 0-73,0-2 0,1-1-37,1 0 46,-1-2 35,1-2 91,-1-1 83,0-2-92,1-2-227,-1-2-2,2 0 439,-1-1 84,1 2 708,-2 2 300,-3 3-255,-3 3-139,-2 4-147,-1 1 10,-4 2-91,0 0-22,-4 2-187,-1-1-4,1 0-94,-1 1-49,0-2-77,0 1-34,-1 0-3,0-1-42,-1 0 39,-1-2 3,0 0-6,0-2-19,-1 0 25,0-1 34,-1 0-34,1 0-3,-1 0 3,1 0 5,0 2 211,1 0-31,1 3-96,3 2-27,0 1-62,3 1-3,2 2-50,0 0-17,3 1 104,-1 0-132,-1 1-28,0-1 2,-2 3-234,-2 1-376,-1 3-185,-3 2-313,-1 1-750,0 2-1742,1-2 13554,-2 1-7540,45-35 0,-29 21 0,34-25 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20.8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2754 1308 13980,'42'-4'14,"-4"-2"-2,-23-3-4,3-2 37,0 0-42,2-2-3,1-1-3,1-2-79,1-1 82,2-1 6,0-1 56,-1 0 10,-3 1 54,-5 0 17,-3 0-62,-5 2 160,-3 0-95,-3-1-31,-1 1-34,-1-2-76,0 1 32,-2-2-29,-3 1 1,-4-1 52,-1 0-55,-3 1 5,0 0-5,-2 2 27,-1 1 57,2 1 134,1 3-39,4 3-68,1 3-117,5 1-148,0 3-978,2 0 1171,7 5-42,0-2 8,7 3 42,-2-4-8,2 0-45,0-1-20,1-4-78,1-1 28,1-6-2,2-2 2,1-2 8,2-2 62,1-1 8,0-3 82,0 1-9,-4-1 17,-3 0 20,-5 0-20,-4 0-45,-3-1 53,-1-1 4,-2-1 102,-3-1-86,-2 0-28,-6-1-36,-5-1 36,-6-2-98,-4 0 3,-4-1 5,-5 0 26,-3-1 30,1 2 138,0 3 64,3 3-53,2 4-29,3 3-80,3 5-104,1 2-31,1 2 26,1 3-4,1 2-44,0 1 0,1 1 16,1 0 4,0 0-12,1 2 42,-1 0 3,0 2 6,0 1 39,-1-2 16,0 1-8,1-2 1,0 0-54,0-2 2,-1 0 1,-1 0 6,0-3-1,0 0-8,1-2-45,1-1 3,2 0-39,1 1 11,3-1 25,0 2-8,3-1-42,2 2 33,0-1 17,2 1 1,0-1 44,0 1 0,1-1 8,-1 1-8,2-1 0,-1 1-3,1 0 3,0-1-8,-1 1 5,-1 0-47,-1-1 47,-1-1-39,-3 1-11,-1-1 11,-2 1 5,-4-1 37,-2 0-5,-4 0-32,-2 0 32,-3 1-40,-1-2 42,-3 2-31,0-1-47,-2 1 36,1 0-8,-1 1 11,1-1 42,0 2 0,0 0 45,-1 0-42,0 1 70,-2 0-20,-1 1-53,-4 0 8,-1 0 54,-3 0 212,0 1-176,2 2-64,1 2-34,4 1-6,4 1 1,3 0 5,5-1 5,3 1-2,3-2-3,5 0-8,3-2-37,4 0 42,2-1 3,2 0 0,1-1 0,1 0-3,-1 0-50,-2 1 50,-1 1 3,-1 0 0,-1 1-5,-1 0-4,0 1-19,1-1 28,0 0 34,1 0 2,1-1-27,0 0-1,2-1 37,1 0-40,0 0 57,0-1 8,-2-1-34,1 1-27,-4-1-6,0 0-1,-4 0-4,-1 0 2,-2 0-3,-1 0-6,-2 0 1,-3 0-65,-1 3 73,-5 3-5,-3 3 5,-4 4 36,-2 3 115,-1 3-81,0 1-70,1 3 3,3 0 5,3 2 1,3 0-9,4 0-6,3 0-30,2 0 2,3 1 29,2 0 5,1 0 2,1 0 32,1-2 2,-1-1 26,2-1-54,0-5 1,1-1-4,2-4 32,1-2-32,1-2 4,1 0 27,0-2-36,0 1-5,0-1-32,0 0 32,0 1 5,-2 0 5,0 2 32,-1 0-32,0 0-5,0 1-3,0-2-33,2 0-17,-1-2 11,2 1 33,-1 0 4,-1 2-1,0 1 6,-1 2-8,0 1-37,-1 3 3,1 0-20,-1 3 54,1 1-34,1 1 42,0 1 0,0 1 0,2-1 0,0-1 0,0-3 8,0-2 46,0-3 7,0-1-8,0-2-11,1-2-42,1-1 0,0-2 378,2-1-350,0-1-28,0 0-5,1 0 5,0-1 5,0 3-5,-1 0-2,0 2-1,1 3-8,0 1-40,0 2 48,0 1-33,2 1 30,2 1-24,2-1 30,2 1 0,0 0 0,1 2 0,0-1-6,1 1 6,0-1-3,1-1 3,-1 0 3,2-1-3,-1 1-8,1-1 8,0-1 0,-1-2 0,0 0 2,-1-1-2,-1-2 3,0 0-3,0-1-5,-1-1-1,1 0 3,0 0-2,0 0 2,0 1 3,0 0 0,0 0-6,0 1 6,1 1-3,0 0 1,2 1 2,0 2-3,1 0 3,1 2-6,0 0 6,0 0-3,-1-1 1,-1-1-1,-1-1 3,-2-1-3,-1-2 3,-2-2 6,-2-1-6,-1-2-9,-2-1-27,0-1 27,0-1 7,-1 0 2,1 0 44,1 1-41,0 2 0,2-1 0,-1 2-3,0-1-3,0 0 3,1 1 0,0-1 6,0 1-1,1 0-2,0 0 3,0 0-1,0 1-2,0 0 33,-1-1-36,-1 0 6,0 1-3,-1-1-3,0 0-3,0-1 0,1 1 0,2 1-8,4 0 11,1 0 3,5 0 8,3-1-5,4-1-6,3-1 8,2-2 26,2 0-29,-1-1 1,-1 0-6,-2 0-6,-4 0-36,-5 0 34,-6 0-37,-2 0 9,-4 0-15,-2 0 32,0 0 30,-2 2 137,0 1-61,0 3-78,1 1-1,0 3-8,1 1 0,1 1-6,2 1 1,0 0-37,3-1 39,1 0-8,3-1-40,2-1 40,3-2-39,3-2 47,2 0 0,2-3-5,1 0 2,1-1-27,0-1 30,0-1-3,-2 0-2,0 0-1,-1 0 4,-1 0-4,-1 0 1,-1 0 5,-3 0-2,-1 0-32,-1 0 37,0 0 0,1 0 0,0 0 0,1-1 0,0 0 0,1 0-42,-1 0-117,0 0 61,-1 0 36,1-2 56,1 0-27,1-2-4,3 0-41,0-2-3,2-2-6,1-1-3,0-2-86,0 0 25,1-2 44,0 0 43,0-1 61,-1 2 0,-1-1 1,-2 1-35,0 1 32,-2 1-1,-2 1 6,-1 1 3,-1 0-3,-1 2 0,0 0 8,-1 1 3,-1-1-5,0 1 28,-2 0-26,0 1-2,-2-1 27,1 0-27,-1 0-6,0 0 0,1-1-1460,9-5 1457,-3 3-78,10-6-6,-12 8 54,8-2 78,-9 6-40,7-2-8,-8 2-5,-1 1-45,-5 0-12,0 2 12,-1-1-8,0 1 1467,-1 0-1406,1 0 0,-1 0 3,3 2 8,0-1-3,3 2 54,0 0 0,1-1-54,0 1-8,1-1-168,-2-1 34,1-1 27,-2 0 65,1 0 42,-2-1 3,-1-2-3,0 0-3,-1 0-42,0 0 1,0 0 38,0 1-47,1 0 42,0 1 2,0 0-61,0 0 34,-1 0 33,2 1 3,-1 0 0,0 0 39,1 0-39,0 0-207,0 0 134,-1-1 65,0-1 8,0-1 3,0-1 50,-2-1 20,0 0-20,-1 1-50,0-1-3,1 0-70,-1 1 14,2-2 22,0 1 23,1-2 2,3-1 9,0 0 3,2-1 3,-1 0 5,1 0-3,-1-1 46,-1 1-18,-3 1 9,0 2 0,-3 2-45,-1 1-73,-2 1-17,0 1 45,0 0 43,1-1 2,0 1-6,2-2-2,0 0-4,2 1 7,0-1-4,0 0 4,0-1-1,0 1-181,1-1 86,0 0 101,-1-1 45,1-1-1,0 0-41,-1-1-3,0 1 0,0-1-8,-1 1-45,0 1 16,0 0 1,0-1 28,2 1-1,0 0 1,-1-1-29,2 1-161,-2 0 63,1 0-20,-2 1 38,0 0 117,0 0 39,-1-1 14,0 1-42,0-2 79,-2 1 37,1 1-1,-2-1-45,1 1 118,-1 0-154,-1 0-45,2 1 33,0 0 121,-1 1 25,0 0 28,0 0-19,0 0-619,0 2 431,0-1 145,1 1-21,1 0-60,0 0 17,1 0-11,1 0-25,-2 0-9,-1 0-36,0 0 3276,-1 0 1,-1 0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56.0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204 19 15593,'-23'9'-126,"3"0"123,10-5 3,2 1 3,0-1 3,1 0-1,0 0 6,2-1 34,0 0 25,-1 0-25,0 1-39,-2 2 30,-2 1-28,-1 2 71,-1 0-26,0 2-47,0 1-6,2-1-70,2 0-28,1-2 19,3-1 26,1-1 0,2 0-12,1 0 12,0-2 8,0-1-16,0 0 55,1-1-55,1-1 61,3 1 5,0-1 4,2 1 27,0 0-33,2-1 5,1 0 29,1 0-29,0-2 28,1 0 6,1 0-5,0 0-32,2 0-5,0-3-254,2-1 111,1-3 62,1-1 50,-1 0 31,-1 1 3,-2-1-3,-2 2 0,-2 0 5,-2 1 32,-2 1 7,-2 0 1,-1 1-45,-1 0-50,-1 1 50,-1-2 3,1 0 50,0 0 0,0-2 25,-1 0-13,-1-1-12,0 0 0,0-2 9,0 1-17,-3 0-37,-2-1 65,-2 1-20,-2-1-47,-1 1 30,-2-1-30,0 1 27,-1 1-33,-1 0 0,1 2 0,0 1-45,0 1-61,0 1-17,0 2-20,-1 0-8,0 1-20,-1 4-526,1 2-284,1 3-478,0 2-851,2-1 2310,1 1 0,5-6 0,2-2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56.8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166 31 14000,'-44'-18'504,"6"5"-300,26 23-69,1 2-71,-1 0-64,1 2-64,1-1 30,1 2-30,3-1-6,0 1 33,2 0-16,2 0 0,1-1 47,1 0-27,0-2-12,0 0 45,2-2-6,2-1-5,2-1 3,1-1-1,0-1 6,2-2-2,-1 0-1,2-2 6,2 0 6,1-1 39,1 0 8,2-1-50,2 0 33,1-2-36,1-1-213,0-3-30,2-2 38,-1 0 43,-1-1 61,-1 0 3,-1-1 34,-2 1 19,-1-1 37,-3 1 8,-1-2-3,-4 0-6,-2 1 9,-3-2 37,-1 1 24,-3-1 4,-4 0 16,-4 0-73,-2 0 65,-3 1 8,0 1 115,0 2 39,0 0-55,0 3-21,2 2 4,-1 1-158,2 1 48,-2 1 45,1 0-98,-1 0-58,1 2-24,2 1-24,1 2-12,0-1 29,3 2 27,-1 0 17,2 1-81,0 1-703,1 0-19,1 1-376,0 0-588,3-1-1253,0 0 3065,1-2 0,0-3 0,0-1 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59.2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 16 15870,'-17'-8'-70,"4"1"-73,13 7-557,0 0 737,2 4 33,0-1-9,3 4 21,0-2 7,0 0 43,1 1-51,0-1 17,0 1 0,0 0-45,0 0 26,1 1 2,0 0-3,1 2-33,-1-1-9,2 1-36,-1 1-2,0-1 2,0 1 0,0 0-9,0-1 6,-1-1 3,1 0-5,-1-1 5,0-1-6,1 0 3,-1 0 1,2 0-4,-1 1 6,0-1 6,0 0-4,0-2 4,-2 1 2,1-1 26,-1 0-31,0-2 0,-1 1-6,0-2-28,0-1-308,-1 1-25,1-1 9,-2 1 24,1-1-47,-2 1 10208,-1 0-8696,-7-3 1,4 2 0,-4-2 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59.5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0 269 12804,'23'-37'397,"-2"4"-296,-7 22-70,0-1-26,0 1-5,1-2 3,-1 1 3,1-1-6,0 0-314,0 0-184,-2 0-127,0 0-100,-2 1-95,-2 0-183,-2 0-100,-3 1-759,-1 0 1862,-3 2 0,0 4 0,0 2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8:59.9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0 13642,'-3'24'313,"0"-2"-187,3-13 45,0 2-45,0 1-73,0 1-19,1 0-34,1 0-3,1-1-3,0-1 3,0 0 3,1-2 9,-1 1 44,1-2 0,-1 0 12,-1-1-29,0 0-36,-1-2-468,-1 0 1,0 0-119,0-1-246,-2 0-458,-1-1-676,-4-2-1360,0 0 3326,0 0 0,2-1 0,3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00.1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79 12896,'47'-7'56,"-4"0"-64,-17-1-29,1 0 32,0 1-40,-1 0 8,0 2 37,-1 0 0,-1 0-173,1 0-370,-2 0-155,0 1-248,-4 1-457,-1 2-1357,-5 0 2760,-3 1 0,-5 0 0,-2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4.59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184 11 12666 223921 54149,'-27'6'5393'0'0,"5"-2"-5359"0"0,21-5 128 0 0,0 0-97 0 0,-3-1 24 0 0,3 2 768 0 0,-3-1-641 0 0,3-2 13 0 0,0 1 197 0 0,1-1-118 0 0,0 0 384 0 0,0 1-597 0 0,-2-1-196 0 0,-3 6 101 0 0,0 2-8 0 0,-5 6-26 0 0,0 3 26 0 0,-1 3-37 0 0,-2 1 36 0 0,1 1-61 0 0,1-1 65 0 0,2-2-65 0 0,1-2-28 0 0,2-1 92 0 0,2-1-2 0 0,0-1 8 0 0,1 0 5 0 0,1 0-5 0 0,0-1-2 0 0,1-1 2 0 0,0 0-9 0 0,-1-2-36 0 0,2 1-8 0 0,-1-3 8 0 0,1 0 43 0 0,0-1-7 0 0,0-1-128 0 0,0-1 187 0 0,4-1-243 0 0,-3 0 112 0 0,3 0 213 0 0,-2 1-9 0 0,0-1-78 0 0,0 0-9 0 0,1 0-28 0 0,1 0 37 0 0,-1-1 25 0 0,2 0 9 0 0,1 0-18 0 0,2 0-55 0 0,1 0 39 0 0,3-2-12 0 0,0-1-24 0 0,1-2-7 0 0,0 0 7 0 0,1 0-1 0 0,-1-1 37 0 0,2-2-39 0 0,0 1-6 0 0,0-3-3 0 0,2 0 3 0 0,-1-1 3 0 0,0-1 30 0 0,-1 0 4 0 0,-2 0 5 0 0,-2 2 42 0 0,-2 0-6 0 0,-1 0-8 0 0,-2 2-20 0 0,-1 0 4 0 0,-2 2 7 0 0,0 0 26 0 0,-2 0-42 0 0,1 1-3 0 0,-2 1-42 0 0,1 1-3 0 0,-1 0 0 0 0,0 0-5 0 0,0 0-45 0 0,0 0-26 0 0,0-1-41 0 0,0 0 13 0 0,1 0-5 0 0,1-1 20 0 0,1 1 14 0 0,-1-1 33 0 0,1 3-540 0 0,-2 0 585 0 0,0 8 123 0 0,-1 1-70 0 0,0 8-19 0 0,-2 0-34 0 0,1 1-42 0 0,-1 0 39 0 0,2 0 3 0 0,-1-3 0 0 0,1-2-11 0 0,0-2-59 0 0,0-1 36 0 0,0-1-2 0 0,1-2 36 0 0,3 0 0 0 0,2 0 53 0 0,4-1 8 0 0,2-1 9 0 0,2-1-16 0 0,3-1-1 0 0,0-1 0 0 0,3 0-47 0 0,0-2 47 0 0,2-1-48 0 0,1-3 37 0 0,0-1-39 0 0,0-2 3 0 0,0 0 55 0 0,-1 0 9 0 0,-2-1-8 0 0,-3 1 16 0 0,-2-1 20 0 0,-4 1 26 0 0,-3 1 7 0 0,-2 2 26 0 0,-3 1 17 0 0,-1 0 8 0 0,-2 1-42 0 0,0 1-28 0 0,0-1-51 0 0,-2 0-8 0 0,-2-1-53 0 0,-3 1-11 0 0,-2-2-48 0 0,-1-1-2 0 0,-2 1 52 0 0,0 0-44 0 0,1 2 48 0 0,1-1-29 0 0,2 3-28 0 0,2 0-50 0 0,2 2-2175 0 0,2-1 1662 0 0,1 9-523 0 0,2-1-440 0 0,3 7-229 0 0,4-2-1249 0 0,5 0 3066 0 0,0-3 0 0 0,-4-4 0 0 0,-3-3 0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01.8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6610,'0'0'0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33.0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197 1 16957,'5'40'50,"-2"-6"-50,-4-24 3,0-1-3,0 0 3,-1 1 2,1-1 1,-1 0-1,0-1 1,0-1 30,0 0 4,0-1 2,0 0 36,-1-2 12,1 1-4,-1-2-16,-1 1 0,-2 1 0,0-1 9,-3 1 251,0 0 68,-3 1-253,-1-1-100,-1 0-36,0 0-7,0 0-2,1-1 0,1 0 0,2-1-5,1 0-1,2-1 1,1 0 5,0-1 5,2 0 4,0 0 24,1-1-27,1 1-1462,1-1 619,0-2-415,1-1-804,0-3-111,3-2-1123,2-2 13120,2 1-7373,-11 24 1,5-14-1,-9 21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35.6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248 0 15198,'-4'36'-81,"2"-8"75,2-22 6,0-1 54,0 2 27,0 0-20,0 0 1,0 1-17,0 1 0,0 0 142,0 0-10,0 1-18,-1 0-16,0 1-65,0 0-8,0 1-8,0-1-17,-1 1-9,1-2-36,0 1 3,0-1 0,-1 0-3,1 0 3,0 0 2,0 0 1,0-1 2,0 0-2,1-1-3,-1-2-1,1 1-2,0-1-2,0-1 2,0-1 5,0 0 32,0-1-32,0-1 32,0 1-29,0 0 26,0 0-23,0 1 39,0-1-5,-1 2-9,-1-2-27,1 3 33,-2-2 56,1 4-11,-2-2-43,0 3-38,-1-2-6,1 1 0,0-2 0,1 0-3,0-1 3,1 0 3,0-2-3,0 1-45,1-1 45,0 0 70,1 0 48,-1 0-85,0 0-33,0 1-8,0 0-37,1 0 42,-1-1 3,1 0 6,0-2 579,0 0-386,-2-1 218,0 0-156,-2 0-261,-1 0-9,-2 0 9,-1 0 3,-2 0 5,1 0 23,1 0-31,1 0-3,1 0 1,1 0-43,0 0 11,1 0 1,0 0-12,0 0 39,1 0-2,-1 0-34,0 0 33,0 1 4,0 0-1,1 0-5,0 0-23,0 0 379,2-1-233,0 1-112,-1-1-70,0 0 36,-1 0 31,-2 0 3,1-1 0,-1 0 3,1-1-3,-1 1 0,2-1 0,-1 0-5,1 0-4,0-1-36,0 1 40,1 0-29,0 0-2,1 0-23,0 1-28,0-2-8,0 2 0,1-1-124,-1 0-21,1 0-7,0 1-5,0-1 3,0 1-48,0 0-515,0-1 244,0 1-121,0-2-109,0 1-51,1-1-554,1-1-764,1 1-1537,2-2 13534,-1 1-7373,-10 16 1,6-9-1,-9 11 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36.3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11392,'0'0'0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37.8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0 126 15545,'33'-23'9,"-6"3"-9,-22 13-6,1 0-55,0 0 49,1 1-30,-1-1 34,2 1 2,-2 1-2,1-1 8,-1 2 0,-1-1 6,0 0 30,-1 1 17,0 0-8,-1 1 8,-1 1 37,0 0-356,-2 0 213,1 2 47,0-1 6,0 1 36,1 0-7759,-1 0 10999,-8 1 1,-3 0 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4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1 15937,'-22'37'-44,"3"-5"102,12-23-21,1 1 16,0-1 9,3 0 10,-1 1-10,1-1-23,0 0-36,1-1-6,0 0 3,0-1 0,1-1 0,0 0-3,0-2-5,0 0-62,1-1 8,0 0 60,0 0 2,0-1 0,0 1 22,0 0-22,0 0-3,2 0-2,-1 0 5,1 1-3,1-2 3,0 1 0,-1-1 8,0 0-2,0-1-6,-2 0-107,1 0 107,0 1 62,1 0-62,0 2 3,1 0 2,0 0 1,1 0 0,0 0-4,0 0 1,1 0-3,-1 0 9,1 0-9,0 0 36,0 0-36,2-1 0,-1 0-6,0-1 6,0-1 48,-1 0-48,0-1 36,-1 1 1,1-1-37,-1 0-93,1 0-153,0 0-93,1-1-25,-1-1-11,1-1-53,-1-2-93,1-1-121,-3 1-279,1-2-96,-1 0-229,-1 0-240,-1 1-1283,0 1 12599,0 0-7373,-20 30 1,14-19-1,-14 22 1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5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9351,'0'0'0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6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6280,'16'8'-84,"-4"-3"75,-12-5 947,0 0-182,9-2-154,-7 1-199,7-1-131,-9 2 240,0 0-248,-2 0-71,-1 0 62,-2 0 16,-1 1 12,1 0 53,-1 2-64,2 0-135,-2 0-101,2 0-27,-1 1 156,1 0 6,-2 2-26,1 0-83,-2 2 22,0-1-11,0 2-40,1-1 40,-1 0-62,1 1-11,-1-1 70,1 1-14,0-1-56,0 0 0,1 0 37,0-1 142,1 1-53,1-2 28,1 1-45,0 0-45,-1-2-1,2 1 10,-1-1-37,-1-2-30,2 0 30,0-1 17,0-1-243,0 0-685,-1-1-813,1 0-1238,-2 0 6202,2-1 1,-1-1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9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15767,'3'39'5,"-1"-6"-8,-3-25-2,1-1 2,-1 0-5,0 0 5,1-2-8,0 0-37,0-1 48,0 1 0,0 0 3,0 0-3,0 0-53,0 0 47,0 0 6,0-2 22,0 0-22,0-1-2,0 0 766,0-1-985,0-4 98,0-2 89,0-3 31,0-1-56,0 0-55,0-2-21,0 1 48,1 0-39,1 1 37,0 0 36,1 0 19,0 1-56,1 2 1,0-1 36,1 2-45,0 0 25,1 1 11,1 0-27,1 0 19,1 1 25,-1 0 36,1 1-35,-1-1 38,1 2-47,-1-1-98,1 1-20,1-1 73,-1 0 53,3 1-11,-3 0-6,0 0-10,-2 1-35,-3 0 35,-1 0 35,-1 0 20,0 2 17,-1 0 59,2 3-56,-2 0 3,0 0 75,0 0-70,0 1 42,-1 0-8,0 0-42,0 1 70,0 1-29,0-1-44,0 1-8,0-2-37,0 0 45,0 0-5,0-1 5,0-1-9,0 0 9,0-2 1019,0-1-1164,1 0-287,3-5 127,2-1-8,4-4 41,2-1 92,2 0 91,2 0 24,1 1 20,-1 1 43,-1 1-1,-3 2-31,0 1 29,-4 2-1,-1 0 3,-2 1-5,-2 1-76,0 0 31,-1 0 868,0 0-661,-1 1 62,1 1-146,0 1-68,1 1 7,0 2-9,1-1 53,-1 1 65,-1-1 103,1 1-76,-1 1-111,0-1-34,0 0 87,0 1-84,0-1-3,0 1 0,0-1 5,-1 1 4,1-2 33,0 1-31,-2-1-3,1 0 37,-1 0-37,1 0 54,-1 0 19,0 0-78,0-1 3,0 1-4,0-2 7,0-1-9,0 1-179,0-2-510,0 1-112,0 0-339,0-1-650,0 1 0,0-1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49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13977,'45'10'-1143,"-4"-3"438,-26-7-149,1-1-266,-1-1-219,-2 0-494,-1-1 11663,-3 0-7714,-71 8 1,48-5-1,-54 6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02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95 888 13513,'-35'0'484,"5"1"-411,24 3-68,2-1 77,-2 0-1,3 0-81,0-2-53,1 1-20,1-1-25,0 0 61,1 1 37,-1-1 0,0 0 208,1 0 438,-1 0-564,3 1-77,-1-4 1,2 0 75,1-2 79,0-1-46,3-2-69,2-1-39,1-2 50,1-1-14,1-1 3,-1 0-1,0-1-44,-1 1-42,1-1 0,-1 0 42,0 1 3,0 1 50,0 0 87,-1 1-86,1-1-46,1 1-8,1-2-8,0 0-26,2-1 34,0 0 3,1-1 0,2 0-3,0-1 2,0 0-2,0 1-36,-1 1 28,-1 1-37,-2 2 36,-1 1-44,-2 1 17,0 1-9,-2 2 42,0 1 0,0 0 3,-1 1 6,0 0 47,-1-1-8,0 1 19,-1 0 15,0-2-9,0 1 3,0-2-29,0 0-41,0 0-3,0-1-3,1 0-41,0 1-10,-1-1-18,1 2 10,-1 0 28,1 0 34,0 1-5,-1-1-6,0 1 5,1 0 0,1-1-30,0 0 36,1 0 8,0-1 34,1-2 3,0 1-36,1-1 55,-2 0 23,1 0-51,-1 0-36,-1 2-5,-1 0-1,-1 2-5,0 0-42,0 0 2,0 0 43,-1 0-34,2-1 31,-1 1 11,2-1 0,-1-1 8,2 0-5,0-2 0,1 0-3,1-1-6,0 1-2,1-1 5,-1 1-3,0-1 1,0 1 5,-1 0 2,0-1 60,0 1-62,1 0 3,0-1 33,1-1 17,0-1 37,0 1-56,-1-1-34,0 1 0,-1-1-3,-1 1 3,1-1 0,0 0 36,0 0-30,1 0-6,0 0 0,-2 2 61,-1 0 46,-2 2-1,-2 2-69,-1 2-37,-2 1-362,0 1 365,1 1-3,1-2-8,1 0-1,0 0-72,2-1 20,0 0 52,1-1 9,-1 1 37,0 1 16,-2-1 34,-1 1 11,-1 0 16,0 1-847,0 0-491,-1 4-599,0-1 378,-3 6-2234,0-1 13509,-3 0-7373,10-17 1,-5 10-1,10-15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5.16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123 0 12478 223921 54149,'-23'29'8320'0'755,"2"-5"-8320"-1122"-755,13-18 165 1122 0,1-1-42 0 0,0 1-36 0 0,1-1-76 0 0,0 2 51 0 0,1 1 16 0 0,-2 2-19 0 0,1 2-59 0 0,0 1 0 0 0,-1 1-53 0 0,2 1-34 0 0,1-1 42 0 0,1 0 9 0 0,2-2-9 0 0,1-2 42 0 0,0 0-2 0 0,0-2-1 0 0,0 0-30 0 0,0-3-15 0 0,0-1-89 0 0,0-2 129 0 0,4 0 3 0 0,-1-2-34 0 0,5 1-171 0 0,0-1-218 0 0,4-4-101 0 0,2-1-166 0 0,4-5-385 0 0,3-4-654 0 0,3-3-1248 0 0,1-5 2985 0 0,-1 1 0 0 0,-10 7 0 0 0,-4 5 0 0 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50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0 13243,'-13'74'81,"2"-12"-78,11-47 48,0-1-42,0-2-9,0 0 5,0-3 23,0 1-19,0-1-9,0 0 36,0-1-39,0 0 3,0 0-8,0-1 8,0 0-3,0-2-2,0 0-4,0-2 1,0-1 8,0 0 3,0 0 41,0-1 29,0 1 8,0 0 1,0 0-29,0 0 0,0-1-1143,0 0 919,2 0 135,0-1-37,2 0-3,0 0 76,-1 0 0,1 0 9,-2 0 55,0 0 20,-1 0 25,-1 4-55,0 0-52,0 4 71,1-2-73,-1 0-33,1-2 30,-1-1 3,2-1-45,-1-1 126,0-1 37,0 0 8,1 0-42,0-1-23,0-2-24,1 0-32,-1-2-5,-1 0-103,2-2-124,-2 1 109,2-1-80,-2-1-74,1 0-165,0 0 3,1-2-140,0 1-218,0-2-110,0 0 34,0 0-81,-1-1 521,2 1 428,-2 2 28,2 0 137,-2 2 272,1 2-401,-1 0-36,1 2-36,0 0-1,2 0 32,0 1-132,1-1-356,1 2-20,0-1-69,1 1 582,1-2 0,-4 2 0,0 0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51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0 11462,'7'61'636,"-1"-12"-636,-8-37-3,0-3 3,1-4 65,-1 0 187,1-2 308,-2-1-61,-1 2-219,-1-1-146,-3 1-36,-1 1-36,-2 0-26,-1 0 0,0-1-27,0 0 64,2-1-29,0-1-41,3 0 6,1-1 35,1 0-32,0-1 32,3 0 26,-1 0-1094,3 0 1105,5 0-81,1 0 31,6 0-31,1 0-56,0 0 3,1 0-10,-1 0 63,1 2-8,-2 1 16,2 1-5,-1-1-3,0 0-3,0 1-61,0-1 11,-2 2 53,1 0 0,-4 0 5,1 0 68,-2 0-37,-1-1-2,-1 0-34,-2-1 6,0-1 39,-2 0-3212,0-1-876,-5-1 4043,-2 1 0,1-1 0,-1 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53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15543,'28'17'84,"-2"-2"-40,-13-10 12,1 0-56,1-1-39,-2 1 39,0-1 0,-1 0 0,-1-1-8,-2 1-1,-2-1-61,0 0 17,-2-1-45,0 2 98,0-1 3,-2 1 0,0 0 2,-1-1 40,-1 0-39,0-2-6,0 1 5,-1-1 105,0 0-774,0 1-114,1-1 4054,-1 0 1,1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54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1 213 12826,'25'-34'154,"-4"6"-109,-11 19 16,-1-1-24,0-1 27,1 0-27,0-2-1,0 1 9,-1 0 5,-1 0-50,-1-1-5,0 2-105,-1 1 110,-2 1 0,-1 3-2,-1 0-68,0 4-174,-1 0-4914,-1 1 3126,2 1 2032,-1 0 0,1 0 0,-2 0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54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11000,'8'8'1823,"-1"-2"-1254,-7-6 641,0 0-1207,-7 24 2,3-11-5,-5 18-33,5-19 27,0-1 12,2 1-6,-1-2 0,3 0-37,-1 0 37,1 0 6,0-1-6,0 0-6,0-2 6,0 0 0,2-1 0,0 1-19,3-1 19,-1-1 0,1-1-485,-1-1-44,1-1-6,0-1 39,0-1-140,-1 0-173,-1 0-392,1 0-230,-3 0 670,0 0 1,-1 0-1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7:54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1 125 12479,'15'-11'8,"2"0"1,4 2 27,1-1-2,0-1-34,1 0-3,-2 1 0,0 0 3,-1 1 3,-1 1-3,-1 0-45,-3 3-19,-1 0-18,-3 2-906,-1 1-376,-4 1-744,-1 0-70,-4 1 2178,0 0 0,-1 0 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55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6260,'7'12'3276,"-15"-8"1,32 6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9:57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47 14484,'-30'-26'0,"6"6"0,24 20-75,0 0 170,2 2-14,-1 0-3,3 3-69,-2-3-1,2 0 29,-1 1 24,0-1-24,-1 1-37,1 1 53,-1-1 8,1 1 21,-1-2 7,1 1-83,-1 0 30,0 0-36,-1 0 0,1 1 0,0 0 39,-1-1 26,2 1 13,-2-1 12,2 2-1,-1-1-83,0 1 67,1 0-73,-1 1 0,1 0 0,-1 0 53,1 0-47,-1 0-6,1 0 8,-1-1 0,0 0 1,0-1-9,0 2 0,1-2-3,-1 1 3,1 0 3,0 0-3,0 1 0,0-2-6,-1 0 6,-1-1-39,1 0 39,-1 0 45,0-1-45,0 0 0,0 0 0,-1-1 123,1 1-5,-1-1-40,0 1 45,0 1-16,0 1-105,1 2 4,0 1 0,1 1-6,0 1-6,0 0 3,1 1-25,1 1 28,-1-1 0,1 0 3,0-1-3,0 0 0,-1-2 0,0 1-3,0-2-2,0 0 5,-1-2-6,-1 2-19,1-2 25,-1 0 36,0-1-33,0 1 5,-1 0 46,1-1-1,-1 1-8,0 0-3,0 0 2,0 0-7,0 0-34,0 2 5,0-2 37,0 1-3,0-1-37,0 0 7,-1-1 30,1 0-42,-2 0-3,1 0 0,0 0 0,0 1 3,-1 1 34,1 0-31,0 1-3,0 1 0,0 0 5,0 2-5,0-1 6,0 1 27,0 0-21,-1-1-12,1 1 42,-1 0-37,0-1 1,0-1-1,-1 0 1,1-1-3,0 0-3,0-1 0,0 0-3,0 0-3,0 1-30,1 0 36,-1-1-34,0 1 34,1 1 0,-1 0 0,0 0 0,-1 0 0,1 0-2,-1-1-1,1 0-3,1 0 6,0-2 6,0 1-3,0-1 8,0 0-11,0-1 5,0-1 29,0 2-34,1-3-34,-1 2 29,0-2 2,1 1 3,0 0 6,-1 0-4,1 0 4,-2 1-6,1 0 0,-1 2 0,1-1-3,-1 1 0,1 1-50,-1-2 11,1 1 42,0-2 0,0 0-5,0 1 2,1-1 3,0 1 8,-1 0-5,1-1 0,-1 0 30,1 0-27,0 0-6,0-1-36,0 0 36,0 0 5,0-1 110,0 1 61,0-1-181,0 0 2,-1 1 3,0-1 6,0 0 89,-1 1-22,0-1-37,0 1-36,-1 0-6,1 1-38,1-2-152,-1 0 154,2 0 42,-1 0 16,-1 2 26,1 0-42,-2 0 6,0 2-6,0 0 0,1-1-31,-1 1 28,1-1-5,0 0 2,0 0 6,0 0-5,1-2-1,-1 1 6,1 0-36,0 0-9,-1-1 39,1 1 1,0 0-4,1-2-44,0 1 11,0 0 37,0-1 369,-1 0-373,0 1 9,0-1 73,-1 1 0,-2 0-12,1 0-35,-1 1-26,1-1 0,2-1 100,0-1-592,-1 0-267,1 0-272,-2 0-1741,-1-2-2148,0 0 14750,-4-6-7373,18 15 1,-11-11-1,13 13 1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2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14 12745,'-18'-1'523,"2"-2"-396,12 1-18,0 0 26,0-1 8,1 2 2,0 0 6,1 0 28,0 1-41,1 0-74,-1 0-64,0 0-90,-1 0 18,-1 0 63,0 0 9,0 0 0,1 0 9,0 0-4,0 0 4,1 0-9,-1 0 0,0 0-9,-1 0 4,2 0-4,-1 0 6,0 0 3,1 0 280,1 0-81,5 1-120,1 0-74,4 1 4,1 1-9,-1 0 8,0-1-8,0 2 45,0-2-37,-1 1-5,1 0 3,0-1-6,-1 0-3,0 1-3,-1 0-55,1 0 58,-1 1-8,0 0 11,0 1 0,-1 1 126,-1 0 8,-2 0-19,1 1 2,-3 1-19,1 0 17,-2 1 0,0-1-25,0 2-12,0-2 12,0 2-1,-1-1 6,-1 0 48,-3 0 14,0-1 11,-3 1-17,0-1-39,-2 0-22,-1 0-48,-1-2-6,0 0 1,-1-1 7,1 0-41,-2-1 3,0 1-6,-2-2 0,0 1-3,0 0-3,0 1-38,1-1-1,1 1-25,1-1-28,3 1-14,2-1 22,1 1 37,2-1-9,1 0-8,2 0-299,0-1-40,2-1-3503,0-1 3013,1 0-560,4-2-1458,2-2 2917,2-1 0,-4 0 0,-1 1 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3.0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0 15254,'-30'23'303,"4"-3"-222,11-13-11,1 2 0,0 1 45,0 1 19,1 1-28,-1-1-27,2 2-43,0-3-36,2 1 3,1-1-3,3-1 0,1 1-8,2-1-29,1 0 29,0 0-29,2 0 35,-1-1-1,1 0-3,0 0-33,1-1 39,1 0 8,0 0-2,3-2 2,-1 0 26,2-1-26,1 0-5,1-1-3,2 0 0,0-2-255,4 1-109,-1-2-28,1 0-64,-1 0-135,0 0-227,-2 0-187,0 0-303,-1 0-613,-1 0-1349,-2-1 3270,-1 0 0,-4 0 0,-1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6.068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246 333 9838 223921 54149,'33'4'8286'0'0,"-7"-2"-7704"0"0,-26-2 1171 0 0,0-1-1781 0 0,-1-4 28 0 0,0 2 0 0 0,-1-3 6 0 0,-1 2 2 0 0,0 0 37 0 0,0 0 0 0 0,0-1 25 0 0,-1 1 28 0 0,0 0-20 0 0,-1 1 20 0 0,-1 0-3 0 0,0 0-33 0 0,0 2-26 0 0,0 0 15 0 0,-2 0-7 0 0,0 1-44 0 0,-2 0-53 0 0,-2 1 20 0 0,-1 1-12 0 0,-3 3-34 0 0,0 3-10 0 0,-1 3 55 0 0,0 0 31 0 0,-1 2-5 0 0,1 2-45 0 0,0 1 53 0 0,0 2 3 0 0,1-1-3 0-806,2 1 0-1040 806,1-1-115 1040 0,3-1 28 0 0,3-1-11 0 0,4-3 62 0 0,1-1-18 0 0,2-1 21 0 0,0-2 33 0 0,1-1 3 0 0,2 0-1 0 0,2-3 35 0 0,1 0-4 0 0,0-2-24 0 0,1 0 52 0 0,-1-1 1 0 0,0-1-59 0 0,0 0 8 0 0,0 1-8 0 0,1-1 75 0 0,-1 1-25 0 0,1-1 43 0 0,0 0-7 0 0,3 0 6 0 0,1-2-41 0 0,3-2-10 0 0,3-4-2 0 0,2-2 14 0 0,2-2-19 0 0,1-2-34 0 0,1-2-1 0 0,1-2-2 0 0,1-2-151 0 0,-1-1-78 0 0,1-1 97 0 0,0-2 54 0 0,0-1 33 0 0,-2-2-25 0 806,0 0-3 1040-806,-2-1-75-1040 0,-2-2-48 0 0,-1 0 89 0 0,0-1 20 0 0,0 1 34 0 0,0 2 0 0 0,0 2 53 0 0,-1 3 34 0 0,-3 4 2 0 0,-1 4-36 0 0,-4 3-3 0 0,-3 4-50 0 0,-1 3 47 0 0,-2 3 18 0 785,-1 0 441 1081-785,-6 11-92-1081 0,-2 0-81 0 0,-5 11-33 0 0,-3-1-26 0 0,-3 4-28 0 0,-1 3-81 0 0,-2 1 65 0 0,1 1-57 0 0,0 1-58 0 0,1 0-20 0 0,2-1 36 0 0,2-2-47 0 0,2-1-31 0 0,2-3-34 0 0,2-1 1 0 0,3-3-12 0 0,0-2-17 0 0,3-1 3 0 0,1-2 6 0 0,0-1 11 0 0,1-2-28 0 0,1-1-28 0 0,2-2-31 0 762,1-1-11-1123-762,3-2-352 1123 0,1-1-74 0 0,2-1-53 0 0,2-1-263 0 0,2-1-583 0 0,2-4-646 0 0,3-1-1347 0 0,3-6 1448 0 0,-1 1 2010 0 0,4-4 0 0 0,-13 8 0 0 0,-1-2 0 0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5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8 17085,'-34'-4'70,"7"1"-70,26 3-1156,1 0 1156,0 2 148,0 1-33,2 4-112,1 0 3,1 2-6,1 0 2,1 1-2,-1 0 0,2 0 6,-1-1-3,0 0 39,0 0-42,1 0 0,-1-1 5,0-1 1,-1-1 2,1-1-5,-3 0 6,1-1-4,0-1 1,-1 1-6,0-2-3,-1 1-3,0-1 4,0 0-10,0 1 12,1 0 3,0 1-3,0 0 0,1 1 0,0 1 0,-1-1 3,1 0 3,-1 0-4,0-2 1,0 0-3,-1-1 3,-1-1-81,0 0-718,0 0 483,1-1-205,1 0-134,1 0-170,-1 0-155,-1 1-193,0-1-342,-2 2 11342,0-1-7501,-7-2 0,5 1 0,-5-3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5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12862,'25'-20'180,"-5"4"-180,-17 10-9,0 0-36,1 0-8,0-1-11,1-1 19,2-1 0,2 0 34,1 0-59,2-1 70,0 0 53,-1 1 82,0 1-26,0 0-36,-2 1-9,0 0-30,-2 1-29,0-1 1,-1 1 39,-1 1-9,0 1-28,-2 2 65,-1 0-140,-2 1-429,-4 4-111,0-1-183,-3 4-274,2-2-302,1 0-532,1-1 11728,2-1-7373,13-12 1,-8 8-1,8-10 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6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13532,'2'37'12,"0"-7"-10,-2-25 4,0 0 47,1-1 12,-1-1 16,1 0 0,-1 0-47,0-2-29,0 1 6,0-1-2,0 0-1,0 1 37,0 0-45,-1 0-42,0 1-804,1 0 31,-1-1-140,1 1-417,0 0-344,1 0 11546,1-1-7373,-2-14 1,1 10-1,-2-11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6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12496,'6'45'2,"-1"-9"4,1-40-6,-2 2-11,-1 1-504,-2 0-2873,0 1 1363,0 0 2025,0 0 0,1 0 0,-1 1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0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 9665,'39'6'2457,"-43"0"1,-1-7-1,-28 2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0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6204,'32'7'3276,"41"2"1,-159-16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36:2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6008,'0'0'0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01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8872,'0'0'0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02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9264,'0'0'0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37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6017,'0'0'0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6.88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268 0 12778 225002 54934,'-31'81'9218'0'0,"4"-11"-9148"0"0,13-40-19 0 0,-2 0-7 0 0,0 1-35 0 0,-2 0-6 0 0,2-1-3 0 0,0-1-6 0 0,1-1-36 0 0,3-3-3 0 762,2-3-75-1123-762,1 4 67 1123 0,4-8 47 0 0,0 1-28 0 0,4-8-2 0 0,1-3 28 0 0,0-1-37 0 0,0-1-42 0 0,0-1-17 0 0,0-1-201 0 0,0 0-84 0 0,0-2-5164 0 0,0 0 4800 0 0,0-10 506 0 0,-3 1 247 0 0,-1-8 65 0 0,-3 4 433 0 0,-1 0 521 0 0,0 1-14 0 0,1 1-155 0 0,1 2-195 0 0,1 3-154 0 0,1 0-81 0 0,2 1 644 0 0,0 1-1064 0 0,13 2 45 0 0,1-2-12 0 0,15 1 4 0 0,2-2 24 0 0,6 0 18 0 0,5-3-43 0 0,5-1 59 0 0,4-2-33 0 0,3-2-51 0 0,2-3 31 0 0,2-2 37 0 0,-1-2-9 0 0,-1-1-59 0 0,-4-1-6 0 0,-5 1 49 0-762,-7 2 44 1123 762,-8 3 67-1123 0,-8 3 106 0 0,-9 3 9 0 0,-5 4-56 0 0,-5 2 418 0 0,-2 0-609 0 0,-7 0-33 0 0,2 1 0 0 0,-4-2 0 0 0,2 3-75 0 0,-1-1-96 0 0,-1 2-11 0 0,-3 3 87 0 0,-3 4 41 0 0,-4 7 46 0 0,-3 4-34 0 0,-2 5-11 0 0,1 1 44 0 0,1 1-44 0 0,3-2 14 0 0,2 0 39 0 0,2-1 28 0 0,3-1-28 0 0,1 0-59 0 0,2-2 14 0 0,2-1 12 0 0,2-2-12 0 0,1-2-5 0 0,2-3-4 0 762,1-2 10-1123-762,0-1 10 1123 0,1-3 34 0 0,2 0-36 0 0,3-2 27 0 0,1-1 9 0 0,4-2 9 0 0,1 0 27 0 0,4-1-36 0 0,3-3-3 0 0,3-1-42 0 0,1-3-103 0 0,1 0-210 0 0,-2 0-65 0 0,1 1 95 0 0,-3 1-25 0 0,0 2-162 0 0,-3-1-199 0 0,0 2-280 0 0,-2 0-390 0 0,-1 0-240 0 0,-2-1-537 0 0,-3-1 2161 0 0,-4 0 0 0 0,-3 2 0 0 0,-2 0 0 0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38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0 16721,'-86'32'48,"16"-7"-12,70-25-184,0-1 226,3 4-44,-1 1-34,3 2 0,-1 0 0,1 0 8,0-1-2,-2 0 2,2 1 46,0 0-46,0 0 42,0 1-38,0 0-4,2 1 0,0-1-2,1 1 0,2-2-1,0 2-5,2-2 6,-2 1 2,0-2-8,-1 0 0,0-1 0,-2 1-3,1-2 3,-1 1 0,0-1-2,-3 0 2,1 0 5,-2 1-2,0-1 3,0-1-1,-1 1-2,-1-1 31,1 0-26,0 0 45,-1 0-5,1 0-43,-2 0 1,1 0 2,-1 0 46,1 1 16,0-1 16,-1 2-32,2 0-12,-1 1-37,0 0-5,1 0-3,0 0 3,0 0-2,0 0-4,0 0 0,-1-1 1,1-1-29,-1 0 29,0-2-1,0 1 3,1 0-5,0 0 5,0 0-3,0 0 4,0 0-1,1 0 0,-1 0 3,1-1 0,0 1 0,0 0 3,0-1-3,-1 0-6,0-1 6,0 0 3,-1 0-504,0 0 201,1-1 17,0-1 62,1-2-115,2-2-154,1 0-81,1 1-118,-1-1-104,-2 3-103,-2 1-3757,-1 2 2763,-5 0 11720,-4 1-7373,-2 13 1,2-9-1,3 8 1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38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0 338 13308,'12'-19'124,"-1"3"-63,-9 14-24,1-1 27,1 0 62,0-1-8,0 0-37,1 0-28,0 0-48,1-1-5,-1-1 9,2 0 27,-1-1-30,1-1-1,0 0-2,0 0 0,1 0 0,1-1-3,1 0 8,-1 1-5,0-2 3,0 1-1,0-1 4,-1 0 44,0 0-17,-1 0 1,0-1-29,0 1-2,0 0 5,-1-1 42,0 1-17,-1 0-33,-1 1 3,-1 1 30,0 0-27,-2 1 44,0 1-48,0 1-5,-1 0-2,1 3-35,-1 0-1041,0 1 1083,2 1-5,0 0 9,1 0 101,0 0 7,1 0 1,0 0-12,1-1-25,1 0 1,-1-2 7,0-1-16,-1 0-3,-1 0 39,-2 1 17,0 2-1630,0 0 398,-8 1-667,-1 3-1413,-9 2 3186,1 3 0,6-3 0,3-1 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39.9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16486,'11'43'-78,"-2"-6"44,-9-24 31,0-1 3,1 2 0,1-1 31,2 1-31,-1-1 3,-1 0 8,0-1-5,0 1-6,0-2-3,1 0 0,-1 0-5,0 0-1,0-2 1,0 0 2,-1-2 1,2-1 5,-2-3 3,0 0 41,-1-1 267,1-2-311,-1 2 84,0 0-5,0 3-26,-2 0-45,0 1-8,-2 0-33,1 0-12,0-1 39,1 0-27,0-1 24,0 1 4,1-1-1,-1 0-2,1-2-1,0 2-36,0-2 37,1 1-26,-1 0 32,0 0-4,1 0-5,-1 1-31,1-1 33,0 0-44,0-1 17,0 0-2946,0-1 1780,0-5-758,1-1-2276,0-5 14066,2-3-7373,-5 29 1,2-19-1,-3 23 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40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 13257,'40'5'334,"-6"-2"-281,-24-3 12,0 0-4,1 0 21,-1 1 16,1-1-54,1 0 21,0 0 33,2 0-9,1 0-52,1 0-29,1-2 73,1 0-28,-1-4-16,1 0-29,-1 0 1,0 0 2,-1-1-6,-1 1 1,-1 0 30,-2 0-33,-1 2 0,-1 0-3,-1 0-3,-1 2-2,0-1-4,-3 0 4,0 1 5,-2 1 0,-1 1-2569,0 0 595,-9 0-2270,2 0 14074,-10 2-7373,28-3 1,-17 2-1,22-3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44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18001,'8'43'20,"-1"-8"-9,-7-23 31,0-1-34,0 0 29,-1 2-29,1 0 26,-2 1-34,1 0-3,-1-1 3,1-1-3,0-1 3,1-2-3,0-1-5,0-2 2,0 0 3,-1-1-2,1 0-1,0 0 3,0 0 1,0 0 2,0 0 0,0 0 0,0-1 0,0-1 0,0 0 0,0 0 0,0-2-9,0 1-153,0-1-1392,0 0 473,0-5-874,0 2-1657,0-5 13442,0 2-7557,0 12 1,0-6 0,0 9 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48.0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6204,'0'0'0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49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15461,'89'44'126,"-17"-8"-56,-71-32 9,0 1 2,-1 0-19,0 0-54,0 1 73,0 0-28,0 1 9,0 0-17,-2 2-3,0-1 3,-3 1-40,0 0 1,-1 0 47,0-1 0,-1 1-8,0-1-37,-1 1 1,-1-1 52,0 1-24,-1 1-34,-1 0-3,1 0 123,-1 0 25,1 0-58,0-1-48,1 0-37,-1-1 4,2 0 24,-1-1-24,2-2-4,2 0-2,1-3 3,1 0 55,2-1-349,0-1 42,3-2 122,0 0 43,4-2 3,2 2 16,3 0 31,0-2 31,3 1 0,-1 0 0,0 0 0,-1 1-8,0 0 2,0 0-27,-1 0 33,0 1-3,0 1-8,2-1 2,-2 1 7,1-1 2,-2 1-6,0 0-2,-4 0-1,1 0 1,-2 0-3,-1 0 2,-1 0 9,-1 0-9811,-1 0 13087,-8 0 1,-4 0 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0:56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 16338,'-9'35'-93,"1"-5"85,5-24 8,0 0 62,0 3-1,0 0-19,0 1 3,0 1-37,0 1 46,0 0-18,0 0-2,0 0-34,1 0-6,1 0 0,-1-1 1,2-1-1,-1 0 1,1-2-32,0-1 32,0 0-1,0-2 0,0-1 1,0-2-1,0 0 815,0-1-730,0-5-79,0 0-6,0-3-27,0 0 24,1-1-44,0-1 45,0-1-169,2-1-80,-1 1 117,0-1 53,1 1 34,0 0-37,1 2-25,1 0 28,0 0 17,0 1 17,1 0 45,-1 1-1,1 0 1,0 0 5,0 0-2,0 0-29,0 0 23,1 1-23,0 0 34,1 0-36,0 0 33,-1 0-5,2 0-46,-1 1 49,0 0-1,-1 1 1,0 0-49,-2 0 46,1 2 0,-1-1-1,0 1-44,-1-1 8,1 1-16,-2 1-1,0 0-8,0 0 17,-1 0 42,1 0 2,0 0-27,1 0-6,0 0 33,1 2 7,0 1-1,0 0 3,0 2 3,-1-1 8,0 0 22,0 0 4,-2 0-32,0-1 40,0 1-8,0 0-29,-1-1 37,0 1-12,-1-1 74,0 0-26,0 1-36,0 0 0,0 1 8,0-1-20,0 1-24,0-2 2,0 1-5,0-1 2,0 0-5,0 0 0,0 0-1,-1-1 4,0 1 39,0-1-37,1 0-520,-1-1 358,2-5-14,1 1 70,3-5 0,1 1-107,2 0-55,2-2 19,2-1 34,1 1-62,1 0 99,-1 1 91,0 0 79,1 1 0,-3 2-36,0 0-29,-2 0 63,0 2-1,-2 0-3,1 0-27,-1 2 30,-1-1-3,1 0-27,-1 0 33,0 1 0,0 0-45,-1 1-18,-1 0 16,-1 0 2,-1 0 39,1 0 6,0 0 0,0 1-5,1 0 5,-1 2 36,1 1 351,-1 0-107,0 1-137,-1 1 19,1 0-44,-2 2-48,1-1 56,-1 0 8,0-1 1,0 0 114,0 0 20,-1 0-56,0-1-90,0 0-25,0 1-9,0 0-27,0 0-54,0 0-8,-1-1-8,0 1 0,0-2-29,1 1 29,-1-1-62,1 0 33,0 0 1,0 0 36,0 0 0,0 0 0,0 0-6,0-2-27,0 1 27,0-2-47,1 1-501,-1-1-18,1 0-1301,1 0-2011,-1 0 13714,0-1-7373,-3-7 1,1 5-1,-2-5 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08.68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97 1 11084 217237 60618,'-21'17'9826'0'0,"4"-2"-9879"0"0,10-4-9 0 0,2 0 28 0 0,0-2 32 0 0,1 1-4 0 0,1-1-2 0 0,0 0-29 0 0,1 0 32 0 0,-1 1 2 0 0,1-2 3 0 0,1 1 5 0 0,-2-1 1 0 0,1 0 30 0 0,0 0-30 0 0,0-2-3 0 0,0 0-3 0 0,1-1 0 0 0,-1-1-3 0 0,2-1 0 0 0,-1-1 3 0 0,1 2-5 0 0,0-1-7 0 0,-2 1-30 0 0,2 0 31 0 0,0 0-22 0 0,0-1 33 0 0,0 1 0 0 0,0-1 14 0 0,0 0 47 0 0,0-1-290 0 0,-1 1 229 0 0,1-1 86 0 0,-1 1-52 0 0,1 0-28 0 0,0 0 5 0 0,0 0 22 0 0,0 0-30 0 0,0-1 3 0 0,0 1-6 0 0,0 0 0 0 0,0 0-6 0 0,0 0 1 0 0,0 0 2 0 0,-1 0 3 0 0,1 0 3 0 0,-1 1-1 0 0,0-1 1 0 0,1 2-3 0 0,-1-1 0 0 0,1 0 0 0 0,-1 0 0 0 0,1 1-5 0 0,0 0-4 0 0,0-1 4 0 0,0 1-4 0 0,0-2 4 0 0,0 1-7 0 0,0-2-35 0 0,0 0 36 0 0,0 1 5 0 0,0 1 6 0 0,0-1 3 0 0,0 1 5 0 0,0 0-2 0 0,0 0 2 0 0,0 0-8 0 0,0 1 0 0 0,0-1-3 0 0,0 2 1 0 0,0-1 2 0 0,0 0 0 0 0,0 1-3 0 0,1-1 6 0 0,0 0-6 0 0,-1-1 3 0 0,2 0 0 0 0,-2-1 0 0 0,0 0 0 0 0,1 0 3 0 0,-1-1 2 0 0,1 1 4 0 0,0-1-4 0 0,-1 1 1 0 0,0 1-1 0 0,1-1 4 0 0,0 1-4 0 0,-1-1-5 0 0,1 0 0 0 0,1-1-14 0 0,-1 0-19 0 0,0 1 27 0 0,1 0-5 0 0,-2 0 3 0 0,1-1-1 0 0,-1 1 1 0 0,2-1-1 0 0,-2 1 7 0 0,1-1-1 0 0,0 1 3 0 0,-1 0 3 0 0,0 0 5 0 0,1 1 37 0 0,-1 0-37 0 0,0 0 1 0 0,0 0-4 0 0,0-1 4 0 0,0 1-43 0 0,0-2 34 0 0,0 1-62 0 0,0 0-302 0 0,0 0-16 0 0,0 0-66 0 0,0 1-7 0 0,1-1-219 0 0,0 0-284 0 0,0-1 16485 0 0,1 0-15529 0 0,-4-12 0 0 0,2 8 0 0 0,-3-9 0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13.353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1 103 11098 214697 60390,'40'-2'8473'0'-856,"-6"1"-8473"-1005"856,-25 1 3 1005 0,1 0 3 0 0,0 0-6 0 0,-1 0-6 0 0,0 0-2 0 0,0 0 2 0 0,-1 0 6 0 0,0 0 3 0 0,1 0 5 0 0,-1 0 4 0 0,0 0 49 0 0,1 0-61 0 0,-1 0 6 0 0,1-1 47 0 0,1-1-45 0 0,-1-1 1 0 0,2-1-4 0 0,0 1-5 0 0,2-1-2 0 0,-1-1-7 0 0,0 1-24 0 0,0 0-12 0 0,-1 0 42 0 0,-1 2-33 0 0,-1 0 27 0 0,-2 1 1 0 0,-1 1-3 0 0,0 0-23 0 0,-1 0 31 0 0,0-1 3 0 0,-2 1 0 0 0,0-1 0 0 0,0 1 0 0 0,-1 0 6 0 0,1 0-1 0 0,1 0 32 0 0,1-1-37 0 0,0 1-353 0 0,1 0 157 0 0,1 0 53 0 0,1 0-44 0 0,0 0-29 0 0,0 0-25 0 0,0 0 79 0 0,0 0 117 0 0,-1 0 45 0 0,1-1 0 0 0,-2 1-3 0 0,0 0 0 0 0,0 0-41 0 0,-1 0 41 0 0,0 0-6 0 0,-1 0-35 0 0,1 0-49 0 0,0-1 12 0 0,-1 1 11 0 0,1-2 59 0 0,-1 1-23 0 0,0-1 34 0 0,0 1-3 0 0,0 1-2 0 0,0 0 2 0 0,-1 0-31 0 0,0 0-33 0 0,-1 0-113 0 0,1 0 242 0 0,0 0-9 0 0,0 0 4 0 0,1 0 4 0 0,-1 0 4 0 0,2 0-62 0 0,1 0-3 0 0,2 0 0 0 0,-1 0-45 0 0,1-1 8 0 0,0 1 1 0 0,-1 0-9 0 0,-1 0 11 0 0,-1 0 34 0 0,-1 0 3 0 0,0 0 2 0 0,0 0-5 0 0,0 0 6 0 0,-1 1 3 0 0,1 1 36 0 0,-1-1-40 0 0,1-1 40 0 0,-1 1 8 0 0,1-1-44 0 0,1 0 64 0 0,0 0-71 0 0,2 0 7 0 0,0 0 47 0 0,0 0-56 0 0,0 0 5 0 0,-1 0-5 0 0,0 0-81 0 0,-1 0 17 0 0,-1 0 19 0 0,0 0-8 0 0,-1 0-26 0 0,-1 0 628 0 0,1 0-440 0 0,0 0 295 0 0,-1 0-242 0 0,1 1-170 0 0,0-1 8 0 0,0 0 106 0 0,2 0-16 0 0,1 0-82 0 0,1 0 28 0 0,2 0-33 0 0,0-1 6 0 0,0 0-1 0 0,-1-1-2 0 0,0 0-6 0 0,-1 0 2 0 0,-1 1-2 0 0,0-1 3 0 0,-2 1-3 0 0,1-1-3 0 0,-2 1 62 0 0,-1 0-400 0 0,0-1 430 0 0,2 1 9 0 0,-1 0-53 0 0,3 0 0 0 0,-2 0-40 0 0,2-1-5 0 0,0 0-257 0 0,0-1-219 0 0,1 0-216 0 0,-2 0-303 0 0,1-1-404 0 0,-2-1-732 0 0,-2 0 21907 0 0,-1 0-19776 0 0,-26 19 0 0 0,19-12 0 0 0,-19 16 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7.19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68 36 18367 223921 54149,'-36'-18'4883'0'0,"8"3"-5521"0"0,27 15-3517 0 0,-1-1 1 0 0,1 0 0 0 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17.14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22 0 9866 214697 60390,'-8'35'6073'0'0,"2"-7"-6076"0"0,6-27 17 0 0,0 1-11 0 0,0 1 1751 0 0,0-1-1645 0 0,0 2 17 0 0,0 0 45 0 0,0-1-29 0 0,0 5-69 0 0,0-1-64 0 0,0 1-4 0 0,0 0 60 0 0,0 1-21 0 0,0-1-41 0 0,0 0 0 0 0,0 0 5 0 0,0 0 46 0 0,0-1 10 0 0,0 0-2 0 0,-1 1-18 0 0,1-1 1 0 0,-2 0-45 0 0,1-1-5 0 0,0 0-49 0 0,-1-1-2 0 0,2 0-5 0 0,-1-1-1 0 0,1-1-2 0 0,0 0 50 0 0,0-1 5 0 0,0 0-35 0 0,0 1 116 0 0,0 0-144 0 0,0-1 72 0 0,0 1 89 0 0,0 0 18 0 0,0 0-107 0 0,0 1-6 0 0,0-1 6 0 0,0 1 0 0 0,0 0 45 0 0,0-1-42 0 0,0 1 2 0 0,0-2 40 0 0,0 1-45 0 0,0 0-34 0 0,1 0-10 0 0,-1 0-10 0 0,2-1-27 0 0,-2 0 126 0 0,1 2 19 0 0,0-2-58 0 0,-1 2-6 0 0,1-2 53 0 0,0 2-8 0 0,-1 0 8 0 0,1 0 12 0 0,-1 1 24 0 0,0 1-27 0 0,1 0-17 0 0,-1 0 25 0 0,0 1-14 0 0,0 0-48 0 0,0 1 0 0 0,0-1 1 0 0,0 1-4 0 0,0-1 1 0 0,0-1-6 0 0,0 1-3 0 0,0-2-2 0 0,0 0-1 0 0,0-1 6 0 0,0-2 6 0 0,0 2 2 0 0,0-1 3 0 0,0 1-8 0 0,0-1 5 0 0,0 1 1 0 0,0-1-1 0 0,0 0-8 0 0,0 0-53 0 0,0-1 17 0 0,0 1 33 0 0,0 0-3 0 0,0 1-47 0 0,0 0 17 0 0,0-1 30 0 0,0 1-2 0 0,0 1-1 0 0,2-1-27 0 0,-1 1 36 0 0,3-1 5 0 0,0 2 1 0 0,-1-1-6 0 0,2 1 0 0 0,-2-1 0 0 0,0 0 8 0 0,0 0 4 0 0,-2-1-7 0 0,1 0-2 0 0,0 0 0 0 0,-1-1-3 0 0,-1 0-34 0 0,2-1-100 0 0,-1 0 232 0 0,0 1-9 0 0,1 0-89 0 0,-1 0 6 0 0,1-1 39 0 0,-1 1-34 0 0,0 0 34 0 0,0 0 0 0 0,0-1-40 0 0,-1 1 1 0 0,0 0-6 0 0,1 0 0 0 0,-1 1-6 0 0,1-1 3 0 0,0 1-5 0 0,0-1 0 0 0,0 0-1 0 0,0 1 9 0 0,0-1 3 0 0,0 1 5 0 0,0 0-5 0 0,1 0 34 0 0,-1-1-32 0 0,1 1-2 0 0,-1 0 5 0 0,0-1 29 0 0,-1 0-29 0 0,1 1 45 0 0,-1-1-41 0 0,1 0 49 0 0,-1 0-47 0 0,0 0-3 0 0,0 0 4453 0 0,0-1 0 0 0,0 0 0 0 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18.45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983 0 10784 214697 60390,'-2'34'6370'0'0,"0"-7"-6146"0"0,1-26 491 0 0,0 1-435 0 0,-1 0-129 0 0,0 0-61 0 0,-2 1-1 0 0,0 0 54 0 0,1 0 45 0 0,-2 0-9 0 0,0-1-36 0 0,1 0-62 0 0,-1 0 6 0 0,1 0 11 0 0,-2 0 19 0 0,0 0-30 0 0,-1 0-6 0 0,-1 1 6 0 0,-1-1 56 0 0,0 1-20 0 0,-2-1-16 0 0,0 0-54 0 0,0 1-45 0 0,-2 0-5 0 0,-1 1-3 0 0,-1 0-6 0 0,1 1 4 0 0,-1 0-1 0 0,1-1 0 0 0,2 1-3 0 0,2-1 6 0 0,3-1 3 0 0,3-2 403 0 0,1 0-512 0 0,1-1 36 0 0,-2 1 70 0 0,0-1 3 0 0,-2 0 5 0 0,1 0 28 0 0,0 0-33 0 0,1 0-3 0 0,1 0 0 0 0,0 0 0 0 0,1-1 6 0 0,-2 1-6 0 0,1-1-6 0 0,0 0 3 0 0,-1 0 1 0 0,1 0-10 0 0,-1 1 10 0 0,0 0 2 0 0,-1-1 2 0 0,0 1 35 0 0,0-2 8 0 0,0 2-40 0 0,0-2-5 0 0,1 1 0 0 0,0-1 0 0 0,-1 0 0 0 0,1 0-3 0 0,-2 0-5 0 0,0 0 5 0 0,-1-1 3 0 0,0 2 0 0 0,1-1-3 0 0,-1 1 3 0 0,1 0-11 0 0,1-1-31 0 0,-1 2 34 0 0,1 0-1 0 0,-1 0 7 0 0,1 0 2 0 0,1 0 0 0 0,-1 0 2 0 0,1 0 1 0 0,-1 0-3 0 0,0 0 9 0 0,-1 0-4 0 0,0 0 1 0 0,0 0-6 0 0,-1 0 0 0 0,-1 0-6 0 0,-1 0-2 0 0,-1 0-1 0 0,-2 1 7 0 0,-1 0-4 0 0,-1 1 0 0 0,1 0 1 0 0,-2 0 5 0 0,1-1 3 0 0,1 1 2 0 0,0-1-5 0 0,1 1 0 0 0,1-1 6 0 0,1 0 2 0 0,1-1 45 0 0,1 1-47 0 0,2-1-6 0 0,1 1 11 0 0,1-1 51 0 0,0 0-59 0 0,1 0-3 0 0,0 0-12 0 0,-2 0 10 0 0,1 0-1 0 0,-1 0 0 0 0,0 0 0 0 0,0 0 0 0 0,-1 0 1 0 0,1 0-40 0 0,-2 0 36 0 0,0 0 6 0 0,0 0 0 0 0,-1 0-3 0 0,-2 0-5 0 0,2 0-1 0 0,-2 1 7 0 0,0 0-7 0 0,0 0 1 0 0,0 0-1 0 0,1 0 7 0 0,0 0-1 0 0,1 0 3 0 0,1 1 0 0 0,1-2 8 0 0,0 1 34 0 0,2-1-5 0 0,1 1-37 0 0,0-1-3 0 0,0 1-34 0 0,0 0 32 0 0,-1-1 2 0 0,1 1 3 0 0,-2-1-6 0 0,1 1 4 0 0,-1-1 2 0 0,0 0 5 0 0,1 0-2 0 0,0 0-3 0 0,0 1-3 0-856,-1 0-2-1005 856,0 0-49 1005 0,-1 1 54 0 0,-1-1 6 0 0,1 0-6 0 0,0 0 8 0 0,1 0 29 0 0,1 1-32 0 0,0-2-2 0 0,0 1 0 0 0,1-1-3 0 0,0 0 0 0 0,-1 1-6 0 0,0 0-27 0 0,-1 0 33 0 0,1 0-9 0 0,0 0 1 0 0,1 0-4134 0 0,1-1 2115 0 0,8 0-2604 0 0,1 1 12263 0 0,14-2 1 0 0,-2 0 0 0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20.73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90 22 10014 216160 59791,'-22'-11'7880'0'0,"4"2"-7799"0"0,14 8-11 0 0,0 1 40 0 0,2-1-133 0 0,0 1 23 0 0,-1 0 3 0 0,0 0 123 0 0,0 0 73 0 0,1 0 1534 0 0,-1 0-1688 0 0,1 4 70 0 0,1-1-54 0 0,-2 3-52 0 0,1 0-9 0 0,-1 0-54 0 0,1 1 46 0 0,-1 0-28 0 0,1 1 27 0 0,0 2-24 0 0,0 0-4 0 0,1 1 37 0 0,1 1-8 0 0,0 1-37 0 0,0-1 45 0 0,0 0 3 0 0,0 0-3 0 0,0-1 0 0 0,0-1-3 0 0,1 1-3 0 0,1-1-2 0 0,0 0 0 0 0,1 0 2 0 0,-1-2 3 0 0,1 1 0 0 0,0-2-2 0 0,0-1-4 0 0,0 0 4 0 0,-1-2-29 0 0,-1 1 29 0 0,2-2 5 0 0,-2 1 5 0 0,1-1 1 0 0,-1-1 53 0 0,0 0-31 0 0,0 1 33 0 0,0-1 29 0 0,-1 2-29 0 0,1-1-61 0 0,-1 0-8 0 0,0 1 0 0 0,0 0-4 0 0,1 0 7 0 0,0 0-29 0 0,1 1 31 0 0,-1 0 1 0 0,1 1-1 0 0,0 0 0 0 0,0 0 3 0 0,1 0 0 0 0,-1 1 3 0 0,0-2 2 0 0,-1 1 4 0 0,1-2-1 0 0,-1 0 1 0 0,0 0-4 0 0,0-1 1 0 0,-1 0-3 0 0,1-1-1 0 0,-1 1 7 0 0,1 0-9 0 0,-1-1 0 0 0,1 1 3 0 0,-1 0-1 0 0,2 1 1 0 0,-1-1 0 0 0,0 1 0 0 0,0 1 2 0 0,1-1-5 0 0,-1 1 0 0 0,0-2 0 0 0,0 1 0 0 0,-1-1 0 0 0,0 0 0 0 0,1 0 9 0 0,-1 0-9 0 0,1-1-9 0 0,-1 1 9 0 0,0 0 31 0 0,1-1 14 0 0,-1 1-42 0 0,0 0 0 0 0,1-1-1 0 0,0 3 4 0 0,-1-2 47 0 0,1 3-47 0 0,-1-1-6 0 0,1 0-3 0 0,0 0 0 0 0,0 0 3 0 0,1 1-3 0 0,-1-1 1 0 0,2 0 2 0 0,-2 0-3 0 0,1-2-3 0 0,-1 0 3 0 0,0-1 9 0 0,-1 1 30 0 0,1 0-19 0 0,0 0 59 0 0,-1-1-48 0 0,0 1-23 0 0,0 0-5 0 0,0 0-8 0 0,0-1 0 0 0,0 1-1 0 0,0-1 4 0 0,0 2 2 0 0,0 0-6 0 0,0 0 4 0 0,1 0-1 0 0,0 0 1 0 0,-1 0-1 0 0,1 0 3 0 0,-1 0 0 0 0,1 0 3 0 0,-1 0 0 0 0,1 1-2 0 0,0 0-1 0 0,0 1 0 0 0,0 0-5 0 0,1-1-1 0 0,-1 1-30 0 0,1 0 39 0 0,-1-1 0 0 0,1 0-8 0 0,0-1 2 0 0,0-1 126 0 0,0-1 37 0 0,-1 1-157 0 0,-1 0 17 0 0,0-1 59 0 0,0 2-76 0 0,0-1-70 0 0,0 0-849 0 0,0-1 13748 0 0,0 1-12829 0 0,0-10 0 0 0,0 6 0 0 0,0-8 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25.259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20 1 10888 216160 59791,'-6'41'10467'0'0,"1"-5"-10503"0"0,5-25 30 0 0,0 1 3 0 0,0-1-2 0 0,0-1-4 0 0,0 0 9 0 0,0-1 0 0 0,0 0 9 0 0,0-2 35 0 0,0 0-35 0 0,0-1-1 0 0,0 0 26 0 0,0-2-29 0 0,0-1 4 0 0,0-1-57 0 0,0 1 57 0 0,0-1 21 0 0,0 2-27 0 0,0 0-3 0 0,0-1 0 0 0,0 1 0 0 0,0 1 0 0 0,0 0 0 0 0,0-1 6 0 0,0 0-1 0 0,0 1 1 0 0,0-1 0 0 0,0 1 2 0 0,-1-1 0 0 0,1-1-5 0 0,0 1-3 0 0,0-1-3 0 0,-1 0-2 0 0,1 0-82 0 0,-1-1 73 0 0,1 1-67 0 0,0-1 92 0 0,0 1 39 0 0,0-1-5 0 0,0 2-11 0 0,0-2-29 0 0,0 1 32 0 0,0 1-32 0 0,0-2-2 0 0,0 1 0 0 0,-1 0 5 0 0,1-1-8 0 0,-2 1-5 0 0,2 0-29 0 0,-1 0 29 0 0,1-1-595 0 0,0 1 150 0 0,0 0-276 0 0,0 1-363 0 0,-1-2 15304 0 0,1 1-14215 0 0,2-14 0 0 0,-2 9 0 0 0,2-11 0 0 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04.342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30 0 10160 216160 59791,'-11'34'8104'0'0,"2"-6"-8841"0"0,8-24-168 0 0,0 0-245 0 0,0 1-306 0 0,-1-1-149 0 0,1 1-358 0 0,-1 0 24282 0 0,1 0-22319 0 0,5-24 0 0 0,-3 16 0 0 0,4-18 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05.476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 1 12876 216160 59791,'24'34'4758'0'0,"-4"-5"-4747"0"0,-19-24-3 0 0,-1 0-5 0 0,0-1-3 0 0,0 0 0 0 0,1 0-8 0 0,-1-1-1 0 0,0 0-2 0 0,1-1 3 0 0,-1 1 11 0 0,0 0-3 0 0,0-1-3 0 0,0 2 0 0 0,0-2-3 0 0,0 1 4 0 0,0 0-1 0 0,0 1 0 0 0,1-1 3 0 0,-1 1 31 0 0,0 0 5 0 0,0 1 1 0 0,0 0-29 0 0,0-1-8 0 0,0 1-34 0 0,0-1 23 0 0,0 0 3 0 0,0-2-73 0 0,0 1 36 0 0,1 0 8 0 0,0-1-8 0 0,-1 2 39 0 0,1-2 6 0 0,0 1 6 0 0,1 0-1 0 0,0 0 1 0 0,0 1 6 0 0,0 0-9 0 0,0-1 2 0 0,0 1-5 0 0,0-1 6 0 0,-1-1 2 0 0,0 1 29 0 0,1-1-34 0 0,-2 1-9 0 0,1-1 6 0 0,0 1 64 0 0,-1 0 116 0 0,0-1 7 0 0,0 1-106 0 0,1 0-75 0 0,-1 0 5 0 0,0 0-5 0 0,1 0-6 0 0,-1-1 0 0 0,1 1 0 0 0,0-1-3 0 0,0 1-53 0 0,0-1 50 0 0,-1 1 4 0 0,1 0-7 0-623,0 1 6 1411 623,0-1 3-1411 0,0 0 6 0 0,0 1 112 0 0,1 0-20 0 0,-1 0-26 0 0,0 0-18 0 0,0 0-54 0 0,0 1-3 0 0,0-2-3 0 0,0 1 6 0 0,0-1 0 0 0,-1 0 9 0 0,1 1 52 0 0,-1-1 40 0 0,0 0 50 0 0,0 0-61 0 0,0 0-45 0 0,0 0-1 0 0,0 0-38 0 0,0-1 2 0 0,0 1 29 0 0,0 0-20 0 0,0-1-9 0 0,0 1-2 0 0,0 0-6 0 0,0-1-9 0 0,0 1-27 0 0,0-1 30 0 0,0 2-30 0 0,0-1-1 0 0,0 0 29 0 0,0 0 5 0 0,0 0-2 0 0,0 0-32 0 0,0 0-5 0 0,0 0-22 0 0,0-1 22 0 0,0 1 47 0 0,0 0-10 0 0,0-1 22 0 0,0 0 4704 0 0,2 1 0 0 0,0 0 1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27.101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15 1 10524 216160 59791,'-8'23'9316'0'0,"2"-4"-9282"0"0,7-10-29 0 0,1-2 1 0 0,0 1 2 0 0,0 0-8 0 0,0-1-5 0 0,1 1-1 0 0,0 0 6 0 0,0 0 81 0 0,2 2-72 0 0,0-1 27 0 0,0 2-27 0 0,0-1-4 0 0,0 0 4 0 0,2 0-1 0 0,-3-1 0 0 0,2 0 4 0 0,-2-1-7 0 0,0-1 29 0 0,0-1 11 0 0,-1 0-43 0 0,0-1 4 0 0,-1 0 39 0 599,0-1 8-1463-599,-1 0-17 1463 0,0 0-30 0 0,0-1 28 0 0,-1 1-34 0 0,1-1 0 0 0,-1 0 0 0 0,1 1 5 0 0,-1-1-5 0 0,0 1 0 0 0,0 0 0 0 0,0-1 51 0 0,0 0 55 0 0,0 0-98 0 0,0 0 1 0 0,0 0 36 0 0,0-1-8107 0 0,1 1 14822 0 0,4-7 0 0 0,2-1 0 0 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1:29.015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51 1 10910 217237 60618,'-19'15'10112'0'-827,"3"1"-10149"-1077"827,13-7 29 1077 0,-1 2-37 0 0,1 0 12 0 0,0-2 27 0 0,2-1-2 0 0,0 0-29 0 0,0-2-8 0 599,1 0 43-1463-599,0 0-1 1463 0,0 1 3 0 0,0 0-3 0 0,0 1-3 0 0,0-1-27 0 0,0 1 24 0 0,1 0-27 0 0,1 0 28 0 0,1 0 2 0 0,2 0-2 0 0,-1-1 8 0 0,1 1 0 0 0,-1-1 0 0 0,0 0 2 0 0,1 0 1 0 0,-1-1 3 0 0,0-1 2 0 0,-1-1 1 0 0,-2-1 21 0 0,1-1 10 0 0,-2 1-4 0 0,1-1-2 0 0,-1 1-29 0 0,0 0 6 0 0,1 0-2 0 0,-1 0 30 0 0,1-1 6 0 0,-1 1-336 0 0,0 0 291 0 0,1 0 100 0 0,0-1-30 0 0,0 2-64 0 0,0 0-6 0 0,0 0 3 0 0,0 0 5 0 0,0-1 3 0 0,-1 1-5 0 0,1 0-3 0 0,0 0-3 0 0,0 1 0 0 0,1-1 0 0 0,-1 0 3 0 0,0-1-1 0 0,-1 0 3958 0 0,1 0 0 0 0,-1-1 0 0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1:33.383"/>
    </inkml:context>
    <inkml:brush xml:id="br0">
      <inkml:brushProperty name="width" value="0.1" units="cm"/>
      <inkml:brushProperty name="height" value="0.6" units="cm"/>
      <inkml:brushProperty name="inkEffects" value="pencil"/>
    </inkml:brush>
  </inkml:definitions>
  <inkml:trace contextRef="#ctx0" brushRef="#br0">0 1 16383,'0'0'0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1:59.2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18323,'37'37'11,"-5"-6"-8,-22-23-3,0 0 0,0-1 3,-1 1 2,0-1-2,-1 1 3,0-1-1,-1 0 1,0-1 30,-1-1-36,-1 0 3,0 0-6,-1-1 6,-1 0-3,0 0 6,0 0-1,0-1-2,0 0 0,-1 1 0,1-1 0,-1-1-3,0 1 2,0-1-2,0-1-2,0 1-1,-1-1 0,1 1 0,0-1 3,0 1-3,1 0 3,0 0-2,0 0 2,0 0 2,0 1-2,1-1 0,0 1 0,0-1-2,-1 1 2,2 1 0,-1-1 2,1 2-2,0-2 0,0 2 3,-1-2 0,0 1-3,0-2 6,0 0-6,-2 0 0,1-1 0,-2 0-1154,0-1 765,0-4-600,-2 0-122,-2-5-199,-1-1-455,-2-2-1189,0-2 12784,-1 2-7373,18 39 1,-10-23-1,14 30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18.943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149 15 10345 225002 54934,'-16'45'11752'0'0,"0"-6"-11648"0"0,4-24-26 0 0,-1 0-25 0 0,2-2 0 0 0,1-2-2 0 0,2-1 2 0 0,1-3-45 0 0,2-1 1 0 0,0-1-4 0 0,2-1 1 0 0,0-1 0 0 0,1 1-6 0 0,-1 0-9 0 0,1-1-44 0 0,0 0-95 0 0,1-2 52 0 0,-1 3 96 0 0,0 2 112 0 0,-2 3-103 0 0,0 3-9 0 0,0 1 0 0 0,0 0 0 0 0,2-1 5 0 0,-1-2 1 0 0,2-2-3 0 0,0-3 1845 0 762,1-2-1907-1123-762,0-13-36 1123 0,-1 2 44 0 0,0-11-8 0 0,1 4-53 0 0,-1-2-16 0 0,1-2 24 0 0,0-1 37 0 0,1 1 16 0 0,2 0-2 0 0,0 2-6 0 0,3 2-2 0 0,-1 3-18 0 0,-1 2 12 0 0,0 3-11 0 0,0 2-17 0 0,-2 3-353 0 0,0 1 257 0 0,0 0 158 0 0,2 1 33 0 0,2-1 42 0 0,4 0 11 0 0,3-2 25 0 0,4-1-78 0 0,4-1 0 0 0,1-2-95 0 0,2 0 59 0 0,0-1 33 0 0,0 0-47 0 0,-1 0 13 0 0,0 1 4 0 0,-2 1-29 0 0,0 0 0 0 0,-2 2-33 0 0,-2 1 36 0 0,-3 1 6 0 0,-2 1-8 0 0,-4 0 61 0 0,-3 1 330 0 0,-2 0-2128 0 0,-2 2-402 0 0,-9 2-2264 0 0,0 1 10818 0 0,-6 1 0 0 0,1 0 0 0 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1:59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0 195 14067,'27'-18'440,"-3"1"-278,-11 5-75,-1 0-42,1-1-37,-1 1-2,1 0 27,-1-1-22,0 2-11,0-1 0,-2 2 0,-1 1 0,-1 0 0,-2 2 0,0 2-5,-2-1-40,1 3-448,-2-1-153,1 1-187,-1 0-217,0 1-196,-1 1 36,0 0 1,-2 1 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2:00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8788,'15'1'3131,"-2"-1"-2305,-13 0 1697,0 0-2486,0 4 7,0 0 54,-1 5-92,-1 1-6,-1 2-36,-1 1 27,1 1-44,0 0 50,1 0-5,1-1 5,-1 2 0,1-2 3,0 2 0,1 0 107,0 0-1,0 1-103,0-1 0,0-1 33,0-1-30,0-1-6,0-1 2,0-1 1,0 0 34,0 0-29,0-1 0,0-2-2,0 1 2,1-3 29,-1 1-29,1-2 1,-1 0-1,0-1 45,2-1 0,-2 1 12,0-2-65,0 1-401,0-1 46,0 2-93,0 0-126,-1 0-200,-1 0-292,-2-1-488,-1 0-650,-1 0 12034,1-1-7373,14-12 1,-8 8-1,11-8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2:00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0 105 14845,'31'-20'14,"-3"3"-11,-19 13-3,1-1 0,1 0 9,0 1-7,2-1-2,1 1-44,2-1 44,1 0 2,2 0 35,1 0-1,0 0-36,1 0 0,-1 2-45,-1-1 40,-1 2-60,-2 1 12,-2 1 17,-2 0-1,-2 0 9,-1 0 28,-1 0 0,-2 1 0,0 0 9,-1 1-4,-2 0 40,0-1 8,-2 0-1498,0 0-123,-5-1-577,0 0-1338,-6 0 13313,1 0-7373,19 0 1,-10 0-1,17-1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2:03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16937,'7'-17'146,"-2"4"-6,-5 12 375,0 1-557,0 4 42,0-2 67,0 5 65,0 1-88,0 3-44,0 1 3,0 2 0,0-1-3,0 0 6,0-2-1,0 0 4,0-3-1,0 0 26,0-1-29,0 0 4,0 0 2,0-1 22,0 1 37,0 1 17,0 0-36,0 1-7,0 1-2,0 0-33,0-1-1,0 0 3,0 0-5,0-2-3,0 1 5,0-1-2,0 0-6,0-2-3,0 0-3,0-1 4,0 0-4,0-1 0,0 0-2,0-2 2,0 1 6,0-1-8,0 1 0,0 0 5,0 1 3,0-1 5,0 2-2,0 0-3,0 1 0,0-1 0,0 1 0,0 0 3,0-2-3,0 1 0,0-2 0,0 0 734,1-2-1112,-1-4-238,0 1-9,0-5-89,0 3-291,0-1-602,0 0-1149,3-1-338,4 0 12924,3-1-7373,-18 32 1,10-21-1,-16 25 1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2:04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15604,'44'9'11,"-6"-2"-55,-22-5 10,-3 0-30,0 1 64,-2 1 2,-1 0 35,-1 2 44,-2-1 25,0 2 34,-2 0-42,0 1 0,-2 2-8,0 0-20,0 1-62,-1 2 1,0 0 27,0 1-33,0 1 3,-1 1 2,1 2 45,-2-1 0,0 1-19,0 1 2,0 0 9,-2 0-11,-1 0-23,-3-1 23,-1 1 2,-2-2-2,0 0 10,-1-1-38,-1-1 39,1-1-40,-1-1 40,0-1-36,1-1 33,-1-1-6,2-1-2,-1-2 2,3 0 17,-1-3-11,3 0 23,0-2 16,2 0-11,1-1 0,0-1-3,0 0-56,1 0-11,-2 0-5,-1 0 5,-1 0 0,0 0 2,-1 0 49,1 0 10,1 0 9,1 0-8,1-1-28,0 0-116,2 1-108,-1-2-1008,1 1 1038,3 0 160,1 0 62,5 1-57,3 1 6,2 0 23,3 1-26,1 1-5,0 0 50,0 0 1,-1-1-52,0 0 7,0-1-6,0 1 2,1 0 6,1 1 59,0-1-36,-1 1-26,-2 1-5,-2 0 6,-2 0-1,-3 0-2,-2-1 2,-1 0-2,-3-1 2,0-1-5,0 0 8,-1-1 59,2 1-17,-1-1-44,1 0-1,1 0 0,-2 1-8,0-1-2724,-2 0 481,-2-3-2349,-1 0 14422,-7-3-7373,8 10 1,-6-5-1,11 9 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42:0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56 17049,'5'42'90,"-2"-5"-88,-4-22 4,-2-1 2,1 1 1,-1-1-6,0-1 8,1-2-3,-1-1-5,1-2-3,1-1-8,0-2-54,0-2 6,1-1 199,0 0-404,0-1 200,0 0 61,0 2 115,0 1-37,0 2-78,0 1-3,0 0-2,0 1-32,0-2 32,1-1-1,0-1-28,0-1 32,0-1 2,0-1 722,0 0-506,0 0-250,-1 1-28,1-2-8,-2 3 45,1-3 25,-2 3 0,-1 0 0,1 2-5,-2 0-57,2 0-42,1-1 62,-1-1 42,2-1 3,-1 0-3,1 0-3,0 0 3,0 0 3,0 0-3,-1-1 664,1 1-731,0-8-40,0 2 71,0-6 36,0 3 0,0 1-3,0 0-5,0 0-29,0 1 34,0 0 1,0 0 2,1 1-42,-1-2 5,1 1 29,0-2-43,1 0 15,0-1 28,2-1-1,-1 0-24,2-1 24,0 0-2,1 0 5,1-1 4,-1-1 2,1 0 0,-1 0 2,0 0 4,0 0 30,0 0-2,-1 1-26,1 0-5,-2 0 0,1-1-3,-1 1 0,0-1-3,0 1 0,1 1-2,-1 0-1,0 1-27,1 2-12,-2 1 36,0 1-33,-1 2-11,0 0 0,-1 2-277,0 0 134,0 1 16,1 0 180,1 0 54,1 0-49,2 1 29,3 1-29,0 0 4,1 0-1,0 1 1,-1-1-1,0 0 26,0 0-26,0 0 34,0 0-42,0-1-3,-1-1-39,-2 1-19,-2 0 24,-1 0 32,-1 0 2,-1 0 3,-1 1 45,0 0 67,0 0-48,0 1-11,2 0 34,-2 1-9,0 0 4,0 2-74,0 0 26,0 1-26,0 0 28,0 0-36,0 0-2,0 0-4,0 0 3,0-1-8,0 1 3,1 1 5,-1-1-3,2 1 1,0-1 2,0 1 3,-1-1 3,1 0-1,0 0 7,-1 0-9,1 0 0,1 1 3,-1 0-1,1 1 4,0 0 0,0 0-1,-1-1-5,1-1 6,-1 0 27,0-3-27,-2 1 0,1-2 47,-1 1 8,0-1-10,0 1-40,0-1 31,0 1-36,0-2 38,0 1-38,0-1-3,-1 0-3,1 0 0,0 0-6,0-1-100,-1 1 97,1 0 9,0-1 0,0 2-5,0 0-1,0-1-27,0 1 24,0 0-2,0-2-20,0 0-25,0 1 56,0 0 286,0 1-174,0 1-104,0 0-2,0 1 5,0 0-11,0 0 0,1-2-6,-1 1-2,1-2 30,0-1-136,0-1-24,1 0 138,1 0 34,1 0 19,2 1-47,2-1-6,1 1-9,1-1 1,0 0-247,1 0-22,0 0-70,-1 0-93,2-1-167,1-1-177,-1-1-471,0-1-826,-2 0-2317,-2 0 4398,-4-1 0,-2 2 0,-2 0 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2:31.86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796 44 11616 222616 57942,'-36'-24'8115'0'0,"6"5"-7762"0"0,23 19-42 0 0,0 0-73 0 0,-1 0-20 0 0,-1 0-50 0 0,0 0-8 0 0,-2 0 8 0 0,1 0 39 0 0,-2 0 20 0 0,-1 0-71 0 0,-1 0-41 0 0,-1 0-64 0 0,-3 0 10 0 0,1 0-52 0 0,-1 0 35 0 0,1 1-44 0 0,0 1-8 0 0,2 0-54 0 0,2 1 18 0 0,1 0 10 0 0,2 0-11 0 0,0 1-5 0 0,1 1 13 0 0,-1 0 32 0 0,0 0-29 0 0,-1 2 29 0 0,1 0-1 0 0,0 1 0 0 0,0 0 6 0 0,-1 1 79 0 0,-1 1-20 0 0,-2 1-51 0 0,0 1 210 0 0,-35 33-209 0 0,23-19 24 0 0,-25 24-27 0 0,32-29 2 0 0,1 0 1 0 0,2-1-4 0 0,1 0-5 0 0,3 0 0 0 0,1-2 0 0 0,2 0 0 0 0,2-2 34 0 0,0 0 19 0 0,1-1 6 0 0,1-1-14 0 0,0 0-12 0 0,0 1 1 0 0,0-2 11 0 0,0 0-40 0 0,1 0 29 0 0,1-1-26 0 0,0 0 37 0 0,-1 0-39 0 0,0-2-1 0 0,1 2 1 0 0,-1-1 2 0 0,2 1 54 0 0,-2 0 25 0 0,1 1-28 0 0,-1-1-17 0 0,0 2 2 0 0,1-1-10 0 0,-1 2-26 0 0,0 0 26 0 0,0 1 19 0 0,-1 1-11 0-788,2-1-36-1117 788,-1 1 2 1117 0,1-1-5 0 0,1 0-3 0-718,0-1 0 1213 718,2 1 0-1213 0,0-2-3 0 0,0-1 3 0 0,0 0 0 0 0,0-1 0 0 0,1 0 0 0 0,0 1 6 0 0,1-1 5 0 0,0-1 31 0 0,1 0-37 0 0,-1-1 29 0 0,-1-1-34 0 0,1-1 6 0 0,0-1 38 0 0,-1 0-2 0 0,2-1-36 0 0,-1 1 2 0 0,0 0 34 0 0,1 0-36 0 0,0 0 5 0 0,0 0-2 0 0,0 0 41 0 0,-1 0-50 0 0,1-1 3 0 0,0 2-3 0 0,0-1 0 0 0,1 1 8 0 0,-1-1-5 0 0,1 1-3 0 0,-1 0 3 0 0,1-1-3 0 0,-1 1 0 0 0,1 0 0 0 0,0 0 0 0 0,0-1-3 0 0,0 1 3 0 0,0-1 0 0 0,0 0-3 0 0,-1 0 0 0 0,1-1 1 0 0,-2 0 2 0 0,2 1 0 0 0,0 0 0 0 0,0 1 0 0 0,1 0 0 0 0,0 1 0 0 0,1 0 0 0 0,-1 2 0 0 0,2 0-3 0 0,-2-1 3 0 0,1 0-3 0 0,-2-1 0 0 0,1-2-2 0 0,-2 0 2 0 0,1-1-3 0 0,-1-1 1 0 0,0 0-4 0 0,1 0 6 0 0,0 0 1 0 0,0 1-1 0 0,1 1 3 0 0,0 0 0 0 0,1 0 3 0 0,0 1-3 0 0,0 0 0 0 0,1 1 0 0 0,-1-2 0 0 0,0 1 0 0 0,-1-1 0 0 0,0 0-3 0 0,0 0 3 0 718,-1-1-3-1213-718,0-1 0 1213 0,0 0-2 0 0,1 0 2 0 0,-1-1 0 0 0,0 1-31 0 0,1-1 34 0 0,0 1 0 0 0,0-1 3 0 0,0 0-3 0 0,1 0 0 0 0,0 1 6 0 0,-1 0-6 0 0,1-1 0 0 0,0 1 3 0 0,0-1-3 0 0,-1 0 5 0 0,0 1-2 0 0,0 0-3 0 0,0 0 6 0 0,0 1-4 0 0,1 0 1 0 0,-1 0-3 0 0,1 0 0 0 0,-1 0-3 0 0,2-1 3 0 0,-2 0 0 0 0,2 1-8 0 0,-1 0 2 0 0,2 0 6 0 0,0 1-2 0 0,1-1-1 0 0,0 1 0 0 0,0 0 0 0 0,0-1 0 0 0,-1 0 3 0 0,1-1 0 0 0,-1 0-2 0 0,0 0 2 0 0,1-2 2 0 0,0 1 4 0 0,2-2 0 0 0,1 0 2 0 0,1-1 0 0 0,0 0 1 0 0,2 0-4 0 0,-1-1-5 0 0,1 0 0 0 0,0 0 3 0 0,0 0 3 0 0,0 0 2 0 0,0 0 1 0 0,1-2 24 0 0,1 0-30 0 0,0-3 3 0 0,1 0-6 0 0,1-2 5 0 0,0-2-2 0 0,2 0 0 0 0,-1-1 0 0 0,0 0-1 0 0,-1-1 1 0 0,0 1 0 0 0,-2 0-3 0 0,-1 1 0 0 0,-1 0 0 0 0,-1 2 0 0 0,-1-1 0 0 0,1 1 0 0 0,-1-1-3 0 0,0 0 3 0 0,1 0-3 0 0,0 1-2 0 0,0-1-1 0 0,0 1 6 0 0,-1 0 3 0 0,0 0 3 0 0,-1 0-1 0 0,-1 0 1 0 0,0-1 2 0 0,-1 1 29 0 0,0 0-35 0 0,-1-1 7 0 0,0 0 33 0 0,0 0-34 0 0,0 0-2 0 0,-1-1-3 0 0,0 1 5 0 0,-1 1 0 0 0,-1 0 26 0 0,-1 1-28 0 0,1 0-1 0 0,-1-1-2 0 0,0 0 0 0 0,1-1 0 0 0,-1 0 5 0 0,2-1 0 0 0,-1 0 26 0 0,2-2-34 0 0,-1 0 0 0 0,0-1-3 0 0,1 1 0 0 0,-1-2 1 0 0,1 2 2 0 0,-1-3 0 0 0,1 2 2 0 0,-1-2 4 0 0,1 1 28 0 0,-1 0-29 0 0,1-1 4 0 0,-1 0-4 0 0,-1 0 48 0 0,0 0-11 0 0,-2 1-33 0 0,0 0-1 0 0,0 1 1 0-718,-1-1-1 1213 718,-1 1 0-1213 0,-1-1-5 0 0,1 0 31 0 0,-1 0-26 0 0,0-1-2 0 0,-1 1 2 0 0,0-1-2 0 0,0 2-6 0 0,0-2 3 0 0,0 1-1 0 0,0-1 7 0 0,-1 0-4 0 0,-1 0 4 0 0,-2-1 24 0 0,0 0-33 0 0,0-1 6 0 0,0 1-3 0 0,-1 1 2 0 0,2-1 1 0 0,0 2-6 0 0,-1-2 0 0 0,1 1 0 0 0,-1 0 3 0 0,1 0 0 0 0,0 0 2 0 0,1 0-2 0 0,-1 1 5 0 0,2-1 1 0 0,-1 0-4 0 0,0 0 1 0 0,-1-1-3 0 0,0 0 2 0 0,0-1 4 0 0,0 0-1 0 0,0 1 3 0 0,0-1-5 0 0,-1 2 0 0 0,0 0-1 0 0,1 1 1 0 0,0 0-1 0 0,0 2 29 0 0,0 0-28 0 0,1 1 2 0 0,-1 1 34 0 0,1 0 20 0 0,-1 2 142 0 0,1 1 323 0 0,-2 0-356 0 0,2 1-104 0 0,-2-1-58 0 0,1 0 33 0 0,-1-1-37 0 0,0-1 4 0 0,0 0-1 0 0,0 0 34 0 0,-1 0-36 0 0,1 0-4 0 0,-1-1 4 0 0,0 0 2 0 0,-1-1-2 0 0,1 1-3 0 0,0 0 0 0 0,0 0 33 0 0,0 1 6 0 0,1 1-34 0 0,0 1 1 0 0,0 0 41 0 0,1 1-44 0 0,-1 0 27 0 0,0 0-30 0 0,0-1 3 0 0,-1 0 2 0 0,0 0 26 0 0,0-1-1 0 0,-1 0-27 0 0,0 0 28 0 0,0-1-29 0 0,-1 0 4 0 0,0-1-4 0 0,0 1 29 0 0,0-1-31 0 0,0 0 2 0 0,-1 1 1 0 0,-1 0 2 0 0,0 0 1 0 0,0 1-4 0 0,0-1 4 0 0,-1 1-4 0 0,2 0 1 0 0,-2 1-1 0 0,1 0 1 0 0,0 1 2 0 0,1 1-2 0 0,0 1-3 0 0,2 0-3 0 0,0 1-3 0 0,2 1-31 0 0,-1 0 1 0 0,2 1-9 0 0,-1 0-37 0 0,0 0-47 0 0,-3 0-11 0 0,-1 1 3 0 0,-4 3-251 0 0,-2 2 13 0 0,-2 3-98 0 0,0 2-51 0 0,-2 2-168 0 0,2 2-316 0 0,0 2-345 0 0,2 1-542 0 0,0 2-1069 0 0,2 1-863 0 0,1 0 3824 0 0,2-1 0 0 0,4-9 0 0 0,1-4 0 0 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10T17:42:33.78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280 16 13517 223833 57215,'-33'-9'5405'0'0,"7"3"-5290"0"-779,26 6 722-1121 779,0 0-837 1121 0,-5 0-98 0 0,0 0 45 0 0,-4 1 47 0 0,0 1-28 0 0,-1 0 29 0 0,0 1-4 0 0,1-1 1 0 0,0 2 8 0 0,1-2 36 0 0,1 1 26 0 0,1-1 8 0 0,1 0-6 0 0,2-1 1443 0 0,1-1-1376 0 0,-1 1-131 0 0,0-1-86 0 0,-5 1 35 0 0,-1 0 51 0 0,-3 0 3 0 0,-1 1 42 0 0,0-1-40 0 0,-1 1 1 0 0,3-2-3 0 0,1 1 42 0 0,1-1 111 0 0,2 1-16 0 0,1 0-81 0 0,3-1 1582 0 0,1 0-1641 0 0,8 0 137 0 0,2 1 9 0 0,9 1-96 0 0,0-1-47 0 0,3 1 2 0 0,2 0 4 0 0,0 0-1 0 0,0-1-5 0 0,0 1 5 0 0,-1-1-2 0 0,0 1 0 0 0,-1-1-4 0 0,0 0 1 0 0,-1 0 0 0 0,-1 0 0 0 0,-2 0 0 0 0,-2 0-1 0 0,-2-1-2 0 0,-2 0-2 0 0,-1 1 2 0 0,-1-1 0 0 0,-1 1-3 0 0,1 0 3 0 0,-1-1 0 0 0,2 1 0 0 0,0 0 5 0 0,2 0-2 0 0,1-1-3 0 0,2 1-3 0 0,0-1 3 0 0,2 0 0 0 0,-1 0-2 0 0,0 1-1 0 0,1-1 0 0 0,-1 1-3 0 0,-1 0 4 0 0,0 0 2 0 0,-2 0 2 0 0,0 0 1 0 0,-2-1 0 0 0,0 0-3 0 0,-1 1 3 0 0,0-1 2 0 0,-1 0 7 0 0,2 0-7 0 0,0 0-2 0 0,0 0-3 0 0,2 0 0 0 0,0 0 0 0 0,0 0-3 0 0,-1 0-2 0 0,1 0-4 0 0,-2 0 1 0 0,0 0-1 0 0,-1 0 1 0 0,0 0 2 0 0,-2 0-2 0 0,-1 1 2 0 0,0-1 1 0 0,0 1 2 0 0,-1 0-3 0 0,1 0 4 0 0,0 1-4 0 0,-1-1 6 0 0,0 1 0 0 0,0-2 3 0 0,0 1 0 0 0,1 0-3 0 0,-1 0 0 0 0,2 0 2 0 0,1 0 1 0 0,0 0-3 0 0,1 0 3 0 0,0 0 0 0 0,1-1-3 0 0,0 1 0 0 0,0-1 0 0 0,0 1 0 0 0,1 0 0 0 0,1 0 3 0 0,-1-1-1 0 0,1 0-2 0 0,-1 0 0 0 0,0 0 6 0 0,-1 0-3 0 0,-1 0 0 0 0,-1 0 2 0 0,0 0 4 0 0,-1 0-7 0 0,-2 0-2 0 0,0 0-2 0 0,0 0-7 0 0,-3 0-156 0 0,1 0 131 0 0,-1 0 152 0 0,2 0-68 0 0,0 0-44 0 0,3 0 0 0 0,-2 0 2 0 0,1 0-2 0 0,-1 0-6 0 0,-1 0 0 0 0,-1 0 2 0 0,2-1 4 0 0,0 0 0 0 0,3 0-4 0 0,1-1 1 0 0,0 1 0 0 0,2-1-3 0 0,-1 0 0 0 0,2-1 0 0 0,0 1 0 0 0,-1-1 3 0 0,0 1 2 0 0,0 1 7 0 0,-2-1 30 0 0,-1 0-34 0 0,-3 1 59 0 0,-2 0-1576 0 0,-1 0-2232 0 0,-9-4-3545 0 0,3 2 14379 0 0,-12-8 0 0 0,4 0 1 0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20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 15453,'40'20'20,"-6"-4"-20,-27-16 0,2 0-9,-1 0-36,1 0 12,0 1 33,1-1-9,0 2 4,0 1-37,14 8 42,-11-4 0,11 8 5,-15-10 4,3 5-6,-6-4 58,3 10 1,-6-7 2,1 11-64,-4-10-36,0 10 36,0-8 0,0 14 0,0-11 143,0 12-57,0-12 40,-4 7-84,0-9 84,-12 11-92,6-12 11,-11 9 16,9-11 91,-5 4-57,6-7 134,-11 4-147,9-7 100,-14 1-146,15-4 6,-12-1-34,11 0 12,-14-3 16,15 2-16,-11-6-17,16 4-6,-2-2-42,8 2-140,0-1 29,1 1-1135,3-5 272,2 2-6715,25-18 7734,-10 10 0,8-4 0,-20 12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20.8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1 14946,'-23'39'507,"1"-5"-339,12-19 0,-1 2-34,0-1-10,-1 1-116,1-1 3,0 0 84,2 0 101,-8 23-198,9-19-80,-5 21 38,12-28-88,2 8 126,3-12 1,10 6 38,0-10 43,18 2-68,-9-5-1508,32 0 88,-25-2-3558,24-3 4970,-33 0 0,-2-1 0,-14 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1.72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251 42 10558 225002 54934,'-21'7'9937'0'0,"5"-1"-9752"0"0,10-5-34 0 0,2 0-11 0 0,0-1 9 0 0,1 1-6 0 0,-2-1-29 0 0,-1 0 10 0 0,-1 1-38 0 0,-1 1-77 0 0,0 1-1 0 0,-1 0 62 0 0,0 1-25 0 0,0 1-39 0 0,0 1-1 0 0,-2 1 4 0 0,0 2-9 0 0,-1 1-3 0 0,-1 1-50 0 0,0 2 53 0 0,0 1-3 0 0,1 1-39 0 0,1 0-28 0 0,2-1 8 0 0,2-1 17 0 0,2-1 37 0 0,1-1 2 0 0,1-1-64 0 0,1-1-16 0 0,1 0 80 0 0,1-1-30 0 0,0 0-18 0 0,0-1 46 0 0,1 0-28 0 0,1-1 36 0 0,0-1-9 0 0,2 0 4 0 0,-1-2 5 0 0,1 0-12 0 0,0-1 12 0 0,0-1 0 0 0,2 0 45 0 0,2-1 45 0 0,2 0-79 0 0,2-1 59 0 0,3-3 8 0 0,1-2-8 0 0,2-3-11 0 0,0-2 3 0 0,-1 0-9 0 0,-2 1 17 0 0,-1-2-17 0 0,-2 2-11 0 0,-2 0-33 0 0,-1-1 44 0 0,-2 1-20 0 0,0 1 4 0 0,-1-2-29 0 0,0 1 26 0 0,0 0-29 0 0,0 0 1 0 0,-2 0-3 0 0,0 2 2 0 0,0 0 65 0 0,-1 2 26 0 0,-1 2-1160 0 0,-1 1 1111 0 0,1 13-47 0 0,0-4-3 0 0,2 9 3 0 0,2-6 0 0 0,0-2 3 0-785,1 1-6-1081 785,1-3 3 1081 0,2 0-5 0 0,1 0 5 0 0,2-2 5 0 0,0 1 7 0 0,2-2 32 0 0,2-1-35 0 0,0-1 36 0 0,0 0-45 0 0,1 0 0 0 0,0-1-146 0 0,2-3 59 0 0,2-2 54 0 0,1-4-65 0 0,4-2-34 0 0,1-2 9 0 0,2-2 8 0 0,0-1 109 0 0,-1 1 4 0 0,-3 1 2 0 0,-4 3 53 0 0,-6 1 70 0 0,-5 5 34 0 0,-4 2-68 0 0,-5 3-55 0 0,-1 0-31 0 0,-5 8 92 0 0,0-2-61 0 0,-7 8 22 0 0,0-2-54 0 0,-2 1-2 0 0,0 0 0 0 0,1 0-44 0 0,1 0-1 0 0,2-2-17 0 0,0 1 62 0 0,2-1 3 0 0,0 1 5 0 0,0-1 43 0 0,0-2-51 0 0,1 1-62 0 0,1-3-16 0 0,1 0-29 0 0,2-3 802 0 0,1-1-852 0 0,4-12 53 0 0,0 1 23 0 0,4-12-25 0 0,1 3-149 0 0,1-1 9 0 0,3-3 114 0 0,2 0 96 0 0,3-1 36 0 0,-1 4 36 0 0,0 1-30 0 0,-3 4-6 0 0,-3 3-9 0 0,-3 4 4 0 0,-3 3-7 0 0,-1 2-402 0 0,-2 1 431 0 0,0 7 134 0 0,0-1-115 0 0,2 7-27 0 0,1-2 27 0 0,1 1-36 0 0,1 0-33 0 0,1-1 33 0 0,1-1 44 0 0,3 0 35 0 0,3-1 44 0 0,6-1-25 0 0,3-1-98 0 0,7-3 3 0 0,4-2 50 0 0,2-1-17 0 0,4-1-27 0 0,0-2-18 0 0,1-2-86 0 0,0-2-162 0 0,-3-1 63 0 0,1-1 35 0 0,-4 0 16 0 0,-1-1 65 0 0,-3 0 78 0 0,-2-1 8 0 0,-5 1 62 0 785,-4 2 3 1081-785,-5 0 148-1081 0,-6 4 115 0 0,-4 1 748 0 0,-2 2-1076 0 0,-13 0 28 0 0,3 1-36 0 0,-10 0-8 0 0,6 0 5 0 0,-1 0 3 0 0,-2 0 6 0 0,0 0 27 0 0,-3 1 21 0 0,0 1-21 0 0,-1 1 20 0 0,1 1 43 0 0,-1 1 44 0 0,0 1-9 0 0,1 0-36 0 0,-1 2 9 0 0,1 1 16 0 0,0 2-66 0-785,2 1-54-1081 785,1 2-112 1081 0,3 3 5 0 0,1 1 48 0 0,3 3 6 0 0,2 0 11 0 0,2 0-19 0 0,2 0 7 0 0,1-3 12 0 0,2-1-28 0 0,2-3 34 0 0,4-3-23 0 0,4-1 6 0 0,4-2 0 0 0,3-2 2 0 0,5-3-343 0 0,3-1-161 0 0,5-2-64 0 0,2-1-30 0 0,3-2-270 0 785,1-2-722 1081-785,1-4-619-1081 0,1-2-1710 0 0,1-2 3970 0 0,-5 2 0 0 0,-14 4 0 0 0,-9 2 0 0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29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48 13081,'6'-19'-53,"0"3"53,-4 12 0,0 1 81,-1 1 28,0 0 1045,0 1-1154,-4 4 3,1 0 33,-4 2-33,3-1-3,0-1-73,1 0 3,1-1-294,1 0 311,0-1 53,0 1 440,0 1-197,0 2-201,-1 1-33,0 9-6,0-7 50,-1 9-106,1-11-3,-1 7 56,1-7-62,0 4-72,1-6 64,0 3 140,0-4-62,1 3-8,-1-4-31,3 4 31,-1-4-8,3 1 11,-4-2 61,3 2-64,-2-2 3,1 2-3,0-2 36,2 3-64,-2-3 42,5 4-11,-5-3 39,5 2-39,-6-3-17,3 1 11,-3-1-131,0 0 125,-1-1 99,1 0-1,1 1-30,6 1-3,-2-1 6,6 0-9,-6 0-1083,11-3 242,-8 0-1698,7-5 999,-10 1 1487,-1-3 0,-5 5 0,0 0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30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0 13235,'23'36'47,"-4"-7"72,-18-25 96,0 1-52,-1 1-74,1 1-24,-1 0-60,0 1 93,0-2 20,0 2-73,0 0 13,0 7-58,-1-4 51,-1 13-48,0-13 53,-2 12-56,3-14 84,-1 8-79,2-11 6,-1 5-8,0-5 196,-1 6-39,0-7-54,0 5-50,1-6 504,-3 3-322,2-2 73,-4 2-196,3-3 123,-3 1-115,3-1-59,-1 0-61,2-3 84,0 0-54,1-1 161,0 0-105,-1 0-89,0 0-81,-3 1 238,-8 1-87,5-1-67,-8 0-82,10-1 12,-8-1-109,8-1-432,-8-1 236,10 0-678,-2-1 235,4 0-2117,0-2 1002,2 0 1930,1-4 0,-1 7 0,1-3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31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9458,'0'0'0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54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245 1 14809,'6'36'-48,"-1"-6"54,-5-26-6,0-1 3,0-1 58,-1-1 1,1 0-14,-1 0-43,1 0-5,-2 1 3,1-1 103,-1 2-44,0 1-59,0 0-3,-1 1 5,1-1 15,-1 1 36,0 0-48,0 0 43,-1 0-51,2-3-6,1 0 1,0-1-7,0 0 12,0 0 177,-2 3-169,0-2-58,-1 2 41,2-3-35,1 1-236,0-2 235,4-2 34,-2 0 2,2-2-38,-2 2 47,2 0 2,1-2 7,3-2 47,-2 0-65,4-3 4,-4 3-82,4-6 53,-5 5 32,4-5 44,-5 6 89,1-2-86,-2 4 106,-2-1-98,1 2-2,-1 0 5,0 2 53,0-1 423,0 1-532,0 0-328,0-1 328,0 0 17,0 0 14,0-1-42,0 2-202,0 0 143,-1 4-11,0-2 81,0 5 179,-1-3 25,2 3-159,-2 2-45,1 1-14,-2 4 11,2-4 9,-2 5 2,3-6 12,-3 6 16,2-6 26,-1 5-59,1-8 16,-3 7-10,2-6 30,-3 6-31,3-6 29,-4 5-34,3-3-15,-5 12-32,4-10 41,-4 9 11,5-12-5,-3 4 33,4-6 57,-4 4-57,3-6 71,-1 1-21,2-3 110,0 1-117,0 0 139,-2 1-165,1 0-44,-1 1-46,2-2 177,-4 2-30,3-2 80,-9 7-184,5-3 92,-9 5-48,8-6 28,-7 3-41,7-5 41,-6 4-33,7-5 5,-4 2-13,5-3 13,-1 0 20,3 0 112,-1-1-143,2 0-36,-4-3-3,3 1 48,-3-4-48,3 1-59,-1-4 14,2 2-75,-2-5 41,3 4-201,1-8 177,0 8-124,1-7 79,0 8-692,3-4 299,0 5-1002,5-6 361,-1 5-6089,12-11 7271,-10 10 0,4-3 0,-10 8 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54.4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6 5770,'-7'1'3276,"-4"10"1,21-29 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56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 16276,'-39'17'-221,"7"-1"171,27-3 50,1 0 0,2-1-6,0 0 0,1-1 6,0 0 3,0 4-90,1 3 87,0-3-11,0 5-59,0-10 73,4 4 5,-2-6-16,6 6 5,-5-8 3,4 5 0,-4-7-3,5 3 9,-3-4-3,7 2 42,-6-3 69,8 1-69,-5-2 70,16 0-79,-10 0 12,17-1-48,-17-2-602,10-4 59,-11-1-1117,9-7 239,-10 4 1421,12-12 0,-17 14 0,5-4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3:56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8010,'0'0'0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0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14.0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739 38 17883,'-6'-17'79,"0"3"-29,6 14-53,0-1 3,-3 0-2,0-1-4,-4 1-44,1 0 47,-1 1 0,-2 0-28,-14 0 70,6 0-36,-26 0 31,23 0-31,-20 0 58,20 1 43,-24 3-96,20 1 124,-25 6-82,25-3 54,-20 11-34,19-5 154,-33 37-137,27-16 33,1 6 0,1 1 9,1 7 34,-16 40-163,20-38-45,-9 29 11,17-39-131,-1 25 159,12-38-52,1 12 4,5-28-116,4 1 108,-1-9 20,7 1 34,-4-4-6,8 0 14,-5-1 0,19 0 0,-11 0 8,20 0 0,-16 0 46,26 0-46,-22 0-5,22-1 0,-26 0-3,12-2-12,-16 0-30,10-3-36,-13 2 28,13-7 41,-14 4-44,11-7 11,-13 5 20,13-12 10,-11 8-27,10-12 34,-14 14-1,5-5-2,-7 9-121,7-6 84,-8 7 28,5-3 9,-8 6-9,1 0-36,-3 3 89,-1 0 51,-1 2 0,0 2 86,-1 4-16,-2 2-20,-4 6 1,-8 17-96,0-3 28,-16 27-28,11-21-45,-13 23-6,15-27-13,-10 24-20,15-31 22,-6 18-33,14-30-59,-3 3 79,7-13-1608,-1-2 686,2-9-476,0-3-294,4-10 877,14-36 0,-10 34 0,8-22 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14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31 15811,'-5'18'-53,"8"-2"106,21-13 1,5-1 7,5-1 1,4-2-57,4-3 138,45-9-98,-32 3-3,41-10-378,-60 13-1142,8-3 335,-29 7-5003,-1 0 6146,-15 5 0,1 0 0,-3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2.167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234 0 11126 226126 55696,'-36'35'9885'0'0,"3"-3"-9681"0"0,21-15-39 0 0,-2 3-70 0 0,0 2-36 0 0,0 2-59 0 0,0 2 0 0 0,0 0 3 0 0,1-1-3 0 0,0-1 0 0 0,0-1 6 0 0,3-2-6 0 0,-1-1 0 0 0,4-3-62 0 0,0 0-5 0 0,2-3-14 0 0,3-1-59 0 0,1-3-56 0 0,1-1-322 0 0,0-4 50 0 0,0-1-565 0 0,0-2 389 0 0,4-1-256 0 0,-2 0-1256 0 0,3-1 871 0 0,-4-4-465 0 0,0 0 1750 0 0,-3-4 0 0 0,2 4 0 0 0,-3 1 0 0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14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0 17021,'-20'52'336,"0"-5"-333,4-22-3,0 1-3,0 2-3,1-2-47,3 1 11,1-3-19,2 0 52,3-3-125,-1 6-59,5-2 78,-1-5-468,7-5-276,1-13-5736,26-19 6595,-10 4 0,8-7 0,-20 12 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16.0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23 12683,'6'0'1462,"-2"0"42,-4 0-1406,-7 21-73,3-10-25,-5 17-36,4-16 36,1 1 67,-5 10-61,5-9 2,-3 13-8,5-15-123,0 13 86,2-14 1,0 6-26,0-10 9,1-2 0,1 0-9,1-2 54,1 0-37,5-2 79,-1 0 215,16-5-176,-9 0 14,16-7-26,-17 2 74,12-9-99,-14 8 70,7-8-72,-10 9 64,7-9-64,-6 6-191,11-17 157,-10 15 201,8-13-58,-12 17 67,3-9-165,-7 12 42,0-6-42,-2 8 139,-1-1-16,0 2 182,0 0-288,0 1-12,-2-1-13,1 2-4,-3 0-38,4 2-1250,-2 0 947,2 3 222,-1 0 83,1 4-3,0 0-128,0 1 55,2 1-2,2-1 20,3 1 52,5 1 4,0-3 38,12 4 1,-6-7 92,20 0-56,-12-3 33,40-6-41,-29-1 98,42-12-127,-49 9 110,15-9-20,-32 12 140,-3-3-257,-8 5 179,-2-2-87,-3 3-202,-17-1 104,5 3 81,-23 5-78,17 1 126,-23 20-59,21-7 31,-16 20-101,23-16-81,-6 14 27,13-15-167,-1 17 115,7-20 2,5 9 43,4-18 7,10 3 54,-2-6 70,22-1-33,-13-4-205,26-5-25,-23-2-143,22-11 168,-20 3-152,27-18 136,-28 14-66,20-19 180,-28 19 132,8-10 117,-15 14 443,0-1-491,-9 11 329,-2 1-301,-1 4-108,-4 8-51,-1 0 151,-9 17-143,4-8 45,-10 13-44,7-11 170,-13 18-126,14-20 0,-9 13-47,14-20 151,-1 0-54,5-8 368,1-1-314,2-2-37,0-5-319,0 0-338,5-13 318,2 2-215,34-28 384,-11 18 30,39-24-41,-32 28-71,18-4 0,-28 16-139,12 2 234,-24 7 29,8 7 8,-14 0 148,4 11-58,-7-5 271,5 18-282,-6-13-18,2 16-27,-6-20 75,1 7-47,-2-12-443,0 3-448,-1-8-3164,-5 0-2173,0-8 6166,-3 1 0,4-2 0,2 3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16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14949,'0'0'0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21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 14663,'-20'-1'185,"1"0"-238,10 1 53,-2 0 0,2 0 53,0 1 28,1 0-44,1 0-32,2 1 49,-1-1-18,2 0 230,-3 0-221,3-1 8,-3 1-8,3-1 89,-6 0-36,4 0-64,-4-1-34,5 1 126,-3 0-118,3 0-8,-6 0-3,3 1-2,-15 9-40,9 0-115,-15 17 116,14-8-46,-12 25 82,14-21-90,-9 19 53,15-28-62,-2 6 71,7-12-84,-1 5 13,3-8-72,0 4 176,0-5-114,5 0 122,0-2 130,7 0-18,-3-2 71,11-5-99,-4 0 116,17-11-135,-13 2 98,21-20-79,-23 16 88,11-16-88,-20 21-19,0-6-16,-6 11-4,1-4-95,-3 8 31,0 0-47,0 3-1373,-1 1 1442,0 5 216,1-1-16,-1 6-32,2-1-5,-2 1 112,1 3-194,0-2-16,0 5-73,0-8-106,1 5 72,-1-7-56,4 3 82,-2-4-152,7 1 160,-4-3 3,11 0-297,-6-3-1436,13-2 354,-7-2 1376,16-14 0,-21 11 0,5-8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24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1 16304,'-20'9'361,"2"-2"-291,10-7-25,0 0 14,-2 0-14,-1 0-37,-3 2 1,-1 2-1,-2 2 140,-7 5-148,5-1-5,-19 18-32,18-10 23,-17 20 12,21-18 7,-10 15 48,12-15 1,-9 18-57,12-19-42,-6 14 45,11-19 3,-2 14 0,5-13 47,-1 14-47,2-14 5,1 9-13,0-11-96,1 6 92,0-10-94,3 10 100,0-9-14,7 8-16,-3-8 21,6 5 1,-4-6-31,13 9 37,-9-10-1,15 6-28,-12-9 113,20 4-79,-17-5-924,17 1 5,-19-5-2007,12-5-420,-12 0 3346,4-4 0,-13 4 0,-3 2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25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82 13938,'-22'52'395,"2"-7"-322,11-28-20,-1 1 0,0 1-16,-1 1-37,1 0 2,-1 0 63,-3 11-20,3-9-54,-6 16 6,7-17 15,-8 16 24,10-19 0,-6 14-44,9-20-26,-5 5 40,6-10 39,-2 0-9,4-5 205,-1-1 1184,3-1-1495,0-4 62,0 0-90,-1-3-34,1-1-151,0-2 87,0-2-89,2-12 198,4 4-22,17-32 109,-6 21-79,23-29 51,-19 30 73,17-19 0,-17 22 45,18-25-82,-21 27 37,11-18 114,-17 26-86,2-5-118,-6 12-106,4-4 87,-6 8-113,3-2 71,-6 7-3,2-1 47,-3 2-162,1 1 275,-1 1 217,5 6-153,-1 0-17,6 10-25,-3-6-67,4 8-6,-6-8-40,8 9 122,-9-10 245,7 7-229,-9-9 81,6 8-117,-6-7 0,2 9-26,-3-8 31,1 9-22,-1-7 140,-1 21-107,-1-13 115,-6 25-86,-1-21 271,-20 30-157,9-27 182,-19 20-266,19-29 99,-10 5-133,13-13 208,-9 2-154,11-7 266,-21 2-328,15-5-45,-21 0-8,21-3 53,-22-8-95,20 2-75,-17-11 22,23 8-85,-7-6 68,12 7-291,-2-3 76,8 8-583,0 0 252,3 2-1790,0 0 1129,4 0-1853,18-6-1,2 0 3131,14-4 0,-20 6 0,-5 1 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26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484 36 16097,'-18'-16'157,"2"3"-26,12 12-16,-1-1 87,0 1-59,-2 0-3,-2 0-34,-2 1-36,-3 0 168,-23 11-179,11-1-6,-30 21-47,26-11-1,-27 26-38,31-21 35,-20 23 7,27-24-1,-9 19-11,12-17-83,-8 23-1,13-24-90,-2 23 124,10-30 8,1 14 37,2-19-54,3 7 26,0-11-23,5 6-11,-2-8-45,11 5 115,-6-6 6,13 3-3,-9-6 120,19 0-70,-15-2-50,16-2-538,-20-2-1316,9-5 266,-12 0 1585,5-8 0,-11 10 0,0-2 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34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0 16654,'-20'52'70,"0"-7"-36,7-25 2,-1-1-27,0-1 44,0 0-45,-1-1 45,1-2-44,1-2 44,0 0-19,1-2 232,-11 5-163,11-8 12,-12 3-115,15-10-720,-7-3 208,5-2-1134,-7-8-200,7-1 1846,-3-14 0,9 16 0,1-3 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35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0 14565,'-7'29'0,"4"-3"-8,14-9 8,0 0-3,1 0 3,2 0-3,0 1 3,1 1 6,1-1-3,0 1 5,1-1 48,1 1 3,29 21-62,-21-18-61,33 23 58,-36-29 6,18 11 9,-19-12 80,14 9-86,-18-11 36,10 6 17,-16-9 90,9 8-141,-14-11 77,4 3-74,-8-8 107,-1 0-26,-2-1 905,0 0-1330,-5-1-509,-1 0-88,-6-2-781,1-1-1170,-1-3 12714,-7-4-7503,48 20 0,-30-13 0,38 17 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35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693 1 14451,'-56'68'358,"6"-9"-268,27-38-12,-3 1 20,0 1-25,-1-1-68,-1 1 32,1-1-29,0 1 37,1-1 87,-22 19-96,17-14 54,-28 20-54,32-26 0,-21 10-24,22-16 7,-26 10-19,29-15-1081,-16 3 804,29-11-841,-2 0-265,11-2-2736,1-1 2227,4 0 1892,1-2 0,0 2 0,-2-1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3.17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0 253 10031 226126 55696,'49'14'10814'0'0,"-3"-5"-10811"0"0,-17-14 3 0 0,5-2-3 0 0,3-1 41 0 0,3-1-35 0 0,1-1 27 0 0,2-1-27 0 0,0-1 44 0 0,-1 1-3 0 0,0-2-5 0 0,-3 1-37 0 0,0-1 37 0 0,-3-1-8 0 0,0 0-26 0 0,-3-1 31 0 0,-3 0 11 0 0,-4 0 17 0 0,-2 1-8 0 0,-5 0 16 0 0,-3 1 26 0 0,-4 1 27 0 0,-3 2 34 0 0,-3 2 1 0 0,-3 2-18 0 0,-2 1-19 0 0,-1 1 19 0 0,0 1-251 0 0,-1 2-63 0 0,-2 0 80 0 0,0 0 80 0 0,0 1-56 0 0,0 2 1 0 0,0 0 61 0 0,-4 5 61 0 0,-2 2 51 0 0,-4 6-33 0 0,-3 3-71 0 0,-1 5-8 0 0,-2 3 0 0 0,2 3 3 0 0,0 2 0 0 0,1 0-3 0 0,3 1-42 0 0,2 0 33 0 0,1-1-27 0 0,3 0-6 0 0,1-3 34 0 0,2-2-37 0 0,1-3 11 0 0,2-4-11 0 0,1-4 40 0 0,0-3-54 0 0,0-3 51 0 0,2-3-62 0 0,1-3 67 0 0,1-1 3 0 0,0-2 67 0 0,2 0 151 0 0,1-2-69 0 0,3-4-62 0 0,3-4-37 0 0,4-5-5 0 0,2-2-17 0 0,2-3-28 0 0,0-1-149 0 0,0 0-49 0 0,1-1 24 0 0,0 0 87 0 0,0 3 79 0 0,-1 0-26 0 0,-2 5-11 0 0,-3 2-58 0 0,-3 5-65 0 0,-3 2 11 0 0,-2 2-8 0 0,-3 2 39 0 0,0 1 11 0 0,-2 0 67 0 0,-1 0 48 0 0,1 3 9 0 0,-1 0 52 0 0,1 3-19 0 0,1 1-5 0 0,0 0-29 0 0,1 2 29 0 0,1 1-35 0 0,0 1 1 0 0,1 0 0 0 0,0 1 0 0 0,2 0-3 0 0,2-1 8 0 0,2 0 65 0 0,3 0-11 0 0,2-1-1 0 0,4-2-10 0 0,4-1 10 0 0,3-1-16 0 0,3-2-6 0 0,4-2-39 0 0,1-1-252 0 0,0-1 3 0 0,-1-2-14 0 0,-4-1 78 0 0,-4-2 9 0 740,-5-2-18 1167-740,-2 0 88-1167 0,-4 0 106 0 0,-2-2 0 0 0,-1-1 140 0 0,-2 1 3 0 0,-2-1-37 0 0,-3 1-27 0 0,-1 1-18 0 0,-2 0 62 0 0,-2 2-8 0 0,0-1-11 0 0,-1 2 2 0 0,-1 0 20 0 0,0 1-31 0 0,0 0 12 0 0,0 2-12 0 0,-3-1 9 0 0,-1 1-15 0 0,-1 0-80 0 0,-1 0-9 0 0,0 0 0 0 0,0 1 103 0 0,-1 0 1 0 0,-1 1-43 0 0,-2 0 1 0 0,-1 0-20 0 0,-2 3-39 0 0,0 0 58 0 0,-1 4-61 0 0,1 1 0 0 0,1 1-61 0 0,2 0 2 0 0,2 1 48 0 0,2 2-31 0 0,1 0 39 0 0,2 2-50 0 0,1 0 19 0 0,1-2-11 0 0,1 1 12 0 0,0-2 24 0 0,0-1-35 0 0,3-1-18 0 0,2-1 3 0 0,5-1 6 0 0,3-2-34 0 0,3-1-389 0 0,3-1-70 0 0,3-2-89 0 0,5 0-219 0 0,3-5-448 0 0,2-2-527 0 0,4-5-154 0 718,1-3-923 1213-718,0-2 2906-1213 0,-1-2 0 0 0,-16 8 0 0 0,-4 1 0 0 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36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634 0 8318,'5'9'2724,"-2"-2"-1898,-3-7 1883,0 0-2407,0-3-16,-2 2-62,-1-2-140,-3 4-84,-1 2 0,-4 3 103,-27 21-30,10-6 50,-37 32-86,28-21 5,-28 27-42,27-23-40,0-1 1,1 0 39,1-1 6,-25 26 39,38-36-6,-16 16-31,21-24 82,-10 10-37,18-17-14,-4 2-28,7-6-489,-5 2-4,7-5-736,-3 1 333,6-3-4531,0-1 5416,1-2 0,1 1 0,0-1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37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0 15641,'-16'47'-42,"3"-5"42,3-25 53,1 0 25,1-2 29,-1-1-35,0-1-10,0-2-9,0-1-8,0-2-524,-11 4-154,7-6-3021,-21 1 1503,18-8 2151,-8-2 0,16 0 0,4 0 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0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 16324,'-25'22'-76,"3"-1"76,8-6 0,1 2-36,-1 0 27,2 0-61,2-1 9,2-2 52,3-1-35,0-2-10,1 3 32,1-6 22,1 1-196,2-7-3680,0-2 2650,1-4 461,3 1-175,2-2-273,5 2-531,3 1 1744,-29 9 0,17-6 0,-25 8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0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30 13176,'13'-16'667,"-3"2"-504,-10 14 150,0 0-243,-2 2-70,0 0-98,-5 5 56,-2 3 42,-3 7 90,-4 4-26,-3 7-28,-3 3-33,-11 19 260,-7 14-198,6-11 50,-7 13-79,24-39 98,-9 13-64,13-20-106,-8 15 30,14-18-2,-5 11-26,10-16-10,-2 8 7,2-11 26,1 6-34,1-11 48,0 0 31,0-3-85,0-1-55,2 0 97,0 0 9,3-1 196,11-3-190,-3-1-31,19-4 14,-12 4 2,19-4 6,-15 5-103,27-1 103,-25 4-2,21 0 35,-29 3-584,12 1-20,-13 0-1090,8 2-7,-12-4 1671,1 0 0,-9-1 0,-1 0 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1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1 134 10482,'63'-5'176,"-1"0"1,-4 0 0,-7-2 13,-5-6-86,-3-2-104,-3 0-166,-6 0-1371,-6 0-1498,-8 1 3035,-7 1 0,-7 6 0,-4 2 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1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35 13672,'-4'-11'1896,"1"2"-1081,3 9-359,0 0-683,-9 0-89,7 0-555,-4 0-353,11-1-372,8 0-1946,7-3 6818,2 1 1,4-2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2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1 15867,'-5'45'28,"-3"-2"-28,-4-17 3,-2 1 87,0 0-45,0 1 8,-2-1-50,1 1 2,-1-1 4,1-1-7,-1-1 40,-10 18-42,9-16-142,-12 26 108,20-35-22,-3 12 56,10-23 120,-1 3-5,3-9 459,0 0-607,0-5-29,0 3-16,0-5-37,1 2-70,2-2 9,3-2-135,9-12 230,1 2-85,28-23 113,-19 20-3,23-14 3,-29 23-137,7 0 83,-15 9-89,2 0 151,-9 3 12,2 1 33,-1 2 87,1 5-43,0-1 108,3 13-63,-4-7 34,1 13-58,-3-12 13,-1 14-83,0-14-93,0 13 28,1-15 25,1 5-36,0-8-15,9 8 96,-4-9 79,14 8-76,-7-9-479,29 2-37,-17-6-1039,35-3 46,-28-5-3251,31-10 4757,-30 3 0,0-1 0,-24 8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3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17 16593,'-71'-9'403,"11"2"-372,40 10-31,-1 1-34,0 4-2,-1 1 2,0 1-19,0 1-26,1 0 9,2 2-28,2-1-50,3-1-241,-1 10 86,6-2 233,1 0-81,6-3 106,3-10-78,8 4 118,-1-6 5,16 1-82,-7-5-130,9-2 69,-4-2 62,0-3 36,1-3 50,6-7 32,-8 4 61,6-9-9,-16 9 177,4-6-176,-10 10 114,1-1-176,-5 8-954,-1 1 682,0 5 40,0-2 204,0 5 98,0-1 28,0 3-76,0 2-56,0 7-5,1-6-14,6 13 25,-1-15-980,12 7-376,-4-13-3376,21 0 4732,-12-5 0,2 1 0,-15-1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3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285 15 17113,'-89'-10'-266,"14"6"124,59 17 10,0 3 45,1 3-36,1 1-28,2 2 11,4 0 14,2 0 31,3 1 13,2-1 74,8 17-129,-1-15-210,13 21 285,-10-29 98,5 6 34,-12-16 20,2 0 25,-4-5 246,0 0-703,-4 0 4,-2-1-180,-6-1-227,-1-3-183,-4-2-1096,-1-2-1263,-2-2 2439,58 21 0,-35-12 0,46 19 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44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28 15156,'-36'-14'311,"7"4"-221,24 9 24,0 1 12,0-1-47,0 0-9,0 1-6,-1 0-55,-1 0 69,-3 0 54,-16 10-132,6-1-149,-24 21 88,21-9-74,-15 20 37,21-18-193,-8 23 210,17-27-17,-2 14 45,9-24-107,0 3 98,1-7-117,4 3 115,-1-4 123,11 2 19,-5-4 118,13 1-106,-8-3 223,25-12-307,-15 3 92,28-20-37,-24 10 71,18-17-42,-21 15 86,9-12-114,-20 17 380,1-4-319,-11 14-36,-1 1-87,-3 5-347,0 0 198,-1 2-27,0 1-12,0 3 188,-1 1 48,-1 2-48,-4 16-34,3-9-47,-3 16 28,6-18 42,0 7-70,1-9-23,6 7 96,-1-9-2863,22 12 51,-9-14 2820,24 4 0,-27-11 0,5-1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3.865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133 44 13192 228506 57154,'-41'52'7186'0'0,"7"-8"-7080"0"0,23-30-36 0 0,2-1-61 0 0,0 0-9 0 0,1-2 0 0 0,1 0 0 0 0,2-2 5 0 0,1-1 34 0 0,2-3-36 0 0,0 0 1501 0 0,2-3-1504 0 0,1-11 0 0 0,1 2 0 0 0,1-11-56 0 0,1 6-59 0 0,-1-3-22 0 0,4-1 14 0 0,0 1 19 0 0,2 0-11 0 0,1 1 37 0 0,0 2-34 0 0,-1 2-14 0 0,-1 4-42 0 0,-2 2 3 0 0,-2 2-356 0 0,-2 1 521 0 0,1 5 131 0 0,0 0-16 0 0,2 3-53 0 0,0 2-26 0 0,1-1-2 0 0,2 1 11 0 0,-1-1 33 0 0,3-1 3 0 0,0-1 31 0 0,1-2-5 0 0,1-1-29 0 0,3-1 48 0 0,2-1-11 0 0,4 0-65 0 0,2-1-8 0 0,2-2-42 0 0,2 0-53 0 0,1-2 53 0 0,-1-1 3 0 0,1 1 2 0 0,-2-1 49 0 0,-3 1 7 0 0,-1-2 34 0 0,-5 1 9 0 694,-4-1 2 1260-694,-2 1-19-1260 0,-2-1 0 0 0,-1-1 17 0 0,0-1-1 0 0,-2 0-8 0 0,0-2-16 0 0,-3 1-1 0 0,-1 0-27 0 0,0 1 19 0 0,-2 0-9 0 0,0 1-2 0-817,0 1-14 1063 817,0 1 30-1063 0,-2 1 21 0 0,1 1-10 0 0,-3 2 43 0 0,0 1-129 0 0,-2 0-25 0 0,-2 0-37 0 0,-3 2 62 0 0,-2 3 34 0 0,-2 4 16 0 0,-1 3 12 0 0,-1 3 58 0 0,0 2 1 0 0,-1 3 33 0 0,1 2-17 0 0,0 1-20 0 0,1 2-38 0 0,2-1-79 0 0,2 0-59 0 0,1 0-19 0 0,3-2 2 0 0,3-1-2 0 0,3-4 27 0 0,1-3-19 0 0,1-2-33 0 0,4-3-77 0 0,3-2-466 0 0,6-2-116 0 0,4-3-221 0 0,4-1-565 0 0,3-6-2154 0 0,4-4-2083 0 0,0-4 5785 0 0,1-7 0 0 0,-15 11 0 0 0,-1-2 0 0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52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2 15839,'-19'-2'-299,"2"2"173,11 3 19,-1 3 9,1-1 37,-2 2-4,2 0 60,0 0-40,1 0-25,1 0-260,0 4 212,2-5-8,0 6 64,2-8-92,0 4 146,0-3-54,2 6 57,0-4-34,6 9 39,-3-8-45,7 9 42,-6-10-14,6 7 17,-4-5 6,8 8 36,-8-9 31,6 6-68,-9-9 166,3 5-165,-5-6 128,1 4-33,-4-5 112,1 2-87,-1-3 347,-2 5-314,0-4 135,-6 5-134,1-4 140,-16 1-230,9-4 204,-18 2-221,15-3 31,-9 0-84,12 0-11,-10-1 8,13 0-156,-8-3-186,12 0-290,-7-2 223,4 3-257,-9 1 392,6 2-1222,-15 9 158,15-3-2176,-8 11 1381,15-8 2136,2 1 0,3-5 0,1-3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52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0 13712,'-24'51'-12,"1"-3"57,7-18-36,-1 4-1,0 0 0,-1 0-2,1-1 2,1 0-2,0-3 2,2 0 54,1-3-26,1-2-27,-7 13-1,5-8-11,-1 0-2,7-11 5,5-14 19,0 2 26,3-5-3204,0-1 1748,0-5-258,0 0-327,1-7 11826,1 1-7373,-3 20 1,2-10-1,-4 16 1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54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10300,'29'7'306,"-2"-1"-169,-9-2 8,3 0-19,1-3-72,1 0 2,0-1-20,0 0-36,-2 0-3,0 0-2,-3 0-68,-2 0-182,5 0 210,-9 0-137,6 0 219,-13 1 61,4 1-6,-6 1-56,1 1 29,-1-1-12,0 0 11,0 0-61,-1 1-3,0-1 45,0 0 73,1 1-54,-1-1 9,0 1-20,-1-3 104,-1 1-96,0-1 166,0 1-162,0-1 35,0 1 43,0 1 834,-2 2-676,0 0-32,-7 5-213,3-2-48,-9 9-11,6-6-120,-8 15 67,9-12-34,-6 14 85,10-18-40,-3 5 37,6-10 8,-1 2 0,2-5 1710,0 0-1676,2-6-34,-1 0-115,2-5-19,0 1 125,2-2-80,-1-1-172,11-14 163,-5 8-36,16-17 53,-10 18-45,14-11 64,-11 13-92,15-7 93,-14 11-113,17-5 118,-19 10 48,17-3 8,-18 6-59,23-1-20,-19 1-2,17 1 76,-23 3-7,5 2 0,-12 0-2,3 5 14,-7-6 74,0 4 16,-3-6 97,-1 2-58,0-1 658,-6 7-678,3-1-53,-9 9-56,6-8-56,-7 9-53,7-8-43,-7 15 91,9-12-110,-3 12 135,6-13-118,0 6 109,1-9-64,3 8 36,-1-10-8,6 4 81,-2-8 235,12 0-165,-5-2 134,22-7-204,-11-2-89,26-16 89,-18 4 72,21-18-66,-23 15 156,17-19-153,-28 24 285,6-8-185,-20 20 6,-2 2 19,-3 4 6,0 0-257,-1 3 91,0 1 26,-2 3 188,-3 7-188,0-1 3,-4 11 42,4-10-45,-3 8-45,5-11-118,0 9 130,3-9-57,0 7 82,1-10-1255,10 7-166,0-9-4526,24 2 5955,-11-9 0,2 0 0,-15-1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54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1 15881,'-89'16'-310,"14"0"231,59-1 15,0 2-15,2 0-2,2 2-17,2-1-33,2 1 30,2-2 31,3-1-476,2 9-300,6-10-2411,14 6 1353,1-17 1904,8 0 0,-14-4 0,-4 0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54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414 1 13709,'-48'47'122,"0"0"0,4-3 0,6-4-49,6 2-28,2 2-37,4 1 65,2-1-3,3-1-61,2-1-9,3-3 0,1-3-37,2-4-24,0 14 58,5-20 67,0 16-198,6-32-1166,1 1 558,0-10-2397,-1-10 1806,1-1 1333,-1-21 0,1 18 0,0-6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5:55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7755,'57'45'272,"-4"-9"-87,-20-32-12,6-2-75,3 0-22,3-2 22,-1 0-98,1-2-6,-4 0 6,-4-2 1171,17-1-897,-27 2 717,11 1-319,-34 2 1113,-1 1-1346,-3 0 269,0 1-439,0-1 132,-3 4-214,-1-1-10,-5 5-63,0 2-63,-2 1-51,0 2-115,-5 8 112,4-6-56,-6 14-2,9-13-172,-5 19 155,9-19-31,0 12 39,5-18-81,3 3 89,1-8-268,21-1 19,-5-7-266,32-11 261,-19-2-239,41-29 552,-37 19 3,27-22 53,-41 29 300,4-5-92,-19 15 397,0 1-283,-8 6 681,1 0-1154,-3 5-34,-1-1 42,-1 5 85,-1 0-6,0 1 13,-3 8-2,2-4-106,-1 7 16,5-10-114,1 5 106,0-8 62,8 3 44,1-6 171,19 0-134,-4-2-233,32-7 37,-15-1-33,9-7 1,2-1 4,2-2 92,-1-3 1,-2 1 131,-17 5 170,9-5-92,-35 15 48,-2 2-107,-5 1 818,0 0-747,-2 3-90,0 1 25,-2 3 106,-6 6-78,1-2 62,-16 15-107,11-12 98,-12 10-89,15-15 86,-9 5-58,8-7 66,-14 3-111,14-6-221,-8 0 44,15-4-204,-2-1 196,4-3-207,-1-7 36,2-1-616,3-29 452,6 15 60,14-29 314,-2 29-143,22-13 90,-22 25 22,13 0 141,-23 12 83,4 4-2,-8 2 297,7 11-295,-5-5 20,8 13-56,-7-13 0,13 8 62,-8-11 268,19 3-207,-11-9 29,27 0-208,-14-4 78,37-7-75,-24-1 75,2-1 1,0-1-23,-1-2 86,29-12-27,-52 14 302,2-3-114,-18 9 666,-3 0-633,-9 6 154,-9 0-362,0 1-248,-20 3 36,13 3 134,-21 12-44,18-1 8,-14 15 14,15-10-176,-11 20 61,19-22-70,-3 17 95,13-23-103,3 14 112,5-15-653,12 7-215,1-14-2588,27-1-881,-10-9 4390,10-2 0,-25 1 0,-8 1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1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652 51 14784,'-11'-25'652,"3"5"-512,5 19-22,0 0-40,1 1-16,0 0 64,1-1-39,0 0-82,0 1 57,0-1-51,-3 1-11,0 2-143,-3 3 96,-3 3 77,-17 19-30,1 0-53,-27 39 22,17-17 24,0 7 0,1 2 16,-1 3-1705,4-5 0,3-1 1732,4-7-198,-20 40 199,23-46 19,-17 29-48,23-44-2,-7 12-4,13-21 3333,-4 5-3237,8-15 421,-3 1-732,4-6-870,-7-2 413,5-4-1369,-9-7 505,8-1-1518,-5-14 3052,7 10 0,0-2 0,4 11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3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12036,'42'19'202,"-4"-4"-104,-18-11 76,2-1 41,2-2-33,4 0-120,1-1 55,2-2-69,1-2 58,0-3 94,21-8-119,-20 5-109,23-8 28,-38 13 65,4-2-29,-18 6-25,-1 1 34,-3 0-90,0 3 37,-1-2 2,0 2 6,0-2 37,1 0 97,-2 0 381,2 1-560,2-5 0,0 2 45,2-3 3,-2 2 0,1 0 0,0 1 0,0 0 167,-2 0 276,1 1-452,-3 3-67,0-2-8,-1 4 78,-1-2 3,1 2 73,-5 7-37,1-2 79,-5 12-53,5-8-51,-4 10-11,5-11-87,-2 7 82,4-9-96,1 6 95,1-8-47,1 2 17,0-8-79,0 0 70,0-3 11,3 0 37,-1 0 120,7 0 37,-2 0 47,14-3-145,-5 0-20,18-8-42,-11 2-154,16-8 0,-16 6 8,12-6 146,-16 6 135,14-10-54,-17 10 50,9-8-33,-18 13 98,1-1-142,-7 5-208,-1 2 36,-2 4 20,1-1 90,-3 4 8,1-2 47,-4 8-10,2-1-43,-3 9-75,4-7-45,-1 7 120,3-9-117,1 7 87,1-9-54,8 7 118,-2-10-28,17 4-6,-6-9-523,23 0 359,-9-5-514,46-15 647,-33 5-3411,39-19 3454,-47 16 27,14-10 177,-32 17 206,1-2-220,-17 10 711,-2 2-798,0 1 3140,-4 3-3330,0 3 89,-9 7 29,3-2-1,-9 11-30,7-10 164,-10 14-108,11-16 44,-8 8-52,12-14 178,-2 1-89,5-5 193,0 0-336,2-1-345,0-4 85,2 0-471,0-9 336,1 2-405,19-19 620,-4 12-193,32-16 365,-17 17-199,39-12 154,-34 15-166,26-4 146,-38 13-254,7 1 184,-18 3 297,1 5 434,-10 0 541,-2 16-743,-1-8 82,-6 19-462,2-18-1,-4 12-5,4-16-106,0 6-874,2-8-3352,14 2 930,-4-6 3402,20-1 0,-19-3 0,4 0 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3.2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264 1 17970,'-91'6'-322,"15"2"174,59 4 33,0 3 11,2 2 18,2 3 7,1 0-5,2 2 51,3-2-12,3 0-252,3 9-473,6-12-2423,24 10 1208,-3-21 1137,33-5 0,-39-2 0,9-4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3.6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1 16548,'-31'47'36,"1"0"1,-24 36-37,29-46-3,1-1 6,1 1-6,0-1 6,3-1-1,1-2-2,2-3-64,-6 14 56,10-19-124,-5 13-576,15-27-981,1 1 515,2-8-1075,0-2 1,0-2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4.970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1 3 9866 229401 54815,'34'-2'10747'0'0,"-2"1"-10744"0"0,-7 1 0 0 0,-2 0-3 0 0,-2 0-42 0 0,-2 0-12 0 0,-2 0-7 0 0,-3 0-9 0 0,0 0 61 0 0,-1 0-41 0 0,-2 1-12 0 0,0 1 18 0 0,-2 1 38 0 0,-1 1 6 0 0,-2 0 6 0 0,-2 0 47 0 0,0 2 34 0 0,-2-1-34 0 0,0 2 25 0 0,-1 0 12 0 0,-1 0-20 0 0,0 1 53 0 0,0 0 0 0 0,0 1-44 0 0,-2 0 89 0 0,-3 1 44 0 0,-3 1 49 0 0,-3 1-51 0 0,-2 1-53 0 0,-2 0-54 0 0,-3 2 1 0 0,-1 0 27 0 0,-2 1-44 0 0,1-1 17 0 0,0 1-43 0 0,1-2-19 0 0,1-1-8 0 0,2-2-26 0 0,3-1 37 0 0,2-3-11 0 0,4-1 19 0 0,2-3 34 0 0,1-2-3260 0 0,3 0 2552 0 0,7-2-160 0 0,1 1-1068 0 0,10-1-1038 0 0,-4-1-744 0 0,3 0 26456 0 0,-3 0-22825 0 0,-44 5 0 0 0,26-3 0 0 0,-34 5 0 0 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4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58 10782,'98'13'353,"-10"-3"-280,-46-11-37,1-2-36,0-2 0,-3 1-81,-4-1-9,-4 2 45,2 0 1,-13 1-38,4 1 340,-17 1 1366,-2 0-1352,-4 0 2618,-2 0-2546,-3 3-114,1-2-152,-4 3-78,-1 0 0,-2 2 3,-2 1-3,-1 3-3,-2 1-58,0 1-275,-5 11 184,9-9-262,-2 14 305,12-18 36,10 7 118,3-11 47,20 1-92,-8-5-215,25-5 161,-19-1 290,23-11-183,-31 6-8,10-12 2,-26 10-47,-1-12-5,-5 8 30,-13-15 22,3 15 130,-16-8 27,10 16-81,-11 0-263,15 4-355,-4 2 262,12 1-285,1 0 180,1 0-110,8 2 448,2 1 313,36 4-307,-12-3-43,43 1 1,-33-5 47,46 0-95,-47 0-184,25 3 195,-49-1-81,-1 4 154,-13-2 369,-1 10-243,-3-5 249,0 11-142,-2-10 355,-13 13-375,3-11 265,-14 8-248,11-13 316,-8 3-280,10-7 283,-5 0-401,8-3 253,-5-5-329,9 1-200,-3-9-1,7 4-316,1-12 226,3 6-545,20-21 571,-4 16-3412,29-13 3518,-19 21 78,36-5-341,-30 11-2552,28 0-511,-36 5 3413,1 0 0,-17 1 0,-5 0 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5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0 14927,'-35'9'-546,"1"5"546,8 13 89,-2 7 1,0 5-9,1 3-11,0 3 64,3 1-134,2-1-33,2-1 33,3-2 0,2-1 3,1-3 131,-8 22-100,9-24 92,-9 24-121,16-41 34,-4 5-39,8-18-585,0-2 308,2-3-1563,0-9-1013,0-1 2853,0-15 0,0 14 0,0-4 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10578,'93'31'238,"-10"-6"-185,-49-23 22,1-2-75,0 1-64,-2-1 11,-4 0 8,-4 0-8,-4 0 53,-6 0 263,-3 0 48,-5 0-40,-1 0-170,-2 0 806,-2 1-537,-2 1 874,-1 2-572,-9 9-602,2-1 39,-14 14-106,10-11-112,-14 16 11,16-18-45,-5 7 20,12-13 5,1-1 28,1-1-117,1 3 140,1-2 22,6 4-19,0-4 11,16 2 114,-3-5 138,25-3-191,-10-3-61,40-10 53,-35 3-28,25-8 28,-41 11 199,7-4 25,-18 7 1341,1-3-1052,-11 6 332,0-4-568,-3 2 166,-8-10-253,2 5 37,-17-13-160,8 9 82,-18-8-110,13 9-45,-12-4-89,17 7-431,-6 1 257,15 5-2624,-3 1 1188,8 4 1705,-2 11 0,3-7 0,0 7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09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1 15540,'2'47'283,"-4"-3"-149,-11-14 14,-2 2-33,0 4-4251,-1 0 4217,1 2 840,0-1-826,-2 14-50,-2 11-45,4-12-11,1 5 5,9-35 12,-2 10 2,5-18 3490,-1 4-3402,2-13 178,-1 0-168,2-2 76,-2-1-182,1 0-439,-2 0 237,2 0-274,-1 0 177,1 0-975,-1-2 224,2-1-3999,0-9 14879,0 2-7373,3 19 1,-2-9-1,2 18 1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0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12633,'41'18'-9,"-4"-2"-52,-18-12 58,2 1-39,2 0-31,0 0 68,0 0 5,-1 0 72,-1 0-66,1 0-3,0-1 39,-1 1 67,2 0-56,0-1 177,21 4-149,-16-4-851,32 3-162,-36-4-1227,16 2 991,-26-4 1168,0 4 0,-11-4 0,-1 2 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 10678,'2'3'2980,"0"-1"-1686,-2-2-1347,2 0-118,-1 0-90,2 0 1,-1 0 154,0 0 106,3 0 114,7 0-16,15 1-89,-4-1-1,19 0 101,-19 0-2,6 0-107,-8 0-118,0 0-878,-2 0-752,0-1-1388,-1 0 3136,-2-1 0,-8 0 0,-2 1 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1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253 36 13204,'12'-20'894,"-4"5"-679,-11 15 9,-4 0-81,-1 0-90,-4 0-47,-1 0 2,-2 0 68,-2 1-171,-20 11 95,13-3 143,-21 12-143,26-10-12,-5 9 7,12-7-247,-6 16 154,11-13-45,-3 12 42,9-17-42,1 3 71,2-8 35,8 2 82,-1-6 42,14 1-42,-9-4 53,14-7-45,-9 1 20,23-16-73,-20 10 8,19-12-2,-23 14 55,7-6-55,-13 10 55,3-3 1,-10 7 2,1-1-64,-5 4 303,-1-1-292,0 5 67,0 0 57,0 5-1,0-2-81,0 3-41,0 5 32,0-4-49,2 10-60,0-12 4,2 5 16,0-10 34,4 1 2,1-3-2038,22-4-8,-8-4 2055,25-13 0,-32 10 0,5-4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2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 13605,'-21'12'129,"4"0"-129,9-8 0,1 1 0,-3 2 64,1 0 62,-1 2 0,0 1-64,1 0-57,0 2 32,2 0-43,-1 5-173,4 5 106,0-3-33,4 4 100,1-14-106,5 2 112,0-7 12,9 0 97,-3-3 50,25-13-156,-15 2 11,25-18 39,-26 10 154,8-10-81,-16 13 115,3-12-235,-12 14 369,2-8-285,-5 16 52,-1-2-786,0 7 485,0 6 125,-1-2 34,0 4 6,-1-3-6,1 1-9,0 0-27,0 6 36,1-3-784,0 5-247,1-6-3995,6 3 14856,-2-6-7373,-6-34 1,1 21-1,-9-26 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3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609 5 15044,'-44'-4'-28,"4"3"109,23 11 17,-4 3 0,-3 2 9,-3 4 8,-2 1-17,-1 3-45,-1 1-50,-1 3 50,2 2 0,-1 1 28,-9 15-39,-7 14-42,9-10-5,-5 18-4,26-37-131,-12 28 87,16-30-73,-5 18 118,14-29-286,0 12-143,6-17-694,7 7 455,0-13-1819,16-1 608,-6-4 1887,6-3 0,-14 1 0,-3-1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15680,'0'45'45,"2"-4"-90,5-20 11,1 0 34,1-2-8,2-2-1,0-2 9,0-1-2,1-1-40,13 6 42,-9-7 70,20 11-70,-20-15 8,11 4-8,-17-9-980,8 2 666,-8-3-612,7 3 385,-9-2-1282,6 1 529,-5-2-2757,6 0 4051,-7-2 0,1 0 0,-6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56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3302 0 17536,'-22'19'-42,"2"-2"37,12-11-4,0 0 1,-2 2-3,-1 2 8,-3 1 3,-1 2 11,-3 1-8,-2 2 5,-2 0-5,0 0 0,0-1 2,1 1-2,0-2 6,2 0-4,1-1 32,1 0-37,2-2 0,1-1-45,2 0-34,0 0 35,0 0 41,1 0 3,-1 1 0,-1 0 5,0 0 32,-1 0-37,2-1 3,-3 1-1,1 1 4,-2 0 2,-2 0-5,-2 1 0,0 0-3,-2 0 0,2 0-6,0 0 1,0-1-29,2 1 29,0-2-1,2 0 3,0 0-5,1 0-26,1-1-204,1 0 149,1-3 83,2 0 6,0-1 6,1 0-1,1-1 40,0 1 28,-1-1-28,1-1-37,-2 1-5,0-1 36,-3 1-39,-1 0-6,-1 2-27,0 0-12,-1 2 11,0 0 32,1 0-1,1-1-3,1 0 6,0-1 0,2 0 0,0 0 6,1-1-1,0 0 29,0-1-31,0 1-3,-1-1 5,0 0 4,-1 0 2,-2 1-11,-1 2 0,-2 0 0,-1 2 78,-2-1 9,1 0-25,0-1-54,2-1 43,1-1 2,3-1-8,-1 0-12,0-1 4,0 0-37,-1-1 2,1 0 1,0 0 3,-1-1-1,1 1-5,1 0 0,-1 0-61,-1 1-9,-2 1-17,-3 3 56,-4 1 31,-3 3 3,-2 0 5,1 1-5,0 0 31,2-1-26,3-1 45,3-2-16,2 0-37,2-2 0,3 0 0,0-1 3,3-1 39,-1 0-6,1 0-28,0-1 43,0 0-40,1 0 31,-1 1 11,0-1 34,-1 0-17,-1 1-25,-2 0-42,-1 0-3,-1 1 36,0 1-36,0-1 6,1 0-1,1-2 4,1 1 24,1-1-30,1 0-3,-1-1 0,0 0-3,-1 1 3,0 0-33,-2 0 24,0 0-27,1 1 33,-1 0-3,1-1 1,1 2-4,0-2 1,1 1-26,0 0 29,0-1 5,2 1 5,0-2 46,0 1-6,1 0 13,0-1-13,1 0-11,-2 0-26,1-1 29,-2 1 5,-1-1-34,-1 0 0,-2 1 1,-2 1-9,-3 2 5,-2 0 46,-1 1-46,-2 1-5,1-1 0,1 1-2,3-1-40,0 0 5,1 0 32,1 0-4,2-1 9,0 0-3,1 0-2,1 0-37,1-1 5,1 1 32,1-2-29,3 0 26,1-1-3,2 0 11,1-1 0,0 0 8,0 0 0,0 0 1,-1 0 41,-2 1-50,-2 2 9,-3 0-9,-3 1 2,-1 1 10,-1 1-4,2-1-2,2-1-1,2-2 4,3 0 24,0-1-27,3-1 2,-1 1 37,0 0-45,-1-1 3,0 1 0,0-1 5,-1 0 0,1 0 46,-1 1-52,0-1-2,0 0-5,0 0-4,1 1-2,-1-1-22,-1 1-26,-2 1 50,-1 0 9,-1 1 9,0 0-6,1 0 2,1 0 1,3-1 36,1-1-34,1 0 29,0-2-29,0 1-5,1 0-3,0 0 0,0 0 0,1 0 8,0 0 1,-1 0 33,1 0-40,-1 0-2,0 0-5,0 1-29,0-1 26,1 1-1,0-1 1,1 0 0,-1 0 8,1 0 2,0 0 49,-1 0 2,2-1 14,-1 1 12,0-1-26,0 1 6,-1-1-23,0 0-28,0 0 1,1 0-9,-2-1-3,1 1-33,-1 0-6,1 0-20,0 0 12,-1 0 41,0 1-36,0-1 12,-2 2 27,-1 1 3,-3 1 3,-1 0 87,-1 1-36,1-1-43,1 0 28,4-2-2,2-1 0,2-1 2,1-1-28,1 0-8,-1 1-44,-1 0 2,-1 0 39,-2 0 3,1 1 0,0 0 5,0 0 37,0-1-36,1 1-6,2-1 0,0 0 50,1-1 149,1 2-190,-2-2-9,1 1-37,-2-1-22,0 1 54,-1 0 5,-1 0 0,2 0-6,0 0 1,1 0 5,0-1 0,1 1-3,-1-1-50,0 1 44,0 0-24,-1 0 27,0 1-2,-1-1 2,1 1-2,1-2 2,1 1-1397,0-1 754,5 0-40,3 0-512,7 0-516,2 0-1450,3 1-1058,-1 0 14055,-1 0-7402,-58-2 1,35 0 0,-43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5.31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0 1 13276 229401 54815,'0'0'0'0'0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4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708 1 11754,'1'12'1700,"0"-3"-1196,-1-9 1750,0 0-2341,-26 7 42,8 2 45,-24 8 0,10 2 6,-4 4-1,-3 2 7,-39 25 32,27-19-38,4-1 0,0-2-865,7-4 859,-10 6-39,19-13-370,2 0 45,1-2-64,3-1 97,2-2 18,4-1-732,1 0-294,6-4-3959,0 3 5298,8-7 0,1 0 0,3-3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4.4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0 13698,'-47'77'377,"5"-13"-295,27-50-46,-2-1 0,-1 0-27,0-1-1,-1-1-8,0 0-8,1 0-1,0-1-214,1 0-607,0-1-366,2-2-5050,-6 1 6246,10-5 0,0 1 0,9-4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15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0 13857,'37'19'115,"-4"-2"-54,-23-7 12,2 1-28,1 1 73,1 1-74,1 2-44,1 0 9,-1 1 27,1 1-33,-1 0 512,14 20-282,-9-10-219,18 28-6,-19-25 180,14 32-82,-20-30 188,4 23-53,-15-32 770,-21 16-866,3-20 20,-33 16-128,16-19 5,-28 9-42,23-14-1196,-23 5 460,27-10-5646,-19-1 6382,33-3 0,-4-2 0,21 0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4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 14882,'43'36'5,"-5"-5"7,-19-19-4,-2-1 0,-1 1-2,0-1 2,-1 0 29,-1 2-29,-2-1 225,9 14-180,-9-8 106,13 22-150,-16-22 36,5 14 19,-8-17-42,4 15 23,-6-16 98,2 12-48,-5-16 163,-1 7-82,-1-10 222,-7 7-320,1-7 37,-12 4-62,9-7 9,-7 2-1,8-3 46,-2-1-54,7-1 14,1-1-67,2 0-372,1-6 47,1-1-336,17-22 563,-2 10 51,27-25 13,-15 21 37,21-15 33,-19 16 76,28-24-59,-29 21 73,23-22-117,-30 25 299,13-18-168,-20 21 176,2-10-156,-13 19 123,-3-4-222,-1 7-19,-5-3-47,0 5-135,-11 0 61,7 2-72,-10 1 73,9 2-18,-7-1 63,10 1-65,-4 0 19,8 0-131,0 0 96,2 0-1908,0 0 1230,-1 4-547,1 0-851,0 5 2190,4-16 0,-2 9 0,2-14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5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13630,'0'0'0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5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14588,'5'2'1988,"-1"0"1162,-4-2-3150,-4 1-79,3-1-229,-3 0-28,4-1-112,0 0-184,0-1-144,0-1-352,0 1-494,3 0 244,3-2-1453,7-1-1340,3-1 14001,8-3-7373,-51 25 1,30-17-1,-41 21 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6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39 108 15305,'-10'-41'470,"2"7"-294,3 26 57,1 1-23,1 1-34,0 2-33,1 1-39,1 1-37,0 1-546,1 0 322,-1 5 68,1 0 89,0 7 5,2-2-2,1 3-9,8 11 6,-2-3-47,11 16 44,-7-13 11,25 29-2,-17-24-3353,25 25 3352,-23-27-61,24 27 53,-24-25-5,19 23 8,-23-27 5,11 14-8,-14-17 3383,14 13-3392,-15-18 23,10 7-17,-15-15-5,11 7 8,-11-8 12,9 6-1,-11-8 9,4 2 36,-6-5 20,1 2-65,-3-3-411,-1 1-1364,-3-2 857,1-2-938,-3-2-935,-2-3 2783,-1 0 0,0 3 0,2 1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7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868 0 12493,'-28'43'678,"0"-1"0,-22 32-284,26-49-105,-1 1 5,-1-1-45,0 0-17,-1 0-36,-2-1-53,-1 1-20,-4-2 82,-21 12-130,-28 10-75,14-7-6,20-13 1,2-1 2,5-3-72,-33 16-281,43-19-741,-20 10 262,37-17-5863,0 1 6698,11-9 0,2 0 0,2-3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7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543 1 11479,'7'9'1411,"-1"-1"-932,-6-8 1300,0 0-1620,-55 52-24,29-27-12,-45 43 11,41-38 26,-1 1 44,0-1-10,-1-1-1,1 0 291,-34 28-481,30-27 8,-30 27-5,46-41 2,-5 7-13,13-13-99,-2 3-602,7-8-3475,0-1 259,4-3 3922,0-1 0,2 0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29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69 15310,'29'-13'-89,"0"2"55,2 11 23,2 0-34,3 0 37,1 0 5,0 0-34,1 0 35,-1 0 2,2 0 11,1 0 87,4 0 53,54 0-153,-39 0 1,2-1 1,-2 1 0,2-1-303,11 0 0,-6 0 303,-2-1 18,-2 2 0,1-1-9,0 1-5,-5 0 0,-2 0 38,-2 0-42,38 0 0,-36-1-169,1 0 0,0-1 205,2-1-15,-6 0 0,-1 0-18,-6 0 241,23-2-118,-33 2 75,21 0-94,-32 1 723,13 0-760,-26 1 442,6-1-479,-10 1-7,4 0-26,-7 0-12,1 1 4,-4 0-9,1 0 9,0 0 5,3 0 37,-2 0-32,3 0 7,-4 1-6,3 0-3,-2 0 53,5 1-42,-3-1 84,8 1-50,-6-1-28,5-1 19,-8 0-25,4 0-5,-5 0-3,4 0-3,-4 0-6,1 0 6,-2 0 14,2 0-5,-3 0 41,1 0 278,-3 0-972,-4 0-320,2 1-408,-6 0-1515,2 1-1358,-2 2 4245,20-7 0,-11 3 0,15-5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27.012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0 0 13559 229401 54815,'15'35'6144'0'0,"-3"-6"-6144"0"0,-8-28 0 0 0,-1 0 8 0 0,0 0 160 0 0,-1-1 126 0 0,1 0 692 0 0,-1 0-888 0 0,0-4-17 0 0,-1 1 84 0 0,-1-4 79 0 0,0 1-54 0 0,0 0-83 0 0,-1 0-4 0 0,-2 1-61 0 0,-1 0-33 0 0,-2 1 69 0 0,2 1 12 0 0,0 1-90 0 0,1 1-599 0 0,0 1 75 0 0,1 0 443 0 0,-1 1-42 0 0,1 2 44 0 0,0 2 9 0 0,0 0-19 0 0,0 1 47 0 0,0 0 5 0 0,2-1 29 0 0,-1 0-1 0 0,1 0-61 0 0,0-1-576 0 0,0 0-242 0 0,0-1 14554 0 0,0-1-13666 0 0,3-22 0 0 0,-2 16 0 0 0,1-18 0 0 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0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62 16441,'-49'-34'387,"10"6"-281,38 28 45,-1 0 17,1 0-11,-1 0-17,0 0-36,0 0-51,0 0-53,-2 0-34,1 0-24,-1 0 4,-2 1-24,2-1-98,-5 4-194,0 2 185,2-1-221,0 5 258,6-4-101,1 8 153,2-4-7,13 17 41,-3-11 48,22 18 11,-17-19-27,19 11 63,-18-14-33,14 6 3,-12-9 0,11 6 8,-13-8 6,12 8-17,-16-8 3,8 5 5,-13-6 62,0 0-25,-5-4 142,-1 1-47,-3-2 513,-1 3-435,-2-1 118,-16 10-283,2-4-44,-23 13-9,14-9-62,-18 11 29,18-10-18,-16 12 43,19-11-233,-12 12 154,21-15-28,-5 7 65,14-14-524,2 1 115,2-5-3280,1-1 2311,7-3-249,0-1-1187,7-4 2864,0 1 0,-5 2 0,-3 2 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2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14246,'3'48'188,"-2"-4"-107,-8-23 73,-1 3-39,0 1 11,-1 1-45,-1 2 25,1-1 37,-1 1 0,0-1 95,-10 18-202,8-16 76,-16 28-58,17-34-26,-9 17-110,11-24-122,-1 8 114,6-13-50,2 8 129,1-11-42,1 3-9,2-9-562,2 0-140,2-2-5025,16-14 5789,-8 4 0,5-6 0,-13 9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3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 12081,'5'15'1474,"0"-4"-1222,-5-11-82,0 0-357,6-4 151,-2 2 27,5-4-52,-2 3 52,1 0-72,2 0 36,2 0 0,1 0-11,2-1 51,1 1-57,2 0 5,2 0 55,3 1-29,2-1 22,35-2 9,-20 1 65,38-2-60,-43 4 52,21 0 24,-34 2-16,7-1-211,-23 2-2473,-3 4 1407,-6 0-2128,-14 9 3340,1-5 0,-1 2 0,9-7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3.5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13364,'42'19'107,"-3"-4"-46,-17-12 29,4 0-26,3-2 34,5-1-98,2 0-882,3 0-787,0-3 821,14-5 0,-27 4 0,4-2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4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42 13022,'-48'-8'460,"7"1"-370,30 7 64,-2 1 134,-2 2-19,0 0-9,-2 4-109,1 0-33,0 3-20,0 1-53,-1 1-127,-18 20 21,16-14-110,-15 19 109,26-23-100,-1 12 154,6-13-163,1 9 162,2-13-145,1 3 146,2-5 61,9-1-44,-3-3 161,15-1-88,-10-4 60,18-7-133,-11 1 30,19-14-3,-16 9 20,29-23 17,-27 17 98,21-19-93,-29 20 118,9-19-131,-16 20 5,4-12-17,-11 19 0,1-2-42,-4 7 166,1 0-43,-2 4-254,0 0 120,0 6 75,0 0 77,-1 4 32,-1 1-69,-1 2-70,-1 2 8,1 0-19,-2 6-37,2-7-129,0 12 124,2-14-143,1 9 151,2-12-42,7 3-53,0-6-1333,16 0 223,-7-2-4499,22-3 5704,-16-3 0,0 1 0,-16-1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5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362 0 13633,'-32'12'342,"3"-1"-244,16-9-9,-2 2 65,-3 3-56,-1 0 20,-1 2 5,-2 2 31,0 1-31,-1 2-58,-7 6-93,-6 6 25,8-3-104,-1 4 35,20-15-124,-2 6 106,8-8-252,1 5 270,2-9 35,6 3 37,-1-8 115,13 1-107,-5-2 90,19-6-98,-7 0 0,11-8 0,-8 3-50,-1-3 2,0 1 43,-2-2 5,-2 1 39,-2-1 151,1-4-100,-6 5 159,4-7-142,-13 13 198,1-3-56,-8 9 37,1 1-286,-1 6 98,0-1 98,0 5-65,0 0 65,1 0 67,1 7-260,1-3-11,5 12-1,-2-12-33,9 8 9,-5-13-1583,19 3 376,-11-8-4823,21-2 6063,-20-5 0,-1 1 0,-12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6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652 0 16027,'-81'37'616,"7"-1"-440,33-9-8,-2 4 0,-2 4-954,0 3 786,0 2 0,2 1-36,2 0 2,4 0-10,3-1 41,6-1 24,-10 30-29,17-27-160,-7 43 106,22-53 146,4 23-162,8-33-48,18 20 89,-6-23 450,23 12-413,-18-19 97,19 2-105,-18-8-107,20 0-87,-18-5-615,29 0 290,-26-1-1428,24-1-94,-30-1 2049,13-4 0,-24 4 0,2-2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6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24 12571,'3'4'1129,"-1"-1"610,-2-3-1633,-4-13-106,4 9 0,-4-10-81,4 14-291,0 0 75,0 3 297,0 0 0,1 4 143,3 1-140,2 2 5,4 2 90,2 2-36,2 0-1,2 1-58,2 0 56,27 11-54,34 6-10,-12-4-89,-17-11 1,-2-4 96,-8-2-37,25 7 23,-29-8 14,20 8 33,-28-8 90,13 6-64,-22-10 108,9 4-831,-18-7-2296,2 0 1145,-10-3 1812,-21 0 0,14 0 0,-15 0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7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0 502 15551,'12'-37'-106,"1"6"106,3 21 44,3 0-44,2-2 0,4 1 0,5-3-36,4 0 28,6-1 8,4-3 44,4 0-7,24-10 44,-16 5 21,-3-1 0,2-3 120,26-18-169,-1 0-25,-14 0-381,-44 28-1011,5-11 662,-18 17-5753,-1-3 6455,-8 11 0,0 2 0,-1 1 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8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0 243 7982,'51'-16'343,"-1"-1"0,37-11-125,-58 16 155,-1 0 30,0-2 6,-1 1-118,0 0-117,-3-1-57,-1 1 29,7-6-71,2-4-10,-6 5 97,-2-2-78,-19 16 216,0-1-300,-4 3-1949,-2 2 672,-3 3 1277,-5 4 0,4-3 0,-2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41.158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37 88 10670 227205 54904,'-18'-17'13174'0'0,"3"4"-13146"0"0,13 11-1153 0-755,1 2 985-1122 755,5-5 140 1122 0,0 2 58 0 0,6-5-52 0 0,1 0-6 0 0,0 1 0 0 0,2-1 0 0 0,-4 2 0 0 0,0 2-3 0 0,-3 1-72 0 0,-2 1-65 0 0,-2 1-59 0 0,1 1 95 0 0,1 0 99 0 0,2 0 5 0 0,4 0 0 0 0,4 0 0 0 0,2 0-3 0 0,3 0-6 0 0,-1 0-44 0 0,0 0 11 0 0,-3 1-3 0 0,-2 1-8 0 0,-2 2 50 0 0,-2-1-47 0 0,-2 1 14 0 0,-1 0 36 0 0,-2 1 42 0 0,1 0-34 0 0,-2 1 62 0 0,-1 1 8 0 0,-1 0-10 0 0,1 2 2 0 0,-2 1-26 0 0,0 2 7 0 0,0 1-40 0 0,0 0 31 0 0,0 0 28 0 0,-1 0-11 0 0,-1 0-51 0 0,-3 0 62 0 0,0 1-17 0 0,0 1-2 0 0,-3-1 10 0 0,0 1-19 0 0,-3 2 3 0 0,-1 1 6 0 0,-1 1 2 0 0,-2 0-11 0 0,-1 1 11 0 0,0-2-20 0 0,-1 0-27 0 0,1-2 2 0 0,2-2 26 0 0,0-2-26 0 0,4-2 29 0 0,2-1-4 0 0,2-3 26 0 0,2-1 36 0 0,0-2 87 0 0,2-1 409 0 0,0-2-560 0 785,-1 1-37-1081-785,1-1-2886 1081 0,-1 0 2528 0 0,2 5-652 0 0,2 0-555 0 0,1 4-1224 0 0,2-1-565 0 0,0 0 24021 0 0,-1-1-20661 0 0,-10-22 0 0 0,6 12 0 0 0,-7-16 0 0 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9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 12249,'-38'8'734,"5"-1"-535,23-4 0,0 0 42,-2 2-42,1 0-73,-1 0-17,1 0-28,-1 0-3,0 0 68,1 0 95,-8 2-191,-2 1-53,1-2-44,0 1 2,12-5-45,-3 3 82,7-2-135,-4 2 70,6-3-89,-1 1 101,3-3-1209,0 1-309,5-1 778,2-2-702,7-2-1555,6-2 12888,0 0-7373,-46 13 1,25-7-1,-38 12 1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39.9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10015,'59'10'-1231,"0"1"1,36 5 947,-88-18 283,-1-1 154,-2 0-25,-1-1-37,-1 1 728,-1-1-509,0 1 328,0 0 2334,-1 3-2911,-1-1-62,0 1-633,-1 0-960,0 0-1143,-1 0 12566,0 0-7373,7 0 1,-4 0-1,7 0 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40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14904,'17'18'-45,"-2"-3"34,-10-11 3,0-1-34,0 1 39,1-1 6,1 1-3,0-1 3,1 1 41,2-1-32,0 1 128,10 2-70,-6-3 154,11 1-146,-16-3 216,1-1-134,-8 0 2208,-2 0-2368,-3 0-291,1 0-92,-3 0-74,2 0-106,-1 0-1195,0-1 265,1-1 1493,12 3 0,-7-2 0,10 4 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41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1 14635,'30'52'278,"0"-2"-234,-6-19 1,2 2-45,1 2 9,0 0 97,-3-1-53,-1 0-50,-3-2 42,-1 0 11,1 10-20,-6-10 79,3 18-6,-12-22 642,-4 25-309,-8-25-53,-19 22-285,1-28-34,-32 16-70,17-18-2221,-52 19 967,47-22 1254,-36 14 0,61-24 0,-4 3 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47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639 1 17085,'-29'2'149,"1"4"-71,10 6 12,-4 6-20,-1 2-37,-2 5-27,0 2 2,0 2 29,1 1-37,2 1-143,-19 41 143,19-31-87,-14 40 82,27-51-9,-4 20 5,8-21 6,-3 19-2,3-21-6,-5 25 11,4-26 47,-6 27 4,7-33-1,-6 13-42,6-20 9,-3 2 36,5-8 51,0-1-14,2-4 430,0-1-329,-1 0-191,-2-1 3,-4 0-3,-11-2 0,2 0-392,-17-5-34,13 0-1904,-18-18 863,21 9-3912,-6-22 5379,19 17 0,3 1 0,2 12 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47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15193,'49'14'86,"-5"-4"-30,-23-8 42,4-1-95,0-1 84,3 0-23,0-1 51,-1-2-8,-1-1-46,-3-2 29,-4 1-600,-1-3-25,-9 4-1940,-4-4-955,-10 4 3430,-2-2 0,2 4 0,1 0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53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0 15867,'-7'40'12,"0"-7"-49,3-21 37,-1-1 0,1 1-33,-1 0-4,0 0 1,1 0-6,-1-1 17,0 9 22,2-7 3,-2 7-6,4-11-33,0 1-6,1-7-16,0 2-1143,0-5 574,2 0-121,1 0-361,2 0-571,3-2-333,2-2 2016,-22 7 0,14-5 0,-20 7 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54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14129,'27'-3'8,"-2"0"-5,-10 4 28,2 0 5,1-1-33,2 0 2,1 0 1,1 0-6,-1 0 3,0 0-3,-1 0 42,0 0-39,-2 0 27,0 0 194,7 0-106,-6-1 142,16-2-47,-8-3-176,0 1-35,-3-2 4,-12 5-12,7-3-2,-10 3-34,6 0 39,-9 2 9,4-1-1,-6 1 1,2-1-14,-3 1-26,-1-1 381,-1 1-616,0 0 367,1 0 17,0 1-34,1 0-11,2 1-33,0 0 8,0 1-43,1-1-545,5 0 6,-2 0-704,12-1 734,-10 0-1316,9-1 322,-13 0 1501,4 0 0,-8 0 0,0-1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54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15386,'1'37'17,"1"-5"-17,4-23-3,-1 1 3,1-1-3,0 2 0,2-1 3,0 0 53,2 0-5,10 10-12,-5-9 1,14 13-43,-18-16 12,6 6-1,-12-9 9,1 2 28,-3-4 208,-2 1-99,-1-4 210,0 2-185,0-1 317,-10 5-428,2-2-23,-16 6-42,9-3-3,-14 5-3,12-4-75,-12 6-305,12-5-2266,-13 10 865,15-9 1787,-6 9 0,15-13 0,1 2 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58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462 69 11678,'32'-17'977,"-6"2"-775,-25 12-76,1 0-65,0-1-58,1-1 6,0 0 44,0 1 36,1-1 94,-1 2 1396,-1 0-336,0 2-907,-6 3-336,-1 0-19,-7 3-68,-2 1 51,-18 9 36,5-1 36,-23 16 26,19-10 139,-32 29-139,29-21-9,-29 31 9,33-27 16,-20 25-78,24-22-8,-11 24 13,20-24 4,-8 36-43,15-36-3436,-1 28 3433,9-38-50,1 19 87,3-23 0,4 15-2,0-22-12,5 8 5,-4-12 3362,6 9-3356,-6-11-11,9 5 9,-7-7-29,13 5 40,-9-5 2,14 4-254,-14-7-1202,12 0 300,-9-2-3540,13-4 4688,-11-1 0,-1 0 0,-10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6:07:41.469"/>
    </inkml:context>
    <inkml:brush xml:id="br0">
      <inkml:brushProperty name="width" value="0.1" units="cm"/>
      <inkml:brushProperty name="height" value="0.6" units="cm"/>
      <inkml:brushProperty name="color" value="#66CC00"/>
      <inkml:brushProperty name="inkEffects" value="pencil"/>
    </inkml:brush>
  </inkml:definitions>
  <inkml:trace contextRef="#ctx0" brushRef="#br0">23 1 16163 223879 55696,'-19'11'4151'0'-15,"15"-6"0"0"0,5-7 0 0 0,9-3 0 0 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58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511 35 14383,'3'-19'905,"0"3"-765,-9 16 14,2 0-6,-3 0-58,1 0-34,-2 0-56,-1 1-3,-2 1-59,-2 3 37,-24 19 25,17-8 42,-27 24 11,29-18-97,-20 31 44,19-23 44,-15 32-44,20-31-44,-7 24 35,11-23-33,-5 21 39,8-23 6,-6 26 8,7-29 57,-4 19-63,6-27 102,-5 10-29,4-16 258,-5 8-168,6-13 218,-6 2-153,5-5 167,-8 1-355,6-4-34,-5 1 31,6-3-98,-3 0-434,3 0-1039,-4-3 306,4-1-7138,-6-16 8361,6 7 0,-2-5 0,7 12 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6:5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14101,'36'2'196,"-7"0"-124,-26-2 1,-1 0-3,0 0 20,-1 0-90,0 0-42,0 0 42,2 0 95,0 0-95,1 0-162,14 0 97,-4-1-41,23-1 100,-13 1 93,40-5-56,-27 2-40,35-4 9,-38 4 37,19-1-37,-26 2 36,18 0 1,-26 2 41,9 0-33,-20 0 126,-1 1-73,-4 0 1243,-2 0-1988,-6 0-182,1 0-274,-5 0-743,2 0-1360,-1 0 3206,22 0 0,-14 0 0,19 0 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0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1 15019,'10'44'473,"-2"-5"-252,-13-25-53,-1 0 9,0-1-34,-2 0-3,-1-1-17,-1-1 11,1-1-39,-2 0-16,1 0 52,-16 8-122,11-8 36,-15 7-1,19-11-968,-11-1 286,13-3-1614,-8-1-861,14-3 3113,-1-6 0,4 4 0,0-3 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1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665 42 14515,'8'-18'1019,"-3"4"-744,-7 13-82,-1 0-25,-1-1-79,0 1-44,0-1-11,1 1-34,-1 0-3,2 0-67,0 1-98,0 0 115,0 0 5,-1 0 146,1 0 34,-6 1-157,-2 3 86,-18 8-8,5 0 107,-33 24-110,26-15-3299,-25 23 3258,31-20-7,-19 27-4,23-25-60,-14 23 62,21-27 104,-6 14-71,10-15 3373,-4 13-3361,6-13-28,-2 24-17,5-21-6,-1 24 6,3-27 56,0 14-19,0-17 94,-2 14-86,2-19 61,-4 8-44,3-14 182,-4 3-183,4-6 113,-5 3-96,3-5 54,-7 2-73,3-2 103,-13 0-159,8-2 44,-11 1-44,12-1-67,-11-5-6,11 1-468,-8-6 54,12 3-743,-4-6 463,8 3-1899,-1-11 383,5 4 2280,6-14 0,-4 18 0,4-3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2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14092,'52'20'109,"-6"-4"-109,-20-16-2,0 0-1,2 0-6,-1 0 9,1 0 6,-2 0-3,0 0 56,15 0 5,-15 0 132,24 1-132,-31-1-755,10 2-113,-19-1-5687,2 0 6491,-8-1 0,0 1 0,-4-1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4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0 13423,'-20'30'468,"3"-5"-334,12-20 20,-1 1 25,0 1 0,-2 2-44,-1 0-65,0 2-6,-1-1-30,-1 1 2,1 0-151,-4 8 51,5-8-68,-4 13 62,9-15 0,-1 8 107,4-10-32,-1 7-7,2-8-7,0 4-279,0-8-1281,0 0-485,0-1 1,0 0 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5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 13485,'-19'18'341,"3"-3"-195,12-12-48,-2 0-53,0 0 36,-2 2 36,1-1-35,-1 2-77,0 1-5,-1 0-238,-10 15 193,9-10-5,-8 16 50,13-17 90,-1 9-46,2-7 24,-1 12-66,2-13 1,0 8-8,2-13 7,0 1 43,1-4 34,0 1-74,0-1-5,-1 1-11,1-2 3,0 2-675,0-2-2253,0 3 1234,2-3 1702,-3-12 0,2 7 0,-3-11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6.2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0 12364,'16'46'316,"-3"-6"-243,-12-28 36,-1 1-47,0 1 2,0 1-61,0 2 34,0-1 16,0 0 20,0 0 27,-1-1 260,-8 8-260,1-9 96,-18 13-159,13-18-177,-15 5-665,15-8-5324,-15-1 6129,15-4 0,-4 0 0,13-1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8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1 15117,'-12'37'45,"2"-7"-45,7-23-53,1-1 53,0 0 8,0-1 143,-1 0-44,-1 1 35,-1 1 292,-11 11-369,4-4-12,-21 22-19,17-18 8,-13 15 11,16-20 78,-6 6-52,10-10 125,-8 2-159,9-7 59,-4 0-99,7-4-75,-1 0-635,2 0-5263,1-7 1679,1 2 4289,2-12 0,0 12 0,0-3 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9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419 194 11731,'21'-31'535,"-4"4"-235,-13 21 61,0-1 20,-1 2-19,0 0-49,-1 0 20,0 0 6,-1 1-25,1 0 433,-2-5-640,1 3-7,-1-7-100,0 6-44,0-4 44,0 4 204,0-6-89,0 7 86,-1-3-77,0 6 18,-2-1-80,1 2 42,0 0-34,1 0 285,-1 2-111,1-1 243,-3 1-442,1 2-437,-15 11 339,2-1 50,-24 21-31,15-10-81,-17 23 65,21-16 58,-18 35-16,22-30-79,-18 41 87,23-44 14,-10 29-8,14-33 50,-8 19-53,8-21 2,-7 15 6,6-19 29,-8 20-35,8-23 102,-6 13-49,9-21 74,-3 4-62,5-9 129,-2 0-121,5-5 124,-3 1-202,2-2-1865,-8-3 924,2-1-3072,-8-10 37,8 0 3976,25 26 0,-13-13 0,21 25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06.6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1 18905,'-3'38'-5,"0"-6"8,2-26 2,0-1 4,0 1-1,-1-2 26,1 1-29,0-1 4,0 0-7,-1 0-2,1 0-5,0 0-29,-1 1 34,1 0-5,-1 1 2,1 0 0,0 0 0,0-1 0,0 0 3,0 0 0,0 0 0,-1-1 3,1 0 0,0-1 3,0 1 2,-1-1-5,1 2-3,0 0-6,1 0-27,-1-1-4,1-1-13,0-1 5,0 2-5,0 0 16,0 1 23,0 0 5,0 1-2,0 0 2,0 0-2,0 0 5,0 0 3,0 0 3,0 0 2,0 0 4,0 0-4,0 1 4,0-1 36,0 0-40,0 0-5,0-1 0,0 0-8,0-1-1,0-1 4,0 0 5,0 0 0,0 1-3,0 1 0,0 1-5,0 0-3,0 1-40,0 0 43,0-1-26,0 1 23,0-2-31,0 1 36,1 0 1,0 0-1,0 0 6,-1 0 0,2 1-3,0 0 3,0 1 0,0-1 0,0-1 3,0 1 3,0-1 27,-1 0-27,0 0 30,0-1-27,-1-1 24,1 0-24,-1-1 27,0 0-30,0 0 2,0-1 1,0 0-1,0 0 17,0-1-16,0 0 35,0 0-2,0 1-75,0 0-12,0-1 3,0 1 6,0 0 33,0 1 0,0-2-3,0 1-2,0-1-26,0 1 26,0-1 5,1 1 3,-1-1 6,0 0 27,0 1 4,0-1-4,0 2-24,0-1-1,0 1-8,0 0 3,0 0-3,0 0-3,0 1 3,0-1-5,0 1-29,0-1 26,0 2-29,0-1 32,1 2-4,-1-1 6,1 0 3,-1 1 0,1-1 34,-1 2-31,0-1 0,1 1 2,0 0 1,-1 1 27,1-1-33,-1-1 0,0 0 0,0-1 3,0 0-3,0 0 3,0-1 0,0 0 2,0-1-2,0 0-3,0-1 0,0 1-3,0 0 1,0-1 2,0 2 2,0 0 1,0 2-3,0 1 3,0 1 0,0 3-3,0 1-3,0 1 3,0 0-3,0 1-2,1-1 5,-1 0 0,1 0 0,-1 0-3,0-2 3,0 0 0,0-2 0,0-1-6,0-2-27,0 1 27,0-2-5,0 0 2,0-1-41,1-1 44,0 1 1,0-1-4,-1 0 4,1 0-4,0 1 1,-1 0 0,1 1-1,0 1 6,0 0 1,1 1 2,-1 1 0,0-1-3,1 0 3,-1 0 3,1-1 2,-1 0 1,0-1-1,0-1 32,-1 0-32,1-1 1,-1-1 0,1 0 2,-1-1 37,0 1-34,0 0-3,0 0 1,0 0-1,0 1 1,0 0-4,0 0-2,0 0-3,0 1-3,0-1-5,0 1 2,0 0 1,0 1 2,0 1 3,0-2 5,0 1 4,0-2-1,0 0 26,0-2-99,0 0 149,0 1-92,0-1 8,0 2 6,0 1 30,0-1-30,0 1-6,0-2 0,0 1 0,0 0 0,0 0 2,0 0 4,0-1 2,-1 0 1,1 1-4,-1-1 1,1-1 134,0 0-134,-1 0 134,1 0-138,-1 1 1,0-1 3,0 1-6,0-1 0,-1 1 3,1 0 2,0 0-2,-1 1-3,1-1-3,-2 2 3,2-1 0,-1 0-5,1 0-40,0-1 3,-1 0 0,2 0 5,-1-1 29,1 1 0,0-1-4,0 0 12,0 1 0,-1-1 9,0 0-1,1 1 37,-1-1-11,0 0 346,1 0-346,-2-1 0,1 0 10,-2-1-44,2 1-53,-2 0-31,-1 0 39,-2 0 37,-1 1-34,-1-1 8,1 2 26,0 0 0,0 0 2,1 0 3,1 0 0,0 0-8,0 0-22,0-1-1,0 1 0,0 0-2,1 0 2,0 0-24,0 1-4,-1 1-8,1-1-14,-1 2-28,1 0-36,1 0-43,0 1 18,2-1 52,0 1 60,1 0-9,0 1 61,0 1-33,0-1-3,0 1 43,1-2-4,0 0 0,0 0-55,2-1-9,-1 0 19,1-1 15,1 0 2,0 0 26,1 0-37,0 0 3,1-1 34,-1-1 2,1 1-53,-1-1 48,1-1-48,0 0 15,0 0-10,1 0 52,1 0-7,1 1-33,1-2 31,2 1 3,0-1-1,2 0 4,0 0 2,1 0 3,-1-1 0,1 0-34,-2-1 31,0-1 3,-1 0-2,0-1-1,-2 0 3,-1 0 0,-1-1 8,-2 1 37,-1 0 25,-1 0 8,-2 1 9,-1 0 11,0 0 14,-1 1 11,1-1 26,-1 1-20,0-2-6,0 1-20,0-1 26,-2 1-8,0 0-35,-2 0-41,-2 0-39,0 0 2,-2 1 43,1-1-43,-2 1-2,1 0 30,-1 1-28,-1-2 34,0 2-39,0-1 0,0 1 3,0 1 5,-1 0 25,0 0-36,-1 0-33,0 0-4,0 2 29,0 1-34,0 1 5,2 1-13,0 0-20,2 1 0,1-1 3,1-1 22,1 1 11,1-1 1,0 0 24,1 0-52,1-1-1,1 0-8,-1 0 11,2 1-11,-1-1-16,1 0-10,0 1-10,0 0 2,0 0 9,0 0 8,0 0-11,1 0-22,1 1 2,2-1 57,1 0-26,1 0 25,1 0-36,1-2 20,1 1 25,0-2 16,0-1 29,1 0 2,0 0 1,0-1 2,0-1 3,0-2 62,-1 0-60,-1-1 43,-1 1 17,-2 0 8,-1 1 25,-2 0 37,-1 1 47,0 0 31,-1 1 17,0-1-17,0 1-48,0-1-47,-1-1-28,-1 1 16,0 0-16,-2 0-53,1 0-29,0 1 4,0 1-4,0 0 4,0 0 35,0 0-38,0 0 0,0 0 27,1 0 20,-1 0-19,1 0-28,-1 0-1,0 0-5,0 0 0,0 0 0,0 0 0,0 1-5,-1 2-4,-1-1-61,0 2-14,0 0-56,0 1-17,1 0 45,0 3 26,0 0 24,0 1-14,1 0-10,1 0-29,1-2 3,1-2-37,0-2-35,0 0-214,0-2 222,2 0 61,1-1 20,4 0 25,0 0 5,2 0 65,3-2 51,1-2 2,2-3 0,1-2-45,-1-1 74,0 0 13,-3 0 45,-3 3 98,-3 1 61,-3 2-35,-2 1-46,-1 2-61,0-1-28,-1 1-17,0-1-14,-3 0-48,0 0-16,0 1-26,-1-1 28,2 1-30,0 1 2,0 0 46,1 0 4,0 0 12,0 0 26,0 0 24,1 1-42,-1 0-27,0 1-48,-1 0-3,1 0-59,0 1-20,2-2-7,-1 1-26,1 0-9,0 0 34,0 0 1,-1 1-1,1 0-8,0 0 8,0 0-8,0 0 8,0-1 0,0 0-439,0-1 559,0-4 12,0 2 3,0-4-48,-1 3-185,-1 0-64,-2-1 117,-3-1 37,-2 0 5,2 1-33,0 0-70,2 1-73,2 1-6931,2 1 6405,7 5-961,0-2 1753,4 4 0,-5-4 0,-2-1 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09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 14473,'47'23'179,"-5"-3"-126,-19-16 12,1-1-12,2-1-8,1-1 36,2 0 42,1-1-78,1 0 241,34-9-625,-30 4-789,28-10 334,-47 8-3646,1-5 4440,-11 5 0,-2 1 0,-3 3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10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264 1 15296,'-19'6'356,"0"3"-241,9-2 8,-3 5-17,-3 3 1,-2 4-26,-2 3-3,0 3-25,0 1-47,1 2-6,2 1-6,-4 12 4,7-11-77,-4 17 68,10-23-104,0 20 54,5-24-9,2 14 16,4-21-1281,10 5 419,-2-11-2439,18-1 163,-9-10 3192,7-1 0,-15-1 0,-4 2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25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0 15450,'35'29'6,"-6"-4"2,-24-21-2,0 1 2,0-1-2,-1 0 2,-2 0 26,1-1 2,-2 1-33,1 0 50,-1 5-8,0-3 185,-1 10-141,0-7 62,-5 9-55,0-8 80,-10 5-78,5-6 53,-18 9-117,13-9-17,-15 6-6,17-8 3,-6 1-6,9-3 43,-2 0-51,6-2 8,0-1-8,4-1-946,-1 0 741,8-1 79,-3 0 73,5 0 0,-3 0 50,3 0 0,6 0 28,-1 0-30,9 0 2,-8 0 6,9 0-3,-9 0 115,15 0-51,-14 0-562,12 0 86,-14 0-512,8 0 338,-9 0-1444,7 0 263,-7-1 1767,1-2 0,-8 2 0,-1-1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26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0 13633,'28'45'98,"-3"-5"-33,-13-22-63,2 1-2,0 1-8,2-1-23,-1 1 31,0 0 45,-1 0-9,-1-1-27,-1 0 234,5 11-145,-9-10 269,3 18-188,-10-23 135,-11 11-199,0-14 72,-18 8-142,7-9-865,-32 9 39,24-12-2272,-29 4 96,31-9 2957,-10 0 0,24-3 0,1 0 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27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0 17505,'-5'45'140,"-2"-4"-140,-6-19-5,-1 0 2,-1 0 3,1-2 6,0 0 2,2-2 45,-2 0 6,1-2 106,-11 7-128,9-10 83,-11 5-120,17-14-426,-4 0-2,7-4-992,-4-9 127,5 0-7096,-1-29 8389,3 17 0,2-9 0,1 23 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31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12977,'0'0'0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31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13566,'5'12'2705,"-1"-2"-1865,-4-10 445,0 0-1372,-6-2-61,5 2-88,-5-1-74,6 0-4121,0 1 2645,8-1-1221,3 0 12837,7 0-7373,-26 4 1,11-2-1,-22 2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31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13684,'47'-12'9830,"-7"0"-8541,-68 24 0,26-10 0,-39 14 1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31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14999,'-25'17'-9265,"5"-3"19095,7-8-7969,44-15 1,-28 9 0,34-12-1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34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16444,'40'39'-11,"-6"-3"-6,-21-22 17,0 1 9,1 0-7,1 2 7,0-1 27,-1 2 6,12 14-5,-11-11 16,13 19-48,-15-21 7,12 19-12,-13-18 14,11 17-12,-13-20 141,9 20-101,-11-19 65,4 19-46,-8-21 90,-1 13-89,-2-12 25,0 10-9,-1-10 306,-10 18-236,2-15 96,-14 18-166,7-20 113,-13 12-121,8-12 58,-14 12-94,12-13-23,-23 18-16,22-18-9,-20 14 8,27-21-599,-7 5-30,14-12-1594,-2 0-754,3-3 2983,-8-9 0,9 7 0,-3-7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11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1 16651,'-20'7'174,"4"-1"-166,11-6 29,1 0-4,0 0 21,-2 0-10,2 0-10,-2 0-28,1-1-1,0 0-2,0 0 61,1 0 32,0 1-26,1-1 0,-1 1-17,0 0-20,1 0-27,0 0 0,0 0 55,1 0-24,0 0-29,0 0 87,1 0 0,0 0-33,-1 0-28,1 0-29,-1 0 4,0 0-9,0 1-12,-1-1-38,1 2 14,-1-1 30,0 2 0,0-1-2,0 0-34,0 0 31,-1 0-23,0 1 1,-1 0 33,0 1 2,-1 1-2,-1 1-2,0 1-7,-1 1 9,-1-1 0,2 1 11,1-2-2,1-1-9,1 0-45,1-2-8,0 0 2,1 0-10,1-1 8,1-1-9,0 1-537,0-1 529,0 1 36,0-1 34,0 2 62,0 0 33,0 2-17,0 0 4,0 1-21,0-2-27,0 1 2,0-2 1,0 0 7,0 0 1,0-2-129,0 1-56,0-1 191,0 0-138,0 1-11,0-1-42,0 1 70,0 0 70,0 3-9,0-1-27,1 2 0,2-1 27,0 1-44,1-1 47,0 0 6,-1-1-5,0 0-1,1-1 1,-1 1 2,1-1 0,0 0-33,0 0-6,1 0 33,1-1 4,1 1-49,0 0-7,1-1 27,0-1 34,2 0 9,1-1-1,1 0 0,-1 0 1,2-1-9,-2-2 0,1-1-87,-1-2 11,0 1 76,-1-1 6,-1 0 0,0 0-4,-1 0-2,-1 0 3,1 0-3,-2 1 6,1 0 2,-2 1 37,-2 1-9,0 0-2,-2 2-20,0 0-14,0 0-109,0 0 109,0-1 11,2 0 31,1-1-34,0 1 54,0-2 0,-1 2-20,-1-1 2,0 0-7,0 0-4,-1-1 4,1 1 16,-1-2 17,-1 1 8,0-1 12,0 1 14,0 0 2,0 1-16,0 0-12,0-1-25,-2 1 9,0-1-1,-3 0-19,0-1 3,0 1-39,0-1-6,-1 1 5,1 1 4,1 1-1,-1 1-5,2 0 8,-1 1 31,2 0 11,-2 0-13,0 0-40,0 0-3,-1 0-3,-1 0-27,0 0 24,-2 0-27,0 2-6,0-1 36,-1 3 6,0-1 31,0 1 81,1 0-76,-2 1-27,2 0 27,-2 1-30,0 1-3,1 0-3,0 1 0,0-1-9,2-1-36,0 1 40,1-1-40,1-1-5,1 0-4,2 0-24,0-1-9,1 1 9,0-1 33,0 0 0,0 0-16,1 0-37,-1 0-9,1-1 4,0 1 13,0 0 12,0 0-9,0 0 25,2 1-11,2-1 12,2 1 52,1-1-24,1 0-20,1-1 47,2-1-5,0-1 5,2 0 6,0-1 3,1-1 31,1-3-34,0-1-90,-1-3 45,-1 0 45,-2 1 87,-2-1-9,-4 2 37,0 1-70,-3 1-37,-1 1 82,0 0-37,-1 0-11,0 0 31,-1 0-14,0 0 14,-3-1-3,1 0-9,-2 1-27,0 0-31,0 1 58,0 1-5,0 0-47,0 1 44,0 0-20,0 0-27,1 0 30,-2 0-36,2 0 3,-2 0 31,0 1 11,0 0 8,-1 0-20,1 2-27,-1 0 0,1 0 30,-1 1 26,1-1-23,0 1-39,1-2-42,1 1-20,0-1-16,2 1-37,-1 0-8,1 2-20,0-1 31,1 3 6,0 0-9,1 1 28,0 1 6,0 0 11,0 0-62,0-2 54,0 0-3,2-2 19,1-2-8,1-2-11,-1 0 19,1-1 9,0 0 53,0 0 56,0-1 59,0-1 11,1-3-31,0-1 73,0-1 8,-1-1 1,-1-1 24,-1 0-5,-2-1-39,0 0-17,0 1 9,-2 0-54,-1 1-17,-2 1-8,-1 2-17,1 2-50,1 2-3,1 1-3,0 0-2,1 0-48,0 0-409,1 0-790,0 1 107,1 0-247,0 2 182,0-1-834,2-1-1744,1 1 13618,0-1-7373,-6-4 1,3 2-1,-5-3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46.4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32 948 17410,'-18'32'6,"5"-7"-9,12-24 14,1-1-14,3-2-2,-1 1 5,4-3 33,0-1 12,4-4-36,7-3-7,6-6-9,27-19 0,6-3-1,13-8-706,-16 11 1,10-5 0,-6 4 713,-12 10 0,0 1 1,39-21 1,2-1-117,-35 21 0,2-2 103,16-7 0,8-4 0,-8 4 17,-16 8 1,-1 0-252,8-4 0,6-3 0,-10 5 316,12-9-19,-21 10 1,-2 1 10,-4-1 69,15-16 1737,-36 27-1513,3-6 373,-19 20-330,-1 0 753,-2 5-1322,-1-1 6,-2 4-51,0-2-198,-2 2-28,1-2-74,-1 1-223,-2 2-403,-4 2-423,-2 2-525,-6 2 2090,44-26 0,-27 16 0,37-22 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47.7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146 192 13563,'-1'-36'622,"3"5"-452,1 23 10,2 0-21,-1 1 4,-1 1-49,1-1-24,0 2-9,0-1 140,2-3 437,-2 0-394,-1 3 240,-1 1 324,-2 4-898,-2 6 0,-1 0 37,-4 7 33,-2 3 50,-11 20-50,2-4-5,-14 28-32,13-24 26,-9 18-23,16-27 26,-3 10 8,8-20 98,-1 4-36,5-13 33,-1 1-50,3-7-197,1 0 12,3-4-8,-2 2 8,3-3 39,-2 3 59,2 0-53,10-1 50,-3 1-42,15 0 79,-11 1-40,11 0 43,-11 2-6,16 7 13,-15-2 1,18 11 6,-18-7-9,25 15-3,-18-12 36,23 13-30,-22-16 34,17 6-32,-18-10 40,11 2 8,-17-5 205,4-1-76,-13-3 159,-2 1-159,-5-1 460,-1 0-572,-1-4 16,-6-4-52,0-3-31,-9-9-3,4 5-95,-12-23 44,11 15-27,-11-24-1,13 20-7,-4-24-88,7 17-179,-3-45 353,6 38 81,1-32-44,3 45-34,1-8-3,0 22 151,0 1-151,0 11-1955,0 1 1216,1 7-358,1-1-273,2 6-772,1-3-963,2-1 3105,-15-22 0,9 13 0,-13-18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49.8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219 1 15436,'-21'35'107,"2"0"-63,10-8 43,-1 5 64,-2 1-16,-1 3-57,0 1-36,-1 0-39,-1 1-6,1-1 0,-11 34 3,12-34 14,-10 31 17,17-49-1629,-1 6 1590,4-13 11,2-3 921,1-5-720,0-4-688,9-17 78,20-17 316,-3 1-2936,22-12 2981,-23 26 1008,24-15-918,-25 18-106,17-11 58,-27 18 39,3 0-36,-12 7 3319,0 0-3414,-4 2-420,-1 0 515,0 4 42,1 0 76,-1 7 164,0 6-167,0-1 20,0 14-99,1-12-28,-1 11-5,0-14-76,3 11 31,-1-16-39,5 6 78,-3-12-41,4 3 38,-1-4-33,10 3 42,-6-5 148,13 2-146,-9-3 175,21-6-180,-16 1-160,20-11 154,-22 6 65,11-10 20,-13 7 97,7-11-95,-11 9 149,5-19-180,-10 18 171,1-14-142,-6 22-29,-1-2-50,-1 9-532,0 1 347,-1 3 17,0-1 28,-1 3 76,1 0 64,-1 0 90,-1 6 8,0-1 140,-2 14-168,1-11-17,-2 12-48,3-13-13,-1 5-26,3-9-52,-1 5 80,2-7-72,0 1 33,0-4-53,0 0 36,1 0-319,6-1-394,1-1 10605,41-8-8827,-87 7 1,65-8 0,-81 11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0.8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250 80 10393,'24'-20'39,"-6"3"-31,-17 11 40,0-1-42,-1 0 83,1 1 230,-1 1 281,0 0-29,0 2-90,-2 1 43,-1 1-36,-2 0-127,-2 1-19,-2 0-29,0 0-27,-24 16-283,13-5 30,-25 22-38,26-15-418,-7 19 333,17-19-25,-1 13 110,9-20-68,4 4 20,0-9 16,17 0-108,-5-4-404,25-7 260,-13-2 17,22-13 219,-20 6 134,15-14 82,-26 16 333,1-3-216,-16 12 25,-2 3-305,-1 0-187,-1 7 240,-1 0 126,-2 15-171,1-4 219,-3 18-104,3-12 1,-4 26 10,4-25 205,-6 18-160,3-25 168,-4 8-207,3-13 303,-8 7-275,5-12 98,-14 4-171,9-10-470,-20 1-146,9-3-1680,-35-13 484,29 3 1717,-25-18 0,43 19 0,-3-6 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2.2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1 169 12851,'82'9'219,"-7"-2"-175,-35-10-44,4-1-380,2-5-152,2-1-96,2-4-63,-1-2 100,21-10 619,6-8 190,-15 6 1924,-9 0-1040,-42 21-69,-2 2-160,-8 4 132,0 1-783,-4 2-152,-9 4-160,-4 3 42,-24 17 54,10-2 44,-30 31 4,23-15-54,-22 36-3,27-29-39,6-1 0,2 1 5,4-2-13,-9 31-3,24-47-62,0 8 62,5-20-115,2 2 89,1-13 194,4 0-36,0-8-43,16-20-89,-5 2-177,23-29 124,-14 21 8,15-18 98,-20 24 311,3-3-241,-17 18-398,-1 1 126,-6 6-198,0 4 277,0 0 215,0 12-81,0-6-5,0 13 2,0-12-2,2 7-9,0-9 3,4 6 0,-2-7-42,11 6 48,-5-7 78,24 4-79,-14-7 77,26 0-4,-19-3-8,24-4-59,-19 0 84,19-6-13,-24 1 209,18-8-140,-27 8 157,9-8-168,-19 9 151,2-7-168,-7 7 157,0-6-131,-2 5 302,-4-3-295,-1 7 94,-9-4-242,5 5-5,-6-1-34,7 3-123,-2 1 39,5 0-179,-2 0 182,3 0-89,-2 1 150,2 1-229,-6 6 202,4-2-54,-3 8 51,5-6-59,0 5 95,3-5-33,-1 7 25,1-7-185,9 9 176,-1-8-646,21 5 50,-5-10-2034,43-4 2323,-27-6-1169,38-8 718,-42 1-17,15-8 837,-27 8 417,6-9 132,-20 12 1125,1-5-811,-10 11 493,0 1 113,-1 3-1469,0 4-39,-1-2 39,-1 4 90,-2-1 204,-3 5-126,0-1 89,-10 11-195,8-9 36,-9 9-92,9-11 44,-3 4-50,5-6-95,0 1 50,4-4 205,1 0-1,1-3 653,1-1-663,1-3 16,-1-1-78,2-3-87,0-1-3,0-3-101,2-12-2,0 2-239,10-25 233,-5 22-215,13-17 178,-11 27-231,8-2-46,-6 10-1587,12 2 565,-10 6 1448,9 7 0,-16-4 0,0 2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3.6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15383,'48'11'185,"-2"-2"-96,-17-8-52,3-1 16,1 0-53,0 0 3,-2 0 0,-3 0-1,-4 0 1,-5 0-3,-6 0 0,-3 0-638,-4 2 58,-3-1-3200,-2 5 910,-1-3 2870,0 3 0,-1-5 0,1 1 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4.7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173 53 14521,'16'-18'464,"-4"2"-240,-12 12 26,0 1 16,0 1 8,-1 0-25,-2 1-92,-2 0-76,0 0 14,0 0-50,-4 0-123,-4 0 33,1 0-131,-3 0 89,7 1-39,-7 3 31,4 1-171,-12 11 159,11-5-170,-13 18 274,15-14-95,-5 15 20,10-14 5,-1 9 3,5-11-84,0 6 84,1-9-146,9 9 172,-2-11 32,14 6 12,-7-10 160,29 0-6,-17-4-11,31-9 0,-27 0 97,15-10-35,-23 6 282,5-10-311,-18 12 62,-1-9-238,-8 11-2,-10-7-32,1 6-95,-17-7 124,7 6-225,-23-7 185,19 9-95,-14-2 51,24 9-222,-3 1 168,10 1-221,1 0-747,4 0 794,6 0 183,1 0 52,15 5 73,-4 0 4,20 7 5,-13-5 177,28 1-59,-25-4 89,22-1-134,-28-3-73,12 0-87,-18 0-185,3 0 236,-12 2 117,0 4 37,-5-1 430,0 9-343,-1-6 136,0 6-206,0-7 69,-3 4-106,0-5 62,-2 2-99,1-3 188,-2 1-187,3-4-9,-2 2-42,3-4 85,0 2 251,2-2-347,1-3-107,1-1-97,4-5-26,2-2-178,12-11 273,-2 4-24,20-11 24,-14 15 132,15-5 3,-17 11-98,14-3 0,-15 6-2834,24-1 894,-21 4 2038,22 0 0,-33 2 0,5 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5.9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421 452 16198,'-49'-25'406,"6"5"-303,25 17-103,0 1-53,-3 1 48,-1 1-71,-2 1-30,-1 4 2,-1 2-196,-11 12 43,-6 18 184,8-6-87,-2 16 46,27-27-197,0 16 213,8-21-37,10 9 9,-1-17-16,8-1 52,-2-5 42,1 0 48,2-3 98,2-2-98,2-5-61,3-4 61,14-14-31,-7 3-173,24-28-4,-20 16-252,4-10 1,1-1 53,2-7 102,-3 1 1,-2 0 303,-6 3 425,8-24 180,-23 39 1193,-3-11-1238,-10 31 238,-2-1-613,-2 14-512,-4 5 52,0 3 230,-10 16 110,4 2-57,-18 31-8,10-15 9,-16 32 55,15-30-78,-15 38-39,20-42-70,-5 24 58,16-38-136,6 18 156,5-23-81,9 12 56,-1-19-9,12 2 79,-8-9 135,26 0-57,-18-7 17,29-8-30,-25-1 296,31-20-218,-31 13 246,14-14-154,-32 19 182,-2-6-277,-8 11 26,-5-3-164,-1 6-35,-12-1-46,5 4-41,-13 1-3,11 3-98,-10 8 97,10 2-130,-12 27 217,14-17-69,-4 22 36,12-24-266,8 12 266,4-17-37,17 7 102,-4-16-130,29 0-69,-16-6-331,35-10 286,-26 1-202,41-24 451,-46 14 501,27-22-285,-49 24 176,4-8-188,-19 18 345,0 0-221,-2 5-135,0 1-484,-2 5 36,0 0 202,-1 4 56,-2 5-3,2-1-98,-2 10 98,2-8 2,-1 12 49,3-15 170,-2 7-36,3-13 644,-3-1-524,2-3 199,-1-2-437,1-3-137,-1-6-137,1-2-706,4-21 678,4 12-101,17-21 81,-2 22-1296,34-17 680,-26 21-2464,19-9-168,-34 17 3503,-2 1 0,-10 5 0,-3 0 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8.0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88 447 11042,'41'0'580,"-8"1"-269,-33-1 1055,0 0-1284,2 0 8,0 1-9,1-2 70,0-1 31,-1 0-47,2-4-10,0 0-27,-1-1 12,1 0 175,0-7-150,-2 6 231,0-7-181,-3 11 190,-4-2-162,0 6-90,-6-1-184,2 1-180,-14 7 171,7-1 95,-23 19 45,21-9-31,-15 16-156,20-16-88,-1 10 163,9-12-92,1 10 61,4-10-70,5 10 101,1-13 51,11 4 24,-4-12 208,26-3-132,-13-5-2,32-14-107,-24 0-205,29-22 161,-25 12-332,34-39 323,-38 29-3510,22-40 3474,-37 38-231,14-44 320,-20 42 3,8-28-1,-15 47 320,1-1-106,-4 17 3556,0 2-3638,-2 5 282,0 2-500,-1 3-22,-1 1 106,0 5 400,-8 14-206,1 0 318,-23 46-434,12-28-49,-4 6 1,0 0 7,4-8-79,-11 27-3,21-41-50,-2 11 41,9-19-35,0 8 80,3-14-83,4 7 30,-1-10-89,15 8 98,-7-10 45,25 5 16,-16-10 82,28-2-88,-21-4 85,28-11-50,-20 0 13,26-14-50,-28 9 39,17-19 14,-32 20-3277,3-15 3356,-18 21 232,-3-5-294,-2 12 8,-5-2-78,0 7 6,-3 0-3,4 1 3383,-4 0-3422,4 0-68,-11 10 104,6-1-14,-14 14-47,10-7-40,-6 9 14,10-11-266,1 12 275,6-14-205,12 11 238,0-14 40,21 3 7,-8-9 1,28-3-269,-16-4-204,31-9 142,-25 1-47,25-12 285,-31 10 326,14-12-4,-32 15 434,2-5-470,-17 13 432,0 1-295,-3 2-157,-3 1-184,1 1-362,-9 7 300,6-2-28,-9 9 93,9-8-49,-3 5 46,6-7-34,-1 1 42,3-5 165,-1 1-86,3-2 346,-1 0-612,-1-5 27,1 0 20,0-6-36,0 1-18,1-2-52,0-1-56,6-8 195,0 5-223,21-17 251,-10 16-72,21-12 53,-19 17-117,16-3 52,-15 8 118,15 2-8,-14 3 22,20 1 76,-20 1 6,16 2-21,-21 0-198,9 2 135,-15-2 122,3 2 26,-11-3 129,-1 2-146,-1-2 168,0 1-95,0-2 503,0 3-461,-1-1 148,-2 4-221,1-2 124,-3 4-96,3-2 165,-4 4-330,2-4 137,-2 7-28,1-4-70,-7 16-48,5-10-36,-7 15 39,8-16-2,-2 8 2,4-10-1095,1 8 278,2-11-1939,7 3 528,1-10 2231,15-1 0,-12-3 0,4 0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8.5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16660,'5'39'11,"0"-5"-8,-5-21-3,0-2-9,0 2 1,0-1 2,0 0 4,0 0-7,0 1 9,0-2-3,1 1-5,1-1-3,4 3 0,1 3 11,0-2 0,1 2 0,-4-11-3,1 2 62,-3-7 257,1 1-131,-3-2 420,2-4-415,0 1-78,1-8-224,0 1-218,6-14 145,1 6-342,29-24 387,-12 20-240,30-14 133,-27 25-1212,34-5 653,-31 10-2328,28-4 250,-36 6 2884,4-1 0,-19 4 0,-4-1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14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0 16349,'-13'37'0,"1"-6"-62,10-22 12,1-1 39,1-2 2,0 1 7,0-2-1,-1-1 3,1-1 5,-1 0 32,1-1-29,0 0 29,-1 0-29,1 0 45,-1 0 9,1 1 8,-1 0 0,1 1 0,-2 0 0,0 0 36,1 0-44,0-1-62,0 1-9,0 0-35,0-1 10,0 2 23,-1-1-40,2 1 43,-1 0-3,0 0-31,0 1 8,1 0 34,0 1 9,0 0-4,0 0 6,0 0-2,0 1-4,0-1 1,0 0-6,-1 0 3,1-1 0,-1 0-3,1 0 2,-1 0-2,1 0-5,0-1-1,0 0 1,0 0 2,0-1 3,0 0 0,0 0 8,0-1 26,0 0-29,0 0 32,0 0-29,0 0 1,0 0-1,0 1 3,0-1-5,0 0-3,0 0-3,0-1 0,0 1-37,0-1-8,0 0 12,0 0 24,0 0 1,0-1-37,0 1 42,0 0-2,0 0 5,0 0 5,0 0 1,0 0 2,0 0 1,0 0-1,0 1 1,0-1-9,0 1-9,0 1 9,0 1 3,0 0-3,0 1 0,0-1 0,0 1 0,0-1 0,0 0-3,0 0 3,0 0 0,1-1 0,-1 1-3,1-1-2,-1 0-1,1 0 1,-1 1-1,0-1-2,1 0-1,0 1-36,0 0 45,-1 2-2,2 1-1,0 1 0,0 1 3,-1 0-3,2 1 3,-2 0 0,1 0 3,0 1 3,0 0-1,0 0-2,-1-1 33,0-1-2,0 0-28,-1-1-4,0-1 1,1 0-3,-1-1 0,0 1 9,0 0-9,0 0-6,0-1 3,1 1 0,-1-1 1,1 0-4,-1 0 3,0-1 0,0 0-2,0 0-1,0 0 1,1 0 5,0 1-3,0 0-34,1 0 35,0 1-1,-2-1 0,2 0-3,-2-1 6,1 0 0,0 0 9,0 0-1,-1-1 37,0 1-39,2-1-1,-2 0 4,0 0-9,1 1 0,-1 0 0,0 1 0,1 0-3,-1 1-31,1-1 26,-1 0-37,0 0 39,0-1-2,2-1 0,-2 0 2,1-1 6,1 0 0,-1-1 3,0 1 8,0-1-3,0 0 1,-1 1 24,1-1-21,-1 0 13,0 1-17,1 1 20,0 1-25,-1 1 0,0 0 5,0 0-2,0 0 27,0 0-33,0-2-2,0 0-4,0-1 3,0 0-2,0-1 5,0 1 2,0-1 4,0 0-6,0 1 0,0-1 0,0 1 3,0-1-3,0-1 0,0 1 3,0-1-1,0 0 7,0 0 162,0-1-180,0 1 1,0-1 8,0 1 5,0 0 4,0 0-9,0 0-3,0 0-3,0-1-58,0 0 47,0 1-28,0-1 43,0 1 2,0-1 0,0 0 0,0 1-9,0 0-36,0 0 40,0 0-1,0 1-2,0-1 5,0 1 3,0-2 6,0 1 47,0-1-11,0 1-23,0-1 281,0 0-292,0 1-8,0 0-2,0 0-35,0-1-16,0 0 53,0 0 42,0 0-90,0 1 43,0 0 5,0 0 5,0 0 29,0 2-23,0-1 34,0 2 123,0-1-64,0 1-68,0-2-33,0 1 0,0-2-4624,0-1 163,0-5 7734,0 0 1,0-5 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8.7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 61 14257,'-1'-9'1714,"1"2"-1210,0 7-1336,0 0 244,26-19-352,-6 14-475,27-15-1757,-10 19-622,1 1 3794,5 0 0,-22 0 0,-1 0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9.2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268 1 17514,'-44'4'-95,"3"2"58,19 2 29,-1 2-34,-1 0-45,1 2-11,1-1 0,4 2-53,2-1 39,3 1-3,3-2-283,2 7 284,4-7-399,14 6 85,2-12-286,24 0 588,-9-10 215,24-7-16,-22 0 204,13-10-153,-24 10 46,6-9-167,-15 13 372,1-4-162,-7 10 50,-1 1-708,-2 0 322,0 5 78,0-1 45,1 4 9,1-1 27,0 1-36,3 2 42,3 4 3,-2-3-322,17 5-510,-8-9-2294,25 0 63,-16-6 3018,8-2 0,-18 0 0,-5 0 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9.5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258 1 17651,'-26'53'67,"2"-4"-72,6-18 5,1 2 2,-1 0 40,1 0-42,0-2 0,2-1 12,-1-2-530,-12 23 67,13-26-778,-8 16 355,18-34-3422,-1 0 2821,4-6 1475,-4-13 0,5 9 0,-3-10 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7:59.9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12412,'37'22'226,"-1"-3"-189,-12-11 89,3-1-37,4-2 57,3-2-37,2-1 0,2-1-55,1-1 109,0-1-155,-2-2-8,-2-1-95,14-5 635,-18 3 71,2-1 761,-24 6-1090,-8 1 724,-1 0-788,0 3-131,-2-1-84,0 3 50,-2 1 50,0 0 1,-1 3-14,0 0-40,-1 2 3,0 1-2,0-1-46,-2 11-38,3-9-4,-2 12-33,5-14-5,1 6-65,0-8-605,7 6 92,2-7-3164,32 1 558,-10-6 3259,20-3 0,-32-1 0,-5-2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00.6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96 34 17253,'-45'38'-22,"9"-5"-48,30-21-20,1-1 12,3-1 0,1 0 24,1 0 10,0-2-18,1 0-16,3-1 24,3-1-30,18-1-207,-6-3 62,25-3 229,-21-3 235,19-16-34,-25 7 82,6-15-196,-19 14-51,-1-7 43,-3 5-34,0 1-12,-1 0 20,-3 2 37,0 2 8,-2 2 120,0 2-215,1 3-73,-1 1-36,4 3-1233,0 0 1118,2 3 176,2 0 45,3 3 84,11 4-39,1-2 123,20 5-87,-10-8 17,26 0-98,-20-4 62,24-1-196,-23-2 10,33-8 161,-33 4 226,22-7 73,-40 9 246,1 0-355,-16 3 45,-4 0-177,-2 0 182,-14-2-198,5 1 145,-16 0-171,13 2-45,-10 5 34,10 0 28,-10 10-67,13-4-11,-9 11-62,12-8-188,-3 16 171,10-14-235,11 17-45,6-21-1556,28 7 97,-7-14 1826,52-4 0,-55-1 0,24-2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00.9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395 1 17785,'-41'28'-100,"9"-1"52,31-6 48,1 2 0,0-1 6,1-1 47,1 1-53,2-1-11,0 1-20,1-1 92,2 5 175,-2-4-71,-1-4-470,-23-7 61,1-9-28,-20-3-44,5-4-230,-6-4-473,-2-3-843,-2-3-2375,-2-3 4237,6 0 0,16 7 0,8 3 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01.1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0 6392,'-17'6'0,"4"-1"0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50.1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774 57 15120,'17'-22'960,"-4"5"-730,-13 13 16,0 1 17,0 0-33,0 1-26,-1 0-47,0 1 78,0 0 87,0 0-243,0 1-20,-1-1 81,1 1-45,-1 0 8,1 0-16,-1 1-87,-2 1-112,-1 2-36,-4 3-26,-21 19 169,9-5-35,-34 46 43,30-30 1,-2 10 1,1 2 28,4-3-30,-17 41 3,21-47 2,-11 25-8,13-28-14,-11 26 6,12-26-34,-14 40 42,15-38-42,-16 44 50,17-49 37,-8 24 8,10-33 51,-5 12-46,6-18 46,-7 8-68,7-13 102,-13 11-77,11-13 76,-15 8-75,14-11 25,-11 2-45,11-5 145,-12 0-133,14-5 13,-9 0-67,12-1-143,-11-9-322,9 2-635,-12-18 335,13 8-1508,-3-21 435,8 10-4464,7-25 6302,3 22 0,0 0 0,-1 21 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50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16030,'7'40'-51,"2"-5"51,8-20 6,2-2 2,3-1 65,3-3-20,3-2-11,2-2-5,2-3 156,27-6-95,-24-1-291,23-7 25,-43 5-686,-1-3 140,-14 5-5111,-16-6 5825,7 6 0,-8-2 0,12 6 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51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0 13137,'-68'57'210,"11"-8"-55,43-36 4,1 0-13,1 0 16,-1 2-28,0 1 29,0 1-65,1 1 28,0 2 78,-6 16-204,8-13-53,-5 19 45,11-23-62,-1 19 61,5-20-38,-2 20-7,2-25 15,3 10 34,-1-16-35,4 3 4,0-6-1143,7 0-361,0-4 1540,13-9 0,-14 6 0,4-6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17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1 14243,'9'37'376,"-1"-6"-186,-8-26-2,0-2 8,0 1-45,0-1-8,0 0-65,0 1-33,0-2 0,0 1 44,0 1 26,-1-1-109,0 2-6,0 0-3,0 1 3,0 1 3,0 1 30,-1 0 4,1 1 24,0-2-24,0 1-37,0-1-6,0 1 0,1 2 6,0-1 6,-1 1 30,1 1-30,0 0 36,0 0 11,0 2-53,0-1 37,0 2 16,0 0 8,-1 0 79,1-2 20,-2-1 25,1-1-37,0-2-50,0 1-92,1-2 2,0 2-8,0 0 6,0 1-3,0 1-3,0 0-6,0-1 6,0 0 0,0 0 8,0 0-5,0 0 0,0-1-3,0-1 6,0 0-1,0 0 1,0-1-1,0 0 4,0-1-6,0 1-3,0-1-9,0 1-27,0 0 33,0 1-3,0-1-2,0 0 0,0 0-1,0-1 9,0 1 0,0-2 9,0 0 35,0 0-41,0-1 3,0 1-3,0-1-1,0 0-2,0 1 3,0 0 78,0 2 23,0-2-98,0 2-1,0-1-5,0-1 0,0 0-3,0-1-2,0 0 2,0-1 0,0 0 0,0-1 1,0 1-1,0-1 0,0 0 0,0 0 0,0-1-2,0 1 5,0 0 3,0 0-3,0 0 5,0 1-2,0 1 5,0 0-2,0 1 2,0 1 1,0-1 36,0 1-40,0 0 1,0 0 2,0-2-8,0 2 0,0-1 0,-1-1 0,1 2-3,-1-2-5,1 1 0,0-1-29,-1-1 34,1 0 1,0 0-7,0 0-24,0 0 30,0 0 3,0 0 0,0 1 3,0 0 2,0 0 4,0 0 24,0-2-22,0 2 23,0-2-31,0-1 2,0 1 180,0-1-90,0 0-33,0 1 16,0-1 1,0 1-37,-1-1-39,1 2-1,0 0-2,0 1-2,-1 0-1,1-1 0,-1 1 3,0-2 0,1 1 0,0 0 3,0-1-3,0 0 11,0-1 42,0 1-98,0-1 45,0 0 180,-1 0-180,1 1 0,0-1 0,0 1 11,-1 0-3,1-1 26,0 1-34,0-1-73,0 1 76,-1 0 42,1 0-12,-1 3 4,0 0-32,0 1 1,0 0 2,-1 1-2,1-2 27,-2 2-24,2-2 27,-1 0-33,1-1-3,0-1-8,0-1-132,0-1 92,1 0 0,0 0 48,0 1 208,0-1-323,0 1 106,0 0-44,0-1 45,0 0 13,0 1 40,0-1 101,0 0-138,0 1 1,0-1-99,0 1 84,0-1 6,-1 0 3,0 1-3,0 1 0,1-2 0,0 1 0,0 0 221,0-1-271,-1 0 431,0 0-387,0 1 1,1-1 2,0 0 3,0 2 8,-2 0 29,1 1-35,-1 0-2,0 0-2,0-1-4,1-1-5,0 1 2,1-1-24,0-1-68,-1 1 107,1-2 44,-1 2-44,0-1-4,1 0 1,-1 1 3,0-1-3,0 2-1,0-1-2,0 0 3,1 0-1165,-1-2 317,1-6-127,0-2-338,4-9-519,3-3-1503,6-6 3332,2-1 0,-6 11 0,-3 4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51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10936,'12'14'1425,"-2"-2"-1008,-10-12 441,0 0-864,-22 41-120,15-26 126,-16 32 0,20-36 6,0 0 30,0 0-36,1 0 45,-1 7-45,3-8-1700,-1 4-257,1-11 1957,6-8 0,-5 4 0,5-5 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52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1 14453,'24'40'538,"-3"-5"-6128,-17-24 5598,0 2 1446,2 1-1449,3 8 928,-1-4-863,1 6-9,-3-6 12,-1-1-28,0 1 3380,0-1-3422,-1 1 34,-1-1-29,-1-2 45,0 0 250,-1 10 33,-2-10 660,-8 12-811,-2-14 84,-30 13-224,14-13 2,-32 10 9,27-13-64,-20 2-70,28-8-1320,-9 2 326,22-5-4100,1 1 3799,10-2 0,0 0 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28:58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480 0 14635,'-23'29'3,"3"-5"-3,14-17 37,0-1 7,0 0-35,0 0-4,1 0-5,0-2 0,1 0-8,1-1-110,0 0-38,1 2 156,-1-1 14,-2 3 22,1-1 17,-4 7-44,2-4 30,-6 7-39,4-7 11,-9 13-11,8-12 6,-8 11-6,10-12-12,-7 8-41,7-8 45,-5 7-1,7-9-35,-4 7-1,4-5 196,-7 9-78,6-7 5,-7 9-41,6-9 105,-7 9-60,4-8 69,-14 16-148,11-13-9,-11 15-2,13-16-6,-5 8 2,7-10-102,-8 14 77,10-12 118,-9 14-81,10-13 0,-3 13 20,4-10 0,1 24 66,2-18 24,1 22-108,1-24 4,-2 15-6,2-16-8,-1 17 61,0-20-6,0 12-47,1-17-64,-2 5 64,2-10 216,0 10-208,0-9-8,1 14 36,0-12 79,2 13-8,-1-11 86,1 11-185,-1-9-5,2 11-6,-3-13-39,3 5 34,-2-10 72,1 0 59,-2-5 1109,0-2-1232,0-7-42,-1 0-277,-1-7-84,-1 1-56,-2-2-188,-1-3-1268,-3-11-12,2 4 1927,-1-17 0,4 25 0,1-4 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00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0 15288,'33'35'53,"-5"-6"-45,-25-24 90,2 1-89,-1 0 36,1 0-43,-1 0 4,0 0 28,0 1-32,0-1-2,-1 0 62,0 1 84,1 2-60,-3-3 49,2 5-130,-3-6-5,1 3 3,-1-2 73,0 7-76,0-5 8,0 7-8,0-7 0,0 6 0,0-7 123,0 3-36,0-6 171,0 2-127,-1-1 186,-6 4-230,1-5 47,-8 6-100,5-6 52,-13 5-77,10-4 86,-10 2-61,12-4 19,-9 0-8,8-2-40,-11 1-8,9-2-128,-15 3 97,15-2-36,-9 4 34,15-3-26,0 0 54,5-1-1681,0-1 1135,2-3-331,1 0-261,2-3-466,3-1-410,2-1-1355,4-2 13207,0 0-7373,-29 30 1,16-18-1,-23 23 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01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 15862,'-23'32'47,"2"-4"-119,10-17 18,-1 2-24,2 1 16,-1-1-44,2 1 8,1 0 34,2-1-6,1 0-73,2 11 143,1-9-48,1 16 48,1-20-56,1 10 48,1-14-71,10 7 79,-2-8-383,14 5-255,-8-8-2130,19 0-188,-11-4 2956,7-2 0,-18 0 0,-4 0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02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0 15151,'4'43'-34,"-1"-5"42,-3-23-5,3 3 6,1 1-1,2 1-2,1 2-6,1 0-37,1 1 32,2 0-1,19 25 6,-11-17 45,25 38 44,-27-39 35,10 25-71,-18-30 64,1 16-47,-6-17 9,-2 14 2,-3-16 104,-14 28-132,4-23 62,-31 35-42,19-35 120,-22 20-87,22-29 71,-18 7 86,17-14 272,-17 3-421,19-9 35,-19-1-116,22-3-100,-13-5-414,20-1-2501,-3-15 769,11 6 2213,7-19 0,-1 22 0,5-4 0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04.5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15148,'-24'18'-149,"3"-2"68,13-11-25,1 1-37,1-1 9,2 0 44,2 0-11,0-1 12,2-1-91,-1 3 99,1-4-70,1 5 151,1-4-50,7 3 50,-3-2 70,13 1-62,-10-4 208,11 0-116,-11-2 88,6-4-70,-7 1 139,4-8-94,-6 5 212,-1-6-216,-4 7 1,-3-8-152,-2 8 32,-6-4-102,3 8-330,-8-1 249,8 3-207,-7 0 207,9 0-125,-4 4 142,6-2-70,-1 6-227,4-6-661,0 3 358,0-2-1805,5 2 580,-1-3 1951,-4-13 0,2 8 0,-7-11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08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68 17097,'-16'-18'369,"2"4"-310,12 12-14,1 0-45,-1 1 0,0 1-53,1-1-2064,0 1 2117,0 5 0,1 0 3,0 6 2,0-1-2,0 1 59,0 0-62,0 0 0,0 0-6,1-1-2,0 0-74,4 7-16,4 0 90,0 0-3,4 2 11,-6-10 61,5 9-52,-6-9 64,2 5-29,-5-8 80,0 1-88,-3-4 70,1 2-61,-1-4-42,0 2 3,0-1 100,0 3-100,0-2-4,0 7-2,0-4-16,0 8 13,0-6-6,0 6-35,0-6-32,0 8 34,0-8 45,1 4-3,0-8-132,2 2 79,-1-3 50,1 0 6,-2-2-196,1-1 434,-1 0-197,1 0 1,-1 0-11,1-1 19,0 0 65,1-1-76,3-2-37,1-1 6,2-2-2,1-2 97,15-13-111,-9 7-12,23-20 25,-23 19 31,14-11-2,-17 14-26,8-7-3,-9 7 12,8-9 22,-10 9 56,13-14-92,-13 12 72,11-12-42,-13 13 104,9-10-86,-11 13 18,4-6-72,-7 11-14,0-1 6,-2 4-76,1 0 31,-1 2-507,-1 1 596,2 0 62,-1 0-36,1-1-20,-1 0 3,0-1-40,1 1-5,-2-1 6,1 1 128,0-1-165,0 1-1999,0 1-9,-6 1-1603,0 1 13472,-5 2-7373,18-7 1,-8 3-1,14-5 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09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0 14739,'-2'40'-42,"-1"-6"50,0-24-2,-1 1 120,-1 1 53,1 0-28,-1 1-25,-1 1 17,0 0-64,-1 1 41,-6 12-112,5-10 4,-5 11 24,8-17 70,0 2-52,4-7 69,-1-1-70,1-4-568,0 0-530,1-8-1218,2-1-3426,0-6 5689,-4 25 0,3-11 0,-4 18 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14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16122,'42'26'42,"-4"-5"-42,-20-19 0,0 0 11,-1-1-5,0 2 28,-2-2-32,0 1 1,-1-1 31,0 0-26,2 0-53,7-1-1475,16 0 1027,-11-1-823,9-1 439,-28 1-1444,1-1-470,-8 1 1715,-11 1 1076,1 0 0,-4 0 0,7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24.17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0 5837,'0'0'0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14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 10734,'0'4'2296,"1"0"-282,-1-4-2014,2 0-67,-1 0-398,2 0 286,-2 0 179,1 0 8,2 0-2,2 1 2,4 0 1,1 0 27,3 0 107,17 0-81,-10 0 55,22-1-117,-22-2-1069,25-7 617,-22 2-2278,24-9 1101,-29 8 1629,9-5 0,-21 10 0,0-2 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01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14000,'23'40'403,"-3"-5"-224,-13-25 34,0 1-95,0 1 24,0 1 71,0 1 3,-1 2-57,-1 1-52,-2 0-37,0 1 39,-2 16-73,0-12 4,-1 25-32,0-27 79,-4 17-42,1-20 156,-7 15-111,3-17 111,-5 10-86,5-14 78,-3 3-151,4-6-61,-6 7 19,6-8-42,-3 7-37,5-7 9,-1 3 59,3-4 17,-1 3 2,1-5 124,1 2-37,0-5 135,0 1-256,0-2-590,-3-1 264,-1 0-119,-4-3 144,2 0-1023,-1-1 42,6 4 11138,0-6-8317,19 18 1,-13-12-1,13 14 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03.7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 16979,'-24'-1'-246,"2"3"192,13 0-32,0 2 4,0 2 38,1 0-43,2-1-28,2 0 0,0-1 9,3 0-62,-1-1-151,2-1 212,-1 0 79,4-1 73,0 0 28,6-1-40,0 0 110,7 0-81,-6 0 347,9-6-323,-11 2 136,4-5-91,-9 6 116,-1-2-133,-2 3 295,0 0-409,-2 2-5,1 0-7,-2-1-38,0 1-20,0 0-126,-1 0 36,2 0-685,-2 0 783,3 2-19,-1 3-62,1 0-70,1 2 177,0-4-51,0 1 79,1-3-6,1-1 14,0 1 70,1-1 53,-2 0 1131,0 0-1192,0-2-28,-1 0 10,0-2 38,0 1-12,0 1-9,0 0-52,-2 0-60,-1 1-30,-1 1-527,-3 0-198,2 0-2199,-5 0-613,4 0 3618,20 1 0,-11 0 0,17 0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11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0 109 16047,'36'17'0,"-7"-1"-3,-23-6 0,-1-1-3,0 0 1,0 1 5,0-2 33,3 6-33,-3-7-5,4 5 5,-5-8 0,3 2 8,-3-3 6,5 5-11,-4-4 5,2 4-5,-3-3 6,2 2-9,-2-3 11,3 3-11,-4-4 8,1 0-8,-3-2-59,1 0 65,-2 0 36,1 0-34,0 1-5,0 0 39,0-1 0,0 2-5,1 0-37,0 1 2,0-2 40,0 1-39,-1-1 48,0 2-15,0-2-36,1 1 0,-1-3-14,0 1 6,0 0-1,0 2 9,0-2 51,1 2 346,-2-3-464,1 1 67,-2 2 25,-1-1 73,-2 4-50,-1-2-48,0 1-9,1-1-91,1 0 100,1-2 204,1-1-201,2-4-3,0 0-62,2-3 17,-1 1 3,1-1-2,0 1-80,5-7 116,-2 4-23,8-10 40,-6 8-4,8-10-5,-5 8-39,15-18 33,-12 14 1,17-16 10,-17 16-13,14-12 2,-14 13 4,11-8 2,-12 12-9,8-7 4,-12 11-37,5-4 5,-8 6-16,6-2 19,-6 3 26,7-4 11,-7 4 5,3-2 79,-5 3 176,0-2-210,-3 4 373,-1 0-488,-2 4 18,0-2-1,-1 3 36,3-4-257,-1 1 188,0-1-28,-1 1-424,-1 1-44,-1 1-221,0 0-3643,-4 2-118,2-2 4556,16-9 0,-8 4 0,14-7 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11.9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0 15587,'6'38'255,"-2"-6"-112,-8-24 17,0 0-20,-1 1 2,-1 1 7,-1 0-6,-1 0-57,0 2-24,-1-1-9,-3 5-64,-3 4 11,3-4-48,-2 1-5,11-11-6,-2 1 59,4-5-8,0 1 3284,1-3 1,0 0 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26.9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12 709 18670,'-6'-24'45,"1"2"-45,5 12 0,0-1 6,0 0-1,0 0 1,0-2-1,0 1 29,0 0 2,0 0 18,1-16-54,0 13-6,1-15 0,0 20-30,-1-5 36,1 6 6,-1-7 2,0 7 51,0-10-6,0 9-11,1-9-34,-1 10 43,-1-11-43,0 8 31,0-11-33,0 11-3,0-10-6,0 10-39,0-13-3,0 12-39,0-8 84,0 12-5,0-5 5,0 6 0,1-6-3,-1 7 0,2-8 3,-1 7-8,1-8-4,-1 7 7,3-12 2,-2 10 3,2-10 8,-2 12-2,1-6-12,-2 7 4,2-3 2,-2 5 11,1-4 39,-1 7 43,-1-2-88,0 4-1214,0 1 651,0 3 169,0 0-120,0 3-1429,1 4 378,0 0 11390,-1 14-8341,0-50 0,-1 32 0,0-40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28.6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19 16203,'33'38'48,"-6"-6"-45,-24-27 2,-1 1-5,0-2 0,0 0-8,0 0 0,0-1 5,0 0 6,1 2-3,-1 0-17,5 6 14,-3-5-8,3 7 5,-3-5-8,2 3 11,-3-5 43,2 5-29,-3-8 92,1 3-41,-3-5-93,1 0 70,-1 1 40,1-2-60,1 1-89,-1 0 62,0 0 8,-1 1 98,0 0-92,0 1-6,1 0 0,0-1-3,2 1 0,0-1-33,0 3 36,0-2 50,2 7-47,-2-3 0,3 6 2,-3-7 1,2 3-6,-3-4 8,1-2 45,-2-1 334,2-2-216,-3 0-121,2-2-14,-1 0-106,1-5 34,0 1-14,2-6-34,-1 3-65,3-5 62,-2 5-187,13-8 187,-7 8 6,14-5 75,-11 9-2,17-5 16,-13 5 29,16-5-32,-17 5 51,12-4-47,-11 3-4,9-6-47,-11 5-126,11-8 160,-13 7 11,10-6 2,-14 7 127,1-1 0,-6 5 114,-1 1 247,-2 2-530,-7 0 37,0-2 6,-5 0 2,1-1-5,-3 0 0,-1 2 59,-25-3-26,12 2 42,-28-4-27,27 3-40,-18-4-8,20 3-6,-20-6-33,25 5-34,-13-2 28,23 5-28,0 1 61,7 0-142,1 1 87,3 0-163,-1 0 104,-1 0-141,-1 1 175,0 0-9,-2 4 56,2-1-392,-1 3-350,2-4-1348,0 1 228,2-2 1904,8-13 0,-6 8 0,6-10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0.1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83 13352,'16'-21'847,"-4"3"-525,-12 16 36,0 0-411,0 2 36,0 5 17,0 1 45,0 8-42,0-2 30,1 5 4,0 1-29,0 2 37,0 1 14,-1 15-51,1-15 17,-1 23-22,0-29 14,0 12 33,0-17-50,1 3 6,-1-7 11,0 0-17,0-4 5,1 1 936,-1-3-941,1-5-95,-1 0 14,1-5 78,-1 0-120,0-2-188,0-7 115,0 3-269,0-22 331,0 16 10,0-19 113,0 21-95,2-9 8,1 14-28,5-7 53,-2 11-134,12-10 162,-7 12-134,15-9 134,-14 13-44,8-1 35,-12 5-38,5 1 39,-4 2 53,6 5 154,-6 2 134,4 19-218,-7-10 84,0 19-81,-5-18 53,-1 11-48,0-14 202,-5 11-165,1-16 224,-7 6-160,5-13 238,-7 0-344,6-4-73,-9 0 0,6-2-151,-7-5-160,7 0-549,-5-6 348,9 4-2885,-4-8 1549,7 8 1848,0-3 0,3 8 0,0 2 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1.4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92 89 13196,'-26'-1'532,"4"0"-422,18 1-41,0 0-66,0 0 79,0 0-18,0 1-64,1 0-90,-1 2-36,1 0-235,-3 5 280,4-2-60,-2 13 88,3-8 45,1 9-37,0-10 0,5 6 45,-1-9 8,7 4 29,-5-7 80,7-1-35,-4-2 98,11-1-91,-11-1 102,7-2-94,-11 0 13,2-6-105,-4 4 102,2-7 10,-2 5 82,-1-7-93,-1 6 20,-1-7-81,-2 6-25,-6-11 16,3 10 9,-9-8-37,8 11 4,-6-4-1,5 6-22,-6-4 2,6 6-41,-4-3-3,8 4-261,-3 0 135,5 2-1216,-1 0 1395,9 0 56,1 0-3,7 0-8,1 0-37,3 1 3,1-1 20,1 1-20,7-1-2,-5 0-4,23-4-150,-22 1-160,21-5 268,-25 3 34,11-1-44,-16 2 330,1 2-132,-11 1-14,-2 1 34,-9 3 28,0 0 0,-5 3 196,-11 6-334,9-4 21,-9 6-82,14-9-107,1 1 34,4-4-69,0 3 97,2-3 0,-1 4 45,1-3-3,-1 5-106,2-3-160,-1 9 258,1-5-46,10 11 49,-3-11-59,15 8 64,-10-11-45,9 5 46,-10-6-1,5 4 0,-9-4 70,0 2 88,-5-4 341,-2 3-354,-2-3 228,-16 6-183,4-4 116,-20 6-202,17-6-15,-10 3-52,13-5-87,-4 1-20,12-3-319,-1 1-190,7-2-4162,0 0 2680,6-5 2064,-1 1 0,2-1 0,-3 2 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1.7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14327,'9'40'-2,"-3"-5"-7,-9-22-27,0 0-1,1-1-618,1 1-493,1-2-815,1 0-1419,2-2 2534,3-64 0,-2 43 0,1-48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27.7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35 10645,'36'-19'400,"-8"4"-282,-28 15 1842,-1 0-1969,-1 0-27,1 0 33,-2 0 3,1 0 9,0 0 2,0 0-8,0 0 1733,1 0-182,0 0-1282,0 2-230,1-1 364,1 1-277,0-1-409,0-1 162,1 0 118,-1 0 90,1 1-48,0 0-31,1 0-3,1 1 1,-2-1-4,1 1 4,0-1-4,0 0-2,1 0-3,-1-1 0,1 1 6,-1 0-4,1-1 1,0 1 0,-1 0 3,1 0-4,-2 0-2,1 0-2,0 0 2,0-1 0,0 1 2,0-1-2,-1 1 0,0-1 6,0 0 2,-1 1-2,0-1-6,1 0 0,-1 0-3,0 0-2,1 1-4,-1-1 4,1 0-1,0 1 6,0-1 0,1 1-3,0-1 0,-1 0 1,2 0 2,-1 1 0,1 0 0,-1 0 2,1 0-2,-2 0 0,1-1 0,-1 0 0,0 1 0,1-1 3,0 1 6,-1-1-4,1 1 1,0 0-1,-1-1-5,1 0 0,-1 0 0,1 0 0,0 0 0,0 0 0,1 1-2,0-1 2,0 1-3,0 0 3,1 0 0,1-1 0,0 1 0,0 0-6,1-1 6,1 1 0,-1-1 0,1 0 0,1 0-3,-1 0 1,0 0 2,1 0 0,0-1-6,0 1 0,1-1 1,0 0 2,0 0 0,0 1 3,-1-1 3,-1 0-3,0 1 3,-1-1 0,0 1-1,-1 0-2,-1 0 0,-1 0-2,-1 0 2,1 0-3,-1 0-3,0 0 3,1 0 3,0 0-2,0 0 2,0 0 2,0 0 1,0 0 0,-1 0 0,1 0 2,-1 0 1,0 0 5,-1 0 3,-1 0-45,0 0-2,1 0-4,0 0 35,0 0 2,2 0 0,0 0 2,2 0-2,1 0 3,-1 0-3,2 0 6,-1 0 5,0 0-3,-1 0-2,1 0 2,-1 0-2,0 0-3,-1-1 2,0 0 4,0 1 24,0-1-33,1 0 0,-1 0-2,2 0-1,0-1 3,0 1 0,-1-1 3,1 1-3,-2 0 2,0 0 1,0 0-3,-1 1 3,0-1 0,-1 1-3,1-1-3,-2 1-3,1-1 1,0 1 5,1 0-3,-1-1 0,0 1 0,1-1 3,-3 1 34,1 0-233,-1 0 199,1 0 3,0 0 3,0 0 30,0 0-28,1 0-2,0 0-3,-1 0 0,1 0 2,-2 0-2,1 0 0,-1 0 0,0 0-1,1 0 1,0 0 0,1 0 3,1 0-1,0 0-5,2 0 3,0 0 0,0 0 5,1-1-5,1-1-3,0 0 3,0 1-6,-2 0 3,1 0-6,-3 0-2,0 0-3,0 1 2,0 0-24,-1 0 27,1 0 3,-2 0 1,1 0-1,0 0 0,1 0-3,-1 0-2,1 0 5,0 0 3,0 0-3,0 0 3,0 0 3,0 0 3,-1 0-1,-1 0 4,-1 0-1,1 0 1,-1 0-15,1 0-2,0 0-29,0 0 34,1 0 3,-1 0 3,1 0 0,1 0 0,0 0 2,1 0-2,-1 1 3,-1 0 5,1-1-3,-1 1 1,-1-1-4,1 0 1,-1 0 0,0 0-1,-1 0-2,0 0-6,1 0-5,0 0-1,-1 0 7,2 0 2,1 0 2,0 0 1,2 0 3,1 0-1,-1 0 4,1 0-1,-2 0-2,1 0 30,-2 0-27,0 0-9,-2 0-1930,-1 0 1074,-6 0-651,0 0-745,-6 2-1407,-1 1 13489,0 0-7373,30-6 1,-17 3-1,25-5 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2.1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 1 10544,'7'0'-39,"-1"0"476,-6 0 291,0 0-728,-13 50-90,8-27 90,-9 41 53,11-41-50,0-1-6,1-1 0,0-1 3,0-2 6,2-3-3,0-2 5,0-1-447,0 1-379,0-5-1052,0 1 492,0-7 1378,0-1 0,0-1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2.3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89 12440,'93'-15'-1190,"-11"0"364,-49 3-23,-1 1-117,-2 0-576,-5 1 1542,-4 2 0,-11 4 0,-3 1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2.6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 20 12498,'-8'-2'1869,"1"-1"-1262,7 3 23,0 0-843,-2-1-47,2 0-87,-2-1-703,3 0-331,1 1-565,2-3-1649,3 0 3595,-11 11 0,6-8 0,-10 10 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3.1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 0 13240,'-3'37'138,"1"-7"-194,1-23 50,0-1 0,1 1 4,-1 0 2,1-1-3,0 1-6,0 0 1,0-2-1168,2 1-476,2-3 1652,7 0 0,-6-2 0,3-1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4.0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81 14750,'74'-1'-249,"-14"3"106,-64 4 9,1 3 16,1 0 54,1 1-71,1 8 130,0-6-101,8 10 41,0-12-566,14 5 206,-6-9-1737,24-1 1616,-17-5 53,19-7 493,-24 0 320,8-10 209,-15 6 599,1-9-621,-9 8 308,-6-15-714,-2 14 423,-11-14-378,6 17 69,-9-5-215,11 11-126,-5 0-28,4 4-82,-5 2 147,4 0-245,-4 6 262,8-3-273,0 1 219,6-5 53,7 0 37,-1-1-762,15-1 269,-6-3-216,15-4 742,-12 0 56,12-6-44,-17 7 128,5-1 263,-14 6 57,-1 0-457,-2 2-440,0 1 513,0 1 33,4 6-69,-1-1-9,7 12 19,-5-8 4,4 13 2,-6-14-33,3 8-12,-3-10 42,0 3-41,-1-7 408,-2 0-171,0-3 650,0 0-985,1-1-20,-1-1 8,1 0 3,1-2 25,0 0 9,1 0 10,1 0-10,0 0-37,-1 1-106,3 0 25,-1 1-445,6 1 263,-4 0-210,6 0 101,-5 0-3363,7 1 3836,-9 0 0,2-1 0,-7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34.3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14697,'0'0'0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43.4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73 702 16598,'-14'34'-3,"1"-6"-41,7-24 44,0 1 2,-2 0 4,0 1-6,1-1-3,2-1-11,2-1-14,1-1 191,1-1-161,5-4 1,-3 2 34,4-6-37,-2 2-12,2-2-21,2-2 30,0 0 0,5-6 3,-2 4-8,13-18-37,-10 13 42,14-16 6,-13 17 39,10-11-36,-11 11 10,14-16-7,-13 16 97,10-14-64,-14 17-31,7-9-8,-7 9 0,8-10-3,-7 9-59,13-14 23,-11 13-6,10-12 39,-12 15-39,10-11 34,-10 11-32,11-10 38,-11 10-7,11-8 9,-9 6 20,20-16 25,-15 14 25,14-13-65,-19 17 34,12-14-30,-13 12 36,13-14-37,-13 12-11,8-12-8,-8 12-6,9-10-16,-12 14 38,5-6 74,-10 13 7,0-1-41,-3 4 616,-1 1-703,-3 0 6,2 1 2,-3-1 26,3 1-289,0-1 101,1 1-112,-2 0-381,1 1 112,-1-1-11,-1 1-263,0 3-1815,-6 3 543,-2 1 2123,22-19 0,-11 10 0,18-17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45.0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1 166 11994,'21'-28'210,"-4"6"26,-16 18-1,1 1-36,-1-1-54,0 2-47,1-1-8,0 0 129,3-3 58,3-6-159,-1 3 142,3-6-70,-5 9 96,2-5-143,-4 6 109,2-1-182,-4 4 22,2 1-279,-3 1 142,2-1 45,-2 0 81,2-2-75,1 1 8,2-3-6,-1 1 507,0-1-319,-2 3-176,-2 2-82,0 3-11,0-1 73,-1 4 96,-1 0-24,-2 3-35,0 1-29,0 2 1,-3 5 35,3-4-44,-4 7-36,4-8-87,0 5 33,2-6 96,1 7-1,1-7 46,0 12-6,-1-11 114,-1 9-97,-1-12 151,-2 10-208,2-11 57,-3 7-26,4-11-30,-1 2-9,1-4-78,0 1 39,2-2-846,-1 0 913,1 1 118,-1 0-98,1 2-39,0-1 55,0 0-50,1-1 51,-1 0 302,0 0-916,1-1 340,1-1 102,1 0 110,1 0 82,0 0-29,2 0-50,2 1 33,2 0 26,10 0-65,-7 0-45,11 0 45,-14 0-55,7 0 58,-8 0 8,14 5 45,-12-3-11,12 4-5,-13-4 5,8 4 2,-7-4-38,8 1-17,-10-3-59,5 0 61,-10-1 96,0 0 28,-2 0 876,-1 0-982,-1-2-9,0 1 70,0-2-70,0 0-6,0 1-39,0-1 12,0 0-189,-1-5 164,0 4 128,0-7 53,1 6 20,-4-6-82,1 4 32,-7-10-88,5 8 54,-7-9-14,6 9-40,-5-6 49,4 6-7,-5-6-41,4 7 78,-9-11-81,8 9 215,-9-9-114,8 12 106,-6-7-205,8 8-2,-3-3-45,8 6-98,0 0 70,2 2-521,1-1 504,0 1-265,0 0-108,0-1-153,0 0-316,1 0-100,3-1-200,4-1-762,2-1-839,4 0 2830,-29 15 0,16-9 0,-24 13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47.2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1 15607,'-20'13'59,"2"3"-59,11 6-45,-2 2 11,2 0 34,1 1-36,1-3 0,2-1-9,2-1 36,0-1-41,1-1 44,4 4-33,3-3 39,0-3-8,3-5 2,-6-8-41,0 0 10,-1-2 34,3 2 9,-2 0 8,5 1-6,-5-2 62,6 0-8,-4-1 2,5-1-10,-5 0 139,7-1-120,-7-1-82,8-6-27,-6-1-68,11-10 99,-9 8-1,7-7 0,-11 11 12,4-2 2,-5 3 43,5-5-6,-4 4-29,5-6 21,-5 6-40,5-9 3,-6 8 160,3-6-65,-6 10 92,0 0-145,-2 3-823,0 1 585,0 2 17,0 0 162,0 3 17,0-2 73,0 2-73,0 1-8,0 2-54,1 4 56,1-4-41,5 8 10,-1-10 29,7 4 8,-6-7 45,7 0-40,-4-3 96,13-3-129,-10 0-33,10-6 117,-14 1 95,2-5-36,-8 5 159,0-4-229,-3 7 22,0-2-31,0 6-114,0 0 25,-2 1-224,0 0 64,0 0 56,-3 8 154,2-1-50,-3 9 42,3-7-6,-1 4 11,2-6 6,0 1 9,1-5 187,0 0 913,1-2-1249,0-6-20,0 1 26,0-7 27,1 2-33,1-2 6,2 0 27,0-2-178,9-9 187,-4 9-53,8-7 97,-9 13-80,5 1 61,-5 3-98,12 0 166,-8 1 5,13 0-42,-12 2-154,13 2 196,-14 1 187,4 8-61,-13-3 34,-2 11-79,-1-7 98,0 13-179,0-13-39,-1 10 36,-1-13-53,1 4 54,0-8-88,1 3 26,0-4 33,3 0 31,-1-1 0,8 3 45,-2-3 53,11 1-28,-8-3 75,14-1-83,-10-1 44,12-5-16,-11 0 159,13-13-196,-15 8 0,9-13 9,-14 12 117,6-13-72,-10 13 86,3-9-123,-7 13 73,0-5-73,-1 5 70,-4-6-68,1 6 24,-5-4-88,3 7 275,-6-1-157,6 3 126,-5 0-174,5 2-72,-5 1-93,4 0-204,-6 2 151,4 1-185,-6 7 219,7-3-71,-2 8 107,6-6-73,1 6 65,1-5-90,8 9 8,0-10-1357,16 5 472,-4-11 1045,32-1 0,-33-2 0,15-1 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48.0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50 201 15201,'-21'23'-171,"4"-4"93,12-10-40,1 0 37,2 0 28,1 0-9,1 0-27,0-3-9,0 0 16,2-2 29,6 0-378,12-3 204,-2-1 121,12-8 106,-15 2 305,8-11-179,-15 8 53,2-5-81,-8 8 154,-1-2-243,-1 5-12,0-2-59,0 4-1352,0 0 1478,0 5-28,1-1-33,1 3-3,2-1 6,2-1-370,11 3-53,-4-3-191,12 1 418,-11-3 190,8-1 64,-10-1 23,10 0-79,-12-3 76,11-2 70,-12 0 443,6-4-281,-7 4 460,2-4-487,-6 5 618,-1-1-445,-2 4-641,-1 1 106,-2 3 73,2-3 1165,-2 2-1165,2-6-17,0-2-17,0-4 23,0-2 3,0-1-26,0-3-56,0-2 12,0-10 70,0 7-194,1-15 23,0 21-622,4-7 174,-1 15-1468,5-1 121,-1 4 1974,4-2 0,-6 4 0,-1-1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1:59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18267,'27'37'92,"-4"-6"-86,-15-24 0,1 1-1,1-1 6,-1 0-8,1-1 0,-1 0-3,0 1-6,0 0 4,1 1 2,0-1 0,0 1 0,1 0 0,0 0 0,3 3-6,0 1-2,2 2 2,1 1 0,1 1 1,2 1-1,-1-1 1,1 0-1,-1-1 3,0-1-2,-1 0 5,0 0-6,0 0 3,0-1-2,0 0 2,-1 0 0,-1 0 3,1-1-3,-2 0 3,1 1 0,-1-2 0,0 1 6,-1 1-1,0-1 1,1 1-3,-1-1 2,-1 1 1,1 1-3,0-1 0,0 1-3,0 0 0,-1-1-9,1 1 4,0 0 2,0 0-6,2 1 4,0 0-4,1 2 7,1 0-4,1 0 6,-1 1 0,1-1 6,-1-1-4,-1-1 1,-1-2-3,-1 0 3,-1-1-3,-1 0 0,1-1 0,-1 0 0,1 0 6,0-1-1,-2 0 4,1 1-1,-2-1-5,0 0 5,-2 0 1,2 0-7,-2 0 4,0-1-6,0 0-3,1 1-2,0-2-29,1 1 31,1 0 3,0-1-3,0 1 1,0-1-1,0 1 0,-1-1 3,0 1 3,0 0-3,-1 0 0,0-1-6,0 0 3,-2-1 3,1-1-2,0 0 2,0 0 0,-1-2 0,1 1 5,-1-1 1,0 0 2,-1-1 1,0 0-4,-2-1 1,0 1-1,0 0-5,0 0 3,1 0-3,0 2 0,2-2 0,-1 2-3,2-1 3,0 2-2,2 0-1,1 0-6,0 1 7,2 0-1,0 1 3,-1-2 0,1 1 3,-2-2 2,1 1-2,0 0 3,-1 0-1,0 0 1,-2-1-1,1 0-2,-2-2 3,0 1-3,-1-1-1,-1 0-2,0 1 0,-1-1 0,0 0 0,1 0 0,-1 0 0,0-1-2,0 1 2,2 0 0,-1 1 0,2-1-3,1 1 3,0-1 0,3 1 0,-1 0 0,3 0 3,-1 1-3,2-2 5,-1 2 4,0-2-4,-1 0-2,-1 0 0,0 0-3,-1 0 3,0 0 2,-2 1-5,-1-1-3,0-1 3,-2 2 0,0-1-2,0 1-4,2-1 0,-1 0-5,3 1 3,0 0 2,0 0 6,0 0-3,-1 0-2,0 1 5,-2-1 0,0 0 3,-2-1-3,0 0 0,-2-1-3,0 1 6,-1-1-6,0 0 6,0 0-3,1 0 0,0 0-3,1 0 3,0 0 3,0 1-1,0-1-2,-1 0 0,1 0 0,0 0 0,1-1 3,0 1 3,1 0-6,0 0 0,1 0-3,1 0 3,0 0-3,1 0 3,0 0 0,-1 0-3,0 0 3,0 1-5,-1-1 2,-2 0 0,1 0 0,-2 0 3,1 1 0,-1-1 0,1 1 0,-1-1 3,1 0 3,1-1 30,-1 2-33,0-2-3,-1 0 0,0 0 3,0 0-3,-2 0 0,1 0-3,-2 1 0,1-1 3,-1 1-3,1-1-5,0 0 2,0 0 4,-1 1-1,1 0 3,0 0 0,0 0 0,1 0 5,1 0-2,0 0 8,1-1-5,0 1-3,1 0 2,-1 0-5,1 0 0,0 0 0,0 2-2,0-1 2,-1 2 0,0-3 2,-2 2 1,0-3-3,-1 1 0,-2-1 0,1 0 17,-2-1-51,2 1-2,-1-1 36,2 0 8,-1 2-5,2 0 0,-1 1 0,2-1 2,-1 1 1,1-2 0,-1 1-4,0-1 4,-1 0 2,-1 0 1,-1 0-1,0-1-16,0 1 11,0-1 30,1 1-24,0 0-4761,-1-1-751,-5 0 8779,0-2 1,-6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29.48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98 15296,'44'9'160,"-6"-2"-155,-23-7 49,1 0-49,0-2 32,1 0-35,-1-3-2,3 0-2,-1-1-43,1 0 36,1 0-35,0 1 41,-1 1 3,-1 0-3,0 0 3,-3 1 3,-1 0 2,0 0 4,-2-1 36,1 1-9,1 0-36,-1 0-6,0 0 1,1 0 2,0 0-50,-1 2 16,0-1 32,-2 1-40,0 1 37,-1 0 8,-1 0 2,0 0 4,1 0 0,-1 0 2,2 0-5,-1-1 70,2 0-12,0-1-55,1-1 39,-1 0-43,0 0 4,-1 0 30,-2 0-36,-1 1 0,-2 1-5,-1 0-6,-1 0-31,-1 1-12,0 0 18,0 0-9,-1 0 0,2 0 37,-1 0 8,1 0 0,1 0 8,1-1 37,0 0-36,1 0 27,-1 0-36,1 0-3,-1 1-2,-1-1-4,0 1-24,-2 0-4,1 0 1,-2 0 30,1 0 6,-2 0 48,1 0 13,-1 0-52,0 0-46,1 0 1,-1 0 33,1 0 0,-1 0 3,1 0 3,1 0-3,1 0 0,0 0 0,0 1-5,1 0 5,-1 0 0,0 0 2,0-1 4,1 1 30,-2 0-33,1 0 3,-2 0-6,0 0 0,-1 0 3,1-1 58,-1 0 99,1 0-79,-1 0-45,1 0-36,0 0 3,-1 1 6,1-1 47,-1 0-59,0 1 0,0-1-3,1 0 4,-1 1-4,0-1 3,0 0 3,1 1 0,-1 0 0,0-1-5,0 0 2,1 0 0,-1 0-3,0 0 1,1 0-1,-1 1 3,1-1 1,0 2 2,0-2 2,0 2 32,1-2 2,0 0-27,1 0-1,-2 1 37,2-1-37,-1 1 29,0-1-29,-1 0 29,1 0-29,-1 0 37,-1 0-1977,1 0 498,-6 1-871,1 0-1774,-6 0 13909,3-1-7373,15 0 1,-8 0-1,12 0 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48.3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138 35 17329,'-76'-19'-5371,"14"3"3145,64 18-1772,1 0 3998,3 4 0,-2-2 0,0-1 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49.8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313 130 13243,'-19'-23'561,"2"4"-345,9 14-9,-1 0 33,1 0 82,-1 2-36,2 0-98,-2 2-46,0 1-91,-6 0 83,-12 11-100,4-3-43,-19 21-529,23-12 203,-9 26 1,2 3 306,14-18 28,-13 47-3,29-69 36,6 0 32,-4-5 33,2 0 583,0-1-530,2-3-61,3-3 86,8-10-114,-5 1 179,15-21-196,-18 16-127,8-19-58,-15 21 68,2-9 153,-6 15 104,1-2-185,-2 10-336,-1 1 95,0 3-571,0 5 812,0 1 50,0 13-50,0-5 0,3 13 0,-1-11-8,6 8-29,-1-13 32,16 5 50,-7-10-143,22-4-110,-14-6-24,27-17 232,-27 7 171,14-14-54,-27 15 35,-1-7-46,-7 9 126,-1-2-114,-2 7 58,0 1-176,0 4-728,-1 0 728,-1 6 62,1 0-54,-2 5 57,1 0 16,0 0-39,-1-1 14,1 1 48,-3 5-60,2-7 38,-2 5 24,4-10 286,-1-1 227,2-1-776,0-7 76,-1 0-9,-1-8-50,1 2-554,-1-23 299,2 12-106,5-24 392,-1 25-42,8-6 33,-4 16-53,7-2 62,-6 8-135,14 0 213,-9 5 31,13 0-443,-12 1-1035,11 2 940,-8-1-1685,17 2 1476,-18-1-1135,11 1 1882,-20-1 0,0 0 0,-6-1 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50.4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233 0 14882,'-32'5'-62,"3"0"17,17 4-36,-1 2 81,1 1 0,0 2-3,1 0-58,1 1-4,2 0 12,1-1 17,2 0-143,1 6-62,5-5 168,3 0-86,8-9-85,0-5-208,22-15 452,-15 5 174,18-17-104,-22 11 32,2-5-21,-10 7 8,-1 0 9,-2 1-5,-1 0-88,-1 2 40,-1 2 123,-1 1-168,1 3-740,-1 2 693,-2 9 47,0 0 0,-2 9-37,0-1 37,-1 2 368,-3 21-214,2-12 221,-6 26-168,6-26 17,-6 17-98,5-19 776,-8 21-566,7-24 114,-6 12-301,7-21 167,-7 3-209,6-10 105,-10 2-150,6-6-54,-12 1-492,7-2-922,-8-7 253,14 0 1153,2-23 0,6 20 0,4-12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52.1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1 178 14739,'4'43'216,"0"-5"-216,-4-23 0,1 0-9,0 0-36,1-2 9,0-1 28,0-3-57,1-2-24,-1-2 27,1-2 54,0-2 8,1-1 221,12-8-375,-5 0 14,20-26 140,-17 14 11,10-20-5,-17 23-62,3-9 22,-7 15-44,4-2-4,-5 8-312,0 2 122,-1 3 40,0 2 394,1 1-44,3 5-3,-2-1 67,4 6-182,-3-4-31,5 4 25,-2-6 1,12 3 58,-5-7-17,18-1-165,-12-5-86,23-13 257,-22 5 28,16-13-25,-24 15 162,2-4-98,-10 8 428,1 0-304,-6 3 167,1 1-506,-5 6 61,0-1 37,-4 5-29,2-1 1,-2 1-1,3-1 35,-2 1 2,2-1 98,-3 2-34,2-2 166,-4 4-132,5-8 114,-3 2-97,7-6 73,-2 0-188,3 0-667,-3-5 438,1 0-477,0-11 275,2 5-92,10-15 461,-1 14-19,14-11 44,-9 15-81,9-4 54,-9 7-54,7-2 65,-11 5-110,8 0 203,-11 2 374,5 4-186,-9-1 158,2 5-207,-4-2 81,1 4-223,-2-4-40,0 3-50,1-4 30,0 1-10,1-4 38,1 0-5,-2-2-534,3 0 155,-2 0-352,6-5 250,-1 0-1026,14-14 1023,-8 8-373,23-16 821,-20 16 100,14-6 530,-21 13 598,3 1-556,-10 3 1101,1 10-1457,-3-3 212,0 11-231,-1-7-18,-2 8-243,2-10-14,-3 6-30,4-11-91,0 1 65,0-4-11,3 1 148,1-1 182,16-1-167,-7 0 24,20-2-78,-14-1-28,18-6 28,-14 1-255,23-11 395,-26 8 233,8-9-303,-24 11 89,0-13-117,-6 10-64,-3-12 2,0 12 87,-5-3-41,4 7 240,-2 2-93,4 4 214,-3 1-449,2 3-8,-6 6 87,3 1-93,-10 15 40,9-10-62,-5 13 17,10-14-54,0 7 62,3-10-165,4 5 157,1-9 50,10 1-221,-2-6-663,15-1 349,-8-3-848,23-11 1016,-21 4-64,15-12 316,-22 11 82,6-8-45,-8 9-180,12-8 396,-13 10 1080,7-1-983,-16 8 410,0 1-373,-2 2 196,0 2-348,0 3 71,0 4-12,0-3 46,0 7-169,0-8 90,-1 4-110,-1-7 12,1 2-37,-1-3-8,2 0-8,0-1-311,0-1 319,0 1-98,0 2 36,0-1-125,4 1-37,-1-3-376,10 1 284,-4-2-729,11 1-114,-7-1-2686,11 0 1715,-11-2 1282,-52 1 0,31 0 0,-44 1 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52.5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78 0 14994,'-1'48'694,"-1"-2"-579,-6-17-62,-1 2-53,0 1 3,-1-1 31,1 0 2,0-1 9,2-1-45,1-4-135,2-3-2931,2 2 1153,1-13-2984,5 1 4897,0-14 0,1 1 0,-2-1 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1:52.7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0 110 8864,'0'12'3248,"1"-3"-2559,-1-9-157,0 0-125,63-2-74,-30-2-118,52-4-72,-46-3-34,-2 0-11,-4-2 28,-4 1 9,-6 0-628,-3-5 493,-34-1 0,16 6 0,-26 2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15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597 0 15935,'-49'27'30,"7"-2"-102,30-13 21,0 3 51,2 0 31,-1 2-31,1 1-42,1 1 42,0 0 36,0 1 71,2 2 274,-16 33-241,10-22 36,-17 39-106,16-42 45,-8 19-107,10-22 1,-9 20 27,9-20 42,-14 29-72,12-28 5,-14 23-2,15-30 35,-7 10 12,9-16 110,-7 9-80,8-15 446,-5 5-280,9-10 68,-6 0-259,6-3-19,-6-1-31,3-1-11,-4-3-36,5-1-266,-4-5-124,6 3-1206,-7-12 761,7 8-1238,-3-11 633,7 10 1476,1-12 0,2 15 0,0-5 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16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 15249,'54'21'168,"-3"-4"-160,-21-17 56,3 0-55,2-1 69,-1-2-72,-1-1 2,-4-2-5,-3 1-3,-5 1 0,-4 1 0,-4 1-6,-1 0 191,-5 1-148,0 1-82,-4-1 45,-2 1 59,6-2-15,-3 0 80,6-3-71,-7 3-1478,2-4 537,-4 3-3243,1-3 265,-1 2 3866,-11 14 0,8-8 0,-9 13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17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0 13969,'-28'26'420,"4"-2"-311,12-15-28,-1 1 34,1 0-42,-1-1 5,1 1-5,1 0-11,0-1 285,-8 8-274,7-6-65,-12 12 45,14-12-13,-10 17-40,11-11 58,-8 17-58,10-16-81,-3 11 11,7-12-3,-1 8 29,4-13 21,0 8 15,1-11 2,1 4 3,1-8-853,4 0 108,-2-3-2207,5 0-491,-3-2 3446,2 0 0,-5 0 0,-1 0 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18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12445,'39'15'53,"-6"-3"-53,-26-11-2,0-1 2,1 1-6,0 0-47,1 0 16,-1 0 29,1 1 0,-2 1 13,-1 0-10,0 0 41,2 6 12,-4-4 411,2 8-143,-5-6 281,0 10-426,-1-7 171,-5 10-200,2-10-27,-10 8-70,5-9 8,-8 6 3,7-8 95,-8 3-114,8-6-23,-6 3 67,7-4-19,-2 1-18,6-2-46,-4 1-7,5-1-100,-3 2 101,3-3-32,0 1-959,3-2 982,4 0 17,0 0 70,5 0-67,1 0 5,2 0-8,0 0-36,6 0-9,-4 0 28,13 0 17,-14 0 65,10 0-12,-13 1 36,5 0-16,-8 0-901,6 0 51,-8-1-2933,2 0 3710,-4 0 0,-1 0 0,-1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30.89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183 27 12986,'-61'-15'874,"10"4"-577,41 11-9,0 0-56,2 0-19,1 0 11,1 0-11,1 0 3,0 0-4,1 0-27,0 0-70,1 0-17,1 0-36,0 0-54,1 0 448,-1 0-587,1 1 24,1 0-44,0 1-34,0-1 45,0 0 98,3 2 42,0 0 3,4 3 3,2 1 30,1 1-30,1 1-3,1-1 2,-1 1 4,0-1 27,0 1-30,0-1 2,-1 0-5,1-1-3,-1 0-3,-1 0 3,2 0 3,-1 1-3,1 0 3,0 0 2,0 0 32,-1-1-35,-1 1 35,-1-1-32,-1 0 4,0 1-6,0-1 5,-1 0 37,1 2-42,-1-1 2,1 2 4,0 0 52,0 0-52,1-1 27,-1 0-33,1-1 2,-1-1 4,-1-1-1,0-1 1,0 0-4,-2-1 1,0-1-3,0 0 5,-1-1 0,-1 0-2,0 0 2,1 0 29,-2 0-29,1 0 1,-1 0-1,0-2-5,0 1-12,1 0-33,-2 0 42,3 1 0,-1 0 42,0 1 20,1 1-26,0 0 1,1 0-4,0 1-27,-1-2 0,0 0-6,0 0 0,-1-1 0,0-1 2,-1 1 4,1 0 2,-1-1 2482,-1 0-2490,-4 0-37,1 0-47,-5 1 23,1 0 2,-1 2-11,-2 0 0,-1 2 36,-1 0 1,-1 2 27,-1 0-30,1 1 33,-1 1 0,0 1-5,0 0-1,-2 2 6,2-2 1,-3 2 2,2-1 0,0 1 8,1-1 37,0 0-45,3-2-42,1 1 33,2-2 9,0 1 3,0 0 31,1 1 2,-1 0-30,1 0-6,0 0 0,0-2 0,2-1 3,0-2 2,2-1 37,0-2 3,1 1 14,1-2 2,0 0-2,-1-1-22,1 0 58,-1 0-95,1-1-681,0 0-380,-1 0 216,1-3-449,1 0-644,0-5-1758,0-1 13526,2 0-7519,-2 22 1,2-13-1,-2 19 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18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13305,'26'39'121,"-4"-6"-85,-15-22 26,-1-1-56,0-1 58,-1 1-56,0 0 82,0 0-26,0 0-27,-1 0 114,2 5 48,-2 6-93,0-4 84,-2 9-83,-2-12 89,-2 10-62,-2-10 213,-16 13-265,5-13-1,-27 13-81,22-17-1800,-19 6 169,24-10-4590,-6 1 6221,12-5 0,1 0 0,6-2 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0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457 10 16943,'-27'-6'5,"1"2"-5,11 8 6,-2 4 2,-1 2-2,-1 3 2,0 1 34,-1 2-5,1 0-1,-1 2 54,-13 18-48,12-11 72,-21 32-72,26-31 3,-13 22-36,17-26 35,-8 14-38,9-15 67,-12 21-40,12-20 12,-8 18 34,13-21 86,-3 17-165,7-19-9,-1 11-35,3-17-7,0 2 6,0-6 1,3 1-7,0-5-16,10 1 61,-5-3-55,23-4-191,-14-1-384,21-9 177,-19 3-991,13-11 355,-14 8-3405,9-11 1199,-13 9 3301,-1-1 0,-9 10 0,-2 2 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1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15319,'40'39'0,"-6"-7"5,-25-25 29,-1 0-31,0 0 30,0 0-33,-1 0 9,-1 0-1,1-1 45,-1 0 51,7 4-99,-4-3 29,8 5-34,-8-6-731,7 4 560,-8-6-789,7 5 439,-10-6-1428,3 0 456,-5-2-1553,1 0 3046,0-1 0,-2 0 0,0 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1 268 14932,'33'-35'-39,"-1"4"39,-10 17 45,2 0 28,1 0-20,0-1-50,-1 0 50,-1 0-8,-1 1-331,8-10 37,-13 9-389,6-10 178,-18 17-2867,0-6 1065,-4 9 2262,-8-2 0,5 6 0,-4 0 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2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1 14381,'35'43'128,"-6"-5"-128,-21-27-8,0 1 8,1 0-3,0-1 3,0 0 6,0 0-6,0-1 0,1 1 3,-1-1-12,16 15 6,-12-12 9,13 15 47,-19-18 135,-1 9-54,-4-7 729,-8 22-516,-4-14 6,-17 21-275,5-21 20,-19 13-62,16-14-19,-20 11-17,20-14-36,-17 9-555,20-11-2218,-14 9 689,22-14 2120,-4 4 0,15-11 0,1-1 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3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6299,'0'0'0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6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17116,'-23'17'-92,"3"-4"22,11-8-17,3-1-19,1 1 19,0-2 42,2 1 0,1 0-25,0-1-17,1 0-117,0-1 2,1 0 166,0 0 263,2-1-138,-1-1 35,0 0 895,1 0-946,-2-2-73,1 1-3,-1-1-31,-1 1-44,-1 0 16,0 0-8,-1 0-302,-1 1 215,3 0-1036,0 0 1263,1 4-70,0 0-3,0 3-5,1-1 0,-1 0-46,2-1 18,-1 0 39,3 0 33,-2-2 149,1 0-42,-3-3 554,2 0-546,-1 0-504,0-3 1,0-2-4,-1-3-81,0 0-2702,0-9 174,1 7 2965,-3 27 0,2-13 0,-2 26 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7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16441,'16'42'-5,"-3"-5"5,-9-23 0,0-1 0,0 0 0,0-1-6,0-1 3,1-1-2,-2-2-4,2 1-38,4 6 38,-3-4 9,6 10 0,-6-13 6,3 4-6,-6-7-3,2 0 3,-3-2 3,1-1 0,-1-1 2,0 0-2,-1 1-6,0-1 3,-1 0 14,1 1-11,0 0 8,1 0-8,-1 0 3,1-1-1,-2 0 124,1 0-50,1-1 19,-1-1-3,2 0-25,-2-1-9,3-2-16,3-4-3,1 0-28,6-10-14,-5 6-227,10-14 26,-6 9-107,20-22 299,-14 19-2,16-16-22,-19 22-49,16-10 74,-17 13 19,13-8 23,-16 12 19,2-2 0,-8 5-8,0-1-37,-4 4-16,0 0-6018,-1 1 3940,-5 2 5362,3-1 1,-4 2 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8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 15540,'-12'38'389,"0"-4"-299,2-19-37,0 0-45,0 1-2,0 0-6,1 0-3,0-1 3,1-1-8,-2 5 2,5-8-11,-3 6 9,6-13-40,1 2 51,1-4-8524,0 0 11797,0-8 1,0-1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29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 14549,'8'34'-135,"-1"-7"135,-1-26 42,-1-1 28,3 0 84,-1 0-19,3 0 16,-2-2 0,1-2 37,-2-1-1,-2 0 292,0-4-401,-3 3 188,0-7-212,-4 9-4,-2-5-25,0 6-140,-4 1 1,3 1-435,-9 0 434,6 1-45,-6 2 96,8-1 16,-3 4 48,4-1-67,-3 3-14,4-4-123,0 1 167,4-3-2035,0 0 1408,3-2-5,0 1-577,2-1-734,1 0 11810,0 0-7373,-15 2 1,9 0-1,-13 1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39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0 16343,'0'39'3,"0"-7"-3,0-24 0,0 0 0,0 1 0,0-1 37,0 1 33,0 0 0,0-1-34,1 0-33,-1 0 0,0 0 5,1 0 28,-1 0-33,1 0 3,-1 0-1,0-1-2,0 0 0,0 0 0,0-1 0,0 0 5,0 0 0,0-1 1,0 1-4,0-2-5,0 1-2,0 0-1,0-2 0,0 1-5,0 0-4,0 0 10,0-1 2,0 1 0,0-1 2,0-1 4,0 0 2,0 0 1,0 0 38,0-1-49,0 0-32,0 0 28,1 1 6,-1 0 3,0 1-3,0-1-3,0 2 3,0-2 6,0 1-3,0-1 0,0 0-3,0 0 0,0-1 0,0 1-3,0 1-6,0-1-44,0 0 17,0 0 27,0 0 1,0 0 5,0 1 3,1 0 9,-1 0 35,0 0-35,0 0 36,0 0-40,0 1 29,0-2 2,0 1-27,0 1-1,0-1-8,0 2 0,0 0-3,0 0-5,0 1-29,0-1 35,0 1-1,0-1 0,0 0 0,0-1-2,0 0 5,0 0 2,0 0 4,0 1 0,0-1 2,0 0-5,0 0 2,0 0-2,0 0-3,0 0-8,0 0-37,0 0 39,0 1 4,0 0-4,0 0 0,0 1 6,0-1 0,0 2 0,0-2 3,0 1 0,0 1 0,0-2-3,0-1-3,0 0-3,0-1 4,1-1-7,-1 1 4,1-1-4,-1 0 6,1 0 3,-1 0 0,0 0 9,0 0 27,0 1-30,0 0-1,0-1-5,0 1-2,0 0 2,0 0-3,0-1-6,0 1-44,1-1 8,-1 0 40,1 0-4,0 0-35,1 0 35,-1 0 1,0 1-29,0 0 37,1 0 0,0 0 0,-1 0 6,1 1 30,-2-1-33,1 1 3,0-1-1,0 0-2,1 0-3,-1 0 3,0-1 3,0 1 30,1-1 0,-2 0 6,1-1-39,-1 2-3,0 0-3,1 0-5,-1 0 2,1 2 1,-1 1-1,2 0 3,0 1 1,0-1-4,-1 1-2,0-1 8,0-2 0,0 1 33,-1-1-24,1 0 35,0-1 1,-1-1-238,0-1 185,0 0-43,1-1 46,0 2 38,0-1-30,-1 0-3,1 1 3,-1-1-3,1 1 5,-1-1 32,1 1-32,0 0 4,0 1 27,-1-1-2,0 1 11,0 1-9,0-1-28,0 2-2,0-2-3,0 2-3,0-1 5,0 1 43,0 0-48,0 0 0,0 0 0,0-2-6,0 1-5,0-3-62,0 0 73,0 0 9,0 1 2,0 2-11,0-1 0,0 3-6,0-1-2,0 1 0,0 1-1,-1-1-36,1 0 45,0-1 3,0-1 6,0-2-7,0 0 7,0-1-253,0 0 208,0 1 36,0 0 8,0 0 29,0 0-35,0 1 1,0 0 3,0 1-3,0-1-1,0 0 7,0 0-6,1-1 50,-1-1 176,0 0-265,0 1-6,0 0 42,0 0 3,0 0 0,0 0-1,0 1-2,0-1 0,0 0 126,0-1-425,0 1 240,0 0 59,0-1 0,1 2-3,0 0-2,0-1-4,0-1-19,0 0-148,1-1 78,-2 0 3,2 0-3,-1 0 56,1 0 42,-1 0 2,1 0 4,0 0 30,1 0-27,-1 0-4,1 0 4,-2 0 27,2 0-27,-3 0 1920,2 0-1926,-6-1 41,1 0 130,-4 0 0,2 0-1,2 1-19,-1-1-25,1 1-34,0 0-33,1 0-12,-1 0-41,0 0-9,1 0-34,-2 1-36,1 0 3,-2 1-3,1 2 0,-2 0 19,1 0-2,0 0 45,0 1-68,1-1-2,1 2 8,0-2-9,0 1-24,1-1-9,1 1 17,0 0 33,1 0 0,0 2 20,0 1 6,0 2 33,0 1-47,1 1 5,1 0-8,2 0 11,2-2 33,0 0-52,2-2 24,-1-1 4,2-1-12,0 0 3,1-3 34,0 1-46,0-3 49,0 0-32,0-1 35,2 0-32,0-1-44,1-2-23,1-2 56,0-2 45,-2-2 53,0 0 20,-2-1 25,-2 1 34,-2 1 16,-3 1-28,0 0 12,-3 1-28,1 0-88,-1 0 38,0 1-54,0 1 70,-2 0-37,-1 2-24,-3-1 52,0 2-55,-1 0-1,0 0-5,-1 0 0,0 1 0,0 0-8,-2 0-26,1 0 34,-2 0 3,0 0 6,-2 1 61,1 1 25,0 2-45,-1 0-44,2 1 30,0-1 15,1 1 10,1 1 9,-1-1-61,2 1-9,-1 0-45,3 0-34,-1 0-33,3 0 0,0 0 9,1 1 8,1 0 25,1 0-9,0 0-16,1-1 33,0 0-8,0-2 0,0 1 0,0-1-16,2-1-10,1-1-2,2-1 37,2 0 16,2-1 37,2 0 8,1 0 0,2-4 0,3 0-9,0-5-33,1-1-28,-1-1 62,-2 1 8,-4 1 112,-1 1 50,-5 2-5,-2 1 25,-2 0 20,-1 1 5,0 0-42,0 1-17,-2-1-27,-2 1-43,-4 0-16,-1 1-29,-1 0-24,-1 1-9,0 0-6,1 1-27,2-1 24,-1 1-36,3 0 45,-1 0 31,1 0 11,0 1-42,1 0-5,-1 1 2,2 2-3,-1-1-27,2 0-21,0 1-32,1-1-35,0 2-2,0 0 45,0 0 2,1 2 23,-1 0-9,1-1 3,1 1-2,0-2 8,0 1-1,0-3-32,0 0-10,0-1 1,1 1 6,1-2-7,3 0 15,2 0 73,3-1 5,2 0 3,2-2 53,1-1-8,-1-1 25,-1-2 8,-2 0 62,-4 0 87,-2 1 17,-3 2-9,-1 0-28,-1 1-33,0 0-20,0-1-51,-3 0-16,-1-1-8,-1-1-71,-3 1 0,1 1-8,0 0-33,1 1-54,1 2-33,1-1-1,2 1-10,1 0-9700,-1 0 13107,8 0 1,2 0 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31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16520,'13'40'0,"-1"-6"-3,-10-25-5,3-1-46,-2 0 12,2-1 31,1-1 11,0 0-8,-1 0 8,1-1 5,-1 0-5,-1-1 14,2 2 9,-1 0-18,-1-2 12,-1 1 20,-3-4 41,1 0-78,-1 1 90,0 0-23,0 2-67,0 1-45,0-1 39,0 1-30,0 0 33,0-1 3,0-1 3,0 3-3,0-4 14,0 2 48,0-3-68,0-1-39,1-3-61,1 0 8,1-3 95,0 0 3,1 0 11,0-2-2,4-5-71,-1 1-72,9-9 83,-4 8 9,18-16 37,-13 14-4,17-12 12,-18 14 56,9-6 19,-12 8 107,9-9-123,-13 11 16,5-9-25,-9 9 98,3-6-117,-5 8 81,1-4-82,-4 9-9864,1 0 13107,-2 7 1,1 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31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 15237,'37'9'-42,"-7"-1"42,-23-4 6,0-1 30,0 0-27,0 0-4,-1 0-5,-1-1-5,0 1-46,-2 0 130,-2 2-26,0 0 347,-3 7-274,-1-5 96,-9 11-136,0-9-4,-11 8-74,8-7 51,-12 7-56,13-8-93,-11 6 3,15-9-109,-2 4 196,9-8-89,1 4-9,1-3-37,1 2 102,0-3 21,4 1 40,0-1 247,27 0-435,-9-1-918,30-4 468,-23 0-1379,17-4-63,-21 2 2052,7-5 0,-21 6 0,0-1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35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16705,'46'8'39,"-6"-2"-36,-23-6 2,1 0-2,0 0 5,1 0 20,1-1-28,0 0-44,0-1 32,7 1-2,3 0 12,-5 0-4,-1 1-2,-16 0-79,0 2 34,-6-2-477,0 2 122,-2-1-894,-3 3 619,0-2-1827,-7 5 662,2-3 1848,16-11 0,-8 6 0,16-10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35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15092,'27'-4'204,"-2"2"-159,-10 4 8,2-1-19,2 0 2,2-1 9,1 0-9,2 0 9,0 0 8,18-3-50,-17 2 3,16-3-174,-27 2-700,0 0 456,-10 2-4029,-3-1 1257,-10 1 3184,1 0 0,-2 0 0,5 0 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34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270 406 15946,'-23'-1'241,"4"0"-110,13 1-8,0 0 9,2 0-26,-1 0-19,2 0-6,0 0-2,1 0-1,0 0 31,-4 0-103,1 0-12,-5 0 1,3 2-12,-6 1 11,5 1-47,-12 9 48,10-5-35,-12 9-4,13-8-71,-7 8 109,9-9-33,-5 6-14,7-6 70,-2 5 36,2-4-53,-6 11-45,6-9 11,-4 9 29,7-11-71,-2 5 15,3-8-43,-1 5 93,2-5-68,0 5 74,0-4-12,0 4-28,1-5 34,1 4 11,1-5-59,2 2 59,-2-4-8,3 0 2,-2-2-11,8 0 26,-5 0 50,10-1-59,-8-1 78,14-6-72,-10 1 27,11-7-33,-12 5 65,5-3-54,-9 5 120,3-4-86,-7 5 25,1-1-36,-3 5-29,-1-2-13,0 2-70,0-2 41,0 1 26,0-1 5,-1 1 85,1 1-130,1 0-10,-1 0-20,1-1 11,0-1-37,1-1 15,3-3 92,-1 2 11,8-9-5,-5 6 64,7-9-26,-6 7 1,5-10-3,-6 8 11,5-11 9,-5 10 36,4-13-64,-6 13-18,3-9-16,-5 11-39,3-7 34,-3 7-110,7-15 78,-4 12 1,11-16 30,-8 14-86,15-18 92,-12 17 11,12-15 34,-14 20-37,3-4 37,-7 9 14,2-5-59,-5 7-6,2-4-38,-3 5 30,3-3 14,-3 2 106,7-4-64,-6 4 92,3-4-92,-4 5 12,0-3-49,-1 2 51,2-11-53,-2 7 0,3-10 0,-4 12-1,3-6-7,-3 8-9,1-1-65,-2 5 110,0 0-92,0 5 7,-1-3-16,-1 4 98,-1 2 6,-1-1-23,-5 11-5,3-4 55,-6 13-55,4-10 2,-5 14-5,6-12 160,-9 25-158,8-19 71,-8 24-71,8-24 79,-9 23-50,9-24 44,-9 16-33,9-23 67,-8 7-75,8-11-15,-8 7-84,9-11-78,-5 8 82,7-8-82,-3 8 84,3-6 19,-2 11 37,2-8-56,-3 17 56,5-15-11,-2 12-42,3-17 42,0 8-23,0-11-36,1 6 34,1-10-26,0 1 56,0-2-2,1 5 8,1-2-3,3 6 0,0-5 9,4 4-6,-3-6-11,4 4 8,-6-6 3,4 3 0,-3-3 76,7 2-74,-5-3-2,9 1 0,-7-2 28,9 0-28,-7 0-845,12-1 276,-10 0-1682,9-2-757,-12-1 3008,2-6 0,-8 6 0,-1-2 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36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542 1 16660,'-26'2'-213,"1"5"207,7 10-38,0 4-35,1 1 34,0 2 40,1 2 5,-1 1 45,2 2 2,-12 26-44,11-20 28,-15 43-37,20-45 1,-7 29 2,10-32-42,-7 30 45,7-29 81,-8 28-75,9-34 151,-7 14-76,5-19 146,-12 13-129,10-18-51,-9 9-38,12-16 7,-6 4-16,7-8 54,-4 5-21,5-5 65,-5 2-19,4-3-9,-7 3-68,7-4 94,-7 1-351,7-1-1859,-6-6 664,8-1-5512,-5-13 6962,7 5 0,0-2 0,2 9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3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15372,'42'27'98,"-3"-5"-34,-19-16-22,3-1 39,1-1-75,0-2 56,2-1 44,0-1-44,1 0-1101,27-9 644,-28 3-712,20-10-32,-39 7-2812,-2-6 3951,-4 6 0,-1 0 0,0 7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38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0 14756,'-23'7'11,"3"1"-5,8-2 38,2 1-44,0-1 3,1 1 6,1-2 27,1 1 17,1 0-44,0 0 125,-5 4-81,4-3 401,-16 14-241,9-8 89,-19 20-196,14-12 88,-24 29-194,23-24-84,-15 25 39,23-29-62,-4 12 29,10-18-23,0 15 101,4-17 291,0 13-254,2-16 8,0 13-45,0-13-12,0 11-21,0-14 33,1 5 28,0-7-67,3 6 33,-2-6-39,5 7 45,-3-5-5,5 8 10,-4-5-5,6 8 34,-5-8-17,7 9 36,-7-10-50,6 5-62,-8-11-3232,5 1 463,-6-3 2828,2-7 0,-4 4 0,0-5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43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14333,'21'9'-45,"-3"1"42,-9-2 3,0 1 0,1-1 3,-1 1-3,1-1 3,-1 0 0,1-1 126,13 7-127,-10-8 43,12 6 8,-18-10 101,5 0-120,-7-1 30,2-1-27,-5 0-23,1 0-289,-3 0-103,3 1-260,-1 0-183,2 0-330,0-1-333,0 1 9,0-1-653,-1 0 2128,-13-1 0,9 1 0,-11 0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44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0 262 13854,'38'-26'-50,"-5"1"56,-19 11 2,2-1-2,0 0 38,1 1-32,-1-2 32,-1 1-44,0 0-2,-1 1 100,2-4 153,2 1-197,-5 3-43,1-1-3,-9 9 29,1-3-91,-3 5-32,2-2 86,-3 4 322,1 1-160,-3 0-2207,2 1 167,-4 3-362,1-2 5516,-1 2 1,2-1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43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1 15923,'-4'43'-106,"0"-7"142,4-23-36,1-1 9,0 0 44,1-1 0,0-1-8,-1 0-11,0-1 10,-1 0 10,0 0-18,0-1-28,0 1 32,0-1-35,0 1-10,0 0 5,0 0-34,0 1 26,0-1-29,0 0 29,0 0-54,0 0 54,0 0-1,0 1 1,0 0 0,0 0 8,0-1 0,1 1 53,0-2-17,0 0-27,0-1-1,0-1 0,-1 1 37,1-2-36,-1 0-4,1 0-2,-1-2 8,0 1 68,0 0 35,0 1-18,0 0-52,0 0-41,0 1 6,0-1 2,0 2-11,0-1-6,0 0-55,0 1 58,0 0 0,0 0 3,0 1-3,0 0 0,0 0 3,0 0 0,0 0 3,0-1-3,0 0 0,0 0 3,0 0 3,1-1 5,-1 2-8,0-1 2,0 1 29,1 0-29,-1 2 40,0 0-36,0 1-4,0-1 4,0 1-9,0-1-9,0 1-33,0-1 34,0 0-37,0 2 9,0-1 30,0 0 3,0 2 0,0-1 3,0 2 0,0 0 0,0-1 37,0-1-29,0-1 45,0-1-47,0 0 2,0-2-2,0 1 2,0-2 1,0 1 27,0-1-30,0-1 47,0 1 174,0 0-65,0-1-128,0 0-29,0 0 1,0-1 0,0-1-1,0 0-5,0-1 6,0 2 27,0-1-24,0 2-9,0-1 0,0 2-9,-1 0 9,0 1 0,-1 1 0,0 1-5,1-1-1,1 1-2,-1-3-29,1 1 29,-1-2-26,1-1 29,0 1-6,0-3 11,0 1 0,0-1 36,0 0 17,0 0-19,0-1-29,0 0 32,0 1-4,0 0-33,0 0 0,0 0-42,0 1-2,0 1 44,0 0 2,0 0-2,0 1 3,0-1-3,0-1 3,0 0 0,0 0-3,0 0 0,0-1 3,0 1-1,0 1 7,0-1-6,0 1-3,0-1 0,0 1 0,0-2 0,0 1 0,0-2-3,0 1-3,0-1-2,0-1-233,0 0 188,0 1 53,0-1-118,0 1 68,2-2 44,-1 1 1983,1-1-1865,-4-3-78,-1 2-26,-3-3 37,0 2-45,-2-1-3,1 1-3,0 1 4,0 0-4,1 1-47,0 0 19,-1 0-44,1 0 8,0 0 3,1 1-3,0 0-34,0 3-8,0 0 17,2 2 42,-2 1 19,1 1-2,-1 0-6,2 1 36,0-1-2,-1 0-29,2 0 4,1-2 30,0 0-3,0-2-55,1 0-35,0-1-16,0-1 6,0 1 56,0-1 5,0 1 0,2 1 11,0 1-10,2-1 38,1 0-28,1-1-19,-1 0 20,1 0 27,0-1-47,2 0 44,0-1 4,3-1-1,1 1 6,2-1 3,1-2 0,0-1 25,2-2-28,-1-2-3,0 0 0,-3 0 3,0 1 9,-2-1 52,-3 3-19,-2 0-31,-2 1 85,-2 0 27,-1 2 34,-1-1-20,0 0-50,0 0-34,0-1-11,-1 0 11,-2-2 9,-1 0-29,-3 0 20,1-1-11,0 1-33,0 1 27,0 1 15,0 0 2,0 1-45,1 2 26,-1-1-29,0 1-5,-1 0 0,-1 0 0,-1 0 0,-1 1 40,0 1 18,0 1 4,0 1-12,0 2-5,0-1 6,1 1-43,0-1-8,1 1 0,2-2-104,-1 2 20,3-2 6,-1 3 0,1 0-1,0 2 46,0 2 24,1 1-36,0-1 37,1 1-62,1-1 28,0-1-11,1-1-6,0-1-11,0 0 0,0-2 0,1 1-8,2 0 44,3 0 26,2 1-37,1 0-59,1 0 34,-1-1 34,2-3-6,0 0 39,1-3-5,1 0 8,2-1 5,0-1 1,2-2 27,1-2-24,-2-2 27,0 0-30,-3 1 44,-2 1-39,-2 0 48,-2 1-6,-2-1 9,-1 1 0,-1-2 24,1 1 26,-1-2 45,-1 1 0,-1-2-20,0 1 0,-1-1-22,-1-1-56,-2-1 19,-3 0-10,-3 0-24,-1 0 7,-2 0-15,-1 1-2,2 1-1,0 3 1,2 1-34,1 2 0,2 1-6,0 0-36,1 1 34,0 0-34,0 0-20,0 0 4,1 0-38,-1 1 18,0 1 75,-1 2-75,0 2-9,1 1 20,-1 1-3,0 1-9,2 1-33,0 0 9,2 0 24,0-1-7,1-1 7,1 0-16,0 0-20,0-2 12,0-1 7,2-1-2,2-1 20,1-2 8,0-1 20,0 0 44,2 0-2,1 0 8,1-1 8,3-4 0,1-2-8,2-4-70,1 0 26,-1 0 44,-2 0 126,-3 2 100,-4 1 10,-2 3-35,-3 1-47,-1 1-92,0 1-17,-2 0-40,-1 0 23,-2 1-28,0 0-61,-1 0-43,0 1-95,1 0-98,1 0-179,0 0-193,0 0-510,1 0-742,1 0 11751,1 0-8432,19 1 1,-13-1 0,13 1 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45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 14675,'20'24'8,"-2"-3"-2,-8-13 30,0 2 34,0 1-6,2 1-19,-1 2 8,1 0 37,4 9 0,-3-4 66,8 25-94,-11-20 81,4 25-73,-11-26 36,0 15-61,-3-17 78,-1 11-50,-1-15 246,-7 11-207,1-15 146,-8 9-127,6-13 116,-14 9-205,9-10 8,-17 7-50,15-10-756,-9 0-50,13-3-6298,-10-4 7104,14 0 0,-3-1 0,10 2 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46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 14577,'33'-13'28,"-2"4"16,-10 9-35,1 0 100,1 0-101,0 0 29,0 0 16,0 0-50,-1 0 33,1 0-27,-2 0-9,2 0 86,20-1 32,6 1-45,0-1 86,15 1-150,-37 0 5,24 0-11,-28 0-3,14 0 0,-15 1 47,28 1-2,-22 0 36,25 0-78,-26-1 42,18-1-51,-19 0 6,18-1 34,-19 0-15,24-3-19,-25 1 0,20-3 0,-24 4-67,18-4 59,-19 4-3,17-2 5,-20 3-30,11-1 30,-12 2-78,16-1 84,-16 1 14,14 0-14,-16 0-11,14 0 11,-12 0 56,16 0-56,-16 0-42,14 0-56,-13 0 53,14 1 48,-15 0 2,10 2-2,-14-1 34,7 1-35,-8-2 99,12 1-101,-11-1 0,10-1 0,-11 0-31,6 0 31,-6 0 9,10 0 27,-8 0 3,9 0-33,-10 0 81,5 0-87,-7 0-53,5-1 8,-7 1-90,4-1 82,-7 1-17,5 0 98,-5 0-19,6 0-1,-4 0-8,6 0-36,-4 0 36,7 0 0,-6 0 8,14 1 0,-11 0 124,14 2-87,-17-2 61,4 0-44,-9-1 212,-1 0 1121,-3 0-1395,-5 0-493,0 0-560,-7 0-554,-1 0-1591,-2 0 3198,36 0 0,-22 0 0,31 0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48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313 290 16758,'2'-18'434,"-1"3"-303,-8 13-52,-1 0-71,-1 0 43,-1 1-40,0-1-6,1 1 37,0 0 28,-4 0-100,-9 1 30,4-1-115,-13 5 115,14 0 39,-12 8-45,12-3-108,-9 8 72,13-5-6,-11 13-5,13-10-6,-8 16 20,14-17 30,-2 9-30,6-14-14,1 1 11,0-5 31,0 0-48,0-1 48,0 0 5,1-1-55,1 0 13,4 1 48,-2-3 70,6 1-28,-4-2 126,8 0-87,-3-2 51,11-5-79,-4-2 34,29-22-79,-19 10 34,40-37-129,-38 28-131,22-32 112,-31 28 41,9-20 65,-17 25 107,4-11-63,-11 23-77,2-7-15,-5 14-137,3-5 185,-4 10-5,2-3 5,-3 6 95,0 1 221,-1 0-201,0 4-64,0 0-43,-1 2 90,-2 1-36,-2 1-20,-2 5 36,-5 11-42,2-4 4,-7 16-43,7-14-84,-5 14 79,9-14-40,-5 20 45,8-21 0,-2 18-5,4-23-62,0 5 62,1-12-34,0 1 42,0-4 5,0 2 4,0-3 27,0 3-33,0-3 5,0 1-41,1-4-2753,0 0 1211,2-5-1443,1-1-835,3-5 3853,-14 16 0,8-8 0,-11 13 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49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16122,'36'25'84,"-7"-3"-47,-25-16-29,0 1 70,0 0-47,1 1-28,1-1-3,0 2 3,1-1-3,1 1 0,-1-1 0,1 0-11,4 2-6,0 0 17,0-1 45,-3 0-45,-6-6 11,1 3-6,-1-4-7,2 3 2,-2-2 0,3 2 5,-2-1 71,3 4-43,-3-4 9,1 4-5,-4-6 5,1 1-2722,-2-2 1408,0-5-769,0 1-2164,0-5 14035,0 1-7373,0 16 1,0-9-1,0 13 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50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0 272 15397,'2'-37'-232,"1"6"195,6 23-33,2 0 17,1-1 45,3-1-37,2 0-8,2-1 16,0 1 48,18-9-5,-15 7 5,20-10 26,-24 14 105,17-11-88,-18 10 35,12-8-52,-17 9 122,5-4-44,-11 7 171,2-1-228,-8 6-2510,0-1 743,-4 1-1074,0 0 2783,-3 1 0,3-1 0,2 1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52.6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454 0 16240,'-21'11'554,"1"-1"-467,7-7 0,-1 1 2,-4 2-44,1 1 0,-1 1 0,1 1-37,-8 7-27,-9 10 16,6-4-17,-17 20-22,26-22-19,-12 17 150,18-19 51,-6 12-87,6-11-36,-5 14-17,6-15 51,-7 18-57,10-18-33,-5 13 36,10-17 6,-3 16-37,5-14-13,-1 17 41,2-18-36,1 12 14,0-12 28,4 14-3,-2-15-44,4 8 41,-3-14-2,1 4 2,-1-6 6,1 3-36,-1-5 27,1 4 6,-2-4-39,4 4 40,-2-4-60,8 5 51,-4-5 5,9 4-27,-8-6 27,10 2 3,-9-1 3,12 4 9,-12-4 24,9 4-30,-12-5-1025,4 2 454,-7-3-1123,1 0 326,-4-1 1365,0-6 0,0 4 0,-1-5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56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16108,'42'29'70,"-6"-3"-70,-23-19 6,1 0 2,2 0-8,0-1 9,0 0-1,-1 0-5,0-1 0,-3 1 5,-2-1-5,2 3-3,-4-1 3,0 0 8,-4 0-6,-2-4 74,2 3-43,-3-4-25,1 3-5,-1-4 72,1 2-33,-1-2-36,1 2-7,-1-2-5927,0 1 3957,0-5-790,-2 0 6034,-1-3 1,-3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0:57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0 309 14199,'26'-35'-12,"-3"5"-32,-12 23-1,3-1 34,1 0 11,1-2 5,3 0 29,2-2 39,1-1-51,21-13-16,-17 9-6,29-18-12,-33 22 10,17-12 10,-25 17 62,7-5-34,-14 9-27,2-3-9,-4 4 59,2-3-26,-3 2 76,2-1-64,-4 2 286,2-1-225,-3 3 3170,0 0 1,-1 1 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07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13 17528,'-18'8'89,"2"-2"-136,11-6 47,0 0 3,-1 0 2,1 0 4,0 0-4,2 0 4,-1 0-9,1 0 0,0 0-42,0 0-12,-1 0 10,0 0-169,1 0 123,0 1 85,1 1 5,1 0 2,-3 6-2,1-2-47,-4 10 52,3-9 65,-1 5-61,3-8 122,1-2-262,0-1-152,1 0 230,0 0 53,-1 1 42,1 2-42,0 0-79,0 0 26,0 0-50,0 1 97,0-2-84,0 3 57,0-4-9,1 3 5,1-4 29,1 2-26,0-1 20,1-1 9,-2 0 2,3 0 39,-2-1 15,5 0-46,-3 0 12,3 0 28,-4 0 14,6 0-14,-4 0-40,6 0-2,-5-1-20,7-1 9,-7 1-115,6-2 53,-9 3 0,3-2 25,-3 2-42,2-2 87,-2 1-115,6-4 115,-4 1 84,4-5 6,-6 4 22,2-5-59,-4 5-11,1-4-34,-3 6 46,2-4-54,-2 2 50,0-5-44,0 5 52,0-5-21,0 5 128,0-4-95,0 4 73,-4-4-107,1 6-41,-7-1-51,3 2-129,-9 1 81,5 1-125,-18 1 159,13 1-381,-15 4-154,19-1-1220,-6 4-41,11-4 1866,1 2 0,4-4 0,2 0 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09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43 16248,'-20'-7'-249,"2"2"215,12 7 29,0 1-6,0 0-76,1 1 87,1 1 17,-1 1 44,1 0-16,-1 1-6,-4 10-11,4-7-11,-5 9-17,8-12 3,-2 7 5,1-8-2,1 3-12,1-7-145,0 0 61,1-1-94,0 0 184,0 1 61,0 3-24,0-3-26,0 3-6,0-3 7,0 1 32,0-2-46,1 3-52,0-3 10,0 3 35,0-3-86,2 2 42,-1-1 50,3 3 3,-1-2-25,4 2 25,-3-2 0,5 2-3,-4-3 48,9 1-3,-6-3 5,12 1-41,-11-1 30,7-1-38,-8 0-382,1-2 244,-5 0-39,3-3 145,-3 1 37,6-7 33,-5 4 62,5-8-36,-7 8 187,0-9-159,-3 7-37,-1-7-45,-1 7 37,-3-6-45,0 5-8,-8-10 8,5 11 11,-6-8-3,7 11 26,-7-3-40,6 7-162,-7 0 51,6 2-264,-7 1-14,6 0-1235,-5 2-201,7 0 1831,-3 3 0,6-3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46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1 15565,'6'38'95,"-2"-6"-89,-6-24-1,1 1 32,-1 0-37,1 0-3,0 1 3,0 1-3,0 0-50,1 1 17,0 0-9,0 1 36,0 0 1,0 0-34,0-1 39,0 2 6,0 0-3,0 0 45,1 1-42,0 0 33,-1 0-33,1-1 0,0 0-3,0 0 0,-1-2-3,1 0 3,-1-3 3,1 1 50,-1-3-8,0 1-3,1-1 2,-1 0 71,0-1-42,0 0-70,0 1-3,0 0-34,0 1 1,0 0 30,0 1 3,0 0 3,0 0 2,0-1 4,0 1 35,0-1 10,0 0 60,0-1 96,0 0-95,0-1-17,0-1-36,0 1-17,0-1-37,0 0-5,0 1-3,0 0-9,0-1-27,0 1 2,0 0 29,0 1-6,0 1 5,0 0 6,0 0 0,0 0 3,0 1 33,0-1-27,0 0 35,0 0-10,0 0-34,-1 0 3,1 0 2,-2 0 4,0-1-9,1-1-9,0 0 4,1-1-29,-1 0 26,1 0-1,0 0-2,0 1 3,0 0-26,-1 0 26,1 0-1,0 0 1,0 1-26,0 0 34,0 1 0,0 0 0,0 1 3,0 0 0,0-1 3,0 0-1,0 0 1,0-1-1,0 0 4,0-2-4,0 0 7,0-2 21,0 2-30,0-2 0,0 2-3,0-1 3,-1 0 2,0 1-5,1 0 3,-1 1-3,1 1 6,-1-2-4,1 0-2,-1-1-2,0 0 2,1-1 2,0-1 4,0 1-3,0-2 2,0 1 49,-1 0-21,1 1 4,-2-1-29,0 1 0,1 0 1,0 0-1,0-1 1,0 1-9,0-1-31,0 0-39,0 0 0,0 2 33,1 0 32,-1 2-32,1 0 32,-1 1-1,1-1 3,0 0-2,0 1-32,0-3 37,0 0 9,0-1 24,0-1-27,0-1 14,0 0-20,-1 0 0,1 1 2,-1 1 60,0-1-54,0 2-2,0 0-3,0 0 5,0 1 37,1 0-42,-1-1-3,0 1-3,0-2 3,1 0 0,0-1 3,0 0 19,-1-1-22,1 0-33,0 0-4,0 1 37,0 0 3,-1 1 33,1 0-36,-1 0 0,0 1-2,0-1-1,0 0 0,0-1-5,1 0-40,-1-1 3,1 1 48,0-1 33,0 1 43,0 1-26,0-1-19,-1 1-29,1 0 4,-1-1 27,1-1-30,0 1 2,-1 0-2,1 0 2,0 0 0,-1 0 1,1 1-6,-1-1-3,0 0 2,0 0 1,0-1 0,0 0 157,0 0-146,1 1 56,-1-1-62,1 0-19,0 1-23,-1 0 31,1-1 3,-1 1 3,1-1 0,-1 1-3,0 0-3,1 1 0,-1-1-2,1 1-1,0-1 1,0 0 5,0 1 0,0-2-418,0 0-366,0-6-187,0 0-185,1-8-226,4-2-1409,3-4 12621,5-1-7522,-23 52 0,11-30 0,-19 42 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37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322 579 14845,'-7'-19'997,"1"4"-703,-1 12-47,0-1-46,0 1-50,-1-2-47,1 2 11,-6-3-107,5 2 45,-5-2-16,8 4-32,-1-1 4,2 3 159,-2-1-185,1 1 62,-9 1 16,2 2-21,-12 6-74,7 0-16,-19 20 47,17-11-11,-13 20-20,19-17 3,-7 24-5,11-22 19,-3 18-28,10-26-22,0 5 17,2-11 39,0 1 2,0-5-66,4 1 75,-1-4 42,4 1-42,-4-3 53,6 1-45,-4-1 62,6 1-22,-6-1 39,5 0-54,-3 0 57,10-2-96,-8 1-11,10-4-25,-10 3-25,5-1 59,-7 1 8,10-1 5,-9 1 74,9-2-74,-11 3 32,6-3 8,-7 2 78,10-6-81,-7 2 36,11-8-41,-9 5 58,9-11-92,-7 5 8,13-21-17,-12 14-204,14-24 149,-13 22 21,10-21 38,-10 17-43,14-32 45,-15 30 42,9-23-39,-14 32-6,2-10 0,-4 15-67,6-14 64,-4 14-64,13-22 70,-11 19 14,13-19-8,-14 18 39,8-14-42,-8 14 2,5-11 37,-7 16 90,3-6-96,-7 14 76,1-1-75,-4 7-161,0 0 91,-3 2-12,2 0-8,-2 0-42,2 0-37,-2 1-11,-2 0 3,-7 7 132,2-1-115,-11 8 53,9-4 56,-10 11 14,12-11 47,-9 14 6,12-17 87,-4 7-78,8-11 56,-2 1-74,3-5-32,1 1 363,0-2-490,1 2 115,-2 0 20,0 2 58,-2 3-78,-2 2-11,-4 8 0,3-4 16,-8 18 6,8-14 26,-6 18-32,6-19 102,-3 15-65,3-12-25,-5 21-17,7-20-14,-6 16 11,7-21-11,-4 16 17,4-15 44,-3 17-13,3-17-26,-3 9-8,4-10-39,-2 7 3,3-10-43,1 13 76,0-13-33,1 16 39,1-16 0,1 10-12,0-12-27,3 5 39,-2-7-3,2 4-6,-2-5-2,4 5 8,-4-7-9,3 3 1,-4-4-37,2 0 39,-2-2-38,1 2 2,-1-3-40,4 1 46,-3-1-308,9 0 125,-6-1-293,7 0 204,-7 0-261,4 0 267,-3 0-602,2 0 453,-4 2-605,4 5 776,-5-2-712,1 6-181,-4-6 1173,-12-16 0,8 9 0,-9-15 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43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292 295 18407,'-27'-8'-104,"3"4"60,11 6 35,0 3 4,-1 2 2,-1 0 3,1 1 3,-1 1 5,2 0 45,-1 1 14,1 0 107,-9 11-168,9-8-9,-12 12 0,15-14-59,-6 12 26,10-13-14,-3 11 41,5-13-36,-1 6 12,3-6-26,-1 9 17,2-9-53,1 9 84,0-11-40,0 4 43,0-7-96,0 1 51,0-2-9,1 0 4,0-1-49,2 0 54,-1-1 3,2 0 58,-2 0 51,6 0-56,-3 0 27,8 0-24,-4 0-12,10-3-47,-5 1-277,18-10 321,-14 5 7,17-10 55,-19 7 25,15-16-75,-16 10 39,14-17-34,-17 14 1,9-16 2,-10 13 53,10-28-106,-11 24 96,6-19-12,-10 26 2,2-4-2,-5 12 20,0-1-9,-2 6 73,0 0-117,-1 3 35,1-2-46,-1 3-7,1-5-36,-1 3 54,0-3 36,1 5-6,0 0 31,-1 1-42,0 0-28,0 0-104,0-2 149,0-1 25,0 2 34,0-1 352,0 2-249,0 0-330,0-1-101,0-1 162,-1-1 29,0 0-37,0 0-14,0 0-14,1-1 64,0 2-97,0 0 80,0 2 6,0-1 12,0 1-107,0-3 140,0 0 45,2-7-40,0 6 65,1-7-70,-1 6 14,2-4-5,-2 4 77,0-4-83,0 5 76,-1-4-79,-1 5-9,0 1-453,0 2 515,-2 8 51,0-1-17,-3 6-79,1-2 29,-1 0-29,-3 5-2,3-3-4,-4 7-4,3-8-12,-1 9 14,3-9 47,-4 10-47,5-10-47,-4 8 47,4-10 2,-5 13 4,3-9 33,-4 12-33,3-13 27,-3 8-33,4-8-58,-5 11 49,5-11-78,-2 8 82,5-12-74,1 6 46,0-8 30,1 6-5,0-7-32,0 4 35,0-3-51,1 3 50,0-3-103,4 4 101,-2-5-1,6 7 9,-5-6-3,4 4 1,-4-7-4,2 3-28,-3-4-36,3 2 62,-3-3-17,6 2 19,-5-2-5,5 1-31,-5-1-532,4-1 258,-3 0-1266,6 0-65,-4-3 1647,-25 4 0,16-3 0,-23 3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48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18245,'33'40'-9,"-6"-6"9,-20-23-3,1 0 3,0 1 0,-1 0 0,1 0-2,0 1 2,0 0 0,0 0 5,0-2 6,5 7 26,0-4-37,0 0-14,1-3 17,-8-7 8,4 4-3,-4-5 1,1 3-4,-2-3 6,2 4-358,-3-3-176,3 2 243,-3-3-415,1 0 278,-2-2-2075,2 0 1189,-1 0-2810,3-5 4113,-3 1 0,0-2 0,-2 3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49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1 361 16187,'28'-40'-59,"-2"4"22,-10 24 29,2-2-45,2-1 50,2-1 0,1-1 3,4-2 0,1-1 34,3-1 44,25-20-25,-22 16-36,28-22 45,-43 32 123,4-4-124,-19 17-55,-2 0-7374,-2 2 10644,0 3 1,0 1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0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1 16884,'1'42'442,"-2"-4"-268,-5-20-51,-2 1-45,-1-1-19,1 1-22,-1-3-29,1 1 0,0-1-2,1-1 30,0-2-22,-2 5-142,4-4 94,-2-1 26,5-5-29,1-6-24,1 2 61,0-3 56,0 0-432,0-5-170,1 2-302,0-5-784,2-1-1301,4-3-1723,1-2 4656,-16 31 0,9-17 0,-14 25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4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269 338 17167,'-19'-8'-42,"3"1"39,11 7-45,0 0 40,0 0 8,-1 0 0,0 2 47,-2-1-38,-1 2-9,0 0-81,-10 6 2,-3 4 74,1 0-40,-5 5 8,16-11-5,-7 6 34,11-7-79,-4 5 42,6-5-16,-6 10 212,5-9 14,-4 11-165,3-9-61,-2 8 52,5-9-33,-1 4 39,4-8 1,0-1-43,0-2-524,0 0 746,0 1-107,0 0-70,0 1 0,1-1-3,0 0-8,1 1 2,0-2 1,0 1 14,-1-1 10,1-1 130,-1 0-597,0 1 611,0 2-45,-1 0-113,1 2 4,1-2-6,0 1 6,1-2-4,-1 1-44,2 2 40,0-2-4,5 6-2,-5-6 2,4 4 6,-5-5 8,1 1 1,-2-3 38,2 1-10,-1-1 111,3 0-50,-1-2-39,8-3-17,-3-1 28,10-7-64,-7 4 36,7-5-42,-10 6-76,5-4 40,-9 7-60,1-1 52,-5 5-10,0-1 54,-1 2 65,1-1-29,0 0 113,4-2-105,-3 0-32,5-2-10,-3 0-4,8-5 2,-5 4-6,6-6 6,-7 6 6,5-4 38,-6 3-30,5-5-8,-5 4 47,11-10-50,-9 8 45,10-13-46,-9 11 10,11-16-10,-10 12 10,12-15-4,-12 16 0,7-9-2,-6 9 81,9-14-87,-9 12 5,7-12-5,-10 16-5,3-5 5,-5 9-14,2-5-20,-4 8 26,1-5 2,-3 7 1,2-2 7,-1 2 77,3-4-74,-4 3 7,3-5-4,-3 5 157,1-3-75,-1 4 117,-1 0-171,-1 3 130,0 0-211,0-1-50,0 1 41,0-3-4,0 1-21,0-1 1,0-1 33,0 1 3,0 0 34,0 3-9,0 0-17,-2 1-36,1 1-36,-2 0 5,1 2 101,-2 2 84,-9 15-78,4-6-48,-13 19 33,11-17 1,-8 13 2,9-12 1,-8 13-32,8-14 12,-11 21-28,11-18-23,-14 24 76,15-24 9,-9 17-9,11-19-9,-3 9 4,5-11-46,-4 11 46,6-15-51,-1 10 14,4-14-9,-1 5 15,1-5 13,0 5 18,0-6-34,0 5 30,1-7-19,2 2 31,0-3-9,1 3-5,-2-4 20,2 3-4,-1-2 6,1 1-5,-1-2-3,0 1 0,-1-2 41,3 4-38,-2-3-3,4 4 30,-4-4-223,1 3 22,-1-3-176,1 3 229,-2-2-106,2 1-29,-3-2-508,2 0 212,-2-2-2650,1 0 1421,-1-3 1775,-6 1 0,3 0 0,-3 1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6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467 98 14221,'2'-34'535,"-1"6"-446,-1 20 91,0 1 97,0-1 62,0 3 5,0 1-25,0 2-28,0 1 183,-2 1-253,-4 0-384,0 0-86,-10 2 171,5 3-169,-19 10 149,13-2-50,-16 14 148,18-10 216,-14 28-118,13-19 16,-11 27-83,14-26-31,-7 20-8,9-20-45,-8 30 53,11-27-34,-7 25 40,10-29-15,-3 16-27,3-19 30,0 13 6,0-18 14,-2 15 39,3-18 71,-3 9-54,4-16 170,-2 1-144,2-5 60,-6 1-94,4-2-48,-10 2-14,6-1-50,-11 2 50,9-3-9,-6 2-565,10-3-246,-2-1 361,4 0-2037,-1-1 413,4-2 2083,-1-8 0,3 6 0,0-7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7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14697,'43'21'260,"-5"-5"-178,-21-15-12,1-1 0,0 0-59,0 0 59,-1 0-17,-2 0-53,-2 0-207,-1-1-1877,7-3 824,-7 0 1260,12-3 0,-17 4 0,3 1 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7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0 16534,'-27'21'-34,"3"-1"59,9-9-25,0 1-50,1 1 50,0 0 34,0 2 10,1 0-38,0-1-14,-10 14-37,8-10 36,-13 22 54,17-23-42,-8 16-3,11-18-48,-2 10 12,6-12-34,0 6 64,2-9-89,1 8 45,1-10-23,0 3 65,1-6-51,8 0 25,-3-2-828,15-1 148,-7-1-1695,15-2-436,-9-1 1997,-58-2 0,33 1 0,-52 0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8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15341,'38'39'14,"-6"-6"22,-22-24-30,0 0 2,1-1 29,1 0 24,-1-2-58,1 0 67,-1-1-64,-1-1 47,-2 0 25,2 0-554,-2-3 73,-1 1-1224,-1-2 759,-4 0-5737,-1 0 6605,-5 0 0,3 0 0,-3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50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1 16229,'-12'38'-166,"1"-6"158,9-24 5,0 1 3,-1 2 11,1 1 15,0 0-26,-1 0-62,1 1 17,-1-1 42,1 0-33,0 0-17,1-1 0,-1 1 47,1-2-28,1 2 34,0-1 0,0 2 54,0 0-18,0 2-36,0 1 0,0 1 3,1 0 28,1 0-31,1 0-6,1 0-2,0-1 8,1 0 2,-1-2 40,1 1 3,-1-2-36,-1-1 63,0-2-18,-1 0-10,0-1 26,-2 0-28,0-1 12,0 0-49,0-2-5,0 0-36,0 0-34,0 0 59,0 0-31,0 3-3,0 0 42,0 1-5,0 1-1,0-1 6,0 0 3,0 0 3,1-1 3,0-1-3,1 0 5,-1-2 37,0-1-40,-1 0-5,2-1-8,-2 0-28,1-1-1,-1 1-5,1 1 34,0 0-1,1-1 7,0 2 2,0-2 8,0 1 45,0 1-42,0-1 31,0 2-39,-1 0 34,0-1-35,0 1-2,0 0-5,0-2-26,0 2 31,0-2 11,-1 1-2,1-1-7,-1 0-2,2 0-8,-2-1 2,1-1-2,-1 1 5,1-1-50,0 1-25,1 0 16,1 0 9,-1 0 44,1 0-27,0 0 36,1-2 3,-2 2 2,0-2-2,0 0 3,0-1-3,-1 0 8,0 0 14,0 0 160,0 0 985,0 0-1164,-1-4-1,-1 1 49,-2-4-10,0 2-2,-3 1-33,1-1 27,-1 0-27,-1 1 44,0 0 14,-2 0-5,1 1-62,0 1-31,0 0 22,0 1 4,1 0-32,1 0-16,-2 0 11,1 2 42,0 2 28,-1 2-28,0 1-61,-1 2 19,0 1-20,1 0 9,0 1 2,2 2-2,1-2-17,1 1 14,1-3-5,2 1-26,0-2 25,1 0 1,0-1-1,0-1-8,0-1 0,0 1 8,2-2 1,1 0 24,2 0 29,2 0-62,0-1 70,2-1 0,2-1 3,2 0-3,2-1 5,1-4 40,1 0-45,1-5 0,0-1-8,-1-2 8,-1 1 0,-1-1 45,-3 1 61,-2 1 70,-3 1 26,-3 1-6,-2 1-22,-1 1-26,-1 0-42,0 2-19,-2-1 0,-1 1-17,-3 0-62,1 1 46,-1 1-4,-1 0-47,1 1 0,-1 1-1,0 0-2,0 0-33,-1 0-20,1 0 19,0 0-11,0 0-14,0 2 6,0 1-17,-1 1 0,0 1 28,1-1 31,1 1-23,0 1-61,2 0-20,0 1 1,1 0-12,2 2-23,0 0 46,0 1 13,1 0 3,1 0 42,2-1-44,2-1 27,3-1 54,1-1-1,0-3-21,1-2 30,0 0 33,0-1 20,2-2 9,-1-2 0,2-3 19,-1-2-11,-1-3 25,-1 0 37,-2 0 52,-3 0 29,-2 1-3,-1 0-28,-2 2-17,-2 0-58,-2 1-20,-3 0-45,-3 2 36,-1 0-25,0 2-19,1 2-26,0 0-8,0 2-47,2 0-85,1 0-75,2 0-20,-1 2 17,2 2 87,-1 3 44,2 2 29,-1 0-51,1 0 23,1 0-1,2-2 18,-1-1 16,1 0 42,0-1-2,0 0-1,0-1-30,0-1-6,0-1-12,0 1-430,0-2-1414,1 0-435,0 0 0,1 0 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8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15411,'31'52'3,"-2"-12"-3,-16-46-6,1 0 6,-1 1 42,0 0-39,0-1 3,-1 0-1,0 1-1749,8-7 559,-6 6-4311,8-9 5496,-14 9 0,-1 0 0,-6 4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49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 0 16184,'-24'31'-9,"2"-6"9,10-19 0,1 1 0,-1-1-8,0 1 2,0 0-27,1 0 24,-1-1 4,2 1 2,0-1 0,2 0-58,1-2-135,2 0 196,3-2 0,0-1-577,2-1 577,4-2 0,0 0 0,5-2-356,-1 1-27,3-2-410,6-2 252,-3 1-1716,12-7 547,-10 5 862,-57 27 0,34-16 0,-48 24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50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14949,'40'15'-123,"-6"-2"70,-25-6 47,0 1 3,1 1-33,2 0 36,-1 2 39,9 5-45,-4-3-111,21 19 170,-17-14 0,18 19 404,-23-19-208,4 14-134,-11-15 355,-1 17-302,-9-18 25,-5 10-95,-2-15 263,-16 10-257,7-11 14,-21 8-118,15-10 2,-20 6-13,18-7-1400,-12 3 386,19-4 1025,-6-1 0,17-4 0,-1 0 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52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98 15204,'29'-12'196,"-1"2"-81,-5 11-43,2 0 35,0 1-1,2 0-36,-1 0 62,1 1 2,-1-2-19,1 1 185,34-2-298,-25 1 1,37-1-3,-44-1 11,15-2-5,-20 1-3,12-3-6,-15 2-11,23-2 14,-19 3-17,34-4 14,-29 4-2,28-3 2,-29 3-3,19-2 18,-22 2 30,12-3-6,-17 1-28,15-2-10,-18 2-1,13-2 0,-18 3-5,13-3-29,-12 3-33,13-3 25,-13 3-33,10 1 70,-10 1-12,14 1 12,-14 0-29,11 0 37,-15 0 9,6 1-9,-8 0 2,4 0-2,-4 0 6,11 0-6,-8 0-3,14 1 3,-11-1 11,19 0-5,-16 0 0,16 2-9,-17-1 0,9 1 6,-12-1 44,10 0-44,-13-1 11,7 1-3,-11-1-5,5-1-9,-5 1-39,4 0 39,-6 0-8,2 0-42,-3 0-11,2 0 58,-2 0-2,3 1 16,-2-1 79,5 0-34,-4-1 62,9 1-110,-7-1-7,6 0-4,-9 0-11,1 0 17,-3 0-1265,-1 0 551,-4 1-303,-1-1-2178,-7 2-3806,2-2 16831,-7-1-7373,36 2 1,-23-2-1,30 2 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54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311 262 8354,'47'6'1305,"-8"-1"-868,-34-7 173,-2 0 144,-1 2-138,-1-1-216,0 0-128,-1 0-191,1-1 0,-1-1 53,1-1 346,1-5-164,-1 3 617,1-7-791,-2 9 54,-2-2-70,0 4 42,-4-1-123,1 1 274,-4-3-159,4 3 0,-7-1-152,5 2-53,-8 0 42,5 1 20,-17 5-8,13-1 27,-17 8-36,14-4 11,-12 6-2,11-5 229,-16 9-152,16-9-41,-21 14-8,21-12 77,-13 11-72,18-11-84,-4 5 31,9-7-31,-3 7 42,6-7-50,-1 10 5,3-8-22,0 9 14,3-11 13,0 6 7,0-7 22,3 3-1,0-7 66,8 2-1,-5-5 62,11 1-115,-11-2-14,6 0 5,-8 0 9,4 0 45,-2 0 5,7-2 23,-3 0 22,11-6-92,-6 1 70,20-13-67,-16 9 52,19-15-55,-24 15 8,12-10-11,-13 10-5,9-8 5,-8 6 5,15-15-55,-14 12-48,10-14 98,-16 14-48,7-22 6,-10 18 12,3-22 30,-6 23-68,1-12 35,-2 15-18,3-9-2,-2 16 17,2-6 33,-3 11-67,1-3 8,-1 3-61,4-3 70,-3 3-62,7-4 70,-6 4 37,4-2 42,-6 5 783,0 1-780,-3 3-37,0 0 156,-2 4 7,0 2-93,-2 2-17,-4 10-47,2-4 41,-6 12-44,4-12 0,-6 13-6,7-12-11,-5 13 6,7-13-54,-6 16 28,8-17-27,-2 11 55,5-16-47,0 8 50,1-10-58,2 5 16,-2-10-641,4 1-84,-1-5-5262,14-4 6032,-5-1 0,4-1 0,-10 1 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56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15786,'35'40'20,"-5"-6"8,-22-27-25,-1 0-3,1 0 0,-2 0-3,2 0-3,-1 0 3,0 1 1,-1-1-1,0 0 3,-3 0 8,2-1-8,3 8-14,0 0 6,2 0 11,2 0 2,-6-9 48,6 3-16,-7-5-4,3 1 12,-3-3 25,1 0-64,0-1 58,1 0-64,0 0-182,1 0-333,5-1 277,-4-1 95,4-3 230,-8 2-6,0 0 17,-4 2-87,-1 1-251,-5 0 97,2 0 64,-4 0 7,0 0 10,3 0-414,-2 1 224,4-1-415,-1 1 118,1-1-2906,-2-4 1338,3 0 2117,8 6 0,-5-3 0,8 7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2:56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1 311 13636,'33'-44'-6,"-3"7"60,-9 23-1,0 1-8,0 0 36,-1 0 36,-1 0-35,0-1-21,-1 1 73,9-13-122,-10 11 203,10-12-72,-17 17 375,1-5-367,-6 7 70,0-4-156,-4 7 5,0-4-25,-1 6-45,0-2-45,0 4-1070,0 1 855,-3 3-513,0 1-594,-4 4-1371,2 1 12568,-1 2-7470,16-26 1,-10 16-1,14-22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13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17 14770,'-35'0'367,"6"0"-261,27 1-8,-2 0-36,2 0-60,0 0-2,0 0 3,0 0-3,0 0-5,0-1-32,1 1 34,-3 1 3,1 0-39,-4 1 6,4-2 33,-2 2 5,3-1-8,-1 3 1,1-2-18,-2 3 17,1-3-5,-1 3 8,1-2-3,-1 2 3,1-3 6,-2 3-6,3-3-6,-2 4-2,3-4-127,-2 2 127,3-3-90,-2 1 45,2-2-118,0 0 162,0 0-33,2 2 42,-1 0-5,4 1 2,-1-1-5,4 2-1,-4-3 12,2 2 3,-3-2 8,2 1-14,-2-1-3,1 0 11,-2-1 90,4 2-53,-2-2 0,4 2-40,-3-2 68,3 0-73,-3 0 23,2-1-15,-3 0 90,3 0-53,-3 0 2,8-1-63,-4-2-197,9-3 202,-9 1-6,5-3-20,-6 3-5,3-1 40,-5 2 119,4-2-19,-6 3 221,3-3-237,-4 3 77,1-3-89,-3 2 45,0-3-104,0 3 112,0-5-33,0 3 58,-1-7-139,0 6 44,-3-3-47,1 6 44,-2-1-50,3 2-8,-3 0-79,3 1-809,-5-1-25,4 1-7569,-8-1 18320,4 1-7373,21 9 1,-13-6-1,20 7 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14.7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15249,'-22'18'257,"2"-2"-212,13-11-39,0 1-6,2-1-37,-1 0-24,2 0-1,0 0 17,0-1-8,2 1-37,-1-1 9,1 0-50,2 4 13,-1 5 82,1-2 24,1 6 12,0-10 0,4 4-5,-1-6-12,2 2 6,-2-4 8,5 3 6,-4-3-3,9 5 3,-9-5-9,7 2 6,-7-5 95,5 1-44,-2-1-130,13-8 71,-10 3 13,11-10-5,-13 7-75,3-9-23,-7 6-20,2-6 118,-6 7 51,1-3-51,-2 7-367,0-3 241,0 5-330,0-3 391,0 4 96,0-2 42,0 2 86,-1-3-147,0 3 18,-5-2-35,1 3-110,-10-2 67,7 2-148,-12-1 104,12 3-575,-8-1-148,10 1-2145,-4 3 900,6-1 2060,-2 2 0,4-2 0,0-1 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19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0 16066,'-28'16'608,"3"-1"-485,8-7-36,-1 1-9,0 1-41,0 1 7,1 0 10,0 1 7,2 1-16,-1 1 14,-11 15 2,11-10-63,-16 29-52,21-27 38,-5 22-18,10-24 34,0 13 0,4-15 31,-2 14-31,3-17-39,-1 9 33,2-15-128,-1 3 134,1-5-40,1 5 40,1-5 0,4 5-8,-1-4 2,3 5 4,-1-5 4,5 5-2,-5-6 3,7 3 0,-8-6 17,4 0 24,-4-2 43,13 0-87,-7-1-470,12-3 83,-11 1-696,6-4 719,-12 4-426,2-1 603,-9 3-805,1 6-86,-1-2-2912,0 10 1893,0-7 2097,-1 5 0,0-9 0,0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5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1 14997,'-21'14'162,"3"-2"-159,12-9 33,1-1 62,-2 1 70,2-1 20,-1 0 58,0 0-13,1 0-85,1 0-95,-1 0-53,0 1 0,-1 0-5,1 1-49,0 0 10,0 1 2,1 0-12,-1 1 10,1 1 38,-1 0 0,1 1 1,0-1-1,1 0 3,0-2-8,0 0-31,1-1-47,1 0 7,0-1 4,0 0 8,1 1 17,0 0 42,0 0-23,0 0-28,0 1-2,0-1 11,0 1 0,0-1-1,2 1 1,0-2 0,2 0 45,0 0 2,1-1-2,1-1-26,1-1 34,1 0 3,1 0 28,1 0-31,1-3 0,1-1 8,0-3 79,-1 0-34,-1 1 56,-2 0 51,-3 1 25,-2-1 47,-1 3-22,-1-1-14,-1 2-48,0-1-33,0 1-28,-1-1-6,-1 0-30,-3 0-15,0 0-2,-1-1-23,-1 1 31,0-1-34,-2 0 1,1 0-7,0-1-4,0 2 4,0-1 1,2 2 87,-1 1-12,2 1-33,0 0-3,0 0 3,-1 0 8,0 0 17,-1 0-11,0 0-6,0 1-53,-1 1-78,1 2-26,1 1-2,0 1 10,1 1 10,0 1 10,1 1 6,1 0 0,0 2 8,2 0 12,0 1-3,1 1 47,0 0-39,0-1-25,0-1 17,1-1 17,1-1-17,2-2 2,2 0-2,0-2 0,2 0 0,0-2-1,2 0 12,2-2 40,1 0 2,2-1-3,1-1-31,0-2-30,-1-1-15,0-3 35,0-1 38,0 0 6,-2-1 90,0-1 33,-2 0 36,-2 0 18,-4 1 16,-1 0-36,-3 1 11,0 1-25,-1-1-12,0 1-61,-3 0 9,-1 0-37,-4 0-34,0 1 0,-2 1 1,0 1 19,1 1-28,0 2-62,1 0-8,1 1-17,0 0 17,0 0-8,-1 0 25,1 1 53,-1 0 0,1 1 98,1 0-70,0 1-28,0 1-42,0 0 5,0 2 32,1 1-48,0 0-45,1 2-17,1 0 36,1 2 9,1 1 26,0 0 7,0 1-5,1-1-3,0-1 9,0-2-17,0-1 2,0-2-13,2-1 22,1-2-3,1 0 0,1-2 3,1 0 31,0-1 11,1 0 0,2 0 6,-1-4-1,2-1 4,-1-4-9,1-1-20,0-2-41,-2-1-37,1-2 98,-1-1 44,-3 0 54,-1-3-36,-2 1-26,-1 0 113,-3 1-68,-3 1 95,-3 1-44,-3 4 16,0 1 144,0 4-38,1 3-63,-1 1-68,2 2-123,1 0-64,0 0-68,1 1 37,-1 3 0,1 1 25,0 4 16,1 2-41,-1 1 6,2 1 24,0 1 32,1-1 24,1 0-36,1-3 40,1 0-32,1-2 32,0-1-46,0 0 7,0-1 7,0-2 34,0 0-5,0-1-26,0-1 32,0 0 16,0 0-384,0-1 166,2-1-158,-1 1 138,3-2 65,-1 0-29,0-1 20,1 0 168,-2-1 25,1 2 488,-3 0-1163,-2 0-461,0 1-763,-3 0-1268,2 0 12972,0 0-7373,10 0 1,-6 0-1,7 0 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0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16080,'36'40'-53,"-5"-5"53,-21-23 6,0 0-6,0-1 2,-1-2 7,0-1 22,-1-1-31,-2 0-17,5 3 17,-4-5-9,5 6 4,-6-7-6,5 5 11,-4-5 2,10 7 4,-8-6 42,8 5-46,-9-5 7,3 2-1,-5-3 43,5 1-46,-5-2-5,4-1-246,-7-1-894,2-1 664,-4 0-647,1-1-81,-1-2-1901,-1-5 366,0 1 2739,-5 13 0,4-6 0,-3 13 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0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0 286 13947,'18'-20'159,"-3"2"-153,-8 12-6,1 0-31,1-1 23,3-1-1,1-1 1,3-1 8,1-1 0,2-1 39,30-19-39,-22 14 70,27-18 154,-37 24 134,11-7-349,-18 10 44,7-6-19,-11 8-34,4-5-6,-3 4-588,-1-4 127,-3 6-1578,-4 1 273,-5 3 1772,-12 4 0,10-2 0,-6 3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2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0 16425,'-2'40'14,"0"-7"-17,-3-20-42,0-1 37,2-1-1,1-2 1,1-1 2,1-2-5,0-1-23,0-2 26,0 1 5,0-2-4503,0 0 2224,2-7 5558,1 2 1,2-4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4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13938,'39'32'62,"-6"-6"-6,-24-21 14,0 0-34,0 0 17,1 1 48,-1 0 6,1 0 63,-1 1-55,0 0-50,0 2-21,0 1 38,2 5-24,-4-3-58,3 5 0,-5-5 0,-1 0 6,3 13-12,-2-9-30,3 13 39,-4-17 36,2 8 31,-2-9 235,1 11-198,-2-10 77,2 14-102,-3-13 49,1 9-78,-1-11 1,0 4-54,-1-8 2,-1 4-7,1-6 5,0 3 11,0-3-8,1 3-3,-2-4 8,2 2 26,-2-4 47,1 0 118,-1-1-261,0 0 26,0 1 159,-1 0-8,1 0-62,-2 0-53,1 0-36,0 0 92,0-1-48,0 0-44,0 0 27,1 0 9,-2 1 45,0 1 17,-2 0-32,-3 3-83,2-1 8,-3 3 1,4-4-35,-2 4 26,3-4 53,-2 3-3,4-4 0,-1 0 9,1-2 151,1 0-157,-1 0 53,0-1-19,-2 2-29,2-2-8,0 1 160,0 0-176,0 1-23,0-2-12,1 2 52,-2-2 2,2 2 0,-2-1-6,2 1-39,-1-2-2153,0 2 1552,5-5-268,1 0-1026,5-4-1210,0 0 1176,1-1 11804,1-4-7373,-34 30 1,20-18-1,-26 23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5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7 16601,'-33'19'-196,"7"-3"134,26-12 9,0 0 45,0-1-34,0 0-3,0-1-17,0 0 62,2-1 3,1 0 218,8-1-117,-3 0 92,10-4-126,-8 0 319,8-10-187,-11 5 207,2-5-348,-8 9-55,-3-2-6,-2 5-185,-4 0 20,1 2-185,-5 0 182,5 0-1717,-8 3 396,9 1-5167,-2 4 16486,8-3-7373,25-13 1,-18 7-1,18-10 1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6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0 165 16391,'2'24'-6,"0"-1"4,3-9 2,0-1-3,1 0 6,-1 0-6,1-1 3,0-1-6,0 0-2,0-2-3,3 2-48,0-3 50,-2-1-38,1-3 41,-6-3 9,1 0 1708,-3-1-1711,0-2 0,0-2-79,0-3 26,0-1-17,0-1 20,0-2-57,0 0-145,7-8 166,-2 7-38,10-10 68,-6 13 45,8-9 6,-4 7 10,17-15 32,-13 11-26,16-15-6,-17 14-5,10-8 0,-12 11 51,9-7-15,-14 11 51,4-3-25,-10 8 41,1-1-103,-2 3-8,2-4 41,-1 2 1,1-2-34,-3 4-9831,0 0 13107,-5 3 1,0 1 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27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0 16486,'-3'40'168,"-1"-5"-36,0-25-29,0 1 12,-1 0-6,1 0-39,-1-1-28,0 1-33,0-2 44,0 0 31,-2 3-76,2-5 160,0 1-89,3-6-1426,1-1 266,1-6-832,2 1 479,1-4 1,2 1-1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31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0 188 16626,'37'8'154,"-6"-2"-151,-24-4-3,1 1 0,0-1 6,0-1-4,1 1 40,0 0 73,2 0-8,1 1-43,0-1 45,19 3-47,-10-3 25,32 1-87,-28-3 5,22 0-5,-24 0 3,13 1-3,-15 1 45,21 3-42,-20-1 50,19 3-45,-20-4 9,18 1-9,-14-2 43,31-1-48,-26 0 2,30-1-5,-31 0 45,28 0 5,-30 0 57,20 0-104,-28 0 36,10 1-34,-13 0 57,10 1-28,-10-1 89,19 1-73,-14-2 115,29 0-103,-26-1 5,23-1-33,-25 0-34,11-1 0,-16 3-3,8-2-3,-11 2-2,18 0 8,-12 0 3,23-1 0,-16 1-1,36-3-2,-28 1-2,29-3 7,-37 3 6,13-2-8,-20 1 11,18-2-5,-19 3 30,16-2-36,-19 2-3,13-1 2,-13 0-2,16-1-2,-12 2-10,26-4 10,-21 3-54,27-5 53,-30 4-42,17-2 39,-22 4-2,8-1 5,-12 3-8,8 0 8,-9 0 12,14 0-9,-11 0 8,15-1-2,-14 1-4,19-2-2,-17 1 0,17-2 3,-17 0-3,13-1 0,-12 2-17,15-1 9,-16 2-3,10-1 8,-14 2-8,8-1-23,-8 1 29,9-1 2,-10 1-3,16 0 12,-15 0 2,14 0-2,-15-1-3,12 0-3,-11 1-6,10-1 9,-13 1 0,7 0-3,24-2 0,28-4 0,24-1 0,14-2 0,9-1 0,0 0 0,-7 1 0,-14 0 0,-21 3 0,2 0 0,-16 1 0,15-1 0,16-1 0,-1-1 0,1 0 0,-1 1 0,0-1 0,1 1 0,-1-1 0,0 1 0,1-1 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32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1181 0 11331,'-71'20'1832,"-1"0"0,15-3 1,9-4-1772,12-10 37,22-3 9,2 1-54,1-1 17,1 0-8,1 0-9,1 0-11,-1 0 176,-8 0-215,5 0 5,-11 0-13,10 0-32,-13 0 35,8 0 4,-14 1 4,13 0 47,-19 3-50,20-2 14,-17 1-9,18-2 37,-14 0-48,12-1-2,-14 0-4,14 1 6,-16 0 3,17-1 3,-17 1 0,21-1 42,-7 0-37,11 0 29,2 0-4,0 0-27,0-1 55,1 1-49,-3-3-12,4 1-9,-6-4 1,6 3-82,-13-6 54,9 5 13,-13-6-21,12 6-4,-8 0 12,11 2-68,-6 1 34,6 1 48,-11 0 16,7 0 3,-8 0 6,10 0 84,-6 0-84,8 0 44,-6 0-44,7 0 5,-3 0 1,5 0 38,-4 0-47,5 0-53,-2 0 3,4 0-1333,1 0 1215,4-2-115,2 2-305,6-2-487,1 0-3868,13-2 14773,-7 1-7382,-43 7 1,20-3 0,-39 7 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34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813 25 18718,'-21'-1'532,"1"0"-462,12 0-9,-3 0 7,-2 0-10,-4 1-4,-1 0-4,-4 0-42,-1 0 93,-34 1-50,24 0 2,-31 0-48,41-1 7,-14 0-12,16 0-9,-18 0 6,15 0-16,-30 0 13,25 0 3,-34 0 3,38 0 3,-18 0 3,28 0-3,-7 0-1,11-1-4,-9-1 2,8 0 5,-12-4-5,13 4 0,-7-3-5,13 4-40,0 1-14,3 0-61,0 0-2218,2 0 1386,2-2 162,2 2-487,5-1-672,1 1-1865,3-1 3814,-29 3 0,17-2 0,-25 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56.0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1 15243,'-21'23'-151,"5"-4"140,14-12-23,2 0 26,0-1-37,0 0 8,0 0 32,0-1-1,0 1-30,0 1 36,0 0 36,0-1-27,0 1 61,0-1-6,0 0-56,1-1 54,0-1-26,0 1-2,0-2 11,-1 2 44,1-2 169,-1 2-132,0 0-92,0 1 10,0 1 80,0 0 27,0 0-28,0 0-70,0-1-53,0 1-3,0 0-5,0-1-28,0 1 33,0 0-3,1 0 1,0 0-4,-1 1 1,0 0 8,1 1 3,-1-1-1,1 1 4,0-1 2,-1 0 29,1-1-29,0 1 29,-1 0-32,0 0-2,0 0 31,0 1 38,0 0-21,0 1-40,0 1-3,0 0-2,0 1 2,0 0-8,0-1 0,0 1-44,0-1 41,0-1-3,0 1-39,0 0 43,0-1 2,0 1 2,1-1 7,-1 0 36,1-2-9,0 0-30,-1-1-6,0 0 0,0-1-6,0 0 0,1 0 1,-1 0 5,1 0-6,0 2-5,0 0 11,0 2 0,-1 0 3,1-1 5,0 1-8,0-1-5,0-1 5,0 0 5,-1-1 1,1 0 27,0 0-24,0 0 2,-1 0-5,0-1 2,1 1-2,-1 0-6,1 0-3,-1 1 3,2-1 0,-2 2 3,1-2-3,0 1 2,-1 0 7,1-1-1,-1 0-5,1 1 0,-1-1 0,1 1-3,-1-1-34,1 0 26,0-1 2,0-1 0,-1 1 6,2 0 6,-2-1 0,1 0-1,0 0-2,0-1 3,-1 0 27,1 0 4,-1-1 7,0 1-35,0 0-1,0 1 37,0-1-11,0 2-29,0 0-2,0 1 5,0 0-2,0 0 0,0 0-6,0-1-9,0 0-44,0-1 17,0 0 30,-1-1-2,1-2 2,-1 0 3,0 0 3,1 1 6,-1 0 27,1 0-21,-2 1-4,2 0 0,0 2-5,-1 1-3,0 1-5,1 1 2,-1 0 0,1 0-33,-1-1 27,1-2 6,-1 0 3,1-2 0,0-1 3,-1-1 95,1-1 199,-1 0 64,0 0-333,0-1-274,-1 0 305,1 3-26,1-1-27,0 2-6,0-1 3,0 0 2,-1 0-5,0 1-8,0 0-37,0 0 42,0-1 0,1 0 3,0-1 524,0 0-924,0-9-34,0 2-68,0-10-44,0 0-173,0-4-275,3-4-242,1-4-430,4-4-537,2-3-1154,2-1 3357,-1 2 0,-4 14 0,-3 7 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5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235 117 11566,'38'-9'235,"-7"1"-162,-25 3 8,-1 3 0,-1-1 37,0 1 47,-2 1 70,0 0 29,-1 1 394,0-1-540,0 0 8,1-1 8,3-2-61,0-1 131,7-5-78,-5 2 90,8-5-205,-7 5 104,8-6-112,-8 8 53,4-4 8,-9 8 43,-1 0 1155,-1 2-1068,-4 3-35,1 0 9,-4 2-19,0 0 44,-2 3 3,-5 3 75,-10 9-237,3-3-20,-14 12-14,15-12-11,-14 15 11,17-16 45,-15 17-45,18-19 117,-11 12-47,12-12-11,-9 11-53,8-10-6,-6 10 0,9-11 5,-5 9-2,8-10 151,-7 16-146,8-14 68,-7 20-40,9-21 15,-4 12-6,4-15 50,0 6-45,1-8 149,-2 10-163,3-10 12,-4 8-12,5-11-24,-2 3-10,2-5-10,0 3 0,0-3 5,0 4-6,1-2-38,0 9 38,0-7-30,0 12 36,0-12 1,0 8 2,0-8-6,1 6 0,0-5-36,5 9 40,-2-8-35,5 6 37,-5-9-3,5 5-5,-6-7 5,4 5 3,-4-7 0,2 4 0,-2-3-8,2 2 5,-2-2-31,5 6 34,-3-3 3,6 5-3,-6-6-5,4 3 5,-4-4-12,0 0 7,-3-4-6,0-1-345,-2 0 345,3 0-362,-2 0 15,3 0-76,-1 0-50,0 0-1205,1 0 375,-3-1-5156,2-6 16300,-3 0-7373,-9 11 1,7-4-1,-8 11 1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5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16128,'24'-1'84,"-2"3"-79,-10 6 32,0 1 8,0 0-3,-1 0 2,-1 0-38,0-1-3,-1 1 0,-1-1 30,1 0 20,0 0-44,9 8 5,2 2-11,-1-1 5,1 0-8,-12-10 14,3 3 28,-6-4 8,4 4-50,-5-5 17,2 4-8,-4-6-4,1 2 1,-1-3 47,1 2-11,-1-2-36,1 0-667,-2-1-5377,1-1 4059,-1-4 11809,-1 0-7373,-3 5 1,2-2-1,-2 6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6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1 329 15321,'44'-14'471,"-5"0"-390,-19 3-36,0-1-12,3-1-21,1-1 30,2 0 2,0-2 1,1 0 53,11-10-36,-10 7 16,7-6-8,-13 9 20,-3-1-12,-1 1-8,-4 1-17,-1 1 107,3-7-118,-7 9 90,3-5-68,-11 13-56,1 2-3155,-2 1 2237,-5 7-1003,2 0-1276,-5 6 983,3-3 2206,13-22 0,-7 12 0,11-18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7.3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16478,'44'43'25,"-5"-7"-28,-25-25 3,-1-1 6,-2 0 30,-2-1 26,-1 1 16,-1-1 1,0 1-35,-1 1 26,0 1-16,3 15-49,-2-8 1,5 25-3,-7-24 11,4 19 22,-6-20 107,1 24-98,-2-21 33,-2 21 17,-3-24 28,-6 11-72,1-13 307,-14 16-159,9-16 115,-14 14-256,13-17-18,-10 8-35,9-10 32,-12 8-71,13-11-44,-8 6 36,15-11-462,-2 1 5,7-3-2012,-1-1 1066,3-3-5830,2-7 7275,1 0 0,0-1 0,0 5 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8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35 12185,'-19'-1'529,"5"1"-529,11 1 3,3 0 3811,-1 1-3920,1-1-29,-1 0-50,0 2 185,0 0 6,0 0 22,0 2-28,-1-1-81,0 0 39,2-1 42,-1-1 3,0 0-3,0 0 5,1 0 46,-1 2-105,0-1-125,1 0 146,0-1 30,1-1 64,1-1 407,7 0-317,-3-2 129,6-2-112,-7-1 132,2-3-169,-4 2 175,0-7-228,-2 7 87,0-5-86,-1 8-1,0 0-25,0 3-56,-2 0-2,0 0-48,-1 0-113,0 0 38,-1 0 122,-1 0-193,-3 1 138,4-1-113,0 1 59,3 0-439,1-1 562,3 0 37,-2-1 5,3 1 20,-3-2 54,1 1 108,0-1-58,1-2-68,-1 2 6,2-2 28,-1 1 34,-1 1-1,-1-1-41,0 2 403,-1 0-535,-3 0-59,1 1-70,-2-1-70,0 1 42,0 2-25,-3 1 79,2 2-124,-2 1 140,5-2-103,0 1 100,2-3-702,2 2 16,1-2-2248,9 0-742,-1-1 3766,5-1 0,-9 0 0,-2 0 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3:59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 17595,'14'39'95,"-2"-5"-67,-10-21-28,0-1-3,-1 2 1,1-2-4,0 0 3,0-1 0,1 0-2,0-1 5,-1-1-11,3 5 11,-1-6 11,1 9-3,-2-11 31,0 6-33,-3-6 0,1 2-6,-1-4-45,0 2 42,1-4 3,0 1 3,-1-1 131,1-1-97,0 0-43,0-1 3,1 0 12,-1 0 128,1 0-39,-1-1-3,0-1 0,0-1-78,1 0-17,1-3 0,1-1 34,3-6-34,0 1 0,2-4-34,-1 5 26,1-2-37,1 1-42,2-2 37,0 0 2,17-14 48,-9 10 45,26-23-42,-24 23-12,17-15 1,-22 19 41,3-3-24,-11 11-4,-2 1-38,-6 4-1835,-1 1 874,3 0-277,-1 0-1600,3-1 1207,0 1 0,0 0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00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1 16399,'38'13'115,"-7"-3"-106,-26-10-1,1 0-2,0 0-6,-1 0-6,1 0-58,-2 0-48,1 0 173,-1 4 43,-2 0 117,0 8-64,-1-3 232,-12 15-266,2-10 59,-20 15-120,10-17-9,-19 10-45,14-12 6,-12 5-14,16-8-84,-9 6 40,16-8-147,-5 5 51,13-6-171,1 1 233,3-4-168,1 0 246,3 0 112,2 0 2,5 0 60,14-1-118,1 0-45,27-4-2,-17 1-4,37-7-8,-37 5-36,25-3 39,-38 5 0,7 0 0,-18 2 87,-2 0-87,-7 0-960,-2 1 117,-5 2-624,0 0-2353,-8 2 3820,2 0 0,3-1 0,3-1 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21.2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66 238 13896,'-22'12'342,"3"-3"-216,14-8 25,1 0 20,1 0-12,0 0-5,1-1-2,0 1 69,1-1 1459,0 1-1512,-1 0 103,2 0-327,-1 0 48,4-1 0,-2 0-29,3-1 29,-3 1-26,0-1 26,0 0-40,2-1 48,-1-1-5,7-5-57,-2 2 54,11-9 5,-5 5-162,50-33 159,-42 29 6,36-24 6,-50 34-1,4-2-5,-6 3-11,3-1-23,-4 1-19,4 0 53,-2 0-5,5 0-1,-3 0 0,11-3 4,-8 2-1,10-2-3,-12 3-11,4 0 9,-7 1-6,4 0 6,-5 1-12,9-2 17,-6 2-42,9-1 45,-7 1-42,7 0 37,-8 1 5,5-1 8,-8 1 31,4 0-39,-4-1-11,9 1 6,-7-1-15,7 1 12,-8 0-79,1 0 42,-3 0 42,3 0 0,-2 0 1,5 1 2,-5-1 30,4 2-41,-6 0-11,4 2 19,-5-2-5,3 2 8,-2-2 0,3 3-3,-1-2-3,5 3 6,-6-3 0,4 2-3,-5-3-16,2 1 13,-3-1 3,2 2-2,-2-2 2,4 4 3,-2-2 0,5 5 6,-4-4-6,5 7 5,-6-7 15,6 6-12,-8-6 3,3 1-2,-5-4 38,0 1-41,-1-2 176,1 0-185,-1 1 54,0-2-7,2 2-41,-1-3-3,2 0 0,-1-2 73,2 0-31,1-2-42,4-2-3,1-2-47,10-6 44,-4 3 20,17-9-8,-18 11-9,12-6-3,-16 10-52,6-4 52,-9 5-2,7-2 2,-9 4-8,6-1-22,-7 2-60,2-1 43,-5 3 17,2-1 97,-1 0-21,4-1 4,-2 1 26,4-3-61,-3 2 27,8-6-33,-6 4 3,7-4 2,-8 5 275,-1 0-213,-4 2 126,-1 1-196,-5 3-51,1 0-2,-5 3 45,-1 2 2,-2 1-117,-8 9 89,6-7-19,-5 8 17,12-11 22,-1 2-28,4-5-14,-1 1 11,2-3-123,0 3 160,2-4-9,0 4 11,0-3-5,0 1 11,0-2-434,0-1 512,0 1 46,0 1-71,0 2-48,0-1 4,0 0 78,0 3-87,0-3-45,0 2 39,1-5-13,0-1-35,1 0-7,0 0-29,0 0 110,6 0 61,1 0-19,16-4-62,-5 0-9,28-7 1,-22 6-6,19-3-25,-27 5 39,9 1-6,-13 1-33,13 1 33,-14 0-5,13 0 11,-13 0 0,8 0 0,-8 1 3,7 0 5,-6 0-19,19 2-42,-14-1-3387,20 3 3435,-19-1-18,17 4 15,-18-3-31,14 4 39,-17-4-3,10 4 3,-12-3 3392,11 5-3384,-12-5-2,14 7-1,-14-7 15,16 7-20,-18-8-14,7 4 14,-11-5 59,1 3-14,-4-2 61,2 4-100,-4-4 55,3 4-61,-3-4 39,2 3 23,-2-5 70,1 3-127,-2-4 40,1 2-9,-1-3 370,1 2-285,-1 0-51,1 6-65,0-4 40,1 5-36,-2-5 5,1 1 22,-1-4 129,-1 0-1041,1-2-219,-3-7-215,0 0-601,-3-9-1950,-1-1 13691,0 0-7373,14 43 1,-8-25-1,12 36 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22.9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159 214 13765,'21'-23'103,"-2"2"-66,-15 13 8,0 0-43,0-1 43,1 0 0,-1 0 0,1 0-34,-1 0 50,1 1 110,0-4 473,3-2-549,-3 2-165,3-2 26,-4 8 2,4-6 42,-3 5 285,6-5-97,-6 7 299,0-1-257,-3 6 624,-2 0-793,-4 3-8,1 1-53,-6 5-36,-1 3 33,-15 14 68,4-1-54,-19 24-8,17-17 58,-13 23-27,19-22-29,-14 30-7,18-31-1,-9 22 0,14-33-3,-5 17 9,7-21-6,-4 12-41,7-17 32,-1 4 12,3-8 56,1-1-11,0-5 540,0-1-585,0-7-156,1 1 35,2-7-27,3 0-9,2-2-22,3-3-216,10-11 202,-1 5-118,28-23 258,-22 24-62,23-12 73,-30 23-56,7 0 8,-16 8-78,2 1 115,-8 2 95,3 5 3,-4 0 78,3 11-25,-2-4 193,0 19-159,-1-14-34,-1 16-62,-1-17 26,-1 6 16,0-10 309,-3 5-244,0-9 75,-5 5-112,2-9 138,-17 5-199,7-5 14,-20 1-15,15-4 35,-15 0-46,17-1-30,-15-3-8,21 0-124,-8-5-20,15 3-458,-1-1 274,5 4-381,0-1 173,2 2-3214,3 0 2016,3 0 1739,14-2 0,-10 2 0,6-1 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23.2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104 0 16450,'-23'18'-56,"2"0"84,11-7-28,-1 2-73,1 1-14,1 1 34,2-1-9,1 1 9,1 0-8,4 12 49,1-5-4,5 6-63,1-14-489,5-7-1160,7-5 442,-1-6-819,10-5-1151,-3-8 3256,0-1 0,-9 7 0,-6 3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3:58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 15447,'-4'39'-179,"1"-4"148,0-22 31,1 0 9,1-1 24,-1 0-33,1-2-33,0 0 30,0-1 0,0 0-8,0-1 3,0 1 5,1-2-3,-1 1 3,0 0 3,1-1 3,0 1-3,0 0 3,0 0-3,0 0 0,0 1 6,0-1-1,0 1-5,0 0-5,0 0-49,0-1 10,0 1 10,0 0 34,0-1 0,0 1 28,0-2-22,0 1-1,0-1 48,0 0 29,1-2 32,-1-1-4,0 0-4,0-1 34,0-1 64,0 0-89,0 1-73,0 0-42,0 0-45,0 1 12,0 1 30,0 2-33,0 0 36,-1 2 2,1 0 7,-2 1-1,1-1-2,0-1 2,0-1-2,-1 1 2,1-1 1,1 0-9,-2-1-6,2 1 0,-1-1-2,1 0-28,-1 0 30,1-1-2,0 0-29,0 0 34,0-1-5,0 2-65,0 0 20,0 1 53,0 1-3,0 3 0,0 0 3,0 2 0,0 0 3,0 0 0,0-1 42,0 0 0,0-1-9,0-1-33,0 0-3,0-1-3,0 0 0,0 0 0,0 0-2,0 0-4,0 1 7,0 0-7,0-1 1,0 1 5,0-1 3,0-1 3,0 0 42,0-2-40,0 1 4,0-2 27,0 1-2,0-1-23,0 0 31,-1 0 3,0 0-37,0-1 45,-1 0-42,0 0-2,1-1-4,0 1-2,0 0-3,1-1-5,-1 1-32,0-1 32,0 1-1,1 0-39,-2 0 9,2 0-6,-1 2 39,0 0-5,1 1-26,-1 0 26,1 0-29,0 0 37,0-1 3,0-1 5,-1-1 1,0 0 27,0-1 1,0 0 7,0 1-2,0-1-39,0 2-3,0-1-3,1 0-2,-2-1-4,2 2-44,-1-1 45,1 1-37,-1 1 9,1-1 27,0 1 1,-1 1-1,1-1 9,0 1 6,0-1-3,0 0-3,0 1 0,0-2 0,0-1 0,0 0 0,-1 0 8,1 0-2,0 1-6,0 0 0,0-1-34,0 1 31,0-2 1,0 1 2,0 0 5,0 1 40,0 0-42,0 1 5,0-1 37,0-1-45,-1 1 0,1-1 0,0 1 6,-1 0-4,1 2-2,-1-1 0,1 0 0,0 0 3,-1-1 3,0-1 2,1-1 1,0 0 44,0-1-17,-1-1-36,1 0-218,-1 0 218,1 1 33,-1-1 93,1 2 42,0 0-72,0 0-88,0 1-8,-1-1-3,1 0 0,0-2-159,0 1 53,0-1 117,0 1 37,0-1-37,0 1-2,0-1-6,0 0 3,0 1 2,0-1 32,0 1-43,0-1-30,0 0-4868,0 1 1404,2-6 6776,0 0 1,2-4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23.4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 3 13476,'-5'-1'1703,"1"-1"-2479,4 2-378,-10 3-2044,8 2 3198,-7 3 0,9-4 0,0 0 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24.8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191 0 14229,'6'42'314,"-2"-5"-252,-12-18 100,0 1 62,-2 2-28,-2 3 62,-2 1-37,-2 2-62,-1 0-89,-1 1-50,-17 30-28,17-27-90,-12 29 61,23-44-69,1 8 97,5-14-170,1 7 146,1-11-63,3 3 96,0-7 98,9 0-53,-4-3 123,13 1-159,-6-5-43,18-5-198,-11-2-116,17-9 304,-19 7 41,14-10 11,-21 12 82,7-6-29,-16 12 172,2-3-180,-6 6 17,1 0-552,-2 1 499,0 5 98,0 0-70,1 3-40,0-1-5,2 0 45,0 1-42,0 1-42,2 3 36,0-2-3,6 7 12,-3-7 103,14 3-56,-9-8-277,19 1-16,-13-8 13,17-5 227,-14-1 171,18-13-163,-24 12 180,7-7-18,-19 13 399,-1 2 75,-3 1-739,-2 5 95,-1 1 30,-4 4 7,-3 2-37,-2 1-3,0 1-95,-2 4 45,4-4-3,-2 7 22,8-12 17,-1 3 17,5-10 238,0 1-308,2-7-140,2 1-39,5-7 20,4-1-57,2-2 37,4-1 70,0 1 81,8-4 95,-8 7-104,11-4 43,-14 9-70,15-2 44,-17 5-25,7 0 230,-16 2 341,0 3-178,-5-1 88,0 7-296,0-2-58,0 12-12,0-9-48,0 10 42,1-11-69,6 6 78,-1-7 50,13 5 0,-6-6-311,19 0-64,-8-4-114,22-1 318,-16-3 37,29-9 126,-31 2 142,19-10-61,-31 10 303,3-7-197,-13 7 759,-1-9-753,-4 7 165,-5-8-198,1 9 302,-8-7-342,5 10 140,-5-3-218,7 8-126,-2 0-57,4 2-226,-4 2 157,0 2-120,-12 16 215,8-5-79,-8 18 96,14-15-406,2 15-205,7-16-1217,10 8 519,2-18-4823,21 0 6185,-13-5 0,0-2 0,-15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25.6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 87 16161,'-35'6'-92,"7"0"-14,20-3 69,1 1 34,-1 3-2,0 0-85,1 2 12,1 0-146,1 7 190,3-5-11,0 8 45,4-12-11,7 5-756,8-6 22,10-1 401,-4-3-449,16-9 700,-20 2 152,14-10 59,-20 6 109,3-6-183,-8 5 38,-1-3 52,-3 4 138,-1 0 106,-1 1-3,-1 0 12,-1 3-32,0 1 578,0 2-614,0 0-3,-2 1-316,0 1-126,-4 4 126,0 0 0,-6 10-78,3-3-90,-5 15 115,9-13-34,-1 9 14,6-14-58,4 2 77,2-5-738,21-1 571,-7-2-264,22-9 306,-20 2 179,21-16 53,-23 9-83,16-13 21,-20 12-94,9-6 66,-13 11-8,3-1 267,-10 6 119,-2 2-422,-3 1 36,0 3 233,0 0 305,-2 10-325,-1-5 81,-3 10-151,3-10 78,-2 4-86,2-8 237,0 3-150,2-6 1424,-1 1-1547,2-6-54,0-1-79,0-6-61,0 0-25,0-1-9,2-3-97,8-5 142,1 5-235,20-10 286,-12 14 36,22-6 39,-19 11-854,16-3 395,-14 5-1790,32-1-1489,-28 4 3741,15 0 0,-32 1 0,-6 0 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35.5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1154 1 18278,'4'43'199,"-5"-3"-191,-15-15 26,-3 2-26,-1 1 1,-1-1-4,-1 0-5,1 0-2,-1-1 2,0 2 0,-1 0 50,-35 38-42,25-29 16,-2 2 0,0-2 29,6-9 661,-38 30-526,29-28-34,-39 27-104,39-30-41,-26 17-9,27-19-9,-22 16-33,27-17-31,-32 26 65,33-23-6,-25 25 3,32-28-6,-12 16 11,17-19 12,-15 16 2,18-20 40,-12 11-42,17-18-4,-8 7-35,10-10-62,-4 4 25,10-7-48,0 2 65,2-4-76,0 0-907,1-1 549,5-5-87,3-1-283,9-7-504,7-6-401,6-6-2020,7-7 3782,-1 0 0,-14 11 0,-7 7 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37.0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298 266 13479,'-49'-8'613,"8"2"-470,34 6 0,0 0 11,0 0-101,0 0-50,-1 0 0,0 0-1,-1 1 68,0 1-14,-1 1-2,0 2 44,-12 5-34,-3 6-28,1-3 15,-1 3 47,16-11 277,-1 1-190,6-3 117,0-1-240,3-1-687,-1-1 572,8 0 53,0-1 90,6-1-29,2-2-24,2 0 24,4-3-52,0-1 117,11-6-118,-7 2 17,28-18 12,-22 11-29,29-20-2,-28 18 50,31-22-51,-33 23 85,18-16-90,-31 22-6,7-4 1,-12 8-40,4-3 42,-7 7-47,3-2 47,-7 5 3,2 0-8,-5 3 50,7 0-42,-2 0-3,10 0 3,-6 0 0,6 0 0,-8 0-6,2 0 3,-6 0-2,0 0 8,-4 0 932,1 0-890,-1 3-43,0-1 175,0 4 61,0 1-11,0 3-62,0 3-67,0 2-62,1 9-27,-1-5 30,2 15-39,-1-14-17,4 21 9,-2-19-43,4 18 54,-3-20 0,6 23 30,-4-21 9,3 20-33,-6-24 33,-1 10-37,-1-14 15,-1 6-12,0-11 51,0 4-14,0-8-28,0 1-9,0-5 1216,0 0-1221,-2-6-3,-3 1 0,-4-6-3,-3-1 3,-4-2 3,-15-7-6,4 4-8,-27-11-23,19 12-42,-28-8 26,25 13-54,-41-4 68,41 9-40,-27 0 71,41 5-99,-9 0 96,16 0 5,-11 0 37,12 0 44,-11 1-44,15-1-90,-7 1-339,13-1-160,-2 0 233,6 0-582,0-2 187,2 0-1668,4-5 1272,2 1-4878,23-10 15821,-11 9-7373,-30 20 1,9-10-1,-34 21 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38.53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435 0 16044,'-7'47'680,"-3"-5"-470,-6-20-22,-2 4-23,-2 2-42,-3 3-11,-2 3-50,-1 3 53,-3 2-45,1 3 5,-1 4 12,1 0-48,4-2 0,0 2-36,-5 10 0,2 6 0,1-2-12,9-11-55,-5 37 53,18-52-68,1 20 43,5-31-34,2 8-8,-1-24-376,2-1 118,-4-5-1462,4-18 922,-1 0-936,2-36-957,-3 13 2769,-4-34 0,0 46 0,-3-9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0.1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15288,'25'21'185,"0"-3"-149,-1-8-28,4-1-8,3-1 98,5-1-61,3-2 61,2 0-56,3-3-6,0-1 87,55-7-123,-44 1 4,-2-2 1,-4 0-5,-18 0 3,11-4 2,-27 7 82,2 0-14,-14 3 1195,-1 0-1321,-8 1 8,1 0-25,-7 0 9,2 0 66,-8 2 29,1 2 19,-14 9-3,11 0-41,-15 17-15,14-9 1,-16 28 7,22-23-2,-9 21-67,18-26-11,-1 11 69,5-14-125,3 9 100,4-12-13,15 10 44,-2-14 0,37 2 28,-23-12-251,40-14 32,-31 0-35,28-20 159,-31 12 17,16-12 53,-30 15 184,9-11-52,-22 17 8,1-4-78,-10 13 106,-2 1-468,0 2 292,-2 6 8,-1 0 0,-3 6 61,1 0-27,-2 2-34,0 1 0,0 0 31,0 0-31,1-1 0,1 0-3,0-2-42,3-3-17,-1-2-8,3-3 70,-1-2 689,1-1-686,2-8 0,1-1-3,2-9 61,1 0-27,1-3-26,0-14-232,0 7-128,4-28 298,-5 29-209,5-14 87,-5 29-418,8 0 505,-5 9-46,12 3 135,-6 3 53,16 8 12,-10-3-54,17 6 42,-15-8-47,24 3 30,-24-6 43,14 1-43,-23-4 3,8 0-47,-12-1-9,8 0 14,-9 0 12,7 0 52,-6-1-50,10-2-22,-11 2-22,5-3 77,-12 4 231,1-1-160,-3 1 123,-6 4-177,-1 3 194,-18 14-177,4-1-41,-17 20-71,14-14 26,-13 25-29,22-26 35,-8 15-4,15-26-117,0 3 81,6-11 137,1-1 20,1-4 86,0-1-201,2-4-67,8-11-143,2-2-459,18-22 403,-8 10-73,21-22 278,-17 23 7,15-12-16,-20 22-235,7-3 190,-18 15-117,2 0 240,-11 8 298,0 4-245,0 1 74,-1 5-57,1-4 208,-1 5-172,0-4-49,0 6-65,0-8 89,0 4-89,0-7-14,0 0-30,0-3-329,0 0 496,5-1-123,1-1-114,8-3-673,17-9 484,-2-1 96,30-14 163,-22 10 4,21-10 32,-30 15 573,7 0-271,-23 9 205,0 2-152,-11 4 879,0 14-873,-2-3 232,-8 21-377,1-12-26,-12 16-177,8-15-8,-7 11-39,11-17-8,-3 9 8,8-17-53,-1 2-28,4-9-617,3-2 385,3 0-659,13-6 160,-1 0-1622,19-11-464,-12 5 2940,16-13 0,-25 16 0,3-4 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0.9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364 0 16979,'-35'56'658,"-2"-1"-364,4-13-84,-3 5-115,1 2-42,2-1-47,2 1 0,3-2-6,4-1 0,3-4-135,-4 30 85,14-36-90,-4 23 36,17-46-375,7 1 20,0-9-865,19-1 218,-6-5-6021,39-18 7127,-30 5 0,12-6 0,-33 14 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1.4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144 0 11160,'6'2'2347,"0"0"-1655,-6-2 912,0 0-1456,-29 24 23,14-8-87,-23 20-84,22-14-45,1 0 40,3-1-57,1-1-81,1 4 65,5-8-98,1 9 176,7-14-3,10 2 3,3-10-1241,32-10 802,-20 0 86,28-15 308,-33 7 43,5-9-35,-18 11-33,-2-11-31,-7 11 99,-8-12 4,0 15 12,-13-7 101,7 14 11,-4 1-61,4 2-35,1 0-30,0 0-44,0 0 7,2 1-19,2 0-95,0 2-12,4-1-425,0 0 442,4-2 227,8 1-72,0-1-90,19 0-247,-5 0-2262,41-3 1358,-27 0 1232,37-6 0,-52 5 0,6-2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2.0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187 0 12375,'81'33'608,"-16"-7"-140,-62-26 145,-1 0 504,-1 0-1117,-6 0-78,-2 0 25,-7 0 8,-2 2 37,-3 1-37,-2 4 8,-1 2-80,-10 8-88,-5 12 133,7-5-35,-3 19 102,24-26-60,-2 12 12,9-18-28,1 5 81,3-11 148,5 1-41,1-6 72,11-4-179,-3-1-944,18-12 476,-10 3-537,18-16 624,-18 10-1274,17-23 910,-24 21 1081,7-21 748,-18 28 504,-1-5-1191,-4 16-125,-1 1 756,0 3-588,-1 7-65,-1 1-126,-1 9-25,-3 0-28,-1 3 120,-6 25-251,5-16-51,-6 30-14,9-32 266,-3 22-73,3-20-25,-5 22 14,2-21 1044,-12 34-1105,8-31 10,-15 27-52,13-35 75,-14 9-51,11-20 54,-18 3-98,17-13-3370,-14 1 3311,18-7-1316,-9-12 527,14 2-2319,-2-25-701,17 10 3809,2-8 0,0 18 0,-3 6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01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6235,'0'0'0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2.4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126 1 16828,'-29'36'554,"3"-4"-484,12-13-61,2 1-4,0 0-5,2-1-45,1-2 1,3-1 2,2-2-3,2-2-25,0-2-854,18 2 196,-4-7-1566,30-4-584,-11-8 2878,24-12 0,-34 9 0,5-1 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2.8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144 1 11068,'15'13'1904,"-4"-2"-1332,-11-11 1289,0 0-1763,-23-6 45,14 4-3,-18-2-22,19 9 30,0 3 73,-1 3 37,-1 1 324,-15 25-582,12-15-162,-14 30 84,22-33-62,0 11 70,9-20-443,9 2-162,3-9-1284,18-2 20,-11-5-1174,8-3 3113,-10-4 0,-9 5 0,-3 1 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3.0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6921,'0'0'0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4.9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241 251 14532,'-32'12'437,"2"0"-339,11-4 8,1 0-8,1 1 8,2 1 29,0-2 16,1 0-36,2 0-26,1-1 35,-3 5 142,0 9-213,3-3-50,-1 21-3,9-20-45,0 12-8,3-15 47,0-2 0,2-1-38,1-1 44,4-2 0,9 1 0,-5-5 50,12 1-42,-11-7 82,18-5-37,-13 0 62,16-10-45,-17 3 115,7-10-54,-13 7 54,1-12-112,-8 10 11,-4-23-87,-4 16-271,-16-36 2,7 31-277,-17-31 230,16 30-106,-9-20 229,10 22 72,-7-16 186,10 21 142,-5-10-204,11 20-137,-1-1 22,5 12-968,1 1 1049,6 1 34,4-1 9,10 1-79,25 0 64,-4 0 10,9 2 1,2 1-5,4 1 39,-3 1 0,0 0-28,-4 0-42,27 4-67,-37-2 34,13 7 170,-30-2 835,1 26-717,-17-15 619,-7 45-586,-7-34 194,-17 39-266,4-36-3,-22 30-129,15-27-16,-22 29-37,20-30-152,-24 39 94,31-40 13,-14 28 36,27-40-38,-3 13 44,9-24-5,0 4-46,4-16-1995,0 0 743,0-9-5607,0-10 6913,0 0 0,1 0 0,-1 9 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5.1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70 12221,'52'-10'-18,"0"1"0,41-7-153,-54 10-1419,3-1-698,0 0 2288,-4-1 0,-15 4 0,-9 1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5.7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389 1 17024,'-34'15'591,"1"2"-426,10 1 17,-2 3-9,-1 2-44,-1 3-50,-1 2-35,-1 2-44,2 0 3,1 1-3,2-1-106,-13 33 69,19-29-83,-10 35 75,25-50-58,3 11-9,6-20-20,13 3-218,0-8-829,22 0 247,-10-4-4865,35-8 2370,-32 1 3427,14-5 0,-36 6 0,-4 1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6.5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191 1 12006,'10'7'1212,"-1"-2"-808,-9-5 2018,0 0-2307,-13 53 16,5-29-33,-11 42-19,7-41-15,-1-1-58,-1-1-1,1 0 4,-4 6-12,0 2 0,4-7-5,2-3 78,9-17 271,0-2-296,2-1-115,1-6-36,2-1 78,5-15 33,2 4-5,4-12-115,-2 4-61,2-3 28,1-2 103,1 0 39,-1 1-55,1 1-40,8-8 39,-9 15-114,7-7 69,-15 21-133,2 1 186,-5 5 18,8 0 42,-4 1 47,15-2-17,-11 1-25,9-2-11,-14 2-310,-1 1 203,-5 0 9,-1 0 241,0 3 327,1 7-302,-1 2 152,1 24-197,-1-15 73,0 23-118,-1-24 275,-6 22-196,2-21 39,-11 17-84,8-21 106,-9 12-78,6-12 616,-18 18-602,11-17-103,-15 16-18,18-20 79,-6 6-33,10-11 91,-5 1-83,6-7 34,-14-1-113,9-4-5,-15-3-202,14-1-1481,-10-12 731,15 7-3285,-2-13 154,13 9 4080,5-3 0,-2 10 0,1 3 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4:46.9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187 1 16394,'-22'30'246,"1"-4"-209,9-13 16,-1 0 8,2 1 26,-1 1 0,0 1 39,0-1-20,0 1-19,-1 0-17,1 0-39,-2 7-65,4-6-69,0 14-57,9-7 115,4-1-69,12-2-292,0-14-3087,31 3 198,-19-7 3295,23 0 0,-36-3 0,2 0 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5:02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12123,'0'0'0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5:02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 11661,'19'0'1451,"-3"0"-1061,-16 0 486,0 0-876,26-18-81,-20 13-54,20-13-7,-25 18-127,-1 0-31,3 0-557,0 0-4304,8 0 5161,-3 1 0,0 0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7:49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 16282,'-10'25'-53,"3"-4"50,7-12-31,0 1 34,0-1-3,1 0 3,1 0-2,0-1-4,0 0 6,-1 0 0,1 1 11,0 6 9,0 4-20,0-1-51,1 1 49,-1-11-24,3 8 80,-2-9-46,2 7 26,-2-8-29,0 4 29,-1-4 97,-1 6-94,0-5 8,0 7-51,-1-8-47,0 4 44,0-5-13,1 4 16,0-4 1,-1 3 5,1-4-3,-1 3 0,1-3 0,-1 8-5,1-5-73,-1 7 81,2-7 14,-1 6-6,0-6 87,1 6-86,-1-6 44,-1 7-47,0-6 36,0 9-34,0-6-36,-1 11-17,0-11 23,-2 10 19,3-12 9,-2 7-4,2-9-10,0 7-3,0-5-37,0 7 12,0-5 27,0 8 9,0-8-2,0 11 4,0-11-2,0 7-2,0-11 2,1 8 2,-1-7 38,2 7 10,-1-7-28,-1 10-22,1-8-128,-1 11 55,1-10 59,1 6 11,0-7 6,2 4 2,-1-6 91,0 8-43,-1-7 53,-1 14-44,-1-12 11,0 6-73,0-10-9,0 1 9,0-5-5,0 2-4,0-3 9,0 1 37,0 0-32,0 3-5,0-2-8,0 5 11,0-3-3,0 4-3,0-7-50,0 2 50,0-3-8,0 2 11,0-2 50,0 3-8,0-1 31,0 4-40,0-3 15,-1 4-48,-1-4-95,-1 6 16,2-5-19,0 6 93,1-6-43,0 5-2,0-5 47,0 8-3,0-7-2,0 4 19,0-4 14,1 3-33,0-4-45,-1 2 44,1-6-52,-1 0 16,2-1-8,-1-1 89,0 0 121,0 0 73,1 0-230,-2-3-54,1 1 4,-1-2 50,0 1 0,0-1 95,1-1-50,-1 2 33,0-1-78,0 3 51,0 0 19,0-1-17,0 1-50,-1-1 2,-1 1 29,0 0-31,-3-1 33,2 0-36,-2 1 0,1 0 11,-7-2-11,4 2-11,-10-2 3,10 3-23,-6-1 129,8 1-129,-3 0-39,3 0 0,-4 3 28,2 0-56,-8 9 28,8-5-53,-5 8 53,8-7-168,1 13 168,2-9-3,2 13 40,2-12-49,6 6 77,-2-9-9,10 5-31,-8-9 76,10 2-26,-10-6 1,8-2 2,-6 0 40,18-2-224,-12 0 103,16-5 73,-17 0 89,9-5-27,-12 4 512,2-5-372,-10 6 44,0-4-176,-6 6 22,-5-5-41,0 3 16,-17-7-61,10 6 5,-14-5-17,17 8-139,-4 0 145,10 3 11,-1 1 22,3 1 88,-2 0-121,0 1-107,-6 4 37,2 1-11,-14 16 78,9-8-170,-12 21 86,16-19-61,-3 14 136,11-17-58,-1 9 17,2-11-17,2 9 62,-1-10-68,8 8 73,-3-9-47,9 4 14,-8-8 36,7 0 44,-5-3 116,10-1-65,-7-6 56,16-17-81,-13 4 336,10-28-240,-18 25 122,-3-17-173,-10 23-20,-12-10-33,-1 12-18,-19-7-38,14 11-17,-19-1-93,23 6-201,-13 6 190,22 3-193,-7 8 185,11-2-95,-4 12 120,8-8-59,-1 10 59,4-11-70,6 12 106,0-13-13,12 9 75,-6-14 81,20 3-20,-12-7 214,20-5-135,-18-6 106,15-13-148,-18 2 317,12-22-270,-21 19 172,2-14-197,-11 21 124,-10-8-174,0 12-65,-18-7-8,9 9-95,-21-1 48,19 6-149,-15 0 26,21 6-483,-7 7 486,13 0-15,-3 11 81,8-8-134,1 7 140,2-10-95,9 9 148,-1-11 12,14 4 52,-9-10-444,18-1 41,-14-5-993,12-6 418,-18 0-1883,0-7-266,-9 6 3108,0 0 0,-2 6 0,0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01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0 17738,'-3'37'157,"0"-7"-124,2-26-33,0 1-5,0-2-29,0 1 0,0-1-2,1 1-26,0 0 29,0 0 27,0 2 3,0 0-2,0 0 2,0 0 3,0 1 6,0 0 27,1-1-24,-1 2 35,1-2-2,-1 0-5,1 0-4,-1-1-24,0 0 36,0-1-37,0 0 45,0 0-53,0 1-8,1 1-1,0 1-24,1 2 27,-1 0-2,1 0 2,-1 1 1,1 0 2,0-1 3,0 1 0,0-1 3,-1 0-1,0-2-2,-1 1 6,1-2 28,0 0-29,0 0 1,0-1 72,-1 0 54,0 0-20,1 0-34,-1-1-19,1 0-14,-1-1-40,0 1 4,0-1-6,0 0-1,0 1-2,0-1-5,0 1-4,0 0 4,0 1-4,0-1 9,0 1 0,0-1 3,0 2 0,0-1 3,0 2 2,0 0-2,0 0 2,0 1-5,0-1 2,0 1 1,0-1-3,0 0-3,-1 0-6,1 0-27,-1 0 24,1 1-36,0 0 40,-1 1-1,1 1-2,0-1-1,0-1 7,0 0 2,0-2 0,0-1 2,0 1 7,0-1-1,0 0 45,0 0-19,0 0 0,0 0 2,0 0 6,0 1 36,0-1 18,0 0-38,0 0-49,0 0-4,-1 0-5,0 1 0,-1-1-2,1 2 2,0-1 0,0 1 0,-1-1 0,1 0 0,0-1 2,0 0 7,-1 0-1,1 1 26,-1 0-31,0 1-3,0 1 0,0 0-3,1 1-6,-1-1-24,1-1 22,0-1 2,0-1-24,1-1 30,-1-1-3,0 0 6,1-2 0,0 1 0,0 0-50,0-1 120,0 1-123,0-1 8,0 1 45,0-1 0,0 1 45,0 0-37,0 1-2,0 1-6,0-1 5,0 1 4,0-1-4,0 1-2,0-1-3,0 0 0,0-1 0,0-1-6,0 1 1,0 0-1,0 1 1,0 1-4,0 1 4,0 1-1,0 0 3,0 0 3,0 0-3,0-2 3,0 0 0,0-1 0,0 0 3,0 0-3,0-1 0,0 0 0,0 0 3,0 0 17,0-1-29,0 1 9,1 0 51,-1 1-43,0 2 0,0 0-5,0-1-3,0 0-5,0-1-4,0 0-13,0-2 27,1 0-2,-1 1 59,0 0 22,0 1-23,0 0-19,0 0-36,0 0-6,0 0 3,0-2-597,0 1 247,0-6-165,3 0-93,1-4-339,5 0-559,3-4-1656,4-3-2172,0 0 5331,1-7 0,-8 13 0,-2-3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05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 16817,'2'39'-51,"0"-4"43,-3-23-34,0 0 33,1-1 9,-1-1 0,1-1 37,0-1-34,-1-1 33,1 0-2,-1-1-26,1 0-2,0-1-4,-1 1-2,1 0-2,0 1-7,0 0 1,0 1 8,0 0 0,0 1-6,0 1 6,0-2 0,0 2 0,0-1 3,0 1 3,0-1 2,0 0-2,0 1-1,0-2 6,0 1 23,0-2 11,0 0 114,0-1-72,0 0-87,1-1-8,0 1-34,0-2 36,0 1-2,0-2 2,-1 1 6,1 0 6,-1-1-6,0 1 3,1-1-1,0 1 1,-1 0 0,0 0 3,0 1-1,0 0 1,0 0 2,0 0 1,0-1-4,0 1-2,0-2-3,0 1 3,0-1 5,0 0 26,0 0-34,0 1 0,0-1 0,0 0 5,0 0 1,0 0-3,0 1-3,0 0-9,0 0 4,0 1-1,0 0 1,0 0-4,0 0-27,0 1 30,0-1 1,0-1-40,1 1 36,0-2 7,-1 1-4,1-1 0,-1 0 4,2 1 2,-2-1 0,0-1 0,0 2 2,0-1 38,1 1-32,-1 0 26,1 0-26,-1 1 28,0-1-27,0-1 44,0 2-19,0-2 2,0 1-2,0-1-29,0-1 48,0 1-47,0 0 2,0 0-5,-2 2-3,1-2-5,-1 3-4,0-1-24,0 0 24,0 2 1,1-1-1,-2 0-24,2 0 30,-2 1-5,1-1-4,1 1 7,-1-2-37,0 1-3,2-1 37,-1-1-46,1-1 46,0 0-37,0-1 37,0 0-1,0 0 1,0 0 8,0 0 8,0 0 37,0 1-36,0-1 27,0 1-33,0 1-3,0-1-6,0 0-30,0 0-17,0-2-20,0 2 3,0-2-81,0 1 151,0-1 33,0 0 37,0 2 62,0 0-15,0 2-38,0 2-9,0 2-23,-1 0-47,0 0-86,0 0-12,0-1 0,0 0 98,1 1-37,0-1-16,0 0 11,0-3-3,0-2 0,0-1-47,0-1 154,2-1 8,-1-1 0,1 0-9,-2-1 9,0 0 3,0 0 5,0 1-16,0-2 16,0 0 9,0 0 11,0-2 31,0 1 3,0-2-20,0 1-26,0-1-7,0 0-1,-2-1-25,-1 1 17,-2-1-19,0 0-18,0 1 12,-1 0-11,0 2-26,1 0 29,0 2-4,-1 0 9,2 1 3,-2 0-37,3 1 43,-1-1-43,2 1-5,0 0-3,-1 0-8,2 0-26,-1 0 28,1 0 6,0 0-187,-1 0 41,1 0 59,0 0-8,0 1 25,-1 1 25,1 0 3,0 1-2,1 0 10,-1-1 0,1 1-10,-1 0 44,0 0 8,0 1-2,0-1-6,0 1-79,0-1-16,0 0 17,1 0-1,0-1 1,0 1 16,0 0 9,2 1 19,1 0 29,1 0-32,2 0 29,-1 0-54,2-1 29,0 0-15,1-2 40,1 1-37,1-2 14,1 1 31,1-1 0,1 0 9,1-1-4,-1-1 40,1-1-39,-1-2 2,-1-1 65,-2 1 14,-2 0 27,-3 1 43,-2 1 34,-1 0 2,-2 0-3,1 0-33,-1-1-20,0-1-14,-2 0-19,-2-1-28,-4-1-15,-1-1-58,-2-1 5,-1 1 26,-1 1-26,1 1 4,-1 1-12,2 2-3,0 1-50,1 1 2,1 0-19,1 1 0,-2 0 0,2 2-5,-2 1 5,0 3 28,0 1 33,-1 2 1,1 2 2,1 2-2,0 0-34,1 1-3,1 2 11,1-1-2,1 1 2,2-1-10,0-2-7,2 0 6,0-2-5,1-2-3,0 0 2,0-2-10,0 0-18,2-1 18,1 0-1,2-2 20,1 0-3,0-1 1,0-1 10,0-1-2,2 0 30,-1 0-28,2-1 34,0 0 0,1 0 42,0-1-5,2-2 8,-1-2-3,0-1 11,-1-1-11,-2 0-34,1-1 37,-3 2 8,1-2-2,-2 1-7,0 0 35,-2 0 16,1-1 62,-3 1 8,0 0-19,-1-1-15,0 1-10,0-2-26,-1 2-36,-1-1 27,-1 2-41,-2 1-42,0 0-3,2 2 6,0-1 2,0 3 0,1 0 1,-1 1 33,1 0 3,0 0-12,0 0-30,1 0 84,-1 1-12,0 0-75,-2 1-16,0 3-52,-3 1 15,-1 3 20,-2 2-29,0 1-30,1 1-12,1 0 9,1-1 0,4-1 16,0-1-8,1-2 1,2 1-10,0-3 18,0 0-17,1-2-9,2-1 9,1-2 17,2 0 36,0-1-3,1 0 45,2 0 5,0-1 49,2-3-12,1-1 11,0-2 8,0-1-2,-2-1-6,0 2 26,-4 0-1,0 1 1,-4 1-4,0 1 4,-1-2-1,-1 2-78,0-2-62,0 0 62,0 0 87,0 0-8,0 0 7,-2 1-35,1 2-43,-1 1 1,0 1 35,0 0 15,1 1 28,-1 0 0,0 0 25,-1 2 17,0-1-26,-1 3-97,-1-1-6,-1 1 0,-2 2 0,-2 1 3,-1 0-3,-1 2-6,2 0-64,1-1-34,2 0 1,2-2-18,1-1-16,2 0 25,1 0 25,1 0 12,0 0-12,0 0 0,0 0 9,0-1-1,0-1-16,1 0-8,1 0-1,3-2 9,1 0 25,2-1 61,1 0 9,3-1 0,0-3 6,3-2-6,1-3 3,0-2 5,0-1 45,-2 2 23,-3 0 47,-3 3 68,-4 0 41,-2 3 3,-2 1-72,0 0-163,0 0 61,-2-1 6,-2-1 3,-4 1-36,0 0-26,0 0 29,1 2-34,-1 1 2,1 0-5,1 1-50,1 0-43,1 0-63,1 0-26,1 0-9649,1 0 13107,3 2 1,2 1 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5:02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14731,'40'-5'-2297,"-5"1"217,-25 2-1275,1 2 13185,0 0-7373,-45 12 1,28-8-1,-34 8 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5:02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0 8864,'5'12'2204,"0"-3"-1513,-5-9 1228,0 0-1813,4-3-69,-3 3 234,4-2-265,-8 6-3,0 0 50,-4 3-48,2-3 40,-1 2-36,0 0-9,0 0-619,0-2-250,0 1-581,1-2-681,0-1 11961,0 0-7406,31-24 0,-20 17 0,24-18 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5:1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23.7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 55 14686,'-5'-30'935,"2"7"-854,1 22 989,2 1-1227,0 3 157,0 1 361,0 6-114,0 4-242,0 3-5,0 4-3,0-1-2,0 1-15,2 14 15,0-14 2,5 19-28,-2-24 31,6 10 0,-6-14 3,5 7-3,-4-9-14,7 9 14,-5-10 0,8 12-3,-7-11-11,13 15 11,-9-11 0,15 12 1,-14-12 2,10 7 0,-10-10-6,9 12 6,-13-12-17,6 9-19,-10-12 39,2 2-1,-4-4 4,3 3 33,-3-3-53,6 8-22,-4-7 30,8 7 12,-7-8-1,9 6 32,-7-5-37,8 2-6,-7-3 3,9 3 3,-7-3 45,12 3-36,-12-5-1,9 3-8,-14-4-6,2-1 6,-7 0 45,1-2-1254,-3 0 231,-2-3-169,-2-2-389,-4-3-690,-2-1-2144,1 0 4370,22 22 0,-12-12 0,19 19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26.4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146 1 15993,'-11'52'-151,"1"-7"118,2-23 2,1-2 25,0 1 6,1-1-8,1-1-1,0-1 9,1-2 73,-2 8-67,3-10-17,-4 12 5,4-18-39,-1 5 40,3-9-37,0 1 47,0-4 186,1 1-236,-1-1 45,0 1 45,-2 2 5,0 2-50,-3 2-36,-1 2-76,-5 13 67,5-8-62,-5 9 46,10-16 33,-1 1 115,3-7 867,0-1-875,3-3-79,-2-2 0,4-2-39,-2-2 39,1-2 5,2-5-5,-1 2-89,8-17 83,-5 15 12,8-16-6,-8 18 39,4-9-3,-6 12-22,1-6 39,-3 9-8,0-6-50,-2 6-9,2-4 8,-1 5-39,1-3 3,-1 3-56,4-9 90,-2 6 8,5-10 33,-4 10 71,5-12-98,-6 11 55,5-9-16,-6 12 201,3-4-192,-5 6-4,2-2-44,-4 5 38,1 0-1292,0 1 1248,2 2 310,3 1-178,4 1-34,3 0-90,1 2 46,2-2-54,-1 1-79,2 0 71,-5 0-29,5 4 37,-8-3 48,9 6-45,-9-6-3,6 4-3,-9-6 6,-1 0 50,-3-2-5,0 0-90,-2 0-569,0 0 611,2 0 373,1 1-242,2 0-86,1 0-37,-1 1 34,-2-1 40,0-2-77,-2 1 541,0-1-543,-1 2-3,1-2 3,-2 3 5,1-2 26,-1 0-20,-5 1-14,0 1 0,-18 10 36,3-1-95,-30 18 57,24-14 7,-22 15 4,28-18 27,-12 7-33,17-10-59,-8 4 19,16-9 26,-4 3 3,9-5-163,-3 3 109,3-4 34,-1 3 107,2-3 92,-2 2-110,1-2-19,-2 1 20,3-1-415,0-2 328,0 1 25,-1 2 70,-4 2-28,-1 1 22,-1 0-5,0 0-53,3-3 47,2-1 0,2-2-311,2 1 160,-1 0 20,-1 2 78,-2 0 0,0 2-6,-1 0-47,1 0 3,0-2-93,3-1 9973,0-1-9263,10-10 0,-7 6 0,7-6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28.3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252 166 12781,'7'-35'585,"-2"8"-458,-5 25 478,0 2-605,0-3-11,0-2-6,0-3 17,2 0 143,0-2 11,3 0-101,0 0 36,0 0 54,1 1 143,-1-1 106,0 3 425,-2 1-665,-1 3 128,-2 1-574,0 2 145,-3 1 26,3-1-3,-4 2 126,2 1 45,-2 2 11,-1 3-62,-7 9 6,2-3-36,-9 16 36,7-9-9,-17 35 9,14-22 12,-14 35 52,15-33-14,-17 39-44,15-36-9,-15 34-25,18-43 20,-5 16-1,11-24 40,-5 14-25,7-22 8,-2 8 19,6-16 65,-2-1-11,3-4 574,-1 0-591,1-5-70,1 1-70,1-6-53,3-2 81,3-3-109,8-11 64,-2 6-3,12-13 37,-10 15-34,16-12 79,-16 16-135,16-7 135,-17 13-186,10-1 141,-14 6-36,1-1-9,-10 3-152,-1 0 323,0 3 42,1 0-109,1 2 38,5 10-2,-4-5 56,5 15-89,-7-10 114,0 24-115,-2-19 99,-4 20-18,-1-24 121,-11 10-128,3-13 94,-24 14-126,16-15 40,-20 10-82,20-14 107,-10 3-81,15-6 153,-7 1-142,16-5 34,-1 0-1,7-1-114,1 0-121,-1-3-81,-1-6 53,0-1-1064,0-9 367,1 7-1815,14-10 594,1 8 2103,24-10 0,-22 16 0,6-2 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28.7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127 16 16304,'-22'-10'-327,"3"4"327,11 12 70,-1 5-62,-3 4-5,0 2-3,0 2-53,1 0-1,1-3-52,4-1 11,3-3-3,1 6 39,15 5 59,-3-4-910,20 2-168,-12-13-3498,21-3 4576,-15-5 0,1-1 0,-16-1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29.1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341 0 14756,'-83'30'101,"15"-2"-12,55-6-10,1 2-15,-2 3 87,1 1-64,-1 2-6,-1 2-44,0 1-37,-1 1-3,1-2-90,-11 21 21,13-22-96,-6 30 123,16-39 36,1 10-52,4-18 61,1-1-37,3-3 18,1 0 13,2-2-162,6 1-406,-3-4-2492,18-1 1262,-13-2 1804,13-9 0,-21 5 0,2-5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29.4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10527,'43'13'-1011,"-8"-2"-1735,-29-11 2746,-1 0 0,-2 0 0,-1 0 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0.7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 0 12636,'-23'39'-34,"4"-6"-84,16-24 118,1-2-2,2-1 2,0-2-6,0 0-64,0 0 67,0-1 6,0 1 5,9 7-22,-5-4 96,12 6-77,-8-9 239,13 2-127,-8-5 12,15 1-76,-12-3-2,12-4-46,-11-1 51,19-14 6,-18 8-20,13-13 50,-21 15 72,1-3-94,-8 9-230,-1 0-1078,-1 4 1445,-1 4-6,-2 2-83,-1 5-65,-3 0 37,-1 2 83,-6 7-75,4-6 62,-8 13-42,9-15-109,-4 8-15,8-13-87,-2 5 93,4-8-6,0 2 6,2-5 99,0 1-62,4-4 7,1-1-41,6-3-3,0-1-3,8-5 3,-5 3-398,10-6 9,-9 6-597,12-4 594,-10 5-291,16-5 428,-14 6 140,16-6 107,-19 7-84,11-3 92,-17 7 201,6 0-100,-7 2 389,8 4-280,-9 0 45,5 6-252,-8-4 156,5 8-159,-5-8 6,4 6 67,-3-7 41,6 3-77,-3-4 117,12 1-34,-5-2 68,25-1-188,-17-2 56,26-4-11,-24 0-12,31-9-24,-29 5 83,18-4 14,-32 7 303,-1-1-347,-10 4-20,-1-7-6,-2 4 65,0-10 314,-2 6-12,0-10-142,-1 8 472,-3-5-304,2 9-68,-6-1-361,2 5-143,-9 0 90,5 2-54,-18 11 54,14-3-70,-13 15 5,17-10-86,0 12 159,8-11-81,1 17 79,7-16 83,7 12-36,1-16-1145,26 1 506,-14-8-1456,31-2 992,-24-4-1086,24-6 1360,-23 2 252,22-4 314,-26 5 263,6 0 0,-22 3 0,-3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3.30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1 183 17472,'15'-42'-45,"-1"8"45,-8 26 8,-1 3 1,-1 1 27,-1 1-27,0 2 33,-1-1 2,-1 1-35,0 0 27,1-1-2,-2 0 2,1 1 6,0 0 90,-1 0-191,0-1-3,1 1 1,0-1 55,1 0-53,1 0-30,-1-1 30,2-1-3,-1 1 9,0 0 20,1 0 21,-1 0-21,0 1 27,1 0 3,0-1 3,1 1 3,-1-2 3,1 0 39,-2 0-3,2 0-6,-2 0 6,0 2-42,-1 0-414,-1 0 117,0 1-1985,-1 0-956,0-1 1326,3 1-1313,1-1 3225,2-1 0,-3 2 0,0 0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1.5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166 86 14327,'8'-19'1347,"-2"4"-1106,-13 12-135,0 3-106,-1-1-53,-2 1-8,0 0 7,-5 4 46,3-1-79,-10 10 96,10-4 2,-9 12-11,10-8-11,-7 12-79,8-8-168,-2 14 99,8-17 100,3 8 62,6-15 86,17-1-195,-6-5-82,18-6 144,-16-1 38,14-12 12,-13 5 92,8-11-28,-12 10 277,3-8-176,-11 13-15,-1-1-156,-6 9-1078,0 1 1022,-3 4 48,1 0-45,-2 4 8,1-1-45,0 1 29,1-1-20,2-1-40,-1 1 121,3-2 0,5 3 62,1-4 81,10 1-37,-4-3 65,27-1-163,-16-4-58,31-6-191,-25 1 84,39-11 90,-33 9 73,29-6 47,-41 10 134,5-1-77,-19 5-122,-1-1 12,-8 2 54,0-1 640,-2 1-453,-3 6-90,-1 0-70,-5 6-78,0-1 59,-3 1-62,3-2 44,-1 0-2,3-2-30,1-2 21,1 0-24,2-3 55,0 0 84,1-1 636,2-1-784,-1-2-184,3-2 60,0-3 46,5-3 25,1-1-45,2-2-76,11-7 121,-4 5-25,17-10 44,-13 13-109,29-12 140,-24 14-120,19-7-358,-27 11-788,-1 1-112,-12 4 1381,-2 1 0,-3 0 0,0 0 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3.6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 1 15638,'-10'43'-81,"1"-7"75,4-27 0,-2 0 4,3 0-63,-1 1 60,1-1-82,1 1-39,2-1 56,0-1-39,3 8 100,2-6 4,7 11 2,-3-12-81,8 8 50,-7-10 68,8 5-34,-6-6 53,11 3 28,-7-4 54,19-1-82,-14-3 0,21-6-47,-19-2-6,14-12 58,-16 5 211,12-17-165,-20 15 39,5-11-138,-15 18 57,0-1-59,-2 8-871,0 0 868,-4 8 2,0 0 1,-4 7 31,1-1-29,0-1 1,-3 4 0,4-6 162,-6 6-132,6-9 70,-3 2-44,7-6 98,0-1 106,2-1-381,3-6-28,0-1-70,5-7 9,1-1-99,3-1 63,4-1-82,25-17 322,-13 14-110,26-14 66,-30 23-127,10 1 118,-18 7-143,7 2 196,-13 3 3,5 6 2,-8 1 87,4 10-86,-4-6 196,2 14-202,-5-13-93,1 15 93,-3-18 104,3 9-110,0-12-1957,8 4 546,-3-6-3561,13 2 4978,-10-4 0,1 0 0,-9-3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3.9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10597,'0'0'0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6.4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15 15433,'21'42'-72,"-3"-7"72,-14-25 67,0 0-62,1 2 1,1 0 0,0 1-6,1 0 33,0 0-33,0 0 53,-1-1-53,0-1 3,0 1-11,-1-2 44,-2-1-39,-1-4 1,-2-3-329,1-1 331,0-1 233,1 1-197,0 1-30,0 0-6,0 0 44,-1 0 26,0-1 829,-1 0-890,2-1 44,0-1-53,1-1-73,1-3-129,1-2 130,2-2-15,3-3-11,8-8 89,-3 5-44,15-13 8,-10 13 31,20-19 12,-19 18-4,22-16 6,-26 20 6,10-6-6,-16 11-40,5-3 40,-8 5 34,4-3 36,-8 6 81,1-1-117,-5 3-194,0 0 9,-3 0-9,0 1 54,-3 1-73,0 3-426,-3 2-193,-1 2-575,-1 0 1373,31-23 0,-18 14 0,24-19 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7.3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100 0 15769,'-22'37'98,"3"-5"-95,13-21 56,1 0-56,-1 2-3,0 0 0,0 1-3,-1 0-33,1 0-34,1-1 33,1-1-24,0 2 7,2 1 1,0-3-39,2 0 61,0-8 25,0 1-75,0-3 25,2-1-87,0 0-921,7-8-45,0 1 10939,18-34-8379,-52 69 0,36-50 0,-46 64 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9.1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288 52 12960,'19'-19'894,"-4"3"-617,-18 14-41,-1-1-228,-1 1 154,0 0-83,0 0 75,0 0 5,0 1-61,0 0 90,-9 0-96,-10 1-86,1 3 30,-14 5-36,18 0 45,-21 11-81,20-8-45,-16 10 47,22-12-30,-7 7 58,12-6-39,-2 4 37,5-5 5,1 2-112,2-1 110,1 1-121,1 0 123,1 1-50,3 6 53,1-5-31,10 10 31,-5-14 47,8 3-10,-8-10 159,8-1-81,-5-1-6,15-7-22,-12 3 47,10-11-128,-14 7 2,11-13 45,-11 10-64,9-11 11,-11 10 53,6-9 9,-9 10 109,3-7-93,-6 12-30,-1-3-54,-1 6-98,-1 1-1466,0 1 1788,1 6-145,1 0-73,0 4 8,1-1-8,0-1 0,2-1 3,-1-1 59,6 2-6,-2-2 95,19 1-151,-10-4-224,21 0-9,-17-4-55,22-6 288,-21 2 98,14-9-28,-23 8 64,3-4-52,-9 6 248,-1-2-187,-4 5-700,-1 0 557,-5 7 64,2 0-64,-5 4-45,3-2 34,0-1-42,2-1-65,0 0 110,1-3-29,1 1 1449,0-3-1597,0-3-101,5-9-2888,0 0 3048,6-4-90,19-10-128,-8 12 235,8-8-31,-19 18 137,-10 4 370,2 1-196,-1 1 3014,5 3-3179,-2-2 173,4 3-179,-4-2 87,5 6-82,-3-3 79,4 8-73,-3-7 107,8 12-115,-6-11 5,10 8-543,-9-10-1201,12 1-31,-7-4 1767,14-1 0,-19-3 0,5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39.8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266 246 14403,'-19'-12'188,"3"2"-188,11 10-3,0 0-6,-1 0-2,1 0 11,-3 1 34,-1 2 64,-2 3 11,-2 3 45,-18 14-118,11-7 34,-24 23-126,27-20 51,-7 9-26,13-14-39,4-1 34,0-1-26,3-2-92,2-2-78,1-1 232,1-3 252,11 0-93,0-3 4,22-10-130,-9 0 116,33-30-60,-25 15-41,25-28-48,-32 25 42,14-23-42,-19 20 53,15-35-45,-20 33 155,8-22-76,-16 36-85,0-2 43,-5 14 25,0 1-67,-2 5-23,0 0-218,-1 2 157,0 1 81,-2 4 258,-2 2-160,-2 3-65,-1 4 60,-5 12-23,2-5 103,-8 29-167,11-26 22,-7 25-53,12-29-26,-2 12 15,4-16-17,2 9 53,1-16-98,3 1 92,0-10-1072,5-1 333,-3-1-6087,13-11 6832,-9 5 0,4-6 0,-11 8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40.9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0 129 15293,'36'32'121,"-6"-4"-48,-24-22-73,-1 2-9,1-2 9,-2 1 62,0 0-62,0 0 0,-1 0 0,1-1 45,0 4-57,-1-5-30,1 3 51,-3-7 302,0 0-471,-1 0 96,0 1 64,0 1 0,0 1-34,0 1-72,0-1 106,0 0 89,0 1-89,0-3 135,1 2-29,-1-3 944,1 0-988,1-2-1,-1 0-61,2-1-131,-2 0 41,2-3 84,-1-2-30,2-1 30,1-5 6,0 3 20,7-12-20,-5 11-53,8-10 22,-5 11-14,7-6-8,-4 5-14,11-6 30,-9 6-61,17-9 98,-16 10 9,17-8 33,-20 11-14,13-7-28,-13 6 5,10-7 57,-8 6 53,6-5 8,-11 6 165,0 0-232,-7 5-56,-2 2-98,-1 1-579,-4 0 279,0 1-215,-11 6 266,3 1-1098,-12 10 179,10-6 11096,-12 13-8180,71-58 0,-44 36 0,52-44 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6:41.6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91 1 14661,'42'3'0,"-7"-1"8,-25-1 3,-1 1-11,-1-1-81,-3 0-9,-1 0 9,-1 1 81,-2 0 65,0 1 13,3 4-33,1 4-26,0-2 250,-1 2-56,-4-7 154,-5 5-182,-2-2 109,-25 13-294,9-9-42,-26 12 39,27-13-202,-13 7 200,20-9-32,-5 6-24,13-8-278,0 3 151,4-5-16,1 2 347,3-3 187,9 2-240,0-2 131,21 4-213,-5-3 152,37 1-157,-27-4 154,30-4-157,-38 0 67,18-8-216,-29 5-688,6-4 140,-20 6-4439,-3-1 5136,-3 2 0,1 1 0,-1 1 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6: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3.81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0 126 13941,'39'-8'143,"-6"-1"-132,-22 1-3,-2 0 37,0 1 8,-1 0 20,-1 0-36,-2 1 7,-1 0-44,-1 1-296,0-1-1,0 1-101,-1 0-70,-1-1-75,0 0-157,-1 0-317,1 0-377,0 1-633,1 0 2027,-1 2 0,1 2 0,-2 0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13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521 0 18595,'-26'19'162,"1"-3"-117,8-9-42,0-1-1,1 1-2,0 0 6,0 1 53,0 0 36,0 1 17,-9 8-98,-15 15 20,7-3 24,-28 39-49,34-32 27,-22 38-36,29-36 3,-10 26 0,15-28 8,-5 21 0,11-28-19,-3 26 2,7-29 6,-1 23-3,4-27-39,0 13 9,2-16-20,1 8 2,1-13-61,5 8 109,0-13-39,8 5 37,-7-10 2,7 2 3,-7-5-6,6 1 1,-4-2-12,9 0 14,-8 0-425,14 0-48,-11 0-725,12-1 293,-13 0-3908,13-4 1411,-13 2 3405,7-2 0,-15 3 0,-1 1 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16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1 14414,'3'41'350,"-2"-6"-280,-6-26-17,-1 1-16,0 0 8,-1 1-37,-1 0 45,1 2-8,-2 1 8,-1 2 37,-2 3 16,-2 2 82,-8 16-107,5-8 112,-17 34-22,11-9-118,1 2 96,5-1-60,11-30 79,-4 20-117,4-22 13,-2 16-58,5-24-18,-1 8 10,2-15 2,1 4 8,0-11 124,1 2 486,0-3-688,-1 2 70,-1 2 9,-2 2 61,0 3-65,-2 4-5,-7 16-2,6-12-10,-6 11 10,10-21 97,1-1-17,1-4 401,1-2-401,0-3-8,0-1-70,2-4-36,0-3-26,3-4 1,1-5 27,3-4 26,1-5-62,3-2 36,2-5 23,2 0-28,12-20 36,-6 13 0,19-31 3,-18 33 6,22-36-3,-25 41 2,16-23-8,-22 37-36,7-10 3,-10 16-51,8-7 42,-8 10-72,12-9 108,-11 11-41,11-7 41,-13 10-52,4-1 27,-9 6-55,2 0-9,-6 2-104,-1 2 121,-1 1 274,1 9-123,0-1 22,3 15-30,-2-8 50,0 14-67,-1-12 78,-4 26-117,-1-19 41,-7 25-41,1-25 36,-8 24-87,10-26 31,-5 13 6,10-25-34,0 0 42,3-8 106,-1 0-120,1-4-129,5-6 143,2-2 3,9-8-3,4-3-42,9-4 31,44-29 5,-25 19-64,-1 2 0,-1 1 37,-6 6 24,21-13 9,-31 18 3,14-8 0,-25 14 131,5-3-72,-17 11 53,-1 1-85,-6 4-91,0 0-51,0 3 25,-2 4 191,-1 3 106,-8 18-115,0-4 280,-24 46-280,13-29 26,-25 45-116,21-43 1,-23 42-15,25-43-61,-14 31 28,25-42-19,-3 16 2,11-22-89,0 14 111,3-22-58,2 6 61,1-16-36,2 1 26,2-6-122,7 1-371,-1-3-2540,26-13 914,-12 1 2163,28-21 0,-35 20 0,4-5 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18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219 111 16623,'-18'-15'9,"2"2"-62,12 13-9,1 0 9,1 0-210,1 0 198,0 0 1661,0 0-1823,-3-1 115,0 1 59,-3-1-17,0 1-8,1 0-20,1 0 25,-1 0 11,0 0 26,-4 4-87,-7 6 123,3 0 115,-7 10-113,11-9 4,-5 12-9,6-9-95,-4 15 95,7-15-36,-2 12-14,6-16-25,0 6 24,2-7-49,0 9 50,0-10-37,2 8 82,1-9-85,10 5 93,-2-7 87,14 1-6,-7-4-30,22-7-51,-11-2-149,25-13 149,-23 3 244,21-19-104,-31 18 193,6-17-145,-22 19 153,-8-17-271,-4 17-31,-12-13 17,3 18-56,-12-6-2,11 9-46,-13-2-2,16 6-20,-8 0 61,14 3-97,-3 1 64,6 0-230,1 0 110,2 0-692,2-1 411,3-1 410,3 0 33,7-1-107,39-6-187,-15 2-56,49-10 280,-44 9-25,21-2 59,-33 8-79,15 0 53,-27 4-24,8 3 83,-17 1 34,4 11 22,-9-8 134,1 12-114,-4-9 87,-3 12-54,-2-9 101,-7 13-83,1-11 223,-10 17-342,9-18 1,-7 14-6,13-20-42,-2 3 34,6-9-9,0-1 1100,1-2-1161,1-6-98,1 1-1,3-6 18,3 0 44,4-3-36,11-11 106,-3 6-25,17-12 61,-16 14-35,15-6-18,-17 9-61,23-8 81,-19 11-123,29-10 162,-31 14-92,14-3 61,-25 8 0,2 1 124,-9 2 459,0 8-238,-3 1 165,0 15-292,-2-8 197,-9 26-328,3-21 20,-9 26-78,11-30-35,-1 14 32,5-20-45,1 6 2,1-9 29,1 7 22,1-9-3,1 5 0,0-10-156,1 1-740,-1-4-2372,4-1-1825,-2-2 5096,0-6 0,-3 5 0,-2-3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0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5 16651,'-50'3'174,"10"-1"-138,40-2-461,0 0 310,4 0-8,-3 0 123,5 0 25,0 0 28,2 0 9,4 0-26,3 0-33,4 0-3,4 0 0,4 0-70,21-1 64,52-3 9,-30 2-138,-11 1 0,-3-1 129,-16 2 6,20 0 3,-31 0 30,12 1-24,-22 0 89,5 1-28,-16-2 274,0 1-187,-7-1 3119,0 1 1,-1-1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1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86 14112,'30'-48'949,"-6"10"-761,-24 38 97,0 0-232,0 3-53,-2 2 0,-2 6 96,-4 6 136,-13 26-56,1-4 194,-17 39-219,15-28 17,-13 35-64,17-37-26,2 1 1,2-1-79,1-1-12,-6 36-38,15-50-14,-1 17 61,4-25 3,1 9-3,0-19-39,0 3 48,0-12-244,0-1-157,1-5-1655,-1-8-199,0-1 2249,0-19 0,0 17 0,0-7 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3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17 302 11751,'-9'-8'1683,"2"1"-1016,7 7-427,0 0-240,3 3 3,3 0 34,5 4-29,5-1 37,3 0-37,5 0 26,3-1 2,5-3 107,3 0 126,49-10-269,-27 0 77,14-7 0,0-2-24,-7-4-150,-3 0 1,-3-1-145,-6-2 37,11-7-4,-25 7 1,-2 2 81,-4-1 37,-3 2 89,-5 2 64,-5 2 535,-6 2-302,-6 6-191,-5 2-106,-5 5 121,-12 1-121,5 1-28,-12 1 28,13 1 126,-10 6-81,9 0 139,-13 14-74,7-3 147,-17 22-134,10-11 188,-32 45-255,26-34-64,-23 39-62,30-42-115,-10 35 140,20-38 3,-2 28 9,11-38 21,1 13 12,2-18-8,0 6 0,1-14 69,1 0 37,-1-8 202,1-1-96,-1-3 815,0 0-862,-1-3-95,1 0-62,-1-3-132,0-2-41,1-2-480,13-17 480,-2 8-23,26-17 142,-12 19-35,23-7 86,-20 13-50,16-4 8,-22 10-131,12-1 94,-20 4-80,8 7 162,-18-1 123,3 10-36,-8-4 81,1 13-95,-2-6 148,-3 14-221,1-11-230,-3 19 149,4-21-42,5 15 61,2-19 62,9 7 0,-2-11 54,23 6-1,-13-10 95,29 2-86,-20-10 103,40-17-112,-33 4 98,30-19-47,-42 15 98,10-11-71,-21 13 163,3-9-154,-12 12 165,-2-13-167,-4 14 72,-6-11-177,1 15 26,-8-5-56,6 9 0,-5-2-9,7 5-78,-3 0 81,4 2-145,-8 4 61,4 2 76,-15 13 2,7-2-77,-15 23-1,17-18-53,-6 18 78,17-23-69,0 9 89,3-12-118,12 13 54,-1-15-1591,22 5 84,-8-12 1613,40-18 0,-42 10 0,20-12 0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4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0 16240,'-26'27'476,"1"-4"-328,11-14-8,-1 0-42,0 1-36,0 2-1,0-1 26,1 0 20,0 1-37,1-2-180,-9 18 77,10-12-99,-8 18 79,15-19-107,0 15 124,3-15-42,2 10 36,0-14-110,5 5 91,1-8-751,22 6 84,-8-9-1594,31 2 216,-17-8 2106,29-9 0,-38 6 0,7-5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5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26 14266,'-97'-14'358,"15"2"-352,62 15 64,0 1 11,1 3-8,1 3-73,0 1-6,2 3 6,0 2 6,1 1-3,1 1-3,3 1-37,1 1-36,3-2 3,3-1-2,1-1-80,3 7 99,1-9-25,5 8 75,1-15 11,7 1 74,-4-6 248,18-5-277,-10-4-84,24-14 20,-17 2-132,18-17 45,-19 13 96,14-22 10,-23 25 269,5-9-106,-17 23-53,-1 1-555,-2 4 213,0 6 126,-2-1 98,1 6 3,-2-1-1,0 9-2,2-3-36,-1 13-9,1-15-36,0 11 19,4-15 54,5 6 70,2-7-1950,32 2-92,-12-7 1980,38-11 0,-45 6 0,9-8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5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1 14691,'-58'71'451,"7"-4"-451,28-22-53,1 1 25,2 1 28,2-1 45,3-1-40,1-2 40,1-4-36,1-2 44,1-4-14,-4 17-728,6-13 115,-1 1-1006,6-19-88,4-15-301,0-1 1003,0-3 0,0 0 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6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12129,'34'10'47,"-2"-1"7,-12-3 30,4-1-14,3-1 58,7-3 35,4 0-99,5-1-64,3-3-101,0-2-778,15-7 652,8-3 230,-20 4 414,-6 1-53,-38 9 622,-2-1-274,-2 2 220,-1-1-559,-4-1-9,0 1-34,-5 0-92,1 0-151,-1 1-87,0 0-101,-1 1-25,-2 3 126,-2 3 11,-3 5 104,-1 2-37,0 4-64,-8 8-14,8-5-159,-8 13 108,14-16-206,-1 12 195,10-16-72,0 7 72,5-12 20,8 5 42,2-7-1285,17 5 619,-5-6-3426,42 0 948,-25-9 3144,22-1 0,-43-1 0,-6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4.1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0 137 10986,'9'1'2602,"-2"0"-1902,-7-1 650,0 0-1485,2-5-52,-1 3-26,1-4 95,0 3 20,2-2 20,1 0 67,1-3-42,2 0-351,1 0-206,1-1 24,0 1-19,1 0-204,0 0-308,-1 0-177,1 0-257,0-1-465,1-2 2016,-1 2 0,-5 2 0,-2 3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6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 19 16724,'-57'-11'-115,"8"4"45,32 15-2,0 3-7,-2 0-19,2 3-42,1 0-45,3 1 26,3-1 69,3 1-257,3 10 285,1-11-1100,14 11 577,-3-18-353,19 1 456,-11-6 149,7-4 333,-7-3 47,-1-1 79,-2-4 20,-1 2-3,-3-2 14,-1 2 86,-2-2-190,-2 4 183,-1-3-60,-1 6-764,-1-1 143,-1 4 47,1 6 908,0 1 260,0 19-392,1-5 521,0 38-728,-1-23 383,0 34-285,-1-34 95,-2 26-204,0-25 750,-12 34-594,3-37 90,-14 24-266,10-36 233,-20 12-267,15-20 68,-21 6-107,20-16-518,-22-1-73,22-6-974,-13-10 213,24-2-3904,1-23 5189,7 12 0,2-1 0,1 15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28.3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91 17125,'-24'-6'28,"4"3"-110,10 6 4,-1 2-28,0 3-9,-1 3-6,1 0 60,0 3-29,2 0 3,2-1-223,1 3-71,4 1 294,5-2 76,20 2 8,-4-12-593,25 1 274,-17-9-297,21-6 342,-21-2 114,14-10 180,-23 8 361,4-15-305,-16 14-37,-10-14-30,-4 15 195,-23-10-13,13 14-20,-16-4-168,19 10-143,-7 2 45,12 1-126,-5 0 151,10 1-276,-1-1 7,6 1-210,8 1 588,1 0 45,21 4-33,-5-4-395,27 2 47,-16-4-324,48-3 523,-36 0 165,48-8-27,-48 2-74,29-6-55,-40 8-54,8 0 101,-31 5 90,-3 2 627,-9 3 431,-2 7-805,-3 1 225,-9 21-433,2-13 61,-10 18-114,10-20 16,-4 9 28,7-13 115,-4 7-151,6-12 134,-3 4-106,5-9 221,-1 1-118,3-3 437,-1-1-534,1 0-79,0-2-34,-1-3-223,-1-8 61,2 1-516,5-24 463,4 14-146,16-23 253,-3 24-35,27-11 166,-24 19-185,18-4 70,-26 14 17,10 0 56,-12 3 42,17 0 36,-12 1 39,19 0-55,-18-1 80,9 1-80,-16-1 72,0 0-45,-9 0 180,-3 1 80,-1 0 855,0 0-963,0 1 16,0-1-27,0 1-26,0 0-28,-1 1 510,-7 14-507,0-5-14,-11 19-101,8-13-61,-11 20-20,13-19-48,-5 14 56,11-19-78,1 5 87,2-9-34,5 2 82,1-7-54,19 1 14,-7-4-324,24-5 217,-16-2 12,18-11 140,-18 3-131,20-17 131,-24 15 61,14-16-61,-26 21 54,5-5-1,-13 12-22,1 0-1179,-3 3 1148,1 6 462,1 1-70,1 7-110,1 2-7,-2 3 562,-1 31-554,-2-15 100,-9 37-217,1-35 77,-14 24-148,9-27 166,-14 17-141,11-24 121,-20 18-163,18-25 146,-29 14-148,25-23-34,-22 4-42,22-12-851,-15-1 347,19-1-846,-7-7 387,16 0-7726,0-19 8689,8 11 0,1-5 0,1 13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0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268 344 13770,'-38'-17'423,"4"4"-333,19 16 52,-3 1 21,1 4-12,-2 2-33,1 0-4,1 1-16,2 1-44,1 0-49,2-1-5,2 0-36,-3 9 81,2 4-101,2-1-202,3 7 160,5-18-36,1 7 89,2-12-8,4 2 50,1-4-3,7 1 9,-4-3 129,12 0-76,-10-2 22,8 0-5,-12-1-9,6 0 17,-6 0 275,11-8-275,-7 1 152,16-18-138,-15 10 118,9-14-87,-14 15 103,2-10-97,-6 10-34,-1-8-48,-2 8 40,-1-13-37,-2 13-17,-6-19-33,2 19 42,-7-13-39,6 14-6,-4-8-34,5 9-126,-3-6 99,4 8-275,-1-7 106,5 7-347,1-9 356,8 7-129,18-13 289,3 9-144,39-12 79,-18 11 78,8 3 1,2 1 83,4 1 3,4 3 1,0 1-43,-15 4-28,36 1 23,-58 2-129,6 1 83,-24 1 52,0 3 30,-11 2 1097,-1 17-814,-5-4 210,-8 32-325,-3-16 98,-5 11 0,-3 2-151,-4 6-86,-2 1 0,-1-1-23,-1-3-31,-19 33-6,21-41-64,-16 32 58,25-43-33,-7 19 6,19-34-90,-1 6 92,7-16-486,0 2-169,2-8-846,0-2 546,0-2-3675,3-12 4664,-1-1 0,2 1 0,-2 6 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0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1 106 13880,'88'-6'431,"-11"-2"-378,-50-2 8,2-1-61,0-1-716,-2 0-542,-4 1 1258,-1-6 0,-11 9 0,-3-3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1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11 15943,'-26'-6'672,"1"1"-524,7 8-50,-1 0-2,-1 2 30,-1 1 14,0 2-70,0 1-70,-2 4-9,1 1-33,0 4-213,-18 31 185,19-22-114,-13 30 94,29-39-22,0 10 39,5-14 65,4 10-71,0-14-52,9 8-323,-3-11-1240,17 2 467,-5-5 1227,41-6 0,-40 1 0,18-4 0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0 11308,'15'15'2320,"-3"-2"-1682,-12-13 1417,0 0-2002,-26-3-47,17 3 27,-21-2-33,22 4-53,-1 2-20,0 2 3,-2 2 20,0 2 50,-1 1-34,-5 11-27,5-3-172,-10 23 49,11-6 147,-1 0-106,8-4 57,3-20 49,1 1-52,1-7 89,2-1-42,1-1 42,3-1 2,1-2 1,2-1 140,9-2-143,-1-4-56,18-9 56,-13 1 176,13-11-16,-20 12 299,4-15-397,-14 16 114,0-12-131,-6 16-3,-1-6-42,-1 7-101,-4-4 68,1 6-127,-6-5 70,4 5-33,-4-4 0,6 4-261,-2-3 188,4 4-285,1-3 204,2 5-244,1 0 431,4 0-52,11 0 139,1 2 17,36-2 31,-21 0 69,34-2-114,-33 0-148,33-1-51,-32 4-152,28-1 251,-35 4 10,11 3-36,-20 1 3,3 8 123,-14-5 89,0 8 1,-7-9 316,1 6-106,-1-5 229,0 7-260,-2-6 358,-6 11-492,2-11-4,-6 9-125,7-12 2,-1 2-19,4-7 50,0 1 3,1-3-299,4-4-74,0 0 26,5-6 90,3-2 19,4-4 5,5-3-16,4-1 64,3-1 71,0 1 35,1 2 32,-3 3-167,6 0 119,-11 6-219,7 1 199,-17 6-198,1 2 279,-7 3 625,-1 6-324,-1 1 122,0 9-188,-1-7 133,0 11-214,-1-10 194,0 11-312,0-13 29,-2 6-39,1-10-59,-2 1-57,3-4-77,-2 1 106,2-4-73,2 1 36,1-2 28,20-5-226,-3 0-384,34-11 347,-19 3 0,26-9 227,-26 9-65,18-4 138,-33 12 70,5 0 109,-22 5 477,-1 6-155,-2 1 554,-2 19-683,-1-10 98,-4 17-338,0-17 78,-4 8-141,4-11-38,-3 10-6,4-13-81,-1 6 47,5-9-604,1 4-191,0-5-5183,2 5 6012,1-6 0,0 1 0,-1-5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4.1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12 16212,'-26'47'33,"3"-6"-33,14-25 34,0-2 28,0 1-62,1-3 0,2 0-87,1-4 25,1-1 17,2-3 222,1-2-267,0-1 45,2-6-89,1-2-157,1-7 103,3 1 48,2-4 23,2-2-275,10-10 266,-3 8-241,21-13 244,-19 22-336,16-4 333,-22 14-45,8 1 126,-12 3-11,6 2 56,-6 2 0,6 4 39,-6-3 56,8 10-25,-8-8 202,3 10-110,-8-12 376,-1 7-334,-2-8 20,0 4-224,-1-5-50,0 2 41,1-4-117,4 0 126,1-2 37,11 0-208,-1-3-680,26-7 761,-7-2 46,40-14-183,-23 7 33,-4 3 1,0 1 181,-5 1-175,18-2 58,-47 12 67,-1 2 359,-11 2 418,0 3-382,-2 0 311,0 8-358,0-4 514,0 13-676,0-10-152,-2 11 25,1-13-162,0 8 75,1-10 45,0 7-5,3-8 50,3 3 3,1-4 103,7 2-70,-3-4 96,15 0-59,-10-2 56,26-9-138,-20 1 9,17-13 115,-22 8 168,4-8-185,-13 11 75,-1-4-30,-5 8-56,-1-2-90,-1 6 264,0-1-315,0 6-18,0-2-52,0 4 4,0-2 120,0 0 36,0 3-36,0 0-36,0 6 30,0-4-64,1 7 26,1-8-10,9 5 52,-2-8-29,11 1 36,-7-4-2,23-4-171,-15-2-33,22-8 156,-23 2 39,10-9 51,-16 8 42,4-9 19,-13 13 99,1-2-163,-6 8-34,0 3-140,0 1 46,0 0 86,0 2 151,0 3-98,0-1-59,0 8 6,0-5 48,5 10-54,-1-11-957,12 8 0,-3-12-3879,19 0 623,-11-4 4219,15-6 0,-23 4 0,1-5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4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 16881,'-39'73'176,"3"-9"-184,13-32 2,-1-1-2,1 2-51,2 0 48,0 0-28,2-1 36,1-1 3,3-1-36,2-4 30,3-3-39,3-4 12,2-4-488,3-4-176,1-4 11,1-2-59,0-3-2159,1-3 1604,1-3 1300,3-9 0,-2 7 0,1-5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5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14014,'96'21'381,"-12"-3"-337,-50-18 18,3 0 19,1 0-78,1 0-3,-1 0-8,-3 0-34,-2 2 95,18 1-17,-19 0 26,21 0-124,-32-2-120,5-1 415,-16 0 273,-3 1-388,-5 0 168,-3 1-48,0-1-26,-1 0-97,0-1-70,0 1 8,1-1 34,-1 0 81,1 1 8,0-1 174,-2 1-224,-2 0 154,-12 4-280,3 0-95,-19 9 50,12-3-120,-26 22 64,24-14-47,-18 20 78,27-21-132,-1 11 113,10-14-88,1 7 116,5-13 30,15 3 31,-3-8-258,23-2 99,-13-6-107,25-13 159,-24 4-114,16-16-11,-24 15-253,6-13 460,-12 11 409,3-10-79,-9 17 370,-1-2-409,-3 10 386,0 2-652,-1 2-92,-1 3 223,0 1-52,0 7-127,0-5-33,1 7 47,0-7-125,3 6 150,2-7-49,9 5-312,-1-6-982,15 3 302,-5-4 1050,32 2 0,-35-6 0,16 1 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6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15559,'0'65'177,"-3"-4"-177,-11-23 3,2 1 103,-1 0 0,0 0-106,2 0 0,0-3 0,1-2 0,2-3 45,-1-3-45,2-1 0,1-3 31,0-2 8,-1 4 48,2-9 73,-3 5-715,5-14-24,-1 0 223,3-7-2739,-4-12 1303,2 2 1792,-5-18 0,5 17 0,-1-4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4.43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1 166 14837,'31'-24'-1383,"-2"2"688,-14 6-2,1 1-129,-1 0-149,-1 0-355,0 1-403,-3 0 269,0 2 1464,-3 2 0,-2 4 0,-4 3 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6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10967,'4'1'1025,"-1"0"-617,-3-1-318,54 9-45,-24-5 84,47 6-3,-35-8-45,2-2 73,1 0-45,2-1 0,33-7-112,-31 2-128,33-5 50,-59 9 142,2 0 57,-21 2 1758,-3 0-1472,-1 1-220,-2 1 38,0 3 35,-3 2-27,-1 4-54,-1 2-61,-1 2-45,0 2 0,-1 0 132,-5 15-202,5-12-9,-5 15-36,9-21-111,-1 14 102,3-15-41,2 10 42,2-13-90,4 1-112,2-6-2136,19-1 1363,-7-8-3780,27-10 4808,-22 0 0,2 0 0,-17 8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27 15050,'-8'62'-81,"2"-10"36,6-41 8,-1 0-7,1-1 35,0-1-75,2 0 81,2-1 3,2 1 0,2-2 37,2 0 47,7 0 92,17-6-69,-10-1 97,13-10-61,-24 1 95,3-10-193,-9 7 36,0-5-3,-4 4-78,-1-1 0,-2 0-61,0 0 61,-2 0 8,-1 2 65,-5 0-76,3 4-221,-1 2-50,4 5-1641,1 0 1761,1 4 154,1 1 98,4 4 145,14 5-97,2-4 131,30 5-134,-11-9-73,42 1-34,-25-5 25,-6-2 1,1 0 19,11-3 9,-8-3 0,-1 0 27,-8-3 656,18-11-585,-53 13 50,-1-9-70,-11 8 562,-5-6-220,0 9 168,-7-2-513,5 7-199,-5-1-114,5 3 75,-16 14 118,7-2-115,-16 20 17,16-13-93,-6 14 84,13-15-128,1 13 100,7-17-419,6 7-309,3-14-5648,23-1 6466,-11-6 0,7 0 0,-19-2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7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13714,'0'0'0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39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0 15716,'-31'52'160,"2"-4"-160,8-21 61,-1 1-61,1-1-30,1-1 27,3-4-42,3-2-17,3-5-10,3-3 38,3-3 34,2-3 490,2-1-314,0-3 412,1-1-490,0-5-98,1-1-98,2-5-218,5-10 114,2 2-2,12-20 81,-4 15-168,26-20 218,-21 24-185,28-12 163,-33 23-157,10-1 146,-21 8-82,-1 1 152,-4 1 44,2 4 70,0-1 163,4 13-106,-4-7 69,2 12-53,-5-8 222,0 10-239,-1-9 244,-4 10-288,1-11-74,-8 9-16,6-12-8,-2 4-28,5-11 5,0-1-448,1-2 266,6-5 143,2-2-61,8-5-85,4-2-243,36-18 456,-18 11-120,35-14 16,-42 22-72,15 0 90,-28 8-163,7 1 193,-18 5 148,1 5 189,-3 2 553,-2 12-422,-1-5 148,-2 21-478,-1-18 72,-1 14-118,0-21 9,-1 7-44,2-12-43,0 5 3,2-9-233,0 3-486,1-4-2902,16 1 670,-2-2 2993,13-3 0,-16 2 0,-3-3 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0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 17021,'-86'-1'3,"10"4"-37,48 12-19,-1 3-45,1 4 20,1 3-34,3 1 5,3-1 9,6 0 37,4-2-177,3 12 159,5-16-55,14 13 111,-1-23 21,15 2-130,-4-9-98,5-1 6,1-1 93,2-3 78,0-2 53,-2-4 159,6-6-44,-10 2 162,4-7-75,-16 8 47,-2-7-249,-7 8 20,-5-14-20,-3 12-68,-17-19 68,8 20 3,-15-9-6,16 15-41,-5-1-54,10 5-31,-1-1-84,7 3-624,0-1 324,3 1 318,17 2 418,-2-1 164,38 1-342,-15-1-43,42-7-142,-28 1-310,33-10 416,-40 7-81,28-5 107,-44 8-37,12 1 62,-32 3 280,-1 1-216,-7 0 143,-1 2-163,0 0 155,-2 7 0,-1-1 299,-12 20-311,5-10 9,-13 17-160,11-18 70,-11 10-53,11-13 70,-8 7-140,9-11-98,-3 3 101,9-9 148,0 1-81,4-5-347,1 0-14,3-5-163,1 0-89,5-7-369,16-12 244,-1 2-1924,51-30 2354,-31 25 75,40-15 163,-48 29 952,22 1-949,-35 9 557,11 1-179,-27 5 677,0 3-581,-5 2 312,0 9-402,-2-6 520,1 15-652,-1-12-112,0 12-110,0-14-94,0 9 19,0-10-110,5 11 91,1-11-1616,15 6 489,-2-10 1188,34 0 0,-34-5 0,17-1 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1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82 17822,'-63'-16'-157,"9"6"45,39 16-3,0 3 54,0 3 10,1 2-47,0 2 3,2-1-14,2 2-23,1 4-165,5 4 216,2-5-95,9 0-43,1-14-411,20 0 513,-10-5-15,13-3 121,-13-2 3,0-3 8,-1-1 89,2-6 1,-5 3-127,2-7 32,-9 7-57,-1-9-30,-4 7-121,-4-9 213,-2 9 196,-10-12-168,6 14-34,-7-4 6,9 12 82,-1 1-88,4 2-226,0 0-1286,3 0 1249,4-1 269,3 1 53,6-1 102,5 1-57,5 1 19,5-1-80,18 0 13,-11 0-42,18-1 48,-26 0 48,23-7-104,-24 2-39,23-5-23,-26 5 644,10-1-97,-23 5 156,0 1-392,-10 1 504,0 0-744,0 3 44,0 0 79,-3 4 97,-1 2 9,-3 5 244,-8 14-345,2-4-92,-11 22-51,10-19-106,-8 23 53,14-27-39,0 12 65,7-22-1084,13 4 321,-2-10-1677,23 0-534,-9-8 3007,22-8 0,-28 5 0,6-4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1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183 420 17979,'-19'4'-84,"3"0"75,9-4-36,0 0 3,-2 1-44,-2 2 24,-1 2 9,-1 2-9,0 2-111,-9 12 131,9-7-152,-11 16 138,18-17-5,-3 5-9,8-10 8,1-1-25,0-3 9,0 1-3,0-2-59,1-1-471,6 0 247,0-1-420,14-3 345,-5-3-1065,28-17 888,-18 5-874,24-25 698,-25 17-183,15-27 564,-17 16 27,15-33 457,-17 25 757,-2-3 0,-1 1 399,-2 1 1513,10-28-1781,-19 53 637,1-4-1166,-6 19 419,-1-1-580,-1 5-192,0 1-155,0 3-204,-4 2 227,0 3 157,-11 15 24,3-2 46,-26 44-121,17-26-50,-21 44-37,24-42 26,-9 28 5,15-31-16,-5 22 19,10-29-166,0 22 1,5-29-773,9 11 311,1-24-938,16 4 397,-5-9 1168,27 1 0,-30-5 0,13-1 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2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 16629,'-23'60'-109,"4"-7"47,15-35 54,2 2-26,0-2-19,1 0 53,1-1 8,0-1-8,0-1 6,0-2 162,1 4-98,-1-7-123,1 2-202,-1-10-64,0-1-115,-2-1-289,-1 0-497,-5-1-934,0-2-1217,-5-3 3371,1-1 0,4 2 0,2 3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2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10351,'0'11'3276,"-11"-6"1,32 2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8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44 15047,'3'-17'426,"-3"2"-194,-5 13-81,0 0-36,-1 1 98,1-2 5,-1 2 3,1 0 1,-1 0-32,1 1-44,-1 0-60,0-1 40,-13 1-95,-5 5-31,0 0-53,-5 10 11,16-3-17,-14 19 23,14-13-3,-11 17 36,15-17-168,-8 17 101,11-18-62,-4 15 90,9-18-2,-1 7-18,2-9-8,1 5 17,1-9-90,8 3 109,-3-7 37,14 1-3,-7-4 107,25-4-65,-14-1-31,25-10 31,-23 3 14,16-12-56,-19 9 64,15-17 51,-23 16 148,4-13-190,-16 15 14,-1-7-51,-3 8 51,-3-9-84,0 9 92,-11-11-53,6 13-42,-12-8-39,10 11-196,-20-1 95,13 5-135,-18 1 127,18 2-631,-9 4-30,14 0-4601,-2 14 2543,9-9 2867,3 7 0,3-11 0,0-2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5.04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1 198 9542,'9'6'2945,"-2"-2"-2348,-7-4 330,0 0-991,2 0 19,-1-1 39,3-2-47,-1-2-20,1-2 37,2-1-196,-1-1-240,1-1 92,1 0-26,0 1-149,-1 0-61,1 1-31,-1 0-64,0 2 92,0-1 244,0 2 174,0 0 103,-2 0 98,-1 3 190,-1 0-75,-1 1-115,-1 0-9,2 0 9,0-2-64,1 0 28,0 0-18,1-1 49,1 0 5,0-1 0,1 1-90,-1 1-576,2-1 137,-2 0-121,0 0 169,0 0 481,-1 1 431,-3 1 6185,1 1-6734,-2 0-523,0 0 168,0 0 137,1-1 193,0 0-50,0 0 67,1-2-182,-1 0-92,2 0 16,-1 0 157,0 1 17,0 1 28,-1-1 37,0 2-877,0 1 582,0-1 241,1 1 199,0 0 0,0 0 98,0 0 9732,-1 0-7373,-5 0 1,3 0-1,-2 0 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9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0 15349,'-9'52'549,"-3"-3"-398,-4-15-61,-1 3-84,0 2 47,0 0-50,1-1 2,1-2-5,1-1-11,-5 15 11,9-20-98,-5 19 28,11-34-64,1 4 55,2-14 34,1-1 409,0-3-285,3-5 19,0-2-93,5-5-5,0-2-126,17-20 45,-8 11-50,18-18 61,-19 24-110,10-3 94,-12 11-298,11 1 322,-12 6-19,11 3 20,-13 2 52,6 8 54,-8-3 8,5 13 0,-8-10-16,3 11 44,-6-14 151,-1 6-55,-2-8 257,-3 3-241,-3-3 485,-22 9-438,8-8-30,-15 7 68,-8-2-503,14-6 225,-17-2 0,32-4 0,3-5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49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261 122 15195,'-16'83'213,"4"-11"-204,7-48-1,1 1-8,0-1 0,0 0 36,0-2 18,0 0-1,1-2 45,-2-1-37,0-1 233,-10 11-207,5-12 101,-11 11-76,10-20 162,-17 2-229,11-8 50,-22-3-243,22-4-107,-7-4-36,17-2-20,3-2 45,3-1 17,3-2 25,5-2-409,17-9 373,1 4 16,26-13 236,-17 16-121,36-14 129,-34 19-3,39-12-5,-45 17 16,23-7-5,-31 10 61,13-6-19,-13 4 126,25-12-135,-21 8 110,23-16-85,-26 13 368,15-19-275,-23 17 451,6-14-54,-18 18 135,-2-8-406,-6 12 213,-9-6-325,1 9 109,-20-1-285,14 6-149,-19 5 53,18 5-44,-14 18 70,15-5-107,-13 27 143,18-23-98,-2 18 75,13-27-198,7 11 255,3-16-51,16 6-355,-3-13-1124,28-2 245,-14-7-4677,30-8 5970,-29 1 0,-1-1 0,-23 8 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0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14 14120,'39'15'-7927,"-4"-3"17757,-4-9-8084,-89-22 1,56 15 0,-71-17 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0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0 16343,'-41'35'-201,"4"-5"148,21-15 44,1 0-52,1 1 16,3-2-25,2 0-20,2-1-8,2-2-53,2 0-53,1 2 159,2-3-294,4 1-565,2-6-295,5-2-932,3-2-1615,6-2 3746,-1-2 0,-6 1 0,-4-2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0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15139,'-23'89'306,"2"-11"-262,5-49-35,0 2-1,0 0 34,0 0-42,1-3-8,2-2-45,1-3 8,2-4 45,3-2-462,-1 6-219,5-10-1330,-1 5 141,4-14-236,0 0 2106,0-4 0,0 0 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1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91 8884,'3'5'1265,"-1"0"-901,-2-5 275,0 0-578,59-11-61,-30 4 48,48-11-3,-45 9 55,-1-1-58,-2 1-42,-2 1-36,-2 1-28,-1 0-9,6 0 0,-13 4 300,4-1 336,-17 4 669,-2 1-789,-2 0 229,0 1-376,0-1-27,0 2-36,0-1-40,-1 2-22,-2-1 5,-1 3-16,-1 0 19,0 1 92,-5 4-262,2-2-99,-9 14 54,8-10-121,-6 14 59,10-15-115,0 14 177,4-12-87,2 10 33,3-13 20,7 5 70,1-8-39,10 3 36,-8-7-36,8 3 64,-15-5 269,2 2-90,-8-3 592,-2 2-620,-3-1-173,-9 2 5,-1-1-53,-16 3-369,9-2-1748,-19 2 664,21-4 650,71-11 0,-39 6 0,61-10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3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12165,'0'0'0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3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13516,'12'4'2307,"-3"-1"-1521,-9-3 1928,0 0-2586,2 2-41,-1-2 2957,0 2 0,-1-2 1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4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1 15943,'-24'4'406,"4"0"-333,10-1-31,1 1 11,-1 0 28,1 1 6,-2-1 19,-1 2-2,-2 1 11,-1 1 47,-9 6 3,-12 12-103,7-5-202,-16 21 53,29-24-100,-4 14 72,16-18-8,1 8 53,3-8-45,9 17 106,-2-15-35,13 15-26,-7-18-594,22 9-72,-11-13-2101,34 0-369,-21-10 3206,12-4 0,-28 1 0,-6 0 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5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51 12764,'-10'-10'1328,"3"2"-880,7 8 672,0 0-1030,-24-2-57,13 2 29,-19 0-54,19 3-2,0 3-6,-1 1 0,0 2-171,-12 14 82,12-9-161,-10 15 124,17-17 20,1 5 0,3-7 16,1 1 17,1-1-14,4 0 6,2-3-8,3 0-200,8 0 4,-4-2-194,15-1 145,-9-4-769,26-6 686,-19 1-171,22-13 588,-26 5 509,5-9-136,-17 9 839,-2-11-987,-12 12 497,-17-14-607,3 15 92,-22-8-89,20 11-48,-10 0-70,15 4-717,-2 2 409,12 2-6,0 0 204,4 2-522,5 5 142,2-2-426,14 1 443,-4-4-546,22-3 837,-14-1 126,20-4 58,-19 1-83,23-6-73,-24 5 53,21-3 45,-23 6-117,14 0 173,-16 3 1190,13 13-401,-20-6-486,9 16-132,-16-11 1433,0 10-1187,-5-11 275,-4 7-440,-2-9 143,-6 5-269,2-7 42,-5 4-95,5-7 123,-3 2-118,5-5 93,-1 1-92,5-2-292,0-2-126,2-1-638,0-9 574,4 0-158,11-12 301,1 7 8,27-15 162,-21 18-72,17-5 97,-27 16 20,4 1 90,-8 2 255,4 1-157,-6 1 201,1 4-218,-5-1 81,1 5-97,-1-4 296,-1 8-235,-1-6 170,0 6-251,0-7-45,-3 4-54,2-5-268,-2 0 143,2-3-110,1-1 48,2-4-328,19-13 317,-1 2-65,30-19-22,-15 14 403,25-7-100,-25 15 778,14 0-579,-30 8 368,1 7-332,-18 0 372,2 18-490,-4-9 5,2 15-5,-2-13 185,0 9-196,0-12 109,0 6-137,0-10 81,-2 4-107,0-9 63,-1 2-71,2-5-9884,0-1 13107,2-4 1,0-1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7.39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40 5935,'-5'-17'3276,"10"-6"1,-20 39 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6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46 13238,'-49'28'19,"8"-3"15,33-12-29,-1 1 29,0 0 14,-1 0-3,0-1-36,1-1 80,1-3-80,-2 3-9,5-7 207,-1 2-207,6-7-586,0 0 269,3-5-52,2-2 86,5-6 112,5-2-120,4-2-199,5-3-48,4-1 51,28-14 440,-21 15-35,23-12 74,-38 23-129,4-1 106,-15 8 95,3 0 37,-6 4 381,5 7-255,-5-1 293,5 8-377,-7-7 322,2 11-104,-4-10 292,-1 10-527,-1-12-73,0 2-20,0-7 248,0 0-289,0-2-192,3-5-52,1 0-246,5-5-191,3-1-1058,15-9 890,-5 4-28,17-9 824,-19 12 481,7 0 33,-18 9-296,-1 1-157,-7 4 1002,-1 6-584,0 1 338,0 10-339,0-5 190,0 13-436,0-13-104,0 8-67,0-12-36,6 3 36,-1-7 36,10 0 118,-3-4-218,15-4-350,-6-3-258,31-15 663,-25 5-173,26-17 182,-31 16 219,17-14-74,-24 16 1112,7-5-687,-18 14 185,-2 2 200,-2 3-991,-1 4-65,0-1 101,-2 5 81,0-2 17,-2 3-28,0 2 20,-2 1 86,-2 6-176,3-6-78,-2 8 25,5-11-124,2 5 71,1-9-90,3 1 134,2-5-232,11 0 70,-2-2-243,17-7 341,-9 0-23,25-15 113,-23 11-146,26-16 274,-33 17 311,8-5-187,-19 13 106,-2 0 445,-3 3-767,-1 3-106,-1-1-1,1 4 107,-1-1 196,-3 6-187,2-2-9,-3 14-79,3-11 15,1 9 33,1-13-439,6 3-563,2-6 1033,27-1 0,-23-3 0,14-1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7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0 14929,'-27'80'633,"2"-9"-518,11-39-25,-1 1-29,2 0-61,-1-1 6,3-1 33,0-1-39,2-3-3,0-2-50,3-4 47,1-2-626,2 3-29,2-9-1059,1 1 169,1-11-2677,2-2 4228,-2-2 0,1 1 0,-2-1 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7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 11434,'92'2'409,"-11"-2"-372,-49-6-35,1-1 35,3 1 19,-1 0-56,0 2-210,-2 0 47,-4 1-38,-3 2 66,-4 0-41,7 1 173,-11 1-134,10 2 28,-19-1-62,3 4 163,-7-4-62,3 2 70,-3-2 0,2 0 246,-3-1 28,1 0-111,-1 0-9,0-1 92,-1 1 180,-1-1 3399,-1 0-3693,-6-1 11,0 1 5,-4-1-14,1 0-134,1 1 0,0 0-61,-1 0-12,-4 0-22,1 2-48,-8 8 37,7-1-141,-11 17 166,13-12-70,-5 10 44,12-15-52,0 1 153,3-5-81,5-1 85,0-3-211,13 1-109,-4-5-163,15-6 351,-11-1 403,12-12-135,-18 10-8,5-8-123,-14 12 201,-1-2-94,-1 8-794,-1 0 363,0 8 321,0-1 0,1 5 72,0-2-27,2 2 39,8 10-75,-2-7-46,18 11-1072,-7-15 1109,37 1 0,-37-7 0,17-2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8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0 16817,'-15'49'39,"-1"1"0,-11 37-39,7-50-34,2 2-19,1-1 48,1 0-1,2-4 6,2-1-3,1-4 0,3-3-33,2-5-1398,2 2 415,2-11-1826,5 1 697,1-11-1122,4-1 3270,-2-3 0,-2 1 0,-2-1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8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11801,'57'-3'109,"0"1"1,41-3-102,-65-1-8,1 0-580,2 2-621,-1 1 700,-2 1 364,-4 2 64,-4-1-17,-5 1 54,-6 0 372,-3 0 364,-7 0 1008,0 3-1562,-4-2 453,0 7 454,0 0-703,0 0 118,0 0-309,0-5 331,0 7-347,-2-5-70,1 5-73,-1-4 0,-1 1 0,1 0 34,-3 5-34,2-2-70,-2 7 61,4-5-1142,0 6-39,5-9 1190,15 3 0,-10-9 0,9 0 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8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15876,'-5'42'0,"0"-7"-53,4-25-26,1 0 15,0 0 55,0 0 4,2-1-4,2 1-27,4-2-26,2-1-1357,17 3-1785,12-6 1966,-1-1-979,8-11 965,-27-1 1252,4-4 0,-15 7 0,-3 1 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9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47 10342,'5'5'2865,"0"-1"-2458,-5-4 581,0 0-1148,-6 2 87,4 1-8,-4 1 45,8 2 36,2-1 45,3 1 11,2-1 131,10 1-134,-2-3 90,17 2-143,-11-3-493,16-1 485,-16-1-244,19-8 252,-22 2 109,13-10-103,-20 7 83,6-9 54,-12 10 232,2-6-274,-8 9 59,0-2-99,-1 4 21,0-2 105,0 3 99,-1 1 58,-1 0 309,-1 1-362,1 0 104,-5 6-393,2 0 122,-10 13-99,7-5-140,-6 13 11,10-10-30,-2 11 89,8-11-64,13 14 28,-4-16-658,20 8 47,-11-15-1633,15 0-1737,-13-5 4062,3-2 0,-15-1 0,-4 0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8:59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57 15095,'-3'-24'-8863,"1"5"8863,2 12 0,0 4 0,0-1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01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14280,'-12'43'395,"0"-6"-289,-1-20-44,1 0-18,1 0 29,1-1-20,2-1 9,0-1 28,1-1-1,-1-2 9,-1 3-11,-5 2-17,3-3 73,-2 1-90,7-9 62,-1-1-62,5-3 496,0 0-549,4-5-53,0 1-90,4-7-25,0 0 0,3-4 17,4-3 55,3-3 7,4-2-1,2 0 26,20-13 64,-17 15-48,13-9 3,-26 22-61,0 0 8,-7 4-330,5 2 318,-5 0 29,8 3 81,-7 0 168,8 7-14,-6 0 247,3 11-197,-6-5 62,1 14-185,-4-11 17,-2 11-56,0-13 17,0 8-104,0-14 160,0 4-28,0-12-59,0 1-196,1-3-126,2-2-70,2-1 115,6-5 16,6-3-618,40-19 708,-18 11-19,39-14 117,-46 22-92,5 2 22,-25 7 33,0 3 164,-8 3 654,4 10-475,-4-3 338,1 17-465,-4-14 71,0 9-200,-1-14-66,0 5 52,0-6-537,5 7-520,2-9-4521,17 4 5587,-5-8 0,0-1 0,-11-1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02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46 16290,'-93'-23'126,"14"6"-157,54 27-67,2 2-33,0 3-9,3 3 5,1 2 57,4 0-20,2 1-356,3 19 401,5-19 3,7 15 13,5-27-61,13 0-170,-4-6 27,8-2 34,-3-2-45,2-4 56,1-2 17,9-10 179,-9 4 252,14-16-146,-22 14 252,3-12-212,-15 15-51,-3-8-17,-5 8-22,-6-5-53,1 9 39,-10-3-33,9 6-9,-6 1-126,9 3-350,-1 1 199,5 0-354,0 4 460,4-2 53,10 6 149,2-5-249,34 1-199,-17-3-936,40-5 698,-31-1-667,28-9 1160,-30 6 33,17-5 68,-29 7 637,5 1-293,-20 4 608,0 2-536,-9 1 471,0 5-190,-1 0 288,0 10-699,-2-5 71,-3 8-142,0-7 403,-9 11-405,7-14 27,-8 9-171,8-14 180,-2 3-62,6-6-11,-1-1-213,4-1-698,2-4 122,2-2-75,10-11 425,0 3-1267,28-21 1356,-17 17 89,24-12 138,-29 20-82,9-1 365,-17 8 470,6 0-437,-12 6 173,6 3-92,-7 2 216,9 13-495,-7-8 240,8 12-224,-9-13 81,3 6-154,-5-9-19,5 8 28,-4-9-205,9 8-866,-3-9 1009,16 2 0,-17-7 0,8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7.69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9264,'0'0'0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03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2 16234,'-20'-1'174,"3"0"-174,10 1-34,-2 1-44,-1 1-3,-2 2 11,-1 4 61,-1 1-44,0 2-17,0 1-162,-8 13 27,6 0 135,0 2 28,10-5 37,6-13-46,0 2-10,0-7-79,5 1 148,1-3 118,21-1-118,-10-2 43,19-4-43,-19 1 73,6-4-47,-12 3 109,2-1-54,-8 4-80,0-2 27,-4 3 23,0-2-6,-1 1 45,0-5-95,-1 2 59,-2-7-18,-1 5-4,-3-5-35,2 5 29,-4-8-37,3 7-73,-2-5 23,5 8-134,-1-1 10,3 4-411,0 0 331,1 2-390,2-1 577,4 0-31,15-1 68,1-1 86,42-1-53,-25 2-73,38 0 73,-41 2 42,21 0-42,-26 0-45,21 0 45,-30 0-8,8 1 8,-24 0 75,-1 1-66,-5-1 366,0 1-176,0-1-121,0 1-78,0-1 115,0 3-26,0 0 135,0 9-64,0-4 151,0 10-196,0-10 170,-1 9-243,0-9 11,-3 7 9,3-9-3,-3 5-23,2-5-27,-3 6-43,2-6-8,0 4 36,2-6-64,0 3 59,1-4-218,0 0 139,1-2-33,5 0-269,1-1-949,19-1 186,-5-1 1155,39-11 0,-38 7 0,16-7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04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277 277 16388,'-23'-15'378,"4"2"-165,11 12 8,-1 0-117,-1 0-96,-1 1-2,0 0-6,-3 1-9,0 2-58,-2 3 14,0 2-17,-2 3 14,0 1-14,1 1-8,0 1-12,2 0 37,3-1-121,1 6 101,3-5-39,2 6 48,4-11-93,1 3 87,2-9 17,5 1 92,2-4-39,15-8-33,-5 0-40,34-27-67,-22 13-591,43-42 429,-40 30 33,29-36 266,-34 36 11,12-20 65,-20 28 168,4-9 28,-15 22 893,-1-1-969,-7 11 28,1 1-109,-2 2-171,-1 4-30,-1 0 44,0 3 45,-3 1 81,0 3 6,-2 4 123,-13 25-109,7-13-6,-13 26-53,15-29-48,-6 14 6,9-17-36,-5 11 2,8-15-47,-1 7 45,4-12-563,4 8-90,4-12-1277,13 6 375,0-11 1591,21 1 0,-24-3 0,7-1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04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0 16486,'-54'27'-168,"8"-2"98,32-9 0,1 2-11,1 1-17,3-1 20,2 0-37,3-1 62,3-1-9,0-1 6,4 8 50,0-10-125,6 8-82,-4-15 17,2 0 25,-6-5-851,0-1-196,-6-1-997,-2-1-904,-7-1 3119,0-2 0,4 2 0,3 1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05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12 5779,'-20'-6'0,"5"1"0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10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0 17811,'-19'51'-59,"1"-6"59,7-24 0,0 1 8,0-1 1,1 0-9,-1-1 0,2-1-12,0-1-4,-3 9 16,4-11 11,-3 11 34,8-19-6,-2 1-31,5-7 583,0-1-591,0-5-104,0-1 18,0-5-96,0-7 61,0 2-114,0-14 112,3 12-87,4-12 140,1 13-185,12-14 193,-9 17-61,12-11 78,-12 14-148,14-5 148,-12 8-5,13-4 42,-13 7-6,10-3 14,-10 4 0,10-2-6,-13 4-39,4-1 3,-10 2 45,1 1 75,-1 1 107,0 5-53,-2-1 204,0 14-283,-2-7 48,-5 21-98,2-18 16,-5 12 15,4-15-34,-1 3-42,2-7-48,1 1 57,1-6-110,1-1-403,0-3 490,3-2 56,2-1 5,6-4 32,4-3-37,4-3-177,6-3-7,17-13 147,-10 8 32,24-14 13,-33 21-14,10-5-72,-25 15-48,0 1 81,-5 2-95,0 3 149,-2 1 114,3 7-62,0 0 152,2 11-45,-2-6 395,-1 17-403,-2-15 61,-1 13-160,0-18 1,-1 5-62,0-9-42,-2 5 0,2-8-73,-1 4 70,2-6-590,0 3-46,0-4-3572,8 2 1063,0-4 3190,7 1 0,-8-1 0,-1-1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11.5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245 20 16979,'-24'-11'182,"2"2"-182,9 10 0,-2 2-6,-1 1 6,-2 4 40,0 1-40,-1 1-87,-5 7-216,-3 10 172,6-4-62,2 12 103,14-18-148,1 13 168,5-15-98,6 6 132,0-14-34,7 2 61,-3-7-5,17 0-179,-10-6-174,22-10 252,-16-1 171,27-24 6,-26 18 145,17-19-92,-27 23 168,1-7-104,-9 14 154,-3-3-198,-3 9 304,-1 0-1139,0 3 700,0 8 65,0-1-12,-1 8-45,-1-2 3,-1 2-2,1 1 5,-1 4-14,2-5-151,-1 9 89,1-14-106,4 7 62,2-12-1104,20 0 619,-5-6-989,33-12 402,-19-1-698,32-19 1209,-27 12-444,19-14 817,-30 17 487,7-7 728,-25 17 1675,2 1-1625,-12 7 478,0 2-1125,-4 3-38,-4 6-197,-3 3 82,-9 14-70,6-8 336,-18 29-213,15-21 299,-14 26-469,17-25 186,-7 19-178,11-19-6,-6 16-48,8-20 6,-7 17-8,9-23 137,-6 16-98,8-22 58,-2 6-50,3-13 17,0 0-25,2-3 571,-1-1-616,2-5-154,0-1-28,0-4 39,3-3 31,0-3 31,3-3 11,3-4 20,7-17-65,-1 6 28,13-27 82,-9 24-18,19-36 18,-18 37 10,13-23-5,-20 36-140,4-4 6,-8 15-166,5-3 174,-6 9-185,15-4 250,-11 7 16,13-3 39,-13 4-27,7 0 78,-12 3 176,5 3 28,-8 0 221,4 7-274,-4-3 219,2 12-275,-3-9 123,0 9-162,-2-12 406,-1 7-275,-1-9 168,-4 5-271,0-6 45,-10 3-104,3-3 75,-11 3-83,6-4 50,-16 1-112,18-5 3,-11 1-6,16-2-722,-4-3 324,7 0-800,-1-6 193,7 3-2352,3-10 495,5 5 2865,15-11 0,-11 14 0,6-4 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12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74 16217,'-14'-34'653,"1"7"-488,10 23-11,-2 2-6,0 0-8,-1 0-28,0 1-33,-1 0-79,0 0-37,-1 1-7,0 0 35,-2 2-52,0 2-306,-13 13 232,8-2-181,-14 30 246,21-21-53,-3 23 78,12-25-70,9 12 37,0-17-1101,20 10 891,-14-17 120,13 4 103,-18-11 172,5 0 178,-11-2 295,1 0-297,-6 0 442,-2 1-664,-3-1-131,-11 1 70,1 0 45,-25 0-45,20-1-722,-13 0-250,25-1 972,0-11 0,7 9 0,1-9 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13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12207,'0'0'0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13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37 14557,'-2'-2'2598,"1"0"-173,1 2-2475,-5-7-3,4 4 2,-4-5-69,4 5-353,1 1-194,-1-1-167,0 0-3280,1 0 4114,6 17 0,-4-13 0,4 16 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5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1 15666,'-8'44'-70,"1"-6"17,-1-23 16,1-1 29,1 0-1,0 0-27,2 0 36,0-2 3,0 1 0,0-1-1,-1 1 94,-5 10-88,3-9 31,-6 12-42,10-18 1,-3 3 7,6-8 208,-1 0 481,0-2-727,1-6-65,0 1-34,0-7-2,2 2-87,4-9 134,1 4-73,7-14 99,-2 10-102,9-11 102,-6 12-91,12-10 108,-10 13-144,21-13 126,-19 14 57,14-6-40,-21 14-14,3-1 14,-9 5-117,2-1 89,-5 2 68,1 3 5,-2 0 252,4 12-154,-3-2 89,2 18-97,-4-12 27,-1 17-111,0-16 47,-1 14 0,-1-15 82,-4 11-99,3-17-33,-3 4-6,5-12 6,0 0 33,0-3 60,1-1-99,0-6-76,2 1 9,2-6-100,9-7 100,1 1-146,20-16 101,-8 10 23,30-17 89,-30 22-14,17-7-25,-32 18-92,2 1 69,-10 5 60,-1 4 184,-1 0 98,0 11-179,-1-4-8,0 11-37,0-9 107,0 12-160,0-11-62,1 16 62,-1-14 14,3 12-14,-1-14-34,5 9 32,-1-12-407,7 4-244,-4-11-1470,12 0-38,-4-5 2161,16-8 0,-19 6 0,4-6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7.94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0 165 12336,'61'-33'-1584,"1"0"0,-6 3 0,-11 4-266,-24 12 1850,-3 0 0,-6 5 0,-5 4 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6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36 15475,'-25'16'384,"2"-3"-269,13-13-26,-1 0 26,1 1-45,1 0-17,0 1-53,0 1-58,1 1-40,-1 2-320,-10 17 320,9-10-176,-10 23 159,16-23 17,-1 7 25,5-12 37,0 0 30,1-2-38,1 0 10,3-2 26,3 1 2,-1-2-11,13-1-72,-7-2-82,16-7 171,-13 1 271,11-13-128,-16 11 143,4-8-197,-12 10 18,-1-3-54,-1 4 98,-1-5-72,1 5 2,-3-5-73,-1 5 37,-6-4-11,2 3-20,-8-3 30,6 3-24,-10-4-20,11 5-53,-7-3 8,11 4-389,-1-2 157,4 3-474,1-2 555,3 2 17,9-4 98,2 4 14,21-8 61,-14 6-55,20-4 24,-22 6-35,14 0 18,-15 2-136,15 0 120,-20 4 25,9 5 45,-16-1 56,2 11 9,-5-5 69,0 20-61,-2-14 14,-4 22-9,1-25 84,-3 11-109,3-19 20,-1 2-8,2-7 192,0-1 718,1-1-905,-1-5 0,0 1 19,-1-4 34,1 1-16,-1-1-51,1-2-135,1-9-19,0 3-310,13-20 276,-4 16-448,25-17 463,-17 23-62,18-6 176,-16 13-56,13-3 56,-11 6-778,15-1 24,-14 3-3499,22 1 4256,-22 0 0,4 0 0,-18 0 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7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200 0 14616,'-15'65'297,"0"-8"-261,-3-28-2,1-1-34,-1 1 0,1-2-45,1-1 42,3-2-3,0-1-36,-1 7-39,-1 4 36,4-6 45,0 3 0,8-19-64,0 3 61,3-8 3,-1 0 9,1-4 749,0-2-699,0-5-59,0 0 0,0-5-3,0 0-2,1-2-32,0-3-41,3-10 25,0 1-350,5-22 190,-2 14-300,18-35 326,-8 33-45,20-22 167,-17 36-78,14-7 62,-14 14 45,22-9 36,-18 11-90,22-8 33,-25 11 4,11-3-28,-17 7 53,2-1 64,-11 5 147,-1 4 122,-4 0 191,0 9-353,0-3 652,0 12-493,-3-9 435,-6 14-499,1-16 123,-12 9-246,7-13 41,-11 6-83,8-7 34,-10 2-99,12-3 42,-9-2-430,11-3-945,-11-1 505,12-3-5419,-7-14 6239,14 5 0,-1-4 0,4 10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8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0 14733,'-40'87'384,"6"-12"-294,19-45-20,0-1 19,0 0-16,1-2-11,-1-2-18,1 0 1,-2-1 0,1-2-3,-1-1 84,-8 9-118,9-12 6,-9 9-14,18-20-70,-1 1 34,6-7-126,1 0-43,1-5-36,1 1 1,4-5 52,0 1 62,4-3 20,3-1-20,3-2-333,25-16 397,-14 10 23,25-14 30,-32 21-2,11-3 92,-19 10 334,1 0-253,-10 5-92,-2-1-87,-1 4 213,0 3-25,0 2 70,1 7-90,-1-5 143,1 15-286,-1-12 1,1 11-71,-1-13 57,3 5-1,0-7-2,6 4 8,-1-8 61,11 0-16,-4-5 25,17-6-62,-8 0-61,21-14 11,-15 4-53,28-22 165,-30 17 151,24-24-42,-35 28 281,5-9-292,-17 20 366,-2 2-206,-3 3 212,0 1-618,-1 2 33,0 0 45,0 2-87,-1-1 26,1 0-57,-2 4 113,1-1 2,-3 7 3,2-5-51,0 7-10,2-7-82,1 10 140,0-8-218,2 8-342,2-10-3049,24 7-3,-5-10 3615,16 2 0,-23-7 0,-6 0 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8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7 16828,'-42'-5'31,"4"3"-31,21 12-54,-1 3-52,1 1 2,1 2-2,1 1 25,3 1 11,0-1 17,4 0 2,1-1-170,3 7-65,3-3 188,4 0-70,8-6 98,-2-9 138,9-1 46,-10-1 21,1-2-37,-8 0 924,0-1-815,-4 1-207,-3 0-78,-4-1-1,-3 0 9,-4 0 34,0 0-104,0 0-930,-3 0 295,7-2-5224,0-7 15829,10 2-8165,56 11 0,-38-4 0,41 14 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9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0 10919,'5'12'1834,"-1"-2"-1599,-4-10 455,0 0-214,1 13-207,0-5-90,1 11-8,-2-9-29,1 1-7,-1 0-20,0 0-17,-1 0 0,-2 2-180,-2 2 82,0-3 205,1-1-107,3-8 50,-1 1-86,2-3 223,0 0-371,0-5-144,2-1-89,3-4 25,4-2 87,6-2 2,5-3-153,5-2 61,4-1 146,1 0 115,-1 2 41,5 0-5,-13 6-120,4 1 67,-17 8 134,-1 1 70,-5 3 272,-2 5-261,0 0 96,0 8-132,0-6 98,0 6-90,0-6 210,0 5-344,0-8-53,0 2 48,0-6 125,1-1-120,0 0-143,3-3 143,1 0-257,13-9-180,0 1-495,43-17 876,-24 12-107,39-8 163,-41 17 330,12 2 102,-28 6 640,2 13-781,-14-2 364,0 18-453,-6-14-42,0 13-57,-1-14 43,0 9-143,0-17-1,0 2-458,0-9-1487,0-2 360,0-3 1583,-1-9 0,0 7 0,-1-3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2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15688,'0'0'0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0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196 321 17749,'-23'-15'252,"2"2"-246,8 14 38,-1 1-44,-1 2-2,-2 2-60,1 3-25,0 1 0,1 2-16,2 0-20,2 1-323,0 14 337,6-12-31,-1 13 132,6-18-45,5 4 2,-1-7 32,12 1 61,-5-6 53,16 1-50,-8-5 8,21-6-20,-15 0 121,15-8-58,-21 5 184,9-9-149,-18 11 155,3-8-146,-11 9 187,-1-8-257,-2 7-19,-7-9-51,-1 7-59,-10-8 51,5 6-270,-18-14 200,15 13-17,-15-15 50,18 16-241,-11-19 155,13 15-51,-8-14 103,14 18-170,-2-6-14,6 11-381,7-5 434,4 6-199,45-8 303,-13 8 58,22-2 1,3 2-15,4 0 30,0 1 0,0 0 32,-5 1-34,30 1-11,-52 2 54,9 5 89,-34 1 834,-1 13-518,-13-3 281,-3 19-432,-5-10 137,-10 25-262,-1-14-7,-12 30-125,10-23 11,-17 46-15,17-42-1,-2 4 1,1-1-10,4-9-29,-8 28 37,15-43 3,0 5-3,4-18 0,1 0-3,1-7-1044,1-2 554,-1-2-1030,0-6-101,1-1 776,-1-26 0,1 21 0,-1-14 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1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44 15453,'83'10'148,"-12"-3"-122,-47-13-26,0 0-838,0 0-354,-1-2-791,-1 0-2027,1-2 4010,-5 2 0,-7 3 0,-4 1 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2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0 18312,'-30'18'-3,"2"-2"-50,8-9 44,0 2 1,-2 2-54,-1 1 4,1 3 49,0 1 4,1 2-37,-13 22-12,16-17-58,-9 20 59,22-29 11,2 8-36,2-11 33,1 7-14,3-8-81,8 12 132,0-11-141,17 8-145,-8-12-2357,39 1 911,-21-9 1740,39-9 0,-52 6 0,6-6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3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137 160 13516,'16'-17'476,"-3"3"-208,-13 13 922,0 1-1100,-2 0 25,1 0 16,-2-1 4,2 0-37,-1 0-54,0 1-41,-1-1 6,0 0 38,-3 1-2,-5 0-107,0 0 62,-8 2 0,8 2-131,-8 6 50,7-1-87,-10 13 70,12-10-96,-7 12 130,12-14-283,1 8 224,3-9 13,3 4 21,1-9 86,6 3 6,1-4 190,20 0-157,-11-3 99,21-7-82,-20 0 375,12-12-260,-19 8 54,5-8-124,-15 9 61,1-6-80,-4 5-197,1-12 20,-4 10-62,-3-14 127,-2 13-51,-5-6 84,5 10 45,-6-4-45,6 8 75,-8 0-75,8 4-115,-4 0-33,9 2-574,-1 0-202,4 0 817,8 3 107,2-1 0,12 1 70,2-1-14,20-1-271,-7-4-545,46-7 707,-38 1-193,43-7 139,-56 12-10,13-1 159,-34 7 428,-2 7-2,-7 2 263,-5 16-473,-4-6 64,-20 29-314,8-23-8,-17 24 0,20-29-64,-6 15 10,14-22 1,-2 6 56,8-16 185,1-2 195,1-2-383,0-7-89,0 1-18,2-7 1,1 0-57,6-12 29,1 2-339,16-17 266,-7 14-171,33-16 288,-24 24-163,22-4 153,-30 17-60,10 8 258,-18 2 157,4 11-56,-11-4 241,-1 10-253,-4-10 273,1 9-326,-3-11 26,-2 7-107,0-11-36,-4 3-17,5-6-154,0 0-507,3-4 364,4-2 90,3-2-82,7-5-19,6-2-224,37-19 521,-18 11-68,32-16 71,-43 23 733,3 0-419,-22 9 153,-2 2-235,-7 3 448,0 3-179,0 0 641,0 10-863,-1-6 135,-2 9-316,0-9-126,-1 6-18,2-6-35,0 4 89,2-5-81,0 6-552,0-7-3492,2 5 429,2-8 3696,2 1 0,-1-4 0,-2-1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8.1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 52 10664,'13'-24'-3847,"-1"3"13677,-5 14-7373,-27 31 1,17-20-1,-21 23 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5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65 13507,'-53'79'-59,"10"-15"-31,38-57-36,2 0 8,2-3 74,0-1 35,1-1-173,0-1 137,2-1 533,10-10-317,0 3-87,16-18-75,-10 9 27,17-14-36,-13 12-160,24-16 67,-23 20 93,16-8 3,-27 18-73,3 0 25,-10 4 98,1 4 200,-3 0 565,2 10-550,-4-6 116,2 7-258,-3-8-87,0 4-84,0-6-44,0 3 44,0-5-159,1 0 86,2-2-8,7-1-160,1-2-226,19-8 126,-7-1-175,40-20 561,-31 14 3,22-9 114,-38 19 803,-2 2-901,-11 4-19,-2 6 188,-1 0 80,-2 12-195,1-5 151,-3 12-98,0-11-36,-1 9-90,3-13-126,-1 6 73,3-10-110,3 0 163,1-3-87,12-1-324,-1-5-219,21-9 430,-11 1-71,21-12 265,-21 9 82,16-12 50,-26 16 821,5-4-527,-18 13 313,0 0 267,-2 2-994,0 4 30,0-2 70,-2 5 51,0-3-14,-1 4-73,-2 0-67,1 2-65,-1 3-36,2-3-173,1 5 198,5-8 36,13 2 37,-2-7-313,20 0 162,-13-5-267,17-5 267,-15 0 241,20-14-12,-22 9 118,13-12-70,-22 12 300,3-7-225,-10 11 435,1-1-398,-6 9 118,0 1-426,0 4-34,0-2 17,0 3 87,0-2 70,0 1 62,0 10-129,0-4-9,0 10-44,0-10-48,0 7-34,3-9-1492,16 7 210,-2-9 1414,40 0 0,-38-5 0,16-2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5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0 16999,'-39'42'694,"4"-1"-574,18-8-50,-1 0-70,1 0 0,0 1-2,1-2-4,2-1-56,2-2 54,2-2-54,2-2 57,3-4-135,2 2-104,1-9-1105,1 1 453,1-10-1152,1-3 735,1-3-1565,5-8 817,-2-1 2061,2-9 0,-5 11 0,-1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6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57 9438,'-9'-8'834,"2"1"-579,7 7 2030,0 0-2274,64 6 51,-29-4 2,54 3 17,-45-8-44,0-1-1,0-2 26,-4-1 30,-2 0-86,-4 0-129,18-2 123,-26 4 162,12-1 197,-32 6 218,-4 0-776,-1 0 191,-1 2 8,0 0 36,1 1 9,-1-1 117,2 0-64,-2 0 216,1 0 33,-1-1 1019,0 1-890,-2 0 9,-5 5-362,-2-1-201,-15 15-1,10-8-89,-10 14 107,14-12-186,0 13 177,7-15-61,1 11 58,4-15-137,9 5 165,2-8-733,37-2 153,-17-7-478,40-11 708,-34-1 31,28-21 490,-39 17 244,10-16-182,-30 22 117,-2-7 117,-5 11 844,-1 1-1078,-1 6-65,-1 1-115,1 2 152,-5 5-62,2 1-62,-7 11-106,5-5-151,-5 14 151,7-14-98,3 15 78,8-17-1920,16 6-152,0-13 2162,25-1 0,-29-3 0,8-1 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6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0 16850,'-39'92'109,"6"-12"-103,17-51-3,0 1-3,-1 0-6,0 0-2,2 0-45,1-2 19,2 0-36,4-3-98,3 7-17,9 1 70,2-7-1716,14-2 1148,-9-19 24,7 0-172,-9-6-186,-2-2 208,-1-3 361,-3-4-115,-1-2-176,-2-7 165,-4 5 574,-17-19 0,13 22 0,-11-8 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7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24 8746,'-12'-13'3422,"1"3"-3078,11 10 1001,0 0-1157,59 8-6,-31-6-84,48 7 5,-44-9-103,0 0 0,2-1 11,0 0 222,12 0-200,-12-1-16,15 1 17,-27 0-34,7 1 0,-20 0 154,0 0-56,-8 0 1506,0 0-1173,-1 4-123,-1-2 6,-1 5-9,-2 0-36,-2 3-45,-2 2 148,-10 18-293,7-10-48,-10 18-65,12-21-8,-1 8 34,5-11-146,0 9 100,4-13-1362,9 6 598,1-12-2136,18-2-362,-6-6 3316,17-10 0,-23 7 0,4-3 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7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66 16769,'4'49'31,"0"-6"-93,-5-28 17,1 0 37,0 0 0,0 0-1,3 0 4,0-1-65,3-2-12,2 0 21,2-3-20,13 2-96,-7-7-425,23-2 594,-23-7 156,14-8 3,-20 2-16,2-5-65,-7 3 19,-2-2-10,-1-1-71,-1-1 37,0-1-37,-1-1 132,0-3-58,-1 7 181,-1-2-62,0 12 91,-3 2-231,4 3 88,-2 0-133,1 0-119,1 1-37,0 1-90,1 7 185,0-3 31,7 7 14,-1-7 56,21 4-47,-7-6 27,26 0-335,-17-4 147,21-4 105,-20-1-174,25-13 89,-28 6 87,16-11 140,-27 12 216,1-7-146,-11 8 199,-2-9-249,-4 11 389,-2-5-129,-1 10 367,-3 0-534,1 3 58,-9 4-266,3 1-34,-12 14 31,8-4-53,-5 18-3,10-13-181,1 19 153,8-21-76,11 10 85,1-18-348,18 2-75,-9-6-2425,24-1 1369,-21-3-3245,15-9 4802,-26 2 0,0-3 0,-9 5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7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15313,'0'0'0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39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29 14537,'-20'-16'107,"3"4"-46,10 12 4,-1 0-4,0 0 46,0 0 27,0 0 45,-1 0-2,2 1-60,-1 1-55,2 1 81,-7 6-90,5-3 230,-8 5-194,11-7-10,-4 2-71,7-5 9,0 1 67,1-2-5724,0 1 1768,0-4 7148,0 0 1,0-2 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1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14 16307,'-12'55'56,"1"-7"-56,-2-28 0,3-1-3,1-3-8,3-3 3,1-2-1,2-2 1,0-2 145,2-2-3,0-2 589,0-1-723,2-9-39,1 1-57,1-7-13,3 0 56,2-3-17,2-3-25,2-2-213,18-16 210,-10 15-70,18-13 81,-21 24 11,7-2 4,-13 9-166,6 0 201,-10 3 37,2 2 9,-6 1 89,3 5-9,-2-1 211,3 7-115,-3-4 263,1 13-342,-4-10-28,1 17-78,-2-18-8,1 9-62,0-13-62,4 0 37,-1-4-48,9-1 138,-2-1-594,39-16 296,-12 4-128,16-6 0,3-2 350,-2 2-54,39-9 99,-65 21-34,1 1 70,-23 4 812,-2 7-325,-5 0 599,-8 25-794,1-12 41,-14 23-288,7-22-51,-6 9-64,12-14-190,-2 9 136,8-14-766,6 7 92,3-10-5825,27 0 6623,-12-6 0,9-1 0,-21-1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2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27 18861,'-30'-1'86,"2"4"-147,9 2-15,-1 5-19,0 3-25,0 4-20,2 2 19,2 3-8,5 0 43,3 1-21,4-1-212,10 11 196,3-13-440,39 9 308,-12-23 17,25-3 90,-20-9 145,-1-5 3,-3-4 76,-5-1 47,-6 0 0,-6 1 132,-2-7-132,-8 4 65,-2-12-188,-6 11 0,-7-11 50,-1 13 0,-15-11-78,8 17-95,-18-3 62,17 12-161,-8 0 29,13 2-319,1 0 246,5 0-238,2 2 288,3-1-41,15 2 257,0-1 142,26-1-142,-15 0-176,38-1 142,-32 0-100,32 0 98,-36 0-135,17 2 81,-22 1-36,11 5-25,-18-2 201,6 9 121,-15-6 510,0 10-236,-7-8 370,-6 10-527,-1-8 126,-18 16-369,8-14 34,-16 14-77,20-21 32,-3 2-59,12-9-647,1 0 319,4-4-123,2-2 120,7-4-332,23-11 276,-2 2-361,53-21 734,-41 21 316,30-6-114,-56 19 341,0 3-264,-16 3 315,-2 4-191,-1 0 434,0 14-658,0-8-42,0 14-95,0-12-1,0 8 1,0-10-62,3 10-338,2-10-1644,13 6 172,0-10 1869,21 1 0,-24-7 0,8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22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17797,'20'39'5,"-3"-6"-5662,-13-21 5657,1 1 33,2 6 873,0 0-861,4 11-45,-3-11 927,0-1-938,-4-8 11,0-3 0,0 0 3,0 0 3172,-2-4-3170,-1 1 664,0-1-663,0 1 2,1-1 1,-1 0-1,0-1-2,0 1-1,1-1-5,-1 1 0,0-1-5,0 1 2,-1 0 0,2-1 0,-2 1 3,2-1-2,-2-1 2,1 0 0,1 1 2,-1-1 1,0 0-3,0 1 6,-1-1 5,0 1 23,0-1-26,0 1 0,1 0 29,-1 1-32,1-1 4,0 2 24,0-1-24,1 0 36,0 0-40,0 0 1,0 0 2,-1 0-5,0 1-3,1-1-3,-1 0-2,0 1-1,1-1-30,0 1 30,1 1-2,-1 0-1,3-1 6,-2 2 1,1-2-1,-1 1 3,1 0 3,-1 0-3,1 1 2,-1-1-2,1 0 0,-2 0 0,1-1 0,1 1 0,-2 0 0,2 0 0,0 1 0,1 0 0,-1 0 0,1 1 0,-1-1 3,0 2 0,0-1-3,0 0 0,0 0-3,0 1-5,0-1-1,2 0-24,-2 0 27,2 1-2,0-1 2,0 0-27,1 0 30,-1 1-3,1 0 1,0 1 2,1 1-3,0-1 1,1 1 5,1-1-37,-1 1 34,0-1-2,0 0-1,0 0 6,0 0-3,-1 1 3,1-1 3,-1 0 0,-1 0 0,1-1 2,-1-1 4,-1-1-4,0 0 32,-1 0-37,1-1 0,-1 1 0,0 0 0,1 0 3,-1 0-3,0 0 0,0-2 0,0 1 2,-1-1-2,1 1 0,-1 0-5,1-2-4,0 1-27,0-1 33,0 0 0,1 1-2,0-1-4,0 1 4,1 0-1,0 1 3,1-1 3,-1 0 0,1 0 0,0 1 3,0-1 6,-1 0-1,0 0 28,-2 1-33,0-1 0,0 0 28,-1 0-31,0 0 0,0-1 3,-1 0 2,-1 0 4,0 0-4,1-1-2,-2 0-3,1 0 0,0-1 3,-1 1 0,0-1 2,-1 0 12,1 1 11,-1-1-126,2 0 95,-1 1 3,0-1 9,1 1-1,0 0-2,-1 0-4,2 1 4,-2-1 0,1 0 2,-1-1-2,0 0 108,0 0-181,0 0 62,-1 0 13,0 1-8,1-1 0,-1 1 6,2 0-1,-2 1-5,2-1-5,0 2-1,0 0 0,2 0-2,-1 1-28,1-1 36,-1 1-6,2-1-28,-1 0 29,0 0-32,0-1 32,1 0-4,-1 0 1,0-1 2,-1 0 6,1 0 0,-2 0 9,0-1-4,-1 1 32,0-1-29,-1 1 26,1 0-31,-1-1 13,0 1 701,1-1-874,-1-5-5,0 1 30,0-5 29,0 3-62,0-1-1,0 0 10,0 1 60,0-1 94,0 0 2,0 1 53,0-1 25,0 1 26,0 1-1,0 0-33,0 1-25,0 0 14,-2-1-6,0 1-44,-2 0 35,0 0-38,0 1 2,-1-1 34,1 0-33,-1 1-4,0-1-5,0 2 3,0 0 3,0 0 2,-1 1-5,0-1 5,-1 1-8,0 0 0,0 0-2,-1 0-1,0 0 3,0 2-6,0 1-55,0 1-18,0 1-24,0 0 16,1 2 17,-1 1 61,0 1-44,1 1 53,0 1-8,1 0-43,1 0-10,1-2-34,2-1 13,0-1 4,1 0 28,1-1 41,0 1-2,0-1 3,0-1-26,0 0 28,0 0 6,0-1-2,1 0-4,0 1 0,2-1 4,-1 1 2,0 0 5,0 1 1,1 0-3,0-1-3,0 1-9,1-1-44,0 1 8,0-2 3,2 0-28,0-1 31,2 0 31,0 0-1,1 0 4,2 0-4,0-2-274,3 0 57,1-1 58,2 0-17,0-4 25,2-1 34,0-3 73,0-2 53,0 0 36,-3-1 26,-1 1 19,-4 0 6,0 1 11,-4-1-8,0 1 13,-2 0 20,-1 0 29,-2 0 4,-1 1-41,-1 0 0,0 1-17,-1-1-36,-1 2-62,-2 0 53,-2 0-50,0 0-3,-2 2 8,-1-1 28,0 1-30,0 1 36,-1 2-6,1 0 6,-1 1 20,1 0-54,0 0 29,1 0-37,1 0 33,0 0 4,0 1 5,1 0 3,0 0-37,0 2-8,0 0-3,0 2-33,-1 0 30,0 1 1,0 2-46,0 0-19,0 1 0,1 0-28,1 1-5,1 1 24,1-1 18,0 0 7,2 1 43,0-1-67,1 0-1,0-2 9,1 0 0,2-1-19,1-2 36,4 0 19,1-2-19,1-1-9,3-1-106,0 0 9,1-2-1,2-2 20,0-2-11,1-2-107,-2-1-64,0 0 37,-3 1 215,-2-1 70,-1 1 179,-3 0 34,-2 0-26,-1 0-72,-1 0-25,-2-1-1,0-1 43,0 0 2,0 0-2,0 0 19,-2 0 9,-2 1 24,-4 0-52,-2 0-9,-1 2-61,-1 1-54,-1 1 71,1 2-9,1 0 11,1 1 25,1 1-11,2 0-95,2 0-25,1 0-62,0 3-47,0 1 36,0 4 45,1 2 47,-2 2-2,1 1-1,1 1 1,0-1-45,0 0 50,2-2-31,-1-1-55,2-1-6,0-1 13,0 0-4,2-2-206,2 0-223,2-1-36,2-2-110,0-1-221,2-2-312,2 0-659,3-5-1294,1-4 3147,0-3 0,-7 5 0,-2 1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8.4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89 9046,'37'-44'1966,"0"0"0,-33 48 0,-14 11 0,-44 57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2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294 108 16394,'-27'-24'406,"4"5"-345,15 19-52,-1-1 44,-2 1-19,0 0-34,-2 1-3,-2 2-67,0 1 36,-2 5 29,-1 1-77,-1 1 40,-1 2-2,1 0-26,1 1-45,2 1-8,2-1-20,4-1 3,4-1-154,3 3 190,2-4-58,9 6 2,0-9-428,20 1 258,-6-6-678,39-10 727,-25 0 66,33-13 215,-38 5 252,11-10-61,-24 9 341,0-14-398,-13 14-39,-6-15-58,-4 17 77,-18-15-41,8 15 277,-16-6-109,19 14-90,-7 0-151,12 4-689,-1 1-524,6 1 1185,10 1 28,5 0 171,13 1-24,4 1-77,40-1-104,-26-1 31,34 0-30,-49-1 44,16 0 87,-27-1 210,10 1 14,-20-1 215,0 0-492,-5 1-118,1-1 73,-1 1 14,7-1 56,-5 1 277,4-1-184,-8 1 218,0 3-160,-1 0 414,0 8-327,0-1 98,-1 12-282,-2-6 83,-4 18-207,3-16-37,-1 16 4,3-19-62,3 15-17,3-17-1025,11 9 171,1-15-2602,25-1-791,-10-6 4359,10-3 0,-23 1 0,-6-1 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3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167 604 18127,'-23'-12'-339,"1"5"233,7 16 11,-2 3 8,0 2 8,0 2 1,2 1 8,2 0-25,2 0 25,3 0 5,3-2-58,2 8-132,5-7 141,3-1-124,15-9 33,-1-9-282,37-20 344,-22 3 107,31-31 36,-34 19-249,19-34-171,-20 20 114,-2 1 1,0-1 65,9-15-199,2-6 0,0-2 714,-3 2 516,-9 10 0,-4 4 44,-14 20 436,-5 2-893,-4 24-70,-4 6-308,1 5 42,-11 18 98,1 2 277,-28 61-305,16-32-60,1 1 0,0 0-49,5-6-45,-8 41 0,17-47-17,-1 30 8,10-42-89,9 14 54,0-21-1286,30 14 425,-11-21-3785,34 2 591,-25-17 4141,10-4 0,-27 1 0,-7-1 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3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0 16819,'-59'67'-280,"12"-10"199,45-41 20,1 1 58,1-2-31,3 0 31,2-1-8,2-2-31,2-2 39,0-1 3,1-1-470,-4-2 470,-1-2-1865,-15-3 165,-2-4 1700,-18-4 0,18 3 0,-5-2 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4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104 190 18919,'-49'-82'-2847,"10"14"-175,36 57-2827,1 1 5849,-4 1 0,5 4 0,-2 1 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6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614 91 14798,'16'-38'971,"-3"7"-688,-18 29-70,1-1-37,0 1 9,0-1-34,1 1-39,0 0-5,1 0 159,-2 0 274,-2 0-391,2 1 24,-3 0-52,2 1 5,-5 0-126,2 0-56,-21 9 53,9-2-48,-31 25 43,25-11 0,-22 28 2,27-19-30,-14 26-18,17-21-4,-8 25 49,13-24-27,-8 41 36,11-37-6,-3 36-2,8-42-3,0 20 11,2-26 56,-1 23 14,1-28 86,-4 16-69,1-25 216,-11 9-228,6-14 116,-12 5-130,12-10 76,-9-1-95,9-2-8,-9-1-34,8-1-1156,-14-8 652,14 2-2344,-14-18 1229,18 10-4275,-2-18 5894,8 16 0,2 0 0,0 11 0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6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15419,'55'14'320,"-3"-2"-248,-17-14-10,5-2-59,3-3 5,2-3 65,1-1-3,-1 1-64,-3-2 2,8-1-957,-10 3 464,-9 2-781,-15 4 225,-15 4-2042,-1 3 784,1 0 2299,1 2 0,0-2 0,-1-2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7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1 17276,'-42'9'-476,"7"0"-193,29-7-345,0 4-456,0 1-1395,-1 2-573,-1 2 3438,1 0 0,2-4 0,2-3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7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53 13969,'2'3'2475,"0"0"-28,-2-3-2505,-3-8-46,1 4-103,-3-7-278,4 8-91,0-2-206,1 1-553,0-1-676,0 0 11841,15-9-8453,-21 42 0,19-30 0,-23 35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49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31 16360,'-17'54'235,"0"-3"-229,2-19-6,-2 3-3,1 1 3,0-1 0,2-1 3,1-2 28,2-3-31,0 7 25,3-6 25,2-6-5,2-8-8,3-13 271,1-1 1206,0-2-1402,0-4-112,0 1 0,0-5-5,0 1-40,0-2-117,-1-6 50,1 2-185,2-11 134,3 6-273,29-35 340,-7 21 52,38-38 2,-26 35 39,26-20 36,-30 26 15,21-16-40,-32 26 79,8-8-34,-24 20-117,-1 2-84,-6 4-1,0 8 236,-1 2 193,-3 24-185,-1-5 54,-7 33-88,0-20-10,-14 40-51,12-42 53,-11 31-45,16-48 3,-2 9-11,8-23 6,0-3 28,2-4 36,0-1-79,3-2-47,5-9-22,4-2-244,19-24 112,-3 9-196,29-30 291,-19 23 112,28-22 93,-40 35 114,9-4-204,-30 23-89,-2 6 243,-3 2 341,0 14-346,-1-1 58,-5 20-120,1-12 36,-7 18-118,4-19-5,-7 20-33,8-24-65,-3 15 89,8-21-156,0 13 0,5-15-1087,5 7 253,3-12-3891,13-1 195,-8-4 4695,11-3 0,-18 0 0,2-2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50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68 14078,'-34'-9'888,"7"2"-631,27 6 844,-1 1-810,-1 0-53,-1 0-28,-2 0-50,1 0-4,-1 0-49,-1 0-20,-1 0 53,-1 0 0,-2 0 224,-12 0-219,8 0 132,-14 0-165,16 0 54,-7 0-175,13 0-251,-4 0 156,9 0-1061,0 0 969,8 0 196,0 0 79,10 0-37,2 2-6,6 0 26,5 0 8,20 0-67,-9 0 75,50-1-75,-40-1 28,48-3-31,-48 1 0,37-4 8,-35 1 14,0 0 1,1 0-23,-2 1-3395,38-5 3392,-58 6 3,13-1 9,-29 3 77,4-1-41,-17 1-6,-1 1-3317,-1 0 6219,-5-1-3381,3 0 17,-4 1-67,4-1-224,0 0-431,-1 0-1571,-1-2 946,0 0 1770,10 7 0,-5-4 0,8 7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18.8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9816,'0'0'0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51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0 17374,'-25'11'-199,"5"-2"-8,20-8 16,0 1 57,0 1 47,0 2 17,1 0 34,3 3 30,1 0 6,4 1 0,2 1 3,2-1-3,2 0 6,1 0-1,12 2 43,14 6-48,-7-4 14,22 7-11,-37-12 5,12 7-8,-21-8 42,4 6 20,-7-5-54,8 8-11,-9-7 0,4 6-5,-7-10 42,-1 5-1,-2-5 127,-1 3-65,0-5 207,-2 5-145,-3-3 95,-22 11-243,7-6 2,-28 13-8,21-12-54,-18 10 15,20-9-51,-11 8 9,18-8-264,-9 10-364,17-11-1483,-1 9 410,11-13 1779,11 1 0,-8-5 0,8-2 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52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84 137 15428,'-12'45'269,"0"-5"-236,2-17-33,0 0-5,0-2-57,2-1 17,1-2 37,1-3-37,2-2 45,2-3-3,0-2 205,2-3 27,0-3 1538,0-1-1322,0-5-221,0-1-145,0-6-74,0-9-83,2 1-9,2-23-8,1 13-174,13-39 174,-9 34-25,12-23 66,-12 39-52,2-1 100,-6 14-2,0 0 42,-3 4-79,-1 0-560,0 1 557,0 2 48,1 0 79,1 4-34,1 1 36,2 1-20,0 2-16,1 2-11,0 0 27,6 14-52,-5-9 41,13 23-50,-10-22 3,8 14-3,-8-17 11,7 7-8,-6-9 36,10 4-33,-8-7 36,14 5-34,-14-9 54,10 3-17,-14-8 67,3 0-17,-7-1 140,3 0-140,-5 0 112,4-4-95,-3 0 182,5-10-207,-5 6 25,3-13-59,-4 8 17,4-17-70,-3 9-120,6-21 53,-3 17 16,12-25 46,-10 27-211,12-15 138,-15 27 229,4-4-117,-8 11-113,1 1-16,-2 1 36,2-1 54,-1 0-4,4-1 51,-5 2 28,3-1-36,-4 3-3307,0-1 1716,-5 3-233,0 2-1601,-5 4 13221,2 1-7373,17-18 1,-10 10-1,14-16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54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0 13989,'-14'38'9830,"2"-7"-8617,30-56 0,-14 21 0,16-26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39:54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19 13282,'-1'-10'1118,"0"2"-429,1 8 1067,0 0-1670,0 11 10,0-3 38,-1 10-36,0-7 14,-1 2-25,-2-1-9,0 1 149,-7 6-137,4-8 92,-9 7-96,6-12-7,-5 0-71,2-2-599,-10-1-193,4-2-1352,-11 0 220,16-2 1916,0-6 0,11 4 0,2-4 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08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33 15403,'2'-17'-45,"0"3"204,-1 13 992,-1 1-1274,-1 3-28,1-1 64,-3 4 87,1-2 78,0 3-75,-1 1-3,-1 3-45,0 0 45,0 2 62,-3 12-70,4-11-9,-3 13 17,5-18-11,0 1 2,1-6 4,0 0 5,0-3-1750,0-1 1176,0-4-102,1 1-164,1-4-95,0 1 64,1-1 168,0-1 194,1 1-468,-1-1 386,-2 4-806,1-1 1296,-2 4 2251,0 0-1766,0 4-1,0-2 3252,0 2-3632,3-3 33,-1 0 163,3 0-48,2 1 23,1 0-67,4 0-62,2 0-9,2 0-28,4 1 118,28 0-114,-15-1 114,37 0-48,-33-1 23,29 1-31,-27-1-118,42-5 3,-40 2-92,35-5 11,-42 6-61,18 1 178,-24 1 46,22 5-37,-26-1 58,22 5-52,-23-4 100,16 1-69,-15-3 122,22-1-159,-24-1 924,16-1-406,-27 0 269,2 0-496,-11 0-680,-2 0 389,2 0 157,1 0-157,1 0-238,2 0-336,0 0-1081,2-3 627,-4 1-3444,-1-5 14302,-3 3-7373,-16 9 1,12-4-1,-12 9 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08.7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 14901,'11'39'54,"1"-7"-10,2-23-10,2-2-28,2 1-1,0-1 57,1-1-6,-2 1-56,-2-2-79,5 2 79,-11-3 0,3 3 37,-11-4 114,-1 5-87,0-1 121,0 8-104,-1-8 230,-4 8-171,-2-8 11,-9 6-97,3-5 7,-14 8-55,9-6-9,-23 14-84,21-12-126,-16 12 62,23-14-1184,-1 9 74,10-10-3885,4 5 5146,4-11 0,1 0 0,-2-2 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1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6201,'0'0'0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4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0 14355,'15'19'-53,"-2"-3"45,-5-10 8,-1 0 45,1 1-40,-1 0 60,0 0 33,0 1-93,-1 0 40,1 1-45,-1-1 6,7 12-4,-5-7 77,7 11-76,-9-12 165,3 10-98,-5-12 109,-1 7-53,-2-12 201,-1 6-156,0-5 412,-8 10-399,2-8-7,-10 9-124,7-10 45,-8 4-36,7-5 120,-11 4-98,10-7-34,-10 3-39,12-4 26,-12 1-29,10-2-47,-6 1 2,10-1-97,-2 0 64,4-1-218,-1 1 173,5 0-2539,-1-1 0,2 1 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4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0 13675,'-52'40'493,"9"-6"-331,33-26 17,0 1-53,1 1-50,1 0-76,0 0-3,2 0 3,1 0-50,-2 9 44,4-7-137,-2 15 99,5-16 30,0 12-31,2-13 36,1 8 9,1-10 0,3 7 70,-2-7-67,7 5-3,-4-6-1540,16 2-171,-9-5 1711,18-1 0,-22-3 0,3 0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5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23 9228,'-14'-3'1896,"2"1"-1334,12 2 309,0 0-871,3 0 126,0 0 0,3 0-25,2 1-39,2-1 10,2 1 46,2-1-112,3 0 5,1 0 50,24-1-16,-13 0 39,37-4-84,-38 2-644,20-3 283,-33 4-865,2 0 162,-14 2-28,-2 0 0,-1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26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64 15859,'-19'-10'266,"4"1"-224,11 9 3,1 0-9,1 0 6,0 0 56,1 0 25,-2 0 9,2 0 2,-2 0-13,2 0-1370,0 0 1134,6 0 59,1 0 14,6 0 42,0 0-3,3 0 3,2 1 6,0-1 2,3 1 46,0-1-18,0 0-33,2 0 0,0-1 2,1-1-5,0-2 0,-1 2-8,0-1-26,-1 2 31,-1 0 1,-1 1-1,0 0 3,-2 0 3,-1 0 2,0 1 32,-2 0-32,0 0 40,-1 0 8,0-1-8,-1 1-3,-1-1 22,-1 0-64,-2 0-355,0 0 78,-2-1-17,-1-1-101,0-1-98,-1 0-92,0-1-29,-1 0-2,-2 0-146,0 0-240,0 0-345,-1 1-526,1 1 1873,-1 0 0,0 1 0,0 1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5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14761,'0'50'143,"0"-7"-134,-1-24-4,-1 1 1,-1-1 2,1 1-8,0-2 3,0 0-3,1-2-6,1 4 6,0-1-358,1-4-1614,6-2-153,0-10 2125,12-2 0,-11-1 0,3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6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15506,'-15'41'42,"3"-6"-36,6-19-6,0-1 0,2 0-45,0-1 37,2-1-65,0 0-34,2-3 46,0 1-9,3 3 78,0-7 99,7 4-1,-2-10 0,20-3-248,-9-4-267,26-11 302,-20 3 57,17-13 120,-20 11 3,7-8 16,-18 12 312,2-3-373,-10 10-73,0 0-613,-3 5 361,0 5 289,0-2 8,0 5 215,-1 0-117,0 2-53,-1 2 241,-3 9-171,0-2 55,-5 17-10,4-13 36,-6 19-134,4-17 69,-7 15 4,6-18 287,-14 17-324,11-22 138,-17 14-175,16-20 90,-13 4-78,14-9-384,-8-1-181,11-4-1216,-3 0 206,9-5 1502,5-14 0,-1 10 0,4-10 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6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0 15207,'-7'27'551,"-1"-3"-374,5-9-63,-3 0-52,2 1-51,-3 0 23,2 0-31,0-1-3,0 0 0,0-1-3,1-3-22,0 7 16,3-10-55,-2 5 30,3-11-5188,0 0 3390,4-8-1289,2 0 3121,3-5 0,-3 5 0,-2 2 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7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10572,'0'11'3064,"-1"-2"-2409,1-9 258,0 0-1109,3 2 196,2 0 106,5 2-16,4-1-45,5 0 8,3 1 8,5 0-52,4-1 206,42 0-181,-24-1 23,11-2 1,0 1-58,-5-2-40,-3 1 1,1-1-299,-3-1-54,35-1 266,-35 0 53,13-1 70,-25 1 6,-4 1-6,-4 0 3,-2 0 0,-3 0 8,-2 0 6,5 0 40,-8-1 136,5 0-58,-17 2 10,0-1-44,-8 2 3178,1 0 1,-1 0 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7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16357,'41'32'45,"-4"-4"-34,-22-18-11,0 0 42,2-2-42,-1 1 3,0-1-3,-1 0-3,0-1-5,-2 0 5,0 0 3,-2 0 14,8 5 81,0 5-89,-3-4 2,-4 1-2,-11-11 162,-1 2-53,0-3-132,-2 8 17,1-4 14,-4 7 56,1-5 126,-4 4-126,1-4 17,-8 7-79,5-5 31,-15 10-72,12-10-2465,-14 9 1188,17-11-4095,-7 3 5405,11-7 0,0-2 0,4-1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9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463 67 15226,'9'-26'518,"-1"4"-423,-10 17-95,0 2-70,1 1-8,0 0 78,0 0 0,1 1 3,-1-1 456,-2 1-238,2 1 272,-9-1-695,3 3 43,-16 3 150,6 1 9,-15 9 132,13-4 131,-20 28-218,20-13-6,-18 33-5,19-26 39,-11 27-29,13-26-41,-8 21 48,12-24-51,-2 8 39,4-4-39,3-9 0,-1 6-6,2-4 6,2-8 45,-3 12-45,2-14 8,-1 9 34,2-12 26,0 4 10,1-11 185,-2 2-159,2-7 218,-8 1-283,5-3-36,-9 0-3,6 0-599,-2-1 249,5 0-513,-2 0 306,4 0-1714,-1-1 1330,3 1-2559,-1-3 720,3 0 2780,0-2 0,0 2 0,0 1 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2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15341,'51'-11'-98,"0"1"0,37-8 98,-60 16 42,0 1-8,1 1-26,0 0 28,-1 0-36,1 0 0,-2 0-677,-1 0-384,-1 0 1061,29 1 0,-33-1 0,19 1 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30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402 1 15397,'-36'38'860,"2"-3"-614,9-14-95,-3 3-39,-1 3-67,0 2-37,0 2-2,2 0-6,1 0-6,3-1-142,-11 23 103,15-21-5,-10 28 50,20-35 31,-3 14-37,7-18-109,-1 16 17,4-21-33,6 15 61,1-21-418,12 6 105,-2-11-751,18 0 358,-10-4-2416,24-7-42,-19 0 3234,8-4 0,-22 5 0,-5 2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32.3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14081,'25'-5'118,"-1"1"-116,-7 4 43,1 0 0,0 0 0,-2 0 8,0 0 3,-2 0-11,-1-1-42,-1-1-43,6-4-500,-8 2-2501,10-5 1209,-15 5 1832,2-3 0,-6 5 0,-1-1 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32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10382,'15'3'2340,"-4"0"-1743,-11-3 683,0 0-1146,13-1-72,-5-1-62,12-1-39,-9-1 36,2 1 0,-2 0-28,2 0 62,11-4-34,-6 4-2542,23-7-597,-21 4 3142,8-2 0,-19 5 0,-4 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26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15786,'-10'46'286,"2"-5"-253,5-20-24,2 0 64,-1 1-71,0 0 7,1 1-1,-1 0-8,1-1 0,1 0-3,0 0-2,0-1 2,0 0-3,2 0 4,0-2 2,2-2 2,0-1 1,0-1-3,-1-3 6,0-1 39,0-1-12,0-2-24,-1-1 27,0-1-28,-1-1-5,0-1 3,-1 0-3,1-1 2,-1 0 6,0-1-4530,0-1 1385,0-8 3134,2 1 0,-2-2 0,2 4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33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441 19 14414,'-25'-10'45,"4"2"89,15 7 54,0 1-115,-1 0-3,-2 3 56,-3 2 17,-3 5-20,-3 4-17,-3 4-8,-2 3 20,-22 34-129,5 15-43,-1 1 19,23-21 0,4-2 27,7-5 8,-3 32 0,7-43-6,2 18 6,0-25 3,1 19 42,0-24-9,0 11-36,0-20 258,-2 4-132,1-9 165,-4 1-184,2-5 111,-6 1-156,3-1-9,-11-1-750,8-1-647,-9-6 266,9 0-4036,-4-13 14944,7 6-7373,40 26 1,-26-12-1,32 26 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33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14050,'46'11'23,"-3"-4"30,-16-9-48,2-1 121,1 0-70,1-1-16,1 1-40,2-2-1264,15-1-4448,10-3 5712,-12 2 0,-7 1 0,-33 5 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34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1 13398,'-25'28'728,"1"-3"-468,10-16 29,-2 2-40,-2 1-45,0 2-41,-2 2-93,0 2-17,0 2 232,-18 33-178,17-22 106,-19 36-127,26-41 91,-5 18-138,12-19-47,-2 15-54,7-18 0,1 17 26,4-21 16,8 15 26,0-21-6,12 5 0,-8-11-400,16 1-96,-10-4-974,19 0 207,-14-3 1263,27-8 0,-34 6 0,11-6 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3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 15111,'18'3'132,"-2"2"-62,-11 5 20,0 1-1,0 2 1,-1 1 25,0 1 25,-1 1-51,0 0-52,0-1-35,-1 0 60,0 5 0,-1-8 114,1 4-36,-2-13 451,0 0-292,0-3 337,-4 0-600,-2 0-89,-11 0 11,4 0-3,-9 0-5,10 0-65,-2 0-16,8-1-1222,0 0 580,3 0-5830,5-5 6603,2 2 0,1-2 0,-2 4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3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16195,'-21'27'185,"1"-4"-185,10-11 0,-1 0-6,1 0-39,1 1 12,1-1 33,2 1-37,0-2 29,1 1-62,-1 2-81,2 2 89,1-3-53,2 3 79,3-9-14,10 8-127,-2-8-1066,15 6 470,-10-9-2198,18-1 76,-12-2 2895,16-3 0,-24 1 0,4-1 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4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87 11630,'-8'-9'1936,"2"1"-1440,6 8 861,0 0-1292,-12-2-65,9 2-28,-9-2-70,12 2-804,0 0 902,3 0 37,-1 1-4,4 1 4,1 1 44,2 2 8,2-1 9,4-1 73,27 0-109,-14-2 125,44-4-125,-42 0 53,25-6-115,-34 2-1017,11-6 253,-16 5-3803,12-9 1702,-15 8 2865,3-3 0,-13 8 0,-1 2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4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0 16329,'-11'45'213,"3"-6"-207,3-20 39,1 0-45,0 0-9,0 1 9,0-1 0,1-1 0,0-1 11,1-2 43,0-1-7,1 8-565,0-9-2851,2 5 538,3-13 2831,7-2 0,-5-3 0,2-1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5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10989,'7'10'2268,"-2"-3"-1827,-5-7 888,0 0-1026,1 8-9,-1-2-115,0 7-73,0-4-97,0 1-9,0 1-51,-1 6-35,0 5 86,0-4-79,1 4 71,1-14 5,1 1-33,1-4 36,2-1-3,0-1 0,1 0 3,1-1 6,0-1 64,4 0-9,-1-1 152,12-5-202,-10 0 42,14-10-44,-13 3-29,11-15-33,-13 12 45,7-12 44,-13 14 9,1-2-45,-5 8-115,1 1 79,-2 5-382,0 2 418,0 4 434,0 7-291,0 3 6,0 11-149,0-7 5,0 14-2,0-12-3,0 16 0,1-14 104,1 24 47,-1-24 546,0 19-201,-5-25 304,-16 18-620,2-18 27,-23 13-202,15-17 35,-21 4-40,19-8-502,-18 0-10,24-6-2506,-8-1-130,21-6 3148,0-8 0,9 5 0,0-3 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15193,'48'35'347,"-6"-3"-188,-26-14 9,0 2-36,-2 1 2,0 1-47,-3 0-50,1 2-35,-2-1 7,0 0 44,-2 0 79,3 19-43,-7-15 208,-5 33-207,-6-35-3443,-11 19 3434,4-25-733,-16 13-214,13-17-2144,-17 7-1375,17-16 4385,-5-2 0,14-4 0,2 0 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7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15778,'40'8'61,"-3"-1"-69,-19-7-26,1 0 34,-1 0 0,-3 0 0,0 0 34,-3 0-34,-1 1-678,-2 1 43,-3-1-82,-1 1-59,-2-1-4180,-1 1 4956,-4 2 0,1 0 0,-1-1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35.2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25 17234,'-19'20'-95,"1"-4"30,12-13 12,0-1-17,1 1 17,0-1 19,2-1-2,1 0-815,0 0 848,7-1 3,0 0 8,5 0 37,-2 0-9,1 0 15,2 0-40,0 0 42,2 0-19,0 0 2,2-1-27,0-2 24,2-1-27,0 0-1,0-1 29,0 1-28,-2-1-4,-2 1-2,-1 1 3,-3 1 0,-2 0 3,-1 1-4,-3 0 1,0 0 0,0 1 0,-1 0 0,1-1 5,0 1-2,0-1-1,0 1-2,0 0 3,0-1-6,2 0 0,0 0 0,1 0 0,0 0 0,1 0 0,-1 0 0,0 0 0,1 0 0,0 1-3,0-1 0,2 0 3,-1-1 0,1 1-3,-1-1 0,0 1 1,0 1 2,-1-1-3,-1 1 3,-1 0 3,0 0 5,-1 0 0,0-1 37,1 0-39,0 0 30,-1-1-33,1 1-3,-1 0-6,0 1-30,0 0 28,1 0 2,0 0-30,1 0 36,0 0 0,0-1 0,0 1 0,-1-1 2,1 0 4,-1 1 5,0 0-2,0 0-1,0 0-5,0 0 2,1-1 4,0 1-4,-1-1-2,1 0-3,0 1-3,-1-1-50,0 1 0,1 0 19,-1 0 26,1 0-28,-1 0 30,0 0-2,1 0 2,-1 0 3,1 2 0,0-1 3,-1 2 0,1-2 0,-2 1-2,1 0 2,-1 0-6,0 0-2,0 0 5,1 1-3,1-1 1,0 1 5,1 0-3,1-2 3,-1 2 5,1-2 4,-2 1 2,1 0-3,0-1 1,-1 0-1,0 0 1,0 0-4,-2 0 1,2 0-3,-2-1 2,-1 1 6,0 0 23,0-1 2,-1 0-2,0 1 39,-1-1 86,0 0-192,0 0-12,1 0 45,0 0 3,1 0 0,3 0-1,0 0 4,2 0 0,-1 0 30,-1-1-30,0-1 2,0 0 37,-2 0-37,1 1-2,-1 0 2,0 0 1,-1 0 2,0 1-8,-1-1-3,0 1-3,-1-1-42,1 1 37,-1-1-1,1 1 4,-1-1-1,1 1 6,-1 0-1638,0 0 750,-6 0-963,-1 0-2119,-10 0 13800,1 1-7373,32-1 1,-18 0-1,29-1 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7.5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10225,'14'7'3643,"-2"-2"-2629,-12-5 1293,0 0-2307,5 0-98,-3 0-8,5-2-18,-3-1 26,1-1 20,3 1 8,0-1-3,17-5-308,-9 3-1380,21-7 363,-20 8 1398,18-6 0,-23 8 0,7-2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8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343 45 16248,'9'-25'1092,"-3"5"-848,-10 20-113,-1 0-131,0 0-70,-1 1-78,-3 2 33,-2 3-67,-10 12 11,-12 23 171,5-6 37,-12 27-37,24-30-87,-9 24 42,12-23 28,-3 32 17,11-33 101,-3 37-92,6-42 47,-2 19-56,2-29 36,-1 7-36,1-12 59,0 5-17,0-9-76,-5 5-36,3-8-224,-5 2 23,5-4-516,-6-2 67,3-1-3926,-11-9 1443,7 1 3203,-6-8 0,12 9 0,1 2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8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15688,'94'-6'6,"-11"-1"27,-48 1 21,1-1-1,1 0-53,-2-1-247,-1 1-475,-2 1-1096,7-2 1818,0-2 0,-12 4 0,-7 0 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9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364 0 15753,'-35'41'680,"1"-2"-389,7-16-47,-2 3-90,0 0-31,1 0-19,2 1 8,2-2-14,-6 13-87,-2 9-73,7-9 12,0 10 8,18-27-37,-1 12 43,6-14-121,-1 15 124,5-17-93,9 16 72,-2-21-640,13 7 170,-10-12-223,6-1-3454,16-5-2148,-11-5 6349,24-7 0,-32 4 0,3-2 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9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13754,'9'13'2937,"-1"-2"-2400,-8-11-951,0 0 72,3 0 183,0 1 159,5 2 0,0 2 2,3 3 80,24 13-80,-11-8 88,27 13-84,-26-14 92,22 7-93,-25-11-41,14 5-264,-25-8-81,3 1 37,-11-4-1635,0 1 1029,-3-2-1831,-5 0 1196,-1-1 1585,-7 0 0,7 0 0,0 0 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49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1 266 17643,'16'-43'-115,"1"7"64,-1 24 7,3-1 35,3-1 6,2 0-50,2-2-386,1 1-54,-2-1-1078,7-6-4724,1-4 6295,-8 6 0,-5 4 0,-17 13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0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15257,'44'46'50,"-2"-4"-44,-20-21 30,4 0-36,0 1 14,10 9-11,-11-10 39,9 14-42,-19-18 143,2 10 8,-12-13 443,-9 17-401,-7-15 0,-21 19-193,5-15-45,-24 14-473,22-14-1131,-16 11 156,24-15 1493,-9 6 0,21-14 0,-1 0 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1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15548,'56'26'185,"-3"-4"-149,-22-19 54,3-2-17,4 0-73,0-1-398,1-2-103,-4-1-70,-2-3-121,-4-1-238,-3-1-548,-6 0 1478,-3-8 0,-9 10 0,-1-5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1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13033,'12'15'2174,"-3"-4"-1544,-9-11-426,0 0-266,2 3 62,-2 1 266,3 4-98,-2 2-36,0 4-62,0 2 36,0 1-36,0 1 70,-1 15-106,0-11 8,-2 15-34,1-21-8,-1 4-28,2-8-70,0-2-641,0-1-3053,11 1 810,-1-5 2982,19 1 0,-18-6 0,4 0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1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0 16769,'-27'21'372,"0"-1"-248,6-1 32,-4 4-16,-1 3-8,0 5-45,1 1 0,2 4-87,2 0-40,4 0-10,4 0-3,4-2-9,4-3-25,5 21-97,21 3 175,-9-7-69,19-5-51,-22-32 76,1 0 156,-8-7-83,-3-1-297,-4-2-1776,-16 1 600,6-1-6057,-16 1 7510,17-2 0,2 0 0,7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36.1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0 124 15377,'34'-15'-131,"-2"2"50,-13 7 36,1 0 36,0 1-27,-1 0-6,-1 0 42,-1 1 73,-1 1 61,1-1-72,-1 1-57,1 0-2,1 0 3,1 0-1,0 0 40,-1 1-36,-1 0 35,-2 1 21,-1 0-4,-1 1 9,-2 0-16,0-1 7,-1 1 12,0 0-3,0 0-8,1-1-26,1 0-28,1 0 1,2-2-4,0 1 40,1-1-39,0 1 39,0 0 8,-3 1-8,-2-1 41,-1 2 91,-2 0-18,0-1-10,-1 1-51,-1-1-45,-1 1-3,0 0-41,1 0 2,-1 0-3,0 0-5,0 0 6,1 0-1,1 0 54,0 0-23,2 0-6,0 0 12,1 0-11,1-1 11,-1 0-40,0-2 4,-2 1 35,-1 0-10,-2-1-26,-2 1 54,0 1-9,-1 1 745,-2 0-1212,-5 0-241,1 0-157,-7 1-331,1 1-685,-1 3-1370,-1 0-1296,1 0 14324,-1 0-7373,45-14 1,-29 7-1,36-10 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2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82 16170,'28'-6'-34,"1"0"40,-4 5 2,5-2 29,3-1 41,3 0-78,2-1-468,0-2-377,2 1-303,0-1 300,26-8 0,-37 8 0,15-3 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2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0 17430,'-34'41'47,"3"-6"-44,12-18 3,-1 1 27,0 2-24,-1 1 30,0 2-39,0 2-8,1 1-1,2 1-114,-12 23 120,12-19-89,-14 35 47,22-40-87,-5 17 62,11-26-36,1 7 16,3-13-120,6 4-282,1-8-2362,24 0 9,-9-5 2845,26-8 0,-31 5 0,6-6 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3.1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0 13291,'10'6'1412,"-1"-1"-1107,-9-5-218,0 0-87,-2 24-6,2-12-39,-2 19 9,2-20 30,0 0 3,0-1-5,2-1 8,1 0-42,3-1 42,1 0 3,1-2 5,0 0-8,2-2-5,1-1-130,2-2-386,2-1 65,1 0 42,2-1 186,1-2 164,-1-3 145,6-9 334,8-13-297,-10 8 276,1-7-27,-19 20 232,-2 2-447,-1 4-10,-1 1-150,-2 3 8,1 0 106,-3 4 1,0 1-18,-1 2 371,-6 15-407,5-7-48,-8 19 1,9-18-6,-5 15-6,3-15 104,-5 25-95,4-22 8,-7 21 43,7-24 175,-6 9-97,6-15 274,-13 3-308,6-10-28,-22 2-311,13-7-1890,-33-2 1235,28-4-4833,-15-8 5729,32 2 0,2 1 0,9 5 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40:53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 13933,'27'46'7,"0"0"0,21 31 38,-25-55-40,0-2 185,-1-1 6,0-1-114,-5-2 69,-2 0 20,-4 0 1383,-4 11-1182,-5-9 451,-28 21-772,4-24-684,-36 14-815,23-18 1448,-36 6 0,47-11 0,-16 0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13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770 36 17228,'-24'-11'210,"4"2"-131,11 6 27,0-1-36,-3 1-28,0 0-42,-2 1-3,-2 2-30,-1 0-4,-1 0 4,-3 0-99,-25 10 124,14-3-54,-32 14 62,31-9 532,-19 11-403,22-8-126,-26 14 235,28-14-40,-32 22-128,34-20-53,-22 17 182,26-17-90,-10 13-100,18-14-7,-4 13-2,10-11 9,-4 20-15,8-17-13,-3 22 13,5-25-2,-1 14 5,3-19-59,-1 9 54,1-9-34,0 10 42,0-8 3,3 18-1,-1-15-2,2 19 0,-2-19-2,2 11-1,-1-13-11,5 14 8,-3-15-8,7 10-19,-5-14 21,12 10 10,-8-11-12,15 11 8,-12-13-11,17 8 12,-9-7-4,22 5 1,-14-7-12,39 1 20,-31-5-5,38-3 5,-39-4-6,46-13 0,-38 3 4,44-17 2,-45 12 0,31-16 5,-32 13 37,40-31-36,-42 23 89,29-32-87,-42 30 158,19-38-91,-28 33 107,6-31-61,-21 39 16,-2-15-59,-8 20-2,-9-11-26,0 15-36,-28-18-14,18 19-14,-29-16 9,25 19-12,-16-8-17,19 12-36,-20-9 25,24 11-100,-16-6 69,22 11-459,-9-4 379,15 6-35,-7-1 107,10 4-395,-9 0 26,5 4-1516,-19 12 950,12-3-1319,-17 17 630,20-13 1708,-7 13 0,15-18 0,-1 1 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14.1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16719,'13'45'78,"-2"-4"-47,-6-24-31,0 1-3,0-1-3,1 1-2,0 0 2,0-2 1,1 0-4,1-1 7,10 9 13,0-3-8,1 0 41,-1-7-38,-12-11 44,1 1-5,-5-4 3231,0 1 1,-2-1 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16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6445,'0'0'0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16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9253,'1'5'3464,"0"-1"1277,-1-4-4377,1 1-319,-1 0-141,1 0-122,-4 0 0,-2 0-180,-3-1-439,-1 2-614,2 1-1453,0 1-1539,2 1 14273,2 0-7373,24-15 1,-17 10-1,18-12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17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0 9847,'19'24'299,"-2"-5"-133,-12-25 161,0 1 118,-3 1-55,-1 1-91,0 0-52,-1 2-93,-1-1-121,-2 1-33,-1 0-218,-8 0 128,4 1-111,-11 0 195,11 2-120,-5 1 25,9 0-61,0 2 69,2-2-525,1 1-584,1-1 1202,3 2 0,-2-4 0,2 1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20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547 4 14638,'-27'-3'261,"0"2"-93,7 5 28,-3 1-37,-3 4-8,-3 2-61,-1 1 33,0 2 65,-13 9-37,-13 12-109,9-5-28,-11 15-11,33-23 162,-10 19-112,18-15-39,-10 39-5,16-28-7,-2 37-2,10-38-67,4 33 62,3-35-35,8 28 38,-1-35-10,10 16 7,-9-21-1,12 16 6,-12-20-8,10 10 5,-11-18-11,6 5 14,-4-8-3,9 5-2,-7-6-9,24 3 14,-15-6-17,27 0-328,-20-3-1673,38-11 774,-34 3-4121,24-12 5365,-42 11 0,-2 0 0,-13 7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37.11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259 0 16483,'-23'4'527,"4"-1"-376,15-4-3,2 1-16,-1 0-37,0 0-5,1 0-40,-1 0-50,1 0 6,0 0-317,2 0 233,-1 2 78,2 1 78,1 3-42,2 2-36,2 2 3,0 0 39,1 1-39,1 0-3,0 0 3,1 0-3,0 0 0,1-1 3,1 1 2,0-1-2,1 0 0,0-1 0,2-1-3,-1 0 0,1 1 0,1-2 0,1 1 5,1 0-2,1-1 0,2 1-3,-1-1 0,2 2-6,-1 0 1,-1 0 5,-2 1 0,-2 0-3,-2 0 3,0 1 5,-2-2 1,-2 0 28,-2-2-32,-1-1 4,-1-1 2,-1 0 4,-1-2-7,1 1 4,0-2 33,-1-1-6,0 1-30,-1-2 2,0 0 238,-1 0-279,-2 3 33,0-1 39,-2 3 39,-1 0-8,-2 2-19,0 1-15,-3 2 15,-1 1-15,-1-1 6,-3 1-34,0 0 29,-3 0-32,-1-1 1,-2 1 2,-2 2 34,-1-1-30,-3 2-7,0 1-2,-2 2 0,-1 0 0,-1 1 2,2 1-2,-2-1 0,3 0 39,1 1 19,1 0-27,1 0-28,1 1-4,0 0 1,2-1-3,1-1 0,2-2-5,3-3-4,3-1 1,2-2-26,3-3-2,2-2 27,2-2 1,1-1-2658,1-2 1294,0-5-87,4-2-190,2-6-1616,6-2 3265,1 1 0,-4 4 0,-3 3 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22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152 137 15730,'-25'54'-115,"2"-5"82,9-19 27,2 1 6,1 0 0,2 0 45,-1-1-39,2 0 38,0-2-35,1-1-9,0-3-9,0-1-159,2 8 79,2-8 36,1 0 13,2-13 113,0-8 1148,0-1-1185,1-6-36,0 0-36,1-6 0,0 0 27,-1-3-5,4-12-47,0 4-214,12-36 233,-4 23-73,22-40 104,-11 35-104,7-3 1,3 1 44,2 1-12,36-29 80,-42 46 7,12-9 1,-22 19-59,11-7 53,-18 12 313,6-2-178,-13 8-158,-1 2-159,-4 3 314,-1 9-34,0 3 115,-1 23-135,-3-7 87,-8 33-165,0-23-22,-15 44 11,13-43-48,-11 39 8,17-51-63,-2 15 77,9-31-94,0 2 131,1-11 140,0-1-51,1-3 121,4-6-140,1-1-235,19-32-179,-6 10-421,31-43 499,-16 28 101,-1 5 0,1 2 120,8-5-28,34-19 37,-45 39 215,13-2-134,-36 23 473,-1 10-179,-7 3 190,1 20-333,-5-6 120,-8 24-167,0-17 145,-15 24-216,10-24-42,-16 28-36,18-32-72,-12 23 30,20-35-68,-2 9 32,7-17-759,2 1-31,3-7-3700,21-4 780,-3-5 3788,15-3 0,-22 2 0,-4 3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23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48 16758,'-18'-26'123,"1"5"-185,2 21-52,-3 0 52,0 3 0,-2 2 20,-1 5-16,-2 3 66,-20 23-64,16-10-14,-19 26 62,29-25-57,0 6 15,10-10-3,3-3 44,2-1-44,2-3 42,0-1-93,0-2 9,6 1 95,0-5 36,13 2 18,-4-8 212,28-7-177,-17-5 130,24-15-105,-27 5 220,8-24-172,-21 19-14,0-23-78,-14 23-2,-10-15-35,0 18 6,-10-6-39,11 16-193,-6-1 90,10 9-471,-2 1 204,8 2-162,1 1 445,6 2-109,13 5 196,3 0 62,31 3-9,-13-7 98,46-1-148,-42-4 42,28-3-51,-46 1-190,8-1 126,-21 2-31,3 2 101,-11 0 222,-2 5-99,0 0 286,-1 17-225,-3-8 124,-6 23-221,0-16 11,-11 17-92,9-16 8,-7 9-9,10-16 46,-3 6-15,8-15 202,0 1 165,3-7-431,3-8-154,1 0-19,7-11 86,4-1-344,22-18 310,-7 10-89,38-24 149,-37 31-186,14-4 138,-34 21 322,1 18-70,-9-4 246,3 19-157,-4-13 15,-1 11-149,-1-13 81,0 6-70,0-11 14,0 3-100,0-7-99,0 0 20,0-4-73,1-1-184,2 0-1471,9 0 101,-1 0 11541,17-10-8373,-54 17 1,33-14-1,-43 17 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25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16299,'44'6'218,"-6"-1"-173,-17-5 0,2 0-15,3 0-27,1-3 6,1 0-4,1-2 1,2 0-6,0 0 0,3 0-37,50-2-16,-33 4 46,3 0 0,-1 1-1,-6 2-37,31 0 45,-31 0 17,50 0-6,-48 0 37,43 0 13,-51 0-50,26 1-2,-30-2-4,38-7-5,-36 3-8,35-8 8,-38 6-17,22-2 12,-28 4-9,9-1 14,-25 5 271,-1-1-192,-10 2 1074,-2 0-1259,-6 1-76,2 0-580,-4 1 76,1 2-280,-2 1-5533,-10 3 16329,9-3-7373,26-14 1,-11 6-1,24-11 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26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33 15820,'-35'-18'182,"7"3"-182,27 15-53,-1 0-1059,1 0 1112,4 1 64,2 3-30,5 3 2,2 2-36,2 3-5,3-1-32,2 2 35,12 4 142,27 5-51,-7-6 9,40 1-95,-41-14 5,47-1-8,-54-2-78,21 0 42,-48 0 64,1 0 53,-14 1 143,0 0-73,-3 1 821,0-1-586,-2 1-128,-2 0-110,-2 2 96,-9 5-132,2 0 61,-17 12-111,9-7 69,-18 14-80,16-11 52,-29 18-103,26-17-86,-21 14 77,28-18-94,-11 12 69,18-14-1156,-7 5 440,14-13-2149,0 0 74,4-3 2825,1-1 0,0 0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30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583 14 14512,'-24'-8'697,"1"3"-582,10 5 3,-1 0-40,-2 2 29,-2 1 35,-3 3 1,0 1 25,-3 0-28,1 2 65,-1-1 399,-22 14-486,16-7 75,-42 27-187,40-20-6,-26 23-9,34-22-61,-11 18 65,19-16-40,-8 31 79,15-27-29,-2 30 65,9-30 14,0 32-50,2-30-20,3 22-14,0-32-14,5 9-48,-2-16 26,7 5 30,-4-9-44,14 7 47,-8-9-8,13 7 8,-13-7 3,10 4 0,-9-6-70,23 3-426,-17-7-909,27 2 369,-22-6-8795,30-9 9307,-30 2 1,7-4 0,-26 8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32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68 14887,'-12'51'152,"-1"-5"-119,-1-15-24,0 0 2,-1 0 34,-1-3-12,1 0 20,0-4 12,0-2-57,2-2 26,-1-4-191,-2 7 34,7-11-48,-2 8 165,9-13-120,1 2 48,1-6 162,1-1 50,1-2 278,7-5-269,1-2-79,17-16-61,-4 3 0,42-35 2,-28 22-3355,35-32 3404,-39 34-61,22-24 7,-30 29-70,16-18 70,-26 28 78,6-3-39,-12 11 3212,3 1-3366,-7 5 171,6 1-109,-5 1 8,7 0 45,-8 0 255,1 9-59,-5 0 78,0 19-167,-5-7 111,-14 33-173,3-23-34,-17 26-11,16-32-95,-6 11 33,13-18-81,1 4 48,6-12-48,0 2 99,2-9 164,4 1 31,1-5 149,25-17-300,-8 2-37,40-31 37,-20 15 1,-1 0 1,2-1 1,9-8-2,-9 7 1,0 1-2,0-1 199,14-10-51,-38 30 250,-1 0-398,-16 13-583,-2 1 522,0 4 61,0-1 89,0 6-19,0 1-8,0 4 148,0 13-67,-2-5 25,-6 22-160,0-17 26,-12 22-34,7-21-17,-13 31 8,14-30-61,-6 23 17,13-31-2304,1 12 1083,7-20-3507,12 2 4781,-1-12 0,1-3 0,-8 0 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33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0 17253,'-27'35'121,"3"-5"-113,12-21-5,-1 2-3,-1 1-67,1 1-3,-1 0 8,3 1-16,2 0-59,2 13 103,3-11-19,1 9-62,6-10 81,1-5-19,4 1 50,12-6 3,-3-2 107,21-4-99,-14-3 115,18-9-36,-22 2 179,8-8-134,-18 8 86,-1-7-148,-6 8 95,-4-13-131,-4 9 5,-14-16-72,6 16-88,-18-8 51,15 14-148,-8 0 139,11 6-265,-3 0 98,10 2-345,1 0 263,5 0 185,8 1 143,1 1 152,41 5-144,-16-2 45,44 0-19,-38-4-26,21-3-50,-32 1-243,7-1 206,-24 1 23,-1 1 56,-8 2 213,-1 5-17,0 0 288,-1 14-377,-1-8 33,-1 12-95,-1-14 13,-5 10-55,3-12 11,-2 4 48,5-10 78,-1 0 543,2-3-798,0-3-226,3-1-65,3-6 179,5 1 95,4-2 59,2 0 31,2 1 28,7-3 12,-8 5-60,6-1 9,-15 7 19,3 0 227,-9 1-41,0 1-119,-3 2 533,0 5-381,1 1 92,0 12-190,0-7 19,0 16-106,-1-15-14,0 9 11,1-14-548,3 0-172,0-6-1447,7-3-76,-2-5 2246,11-10 0,-12 8 0,4-4 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35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11709,'0'0'0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35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0 12739,'6'6'1818,"-1"-2"-1210,-5-4 932,0 0-1417,-3 7 45,-1-2-9,-3 7 18,-1-3 22,0 0-40,-2 0-80,1 1-63,-10 7-16,8-6-14,-10 8-30,13-11-43,-4 6 50,7-7-16,-3 5 53,5-7 202,0 2-157,1-6-255,1 0-300,-2-1-980,-5-6 141,0-1-4143,-9-14 15322,6 7-7373,29 29 1,-15-14-1,26 29 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3:59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1 16427,'-27'35'-193,"3"-4"95,12-16 17,2 1 73,1 1 8,1 0 61,1 0 1,0 0-26,2 0 87,-3 9-72,-2 6-43,2-5 34,-2 5-42,6-21 0,0 5 0,2-8 73,-1 4-73,0-7-8,1 4 8,1-6 210,0 4-129,-1-3-42,-1 5-33,0-2 38,-2 4-44,3-5-44,-2 2 49,3-6 76,0 0 342,0-2-389,1-3 27,1 0 7,1-3-68,0 0-54,3-3 46,1-3-101,13-22 103,-5 11-47,14-24-9,-13 25 18,10-13 2,-10 16-40,17-16 74,-15 18-6,19-15-20,-20 17 18,17-10 7,-17 13-61,9-5 17,-16 11-34,1 1 79,-7 3-177,0 1-78,-2 1 263,-1 2 81,0 1-11,1 1-25,0 2 33,3 5 3,-1-1 101,1 9-67,-1-7 64,-2 12-117,0-10 103,-1 19-86,0-15-26,-1 14-45,-1-19 1,-1 5-9,2-10-9,-2 0-27,3-4 22,0-2-126,0-2 140,3-4 33,3-1-24,6-3-9,3-2 0,4 0-3,1-1 0,13-7 0,-8 4-8,26-12 6,-23 13-35,22-12 40,-26 13 6,11-4 2,-20 8 247,2 1-246,-13 5-46,-1 1 4,-3 1-91,0 3 124,0 0 149,-6 14-113,2-4-36,-6 15-3,3-14 1,-1 12 52,2-11 264,-6 19-219,6-16-17,-8 19-75,6-20 0,-4 13-6,5-14-42,-3 18 9,6-17-3,-3 21 30,6-22-27,0 15 36,1-17 5,0 12-2,1-12-3,0 8-8,1-12-29,-1 3 37,0-9 129,0 0-174,0-4-355,1-4-311,0-3-110,1-8-229,0-3-3623,6-15 95,-3 8 4578,4-13 0,-7 26 0,0-1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52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1 16870,'9'37'-23,"-1"-7"23,-8-24-2,0-1-4,0 1 6,0-2 6,0 1-4,0 0 4,-1 1-6,1 0 0,-1 0 3,1 1 0,-2 0 5,2 0 0,-1 0 29,0-1-29,0 0 26,0-1 19,1-1 9,-1 1 2,1-1-56,-1 1-2,0 2 2,0-1-8,1 2 0,-2 1 0,0 1-2,0 1-7,1 0 4,-1 1-4,1-1-27,1 1-1,0-2 32,0 0 2,0 0 0,0 0 0,0-1 3,0 0 0,0-1 6,0 0 2,0 0-2,0-2 30,0 1-27,0 0-4,0-1-5,0 2 0,0-1 0,-1 1 0,1 1-2,-1 1 2,1 0-3,-2 1-3,2 1 1,0-1 2,0 0-3,0-1 1,0-1-7,0 0 4,0-1-37,0-1 40,0-1 2,0-1 0,0-1 3,0 0 0,0 0 3,0 0 0,0-1-1,0 0 4,0-1 0,0 2 2,0 0 28,2 1-30,-2 0 5,1 0-2,-1 0 2,1 0 22,-1 1-24,0-1 36,0-1-3,0 1-34,0-1-2,0 1-1,0 0-5,0 0-5,-2 0-32,2 1 32,-2-2-49,1 1 46,1-1-26,0 1 32,0-1-10,0 0 7,0 0-1,0 1-5,0-1 3,0 0 2,0 0 0,0 0-2,0-1 0,0 2 2,0-2 3,0 1 3,0-2 0,0 1 3,0 1 5,0-1-5,0 2 34,0 0-1,0 1-28,0 2 1,0-1-4,-1 2-2,0 0 0,-1 0-3,-1 1-3,1-2-5,1 0-37,-1-1 39,2-1-5,-1 0 3,1 0-29,0 0 4,0 0-12,0 0 39,0 1-2,0-1 0,0 1 2,0-2 0,1 0 1,0 0 2,0-1 3,1 1-6,0-1-2,-1 1-34,2 0 36,-1-2-2,0 2 8,1-2 0,-1 1 6,0-1-4,-1 0 4,0-1 28,0 0 2,-1-1 132,0 0-132,0 1-27,0-1 50,0 1-59,0 0 0,0-1-6,0 1-47,0 0 0,0 1-12,0-1 23,0 0 6,0 1-1,1-1 29,-1-1 2,2 1 6,0 0 0,-1 0 3,0-1 3,0 1 5,-1-1 23,1 2 2,-1-2-36,0 3 0,0-1 0,1 2 0,0 1-36,0 1 30,0 1 6,0 2-36,1-1 36,-1 1-6,1-2 6,0-1-3,0-2-2,-1 0-1,1-2 0,-1 0 6,1-1 9,-1-1 492,0 0-476,0-1 70,0 0-58,1-2-29,-2 1 6,0-1-8,0 1-6,0 0-45,0-1-25,0 1-42,0-1-3,1 0 54,0-1 2,1 0 11,2-1 12,1-2 30,0 1 1,-1-1 5,0 1 5,0 0 48,-1 1 29,-1 1 7,-1 0 6,1 0-25,-1 1-8,0-1-3,-1 0-6,1-1-17,-1 0 15,0 1 19,0-1 8,0 2 9,0-1 0,0 0-34,0 1-19,0 0 10,0-1 7,-1 1 2,-2-1 9,0 1-12,-1 0-44,-1 1 27,0 0-33,-1 1 0,0 0-3,1 0-39,-2 0-11,0 0-14,-1 0 14,1 0-9,-1 1 12,0 1-12,-1 2 29,1 0-29,-1 2-8,-1 1 20,1 1 5,-2 1 45,1 0 0,0 0 0,0 0-3,2 0-42,1-2-14,1-1-11,2-1 9,1-1 16,0 1 3,1-1 6,0 0-34,1 0-26,0 0-2,1-1 26,0 0-7,0 1 9,0-1 17,2 0 45,1 0-26,3 0 23,0 0 2,1 0-33,3 0 37,1-1-26,1 1 31,3-1 0,0 0 0,1 0 0,2-2 0,-1 1 3,0-1 42,1 0-43,-1-2 4,0-1 0,0-3 30,-1 0-30,-1-2-1,-1 1 37,-2 0 3,-2 0 33,-2 0 48,-2 1 42,-3 0-19,-1-1-54,-2 0-17,0-2-8,-2 0-36,-2-2 36,-4-1-17,-2 0-44,-2-1 61,0 2 0,-1 1-20,0 2-50,1 2 0,0 2-6,0 2-2,-1 1-26,-1 0-2,-1 1 2,0 1 34,0 2-2,0 2-60,0 3-25,0 1-25,0 2 6,2 1 11,1 0 8,1 2 8,2 1 9,2 0 9,1 0-12,2-1 11,2 0 18,1-1-18,0-2 9,1 0-9,1-1-8,2-1 28,2 0-3,3-2 40,3-1-4,0-1-35,2-1 41,1-2-3389,1 0 3400,2-2 29,1-1 13,1-2-39,0-2 23,1-5-26,-2 0 29,0-2 7,-2 1 43,-1-2 3392,-3 1-3381,-2 1 28,-3 0 31,-2 0 42,-3 2-6,-1-1-36,-1 2-20,-1-2-31,-3 2-27,-3-1-12,-3 2 3,0 0-37,-1 1 4,0 2-37,1 1-48,1 1 40,0 1-71,2 1-49,0 0-29,2 0-34,0 1 18,1 1 24,0 2 35,1 0 2,0 1-28,1-1 5,1 0 46,0 1 10,1-1-573,0 0-236,1 0-481,2 0-393,3-1-1010,4-2-826,0 0 3598,3-1 0,-7 0 0,0 0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4:05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 17010,'-2'35'3,"0"-5"-9,1-24 0,0 0 6,-1 0 0,1 0 6,-1-1-3,0 2 2,1-2 4,-1 1-4,1-1 9,-2 2-25,2-2 140,-3 6-23,2-6-66,-2 6-38,2-5 7,-1 2-6,1-4 13,0 4 18,1-4-23,-4 3-11,4-3-14,-4 3-19,4-3-46,-2 3 34,3-5 31,-1 0-1590,1-1 702,2-6-229,2 1-743,6-7-1984,2 0 13688,1 0-7373,-30 28 1,17-16-1,-25 24 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4:08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16738,'24'9'9,"-3"-3"-7,-13-6-2,0 0-2,1 0 2,-1 0 0,0 0 2,0 0 1,-2 0-3,1 0-3,-2 0-11,2 0 12,-3 0-1,-1 0 0,-2 0-171,-1 0 174,2 0 98,1 0-36,1 0-59,0 0-3,1 0 0,-1 0-3,-1 0-112,0 1 107,-1-1 2,2 2 1,-1-2 2,3 2 8,0-1 71,6 1-68,-4-1 79,5 1-78,-7-2 69,7 0-42,-6 0-27,15-1-15,-11 0-8,11-1-31,-13 1 9,4 1 25,-7-1 11,8 1-6,-7 0 3,7 0 3,-7 0 9,7-1-12,-6 1 3,9 0 0,-7 0 14,9 0-14,-7 0-11,10-1 5,-10 1-27,12 0 27,-13 0-28,17 0 34,-16 0-2,11 1 4,-10-1 7,9 1-6,-7-1 41,12 0-41,-10 0 48,22-1-51,-17 0 2,21-4-38,-21 1 30,14-3 4,-16 4-7,11-1 4,-15 2-18,8 0 18,-15 1-51,6 0 50,-10 1 0,5 0 9,-3 0 0,7 0-9,-5 0-16,9 0 14,-9 0 10,6 1 1,-8 0 56,6-1 11,-7 1 20,5-1-82,-6 0 79,1 0-82,-4 0-2,1 0-36,-1 0-9,4-1 36,-1 1-81,8-2 79,-5 1-12,15-2 20,-10 1 39,16-2-36,-13 2-3,12-1-3,-12 0-11,17-2-30,-18 3 32,10-2 10,-16 3-40,4 1 42,-5 0 0,9-1 0,-3 0 16,26-1-13,-15 0-3,26-2-3,-25 2-5,20-1 11,-24 3 42,12-2-37,-21 1 0,2 0-5,-8 0 31,3 0-34,-7 1 36,2-1 9,-5 1-2590,0 0 1382,-3 0-276,0 0-1386,-4 0-275,0 0 12930,-1 0-7373,19 0 1,-10 0-1,15 0 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4:09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59 14834,'-46'-30'1042,"9"5"-899,33 24-48,1-1-95,1 2-76,0 0-901,2 0 977,0 4 81,2 1-78,3 5 0,2 1 0,2 0 2,2 0 57,2-1-29,18 6-30,-14-7 0,17 6 95,-22-9 36,9 4-128,-7-3 0,18 9 64,-15-7-54,20 5 54,-20-8-28,10 2-33,-13-5 38,11 2-47,-14-3-2,6 0 2,-12 0 176,0-2-95,-3 1 2481,-1-1-2439,-3 2-16,-1-1-107,-3 2-104,-2 0 26,-4 2 78,-6 1 5,-12 8-5,4-3-14,-30 20 9,27-15-1,-26 19 6,31-19 0,-14 10-45,20-13-83,-11 8 94,19-13 14,-5 6-22,12-10-114,-1 0-460,4-4-4487,-1 1 3799,4-4-382,1 0-1307,4-3 12823,-1 2-7373,-15 9 1,8-4-1,-13 7 1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00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0 17987,'-10'53'269,"-1"-6"-191,-1-20 9,-1 0-37,-2 2-38,1 0 21,1 2-27,0-1-3,1 1 5,0-1 0,2 0-2,-3 22-3,5-19-9,-4 25 1,9-32 5,-1 25 0,2-25 8,1 21 28,1-26 15,0 10-48,0-16 19,0 9-16,0-14-18,0 4 7,0-11-1,0 0-1769,0-3 1159,0-4-165,0 1-460,1-5-562,2 1-1053,3-3 12686,3-1-7513,-16 27 1,8-15 0,-14 22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02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16033,'-8'40'14,"0"-4"-14,2-19 0,1 0 72,0 2 32,1 0 19,1 1-25,1 0-19,-1 1 19,0 0 25,0 0-17,-1 1-27,0 0 142,-5 22-151,3-15-3,-7 36-67,9-37-6,-4 22 4,6-29 4,-2 11-2,3-16 12,-2 14-10,2-14-4,-2 13-4,3-16-5,-1 6-23,0-10 15,1 5-15,0-7 26,0 4 8,0-5 0,0 4 5,1-6 6,0 5-11,1-6 9,-1 2-1,-1-3 45,0 0 594,0-1-697,0 0-45,0 0 58,0 2 37,0 0 28,0 3-61,0 4 24,0-2-8,0 6-27,0-8 41,0 0 8,0-4-128,0-2-216,0-6-251,0 1-46,0-7-47,1-1-418,1-4 10931,8-25-8667,-17 89 1,13-64-1,-18 82 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03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151 115 12952,'-70'-13'858,"13"3"-679,54 10-53,0 0-37,1 0-80,0 0 114,1 0-123,0 0 0,-1 0 0,0 0 73,0 0 33,0 0 628,0 1 1167,1-1-1974,4 1 73,0-1 73,5 0 75,1 0-41,3 0-57,3 0-5,2 0 70,7-1-65,-5 1 65,11 0-107,-13-1 57,14 0-57,-11-1 34,17 0-36,-12 0 36,29-2-40,-26 2 1,23-3 3,-28 2 27,19-3-30,-20 2-3,16-2 0,-20 2 6,10-1-1,-12 2 15,15 0-14,-13 1-6,17 0 2,-16 2 40,23-2-42,-20 2-2,18-2 2,-25 1-3,7 1 6,-12 0 19,9 0-16,-10 0 8,11 0-9,-8 0 4,8 0-7,-6 0 10,10 0-7,-8 0 9,19-2-8,-16 0-6,18-2 0,-21 1-9,20-1 1,-19 2-3,15 0 2,-19 1-35,8 1 41,-10 0 0,11 0 6,-12 0 5,8 0 1,-10 0 44,6 0-50,-6 0-1,8 0-2,-8 0-2,8 0-7,-7 0 1,8 0 8,-7 0 8,10 2-5,-11 0 5,6 1 1,-10-2 114,0 0-64,-4-1 683,0 0-829,-5 0-551,0 0-116,-7-2-150,0-1-479,-3-2-1342,-1 0-1372,-1 1 4097,47 12 0,-27-8 0,36 11 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05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40 15873,'-16'41'-36,"3"-6"27,9-24 1,1 0 2,-1 1 6,0 1 9,1-1 27,-1 1-28,2-2-2,-2 1 0,1-3 38,0 1-46,-2 6 77,-2 1-75,1-2-5,0-2 7,5-9 133,0-1-12,0-2 703,0-1-860,0-4-80,-1 0-18,1-4 96,-1-1-88,1 0-105,-1-3-317,1-9 350,1 1-107,5-28 259,-1 22-54,8-23 53,-4 30-87,7-8 51,-8 16-115,8-3 87,-9 10 14,9-2 25,-5 3 25,14 0 0,-11 2-25,12 1 25,-14 1 115,10 8 0,-12-1 118,6 13-71,-10-7-19,1 11-36,-4-8 0,0 18-57,-1-17 9,-1 13 23,0-18 52,0 6-27,0-11 117,0 4-101,0-8 110,0 0 380,0-3-800,0-8 19,0 1 65,0-8-68,3 1-212,6-9 349,3 5 7,12-11 18,-7 13-80,21-12 126,-18 16-99,15-7 18,-22 13-110,5 1 154,-11 4 51,6 0 47,-7 2-14,4 2 6,-6 2 322,3 4-79,-4-3 451,0 11-529,-3-7-59,1 7-36,-1-6 196,-3 9-249,0-8 33,-5 11-34,3-14-19,-3 6-44,4-8-88,-1 3 82,3-7 13,1 0 68,0-2-4503,1-2 723,0-4 3707,1 0 0,-1-2 0,1 3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06.6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1 14722,'-24'2'535,"3"1"-401,15-3-27,1 0-9,-1 0 8,0 0-27,-2 0 35,0 2 21,-2 1 164,-17 17-254,9-8 140,-18 19-87,20-17-22,-7 12-76,11-11-140,-4 17 131,10-15-44,0 15 42,6-16-3,2 9-31,1-12 11,5 8 34,-1-12-2,11 6-1,-8-9-6,13 3-44,-10-6 62,18-2-9,-14 0-247,12-1-38,-17-1-435,3-2 300,-8-1-1795,5-7 1198,-8 3-2108,1-6 3125,-3 6 0,-2 2 0,0 3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06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79 11054,'-2'-8'2464,"0"1"-1753,2 7 558,0 0-1269,5 1 204,1 0-81,7 0-78,2-1-39,2 0 55,3 0-16,1-1 70,23-9-566,-17 4-1651,25-14 916,-36 12-4002,4-5 5188,-18 9 0,-1 1 0,-1 2 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32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449 109 13148,'-19'3'740,"4"0"-651,14-3 1967,0 0-2048,3-2-5,-2 1-12,1-2 9,0 3 87,-1-1-17,0-1-19,0 1-51,1-2-9,-1 0 9,1-1 0,0-1 185,-1-3 677,1-4-677,-3 4 76,-2-6-149,-1 8 70,-4-3-112,3 4 16,-6-4-49,6 5 162,-12-4-197,8 5-52,-23 0 8,14 2 31,-20 2 11,19 1 8,-10 2 51,14-1-48,-10 4-14,11-2 15,-15 6-12,14-5-87,-10 7 17,15-7-146,-8 10 163,11-7-42,-6 11 33,9-9 17,-1 10 1,4-8 18,1 17 18,2-13-28,4 16 27,0-18-36,8 10 45,-3-9-5,10 8 5,-6-9-3,18 14-3,-13-15-3386,15 11 3392,-18-14 9,17 6 27,-17-9-27,12 4-4,-17-8 1,2 1-3,-7-2 3394,2 1-3397,-5-1 17,4 4 19,-5-3 102,2 6-63,-3-4 65,0 4-61,-1-4 41,-3 3-42,0-4 71,-6 5-90,0-4 61,-15 6-67,8-6 42,-18 5-86,14-7 38,-23 2-52,22-4-40,-19 1 11,25 0 20,-9 0 14,12 0 12,-7-1 38,11-1 20,-1 0-64,6-1-216,2 0-101,0-3-45,1 0-27,-1-4-345,1-3 341,0 2-1934,0-10 976,2 8-1880,6-6 330,0 10 2047,-13 36 0,6-22 0,-15 28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55.4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15456,'4'41'159,"-1"-5"-150,-3-25 2,-1 0-5,1 1 2,-1 0 26,0-1-23,0 0-6,0-1 4,1 0 27,-1 0 6,1-1-36,-1-1-6,0 0-3,0-1 3,0 1 50,1 1 85,-1 0-90,0 1-37,1-1-2,-1 1-1,0 1-2,1 0 0,0 0 0,0 1-1,0-1 4,0 1 5,0-1 23,0-1-26,0 1 29,0-1-35,0 1 4,0 0 0,0 1 55,0 0 20,0 2 15,0 0-7,0 1-10,0 0-43,0 0-28,0 0 26,0 0-26,0-1 1,0-1-4,0 1-2,0-2-3,1 0 3,0-3 3,1 1 2,0-2 45,-1 0-19,-1-2 19,0 0 9,0-1-18,0-1-35,0 0-1,0 0-2,0-1 25,0 1-31,0 0-70,0 0 8,0 1 54,0 1-37,0 0 8,0 1 32,0 0 2,0 0-3,0 0 1,0 0-1,0 0 1,0-1-1,0 0 6,1 0 3,-1-1 5,1-1 26,-1 0-23,0-1 39,1 0-38,-1-1 21,0 0 12,0 0-11,0 0-32,0 1-2,0 0-8,0 0 0,0 1 2,0 1-2,0 1 5,0 1 3,0 1-3,0-1-3,0 0-2,0 0 2,0 0 4,-1-1-1,1 0 3,-1-2 5,1 0 7,-1-1-4,1 0 34,-1 0-31,1 1-5,-1-1-1,1 0-2,-1 2 3,1 0-3,-1 2-3,0 0 0,1 1-9,-1 1-44,0-1 45,1 1 2,0-1 6,0 0 0,0 0 3,0-1 0,0 0 30,0 0-24,0-1 27,0 0-30,0-1 2,0 0-5,0-1-3,0-1 0,0 0 3,0 0 2,0 0-2,0 0-3,0-1 0,0 1 0,0-1 0,0 0 0,0-1-6,0 1 6,0-1 6,0 1 50,0 1-50,0 2 30,-1-1-33,1 2 2,-2-1-5,1 0 0,0 0-8,0-2-28,1 1 27,0-2-27,0 1 27,0-2-10,0 0 13,0 1 6,0-1 6,0 2 30,0-1-30,0 0 1136,0-1-1576,-1-4-39,-1-1-496,-1-5-140,-1 1-584,-1-2-543,-2-2-2179,2 1 14245,-2-3-7688,21 45 1,-12-28-1,14 35 1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33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1 15907,'-14'41'86,"1"-4"-86,8-22 0,1 0-8,-1 0-62,2-2 25,1 0 40,0-1-49,2-1-38,0 7 47,2-6 12,2 6-4,1-12-22,6 1 59,-4-5 168,13 0-70,-9-4 26,17-4-80,-10-2 35,17-9-71,-12 4 124,14-9-87,-19 8 92,9-8 31,-18 13 341,1-1-313,-9 9-652,-1 1 350,0 3 36,0-1 70,0 4 170,0 0-46,0 3-63,-1 4 177,-7 22-151,2-10-17,-11 28-70,8-24 0,-7 22 0,6-20 8,-11 32 46,10-32 41,-13 27-42,11-34 6,-10 13-51,9-17 104,-10 10-50,11-14 198,-14 5-165,12-13 141,-15 2 13,14-9-34,-16-3-217,16-2-110,-11-7-42,17 0-801,-3-12 260,9 6-2920,7-26 1613,8 17 2002,21-24 0,-18 35 0,9-4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34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18 15450,'-1'41'-25,"-1"-6"19,-3-25 1,1-1-4,1 0 7,0-1 2,1-1 44,0-1-7,1-1 16,-1-1 9,2-2 380,-1-1-495,0-6-54,1-2 18,2-5 36,0 0-26,2-2-36,4-6 107,-1 5-118,6-5 64,-5 9-125,7-3 125,-7 8-153,8-1 117,-7 5-45,9 0 70,-7 1 20,12 1 56,-13 2-1,8 2 1,-12 1 356,2 5-144,-5-4 104,-1 6-221,-2-5 26,0 4-122,0-5 82,0 4-84,0-6-44,-1 0 634,1-3-590,2-6-78,1 0-12,3-4-5,4-2-22,0 1-43,10-5 126,-6 4-170,12-3 106,-16 10-126,5 0 126,-12 4 90,-1 0 61,0 1 17,2 5-70,-2-3 0,3 4 50,-2-3 180,-1 0-17,1 1 195,-1 3-214,-1-1 212,0 9-238,-1-5 33,0 9-164,-1-9-40,-1 6-34,0-8-122,-1 3 117,3-8-672,2 1 5,1-5-2256,11-9-835,0 0 3800,5-7 0,-9 8 0,-3 2 0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35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31 17195,'17'-17'949,"-3"4"-725,-14 13-34,-1 0-41,-1 0-149,-3 2-101,-3 4 101,-6 6 56,-7 7 47,-4 7 1,-6 6 154,-26 40-205,4 8-53,-1 0-51,12 0 46,28-48-40,-2 17 37,10-23-60,2 22 63,3-26-46,7 22 46,-2-28-48,7 13 19,-5-17-2,6 6 2,-4-8-30,13 7 19,-9-10-48,14 2-262,-10-7-860,20-5 299,-9-4-3268,24-12 261,-19 2 3923,7-4 0,-25 13 0,-6 2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36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9 170 16556,'6'42'440,"-1"-6"-370,-5-23-14,-1 0-48,0 0-5,-2-1 5,1 0 29,-1-2-37,1 0 0,0-3 47,-1 2 7,2-5 304,0 0-201,0-3 190,1-1-305,0-3-84,0-7-11,0-2-112,0-25 78,2 14-129,8-28 101,1 25-137,23-24 163,-14 28-34,19-13 86,-21 24-41,10-2 33,-12 7 34,11-2 11,-11 4 59,18-4-26,-17 4 65,14-5-50,-20 5 492,3-1-375,-10 3-8,0 1-50,-4 1-102,0 2-5,0 1 45,0 2 42,-1 2 0,-1 2-45,0 3-34,-3 2 37,0 2-12,-1 1-30,0 1 3,-5 7-6,5-7-20,-6 18-13,7-19 16,-3 16 17,6-22-3,0 5 0,2-12-39,0 0-3,0-3 20,0-1 62,2-5-37,1 1-79,3-6-52,0 0 10,3-3-61,1-2-3,3-2-128,7-9 268,-3 6 3,14-11-3,-12 14-44,18-9 86,-20 14 3,14-5-6,-19 11 3,7-3 6,-7 3 8,13-7-2,-12 7 414,8-5-143,-14 8 5,-2 0-251,-3 3 179,-2 0-208,0 2 1,0 1 61,0 2 65,0 1-20,0 2-26,0 2 172,-2 8-84,0-2 229,-7 27-398,2-19 9,-6 25-11,8-27 0,-4 13 0,5-19 2,-2 10-7,5-15 4,-3 6 1,4-11-501,-1 0-71,1-3-2567,0-2 1111,1-5-1480,3-1 3505,1-5 0,0 5 0,-1 1 0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5:37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17533,'43'22'56,"-4"-1"-53,-19-4 0,0 1 0,0 1 42,0 0-40,0 1-2,-2-1 5,0 2 29,-1-1 58,8 17 53,-6 2-139,0 0 30,-8 0-33,-8-22-6,2 10 0,-3-12 58,2 18-16,-3-16 28,0 18-25,-3-19 118,-12 21-77,2-18 35,-18 17-113,10-18-5,-16 8-3,15-11-3,-17 9 3,19-13-1053,-14 5 104,19-11-3856,-12-2-1036,12-2 5841,-6-4 0,14 2 0,-1-2 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04.9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202 0 17713,'-23'1'-112,"3"0"103,11 0-41,-1 2 50,0 2 33,-1 1-30,0 2-3,0 0 3,-2 1-6,-5 3-67,-1 4 62,3-4-124,0 4 99,12-10-21,-2 2 46,5-4-45,0 0 44,1-1 1,-2 3 11,2-2-9,0 5-30,0-5-6,0 5 5,0-5-13,0 5 44,1-4-69,6 4 75,0-4-6,11 6 3,-7-7 3,12 4 0,-11-5 6,11 3-6,-9-2 6,9 3-4,-11-3 4,8 1-3,-10-3 44,10 1-47,-9-2 6,11 0 2,-12-1 37,8-2-42,-10 0 8,8-3-5,-6 0 39,12-5-9,-11 5 14,7-6-47,-11 6 11,2-2-11,-5 3 33,3-3-27,-4 4 97,3-4-47,-4 4 134,2-6-159,-3 4 11,2-7-37,-3 5 45,1-6 6,-1 7 39,0-6-56,0 6 67,-1-7-56,-1 7 43,-5-4-63,1 5-58,-14-3 22,7 3-36,-16-2 36,14 5-14,-12-1-16,12 2-15,-17 1 3,16-1 1,-14 1 35,16 0-120,-13 1 51,14 0-149,-9 3-193,13 0-442,-4 3 207,6-3-1585,-3 6 593,7-2 1647,-1 8 0,4-9 0,0 3 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06.1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340 15 15870,'-21'-8'132,"1"1"-51,11 9 25,-2 0-27,-1 3-43,-1 0-36,-1 1 0,0 0 3,0 1 3,-2 0 72,0 0 96,-21 11-104,16-8 61,-20 11-94,30-16-82,-5 5-17,12-7 15,-3 5 10,3-3 37,-3 7 0,2-5 9,-3 8 44,4-8 25,-3 6-78,4-8-134,0 7 47,2-7-56,0 7 90,3-7 39,7 3 14,1-2 42,20 1-39,-13-3 5,22-1 26,-19-2-34,16-1 0,-14 0 8,16-4-8,-14 1-3,26-12-33,-25 8 36,26-11-70,-32 10 17,12-5 53,-20 7 168,3-4-98,-7 3 106,2-4-97,-5 5 131,0-7-157,-2 5 28,0-6-28,-2 6 104,-2-8-104,-1 9 26,-3-8-43,-1 9-30,-6-4-9,3 6-260,-14-1 148,10 4-45,-14 0 99,14 2-723,-10 2 2,11 1-3611,-11 8 649,12-4 3744,-4 5 0,11-9 0,2-1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1.2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82 19 15305,'-7'48'2,"-1"-6"-7,-3-24 2,1-2 3,2-3 3,2 0 2,0-2 32,1-1-29,1 1 3,-3 4-16,3-6-48,-1 4 8,5-9-36,-1 0 39,1-3 453,0 0-458,1-4 47,2-1 89,2-5-89,2 1-3,3-2 9,9-8-6,-2 4-25,23-19-9,-18 15 23,23-17-37,-23 19 43,17-8-1,-18 10-44,15-7 50,-21 13 106,5-2 12,-16 8 103,-2 2-417,-2 0 160,0 3 36,0 1 72,-1 5-2,1 0-67,-2 3-3,1 1-8,-1 13 5,1-10-36,0 17 36,1-20 9,0 7-6,0-12-37,0 1 1,0-5 39,0 0 663,0-3-672,2-4-72,1 0-12,3-5 20,1-1-11,3-1-6,2-4 15,3 0-7,11-7 26,-7 7 47,11-7 9,-15 13-3,4-2-45,-13 6-106,1 2 81,-6 1-148,0 1 218,-1 3 196,0 0 0,0 3-81,0 2-17,0 2 168,-3 7-98,-1-2-20,-4 10-148,3-10-8,-5 15-26,5-17-47,-1 9 39,5-15-109,1 3 114,0-6-69,4 2 97,-1-5-355,10 1-53,-4-2-1683,20-2 786,-10-3-1920,21-9 1409,-17 2 1825,8-4 0,-20 9 0,-2 2 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2.3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99 27 17872,'-23'10'-115,"2"-1"57,13-4-4,0 1 9,1 2 19,0 2-44,0 0-1,1 2-2,0 0 3,3 0-1,1-1-80,1 8 122,4-8-10,4 7 38,2-12 9,25 0 12,-11-3-186,40-12 166,-33 1 16,22-12 54,-33 8 131,5-6-76,-14 7 127,0-4-140,-7 5 80,-1-9-139,-5 9-17,-9-12-70,1 14-70,-11-6 25,9 10-81,-8 0 90,8 3-62,-9 0 104,10 1-88,-7 2 71,13-1-78,-2 1 77,8-2-811,0 0 829,3 1 36,0 0 64,4 0-61,3 0 31,2 0 8,10 1 2,-4-2-35,15 1-4,-15-1-7,11 0-1,-14 0-59,7 0 54,-9 0-143,10 0 106,-12 0 42,4 2-3,-11 0 166,1 7-45,-3-2 19,0 8-92,-2-7 31,1 6 5,-1-7 107,0 5-106,-2-6 55,0 1-75,0-4 126,0-1-734,1-2 294,1-3-126,3-2 152,2-4 111,7-2 12,1-1 61,4-1 0,2 1-5,8-2 41,-6 3-33,9-1 9,-16 6-35,8 1 248,-14 4-21,6 0-159,-8 1 241,5 0-56,-6 0 162,1 0-277,-5 0 328,-1 4-160,0 1 89,0 9-178,0-3 41,-4 15-190,2-12-70,-4 15 28,4-19-28,-1 8 0,3-12-459,5 2-132,2-5-1554,16-1 73,1-5 2142,24-9 0,-28 5 0,7-4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3.2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291 0 14890,'-22'9'429,"3"-1"-303,11-8-20,-1 0-98,-3 0 29,0 0-4,-1 0-24,0 2 290,-8 2-41,-9 7-250,6-2-2,-9 9-9,19-8 0,-3 5-5,7-4-37,1 1-8,1-2-25,2 1-4,1-1 21,2-1-62,1 4 61,1-4 6,4 4 56,1-6 48,14 2-12,-5-6 0,16 0-92,-12-5-22,21-8 140,-19 2 72,14-9-44,-21 9 131,1-5-81,-8 6 134,-2-4-212,-2 5-31,-4-3-34,1 5-6,-5 0 1,2 1-76,-5-2 84,5 2-11,-5-1 11,6 2-3,-1-1 0,3 1-154,0-1 76,1 3-1151,1-1 1232,4-1 34,2 1-34,5-1 0,2 0-3,2 1 3,1-1 3,1 1 2,1-1 40,0 1 45,7-3-82,-6 0 9,14-4-17,-14 2-39,10-4 36,-14 5-148,2-1 78,-12 5-87,-1 1 524,-3 2-42,0 9-313,-1-4 187,2 8-151,0-9-1,0 2 10,-1-4 147,0 0-50,-1-3 166,0 1-211,0 0 194,0 5-292,0-1-61,0 10 0,0-9-9,0 7 12,0-8 8,3 4-11,1-3-939,14 4 175,-5-6-1779,17 1 543,-14-5 2053,14-7 0,-19 5 0,1-5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03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1 16257,'-5'36'8,"0"-7"-14,4-25 1,0-1 5,0 0 33,-1 1 102,1 1-40,0 0-59,0 0-33,0 1-3,-1 0 6,0 1-1,0-1 4,1 1-1,-1-2 3,0 0-2,1 0-1,0-2 1,0 0-4,0 0 4,0-1-7,1-1-2,0 1-2,0 0-7,-1 0 1,1-1 5,0 0 0,-1 1-11,1-1-22,0 1 36,0-1 5,0 0 32,0 1-4,0-1 4,-1 1-32,1 1-2,0-1 0,-1 0-3,1 0 0,-1-1-92,1 1 47,0-1 36,0 0 1,0 1 0,0 0 2,0 1 0,0 0 6,0 1 9,0 1 2,0 1-3,0 0 1,0 1 36,0-1-40,0 1-5,0-1-3,-1 0 1,0 1-10,1 0 10,0 0-4,0 2-2,0 0 2,0-1 3,0 1 0,0-1 3,0 0 0,0 0-2,0 0 2,0 0 2,0 1-2,0-1 3,-1 1 3,1 0 2,-1 0 54,0 1-17,0 0-9,0-1-33,0 1 5,-1-1 62,1 0-36,-1 0-29,0 1 7,1 0 21,-1 0 4,0 0-37,1 1 2,-1 0-2,1 2-2,0 0 2,0 1 0,0-1 5,0 0-2,-1-2 0,1 0-3,0-2 0,1-2 0,0 0 0,0-2 5,0 1-5,0-2 0,0 0-8,0-1 0,0 0-37,0-1 39,0 1-2,0-1-1,0 0 1,0 0 5,0 0-5,0 0-26,0-1 31,0 1 1,0-1-4,0 0 6,0 1 6,0 0 2,0 0 0,0 0 37,0-1-42,1 2 0,0 0-3,-1-1 0,1 2 3,-1-2-3,1 2-3,0-1-34,0-1 32,0 1-4,-1-1 4,2 1-4,-2-2 4,2 0 2,-2 0 3,0 0 8,0 1 26,0 0-26,1-1 46,-1 1-18,0-1-28,0 1 26,0 0-14,0-1-26,0 1-30,0-1 30,0 1 0,0-1-8,0 1-30,0-1 35,0 0-27,0 1-59,1-1 86,0 0 1,1 0-3,-1 1 2,1-1 1,-1 2 5,1 0 3,-1 0 3,1 2 33,-1-2 6,0 2-31,0-2 40,-1 2-6,1-2-9,-1 0-28,0 0 34,1-2-201,-1 1 36,0-1 1324,1 0-1193,0-4 1,-2 1-9,-1-4 0,-3 3 5,0 0-2,0 0 5,-2 1 1,2 0-9,-1 0 0,1 1 0,1 0-9,-1 0 1,2-1 5,-1 2-5,0-1-37,0 1-22,1 0-12,-2 0 9,1 0-8,-2 2-9,0 1 34,-1 3 17,-2 1 30,1 0 3,-1 1-2,0 1 5,1-2 0,1 0 86,2-1-86,1-1-28,1-1-42,1 0-8,2 0-37,-1-1 0,1 0 26,0 1 36,0 0 2,0 0 46,1 1-32,2 1 29,1-1 2,1 0-2,0 1-54,0-2 26,1 0 33,2-1-50,0 0 11,2-1 31,1-2-23,2 1 34,1-1 3,1-3 30,1 0-24,0-4-1,-1 1 1,0-1 44,-2 0-20,-1 0 4,-1 1 16,-2 0 9,-2 1-12,-1 0 20,-2 0 20,0-1-18,-1 1 15,-1 0 45,0 0 41,0 1 4,-2 0-32,0 1-66,0-1-43,-2 1-27,-1-2 41,-3 2-14,-1-1-33,0 0 3,-1 1-6,-1 0 5,1 0-2,-1 1 3,1 0-6,0 0 0,0 1 0,-1 0-6,1 1 3,-1 0-2,-1 0-4,0 1-27,0 2-14,0 1-29,0 2 1,1 2 33,0 1-14,0 1-19,2 0-12,1-1-5,1 1 8,1-2 0,2 0 9,1 0-20,1-1 17,0 1 28,0 0-1,1 0 4,2 0 14,1 0 33,2-1-3,0-1-47,0-1 19,-1-1-10,1-2 35,-1 0-44,0-2 50,1 0 3,0 0 37,1 0 21,1-3 32,0 0-3,-1-3 28,0 0 11,-1 0 30,-2 0 10,0 1-18,-3-1-25,0 1-28,-1 1 1,0 1-10,0 0-32,0 1-46,0 1 149,0 0-115,-2 0-6,1 1-30,-4 0-6,2 0-3,-1 0-3,0 0-38,-2 0 2,0 0 36,-1 0-5,0 0-48,-2 0 14,0 2 37,-1 0-34,1 3-65,-1 0-5,0 2 34,0 1 8,2-1-17,0 1-8,2-1-28,2 0-9,2-1 12,0-2-17,2 2 41,0-2 43,0 2-8,0-1 7,2 1 4,1 0-3,2 0-9,2-1 17,0-2 1,1-1 38,0-1 6,1 0 36,0-1 26,0-1 25,1-3-6,0-1 39,-1-3-5,-1 0-8,0-1 35,-2 0 24,-2 1 35,-2 0 18,0 1-21,-2 0-49,0 1-46,0 0-16,-4 0-36,-1 0-7,-2 1-38,1 0 28,-1 2-32,2 1-2,-1 1-8,1 1-42,1 0 5,-1 0 39,2 0-27,0 0-12,1 0-50,0 0-1277,1 0 1318,0 2-570,1-1-255,0 2-420,0-1-192,1 0-323,2 0-392,2-2 12036,0 1-7373,-11-7 1,6 5-1,-8-5 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3.9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297 361 15022,'-20'-2'241,"2"0"-180,10 0-16,-1 2-42,-1-1 2,-2 1-5,-2 0-8,0 0-37,0 2 37,-1 2 2,0 2 1,-9 7 13,5-1-50,-12 11-48,13-8-69,-6 12 153,13-11-95,-2 17 101,9-17-14,0 13-42,6-17 112,12 5-2,-1-12 24,22 0-176,-11-11-358,25-12 304,-16-2-181,35-33 333,-36 21 135,24-31-63,-37 31-248,11-44-182,-17 34-430,6-40 587,-12 43 201,5-18 2,-6 31 705,2-2-402,-5 19 151,-1 4-456,-1 5 1028,-1 13-715,1-1 113,-1 22-118,-3-10 398,-6 27-424,-2-17 68,-11 27-238,6-25-5,-15 34-113,16-37-83,-9 22 55,17-35-61,1 4-3,4-14-1417,8-2 770,1-7-1999,18-11-524,-5-2 3268,7-9 0,-16 12 0,-3 2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4.1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13714,'69'27'-1448,"-11"-5"160,-40-20-890,0-1 12008,-1-1-8735,-82-13 0,53 10 0,-63-11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4.8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129 1 17494,'-24'0'-117,"2"1"58,8 8 14,0 2-17,1 1 9,1 0 11,1 0-31,3 0 12,2-1-29,3 0-5,1-2-168,4 3 215,1-6 51,8 2 42,-1-8-20,13-2-218,-6-2-233,16-5 295,-14 1-32,18-8 172,-22 9 301,9-9-203,-19 12-76,1-5-31,-4 7 78,-2-1 460,1 3-662,-1 3 124,0 1 96,0 4-96,0-1-3,0 0-42,0 2 3,0-1-56,2 2 62,3-2-211,16 3 107,-4-8-1383,27 1 1344,-16-4-2840,35-3 1372,-34 0-2222,15-6 3869,-34 4 0,-2 0 0,-6 4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5.2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225 1 16640,'-44'82'829,"7"-9"-490,23-47-104,1 3-98,0-1-42,2 2-16,-1-1-18,1 0-61,0 0-5,-7 15 5,8-17-48,-7 21 48,12-33-53,-1 6 17,4-16-650,2-2-70,0-3-1210,4-7 456,2-1 1510,16-22 0,-13 19 0,7-11 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7.4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291 374 12148,'39'-14'1376,"-7"3"-978,-31 11 1167,-1 0-1565,0-3 0,0 0 78,1-3 48,-1 2 6,0-2 10,0 1 52,0 1 44,0 0 254,-2 0-156,-4-1-282,0 2-43,-8-1-14,6 2-14,-9-2-53,8 3-89,-8 0 86,6 1-76,-20 6 116,13-1 19,-23 12 5,19-5-30,-14 10 31,15-8-99,-12 13 186,19-12 69,-8 12-111,15-14-23,-3 10-14,4-9-51,-1 12 18,5-13-54,-1 10 14,3-13 28,9 9 40,-2-10 7,15 5 4,-7-10 64,15 0 8,-11-4 132,27-15-201,-20 4 52,22-22 4,-26 13-20,13-16-43,-17 12-195,21-32 36,-19 25-89,17-36 165,-21 32 33,11-24 48,-12 27 9,16-22-9,-16 29 53,10-14 25,-15 23 20,4-5-64,-8 10-31,1-2-3,-5 9 459,0 0-459,-2 4-216,-3 7 216,-3 2 59,-17 22-51,2-4 34,-23 32-44,16-20-35,-15 27 37,21-27-84,-7 33 42,18-37 9,0 22-12,10-37-25,5 11 70,1-18-11,10 6 11,-3-13 114,23-1-69,-13-5 0,25-7-151,-21 0-9,18-13 64,-19 6 15,13-14 39,-19 11 112,9-11-29,-16 12 169,3-8-146,-11 15 73,1-2-182,-5 9-280,0 2 121,0 4 159,-2 1 61,-1 6-58,-8 19-3,3-11-8,-7 24 5,10-23-75,-5 17 44,8-20-168,-2 9-540,7-18-1483,9 0 71,3-7 2154,19-14 0,-21 8 0,6-7 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7.8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386 0 16399,'2'47'266,"-2"-6"-257,-11-22 61,-1 1 25,0 3-5,-1 2-4,-1 3 7,-1 3-15,-1 2-27,-2 4 33,-21 39-76,13-26 10,0-2 0,0-2-15,1-3-48,-22 33 1,26-40-52,-12 23 94,24-35-43,-4 11 8,9-17-1021,-1 5 305,3-16-1213,1 1 445,5-14 1521,19-24 0,-13 18 0,12-15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8.2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255 0 11910,'17'17'563,"-3"-4"224,-14-13 1560,0 0-2019,3 55 69,-7-27-78,-1 46-100,-8-41-62,-2 1-31,-1 1-3,-2 2-20,0-1-13,-11 19-40,-10 20-47,7-13-3,-10 17 0,26-47-67,-7 16-62,14-30-1363,0 3 523,8-18-2725,8-16 2157,-2 0-552,6-15 278,-5 4 1811,-2 2 0,-3 8 0,0 5 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8.4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15828,'70'46'566,"-9"-7"-561,-30-31 40,1-1-8,4-1 24,0-3 1,3-1-62,-2-3-655,0-3-983,7-10-5637,-9-18 7275,-8 7 0,-12 0 0,-15 18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48.6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13039,'14'10'731,"-2"-1"-210,-12-9 551,0 0-1072,38 5-310,-23-5-586,30 1-530,-33-7-1318,-1-3 12574,-1 1-8465,-67 14 1,45-7-1,-50 13 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1.3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98 14843,'32'9'47,"-2"-2"-10,-11-9-37,2 0 0,0-2-3,2-1 0,0-1 3,0 1 3,1-2 33,0 1-33,-2-1 131,11-5-44,-15 5 257,7-5-215,-21 9 36,0-1-104,-4 3-100,-2-2 36,-1 2 8,-6-4 29,2 2-26,-6-3-6,4 2 1,-9-1 2,7 4 214,-9-1-144,10 1-70,-10 3-8,10 0-106,-9 4 53,11 1 81,-5 4 53,6-3-28,-3 6-19,3-4 64,-5 19-132,5-11 20,-4 20-31,8-20-41,0 10 80,2-14-39,4 10 48,0-13 5,5 4 37,-1-10 87,11-2-90,-6-2-45,18-7-3,-10 0-30,20-7 2,-16 5-416,16-4 192,-18 6-599,22-3 653,-22 4-76,17-5 165,-22 5-14,14-9 208,-18 6 111,9-9-100,-16 9 44,1-5-36,-5 7 305,-1-1-305,-1 5 230,0 1-407,-5 4 7,0 2 63,-4 4 1,0 1-62,-1-1-126,-2 7 106,3-5 54,-4 10 30,8-8-58,-1 13 30,4-14 37,0 9 67,2-14 162,0 1-114,0-5 655,-1-2-916,2-7-45,2-2 48,2-6 23,4-1 10,3-1 54,1 0 8,10-5 40,-6 6-48,12-8-1,-15 13-52,9-4 70,-14 10-127,2 0 93,-9 3-101,0 1 169,-1 0 10,4 1-5,-1 2 2,6 4-2,-3 1-8,9 10 10,-7-8 65,13 11-25,-9-10-37,13 4-2,-8-7-661,31 0 431,-21-5 53,30-6 171,-31-3 191,12-9-49,-22 4 371,1-10-354,-14 9 65,-7-9-159,-3 11-29,-12-8-30,4 8 360,-18-6-198,13 9 26,-25-2-189,22 8 102,-19 8-63,20 2-13,-11 14-76,15-6-97,-4 14 80,13-12 0,-1 21 18,7-19-29,7 19 70,1-22 14,21 13-8,-9-17 14,27 7-17,-19-17-625,24-3 340,-19-7-586,35-19 664,-32 5-82,26-23 224,-36 22 35,10-14 158,-20 18 206,1-4 0,-11 13 382,0 1-609,-3 6 150,0 0-134,-1 5-33,-1 0-82,-1 4-2,-2 1-6,-1 1-62,-1 8 9,1-8-81,1 8 125,3-12-125,1 1 134,1-6 325,5-2-208,1-4-198,12-10-34,-4 3 76,12-12 3,-10 11-107,16-9 107,-17 12-135,12-2 64,-18 10 424,3 0-158,-9 4 180,3 3-204,-5 0 24,3 8-156,-2-6 11,3 10 28,-2-9 8,4 7-50,-4-10-820,4 2-247,-2-5 1067,10-1 0,-10 0 0,5-1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23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111 852 13983,'-37'17'431,"7"-1"-226,25-9 38,0 1 15,-1-1-1,1 0-33,-1-1-72,0-1-66,2 0-41,1-2-45,0 0-33,3-1-12,-1-1-36,1 1-43,0-1 43,0 1 28,0 1 19,0-1 29,0 1 5,0-1 5,0-1 1709,0 1-1714,2-4-31,0 0-25,1-2-14,-1 0 9,2-2 16,1-2 11,1-2 23,1-2 11,1 0 0,1 1 0,0 0 8,0 0 1,-2 2 24,1-2-24,-2 2 44,1-1-50,-1 1-3,0 0-9,1 1-24,-1 0-4,0 1 1,1 0 28,-2 1-26,1 1 34,-2 0 3,-1 1 2,0 0 4,-1 0-4,1 0-5,-1 0 0,1 0 6,0-1 30,1 0 18,0-1-49,1 0-5,1-2 0,0-1-8,0 0-3,2 0 5,-3 1 6,2 1 0,-2 0 0,0 1-8,0 0-34,-1-1 5,1 2 32,-1-2 2,1 1 0,0-1 3,1 1 0,0-1 3,-1 0 0,1 0-3,1-1-3,0 0-3,0 0-2,1 0-1,0 0 1,-1 0 8,1-1 0,0 1 11,-1 0 23,-1 2-26,0-1 1,-2 3-1,0-2 37,0 2-9,-2-1-27,2 0 24,-1 1-27,1-2 5,0 0 23,1-1-29,0 0-5,0-1-3,0-1-5,0 1-54,1-1 9,0 1 0,1 0 19,0 0 26,0 0-62,1 0 62,-1-1 2,1 1 0,-1 1 6,0 1-8,0 0-26,-1 0 29,1 1-32,-1-1 35,0 0 2,0 1 0,-1 0 2,1 1 35,-1 0-29,0 0 45,-1-1-11,0 1 3,0 0 8,0-1 1,1 1-21,-2-2-24,1 2 35,0-2 1,-1 1-45,1 1-3,-2-1-5,1 2 2,-1-1 6,0 1 0,0 1 12,-1 0 41,1 0-17,-1 0-30,1 1 2,-1 0 1,0-1-4,0 0-5,-1 0-8,2 0-54,0 0 26,1-2 27,-1 1-35,1-1 35,-1 1 6,1 0-2,-1 0 2,0 1 0,0 0-8,0-1-51,0 0 4,0 1 13,-1-2 39,3 1-2,-1-1-45,2 0 47,0 0 6,1-1 3,0 0 2,1-1 4,-1 0-1,1 0 1,0 0-4,-2 2 40,0 0 0,0 1-3,-2 1 19,-1 0-52,0 0 13,-1 1-22,-1 0-36,1 0 27,0 0 4,0-1-32,2-1 29,1 0 2,1-2 4,0 0 2,0-1 8,0 0 28,0 0 9,-1 1-11,0 1-26,-1 1 29,0 0-29,-2 1 0,1 0-8,-1 1-5,0 0-12,0-1-64,-1 1 47,2 0-11,-1 0 12,0-1 24,1 0-2,0-1 3,2 0 8,-1 0 5,1-1 7,0 2 30,-1-1 19,0 1-16,-2 1-37,0 0 90,0 0 76,-1 0-210,2-1 27,-2 1-38,2 0 2,-2 0 36,1 0-27,0-1 36,0 0 6,0 1-9837,0 0 13107,0 0 1,0 1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18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 16439,'14'33'-26,"-3"-5"21,-11-27 2,0 1 0,0-1 0,0 1 908,0-1-1070,0 1 100,0-1 20,0 0 17,0 1 28,0 0 34,1 1-28,1 0-6,-1 0 0,1 1 5,-1-1-2,0 1 0,-1 0-3,1 0-3,0 0-33,0 1 27,1 2 9,-1 0 28,2 3 65,-2 1-7,1 1-49,0 2 22,1-1 47,-1 0-98,1 0-2,-1-1 2,1-1 29,-1 1-29,0-2-2,-1 1-1,1-1 4,-1 1-1,0-1 29,0 1-32,-1 0-5,0-1 0,1 0 3,-1-1 0,0 0 2,0-2-5,0 0 0,1-1 0,-1 0 0,1 0 0,-1 0-5,1 0 2,-1 1-3,1 0 1,-1 2-1,0 0 3,1 1 1,-1-1 2,0 2 11,0 0-3,0 0 26,0-1-29,0 0 32,0-2-29,0-1 26,0-1-29,0 0 1,0-1 5,0-1-5,0 0 2,0-1-5,0 1-3,0-1 0,0-1-3,0 0 0,0 0 3,0 0 0,0 0 0,0-1 6,0 1 2,0 0 26,0 1-28,0-1-6,0 1 0,0-1-6,0 1 0,0-1-2,0-1-6,0 1 14,0-1 3,0 0 5,0 1 1,0 0 35,0 0-38,0 0-3,0-1-3,-1 1 0,1 0 0,0 0 0,-1 0 0,1 1 0,0-1 0,0 1 0,-1-1 3,1 0 5,-1-1 0,1 1-2,0-1 0,-1 1-6,1-1-6,-1 1 0,1 0-2,0 0 0,-1 0-1,1 1-27,-1 0 2,1 1 29,0-1-1,0 0 0,0 0 1,0 0-1,0 1-39,0 0 37,0 1 2,0-1 1,0 2-1,0 0 3,0 0 1,0 0 2,0 1 2,0 2-2,0 0 6,0 3 0,0-1-6,0 1-3,0-2-3,0 1-5,0-2 3,0 0 5,0-1 0,0-1 0,0 0 3,0-1 0,0 0 3,0-1 0,0 1 0,1-1-1,-1 1 1,1 0 0,-1 0-3,2 1 6,-2 0-4,1 0 4,0 1 0,0-1-1,-1 1 1,2 0 2,-2-1 37,1 0-37,-1 0 1,1-2-1,-1 1 34,0 0-42,0-2-3,0 2-30,0-2 27,0 2 3,0-1-2,0 0 5,0-1 0,0 0 3,1 0-1,-1-1 4,0-1-3,1 0 5,-1-1 1,0 0 27,0 1-98,1-1 60,-1 0-1,2 0 3,-2 1 0,1-1 3,-1 1 5,0 0 26,1-1 19,-1 1-48,0 0-2,0-1 3,1 1-6,-1-1-3,0 0-39,1 1-28,0-2 210,0 2-174,-3-1 34,2 2 0,-4 2 9,2 2-9,-1 2-37,1 0-24,-1 1 52,1-1 1,1 0 0,0 0-1,0-1-36,1-1 37,-1-2-28,1 0 36,-1-2-3,1-1 263,0 0-330,0-8 70,-2 3 37,-2-7-35,-2 3 4,-1-1 2,-1-1 29,-2 0 13,2 2 3,-1 0 1,0 2 4,2 1-13,-2 1 17,1 1 75,-2 1-33,1 1 16,-1 0-33,-1 0-42,1 0-45,-2 0-31,2 2-28,-1 1-28,2 3 34,0 0-6,1 1-19,2 0 25,2 0 11,-1 0-3,3 0 11,0 1-19,1-1 47,0 0-36,1 1 37,0 0-57,0-1 20,0 1-11,0-1 0,0-1-34,2 1 37,2-2-12,4 1 26,0-2 5,2 0 28,1-1 0,-1-1-5,2-1 2,-1 0 3,1-1 3,0 0 6,1-2-3,0-1 5,1-4-2,1-1-1,-1-1 29,1-2 2,-2 0-2,0 0 19,-2 0 0,-2 1 26,-2 0-12,-1 2 11,-3 0 1,0-1-9,-3 2-67,1-2 5,-1 1 45,0-1-2,-1 1 10,-1 2 26,-2 0 8,0 2-25,-1 2-36,0 1-29,0 1 1,0 0 2,-1 0 1,0 0-1,-1 0 26,-1 1-31,1 2-3,-2 3 2,-1 1 4,-1 3 28,0 0-34,-1 2 0,0 1-42,1 0-28,2 0 16,0-1 4,4 0-28,0-1 8,3 0 11,1-1-20,1 0 9,0 0 0,0-2-33,3-1-9,1-2 8,4-1 15,2-2 21,2-1 32,2 0 36,2-2-3,2-3 3,1-2 3,-1-4 5,1-1 46,-1-1-12,-3 0 2,-1 2 43,-3 0 25,-3 1 73,-3 3 31,-2 0-34,-2 0-37,-1 1 4,0-1-29,-3 0-16,-1 0-4,-4-1-4,-2 0-10,0 1-16,-3-1-19,1 3-9,-1 0-42,1 2-6,0 1 1,0 1-37,2 0-20,0 0 3,1 0-19,-2 2 19,1 0-19,-1 3-18,2 0 12,-1 1 6,1 1-9,1 1-16,1 2 16,2 1 36,0 1-10,2 1-1,1-1-5,1 1 22,1-1 3,0 0-3,0-2 3,3 0-28,0-3 0,3-1 20,1-2-20,2-1 17,1-2 44,2-1 9,3-1 0,1-3 0,3-3-5,1-5-4,0-2 1,0-1-31,-3-1 39,-3 2 140,-3 1 50,-5 2-75,-3 2-115,-2 0-64,-1 0-32,-3 1-60,-1-1 52,-4 2-28,1 0-103,-1 1-146,2 1-137,0 2-179,3 1-364,0 1-1888,2 1 1,0 0-1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1.7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 0 16565,'-7'56'422,"-1"-5"-335,-2-19-14,-2 3-28,-1 1-40,-1 3-5,-1 1-5,1 1 5,0-1 3,0-2-1,-5 17-2,8-23-627,-4 12 90,13-33-93,1-3-23,1-7 46,0-1-186,2-3-521,2-4-94,4-6-460,1-5 1868,2-11 0,-5 15 0,0-5 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2.1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 18 9379,'-2'-9'3878,"0"1"-3544,2 8-45,0 0-119,1 38-47,6-26-58,4 29-12,8-36 28,3-1-30,18-1-43,-9-2 93,22 0-68,-23-1-27,15-2 2,-22 1 12,11-3 16,-19 2 9,8-3-39,-13 2 333,5-4-54,-8 3 575,0 0-586,-6 3 138,-1 0-412,0 5 25,0 0 160,-1 5-51,-1 1-30,-3 3 19,-2 1-19,0 2-26,-1 0-33,-1 1 0,-2 6-48,2-6-104,0 11 54,6-13-92,3 13 13,6-15-1290,14 5 257,0-14-4523,27-9 5688,-17-2 0,0-2 0,-18 4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2.6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159 1 16313,'-71'22'-42,"14"-1"-3,49-9 11,1 2-36,1-1 59,1 0-59,2-1 67,2 1-128,0 2 41,7 0 48,0-3-294,14-4-84,-5-7-627,20-9 523,-12 2-199,24-18 723,-26 12 76,11-8 50,-24 14 56,0 1 70,-7 4-142,0 1 203,1 3-175,-1 0-85,3 3-48,-1 2 68,1 1-20,1 0-2884,10 7-1498,-4-8 3481,-26-30 0,14 14 0,-28-24 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2.9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 0 16951,'-36'89'521,"5"-10"-339,16-43-59,-1 3-45,1 1-69,2-1-9,0-1-3,3-3-3,1-4-187,1 19 45,5-26-1137,8 11 274,4-31-2728,17-14-486,-8-3 4225,7-9 0,-15 9 0,-3 5 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3.1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 30 8237,'-7'-9'3276,"-12"-11"1,43 43 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4.7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81 74 16089,'-12'47'156,"0"-5"-156,2-22 0,1 0-2,2-2-4,1-1-39,1-1 40,1-2 5,1-2 0,1-2 42,0-1 58,-2 2 136,2-5-77,0 1 211,1-6-202,1-3-168,0-1-79,0-4 74,0-4-48,0-2-29,0-4 10,0-2-49,0-3-145,9-16 135,0 7-107,21-21 151,-6 24-101,30-16 65,-27 28-143,18-2 224,-30 16 84,7 14 36,-13-4 40,5 17-65,-9-13 96,-1 9-96,-2-9 249,-2 11-249,-3-11-8,-3 11-45,0-12-42,-6 9 39,6-8-58,-6 11-20,9-12-194,-2 6 214,4-12 55,5-2 45,2-2 129,27-10-168,-7 0-64,52-27 53,-38 15 5,39-21-28,-42 24-55,15-7 89,-28 15 515,1 0-249,-18 8-109,-3 1-87,-3 1 327,-1 5-145,0 0-42,-3 11-173,-1-3-37,-3 10 0,2-8-6,-4 17-5,4-15-37,-1 26 43,5-24-102,1 19 21,4-22-679,11 9-27,2-15-1666,24-1 572,-9-9 1886,27-11 0,-36 6 0,6-6 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5.1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193 41 17724,'-27'7'17,"1"0"-17,13 0-6,-2 2-47,1 1 47,0 1-44,1 0 13,0 1 4,0 0-186,-7 15 113,10-13-42,-3 15 75,12-19-67,11 5 140,0-11 5,20 2-215,-10-7-109,21-8 319,-17 2 37,8-9 24,-13 4 29,-4 0 13,-2-1 12,-3 0 0,-3 1 0,-3 0 184,-2-14-254,-5 11-28,-7-18 45,0 19-54,-7-6-8,6 12-263,-6 1 25,7 6-1106,-11 6 246,12 1-2845,-6 11 345,12-6 3598,0 4 0,3-10 0,0-1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5.8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163 324 16702,'-7'7'-123,"0"0"53,-5 0 8,1 1 0,0 1 26,1 1 36,0 0 0,-1 2 6,0 0-4,-1 0-2,0 1-11,1 0-59,0-1 9,2 0-1,2-1-25,2-1-126,1 3 169,3-4-124,7 5 165,2-9-532,14 1 79,-5-6-124,22-13 580,-19 4 39,17-18-33,-22 11-90,7-16-78,-8 11-478,12-35 215,-12 22-589,14-41 832,-12 34 552,24-39 181,-17 43-72,21-20-154,-29 41 675,3 0-669,-14 13-54,-1 1-277,-3 2-322,0 5 423,0 0 75,-3 13-103,0-5 176,-15 29 20,4-15 103,-17 34-293,13-25-35,-14 26-35,14-26 92,-13 33-101,18-37-96,-6 24 43,14-36 48,1 10-46,4-17-918,12 7 9,-2-14-2345,22 2-35,-10-12 3340,7 0 0,-17 0 0,-4 1 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6.4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182 26 16089,'-21'-15'316,"1"5"-182,9 12-10,-1 4 7,-1 1-16,-1 2-65,1 3-50,-1-1-5,0 3-29,1-2-11,2 2-78,0 2-95,4 1 137,1-3-43,5-2 63,5-8 111,17-1-349,-5-2-385,23-5 424,-19-2-124,19-17 334,-20 9 56,10-14-6,-19 16 0,3-4 61,-8 9 216,-1 0-221,-3 6 434,-1 0-366,0 5 133,0 0-117,0 4-14,-1 1-31,0 0-64,0 5-92,0-4-21,0 8 21,3-8-561,14 9 233,-5-11-1969,18 3 345,-11-9 2013,10-2 0,-17 0 0,3-1 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6.8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258 1 15461,'-68'58'782,"12"-7"-404,41-30-87,1 2-78,-1 0-110,1 1-50,0 0-53,1 0-5,2-2-29,1 1-97,-3 17 91,7-19-16,-2 14-30,7-26-1614,5 0 1104,0-6-962,13 0 181,-2-3-359,8-3-289,-4 1-147,0-3 2172,-2 1 0,-8 1 0,-3 1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21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 16929,'2'26'-14,"0"-3"8,-3-10 0,-1-2 6,1 0 9,-1-2 33,1-1-42,0 1 0,0-1-42,-1 0 42,2 0 8,-1 2-1032,1 4 1041,0 4-14,0 11-1980,1-4 1994,4 13 36,-3-19-8,3 3 0,-5-16 25,1-1 837,-1 0-829,0-2 2209,0 0-2209,0-1 1,0 0-34,0 0-40,0 0 4,0 0-1,-1 0-2,1 0-1,-1 0-5,1 0-33,0-1 27,0 1 0,-1 0-2,1 1-28,0 1 27,0 0-24,0 0 24,0 1 1,0-1 5,0 1 0,0 0 0,0 0 3,0 1 6,0 0-3,0 0 5,0 0 3,0 0 23,0 1-28,0-1 2,0 1-5,0 0 0,-1 0-1,0-1-2,0 1 0,0-1-5,1 0-1,-1 0-27,1 1 30,-1-1 0,1 0 0,0 1 0,0 0 3,0-1 0,0 1 0,0-1-2,0 1-7,0-1-24,0 1 27,0-1 3,0 1 0,0 1 3,0 1 3,0-1 0,0 2 3,0-1-4,0 0 4,0 0-3,0 1 5,0-1 1,0-1 27,0 0-33,0-1-3,0-1 0,0 0-3,0-1 3,0 1 3,0-2 0,0 1-1,0 0 1,0 0 0,0 0 0,-1 1 0,1-1-1,-1 1-2,1-1-5,0 0-1,-1 1 6,1-2-3,-1 1 3,1-1 0,0 0 0,-1 0 0,1 0 3,0-1-3,0 1-3,-1-1-5,1 1-26,-1 1 34,1 1 0,-2 0 0,2 0 0,-1 0-2,1-1 2,-1-1 0,1 0 0,0 0 0,0-1-3,0 1-3,0 0-2,0 0 5,0 0 3,0 0-3,0 0 3,0 0-3,0 0 3,0 0 0,0 0 3,0 0 0,0 0-3,0-1 3,0-1 0,0 0 2,0 1-2,0-1 42,-1 0-12,1 2 4,-2 0-32,1 2 29,-1-1-28,1 0-1,-1 1-5,1-2-36,0 1-26,1 0 29,-1 0 27,1 0 3,-1 0-2,1 0-4,0-1 1,0-2 2,0 0 460,0-1-807,-1 0 347,1 0 6,-1 1 26,0 1 35,0-2-52,0 2-7,1 0-2,-1-1-162,1-1 84,0 0 50,0 0 28,0 1 61,0 0-16,0 0-37,0 0 34,0 0-30,0 0-1580,0-1 725,0-4-339,0 0-543,0-5-582,0 2-1804,0-1 13941,1-4-7373,-2 29 1,2-19-1,-2 23 1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7.1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73 1 8917,'3'2'2414,"0"-1"2862,-3-1-4848,-3 26-142,-2-14-104,-3 21-68,-1-21-46,-1 1-24,1 0-44,-1-1-8,2 0-96,0 1-229,3 1-143,2-4-1419,10-2 278,1-7 1617,25-12 0,-21 8 0,11-8 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7.4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185 1 15601,'-29'77'1034,"3"-10"-833,14-47-41,-1 2-71,-1 0-35,1-1-52,0-1-2,2-1-8,1-2-28,2-2 33,-1 0 241,3-3-238,1-3-258,1-5-39,3-4-1772,0-8 949,0 1-2456,0-14-341,0 7 3917,-1-5 0,0 10 0,0 4 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8.1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23 7470,'2'5'6180,"0"-1"-5729,-2-4-211,13 13-60,-2-10-1,12 9-45,-2-15-69,0-1-60,3-2-5,0 0-3,1 0 1,-3 0 2,-1 2-56,-3 0 56,0 2 2,-1-1 110,16-2-112,-12 2-50,18-2-31,-23 4-45,6-1 117,-13 2-125,1 0 64,-7 0 70,0 0 160,-2 1 554,0 4-633,-1-2 316,1 7-69,-1-6 333,-1 6-448,-1-3 25,-4 6-152,1-4 220,-5 14-306,5-9-42,-1 10 39,4-8 3,2 1 0,0 0 0,3 0 3,1-1-99,13 6-270,-4-11-505,18 2 437,-12-12-627,24-17 820,-21 4-610,17-19 433,-24 13-366,4-15 574,-10 14 263,2-9 17,-6 16 375,-1-1-338,-3 11 21,0 2 215,-2 3 1093,-9 11-1016,2-4 370,-12 16-421,8-11 177,-10 16-350,8-11 294,-16 23-448,15-21 3,-13 17-39,16-24 89,-4 8-45,9-15 160,-2 2-28,8-9 25,-1-3-414,2-1-742,-2-5 308,2 1-1865,1-7 1125,2 7-3878,5-4 15089,-3 6-7373,-9 29 1,3-19-1,-9 23 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58.4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137 67 19076,'-51'-3'-50,"9"0"5,35 0-31,0-1-556,1 1-150,1-1-318,1 0-695,1-1-1663,0-2-1938,0 0 5396,0-4 0,2 6 0,-1-3 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1.5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221 1 14955,'-18'34'86,"4"-5"-7,12-26 19,1 1-37,-2 1 4,1 1-4,0 0 1,-1 1 28,0 1 8,-2 0 184,-5 12-228,3-7 13,-10 23-67,9-17 5,-7 20-2,7-19 45,-7 22-43,8-20 4,-7 16-6,7-22 5,-3 7-44,5-10 2,-3 9 37,3-9 14,-3 15-9,2-13 9,-1 11-6,4-16 31,0 3 3,2-8 86,0 0-41,1-5 800,0 0-948,-2-2-175,2 0-461,-1-3-110,1 0-330,0-2-3626,2-7 854,1 3 3906,-5 27 0,3-13 0,-5 24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2.5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91 0 14775,'-24'40'-14,"3"-6"-22,11-22-17,0 0 42,3-1-51,1 0 17,1-1 9,1-2 33,3-2-5,-1 0-46,2-2 46,0-1 2,-1-1 334,1-1-328,4-4 34,2 0-29,6-5 1,0 0-6,4-1 0,10-7-3,-3 2-8,14-7-34,-16 9 28,15-5-28,-20 9-8,10-1 8,-15 6-69,7 1 108,-11 2-92,3 0 95,-7 0-2,4 0 2,-3 0 3,5 2 61,-3 0 432,7 8-288,-7-2 161,3 10-226,-7-5 110,0 11-169,-2-8-25,-2 16-59,0-16-42,-3 13 37,3-18-127,0 8 99,1-11-28,3 4 61,1-8 11,6-1 37,-1-2 70,10-2-70,-4-3-9,18-12-39,-13 4-5,17-12 8,-21 13 106,8-6-97,-15 10 27,3-2-25,-8 6 93,1-2-51,-2 1 132,1-2-124,-2 3 54,1-1-84,-2 4-711,0-1 626,0 4 54,0-1 54,0 3 133,0 0-64,0 1-89,-2 1 8,0 2-42,0-2-45,0 4-25,1-6-14,0 6 73,1-5-37,0 5 40,1-7-51,9 3 51,-1-5-1137,17 1 391,-10-5-1859,17-7 474,-12 0 2139,13-12 0,-21 13 0,2-2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3.0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229 1 16097,'-22'44'336,"2"-4"-238,7-20-11,-2 4-17,-2 2 0,0 2-62,-2 1-5,1 0-6,-6 10-120,-2 6 73,7-9-40,2 0 20,16-23-134,2 6 153,3-11-358,7 4 9,-2-9-482,9 0 325,-6-5-1152,12-8 483,-8 0 378,17-21 0,-21 20 0,5-10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3.2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57 13032,'89'18'199,"-10"-3"-138,-42-15-55,2-1 67,1-3-73,1-2-314,-1-4-591,-3-1 153,-3 0-2023,1-5 2775,-13 3 0,-3 2 0,-14 4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3.5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11415,'38'8'-1358,"1"-2"1,-28-4 0,2-2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3.9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81 0 16265,'-25'38'-53,"3"-4"19,13-17-5,1 0 39,2-1 3,1-1-3,2 0-62,1-2 1,1 0 52,1-2-44,1 0-440,22 2-193,-7-7-1736,33-7 322,-19-9 2100,25-17 0,-34 15 0,6-6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34.62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1 142 17923,'42'-17'28,"-6"2"5,-25 8-30,0 1-3,-1-1 6,0 1-1,-1 1 4,0-2 27,0 1-33,-1 1 0,-1-1-1,1 0-2,-1 0 0,1 1-2,-1-1 2,0 1 0,-1 1 5,0-1 4,-1 2 24,-1-1-24,0 1 35,-1 1-2,-1 0 12,0 0-4120,-1 1 2243,-5 1-1341,3 1 6440,-4 0 1,4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4.4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249 0 11073,'3'10'2717,"0"-3"-2118,-3-7 1983,0 0-2367,-17-5-66,8 3-37,-14-3-51,13 5-61,-2 0-3,-2 2-30,-1 3-116,-17 17 105,12-4-71,-26 29 53,30-23-53,-10 22 45,19-26-81,1 8 101,5-15-115,14 4 162,-3-13-462,24 2 93,-11-9 52,11-2 96,-8-6 126,1-1 98,-1-2 84,5-6 40,-10 5 144,5-8-116,-16 11 184,-1-7-222,-7 12 231,-1-3-186,-3 8-52,-2 1-107,0 1-177,-4 1 116,4 2-20,-8 10 117,7-3-36,-3 11-45,6-10-22,6 13 59,2-12-34,16 13 137,-1-13-59,23 4-204,-13-9-3965,49-2 118,-33-9 3431,27-3 1,-50 1 0,-7 2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4.7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263 0 17379,'-29'35'238,"2"-3"-134,6-9-34,0 1-8,0 2-54,1 2 34,0-1-11,1 1-31,2 1-34,1-1-5,-2 10-93,3 8 71,4-12-174,4 1 103,10-29-694,10 0 126,2-5-1680,23-9-519,-10-2 2899,24-19 0,-32 16 0,5-5 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6:15.0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23 19692,'-42'-12'-411,"8"3"-435,34 8-2310,0 1 0,0 0 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7:00.7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1517 19 15663,'-25'-10'160,"2"2"-169,8 7-44,-1 1 45,-2 0 5,-1 0-8,-1 2 8,1 0 3,2 2 3,1-1 50,2 0-42,2-1-3,2-1 6,-5 0-14,6 0-168,-17 3 107,12 0-12,-21 7 39,13-3 20,-15 9 12,15-7-1,-12 8 8,17-9-2,-14 6-45,18-9-109,-5 3 53,14-7-1112,1-1 687,4-1 172,6-4 351,0-1 199,10-8-27,-7 5 1040,3-8-997,-10 9 43,-3-5-79,-5 6 112,-12-3-201,0 4 168,-32-5-222,18 7 70,-31-3-100,30 4 44,-23 1-13,22 1-144,-40 6 65,35-2-39,-31 11 28,41-6-3,-13 8 50,20-8 85,-15 9-6,21-11 86,-10 4-89,16-8 107,-3-1-124,6-2-42,-5-1-11,5-1 8,-5-2 20,5 0-98,-7-1 28,5 3-2,-14-1 44,8 2-3,-13 1 3,12 0 238,-10 0-107,10 0 88,-14 3-174,14-1-90,-13 7-17,15-3-36,-16 15 98,14-5 73,-13 24-73,16-14-70,-5 27 0,9-20 25,0 20 42,6-24-2,3 15 5,0-26 193,2 2-61,-1-17 176,0-1-115,-1-4-78,0-6-65,-1-1-95,0-14-33,0 9-740,-2-11 306,1 15-3252,5-6 964,6 9 2800,6 0 0,-6 6 0,-2 1 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7:04.6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13969,'40'6'431,"-7"-1"-280,-23-2-25,0-1-19,-2 1-62,1 1 16,0 0-61,2 1 3,3 1 14,30 13 19,-10-7 17,47 11-8,-33-14-20,9-3 1,3-1-24,5-1-2,1-2 0,0-1 0,1-3-1183,21-1 1138,-28-2 40,-2-1-4,-5 0-54,-5-1 63,-6 1 2,-6 0 38,10-3-32,-20 4 31,11-3-28,-27 5 1207,2 0-1210,-8 2 67,-1 1 571,-2 0-646,0 0 0,1 0 45,2 2 28,2 1-65,4 1 1,3 2-1,4 0 45,2 0-11,29 4-39,-14-5-34,63 5-2,-48-8-40,48 5 39,-52-3-61,23 7 95,-33-2 3,18 12 5,-23-6 1,25 13 27,-20-11 20,54 22-53,-49-23 36,37 16-5,-54-23-26,11 4 1,-16-6-7,8 2-10,-12-3-82,15 7 20,-13-4 68,18 13 2,-13-7-20,27 21 12,-22-16 5,19 19 3,-27-22 39,7 10-36,-15-14 16,4 5 18,-9-12 86,0 1-25,-4-6-118,0-1-52,-1 2 72,0 0 114,0 3-69,0 1-39,-1 1 137,-3 10-65,0-6 115,-3 6-42,4-11 264,-2-1 64,4-4-499,1 0 20,4-1 17,2 0 70,5 1-43,3-1-35,5 2 2,15 0-8,-8-1 2,20-1-2,-21 1-42,27-1 31,-27 1-40,23 3 45,-33-1-11,6 4 14,-16-2 62,1 7-12,-3-1-5,2 13-51,-1-7-72,6 16 78,-1-12 62,19 18-54,-10-21 34,29 9-34,-24-21 34,22 0-36,-22-6 2,14 0-13,-16 0-15,11 0-33,-19 0 8,4 0 40,-13 1-12,1 0 11,-1 1-8,3 2 9,0-1 2,8 2 3,-5-1 17,16 5-17,-13-3-3,13 4 8,-17-6 40,0 2-11,-8-3 55,-1 1-38,0-1-68,0 6 11,0-3-19,1 5 165,-1-7 76,5 6-129,-2-5 86,5 4-122,-5-4 27,2 0-28,-4-2 124,1-1 747,-2-2-660,1 2-340,2-3 79,2 2 34,8-1-31,7 0-1,7 0-4,25 5-4,-6 0-61,42 12 58,-30-4-12,9 4 0,3 1 16,5 1-210,-3 1 0,-1-1 212,-9-2-18,-10 0 0,-3 1 13,-6 0-188,22 18 194,-41-18-7,14 16 6,-14-13 3,17 15 0,-16-16 3,27 19 0,-25-19-3,22 13-6,-28-18-5,17 13 11,-20-14 394,12 14-394,-17-15 192,8 12-195,-9-10-19,18 20 19,-14-16-5,24 21 2,-17-20-11,37 25 15,-26-20-1,33 24 3,-38-27 3,15 15-1,-22-17 10,6 8-10,-15-14 10,3 6-10,-8-11 1,7 4-8,-3-7-37,18 1 33,-9-3-61,31 4 62,-27-4-34,18 6 33,-28-4-35,11 9 41,-12-4 3,16 9 3,-13-9-3,13 5-104,-14-8 56,4 1 40,-11-5-26,4 2 37,-7-3 0,10 5-6,-8-4-33,7 7 36,-7-3-6,7 9 1,-5-4-1,11 14 3,-8-9 6,13 17-3,-13-17-3395,8 16 3395,-11-18 0,15 20 0,-11-18 3,18 19-6,-15-20-280,15 11 205,-14-14 3464,10 9-3386,-14-13-14,0 4 48,-10-9-28,-1 0-12,-3-4-75,0-1 81,0 3 50,0 1-44,1 2-3,0 2 2,0 0 1,2 0-1,-2 0 40,0 6-6,0-3-44,-1 22-4,0-13-111,2 34 120,2-26-6,8 30 6,-2-27 0,7 21 0,-9-22 0,4 27-2,-8-28-4,4 22 3,-4-30-2,2 10 2,-1-16 6,0 5 2,-3-12 46,0 3-18,-2-6 54,0 5-81,-1-3 55,-8 18-64,2-8-75,-8 21 44,8-16-16,-2 21 50,5-15 3,-3 33-3,4-30-3,0 25 3,1-32-6,2 17 4,0-22 2,0 10 0,0-20-3,1 2 3,0-7 11,1 1 59,-2-3 109,1 0-417,-1-2-885,-1-4-439,-1-1-1418,-2-8-1718,0 2 14528,-2-7-7373,14 42 1,-9-27-1,11 35 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2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0 18301,'-6'44'5,"0"-6"-10,-6-20 2,0 0 3,1 0 3,0-2 2,0 0 29,0 0 27,0-1 15,0-1 19,-9 12-95,6-9-11,-15 23 5,16-22-2,-12 18 8,14-18-11,-8 13 2,9-12-2,-5 13 11,6-14 17,-8 19-11,9-20-4,-8 13 1,10-18-3,-5 6-42,6-10 0,0 2 34,4-7-40,1 0 43,0-2 408,0 0-395,-3-1-2,3 0-48,-2 0 33,1 0 9,-1 2 9,-1 0 52,-1 3-27,0-1-34,-1 2-76,1-2 40,1 0-9,-2 3 9,3-4-6,-2 6-9,3-4-2,-1 1 0,1-2 47,0-1 278,1-2-278,3-2-72,-1 0 61,4-2 14,1-2 3,3-1-42,11-3 6,-4 2-31,21-5 14,-18 8 36,20-2 11,-18 4-11,16-1-27,-13 3-35,28-1 71,-25 1-6,28 2 11,-29-1 3,31 6 0,-28-3 3,22 4-3,-32-4 0,9 2 0,-17-4 3,2 2 50,-10-2-39,0-1-14,-4-1-305,-4 0 106,-2 0-482,-15-2 144,2 0-1516,-17-6 152,14 2 1901,63 12 0,-35-6 0,55 12 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2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17 13852,'-64'-9'968,"13"1"-853,48 8-59,1 0-549,1 0 644,7 0 110,1 2-155,8 0-61,3 1-39,3 0 2,5 1 0,2 0-2,2 0 47,15 1 34,17 0-84,-11-1 53,16-2-241,-39-1-1215,9-1 733,-23 0-2083,-7 0-357,-15 3 3107,-9 0 0,6 0 0,3-1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11863,'13'2'2420,"-3"0"-1748,-10-2 800,0 0-1586,3 2 114,1-1 86,5 2-24,3-2-9,3-1-44,4 1 52,1-1-61,3 1-677,0-1-2110,31-6 1113,-16-1 1674,56-14 0,-66 13 0,21-6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5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1 16461,'-26'26'123,"1"0"-112,6-2 93,0 2-6,-2 1-45,0 2-47,1 0-3,0-1-3,1 0-45,4-2 36,1-1-147,0 13 147,7-14-139,-1 21 139,8-28-49,5 12-4,0-18 59,9 7 3,-6-8 0,6 5-3,-7-7 1,7 3 44,-7-6 39,17-2-48,-7-3 29,25-7-406,-13 0-26,24-12 210,-21 5 116,17-11 7,-24 8-355,17-21 392,-24 18 244,10-15-40,-21 24 188,-1-2-260,-5 10 61,0 1-157,-3 2-97,-6 0-1,0 0-44,-11 3 36,6 0-34,-14 10 104,12-4 188,-13 11-110,14-8-86,-13 13-62,15-12-90,-3 12 90,12-13-61,6 9 122,3-9-13,28 7 22,-8-11-479,38 1 361,-25-10-131,30-8 143,-28-1 67,34-16 100,-40 12 57,19-13-37,-36 14 182,5-7-260,-16 11 81,4-2 48,-10 9 2,1 1-509,-2 1 358,0 3 17,-1 2 106,-1 4-97,-2 0-9,-1 2-59,0 1 53,-2 13 12,2-8 828,0 19-828,4-19 86,0 8-97,1-15-37,0 1 101,1-9 433,-1 0-343,2-3-60,0-2-89,1-2-114,4-10 69,-1 2-148,17-21 61,-8 16-168,24-15 202,-21 22 3,19-2 31,-20 11-59,11 0 61,-12 1-2,9 2 55,-13 0-125,8 3 89,-14-1 42,4 3 40,-8-4 131,-1 3-62,-1-2 185,0 3-156,0-1 164,-2 2-184,1-3-81,-4 2-43,3-4-36,0 0-207,2-1 129,4-2 123,3 0 70,5-3-70,3-1-3,3-1 1,2-1-35,9-1 34,-8 3-251,13-1 164,-20 5-112,3-1 202,-15 2 54,1 2-21,-2-1 79,0 4-67,-1-1 8,1 4-16,0-4-29,1 9-8,-1-6 8,2 8-8,-1-8-75,2 8 75,0-6 3,6 8-1,-2-8 155,17 9-123,-11-11 55,17 4-86,-16-9 115,20 0-65,-15-2-39,20-4 31,-19 0 25,12-7-28,-14 4 221,12-12-165,-18 9 62,5-11-82,-13 10 45,0-8-61,-4 7 69,-1-10-80,-2 12 2,-2-4-53,0 9-3,-3 1 0,4 2-240,-9 0 153,4 2-92,-11 2 104,6 2-76,-10 10 120,8-2-97,-10 18 86,14-14-174,-3 18 147,11-21 35,6 7 37,4-11 6,15 0-197,-2-5-626,23 0 391,-12-5-543,27-8 566,-22 1 134,39-15 269,-37 10 183,36-13-150,-48 16 29,12-5-1,-28 11-24,0-1-1,-8 3 684,1 1 408,-2 1-1055,0 2-73,-1 1 299,0 2-49,-2 1-102,-1 1-33,-1 2-17,-2 0-3,-6 7-92,5-6-65,-4 4 12,8-10 5,1-2 325,2-2-568,2-4-102,3-1 186,5-6-34,3 0 70,3-1 87,3-2 36,0 1-70,7-3 62,-9 5-81,5 0-18,-13 7 357,5 3-160,-6 3 187,4 5-81,-6 0 390,3 11-393,-5-9 37,0 13-182,-2-11-37,1 9-11,0-9 3,11 11 39,-4-13-1668,16 4-102,-10-11 1773,17-3 0,-21 1 0,5-1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5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0 16083,'-19'56'678,"0"-5"-538,-1-23-96,-3 2-35,-1 2-4,0 1-5,0 1 0,2-1-2,2 0-77,-8 17 76,12-21-137,-4 17 42,16-33-131,1 4 167,4-12-901,4 0 347,0-6-1221,5-8 1204,-3 1 297,1-8 28,-6 3 8,0-2-181,-2-2 125,0-1-109,-2-2 3,1-2-1335,-2-10 1458,1 10 2072,-2-9-1022,1 21-173,-2 0-191,2 10 843,-1 6-829,2 0-165,0 13-151,3-8 112,18 12-48,-2-14 62,29 4-135,-17-10 57,27-1-57,-22-5 51,22-4-82,-24-1 212,14-5-214,-23 7 78,12-1-45,-22 5 261,4 0-54,-15 2 2193,-1 0-2189,-4 0-194,-2 2-8,-4 3 16,0 1-7,-2 2-46,1 1 0,0 0 29,2 1-37,1 0-3,2 0-70,0 0-22,2 4 87,2-3-54,0 5 54,1-7-46,4 7 46,-1-9-48,7 9 62,-5-10 72,1 5 0,-5-7 216,-1 3-137,-1-4 140,-8 2-219,2-2-523,-9-1-224,7-1-3702,-13-11-633,10 5 4156,39 3 0,-20 1 0,35 9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35.21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0 197 16366,'44'-19'47,"-4"1"-44,-21 6 3,0-1-1,-1-1 29,-1 1-28,-1 0 5,-2 1-3,-1 1 26,-2 2-23,0-1 23,-2 2-34,-1 0-222,-2 1 66,-1 1-40,-3 1 2,0 1 7,-1 1-1,-1 0-95,0 1-209,0 0-441,0 0-568,-2 1-773,0 0-1931,-2 1 4205,-1 0 0,3 0 0,-1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8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274 267 15405,'-27'-6'392,"2"2"-277,10 7 78,-1 1-16,-1 2-79,-2 0-98,-1 1-53,2 3 53,-2 1 64,2 3-72,-17 27-71,19-18-106,-9 26 121,23-30 5,9 9 59,-1-14 0,21 6 9,-9-13 117,21 0-118,-17-7 124,20-8-79,-17 1 213,19-17-171,-26 10 45,9-15-87,-20 14 45,-1-13-56,-4 9 23,-4-24-57,-4 19-2,-9-22-6,1 25-98,-16-16 61,13 19 1,-14-11 36,18 17-70,-6-6 64,12 9-179,-2-4 79,6 7-185,1-1 168,1 4-233,1-2 171,2 3-89,19-8 240,-3 3-11,31-8 40,-19 6 5,28-5-6,-21 5-103,47-4 56,-38 8-28,39-1 25,-46 6 100,38 5-49,-39-2-57,31 6 26,-41-5 33,11 4 297,-21-4 134,1 4-178,-11-3 587,-3 5-484,-4-1 190,-7 14-272,-2-4 32,-16 23-270,5-13-44,-31 43 11,22-32 0,-5 8 0,0 0-8,5-7-37,-21 34 0,29-44-50,-3 16 53,13-22-11,1 12-9,7-18-120,1 7 87,1-13-874,2 3 451,-1-10-1932,2 0 1078,-2-6-4066,1-8 5438,-1 1 0,0-1 0,-1 4 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48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46 15089,'96'12'179,"-11"-5"-117,-46-12-26,0-1-36,-2 0-409,-3-1-369,-5 1-385,-6-1-461,-5 0 1624,-6-3 0,-6 6 0,-2-2 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57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1 14369,'-18'18'779,"4"-4"-575,13-14 124,1 0-230,-3 0 61,1 0 37,-2 0-19,-1 0-62,1 0-29,-1 0-4,0 0 321,-4 0-297,5 0 54,-2 0-155,6 0-1374,0 0 1414,5 0 106,0 1-28,6 0-41,1 1 32,10 0-108,-3-1 36,17 0-6,-14-1-30,26 0-9,-23-1 0,12-1 3,-19 0 3,10-1-8,-10 1-49,13-2 49,-18 3-40,8-1 11,-9 1 23,10 0 11,-11 1-3,5-1 3,-12 1 98,-1 0-2657,-3 0 1800,-5 0-445,0 0-294,-6 2-608,1 0 11936,0 0-7373,27-4 1,-16 2-1,22-4 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5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14117,'30'-13'3,"-2"3"-3,-11 9 0,0 1 0,1-1 3,-1 1-3,1-1 6,-1 0 5,-2 1-11,-1-1-3,-1 1-3,-3 0 4,-2 0-43,-1 0 42,-4 0-190,1 0 193,-2 0 0,2 0 8,0 0-8,5 1 0,-4 0 154,6 1-154,-6-1 9,2 1 61,-5-1-42,0-1-720,-1 0-1647,4 0 673,0-1 1666,-11 1 0,6-1 0,-11 1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59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1 127 16220,'39'-11'381,"-4"-1"-303,-24 3 20,0-2 42,-3 0-36,-1 0 39,-3 1-54,-2-1 23,-2 2-16,0 0-35,-2 2-100,-11-1-84,4 4-149,-13 0 138,12 5-85,-7 7 149,7-2-159,-8 13 167,12-10 17,-2 7 12,8-11-20,-1 3 8,1-5-708,0 1 235,2-2-793,3 0 129,0-2-3346,6 0 2356,-3 0 2172,-19-4 0,9 3 0,-16-3 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8:59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62 14941,'2'-20'-76,"0"4"70,-3 10-30,0 2 36,0-1 39,1 2-30,-2 0 27,1 1-36,0 1-185,-2 0 76,0 1-132,-7 8 238,2-2-257,-7 14 106,7-7 149,-4 20-57,8-15-19,0 19 81,4-20 28,6 9-25,-2-15 173,9 4-115,-7-10 317,6 0-154,-6-7 132,11-11-185,-9 3 512,5-14-400,-10 12-62,-2-8-123,-4 9 56,-2-3-154,0 9-616,-4 2 269,3 2-2216,-6 14 651,7-3 1912,-3 14 0,8-16 0,0 1 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0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604 68 15307,'-62'-32'684,"9"6"-525,38 22 18,0 2-79,-1 0-93,0 1 48,-3 1 17,0 0 14,-12 4-84,5 1 0,-21 13 3,17-3 0,-24 18-11,24-10-211,-26 30 211,32-23-43,-16 29 51,26-30-81,-5 17 78,11-18-36,0 25 28,7-26-104,5 21 115,1-27 37,11 10-29,-1-15 45,25 8-11,-14-15 0,51 3-5,-37-12 61,47-8-65,-44-2 74,29-15-46,-33 7 116,19-16-91,-29 14 147,10-17-138,-22 15 202,3-26-157,-15 23 484,0-30-405,-8 34-12,-3-15-140,-1 21-25,-5-6-42,5 11-84,-8-7 14,6 10-67,-10-4 42,9 7-199,-10 0 120,8 3-974,-9 0 196,9 2-2260,-6 6 896,8 1 2316,-2 9 0,8-11 0,0 3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1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14868,'19'44'308,"-1"-5"-305,-14-21 5,1 1-2,0 0 27,1-1-27,1-1-6,0-1 5,1 1 1,0-3-6,2 1 70,14 6-462,7-5-90,0-1-733,5-9 456,-19-6-4852,12-7 5611,-16 4 0,2-4 0,-12 5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1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19 16803,'-25'-12'-160,"2"6"73,12 11 82,-1 4-26,-2 4 31,-2 3 31,-1 5-31,-3 4-9,0 2-36,0 3 9,2 1 28,1 1-43,-6 27-114,7 16 129,0-10-26,16 5 26,6-48-583,13 10-140,-2-17-1476,16 4 846,-12-12-3544,18-1 4933,-18-5 0,-1-1 0,-14 0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19 10345,'5'3'1789,"0"0"-1136,-5-3 2005,0 0-2454,-7 13-134,2-5-67,-7 12 2,3-8 32,1 3 41,-2 1-78,1 1 3,0 2-3431,-7 18 3428,6-13-56,-9 28 56,13-31 2,-3 11-2,6-21 79,2 1 47,0-9 4349,1-1-4270,2-8-202,2-1 47,2-9-50,1-2 36,3-5-36,0-2-5,2-3 2,0-1-109,1-1 112,0 2-115,6-7 79,-5 12-3,6-7-40,-11 17-150,9-2 167,-10 10-196,8-1 197,-7 5-26,7 1 6,-7 0-6,3 2 137,-7 0 12,1 3 33,-4 0 619,0 12-501,-1-4 5,-2 17-148,-3-11-22,-5 17-40,1-16 4,-3 10 21,5-16-33,-2 7-42,6-13-53,-1 3 59,3-8-6,0 0 22,0-3 73,3-3 26,1 0 7,4-5-69,3-1-17,3-3-165,2-2 53,2-2 76,0-1 27,0 1 6,-1 1-153,9-5 100,-9 8-23,9-5 18,-15 12 55,5-2-30,-7 4-93,5 0 123,-7 3 155,5-1-18,-7 1-22,0 0-30,-4 0 156,1 0-232,-2 2 296,0 5-133,0 1 7,0 14-78,0-5 107,-1 23-168,-1-18-20,-3 19-14,1-22 8,-3 11-8,4-14-39,-1 13 33,3-16-81,0 7 17,1-15-912,4-1 522,1-4-1186,14-10 33,-3-1-4796,18-20 6409,-14 10 0,0-1 0,-14 14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35.6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1 114 15358,'35'-7'11,"-6"1"-3,-23 2 4,0 0-4,1 0 28,0-1-30,0-1 56,0-1-57,0 0-5,0-1-339,-1 0 62,0 1 11,-2 1-14,0 0-25,-2 1-90,0 1-227,-1 0-439,-1 1-664,0 0-1789,0-1 3514,1 1 0,-1 1 0,1 1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3.2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1 16268,'11'59'5,"-1"-5"65,-2-25-22,0 0-48,0-1 0,1 1 8,0 0-2,0 0-3,0 0 2,0 1-5,2 0 9,-2 0-1,3-1 57,5 23-12,-6-20 115,2 22-37,-11-33 152,-15 8-179,-3-14 36,-55 11-146,24-14-474,-2-2 0,-1-1-618,2-3 1098,-38 2 0,58-6 0,-15 1 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7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579 91 15585,'-47'-13'812,"9"3"-513,33 9 26,-1 0-76,0 0-39,-1-1-61,-1 1 16,0 1-28,-1-1-59,0 0-30,-10 1-56,5-1-71,-22 4 43,17 0 47,-18 7-8,19-3 53,-20 12-51,17-7 46,-19 14-51,21-11-3,-12 15 73,13-11 22,-16 27-89,17-21 3,-12 25-1,16-27-5,-3 15-8,9-17-79,0 18 42,5-19-19,7 16 53,2-18-3,12 9 8,-5-13-25,22 11 34,-13-15-3,30 7 0,-21-12-14,32 3-39,-23-5 33,45 0-16,-42-2 47,48 0-5,-54-1 8,32-6 19,-37 0-30,25-11 34,-23 5 10,26-15-2,-26 7 33,34-33-19,-39 20 48,20-34-57,-37 31 54,-2-25-43,-11 26 99,-19-30-160,4 34 3,-26-22 5,15 31-95,-32-14 76,26 21-126,-27-8 50,30 17-145,-16-1 117,20 5-711,-15 4 162,19 3-3371,-12 20 1170,20-5 2865,-2 23 0,13-29 0,1 5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8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16178,'38'26'149,"-5"-2"-51,-24-13-56,1 0-37,2 1 4,0 1-4,1 0-2,1 2 3,1-1 10,18 12 29,-12-10 0,19 9-42,-23-16 30,13 0-402,-17-6-972,9-4 249,-13-5-4677,7-12 5769,-8 4 0,-1-2 0,-4 10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8.8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343 0 15965,'-31'4'292,"5"-1"-214,16-3 20,0 1-28,-2 2 8,-1 3 20,-2 3-19,-2 4-48,-2 2-31,-1 3-45,-2 3 45,-17 27-6,15-15-61,-21 45 59,29-43-90,-3 29 53,15-36-39,4 24 31,4-28-1,10 16-167,-1-26-1649,16 3 293,-7-12 1577,20-3 0,-26-3 0,7-1 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09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27 10421,'2'11'2061,"0"-3"-1384,-2-8 1802,0 0-2479,2-4-65,-2 4 88,3-3 83,-7 9 115,0 0-78,-5 6-56,-2 1-17,-8 10-59,4-6-53,-8 12 37,11-15-68,-1 3 64,7-8-44,1-2 11,2-2 31,1-2 11,1-1 599,1-2-467,2-3-129,0-1-3,2-6-62,1 0 54,2-3-300,13-17 263,-6 10-53,17-17 89,-16 21-61,11-6 0,-12 11-2,7-1-7,-11 7-187,6-1 193,-9 5 12,4-1 55,-6 2 6,3 0-3,-4 0-55,4 2 49,-5 0 12,4 3 42,-4-1 495,2 12-338,-3-6 81,0 18-185,-6-11 25,-4 14-95,-1-14-37,-8 14-35,8-18 35,-2 6 4,8-14-37,0 1 42,2-5 330,1 0-327,4-5-3,2-2 5,8-5-5,2-1 0,5-3 9,3-1-3396,11-8 3382,-9 7-37,20-12 47,-26 16 49,11-7-21,-21 13-36,4-3 3,-7 6 3390,1-1-3390,-5 3 30,-1 1-83,-1 1-70,-1 4 459,0 1-56,0 11-193,0-3 89,0 13-142,0-10 2,-3 11-33,2-12-42,-4 12 30,4-14-44,-1 9 48,2-13-107,4 3 25,-1-6-1775,12 2 999,-4-6-2612,13-3-546,-9-5 4021,4-2 0,-11 2 0,-3 2 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0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15030,'33'44'207,"-4"-5"-92,-18-24-70,0 1 25,-1-1 143,0 1-26,0-1-72,-2 1-53,2 1-54,12 26-5,-11-19 56,13 29-14,-17-32-9,-1 7 42,-4-11 29,-2-1 52,0 0 96,-1-2 134,-4 0-58,-3-2-9,-13 5-261,3-4-7,-21 8-54,12-9-124,-35 14-690,28-13-1883,-30 11-756,36-14 3453,-8 2 0,23-7 0,2-2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6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292 103 14675,'20'-20'226,"-4"5"-192,-15 11 30,1 0-19,0 0-36,-1 0-1,1 0 0,0 0 1,0 0-6,-1-1 103,1-2-64,-2 3 137,2-3-179,-2 5-53,-2 0 45,-1 0-40,-9-2 54,3 2 92,-10-1-28,9 2 0,-11 1-65,7-1-10,-13 2 2,10 1-22,-19 5-12,19-2-50,-14 5 45,20-6 328,-7 6-216,7-3-48,-13 17-24,11-9-77,-10 17 71,14-16-76,-2 17 78,8-18-47,-1 10 8,4-17 34,4 1 11,2-6 48,27 0 13,-8-7-8,34-7-50,-25-1 14,34-20-11,-34 15 38,22-15-7,-35 18 52,8-9-80,-17 12 114,2-6-87,-9 10 88,0-5-71,-4 8-11,0-4-42,-1 6-81,0-1-51,0 2-666,0 0 798,0 5 179,0 0-28,0 6-81,0 3 20,-1 3 33,-4 12-117,0-5 58,-5 20 85,4-17 47,-4 20-191,5-19 208,-6 30-207,5-28-6,-4 24-3,5-30 120,-7 21-63,6-23 58,-10 16-68,7-22 80,-6 5-1,6-11 874,-10 2-919,8-8 62,-12 1-98,10-5-36,-12-4-4,10-1-66,-15-13 19,15 7-294,-9-12-53,17 12-1789,0-17 602,10 14-3299,17-18 4878,-2 17 0,2 1 0,-11 9 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8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1 142 13950,'39'9'159,"-5"-1"-106,-20-10 12,-1 0-4,0-2-24,0-1-29,1-2-2,-1-1 30,0-1 82,4-6 69,-2-4-134,-4 4-13,-5-4-43,-8 13 3,-3-5 0,-1 7-6,-5-1-58,4 3-79,-7 0 62,5 2-62,-11 2 143,10 0 90,-11 7 80,12-2 197,-10 14-311,9-9-109,-6 15 53,10-14 3,1 9-3,4-11-14,7 10 42,0-12 47,14 5-13,-4-10 75,33-1-128,-18-6-1,39-7-364,-33 0-108,26-10 354,-30 7-150,26-13 257,-33 12 45,16-10 76,-28 14 61,1-3-134,-10 7 81,0 1-126,-4 4-876,-1 0 982,0 7-53,0-1-17,0 7 9,0-3 45,0 1-1,0 2 12,-4 5-31,0-3-28,-9 13-50,6-14-29,-3 6 37,7-14 656,1-1 30,1-4-692,1-5-75,0-1-9,0-6 82,2 2-82,1-2-53,3 0-249,21-15 294,-6 10-8,32-15 98,-23 19-132,23-3 50,-31 12-170,8-1 170,-24 5 90,3 2 6,-5 1 156,2 8-81,-3-4 82,2 8-119,-3-8 46,0 6-84,-1-5 288,1 7-250,0-6 4,6 10-45,-2-9 123,11 7-37,-3-11 54,27 0-143,-15-4 3,29-2 5,-27-1 32,16-2-35,-21-1 104,16-5-55,-21 3 88,11-7-44,-19 6 42,5-11-140,-9 8 76,3-11-73,-7 10 70,1-7-20,-3 7-39,0-4-14,-1 7 92,-4-3-89,2 7-11,-3-1-29,4 4-41,0 0 41,1 1 71,-8 5 8,0 0-28,-11 11-14,6-5 39,-10 17-81,13-12-56,-2 12 28,10-16 70,5 7 31,3-9 22,11 4-8,2-8-818,38 1 42,-20-7-1966,63-10 1633,-51 2-1094,39-13 1136,-51 10 364,15-4 658,-27 9 182,3-2 786,-18 6 1930,-2 0-2618,-6 2 194,-7 0-474,3 0-182,-6 0 182,6 3 14,-3 4-9,3 0 104,-3 5 99,2-4 517,-5 4-535,5-6 180,-5 2-154,6-6 316,0 0-361,2-2 36,0 0-269,1-2 60,1-2-4,0-2-327,7-12 190,-2 6-137,13-13 129,-6 12 69,13-7 71,-9 11-124,14-4 63,-11 8-60,20-1 101,-18 5 31,15 0 0,-22 1 118,16 4-115,-15-3 41,16 4-32,-17-5-7,11 1 34,-12-1-36,16 0-157,-15-1 81,12-1 76,-18-1 522,2-1-436,-9 2 155,-1 0 8,-3 0 151,-1 0-241,-1 1 26,-2-2-180,2 2 23,-6-1 3,4 1 248,-8 1-192,5 0 81,-7 1-110,4 2 169,-13 11-124,12-4 65,-10 12-171,14-11-42,-5 12 42,8-12-81,-1 8 75,6-10-64,1 2 70,2-4 42,7 0-42,1-4-792,17-1 596,-11-3-423,21-9 423,-21 2 213,11-9 101,-17 8 142,3-5-137,-10 6 272,1 0-101,-4 4 249,0 1-952,0 2 409,0 5 124,0 1-116,0 4 0,1-1 26,1-1-31,2 1 5,2-1-8,1-1-333,1 0-3554,14 2-24,-5-5 3911,-40-28 0,20 18 0,-38-22 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8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 14742,'-30'77'829,"4"-8"-519,11-39-44,1 3 0,-2 2-100,0-1-24,-1 0-18,-1-1-116,0-2-8,2-2-8,2-3-46,3-2-7,-1 9-40,6-12 14,0 2-912,6-16 525,1-6-44,2-4-153,1-2-134,2-4-1,0-2-127,-1-3-187,-1-2-529,-2-2 1649,-2-6 0,0 12 0,0-3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9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15030,'47'30'339,"-4"-5"-286,-21-15-42,3 0 59,1-2-61,0 0 27,0-2 17,-1-2 9,-1 0-62,-1-3 134,26-1-131,-22-3-227,25-4-5,-35 1-236,5-9-1602,-13 7 2120,-2-4 1025,-31-1-507,-5 14-325,-8-6 242,-2 20-368,23-5-128,-11 11 2005,14-6-2056,-5 16 0,11-11-56,2 23 107,10-22-1115,15 14 370,0-23-2017,22 0-265,-12-9 3035,21-1 0,-32-2 0,5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36.22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58 13182,'33'-20'-2742,"-6"3"1312,-20 12-751,0-1 2181,-1 1 0,-2 2 0,-2 1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9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19 15263,'-47'27'56,"7"-4"61,32-14-75,1-1-11,1 0-31,1 0-45,2-1-8,1 1 11,1-1 39,1 1-28,4 1 26,1-3-1524,20 0 789,-6-6-1136,23-7 821,-16 0-844,18-12 404,-8-3 493,5-12 1002,-11 4 0,-12 8 0,-12 10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19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224 0 15769,'-11'90'832,"-2"-11"-586,-6-41-72,-1-1 50,0 1-50,-1 0-96,1 0-8,2-3-64,1-1 19,3-2-25,2-3-65,1-3 60,2-2-29,-2 10-19,7-14-129,0 17 174,9-25-936,11 6 65,-1-14-2801,18-1-1424,-13-5 5104,11-7 0,-22 5 0,1-4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21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12958,'-40'87'1051,"-1"0"1,6 6-995,-5-29 1,2-11-13,23-31-6,1-1-39,2-3-31,2-1 31,2-3 36,1-1 26,-1 0-62,3-5-8,-1 2 61,4-8 216,1 0-40,1-2-229,3-2-123,0-1 59,4-3 10,-2 0-136,12-8 109,-6 5-34,17-7 73,-13 8 39,8 0 0,-7 2-5,-1 1-23,0 1 23,3-1-1,-5 1-41,8 0-14,-8 1-124,16 1 143,-14 1-89,11 3 100,-17 0-2,2 8 159,-6-2 333,2 14-383,-4-9 274,0 15-232,-2-13 143,-6 15-188,0-14 196,-9 10-135,2-15 124,-12 3-148,9-8 86,-14 2-106,11-5 22,-24 2-39,19-3 64,-32 1-131,32-3 3,-15 0-6,25 0-48,-3 0-473,10-2-1444,1-4 346,3 0 1619,20-17 0,-13 15 0,14-9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21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26 15433,'13'40'-22,"-2"-5"-14,-11-26 36,0 0-48,0 0 48,4-1 45,1-2 19,5 0-55,4-2 97,2-2-106,3-1-28,4-2-42,1-3 70,0-3 106,6-8 9,-9 1 98,8-11-132,-17 9 174,1-9-6,-9 13 544,-2-7-645,-1 12 17,-1-1-165,0 7-1044,0 0 1044,-1 8 137,0 0-134,0 9 0,-2 0 50,1 3 17,0 3 78,-1 2 283,-6 31-369,1-18-3322,-12 41 3321,6-40-139,-27 44 148,17-43 171,-25 30-57,25-43 290,-18 7-318,19-19 3300,-22 3-3411,25-13 303,-16 1-911,23-7-1363,-6-6-342,12 0 2268,0-11 0,6 11 0,1-3 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47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160 201 15683,'37'-15'47,"-7"2"-44,-24 8 3,0 0 2,0-1-2,1 1-6,-1-1-3,1 0-34,0-1 1,1 0 2,1 0 26,1-1-23,1-1 37,11-9-6,-8 8-3,13-12-3,-14 13-2,8-5 14,-10 7 47,6-3-48,-10 6 4,1-2 52,-7 6 1300,1-2-1089,-7 3-71,1 0-201,-5 2-58,-2 2 58,-3 1 58,-3 1-58,-11 6-36,7-2 33,-21 17 3,21-12 48,-17 13 13,22-15-49,-11 8-7,12-8 9,-10 8-14,11-8 6,-12 15-1,14-13 40,-10 14-45,13-14-47,-8 13 47,10-13-6,-6 10 6,8-14-3,-2 5-50,3-7 53,0 10 6,2-10 5,-1 12 17,2-12-34,-1 10 6,0-9 6,0 6-6,0-7 8,0 8-41,1-10-7,-1 7 38,2-9-7,0 7 1,0-7-1,0 7 1,0-7-31,0 5 39,0-3 0,5 11-6,-2-9 3,7 9 3,-5-10 6,7 5-12,-6-7 15,6 4-4,-8-8 4,2 0-6,-3-2 50,0-1-84,-3 0-101,1 0 132,1 0 87,1 0 20,1 0-93,3 0-12,-1 0-251,0 0-59,-4 0-325,-1 0 244,-1-2-3912,3-10 218,-1 1 4083,-8 18 0,5-9 0,-8 22 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50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16489,'21'14'6,"-1"-2"-15,-12-4 4,1-1 2,-1 1 3,0 0 0,0-2 0,-1 1 3,-1-2-3,-1 1 0,0-2-9,-1 2 9,-1-3 34,2 3-31,-3-3-9,8 5 9,-4-3 0,7 6-1,-6-5 12,7 6-8,-7-6-6,6 7 0,-8-7 39,3 5-42,-4-6 3,1 2 9,-4-5 24,1 0-41,-1-1-168,1-1 61,0 2-336,2 1 95,0 0 34,1 0-131,0 0-158,3 2 449,-1-2-1127,8 5 699,-7-4-945,3 5 387,-8-6 1148,-9 2 0,4-4 0,-5 1 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51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0 322 16164,'19'-20'-115,"-2"1"113,-8 11-4,1 0-30,2-1-51,1 0 6,2 0 27,1 0 21,1 0 30,20-7 56,-15 6 42,20-8-41,-24 9 18,10-6-27,-11 5 17,15-12-20,-16 9 64,17-18-103,-21 18 50,10-11 0,-14 13-8,3-2 17,-7 6 58,-1 1-120,-2 4-467,0 1 237,-4 2-11,0 2 241,-3 2 73,0 3-73,-2 2-692,-1 0-50,0 1-3506,-3 7 788,4-8 3460,32-38 0,-17 20 0,24-32 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52.0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16819,'18'40'-5,"-3"-6"5,-9-23 3,1-1 33,-1-1-30,-1-1-6,2-1 5,-1-1 40,0 0-39,2-2 80,5 2-77,0-3-4,0 0-411,-3-2 152,-8-1-1930,0 0 1321,-6 0-423,0 1-713,-4 1 5275,-3 1 1,-1-1 0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52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30 163 8892,'-16'-3'3203,"3"1"-2578,13 2 700,0 0-1359,3 1 34,2-1 45,5-1-45,2-2 6,3-2-1,3-1-5,1 0 0,1-1-3,0-1 3,0 0 6,7-5 5,8-5-53,-8 3-568,1-6 346,-20 13-450,-2-5 134,-5 8-1531,-12-4 1310,3 5-1052,-15-1 1424,13 5 236,-2-2 193,9 2 76,1-1 5613,2 1-5462,3 1 171,-2 1 89,3 0-215,-2 0-11,-1-1 178,0 1-285,-1 0 568,0 4-464,0-1 196,-4 7-340,0-4-7,-13 14-62,7-10-34,-12 13-11,13-14-79,-5 6 43,8-8-79,-2 4 62,6-7-28,-1 1 47,3-6-2074,0 0 1259,-2-3-1246,1 0 927,-4-3 1,2-1 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52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15596,'61'-2'-123,"-9"1"86,-33 1 37,-2 0 9,2 0 24,-2 0-33,2 0-649,-3 0-186,0 0-218,-2 0-381,-3 0-722,-3-1-1461,-3 0 3617,-3 0 0,-1 1 0,-1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40.34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74 17192,'25'-5'227,"-4"2"-185,-12 0-6,-2 1-36,1 0 0,-1 0 0,0 0 3,1 0-3,0-1 5,0 2 40,1-2 6,0 0 27,-1-1 20,1 0-31,-1 0-14,0 0-44,-1-1 27,0 1-2,-1-1-29,0 1 40,-2 0-36,-2 2-4,-1 1-2066,-1 0 1485,3 1-301,1 0-498,3 0-493,2 0-1215,0 0 12913,0 0-7373,-26 0 1,15 0-1,-20 0 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9:59:53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0 15361,'-20'5'372,"4"0"-372,15-5-31,1 0 84,0 3 71,0 0-124,0 3-6,0 1-2,0 2 8,0 0 2,0 0 1,0 2 34,0-2 49,0 8 40,0 0-120,1 0 89,-1 0-92,-1-10 112,-7 10-110,2-8 102,-9 8-37,6-10 159,-12 6-175,9-8 13,-10 2-6,12-6 9,-6 0-70,9-1-2206,-3-5 497,7 0 1709,0-10 0,3 9 0,0-4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0:02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6602,'0'0'0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0:34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25 17183,'25'-14'0,"-3"3"6,-13 15-3,0 1-3,1 1-3,0 1 3,2 1-36,-2 0 36,0 2 2,0 0 4,1 5 0,0 3 38,-3-2 71,-1 4-81,-5-10 72,-1 11-39,-1-7 45,-7 17-106,2-14 8,-10 12-11,8-17 58,-6 10-27,6-12 36,-5 9-34,7-12 51,-5 3-28,4-5 64,-4 1-53,3-3 112,-6 1-115,6-3-33,-8-1-70,8-3 36,-10-4-34,7 0 20,-7-1-22,8 3-102,-4 0-27,7 3-848,-4 0 581,6 2-903,-3-1 414,5 1-2062,-1 3 933,3-2 2050,3 2 0,-1-2 0,2 0 0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0:35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25 16184,'-22'-13'95,"2"2"-89,8 12 30,-1 1-30,0 2-6,0 1 0,1 0 8,0 0 45,1 1 0,-8 6-8,7-5-6,-15 14-89,16-11-23,-8 8 65,12-10-54,-3 7 57,5-7-32,0 7 37,3-8 39,1 4-39,1-4-14,2 11 12,1-9-4,6 11 6,-1-12 14,8 8-6,-7-8 99,9 3-71,-7-5-27,15-1-12,-11-3-1481,21 0 552,-19-2-2438,15-6-502,-16 1 3872,3-4 0,-13 4 0,-1 2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0:36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1 15949,'0'42'196,"-1"-7"-143,-5-25-17,-2-1-30,1 0 2,0-1 1,0 1 44,0-1-53,-1 0-31,0 0-84,-2 4-98,0 2 152,3-2 61,2 2 0,5-9 0,-1 0 59,1-4-2832,0 0 1160,4-5-2405,-1 0 7294,3-4 1,0 2 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5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16873,'41'8'-40,"-8"-2"-2,-25-4 37,-2-1 5,-1 1 8,1 1 54,0 1-59,1 1 30,1 1-30,0 1 5,1 1 152,5 14-124,-8-9 158,4 16-71,-10-18 67,-7 10-111,0-8 61,-23 16-132,12-14 70,-23 15-33,20-17-31,-24 11-14,24-14 0,-14 6 0,25-11 11,-1 0 43,8-3 32,1-1-3096,2-1 1731,0-3-494,1 1-428,3-3-1481,2 0 13512,2 0-7373,-15 13 1,7-8-1,-12 12 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6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14960,'-42'15'339,"7"-2"-277,30-7 80,-1 0 10,0 1-1,0 0 8,-1 1 1,0 0-20,-1 1-34,0 0-61,-1 0-90,-10 11-53,10-9-16,-10 13 69,14-14-176,0 8 218,4-7-84,3 8-11,3-8-972,21 7 191,-5-11-5540,29 0 3045,-19-6 3160,9-2 0,-24 1 0,-5-2 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6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0 11737,'2'9'2621,"-1"-2"-2075,-1-7-865,0 0 453,3 0 54,-3 1-56,4 0-130,-2-1 208,1 1-120,3 0-56,3 0 33,13 4-73,-8-1-103,9 2 101,-17-3-4,4 5 57,-8-1 115,2 8-71,-4-5 203,-12 17-220,3-14 35,-17 14-65,9-16 3,-13 6-1,11-9-35,-16 8-15,19-9-338,-6 3 123,17-7 145,1 1-39,4-2-89,0 4 204,0-3 187,17 5-125,-3-4-12,31 0-13,-15-3-743,38-2 62,-32-1-1378,27-4 605,-38 1 1417,7-6 0,-20 7 0,-1-1 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7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12 5790,'-2'-3'3276,"12"-5"1,-29 19 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7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13145,'10'3'4290,"-2"0"-3914,-8-3-77,0 0-344,0 2-33,0 0-42,0 1-4,0-3-962,0 1 42,2-1 358,2 1-291,6-1-430,3 0-301,5-2 11538,19-6-7829,-77 13 1,52-10-1,-68 14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40.88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1 167 15870,'39'-6'-73,"-6"0"73,-22-1-11,1 1 6,1-1 2,1 0 3,1-1 8,0 0 3,1 0-2,1-1-1,2-1 29,-1 0-37,1 0-650,1 0 59,-2 0-153,0 1-321,-2 0-596,-1 1-1228,-4 1 2889,-2 1 0,-4 3 0,-2 0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7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7750,'0'0'0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8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1 15613,'27'5'126,"0"3"-126,-6 3-3,3 1 0,-3-1 3,1 1 0,-4-3 0,-2 0 0,-3-2-22,-1 5 22,-6-6 249,-1 6-134,-8-6 95,-11 8-149,1-4 37,-17 8-53,11-9-28,-17 7-9,14-7-78,-23 8 62,24-9-90,-15 7 28,23-9-977,-3 1-9,10-4-2083,2-1 311,3-2 2828,1 0 0,0-1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9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0 16643,'-41'11'238,"6"-2"-193,25-5 123,-2 0-9,0 1-19,-2 2-36,-1 1-17,-1 0-9,-1 2-16,2 1-62,-2 0 0,3 0-104,-6 6-72,-1 9 125,5-4-89,0 19 135,12-22-34,0 17 30,4-20-741,13 10-2515,-3-16-96,26 2 2713,2-11 0,-11-1 1,-3-2-1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49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1 12862,'12'37'62,"-3"-4"-51,-10-24-2,-1 1 27,-1-1-33,-2 1 5,2-2 29,0-1-37,1-1 0,-1 0 8,1 0 51,-2 0-51,2-1 31,0-1 51,1-4 1991,1 1-2117,1-4-79,1-1 70,2-3 9,-1 0-18,2-1-7,1-1 8,1 0-29,7-6 80,-3 3-158,13-7 79,-10 9-9,13-7 26,-15 11 64,10-4 11,-13 8 104,4 0-110,-8 1 46,4 1-48,-4 0 5,5 2-5,-4-1 366,3 5-103,-6-2 28,2 7-232,-4-3-54,2 7-2,-1-6 5,0 7-11,-1-7 20,2 6-20,-1-8-79,1 2-475,-1-7-1502,2-1 116,0-2 1940,5-5 0,-5 3 0,1-4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53.5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46 15125,'-5'-24'544,"1"5"-455,3 17 317,0 1-252,0 1 76,6 3-135,0 1-42,7 2-44,0 0-7,0-1-2,0 2-50,0-1 44,-1 1 6,-1 1 154,7 5-120,-6-4-26,7 8 1,-10-10 122,8 12-69,-8-9 36,7 11-90,-9-10 15,6 10-20,-7-10 5,6 8-8,-7-11-3,4 6 3,-4-6-36,3 8 33,-2-6 0,4 11 3,-5-10 6,6 10-3,-7-13 16,2 6 23,-3-8-31,-1 2 34,0-3 25,0 4-64,-1-2 78,0 7-48,0-6-36,-1 5-8,1-7-6,-2 3 5,1-4-33,0 3 42,0-3 9,0 0 24,1-2 54,-4 3-42,3-2 33,-5 3-69,3-3 33,-3 5-9,1-2 18,-9 10-43,6-8 51,-9 8-48,9-8 20,-8 5-37,8-7-72,-4 4 44,7-7-36,0 2 26,2-4 10,0 1 37,2-2 204,0 0-201,-1 0 47,1 1 0,-2 1-19,0 0-34,-1 0-48,1 0 45,1-2 48,-1 1-647,3-2 420,0 2-868,0-1-392,0 2-647,0-1-1403,1-1 3492,-2-4 0,2 2 0,-2-4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1:59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43 141 17595,'15'-24'-244,"-2"2"166,-4 12 25,0-1 28,1 0 25,0 2 42,-2 0 28,-1 4 36,-3 1 6,-2 3-311,-1 0 51,-5 5 148,1-1 78,-4 4 34,1 3-50,-3 1-20,-8 11-9,4-5-35,-10 13-77,11-11 1,-5 10 41,9-11-89,1 15 121,4-17-57,2 10 59,1-18-8,0 3 11,2-7-8,-1 0 8,1-2 53,-1-2-8,0 0-37,2 0 1,-1 0 217,8-6-142,0 0-84,14-11 0,-6 5 23,17-12-20,-17 12-15,9-10 4,-18 14-6,3-4 14,-8 7 81,1 1-72,-4 3-541,-1 1 330,-1 3 70,1 0 132,-2 3 0,1 1 0,1 2-8,-1 3-37,1 0-14,3 12 51,2-9-37,8 11 45,-2-16 37,14 2-29,-8-9 210,26-2-136,-20-6 184,28-14-146,-31 4 37,11-17-51,-21 13 59,0-18-159,-7 12 2,-1-20-10,-5 18 7,-4-14 40,0 22-151,-7-4-43,8 15-596,-11 2 253,7 8-850,-9 9 418,10 1-1227,-1 12 799,7-8 1352,20 15 0,-12-20 0,13 5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1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0 14680,'-29'35'202,"3"-3"-121,12-16-11,-2 2-59,1 1 51,-1 3-54,1 0 37,0 1-39,0 0-6,1-1 42,-12 17-34,11-16 0,-12 18 32,16-25-85,-4 6 8,8-11-184,-1 1 148,6-9 143,0 0-238,2-2 294,4-1-81,-1 0-8,3 0-35,-2 0 32,-2 0 11,0 0-742,-1 0 705,0-1 182,2 0-13,3-3-113,3 0-64,3-3 0,11-5 25,-5 2-78,14-10 17,-13 9-43,11-7 74,-14 10-85,5-1 87,-13 6-212,4 0 162,-7 2-20,3 1 70,-5 0-45,6 2 12,-5 0 78,4 2-42,-6-1-50,1 0 50,-2-1 330,0 6-142,-1-3 10,-5 9-164,0-4-28,-8 8-1,3-7-120,-7 11 62,8-11-53,-4 9 8,10-12 8,0 9 90,2-10-11,8 6 11,-2-9 62,13 2-54,-6-5 48,11 1-20,-9-2 9,18-1 0,-15-2-42,18-3-199,-18-1 42,18-10 109,-18 8 34,14-12 11,-18 11 56,6-9 8,-10 7 37,6-12-98,-8 10 33,4-10-30,-6 12 165,1-7-110,-5 10 144,1-4-71,-2 10 9,0 0 16,0 3-318,-4 0 24,0 0 82,-4 0 48,-1 0-9,-10 5 11,8-1-112,-10 8 109,13-4-64,-6 10 17,6-4-56,-6 12 47,9-10-2,-1 18 61,5-18 0,6 14-2,0-19-376,12 4-224,-4-8-1722,23-2 1100,-14-4-2468,25-6 3695,-21-1 0,-3-1 0,-13 3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1.8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65 12420,'-35'51'1023,"5"-7"-889,18-32-89,0 0 28,2 0-37,0 0-33,2-1-3,1-1-6,1-1-134,-1 5 40,4-8 128,-1 3 106,4-9 622,0 0-703,2-4-45,1-1-2,1-4 47,4-7-53,-1 1-78,8-15-40,-5 10-53,17-20 90,-14 22-269,15-10 252,-19 23-64,5-1 24,-9 5 68,0 3 42,0 1 28,0 3 73,0 3 54,1 4-125,-2-3 52,6 10-18,-4-11 110,8 6-40,-4-12 138,18 1-183,-11-4 12,20-7-20,-18 2 73,12-11-81,-14 5 44,7-9-35,-12 7 153,7-16-118,-11 15 124,1-10-140,-8 16 299,0-1-69,-1 5 439,0 1-574,-1 2-300,-7 3 1,-1 2 119,-24 14-24,14-3-34,-17 16 0,22-14 11,-5 12 51,12-11-40,-2 15 40,7-17-96,2 11-321,5-17-1889,11 2 231,-1-9 2083,12-1 0,-16-2 0,2-2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5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9 15207,'-21'9'184,"3"-3"-24,14-6-9,1-1-11,1 0 347,1 0-380,1-1-71,0 1-36,-1-1 51,0 0 2,0-1 8,0-1-58,0 2 14,1-1 115,0 3-110,0-1-84,-1 3 62,0-1 87,0 5 36,2-2-69,2 4-46,1 1 28,4 2-27,4 6-9,-2-3-37,14 18 37,-11-14-8,14 18 8,-13-20 3,9 10 5,-12-14 6,3 3 23,-10-10 349,0 0-170,-4-4-328,0-1 112,0 2 103,1 1 4,1 1-74,2 2-33,-1 0 6,1 1-6,2 1-3,-2-1-11,7 4 11,-5-5-2,4 3-1,-5-5 0,1 0-2,-4-2-569,3-1 328,-4-1-5970,1 0 2985,-2-3 6510,0 1 1,0-2 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6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0 312 15884,'31'-37'-17,"-1"5"17,-6 20 6,-1-1 36,-1 2-42,-1-2 0,-1 1 3,-1-1 42,1 0 8,-2-1-48,0 1-5,13-15-11,-1 2 14,0-1 39,-5 5-34,-16 15 85,2-4-4,-7 8-27,0-1-90,-3 4-2847,-1 0 2017,-3 2-458,-1 1 359,-4 3 1,-1 1-1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41.3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1 153 15828,'40'-13'-47,"-3"1"-547,-20 1 110,1-1-62,0 0-129,-1 1 53,0-1-22,-1 1-82,-1 1-66,-1 1-353,-1 0-297,0 0-484,-1 1 1926,-2 1 0,-4 3 0,-3 2 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7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15470,'37'25'73,"-6"-3"-29,-23-18-44,0 0-36,1 0 28,-1 1 2,-1-1-5,0 1 11,-1 0 64,6 3-19,-5-4-515,10 3-163,-10-6-880,8 0 544,-8 0-3886,3-2 4855,-7 0 0,0 1 0,-3-1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7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17 169 9620,'-9'-4'1422,"1"0"-976,8 4 3693,0 0-4137,3-2-2,-1-1 65,4-3-23,1-2-34,0-1-2,3-1 8,7-7 117,7-6-131,-5 3-33,5-6-12,-15 16-17,3-5 62,-7 10-2,0 0-96,-4 4-6119,0 0 2513,-5 2 3704,0 0 0,0-1 0,1 1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8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15708,'-4'30'-73,"0"-4"73,1-15-8,1 1 8,0-1 0,0-1-31,2 0 22,-1-2-38,1-1 41,0-1-33,0 0-756,4 3 42,1-4-998,9 2 805,-5-5-1084,4-2 635,-6 0 1395,-1-3 0,-4 2 0,-1-2 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8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7531,'0'0'0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09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0 15075,'-24'3'563,"5"-2"-227,17-2 53,-1 1-89,-1-1-205,-2 1-42,-2 0-17,-4 1 26,-3 3 123,-20 17-132,14-6-47,-20 20-37,26-18-50,-9 17 72,15-18-103,-5 16 67,11-20-41,0 8 83,3-11 0,5 4 28,-1-6-25,10 3 0,-5-4 39,17 5-5,-9-6-28,20 4-6,-14-5-793,17 0 387,-15-4-1078,21 0 684,-24-2-1147,15-4 664,-25 1 1283,6-7 0,-13 8 0,0-4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10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29 10746,'-13'-15'1923,"3"2"-1553,10 13 238,0 0-499,11 0-109,-2 0-11,11 0 6,-3 0 10,1 0 26,1 0-31,0 0-3,1 0-835,0 0-3692,16 0 3851,-123 0 1,86 0 0,-50 0-1,1 0 1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12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51 17088,'-18'45'56,"2"-3"-81,4-18 22,0 0 0,2 0-2,0 0-34,2-2 36,0 0 0,1-2 0,2-2-47,-1 7 50,0 2 0,2-6-23,1 0 23,3-17 62,-1 0 473,1-4-605,2-6 28,-2 2 39,3-6-112,-1 3 28,1 0-223,3-6 170,0 3-300,7-11 255,-3 6-560,14-29 521,-11 18-61,13-30 279,-15 27-44,7-15-3,-7 22 114,9-12-61,-10 21-50,6-6 257,-10 14-101,0-1-106,-3 5-42,0-1-19,-2 2-65,1 0 45,-1 0-115,5 0 196,-3 1 344,7 9-114,-6-2 206,4 16-198,-6-7 152,-1 28-346,-3-19 21,-3 23-65,0-27 5,-2 7-5,5-16-165,-1 4 165,2-12-151,0 1 151,1-5 3,3-1 103,-1 0 395,10-3-411,-3-1 5,12-11-86,-8 1-37,19-27-325,-13 17-258,20-28 320,-17 25 112,15-14 173,-17 21-72,9-5 5,-15 15 14,6-1 59,-12 8-5,1-1 5,-8 3-42,0 1 157,2 0 19,-1 0-98,3-1 452,-1 1-231,-2 0-52,0 0-205,-2 3 134,-1 2 76,-2 4-34,-5 10-106,-1-1 37,-8 18-26,5-11 14,-5 19-89,9-17 89,-3 16-33,6-19-1,-2 22-66,4-24-12,-1 15-28,3-23 34,0 3 2,1-11-66,0-1 69,0-4-3729,0-1 1570,-1-3-3527,0 0 8968,-5-6 1,-1 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2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17584,'36'11'3,"-7"-2"5,-25-6-5,0 1 2,1 0-2,0 1 6,1 0-4,0 1-2,0 0 3,7 3-4,-5-2-4,15 8-1,-12-8 8,11 8 1,-11-7 64,7 5-62,-8-5 26,6 4-34,-7-5 8,7 5-8,-9-6-2,3 2-1,-6-6 14,1 1-11,-3-2-17,-1 1-33,-1-1 50,1 0 59,0 1-43,1 2 18,0-1-28,3 4-6,-2-2-3,4 3-504,-4-4-311,3 2 306,-2-3-770,1-2 447,0 0-1235,3-3 670,-2-2 1400,3-10 0,-6 7 0,0-5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2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1 216 16307,'43'-20'-20,"-4"2"12,-24 8 2,2 1 6,1-2-2,1 1 2,2-2 0,0 0 2,2-1 68,20-12-58,-17 8 35,17-11-44,-29 17-3,2-1-31,-12 8-128,0 1 52,-4 3-1889,1 0 1430,-1 3-501,0 1-213,0 2-551,0 1-1565,0 0 3396,0-18 0,0 10 0,0-14 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3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15876,'2'39'81,"-2"-5"-78,-3-25 2,0 2-5,1-2 0,-1 1-2,1-2 2,0 0 2,1 0-2,-1-2-2,1 0-10,0 0-2,0-1 51,1-3-1079,0 0 463,3-7-177,2 1-583,4-5-924,2 1-1998,0 1 3413,-26 20 0,14-12 0,-22 18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41.82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1 105 15694,'34'-18'17,"-6"2"19,-23 13-30,-1-1 33,1 0-34,0 1 1,-1-1 28,1 1-29,-3 1-5,1-1-33,-1 2-12,0-1-53,1 0-641,0 0 50,1-1-140,1 0-37,1-2-114,1 1-31,1-2-263,-2 1-559,0 1 1833,-3 0 0,-1 2 0,0 1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4.7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26 15117,'10'-10'-6331,"2"0"16161,8 5-7373,-53 16 1,29-10-1,-41 13 1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5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11115,'8'7'2885,"-1"-1"-2121,-7-6 1238,0 0-1971,3-3-31,-2 2-53,3-3 8,-4 4-101,0 0-13,1-2-60,1 2-411,2-3 157,1 0-224,3-1-527,3 0-669,4 0 1893,-34 12 0,20-7 0,-29 10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5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7797,'0'0'0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5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60 15249,'-19'-33'1055,"4"7"-845,13 26 1227,2 0-1936,-2 0 317,1 1 182,-1 3 37,-1 2-37,0 2-70,0 2 19,0-1 6,2 2 12,0 0 24,1 0 4,2 0-15,4 5 20,11 3 11,-2-3 34,14 0-3,-12-9-36,17 2-6,-17-5-3,12 2-8,-17-4-376,11 2 68,-12-2-386,10 0 329,-12-2-203,2 0 391,-8 0-223,-1 1 78,-2-1-2510,-4 2 922,-1 0 1921,-10 2 0,8-2 0,-3 0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6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0 276 15744,'42'-30'21,"-1"-1"0,31-20-21,-50 39 11,0 0-5,1-1-3,-1 1 30,-1-1-30,-1 0 31,-1 1-99,10-9-16,-11 8-854,18-10 515,-22 15-913,6-1 274,-16 7-5190,0 2 6249,-4 2 0,0-1 0,0 0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27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24 15459,'-9'36'-34,"3"-6"0,4-26 29,1 0-4,0-1 4,1-1 2,-1 1 3,1-2 496,0 1-860,0-6 123,2 0 98,2-6-36,3 1 19,3 0 26,3-2-9,2 0 53,3 1 51,12-5 39,-12 7-95,11-4 89,-19 10-111,6-1 72,-8 3-257,5-1 302,-7 2 106,-1 4-13,-5-1 74,0 8 284,0-5 493,-2 13-801,0-9 53,-5 12-152,3-12-97,-1 9 48,3-10-37,0 4-3,1-8 22,1 1 15,0-5-507,2-2-40,2 0-5476,10-12 6031,-4 5 0,3-5 0,-10 8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31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1 17931,'-22'1'140,"2"0"-70,10-1-70,-1 0 0,1 0-6,-1 3 1,0 0-32,-1 3 35,0 1-57,-11 8 76,9-4 109,-18 19-177,19-15-10,-8 16 52,14-15 6,-2 20 3,7-16-11,0 17 8,2-20-5,0 8-28,0-12 27,5 7 1,0-9-3,15 11 8,-7-11 8,17 10-2,-16-15 34,14 3-37,-15-7 0,12-1-3,-9-1-291,15-1-11,-12-1-1087,24-5 762,-22 1-1137,16-8 386,-24 6-2654,1-7 4035,-9 7 0,-2 0 0,-3 4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31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 14397,'29'-14'34,"-1"2"-37,-7 11-56,2 0 59,0 1 45,-1-1-42,-1 0-3,-2 0 0,-2 0-1893,11-3 840,-11 2-456,10-2-717,-17 1 224,0 2 2002,-5-3 0,-2 3 0,-1-1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37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17113,'37'40'31,"-7"-7"-28,-24-26 0,-1-1-3,0-1 0,-2-1-3,0-1 3,-2 0 0,0-2 1952,0 0-2417,-4-3 291,0 0 166,-3-2 5,1 1-67,1 0 28,2 2-552,1 0 698,4 5-51,0-1-50,3 3 28,0-1-31,-1-1 0,0 0 8,2 1-8,-1-2-8,4 4 8,-3-2 5,8 4-5,-6-3 3,10 5-3,-9-6-17,8 5 15,-8-4-7,12 7 1,-11-6-3,9 7 8,-12-7-3,8 5 3,-6-4-8,11 7 8,-11-8-5,8 4 8,-12-9 42,1 1 36,-5-2 270,-1 1-3510,-1-2 1981,2-3-606,-1 1-1142,2-4 12759,0 1-7438,-6 13 1,2-8 0,-4 10 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38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0 295 15974,'24'-24'31,"-2"2"-23,-7 13-8,1-1-3,2 0-2,0-1-1,2-1 3,0 1 3,1-3 6,1 1 64,28-20-70,-22 15 67,27-19-31,-37 24 88,7-7-46,-13 10 185,4-4-156,-11 8 94,0 0-139,-5 5-71,0 0-131,-2 1-176,-1 0-524,-2 0 162,-2 0-36,-2 0-314,0 0-419,-2 1 11277,-6 2-8080,46-5 1,-31 4 0,38-6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07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 15691,'45'-3'42,"-6"2"-42,-23 3 6,0 1-1,-3-1-5,-2 0 0,0 0 9,-3 0-4,-1 1 29,-1 0 2,-1 0 17,-1 1 17,-1 0 56,1 1 14,-1 1 3,0 2 34,-1-1-21,-1 3 21,1-1-1,-2 3-16,0 0-45,0 0-20,-3 2-25,-1 1-62,-2 0 1,-2 0-1,-1 0 0,0-1 37,0 0-39,1-2-6,0 0 3,1-1 2,0 0 40,1-1-37,0-1 26,0-2 11,0 0 5,0-1 29,0-2-1,1 0-8,0 0 0,0-2 0,0 1 8,2-1 26,-2-1-37,0 0-5,-1-1-17,0 0-3,0 0-40,0 0-2,1 0-8,1 0-54,0 0 29,1 0-12,1 0-22,-1 0-132,2 0 6,0 0-381,-1 0-34,1 0-159,0 0-283,0 0-476,-1 0-586,0 1-1161,1 1 13103,0 0-7373,8-4 1,-6 3-1,5-5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50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17295,'42'3'51,"-4"0"-43,-22-5 29,-1-1-35,-1 0 1,1 0 3,0-1-1,2 0-2,1-1 0,1 0 0,1 0-3,0 0 0,-1 0-6,1 2 1,-3 0-1,0 1-30,-2 1 30,-1 0 0,-1 1 4,-1 0-1,1 0 3,-1 0 0,0 1 0,-1 0-9,0 0-352,0 0 132,0-1-9,0 0-140,-2 0-146,-1 0-170,-3 0-239,0 0-221,-3 0-1470,-1 0 1194,-1-2 1430,-1 0 0,1 0 0,-1 1 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39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697 76 14330,'-26'-11'314,"3"2"-261,12 8 81,-1 1 46,0-1-21,-1 1-69,2-1 89,-1 0-28,1-1-72,0 1 44,1-1-6,-1 0 253,-11-4-264,6 2 132,-21-7-210,21 6-28,-13-3 6,18 5 106,-2 0-22,5 1-85,0 1-5,0 0 0,0 0-3,-2 1 3,0 0 166,-7 0-66,3 2 4,-19 8-93,15-2-2,-18 12-12,19-9-14,-11 9-17,12-7 34,-16 12 0,16-11-5,-12 10-48,17-14 16,-5 7 37,9-7 79,-5 10-37,6-7 11,-5 21-20,5-14-35,-3 20-32,7-21-25,-1 16 54,6-17-23,4 13 33,2-17 4,7 7-1,-5-9 0,13 8-2,-10-11 5,13 7-2,-13-11 35,11 3-44,-10-4 45,24 0-45,-17-2 6,25 0-9,-24-2-42,14 2 51,-17-1 5,17 0 42,-18 0-36,18-1 19,-16 0-27,15-1-6,-13-1-6,22-5 3,-23 3-6,19-3 6,-24 4-3,18-5 12,-18 3 58,15-4-59,-18 3 4,11-5-10,-10 3-181,10-7 148,-10 6-2,16-16-12,-15 11-50,21-23 95,-21 20 213,9-15-93,-18 19 28,-1-8-86,-5 10-9,-5-9-19,-1 8-31,-11-13-3,5 11 8,-12-11 51,11 14-93,-15-10 29,12 11-102,-14-7 104,14 10-187,-10-1 84,11 4-272,-16 2 280,16 1-96,-13 4-298,17 0-645,-4 5 440,8-4-1225,-2 3 545,6-4 1377,1 1 0,1-2 0,0-1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40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26 15641,'-21'39'-40,"4"-5"-10,14-27 47,0 0-30,1-2-29,0 0 0,1-3 18,1 0-175,0-1-52,-1 0 271,1 1 221,0 0-87,0 1-89,0 2-39,0 0 44,0 2-50,0-1-34,1 1 107,0-4 123,0-1 1112,-1-2-1308,2-3-168,-2-1 89,2-4 35,-2-2-18,1-2 0,-1-1-44,3-1-202,5-15 193,-1 12-19,7-13 36,-6 19-283,5-1 263,-7 8-103,5 1 213,-6 3 5,6 2 3,-5 1 14,7 3 84,-7-4 45,5 2-37,-7-4-25,8 1-72,-6-1 52,2 0-61,-6 0-98,-2 2 90,0-1 8,0 5 196,0-2 62,0 11-225,0-6-24,0 9-4,0-10 1,0 7-3,1-8 100,-1 3-41,1-6 27,-1 2-10,0-2-74,0 4-13,0-4-98,0 4 106,0-3 2,1 1-35,1-2 19,1 0-20,0-3-1178,3 0 254,-2-1 10788,8-9-8580,-27 11 0,18-10 0,-22 12 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43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80 16083,'-39'13'-70,"7"-1"67,23 1 3,0-1-5,0 3 2,-1-1 3,1 0-6,0-1-2,1 0-54,1-1 57,1-1-32,1-1-13,-2 5 218,0 8-132,1-5 17,-3 4 9,6-15 8,-3 3-8,4-7 150,0-1 556,2-1-768,0-5-124,0 0 43,0-3 28,0 1-25,0-1-1,1 1-2,1-4-31,0 3 6,4-5 52,-2 5-237,8-10 246,-3 8-22,11-11 67,-7 9 107,9-7-105,-8 7 105,6-7-107,-8 8 109,11-13-109,-11 11 34,17-20-34,-16 18-70,14-14 22,-16 16 171,5-3-16,-10 10-99,-1-1-95,-4 5-1010,-1 1 1122,0 4 81,0 1-16,1 5-87,0 0 86,1 3 9,-1 1-89,0 1 122,0 8-131,-1-5 3,-2 13-3,1-16-31,-1 5 31,2-13-50,0 0 5,0-4 39,0 1 1,0-3 64,0 2-15,0-2-44,0 2-36,0-3 504,0 2-440,2-4 5,2-1 4,4-4-37,1-1 2,4-2-214,7-9 18,-3 4 74,16-14 84,-17 15-34,11-8 16,-16 15-27,5-1 81,-9 5 3,2-1-95,-7 4-88,4-1 152,-3 1 110,5 0-80,-3 0 10,5 0-7,-5 0 32,5 0-35,-7 0-7,4 0 5,-6 0 115,1 0 19,-2 2 51,0 1-79,0 3 197,0 3-155,-2 0 90,-3 8-53,-1-5 126,-9 15-306,7-11-47,-9 20 37,10-21-4,-3 13-44,6-17-37,0 4 79,3-9 6,0-1 7,1-3-304,0-1 406,0 0-96,0 0 3268,0 1 1,0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45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786 1 16825,'-28'23'426,"0"0"-314,6-7 36,-2 4 45,-2 3-11,-2 5-8,-2 2-17,0 4-12,-2 3 124,-32 39-227,22-27-20,-6 6 1,0 0-18,7-9-5,3-3 0,1-2 0,6-5 3,-17 19-6,23-27-81,-13 16 84,22-25 3,-8 11 0,15-19 42,-2 3-40,6-9 12,-2 3-8,5-5 30,-1 0-1627,3-3 617,0-3-712,2-3-2593,4-5 4276,2-2 0,-1 4 0,-2 3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47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16483,'4'42'289,"-3"-6"-253,-8-21-30,1 1-1,-1 1 12,1-1-17,0 0-31,1-2 31,1-2-42,0 3 23,1-1 16,1-4 65,1-3 33,1-6 1112,0-1-1101,0-3-106,0 0-95,0-4-28,0 1 36,1-2 45,1-2-115,2-1 51,5-10-6,0 4-152,21-22 203,-11 18 22,22-15-43,-21 23-128,12-5 149,-18 12-121,6 0 182,-12 5 5,4 1-5,-5 1-159,4 1 150,-6 1-24,1 1 38,-5 0 68,1 3-70,0 0 39,2 6 3,-1-3 176,6 15-187,-2-10 106,8 15-104,-7-15 23,10 10-17,-11-14-45,6 4-3,-11-11-2,2-1 0,-4-2-1686,1-1 157,0-3-2253,0-1 7066,1-3 1,0 1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48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0 18667,'-13'53'140,"1"-5"-98,4-26-39,1 1 0,0-1 31,2 1-23,1-2-8,1-1 2,0-3 23,0 10-36,2-14 2,-1 7 9,1-18-773,0-1 171,4-4 98,3 0-283,5-3-538,4-1-938,2 0-1890,0-1 3302,-45 22 0,25-12 0,-35 16 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2:48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1 19715,'-12'36'562,"1"-6"-475,8-27-28,0 0-9,2-2 1,0 0-547,0-1-302,0-3-305,1-2-2055,0-5-2345,0 0 15333,0-8-7487,1 38 1,-1-23 0,1 31 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3.8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253 44 16959,'-19'4'107,"2"0"-107,11-4-3,-2 0 3,0 0 0,-1 1 48,-1 0-15,0 2 20,0 1-8,-1 0 42,-13 5-79,8-3-10,-19 13-60,20-10-78,-9 10 31,15-10-110,-2 11 149,6-9-16,1 10 49,3-13 34,2 4 3,3-6 132,14 7-70,-2-7 69,23 6-122,-15-8 41,21 0-16,-18-2 36,27-1-70,-27-1-300,18-2 222,-28 0 72,4-2 6,-13 1 11,1-2-72,-7 2-99,3-5 160,-3 2 48,3-9-57,-2 5 18,2-15 44,-3 11 67,-1-13-117,-1 13 47,0-11-16,0 11 176,-3-15-137,0 16 173,-3-7-159,2 14-79,-3 0-13,2 4-247,-6 0 106,5 2-529,-13 2 471,9 2-1434,-13 12-253,11-1 1043,41-27 0,-24 14 0,35-28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4.7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72 1 12314,'-19'8'406,"2"-1"-297,14-5-73,-1 2-33,0 0-3,-1 3-64,0 0 10,1 2 54,0 1 0,1 1-2,1 8-21,1 7-66,1-4 89,2 5 64,2-16 31,8 5-30,-1-9 77,10 4-86,-4-7 132,24 0-124,-18-6 72,22-7-27,-25 0 216,13-16-219,-20 10 378,5-13-153,-15 13 472,-2-12-660,-5 14-65,-8-9-80,1 14-150,-11-4 82,7 6-126,-14-2 98,12 5-151,-13 0 115,14 2-2359,-14 1 967,16 2 1526,-8 4 0,17-3 0,0 1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6.4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277 53 13992,'35'-18'8,"-6"3"-8,-25 12-6,1-2 6,-1 2 6,0-1 131,0 2 59,-2 0 1658,-1 1-1854,-5 2-37,1-1-50,-6 1 43,2 0 44,-4 1-6,-1-1-92,-10 4 53,6-1-2,-24 10 47,21-6 109,-19 12-64,21-8 44,-12 12-10,13-8 122,-18 21-139,17-16 36,-11 19-93,17-21 4,-6 20-18,11-20 4,-1 15-40,6-20 6,0 7-6,3-10 37,10 11 5,-3-12-3,14 10 6,-10-13 9,11 4-9,-9-6 47,9 1-38,-9-3-407,15 1-19,-13-2-616,16-1 89,-15-1-6339,17-2 7283,-18 0 0,3 0 0,-16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50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17533,'-5'53'12,"0"-6"-15,5-22-8,0-1 8,0 0-3,0-1 3,0-1 3,0-1 3,1-1 0,0-3-3,0-1 0,1-1 0,-1-3 3,1 0 0,-2-2 8,1-1 22,-1-1 1,1-1 2,-1-1-30,0 0 39,0 1-3,0-1-6,0 1-30,0-1-1,0 1-5,0 2-481,-1-1-57,0 1-201,-1 0-319,0 0-631,1-1-1254,1 0-1377,0-2 4320,0-1 0,0-3 0,0-1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7.8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113 1 14694,'-27'41'104,"3"-5"-93,13-16 48,2-2-56,0 1 2,3 0-2,1 0 5,1 0-8,1 1 3,0-1 42,0 1-45,1-2 42,-1 6-104,1 5 60,0-9-7,5 2 4,-1-18-1,3 1 3,-2-4 14,2 0 23,-2-1 11,9-1-180,-5-1-69,13-4 106,-9 2-244,15-9 270,-11 6-177,12-8 95,-13 8 0,9-6 100,-10 6-7,11-9 16,-13 10 42,7-5 3,-13 7 45,1 2-34,-5 1 2075,-1 1-2086,0-2 3,0 0 0,0-1 33,0 0-33,0 1-3,0 0-6,0 0-92,1 0 34,-1 0 2,1 0 17,-1 2 1,1-2 41,0 1-67,0-1-3,1 0 62,1-1 5,-2 1 1,1 1 416,-1 0-447,-3 5 36,1-1 42,-1 4-31,1-2-11,-1 2 0,1 0-11,-2 4 11,1-3 5,0 6 1,2-6 2,-1 6 1,1-7 58,-2 6-22,2-9-48,-1 3 0,1-4-39,0 1 42,0-2-78,0 3 69,0-1-929,5 5 166,-1-3-1825,10 3 439,-4-6 2158,-21-18 0,10 10 0,-20-12 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8.3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300 0 13081,'-45'83'1064,"5"-12"-778,20-47-107,0 3-61,0 1-3,1 0-6,1 1-67,2 0-42,2-1-34,2 1-13,-4 24 47,8-20 2,-2 36-2,9-44 3,-1 17-3,2-27-3,1 7-33,0-14 39,1 3 50,0-9-929,-1-1 478,-4-4-79,0-1-211,-3-4-200,0 0-1635,-3-6 1036,2 1 11317,-5-9-7373,33 55 1,-20-33-1,23 40 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8.5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44 11082,'31'-18'842,"-5"4"-948,-16 12 58,0 1 48,4 1 20,5 0-20,4 0-137,4 0-544,3 0-139,0 0-2254,13-2 3074,-14 0 0,-2 0 0,-18 0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8.7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 13078,'0'-9'1807,"-1"2"-1093,1 7-5374,0 0 3568,4 2 0,1 1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9.3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154 1 13025,'-12'42'866,"-1"-5"-695,1-19-29,-2 2 12,0 3-101,0 3-53,0 2-2,1 1-63,2 0 23,2-1 42,1-2 182,-1 19-140,5-22 0,-2 17 3,6-30-9,0 2-484,0-7-669,0-1-1860,0-3 2330,3-5-83,0 0-329,3-6-621,1 1 1680,-1-2 0,-2 5 0,-2 2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49.5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 35 9491,'-14'-12'2677,"2"3"-2677,12 9 1050,0 0-960,59 4-17,-30-2-11,48 2-59,-44-4-3,-2 0-1648,10-3 467,-13 0-3478,8-4 4659,-22 2 0,-2 1 0,-9 3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51.6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213 1 15153,'-21'48'62,"1"-4"-59,4-18-3,1 0-3,3 1 3,1 1 6,3-2 2,2 0 3,1-1-11,1 0 6,1-2 55,-1 1-55,2-2-12,-1 15 18,1-4-10,1 0-2,1-5 6,0-21 14,0 3 33,0-9 98,1 0-151,0-2-53,2-2-107,2-3-565,10-19 448,-4 6-4050,13-28 3802,-12 17-1370,7-41 1377,-12 32 134,2-33 440,-8 43 826,0-6-546,-1 23 3655,-1 3-3853,0 7 41,-3 2-70,0 0 207,-12 7-243,5-3 162,-17 10 1,14-7 333,-10 4-482,12-5-149,-5 3 14,7-4-5,-5 9 53,8-6 28,-5 8 23,7-9-79,0 5 28,3-7 14,1 4 39,4-4 126,6 4-90,1-3 163,24 3-179,-11-5 62,32 1-135,-20-6-532,30-5 64,-23 0-605,25-9 247,-31 7-5118,13-9 5944,-32 10 0,0-2 0,-16 7 0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53.0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138 26 13628,'-21'50'512,"2"-4"-467,4-25-37,1 1-5,0 0-3,1 0 0,2 0-37,1-1 7,1 10 24,3-13 9,1 9 8,5-20 112,0 0-5,0-5 660,0-1-725,1-8-53,2 3 0,0-8-44,4-6 7,-1 2-153,8-18-59,-5 12-227,20-31 470,-12 26-92,20-22 25,-19 30-41,10-6 102,-14 14-102,9-3 41,-13 9-62,9 0 43,-10 4-186,4 1 132,-6 0-38,1 5 192,-5-1 90,1 10-53,-3-3 271,0 12-63,-1-7 108,-10 22-280,3-18-69,-11 18-12,9-21-6,-6 15 0,8-17-30,-2 10 36,7-16 42,1 1 19,1-6 362,0-1 22,0-2-417,5-6-28,0-1-89,6-8 8,3 0-994,29-24 388,-11 10-372,41-31 905,-31 30 110,28-15 44,-33 23 8,19-6-16,-35 17 397,6 0-17,-22 8 143,-2 1-380,-3 2 946,-5 12-804,-2 0 152,-12 20-242,5-9 91,-15 20-245,11-16 71,-17 29-104,17-28-11,-9 23 5,19-31-47,-1 8 8,7-15-78,7 3-31,1-11-910,26 2 470,-9-6-1232,29-4 499,-21-3 1327,18-10 0,-32 8 0,4-3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54.2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33 12563,'3'38'196,"-1"-5"-143,-4-23-53,0-1 0,2 1-6,-1-2 1,1-1 2,0 0 6,0 0 25,1-1 61,3 3 175,10 0-256,-1-3-333,26-1-19,-17-6-300,27-6 316,-21-2-61,17-11 389,-19 6 53,10-9 31,-20 11 986,1-6-580,-12 11 43,-1-1-379,-4 7-516,0 0 17,-1 4 278,-1 2 64,-2 2-42,-1 8 12,2-5 38,-1 15 1,4-13 92,3 10 64,2-14 127,10 4-81,-1-7-867,28 0 351,-16-6-53,28-7 243,-28-1 57,20-16 16,-25 12 90,8-12 81,-22 16 473,-2-2-535,-5 8-310,0 1 11,0 2-40,-1 4 312,0 0 16,-4 8 20,1-2 246,-6 10-76,4-9 74,-6 10-191,5-11 33,-4 4-159,5-6 40,-3 3 58,6-7 34,-1 2-132,3-6 756,0 1-675,1-4-81,1 1-6,0-3 6,1 1 3,0 0 3,-1-2-20,2-6 11,-2 4-123,3-8 45,-2 7-737,5-6 375,0 4-500,9-9 735,-4 8-354,19-17 553,-13 15-44,16-12 8,-18 15-100,8-3 117,-10 8 123,10 1-132,-12 3 26,9 2 11,-10 2 37,9 5-1,-10-1 121,5 7-3,-9-7-1064,2 4-905,-6-4 1815,1 1 0,-3-4 0,0-1 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54.7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311 1 13154,'-41'90'1098,"7"-13"-972,22-51-9,1 3 116,-2 1-74,0 3-41,0 2-112,-1 0 61,-1-1-67,2-1 0,0-2 50,-5 15-39,8-19 272,-5 14-112,12-32 333,-2 2-504,4-11-221,-5-6 114,0 0-355,-8-15 34,5 6-2202,-8-26 1104,11 18-1117,-2-28 2279,7 32-915,3-11 576,0 22 703,3 0 0,-2 6 0,-1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55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74 11692,'10'-20'174,"-2"4"-169,-7 11 4,-1 0 119,1-1 99,0 0 90,0 1 117,0 1 26,-1 0-38,0 3 3453,0 0-3908,0 5 33,0-2 8,0 5 96,0 0-68,-1 3-36,-1 2-5,1 1-4,-1 1 6,1-1-2,0 0-29,0-2 26,1 0 5,-1-1-3,1-1 6,0 0 0,0-2 3,0 0 0,0-1 0,0 0 0,0-2 5,0 0-2,0-1-6,0 1 0,0-1 0,0 1 5,0-1 1,0 1 2,0 0-8,0 1 0,0 0-5,0 1-29,0 1-2,0 1 33,0 1 3,0 1-3,0 1 3,0 0 0,0 0 3,0 1 2,0-1-2,0 0 8,0 0 23,0 0-26,0-1 37,0-1-11,-1 0-1,1-1 4,-1-2-4,0-1-27,0-1-3,1-1-3,-1-1-9,1 0 1,0-1-70,0 0 36,0 1 36,0 0 6,0-1 0,0 1 3,0 0-3,0-1-6,0 1 3,0-1-5,0 0 8,0 1 11,0 0 23,0 1-34,0-1-6,0 1-39,0-1 40,0 0-1,0 0 6,0 1 3,0-1 5,0 0 4,0 0-4,0-1-2,0 1-1,0 0-5,0-1-3,0 1 1,0 0-1,0 0 3,0 2-3,0-1 3,0 1 0,0 2 3,0-1 0,0 1-1,0 1 1,0-1-3,0 1 3,0-1 0,0 0 0,0-1-3,0 1-3,0-1 0,0 0 3,0-1 0,0 2-3,0-1-2,0 0-1,0 0-30,0 1 33,0-1 3,0 2 0,0-1 0,0 0 0,0 0-6,0 1 1,0 0 5,1 0 0,-1 1 0,2 0 2,-1 0-2,-1 1 3,1-1 0,0 1 3,-1-1-6,1 1 2,-1-1 4,1 0 2,-1-1-2,0 0-6,1-1 0,-1 0 0,1-1 0,0 0-6,0-1-27,-1-1 24,1 0 4,-1-2-4,0 0 9,1 1 3,0-1 3,-1 1 2,0 0 1,0-1 47,0 0 268,0 1-2186,1-1 2047,-1 0-185,2 1-115,-1 0 82,0 0 27,0-1 6,-1 1 0,0 0-3,1-1-8,0 1-31,0 0-3,1 1 1,1 0-10,1 0 49,1 2 2,1 1-5,0 0-1,1 0-52,1 1 52,0-2 1,-1 1-1,1-3 1,-1 0 2,-1-1-2,0-1 5,-1-1 0,0 0 1,-1 0 2,0 0 8,0 0 62,-1 0 0,1-1-17,-1-1 17,0-2 11,1 0 51,-2 0 8,1 0-6,-2 0-47,0 0-17,-1 0-25,1 0-39,-1 1-4,0 1 32,0-1 11,0 2 142,0 0-100,0-1-45,0 1 28,-1-1 37,-1 0-21,-1 2-7,0 0-26,-1-1-3,0 1 4,-1-1-4,-1 1 28,0-1-8,-1 0-25,-1 0-3,0 1-36,0 0-1,-1 0 4,1 0 89,0 0-14,0 0-39,1 0-43,0 0-2,0 0-36,-1 2 28,-1 2-1,0 2-24,-2 3 24,1 0-24,-2 2-4,2 0-5,0 1-45,1 0 17,1 0 9,3 0-1,0-1 12,2 0 44,0 0-39,2-1 37,0 1-34,1-1 34,0-1-54,0-1 17,0 0-8,1-2-6,1 0-2,2-2-9,1 0 8,1-1-8,2 0 8,1-2 20,1 0 34,2-1-3,1 0-23,2-3 31,-1-1-89,1-5-3,0 0 25,0-1 70,-2 0 5,-2 0 110,-2 0 36,-2 1 15,-3 1-60,-2 1-28,-2 0 26,0 2-26,0 0-8,0 1-8,-3-1-9,0 1-44,-1-1 33,-1 2 2,0 0-35,0 1 33,0 1-37,0 0 4,0 0 2,1 0-5,-2 0-6,2 1 2,-2 0-2,0 0 9,-1 0 33,-1 0-42,0 2-59,0 1-3,0 4 1,0 0-9,0 2 11,2 0 23,0 1-6,2 0-20,2 0 9,0-1-17,1 0 17,1-1-6,0 0-39,0-1 19,3-1-7,0-2-4,4-1 9,0-1 39,3-1 36,0-1 6,2 0 42,0-2-5,1-1 7,-1-3-10,1-1 30,-3 0 23,0 0 36,-4 1 26,-1 0 33,-2 2 11,-2-1-19,-1 2-26,0-2-19,-1 0-42,-2-1-17,-3 1-28,-1 0-34,-1 1 26,1 1-34,1 1-31,0 1-20,0 1-27,1 0 0,1 0-26,0 0-36,1 0-25,0 0-42,0 0 22,-1 1-350,-1 2-134,0 1-378,-1 2-384,2 1-261,0 0-425,3 0-1131,0-1 13078,1-1-7373,17-25 1,-13 17-1,14-20 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3:55.3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65 7909,'76'-10'1102,"1"-1"1,-1 1 0,25-1-1,-26 0-785,-56 3-245,-17 7-72,0 0-543,-1 0 552,0 1 153,1 1 0,-1 3-33,0 1-22,1 1-35,-1 0-69,1 0 62,0 0 259,0-1-251,-1-2 46,1 0 1404,-2-2-1369,1 0-208,-2 0-10,0 1 64,0 0 53,-1 0-53,1 0-3,-1 0-41,1 0 55,1 0 179,0-1-235,-1 0 6,-1-1 39,-1 1 0,0 0-437,-1 1-67,1 0-1554,-2 0 224,1 0 1834,13-6 0,-7 3 0,11-4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4:21.4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105 271 16581,'-34'-26'821,"8"5"-561,24 21-674,2-1 307,3 1 107,0 0 163,4 0 5,2 0-31,2-1-22,4-1-82,3-3 71,23-9-101,-14 3 117,23-13-67,-29 11 43,7-10-68,-17 11-26,1-12 40,-10 11-47,0-9-4,-3 12 4,-8-8-26,2 10-11,-10-4 6,8 8-121,-8 0 62,6 2-96,-15 1 146,11 1-13,-12 4 58,14-1 42,-11 8-34,9-3 166,-12 9-88,11-6 80,-12 14-166,15-11-48,-5 18 45,14-17-58,-1 12 30,5-15 34,-1 5 2,1-9-5,0 5-45,0-7 101,2 5-56,-1-6-16,3 4 10,-2-6-14,4 4 12,-2-2-40,6 4 48,-2-4 0,6 3-403,-1-3-2100,27 0 822,-11-4-4168,39-6 5849,-30 0 0,1-1 0,-25 2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4:21.9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110 0 15716,'-7'43'168,"-1"-5"-165,1-18 42,-1 2-9,3-1-27,-2-1-7,3 0-2,-2 11 62,2-12-17,-2 14 0,4-21 86,-2 7-94,2-11-387,-4 5-23,4-9-456,-2 1 303,2-5-2431,-2 0 1635,2-3-985,-4-6 938,2 0 1369,-1-6 0,3 8 0,0 1 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4:22.2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35 8584,'24'-19'6093,"-11"4"-6087,18 15 2,-15 1 46,2 0-49,1 0 6,3 1 34,1-1 62,1 0-107,1 0-350,-1 0-493,-1 0-5119,4 2 546,-14-2 5416,0 3 0,-13-3 0,-2 0 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4:29.5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6042 221 16791,'-20'-9'-44,"2"1"44,11 8-9,-1 0-61,-2 0 67,-3 0 3,-1 0-44,-2 0 38,-2 0 3,-3 0 3,-2 0-11,-45 0-23,28 0-19,-52 0-8,52 0-116,-28 1 124,29-1-123,-29 2 131,38 0-20,-20 1 21,33 0-150,-17 5 192,18-3 2,-13 6 28,18-5-135,-4 0-8,11-4-97,0 1 130,4-3-338,0 2 384,0-1 30,0 4-22,0-2-36,1 4 64,0-4 76,1 2 38,0-4 290,0 0 1021,-1-1-1425,-2-4-98,-4-2 45,-4-7 2,-7-2 15,-6-2-71,-7-1 46,-6 1-37,-8 1 5,-7 4 1,-3 3 30,-17-3 12,-17 2 0,-2 3 16,7 4-410,3 1 1,2 1 443,5 5-3,13 0 0,1 1 3,-7 3 21,14-1 0,2 1-15,-4 0 92,-40 6-25,52-7 13,-28 2-74,46-6 30,-20-1-6,23-1-25,-14-1 34,21 0 915,-8 0-882,11 0 68,-10-3-146,10 0-81,-15-4 72,8 2 40,-21-2-31,10 5-33,-29-2 33,20 4-59,-48-1 76,41 1 19,-39 0 9,45 0-42,-34 0-9,34 0 9,-33-2 5,37 1-36,-22-4 25,24 2 43,-34-5-43,32 3-3459,-30-4 3462,33 5-3,-30-3 3,32 4-14,-23-2-34,32 3 48,-13 1-11,15 1 3440,-14 0-3368,13 0 46,-18-1-107,16 0 2,-28-4 35,24 1 24,-26-4-58,25 3 48,-17-5-102,20 3 48,-19-6 45,18 4 26,-26-11-122,26 11-4,-17-6 58,25 11 25,-10 1-34,10 3-133,-12 0 91,10 0-108,-15 5 122,17-3 90,-13 6 9,18-6 61,-6 2-61,9-4-3,-8 1-59,3-1-34,-14 0 26,8 0-48,-30 2 19,22-1 37,-43 3 0,36-1 107,-33 1-107,34-2-31,-23 0 67,22-1 149,-23 0-160,24-1-61,-19-4 36,24 2-51,-23-4 4,27 3 41,-19 1-64,24 1 59,-17 1-70,13 1-9,-29 7 85,24-4 86,-37 11-81,37-10-81,-28 7 81,28-6 0,-21 3 86,19-3-74,-21 2 41,19-4-59,-21 2-27,20-3-7,-39 6 1,33-4 0,-47 8 3,51-6-62,-27 9 36,37-8-95,-12 8 76,19-7-70,-14 14 145,18-12-64,-10 11 25,16-12 311,-8 10-257,8-10-107,-5 9 73,8-10 95,-1 8-70,5-6 8,0 10-14,1-7 12,0 19 0,0-15 24,1 13-38,0-18 5,4 5 9,-3-9-6,5 6 0,-3-9-11,4 4 8,-3-5-11,6 6 5,-4-6 40,7 5-28,-8-6 8,2 2-11,-4-4-8,0 0 8,-2-1-9,3 3-27,-2-2 42,5 3-6,-2-1-56,9 3 56,-5-2 8,9 1-5,-11-4 2,4 2-5,-5-3 12,3 2-12,-5-1-14,4 2 8,-6-2-100,1 3 97,-3-3-36,2 5 43,-1-2-15,3 9-36,0-4 53,3 10 8,-2-6-106,6 19 98,-5-14-14,7 18 14,-6-19-62,6 11 26,-3-15 182,17 12-146,-11-14 98,20 8-90,-20-12 54,15 6-9,-17-7-48,8 3 4,-14-6 2,1 1-11,-5-2-42,5 1 39,-3-1-8,13 6 5,-8-4-8,19 10 14,-16-8 37,11 8-37,-13-7-17,5 7 17,-8-6 3,7 10 2,-10-10 7,4 9-12,-6-11-12,5 7 12,-1-5-44,11 8 49,-2-5 79,35 14-73,-20-13 29,43 11-35,-34-14 90,51 3-95,-44-8-5,42 2 41,-52-6-44,15 2-45,-30-1 260,1 1-92,-19-1 8,-2 1-87,-4-1 9,0 1-48,0-2-42,0 2 1,-1-1-26,1 4 33,-1-1-111,-1 9 103,2-3-61,3 17 106,2-12-14,11 16-23,-3-17 54,24 14-14,-14-14 84,23 12-79,-19-17 160,25 6-115,-13-10 18,15-2 1,5-3-33,15-5-589,7-3 0,3-1 508,10-5 28,-11 1 0,1 0-516,15-1 513,-17 2 0,1 1-47,11 1-1376,1 0 0,0 1 1448,3 1 9,-29 2 0,10-1 0,-11 2-227,23-3 239,-6 0 0,-1 2-20,-11-1 7,-13 1 1,-1 1-25,5-1-22,-13 2 1,-1 1 24,4 0-51,46 1 2,-53 1 49,31 0 5,-47 0 625,19 1-634,-27 0 377,16 3-404,-21-1 3296,13 2-3254,-11-1 399,33 5-351,-21-3 18,41 3-72,-32-5-5,50 3 5,-44-2-34,38 4 29,-51-4-32,16 5 34,-26-2-25,13 6 23,-23-7 5,7 6-3,-15-8 3,4 2 0,-6-2 0,5 1-3,-5-2 40,11 5-1,-5-3 42,17 5-69,-9-4-12,40 5 3,-23-5 48,42 5-4,-35-6-4,34 0-40,-29-4 28,6-1 0,2-1-26,4 0 4,-1-2 0,0 0-4,-4-3 35,40-8 16,-53 6-39,22-4-14,-44 8-162,5-2 22,-13 4-90,2 0 152,-7 1-104,7 3 182,-6-1 2,9 6 1,-5-3 28,10 5 22,-6-4 205,29 5-250,-14-6 115,39 4-123,-28-7-81,48 3 81,-43-3 0,41 4-75,-47-4 164,35 2-83,-28-2 111,37-1-117,-32 0 46,1-2 1,1-1-11,0-1 6,38-4-36,-57 1 81,18-4-82,-29 5 76,12-4-39,-23 5 48,3-2-40,-9 4-128,1-2-17,-4 2-135,5-1 124,-4 2-62,7-1 168,-8 2 64,3 0 17,-6 0 20,1 0-157,-1-1 56,1 1 95,3-1-36,7-2-50,-1 0 30,18-3-31,-8 1 37,24-5 8,-15 2-44,44-16 21,-32 10-3427,45-17 3388,-41 14-268,8-4 1,1 0 282,3-1-39,-4 1 0,-1 0 75,-9 3 64,16-10-69,-31 11 3133,9-9-3136,-21 12 942,7-8-898,-15 14 154,2-5-232,-10 11-96,1 0-1189,-2 2 1285,1 0 17,1 0 143,2 0-18,1 0-38,1 0 39,6-3-82,-2 1 15,10-4-23,-6 1 79,15-8-62,-14 6 126,12-9-93,-18 8 169,4-5-140,-8 6 92,2-4 210,-5 4-62,0-8-322,-1 6 74,-1-10-96,-1 10-28,-3-9-3,0 9-92,-6-7 86,4 6-44,-7-9 47,6 7-117,-11-19 64,9 14 20,-11-19 39,11 21 79,-10-16-110,9 18-14,-9-11 53,10 15 46,-7-3-57,8 7-92,-7-4 103,8 5-5,-3-2-3,8 4-6,-1-1 3,3 2-83,0-4 86,0 2-34,-2-14 40,1 6-1,-3-17 4,1 13 170,-4-20-137,1 17 36,-8-17-69,5 18 86,-11-15-92,5 12-6,-26-26-6,16 22-61,-26-20 28,25 25 82,-26-16-32,26 19 62,-19-13-64,29 19 27,-7-4-33,12 9-11,-5-3-39,7 5 47,-12-3 0,9 4-33,-13-1 38,15 2 10,-7-1-10,10 1-2,-5-1-2,3 1-52,-12-1 1,7 1-42,-24-2 87,16 1-43,-22 0 48,23 1 45,-11-1-42,16 0-184,-8-2 142,12 1 50,-12-4-30,11 2 27,-27-6 1,16 5-6,-30-6-45,19 7 45,-37-1-6,22 3-41,-48 1 47,35 2 23,4 1 1,1 0-94,7 1-75,-22 1 30,57-1-162,3 0 154,11-2 1282,1 1-1159,0-1-48,-1 1-64,-1-1 25,-3 0-16,-1 0 52,-3 0-27,-1 0-42,-9 0 78,3 0-90,-16 1 98,13 1 26,-17 5-37,17-2-5,-20 6 50,22-5 36,-13 3-30,21-5 5,-12 3-11,10-3 3,-16 4 0,11-3 2,-13 3 4,12-4-77,-10 3 63,17-4 2,-5 2 37,11-4 10,-1 2-38,3-2 44,-3 0-290,4 0-575,-5 0 400,2-1-637,-11 5 130,1 0-4143,-17 16 1397,17-9 2820,45-25 0,-21 11 0,41-27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4:31.7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65 1 14199,'-17'32'243,"3"-4"-234,13-24 35,1 1-7,-2-1-37,1 1 3,-1 0-6,0 0-3,2-1-27,-1 1-9,1-1 42,0 0 140,0 3-135,-1-4 43,0 3-3,-1-4 8,2 1-17,-1-1 34,1 2 3,-2-1-132,1 4 54,-1-3-57,0 6 0,0-5 68,-1 5 56,2-4-65,-2 5 0,2-5-67,-1 4 62,2-7-9,-1 3 17,1-4-123,0 0 103,1-2 20,1 0 143,3 0-90,0 0 3,3 0-48,6 0-8,-3-1 0,11-1-44,-11 0 41,6 0 3,-12 1-53,5 1-3,-7 0-23,4 0 79,-3 0 70,3 0-64,-2 0-1,4 0-5,-4 0-8,3 0 8,-5 0 109,4 0-100,-4 0-1,4 0-70,-2 0 1,2 0-1,-4 0 29,1 0 38,-2 0-447,-1 0-595,1 0-147,-1 0-589,1 1-1623,-1-1 6672,0 2 1,-1-1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5:43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31 10888,'-18'-2'681,"3"-1"-471,13 3-39,0 0-54,-1 0-36,0 0 29,-1 0 63,-1 0 26,0 0 109,-2 0 225,-3 0-399,3 0 37,-2 0-45,3 1 134,-3 1-142,4-1-51,-6 3-56,5-1-14,-7 4 1,6-3-63,-6 5 29,7-5 11,-2 6 106,3-6 78,-2 5-86,1-3 50,-5 10-67,5-7 104,-7 9-107,6-8 0,-9 12-16,7-10-43,-8 10-39,10-12 1,-2 6 38,5-9-2,-1 4 5,2-7-230,0 3 225,2-3-37,1 4 40,-1-2-54,1 7 14,-1-5 51,1 12 5,0-10 0,0 9-11,0-12 6,0 6-15,0-8-36,1 4 43,-1-6-4,1 2-5,0-2-48,0 1 6,-1-2 53,2 0 45,0 0-79,3 2 0,-3-2 54,4 5 33,-3-4-47,4 4-6,-3-4-3,3 3 3,-3-3-11,4 3 16,-4-3 102,5 3-104,-4-3 33,9 1-36,-6-1 8,9 0 29,-8-3 13,8 2-47,-7-2 11,9 0 56,-7 0 6,17 0-68,-12-2 54,15-1-60,-18-1 63,8-2-20,-11 2 50,3-1 3,-10 4 8,1-1 194,-5 2-359,0 0 6,2-2-20,0 0 73,2-1-3,0 0 3,2-1-109,3-2 109,-2 2 62,1-1-65,-6 4 17,-1 0 199,-1 0-171,2 0 2,-2 0 1,1-1-8,1-1 7,0 0-38,1-1 36,-1 0 3,1-1-45,0 1-6,2-3 1,-1 3-40,2-5 45,-2 4 45,5-5-1,-5 5-27,5-6 28,-5 6 8,3-4-53,-3 3 143,1-4 59,-2 5 369,-1-3-456,-1 4 64,-1-3-109,1 3-11,-1-5-40,0 4-97,0-7 78,0 4 3,0-7-1,0 7 80,0-7-82,0 7 14,-1-7-12,1 9 49,-2-4-46,1 5 49,-3-8-52,3 6-2,-4-7 0,3 8 14,-1-4 20,2 5 11,0-4-3,0 3 11,1-4-11,-2 4 106,0-3-94,1 4-21,-2-4 1,0 4 103,-4-4-67,2 4 87,-5-4-149,6 5 79,-3-1-79,5 4 43,-1-1-6,2 1 27,0 1-8674,-1-1 4271,2 4 7607,-3 2 1,1 2 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00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41 15165,'-21'5'84,"3"1"-93,9-1 9,1 0 62,1-1-1,1 1-52,1 0-4,0 0 7,0-1-7,0 1 40,-1-1 53,0 1 168,-5 6-213,2-4 160,-12 12-81,9-8 265,-19 15-327,14-12 62,-18 17-99,22-19-16,-8 9-8,14-13-7,-2 2-55,5-5 0,0 1 53,2-3 8,0 5-2,1-3 84,-3 8-90,3-7 11,-4 11-11,2-9-51,-3 10-2,3-11 20,0 6 33,2-5-90,1 6 82,0-6-34,0 6 30,0-9 12,2 3-8,-1-4 0,5 4 5,-4-5-3,4 2 9,-3-3 42,3 1-40,-2-2-5,5 3 0,-3-2-5,5 3-1,-5-3-36,4 3 37,-3-2 2,6 4 6,-7-3-3,6 4-3,-7-5 6,2 3-3,-3-4-6,2 2 0,-2-2 4,1 1 2,-2-1 0,1 0 0,-2-1 39,5 2-39,-3-2 8,10 1-8,-7-2-3,9 0-2,-8 0-1,5 0 15,-6 0 35,2-1 10,-3-1-10,1-1-35,-1 0 66,8-5-69,-5 2 47,15-10 0,-13 8 26,10-10-71,-11 9 73,7-8-72,-8 7 103,8-11-104,-9 11 37,6-10 5,-9 11 4,4-5-52,-6 6 68,4-6-33,-4 5 38,4-11-66,-4 9 86,2-11-95,-3 11 59,0-12-51,0 11 62,-1-9-28,-1 12 11,0-6-11,0 7 73,0-6-106,-1 7 83,-5-9-92,1 7 8,-6-11-5,5 11 92,-5-7-92,6 8 42,-4-3-37,4 5 183,-3-3-132,3 5 268,-4-3-206,4 4-18,-3-3-100,5 4 11,-4-3-14,3 2-17,-9-2-16,5 1 24,-8 0-33,7 2-3,-9 0 43,9 2-49,-7-1-2,9 1-23,-5 0 40,7 0-84,-4 0 8,7 0-1000,-1 0 241,3 0-5203,0 2 1667,2 1 4407,1-5 0,-1 3 0,1-5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03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34 15389,'-18'13'282,"3"-3"-276,11-9 56,-1 0 19,-2 1-28,-2 0-17,-1 1-27,-1 0 36,0 1 33,-14 7-78,8-4 45,-24 16-9,23-13-30,-14 12-6,18-13 0,-6 5-6,10-7-13,-7 8 19,8-7 5,-7 10-5,8-8-8,-2 7 8,5-7 19,-2 10-16,4-11 92,0 10-86,2-10-6,0 11-3,0-10-34,1 8 34,-1-9-8,1 3 5,0-5-36,0 2 5,0-3 54,2 2-18,0-4 4,4 5-6,-1-5 45,4 4-40,-2-5-5,7 1 0,-4-1 17,12-1-11,-7-1-1,24-1 1,-17 0-6,20-1 0,-23 0 0,12-2 11,-15 1 26,10-3-32,-12 2 107,16-9-67,-14 6 140,17-13-124,-21 10 54,10-12-53,-14 11-20,5-11 11,-7 8-3,4-9-16,-5 9 112,2-10-141,-5 12 107,1-10-103,-3 13 30,0-8-36,0 9 75,-5-6-72,2 5 41,-8-6-47,4 6 20,-15-13-15,9 10 1,-18-12 39,14 11-82,-20-13 71,18 12-23,-14-9-8,21 14-3,-5-3-3,10 7-128,0-1 44,4 4-3421,2 0 2504,1 6-765,4 1-1485,1 6 1177,3-1 2077,-15-24 0,8 12 0,-12-19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13.1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13277,'-22'0'569,"4"1"-463,15-1-16,0-1 11,1 1 1142,1 0-1112,0 0-131,1 2 65,-1 1-60,1 3-5,0 2-2,0-1-35,0 1 37,0-1-89,1 6 89,1-4 0,6 15 0,-1-12-3,6 10 3,-6-11 5,9 11-7,-7-10 38,8 14-30,-9-13 108,8 22-114,-8-17 0,5 17 0,-8-20 14,3 9-2,-5-11 94,2 12-106,-2-13 42,0 8-39,-1-11-9,-1 8 48,-1-8 11,1 8-16,-1-10 78,0 6-54,0-6 54,0 5-53,-2-5 159,-4 8-176,-1-8 69,-7 7-108,4-8-6,-6 5-6,7-4-2,-5 3 8,7-5 90,-4 2-46,7-3 88,-3-1-93,4-1-50,-5 1 11,5-1-59,-4 1-28,5-1-114,-2 0 103,2-1-6525,1 1 2793,4-7 7106,1-2 1,5-5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58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1 16679,'-13'35'-106,"2"-5"103,11-23-2,0 0-4,-1 1 4,1 1-4,-1 0 6,1 1 3,0 1 3,-1-1 31,1 1-29,-1 0-2,1 0 3,0 0-3,0 1 5,0 0 26,0 1-34,0 0 2,0-1 10,0 1-7,0-2 1,0 0-1,0-1 29,0 0-31,0-1-3,0 0-3,0-1 3,0 0-3,0 0-5,0-1-37,0 0 37,0 0-1,0 1 6,0 1 3,0 1 0,0 1 0,0 1-2,1 1 2,0 0-3,0 0 0,1-1 3,0 0 6,-1-2 2,1 0 28,1-1-27,-1 0 44,0-1-19,0 0-26,-1-2 28,1 1-30,-2-1-3,1 1 2,0-1-2,0 0 3,0-1-1,-1 1 1,1-2 5,-1 1 40,1 0-7,-1 1-35,1 0-4,-1-1-5,1 0 37,-1-1 122,1 1-44,0 1-73,-1 0-42,0 0 0,1 1-5,0-1 5,0 2-3,-1-2 3,0 1 0,0-1 3,0-1-1,0 1-2,1-2-2,-1 0-7,1 0 4,0-1-29,0 1 31,0 1-2,0 1-1,0 1 3,2 1 3,-1 0 6,0 0-1,1 0 4,-1 0-1,0-1-2,-1 1 2,1-1-2,-1 0-3,0 0-1,-1-1 4,1 1-3,0-1 0,0-1-3,0 1 2,-1-1-2,1 0 0,-1-1-2,1 1-4,-1 0 0,2-1 6,-2 2 3,1-1 3,-1 2-1,1-1 32,0 1-32,-1 0 1,1-2 2,-1 1 29,1-2-34,-1 1-3,0-3 0,0 1 0,0-1 0,0 0 28,0-1 16,0 0-24,0 0-87,0 1 67,0 0 28,0 0-25,0 1-3,0 1 0,0-2-3,0 1-3,0-1 101,0-1-61,0-5 2,0 3-27,0-3 33,0 4-34,0-1-2,0-1 5,0 1-3,0-2-8,0 2 0,0 0 286,0-1-286,-1 1 0,-1 1-34,-1 0 32,-1 0-4,0 0-56,-1 0-8,0 0-16,-2 0 52,-1 0-11,-1 0 12,-2 2 33,-1 1-6,-1 0 6,1 1 0,1 0 6,1 0 52,2-1 29,1 0-50,2-1-37,1 1-62,0-1-25,0 1 17,1 1-8,-1 0-1,1 1 1,0 0-9,1 0-11,0-1 9,2 2 19,0-1 8,0 1 17,0 1 12,1 0-4,1 1 37,3 1-3,1-1 1,0 0-4,0 0-28,1-2-19,0-1 45,2-1-29,0-1 1,2-2 33,1 0 3,1-1 0,2 0 0,0 0 3,1 0-3,-1-1 6,-1 0-4,-1-1 1,-2 0 31,-3 0 2,0 0-27,-2 0 24,0-1 12,-1-1 0,1-1-3,0 0-31,0-1-3,1-1-2,0-1 0,-1 1-6,1-1 2,0 1 32,0-1 11,0 1 8,-1 0 11,-1-1 15,0 1 16,-3 0 11,1 0-2,-3 0-17,1 1-9,-1 1-16,0 0-1,0 1 1,0 0-12,-1 1 20,-1 1-8,0-1-3,-1 1-14,1 1-3,-1-1-6,0 1-28,-1 0 1,1 0 36,0 0-12,-1 1-24,0 0-1,0 0 26,-1 0 10,0 0-10,-1 0-34,0 0-34,1 0-10,0 0 35,0 0 1,0 0-1,0 2 4,-1 0 5,-1 1 45,-2 1-12,-1 1-27,0 1-6,0 1-53,-1 2-6,0 0-28,0 2 34,-1 1 11,2 0-11,-1 1 2,3 1-10,0-1 7,3-1 12,0 1-19,3-1 16,1-2 3,0 1 6,1-2 2,0 0-19,1-1 44,1 0-44,1-1 3,3-1-20,1 1 25,2-1-5,2 0-4,2-2 1,3-1 11,1-1 37,3-1 5,0-2 5,2-2-2,-1-3-3,0-2-126,-1-1 28,-1-1 67,-3 0 31,0-1 9,-2 0 33,-2 0 2,-2 0 49,-2 2 36,-1 0 19,-4 1-42,-1 1-27,-1 0-9,-1 1-28,-2-2-34,-1 1-8,-3-1-8,-2-1-20,-1 1 28,1 0 8,-1 0 54,1 2 8,1 0-9,1 3-10,0 0-6,1 2 5,0 0-42,0 1-2,0 0-6,-1 0-76,0 0-2,-1 2-45,0 1 28,0 1 8,-2 2 42,2 1 45,-1 1-6,0 1-27,0 2-4,0 0-5,1 1-2,0 0-1,2 0 11,0 0-19,3-2-25,-1-1 33,3 0-20,-1-2-5,1 1-8,0-2 25,0 0 11,2-1 5,1 0-7,2-1 10,2 1 28,0-1-55,1-1 8,1 0-283,0-1-196,0-1-171,-1 0-271,1-1-338,-2 0-365,2-1-1226,-1-2 2903,-2 0 0,-2-1 0,-1 2 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41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46 16290,'-3'-18'521,"1"3"-398,0 13-28,0-1-11,1 1-22,0 0-20,0 0-67,1 1 16,-1 0-44,0 1-11,-2 1 11,2-1 44,0 1-44,0 0-34,-1 1 87,-1 4 230,1 0 25,-1 9-222,1-5 15,-2 9-43,1-7 18,-7 16-12,5-13 171,-11 26-129,8-21 17,-8 22-64,6-21 27,-4 14-35,7-14 2,-3 9-9,6-13-41,-1 11 50,4-15-17,-1 8 17,1-14 8,-1 3-13,2-7 5,-2 4 36,2-2-25,-3 6-5,2-3 8,-1 11-8,1-10-4,0 8-7,0-10-6,0 3 2,1-5-86,0 1 59,0-3 64,0 3-20,0-3-8,0 7-3,0-5-11,1 3-28,0-4-3,0 0 99,1-1-49,2 2-5,-2-1-101,3 0 57,-4-1 46,3-2-2,-2 0-50,4-1 50,-3 0 286,9-2-172,-2 0-10,10-6-70,-6 1-20,16-12 22,-15 8-22,13-10-8,-17 11 16,10-9-16,-11 10-9,5-6-3,-9 10-11,2-2 9,-4 3-6,3-3-39,-1 2 120,9-4-14,-6 3-42,7-6-2,-8 3 41,6-6-44,-6 4 13,8-9-10,-8 9 2,7-9-11,-8 11 17,5-9-14,-5 9 41,4-9-35,-6 10 38,3-7-13,-4 7 8,3-7 20,-4 6-18,4-10-44,-4 8-2,2-9 2,-3 10-12,2-11 7,-1 10 5,1-7 3,-2 12 13,1-2 18,-2 4 16,1-2-44,-2 4 30,1-2 132,-1 4 3108,0-1 1,0 0 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42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25 15968,'-18'-14'361,"3"4"-193,13 11 9,-2 0-1,1 3 51,-2 0 81,-1 2-168,-3 3-134,-4 1-6,-1 3-6,-1 2-89,-11 21 103,1 9-5,-1 1-11,5 10-46,13-29 1,-2 27 50,5-28 12,1 22-4,2-27-49,0 17 38,2-18-2,0 14 38,2-20-27,2 6-6,-1-9 6,5 5-3,-4-8-8,4 9 5,-2-8-3,3 8 4,-3-8-4,4 8 6,-5-8-3,4 5-2,-7-8-1,4 2 6,-4-5-151,6 1-177,-3-2-439,10-3 84,-4-3-2095,14-9-277,-7-1 3055,6-5 0,-13 10 0,-4 2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43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49 14190,'-16'39'65,"2"-5"-65,9-20 2,1 0 43,-1 0 118,1 1-102,-2 1-5,0 0-11,-1 1 134,0-1-47,1 1-43,-1-2-35,-1 6-130,0 1-14,2-6 46,2-4 49,4-11 964,0-1-790,2-2-19,-1 0-37,2-2-28,-1 0-14,0 1-81,1-1-112,6-10 174,-3 3-56,8-11-6,-7 10 0,5-8-37,-5 6-86,15-18 87,-9 15 89,15-17 8,-15 19 26,8-8-8,-10 10-21,6-5-16,-9 8-44,8-11 2,-9 12 81,7-9-20,-10 14-52,1-3-51,-4 6-815,0 0 857,1 1 328,1 0-152,2 0-170,1 2-12,1-1-25,0 2-39,-2-1 67,0 1-2,-2 0-15,1 4 54,-1-1 170,0 10-117,-1-5 64,-1 19-148,0-14 39,-1 18-84,0-18 39,0 9 3,0-13-56,2 9 56,-1-12-64,3 4 19,-3-8 45,3-1 6,-3-3 621,1 0-462,-1-1-8,0 0-26,1 0 79,1-4-210,0 0-445,6-15 367,-3 5-37,11-18 112,-5 15-56,11-13 59,-8 14-53,17-16 45,-16 17-43,14-11 15,-16 15 25,6-4 11,-9 8 81,1 0-81,-8 5-143,0 0-543,-4 2 686,0 3 132,0-1 282,0 4-187,0 0-84,0 1 383,0 9-153,-3-1 181,-3 15-467,-1-8-28,-6 17-51,4-15 12,-8 26-18,8-25-7,-6 27-32,9-32-2,0 11 31,5-20-104,-1 5 42,2-9-59,2 4-45,1-8-643,5 2 341,-1-4-2971,14-4 473,-7-2 2974,14-11 0,-18 9 0,1-5 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6:44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16436,'33'36'123,"-5"-5"-53,-19-23-17,-1 1 34,0 2 115,-1 3-15,0 1-38,-1 3-96,-2 1 6,6 23-57,-4-13 94,9 39-26,-8-37 123,3 27-126,-8-32-28,-1 17-36,-1-21 115,-9 19-74,2-23 52,-16 13-54,7-20-258,-15 5-114,10-9-830,-18 0-161,15-6 473,-22-5 0,30 3 0,-7-4 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35.5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40.7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275 52 14411,'-7'-18'216,"0"3"-154,7 13 108,0 1-125,1-1-39,-1 1-6,1-1-179,-1 0 44,0-1 74,0 1 52,0 0-377,0 0 240,-1 6 48,0-1 98,-1 4 361,1-2-170,-1 2-93,0 1-45,0 1 79,-3 11-71,3-7 118,-6 17-117,2-13-6,-6 14-48,4-12-58,-9 18 44,8-20-24,-5 15 35,8-19 96,-5 15-93,5-13 37,-5 13 45,5-14 78,-5 6-157,6-10 48,-6 8-23,6-9 34,-6 5-25,6-7 0,-5 4-42,4-4-1,-4 3-7,4-5-130,-5 5 37,6-5 23,-3 7 75,5-5 39,-1 13-47,1-9-32,0 9 40,1-11 14,0 5-14,1-6-19,-2 6 13,2-8-25,-1 2 40,2-6 134,-1 0-115,1-2 571,-1 1-473,0-4 5,1 0-131,2-5-81,0 0-42,1-3 89,2-2-10,4-8 41,0 3-11,6-10-48,-5 12 37,12-15-28,-10 16-9,19-17 26,-16 19-26,15-13 17,-16 15-41,8-4 32,-9 9-125,8-1 98,-11 5 39,5 1-76,-8 1 68,3 0 112,-4 0 80,7 0-105,-5 0 33,7 1-59,-7-1-59,5 0-16,-6 0-168,4 2 232,-7 0 11,4 4-3,-4-2 34,3 2-42,-3-3-45,2-1 79,-4-1 481,0-1-383,-2 1 27,0 1-159,0 0-106,-1 2 53,-1-2-34,-4 4 87,0 1-3,-7 7-78,4-4-56,-7 10 137,10-11 3,-3 8 50,6-12 132,-2 3-104,2-5 132,-2 1-107,2-2-103,-7 1 30,1-1 189,-12 0-152,11-2-68,-8 0-2,12-2-14,-7-5 23,6 2 33,-5-3-37,8 6-5,1 1-137,2 0-1140,0 1 1403,5 3-44,0 0-74,4 2 45,2 1 0,-3-1 115,6 3-78,-4-2-45,7 3-42,-5-2 50,6 3-53,-7-3 14,12 7-9,-11-7-5,19 11-5,-18-9-12,12 8 9,-15-10-6,4 2 5,-8-5-69,1 1 78,-4-3 185,1 0-71,-2-2 68,0 0-714,0-2-137,-1-1-280,1-3-1871,-1-1-92,2-3 2912,-4 22 0,3-13 0,-3 18 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41.9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127 1 12112,'-37'0'806,"8"-1"-635,23 3-6,-1 0-21,0 0-71,0 1-20,-1-1 37,1 0 100,1 1 51,1-2-43,2 0 124,1 0-53,1-1-1173,0 0 904,5 0 358,0 1-114,6-1-93,2 0-70,2 0 9,6 0-90,-5 0-65,4-1-16,-10 0-8,-2 0 94,-4 1-139,1 0 97,-2 0-117,-1 0 280,0 2-126,1 0-260,2 2-387,0-2-275,1 0-422,-1 0-3992,4-1 15166,-2 0-7373,-19-8 1,11 5-1,-17-5 1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43.4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151 173 12918,'-10'44'345,"-1"-5"-218,-1-19-83,0 2-38,-1 2 39,1 0-45,0 0 47,-8 16-44,9-15-8,-9 16-4,14-26-154,-2 4 65,6-12-90,1 0 253,1-6 1013,0 0-834,1-5-208,2-1-36,1-6 37,2 0 33,0-3 3,1-2-65,-1 0 0,1-1-5,1 0 8,2-8 54,-2 6-85,7-14-13,-6 13-77,9-16 40,-6 15-50,19-20 117,-14 20-39,18-16 6,-18 21 22,22-16-23,-20 16 23,15-9-42,-24 17-58,1 1-77,-8 5-285,-1 2 692,-2 4 226,0 6-363,0 3 83,-2 10-156,0-9 61,-6 18-76,1-15-35,-5 17 44,7-17 0,-3 12 5,4-13 9,-3 16-5,4-15-1,-6 15 65,5-18-37,-6 12-69,3-12-130,-4 8 65,7-13-36,-1 2 134,5-10 745,0 0-647,3-7-98,2-1-65,5-9 23,3-3 31,3-4 0,16-20 2,-6 7-20,6-4 0,0-1 17,2-2 1,28-31 11,-37 48 311,12-6 53,-18 19-328,15-2-178,-19 10 27,6 0 115,-18 6 249,-1 7-134,-1 2 159,1 30-201,-1-14 271,-13 48-204,2-38 3,-19 35-134,12-38 30,-11 21-36,12-27-37,-5 14-11,12-22-78,-1 4 61,8-13-131,0-2 78,2-6-865,8-4 185,0-2-2907,21-12-257,-8 0 3959,9-6 0,-17 12 0,-4 3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44.0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 36 13835,'-9'-20'338,"0"5"-13,7 15-84,0 0-107,-1 0-44,1 0-82,-1 0-2,-1 0 39,0 0 14,-10 3-62,4 0 14,-16 8-61,14-5-32,-8 8 82,12-7 54,-2 3-54,3-1-9,1 1-36,1 0 45,1 2 0,1-1 0,0 2-64,1 4 11,1-4 11,0 11 0,2-13 42,5 8 19,0-11 105,16 6-124,-7-9-261,21 2 46,-15-6-216,19-5 307,-17 0 206,12-10 35,-18 4 261,2-14-316,-13 10 358,-10-16-241,-3 18-20,-11-9-156,7 14-8,-8-2-57,10 6-134,-4-1-45,8 3-3299,-1 2 1656,4 2 1884,-1 3 0,3-3 0,0 1 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44.8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166 370 12526,'-27'7'146,"4"-1"-93,12-1 20,1 2 17,-1 0 19,1 2-8,-2 2-96,1 3-8,-6 8 54,3 7-48,1-4-1,7 6-46,6-18 41,9 9 6,-3-12 195,13 2-99,-7-9 38,11-5-55,-8-3 52,21-21-36,-17 7-45,17-24-53,-20 19 14,7-23 31,-11 18 11,5-39 25,-10 31-126,4-35 45,-7 39 56,6-18-19,-1 26 635,29-23-700,-14 26-17,23-12 45,-29 24 42,0 3-202,-13 7-307,-3 1 548,-2 3 420,0 9-285,-4 1 94,-7 23-175,-2-9 114,-24 44-241,15-31 37,-21 39-8,24-43-40,-9 35-48,16-37 54,-4 26-3,11-36-47,1 12-7,4-18 15,1 11 36,2-18-44,3 4 2,-2-13-910,9 0 48,-5-6-2840,11-7-377,-9-1 4124,5-10 0,-10 14 0,-1-3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01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1301 16019,'39'-14'-90,"-6"3"82,-26 6-1,0-1 9,-1 1 0,1 0 9,0-1 35,1 0-38,0 0 2,1-1 46,-1-1-49,1 1 4,0-1-7,0 0 1,-1 1 8,0 0-5,-1 1-6,-1 1-3,0-1 0,0 1-41,0 1 7,1-2 29,0 1-1,2-1 4,1-1 2,1-1 3,1 0 3,0-1 39,1 0-31,1-1 42,-1-1-19,1 0-29,-3 1-5,-1 0 37,-2 2-1,-2 2-30,-1 0-6,-1 2-6,-1 0-5,0 2-31,0-2 36,0 2-38,1-1 7,-1-1 37,2 0-3,0-1 3,1-1 0,1 0 6,1-1 2,1-1 1,1-1 27,1-1-30,0-1 30,-1 0-33,1-1 3,-2 0 38,-1 1-10,-1 1-23,-1 1 23,0 0-34,-3 1 0,2 1-34,-2 1-2,2 0-9,-1 1 11,0 0 23,0-1 3,1 1-1,0-1 1,0 1-28,0-1 30,2 0 0,-2 0-2,2 0 2,-1-1 4,1 0 2,0 0 0,1 0 0,-2 0-51,0 0-153,0 1 204,-1 0 0,-1 0 53,1 0-45,-2 0-2,0-1 0,1 1-6,0-1 0,0-1-3,1 0-31,1-1 23,0-1-23,1-1 26,1 1-3,-1 0-23,0 2 26,-1 0 2,0 2 6,-1-1 3,-1 2-3,1 0 3,-2 0 0,1 0-1,0 0-2,0-1 0,1 1-2,0-2-35,2 0 32,1-2-1,0-1 3,3-2 3,0 0 0,0-1-3,2-1-5,0 2 2,0-2-2,1 1 5,-1 1 3,-1 0 6,0 2 5,-2 1 23,-2 1-26,-1 2 45,-1-1-8,-1 2-9,-1 0 9,-1 0-3,0-1 3,0 1-37,0-1 4,0-1 21,1 1-24,-1-1 35,0 0-44,-1 0 0,1 1-8,-2-1 0,1 1 8,1 0 0,-2 2 2,1 0 4,-1 1 0,0 0-4,0 1-2,-1-1 0,1 1-8,0 0 8,0-1 0,0 2 0,-1-1-283,0 1 185,2 0 37,-1 0 61,2-1 5,0 0-2,2-2-3,0 0 36,0-1-2,0 1 2,0 0 18,-2 1-1,0 1-8,-1 0-34,-2 2 53,2-1-61,-1 0 5,0 0 37,1-1-8,-1-1-32,0 0 40,1 0-37,-2 1-8,2-1-61,-2 0-29,1 1-33,2-1 8,0 0 26,1 0 27,1-1 26,1 0 30,0 0 6,1 1 6,-2-1 30,0 2 17,0 0 9,-1 0-9,-1-1 28,0 1-2,-1-1-26,1-1-45,0 0-2,1-1 30,-1-1 1,0 0-4,1-1 20,-2 0-8,1 1 8,-1-1 9,-1 2 8,1-1-8,-2 0-26,1 1-2,-1 0 30,0 1-14,0 0 4,0-1-18,0 1-2,0 0 19,0 0 238,0 1 756,0 2-907,-2 0-36,0 1-71,-2 0-30,0 0 6,-2 0-9,0 0-6,-2 0-2,0 0 2,0 0 6,1 1 0,0-1 45,0 2-3,1-1-37,2 0-5,0 1-2,2-1-4,0-1 0,-1 1 4,2 0 2,-1 0 2,0 0 1,0-1-3,1 1-5,-1-1-37,0 1 5,-1 1 29,0 0-26,-2 1 26,-1 1-29,-1 0 32,0 1 2,-2 1-5,2 0-34,-1 0-3,1-1-11,0 2 56,0 0 0,1 1 0,0 1-45,1 1 3,0 0-20,1 1 9,0-1 20,2 0-21,0-1-24,2 0 19,-1-1 6,1 0 47,0 0-38,2 0 10,1 0-11,3 0-8,1-1 11,3 0-3,2-2 40,3-2-1,3-1 6,3-2 8,2-2 1,2-4 44,1-5-19,-2-4 19,0-1-17,-4-1 23,-2-1 11,-4 1 36,-3 0 6,-4 2 9,-2-1-15,-3 2-27,-1-1-43,-1 2-36,-1-1 0,-2 0 34,-2 1 19,-1 2-11,-1 2 36,0 1-41,-1 3-32,2 2 23,-1 2-28,1 0-78,0 1-59,-1 0 5,-1 0 20,-1 2 0,-2 3 34,-1 2 33,-1 3 36,-1 1-33,1 0-2,1-1-35,2-1-8,3-1 26,1-1 16,2-1 11,0 1-19,1 0 3,1 1-3,0 1 16,2-1-24,-1 0-18,1-1 15,0 0 2,0-2-8,2 0 0,1-1 9,4-2 16,2-1 45,3 0 70,2-1-9,3-3 9,2-3 0,-1-3-16,-1-1 18,-2-2 7,-1 0 24,-5 0 4,0 1 22,-4 1 30,-2 1 23,-2 0-36,-1 1 11,-1 0-34,-3 1-20,-2-1-7,-5 0-1,-3 2-53,-1 1-9,-1 2-30,0 1-3,-2 1 0,1 1-84,0 2-31,1 1-47,0 3-12,3 3 26,-1 1 44,2 3 9,1 0 17,1 0-37,3 1-42,2 0-697,2-1-196,2-1-560,3-1-1115,4-3-646,5-2 1277,4-3 2094,5-3 0,-11 0 0,2-1 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53.4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118 12 14602,'-21'46'92,"2"-4"-53,7-25-39,1 1-5,0-1-32,1-2 1,2 0-37,-4 6 28,7-9-117,-3 6 81,8-13 14,-1-2-236,1-2 303,2-6 0,-1 2-2,2-3-1,0 2-330,2-1 260,2-3 64,8-7 12,-3 2 95,12-17-98,-12 14-8,9-13 8,-13 16-53,5-7 5,-5 10-22,5-3 59,-6 7-43,10-6 23,-9 6 31,10-5-6,-10 6-92,6-2 26,-8 4 35,1 1-72,-5 2 263,-1 4 45,-1 2 28,0 9-193,0-1 14,0 11 22,0-9 2,-2 10-63,-1-11-6,-3 9 5,2-12-64,-3 9-17,4-13-168,-1 4 177,3-10 64,1 0 45,4-5 215,0-1-78,4-3-131,3-2-51,2-2 0,11-8 2,-6 3-46,20-14-1,-20 15-45,16-10 26,-20 16-59,4-1 16,-11 7 135,-2 1-98,-4 4 151,-5 4 54,0 3-54,-7 10-78,4-5 142,-7 18-145,9-15-75,-2 17 75,6-17-11,5 16-20,0-17 34,6 10-3,-3-17 14,5 3-14,-5-7-600,10 1 96,-7-5-1168,16 0 653,-11-5-2282,17-4 3301,-12 0 0,-1 1 0,-12 3 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54.7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106 9 12938,'-18'1'505,"2"1"-432,14-2-73,0 0 0,0 0 0,1 0 0,-1 1 89,-1 2-52,-1 3-37,-2 3-84,-8 15 81,5-8-84,-6 14 6,9-17-127,2 6 171,3-12-38,1 3 75,2-7-48,7 0-106,2-3-117,6 1-74,0-1-89,2-2 51,1-2 66,0 0 99,0-2 117,-3 1 56,4-1 45,-8 0 56,5-2 0,-10 3 333,0-2-380,-6 3 209,0-3-47,-2 3 283,-7-6-256,3 5 102,-13-6-182,9 6 162,-6-3-135,8 5-117,1 0-157,3 2-1173,1 0 1465,5 1-62,1 0-40,4 2-16,0-1-42,1 2-6,5-2-151,-3 0-300,9 0 300,-8-1-165,16 0 67,-14 0 23,11 1 220,-17 0-30,1 1 39,-6 1 22,1 2-13,-2-3 5,2 1 22,-3-2 174,1-1 171,-2 0-297,0 2 6,-1-1-1,0 2 4,0-1-4,-2 1 401,-1 2-336,-3 6-154,0-2-171,-1 8 99,4-7 60,1 7-35,2-9-34,0 3 78,0-7-34,0 0 37,0-3 437,2 0-246,0-1 259,2-4-450,-1-1-134,4-11 207,-1 4-73,7-19-11,-6 14 11,6-12 2,-7 18-167,4-5 3,-5 10-93,3 0 202,-4 5-84,3 1 131,-3 0-44,2 0 41,-2 0-89,3 2 98,-3 1 39,3 4-36,-3-3 73,7 6-68,-4-5 129,11 4-137,-6-7-89,11 1-292,-7-2-638,22-1 674,-17 0-366,21-4 549,-24 1 582,8-7 168,-17 5-322,0-4 14,-10 5 428,-4-4-335,0 3 523,-12-5-661,7 6 180,-9-2-261,10 5 630,-6 0-784,10 1-37,-4 1 37,5 3-44,-6 7-18,4 0 0,-4 8 107,6-7-115,-1 12 6,4-13 8,-1 10 50,2-12-5,5 3 11,0-6-775,20 1-66,-8-6-2138,21-3-280,-17-4 3259,6-3 0,-16 4 0,-5 2 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56.8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187 1 10132,'-48'37'502,"8"-6"-320,32-27 8,1 0 65,1-1 70,2-2-59,1 0 50,2 0 191,0-1-236,0 1-19,1 1 172,-2-1-197,0 0-101,-1-1-118,-1 1 146,-2 1-76,2-1-19,1 0-53,1 0 235,1 1-230,0-1 0,-3 5 123,1-1-178,-6 10-1,3-6-45,-4 9 17,7-10-44,0 4 117,2-5-81,1 5 78,1-7 0,2 5 6,2-7 42,4 2-1,-2-2 63,7-1-102,-4-1 79,10-1-84,-6-1-154,19-8 37,-16 2-135,16-10 162,-20 8-27,7-7 117,-10 6 117,2-6-80,-7 8 133,0-3-80,-4 8 28,0-1-558,0 4-613,-1-1 1053,0 5 126,1-2 53,-1 4-70,0-1-73,0 3 108,0 7-133,-2-1 31,-2 12-50,0-8-48,-4 21 56,4-18 14,-3 26-14,4-28 36,-2 15-36,2-19 17,0 7 19,0-10 323,-1 6-189,1-8 127,-3 3-109,2-6 170,-7 3-285,4-6 25,-7 2-45,7-5 26,-6 0-82,6-1 0,-5-2-3,7-2-198,-5-8 123,6 4-241,-4-8 53,5 7-386,0-3 184,3 6-1649,-1-4 1182,3 6-3435,16-5 4373,-6 4 0,6-1 0,-12 4 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59.2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0 151 11980,'39'-1'20,"-6"0"-14,-22-2-4,1-1 4,0 1-6,0-1 53,-1-1-53,1 1-3,-1-1 1,1 0-43,0-1 0,-1-1-56,0 0 37,-1 0 64,0 0 56,-2 1 42,-1 0 120,-2-2-212,-2 4 131,-1-7-129,-2 8 37,-3-5-36,0 4 41,-6-5-44,4 5-6,-2-4 0,4 5 112,-1-1 5,1 2 598,-2 1-390,1 0-48,-5 3-286,2 0 1,-7 4 8,5 0-73,-4 5 29,7-4 52,-5 9 90,5-7 22,-3 17-120,6-13-64,0 13 19,3-13-2,1 6 44,3-9 3,5 4 0,0-7 103,21 1-50,-10-5-47,26-1-37,-21-3-131,10-2-37,-11-1 0,0-2 56,-2 0-3,0-1 29,-2-1-46,-2 1-89,4-3 252,-8 2 76,8-8-73,-12 8-6,3-8 3,-7 8 11,1-3 62,-3 6 187,-1 0-212,-3 4-765,0 0 563,0 5 154,0-1 238,0 2-87,-1-1 40,0 0 72,-2 3-165,0-2-45,-4 6-53,4-6 8,-3 5-2,4-7 121,-2 0-54,3-2-20,0 0-62,4-5-80,-1 1-391,4-4 225,-1 1 129,2-1 45,3-4 73,-1 3-104,15-8 109,-10 9-47,14-7 2,-14 8-33,6-1 0,-11 4-295,2 1 376,-8 3 308,0 5-235,-2-1-36,2 7-37,-2-4-45,4 9 45,-1-8 11,5 5 0,-4-7-2,5 3-12,-4-4 3,7 5 47,-6-5 15,8 2-59,-7-7 61,4 1 9,-4-2 45,12-2-163,-8-1-291,18-5 210,-12 0-79,19-9 205,-18 9 79,12-7-18,-21 9 60,2-2-32,-7 4 191,0-2-280,-2 3-81,-2-2 81,0 2 79,0-2-35,0 2 29,-1-3 8,0 4 219,0-3-28,0 2 160,-1 0-262,-1 1 273,-11 0-284,4 2 85,-9 0-155,11 0-150,-1 0 44,4 1 98,-6 9-109,4-3-187,-5 10 170,8-8-31,0 7 31,5-9-53,5 7-125,0-10-83,11 2 82,-6-4-311,13 1 263,-8-3-1005,23 1 759,-17-2-602,27-2 1011,-30 1 67,14-1 34,-23 2-110,3 1 45,-7 0 59,1 0 6,-5 0 165,0 4-93,-2-2 15,-1 6-77,0-4 12,1 3 34,0-4-48,0 3 31,0-4 243,-1 0 1826,0-1-2100,-3-1 199,1 0-25,-2-2-76,2 1-98,1-3-9,1 0-570,2-6 514,2 2-142,14-14 165,-4 9 42,16-9-8,-14 12-82,18-6 56,-16 9-58,14-4 81,-18 8-115,6 0 117,-11 2-128,2 2 137,-5 1-3,5 5 12,-5-2-1,8 7-170,-7-8-194,6 2 267,-6-5 16,2 0 174,-4-1 170,1-1-176,-4-1 323,1-7-416,-2 3 298,0-5-28,0 6 388,-1-1-486,0 5 611,0-1-721,-1 2-27,-4 0 69,1 0 84,-7 1-226,4 1-54,-6 4 205,5 1-9,-8 7-108,7-4-54,-5 7 3,8-8-82,-1 7 46,5-10-46,0 3 99,2-6 215,9 1-33,-2-3 24,15 1-161,-8-3 2,9-5 22,-10 2-24,11-11-9,-14 8 73,7-7 16,-12 9 205,-1-1-294,-3 4-364,-1 1 319,-3 4 15,2-1 30,-4 5 324,3-3-226,-1 3-179,-1 3 34,1-3 38,0 6-80,1-6 44,2 4 42,2-4-1042,15 4 213,-2-7-2323,24 1 3155,-17-4 0,1-1 0,-15 0 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59.6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 0 13398,'-6'82'585,"0"-12"-476,2-50-30,0 1-15,-1-1-58,1 1 30,-1-2 9,0 1-42,0-2 41,-2 6-105,1 5 52,1-7-89,1 3 98,4-16-268,0 3-147,1-8-1195,4 0 728,0-4 882,15-13 0,-13 9 0,8-9 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3:59.9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84 1 9410,'0'5'1674,"1"-1"662,-1-4-2165,-18 52-53,13-31-37,-14 40-19,16-43-62,-1 0 61,0 1-16,-1 0-39,0 0-4,0 0-2,0-1-47,-1 12 10,3-2 37,0-1-280,11-7-224,-2-15-96,8-1-214,-2-3-533,3-1-594,0-4 1941,1 1 0,-7-1 0,-3 1 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4:00.5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139 0 14215,'-22'36'118,"4"-5"-73,16-22-45,2 0-3,-1-1-3,1 0-47,0-1 53,2-1 3,3-2 25,2 0-386,12-2 260,-6-1 25,15-6-25,-14 1 53,12-9 45,-12 5 3,7-4-3,-12 6 244,1-1-138,-6 5-70,-2 0-117,-2 2 118,-2 6 312,0-2-125,-2 8-89,0-1-90,-1 4-1,-2 3 54,-1 3 152,-4 13-124,3-8 238,-10 31-250,9-29 189,-10 25-261,11-32 47,-7 10-35,8-17 352,-6 3-222,7-12-72,-10-1-112,5-4-170,-19-8-138,16 1-392,-11-13-56,20 7-2597,-1-15 282,10 9 3071,1-5 0,0 13 0,0 5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4:11.1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899 162 14801,'-31'-29'518,"5"5"-331,18 20 1,0 1-65,0 0-31,-2 1-92,0-1-5,0 2-4,-3-1-175,-18 1 122,7 2-53,-39 12 104,32-3-48,-45 26 51,43-18-31,-29 19 39,34-20-40,-13 11 32,21-13-124,-12 11 124,16-9-54,-20 22 65,17-17 56,-17 21-59,18-23 11,-23 27-11,19-21 3,-21 26-3,23-24-45,-9 16 40,14-19-138,-4 18 134,11-23-75,1 15 84,6-19 12,1 12-7,0-11 37,0 11-5,0-11 335,-1 23-364,0-17 6,0 25-14,1-23-39,3 25 48,1-24 231,4 19-116,-3-24-26,3 13-62,-3-14 14,6 25 4,-4-22 86,7 25-132,-5-24 14,15 26 23,-8-25 67,17 22-59,-14-26-8,14 15-36,-13-14 35,27 23-41,-21-22 0,28 22 0,-26-24 0,24 15-3,-20-15 8,24 17-8,-21-16-8,41 24 2,-37-23-5,32 20 11,-40-25 5,25 18 4,-27-19-6,25 17-1,-27-18 4,23 11 2,-16-11-38,44 18 21,-33-17-150,44 14 150,-44-19 6,31 7 3,-32-9-16,42 10 4,-44-11-2,32 10-19,-43-11-6,18 6 33,-23-6 3,26 11-274,-25-11 73,43 9 204,-34-13-68,43 2 7,-37-5 5,30-1 22,-33 0-2,17 0 30,-30 0 3,16 0-97,-23 0 55,19 0 48,-17-1-1,21-5-2,-14 1 6,22-6-6,-20 5 0,30-7-283,-29 7-100,40-9 276,-40 7-92,28-9 146,-32 8-36,18-7 86,-19 6-6,19-8 4,-20 7-40,17-7 9,-20 8-43,18-6 79,-22 9-5,19-4 50,-23 7-37,17-4 45,-14 3 20,19-7-65,-11 2 3,35-14-11,-27 10-5,29-12-40,-35 15-98,20-6 135,-26 10-42,13-2 50,-18 8 103,14-2-50,-8 0-159,26-6 16,-16 1 9,39-11 81,-35 9-45,23-7 40,-37 11-60,8 0 57,-15 3 53,18 0-244,-14 2-62,19-2 171,-19 1 90,11-1 0,-19 1-17,4-1-44,-13 3 97,0 0 152,-1 0 3,4 3-138,0 0 101,16 9-47,-7-4 19,18 4-121,-14-9-318,17 1 310,-19-4-50,8 1 47,-18-1 121,2 0-26,-2-1-47,18-7-50,-9 2-191,22-11 199,-18 8 6,12-7 2,-14 6-22,18-11 9,-16 11-54,14-10 6,-18 12-127,10-4 132,-14 9 56,5-2 184,-9 5 60,7-2-180,-3 0-10,12-4-26,-7 1 26,23-8-62,-18 6 182,19-6-31,-22 7-70,18-6-81,-16 5 37,20-6-32,-19 6 32,18-6-32,-16 4-27,21-9 13,-23 10-105,10-5 69,-20 9 59,12 0 22,-11 1 26,16-3-9,-12 1-42,14-5-8,-10 4-319,23-9 218,-22 7 61,17-6 37,-22 7-50,7-1 47,-10 4-411,8-1 296,-10 3 68,15-2 50,-14 3 33,14-2-33,-13 1-180,19-7-30,-13 3 121,16-8 83,-19 7 6,6-5-3,-10 7-44,11-7 47,-11 6 36,15-6-27,-12 4 7,22-12-142,-16 5-145,21-17 268,-22 13 56,10-17-44,-15 12 63,7-18-72,-10 16-14,11-30 9,-9 26-48,22-39 58,-17 38 1,19-26 111,-20 32 471,7-12-363,-14 19 145,1-10-174,-9 13 84,0-17-166,-3 13-32,0-18-10,0 16-77,0-17-60,0 14 35,5-18 38,-1 17 286,8-18-70,-7 24 291,1-11-453,-5 21 22,-3-6-79,-1 8 110,-9-7-42,2 6-25,-11-7 5,8 6 283,-15-11-247,14 9 26,-11-10-109,15 11 11,-9-10-17,10 10 11,-7-6-6,8 9 1,-7-4 67,5 4 67,-14-8-87,10 7 3,-13-8 6,12 8-1,-12-6-55,8 6 2,-26-10-8,18 9 6,-26-9-6,23 10 0,-22-7 50,20 7 3,-34-10-8,33 10 0,-27-9 0,36 11 5,-15-4-47,18 5 39,-12-1-36,15 2 83,-20-2-83,19 3 13,-27-4-13,24 5 2,-21-2-8,20 3 0,-17-1 3,14 2 0,-20-1-3,16 1 53,-34-1-19,29 0 13,-44-3-44,43 0-11,-32-3 2,35 4-30,-24-2 36,24 4-3,-20-2-3,24 3-86,-28 0 84,29 0-116,-26 2 119,28 1-34,-19 5 33,19-2-47,-27 9 50,26-7 37,-24 9 2,25-9-14,-30 6 6,26-8-61,-30 6 27,29-6-36,-25 6 42,21-4 14,-23 6-3,25-6 1,-21 5-7,30-7 1,-15 3-6,23-5 5,-22 4-5,17-3 12,-21 6-12,20-6-3,-17 5-3,13-3 57,-32 7-43,25-7 26,-30 7-32,33-8-10,-39 6 5,32-5 0,-36 6 6,38-7 39,-19 4-39,26-6 39,-13 1 11,21-2-33,-17-2-17,18 0-3,-20-1 0,18 0 0,-16-2 5,15 0 54,-20-3-56,21 2-9,-18-3 1,20 2-49,-25-6 12,20 5 37,-24-5 13,24 6-5,-14-1-3,18 2 6,-11-1-6,15 2 0,-15-3-9,16 3 1,-21-3 8,19 2 33,-15-1 21,17 2-52,-8-2-4,10 2-4,-8-3 0,9 3-10,-18-4 13,14 3-6,-16-4 7,17 5-7,-11-4-33,9 3-64,-22-3 106,16 4 3,-23-2 67,24 2 16,-17-2-41,21 1-34,-11-3-8,19 3-3,-5-3-5,8 2-29,-6-2 23,6 1-14,-12-5 19,8 5-39,-15-6 40,14 8 2,-11-4 6,13 4 39,-6-1-40,6 1-2,-6-1-2,6 2 7,-7-2-5,9 3 9,-3-2-1,8 3 0,-3-1-128,2 1 39,-6 0 78,2 0-33,-9 0 2,7 0-33,-17 1 61,11 0-30,-17 4 33,15-1 11,-12 5 62,14-5 37,-3 1-74,13-3 12,1 0-42,4-2-79,1 0 68,-2 1-124,-2 0 54,-2 1 78,-2 1 28,-1 0-20,0 0-5,1 1-3,0-1 0,2-1-106,-5 2 106,4-1 61,-3 2-61,5-3-42,1 1 48,3-3-51,1 1 40,-1 0 2,-1 0-6,-3 3 37,-4 2 23,3-2-57,-2 1-25,6-2 65,0-2 89,2-1-70,-2 0-16,0 1-37,-4 0-126,0 1 213,-3 2-87,2-2-157,0 1 59,6-3-1042,0 1 927,4 2-285,2 1-306,5 4-591,6 1-864,3-1 2259,-41-21 0,24 12 0,-35-17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4:24.6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240 1 16500,'-19'7'137,"2"-1"-75,12-6-9,0 1 0,1-1 1,1 1-49,1-1 4,1 1 105,-1 0-105,1 0-130,-6 2 121,-1 0 157,-10 4-101,8-3 23,-4 3-26,10-6-118,-4 4 65,2-2 185,-8 3-123,8-3-48,-2 2 47,5-3-58,-4 7 6,0-1-96,-10 14-11,8-9-59,-7 10 104,11-12-70,-1 10 64,3-9 8,0 7 15,2-9 25,1 4-34,0-5-103,0 1 50,0-5 47,0 2 51,3-4 3,4 6 28,1-4-65,9 6 34,-4-4 39,20 5-2,-14-7-26,18 2-5,-19-6 72,17-1-70,-16-2 71,17-8-74,-17 1 82,13-12-17,-15 7 62,13-19-59,-18 15 128,5-18-131,-13 19 140,-3-19-140,-4 18 53,-7-15-117,1 19 81,-9-7-45,7 11 5,-5-3-13,9 7 8,-2 1-87,7 3-95,-1 1-9691,3 1 13107,0 4 1,0 0 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4:25.7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422 12 16150,'-21'-6'-8,"3"1"8,9 5 45,-2 0-3,-2 1-37,0 1-5,-2 3-11,-2 0-51,0 1 54,-3 2-34,-1 2 39,-3 3-86,-28 21 467,3 1-378,-2 1-110,15-3 49,27-20 50,-3 13-34,7-9-31,0 22 37,3-18 39,1 19 0,3-22-53,7 12 19,0-15-11,13 11 45,-9-15 37,11 6-6,-12-11 103,15 0-64,-13-4 36,15-2-27,-14-3 80,8-7-72,-11 1 36,6-13-117,-9 7 204,5-23-129,-9 18 34,-1-30-104,-8 29 126,-6-18-100,0 23 38,-8-8-30,6 14 34,-15-6-79,13 11-124,-15-3 122,15 7-192,-14 0 91,14 1-183,-8 5 191,13-1-126,-3 11-448,6-5-1011,0 11 220,4-8 1460,12 12 0,-7-17 0,8 5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03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98 768 17508,'-12'-39'14,"3"5"-14,9 24-3,0 0-30,0-1-12,0 0-5,0 0 50,1 1 0,0 0 42,0 1 44,1 2 21,-1 2-48,0 1-48,0 1 31,-1 0-6,0 1-2,0 0-1,0 0-21,0-2 30,0 1-34,0-2 28,0 1 6,0-1 3,0 0-11,0 0-1,0-1-24,-1-1 27,0 0-2,-1 0-29,-1 0 4,1 0 2,-1-1-3,0 1 26,0-1-28,1 1-6,-1 0-6,0-1 0,0 1-2,0 1 0,1-1-37,1 2 11,-1 0 26,2 1-1,-1 0 1,1 1 0,-1 0 2,1 0-2,0 0-34,0 0 33,0-1-27,0 1 30,0 0-2,0-1 5,0-1 3,0 0 6,0 0 30,0 0-30,0-1-4,0 0 1,0 0 0,0 0 0,0 1 0,0-1 2,-1 1 4,1-2-4,-1 2 1,1-1-6,-1 2-3,1 0 0,0 0 0,0 1-2,0 0-4,0 1-27,0 0 36,0 0 6,0-1 2,0 1 0,0-1 1,0-1-4,-1 1 1,0-2 2,1 0-2,0-1-6,-1-1-6,1 0-2,-1-1 2,0 0 6,1 1 9,-1-1 33,0 0-6,0 1 6,-1 1 3,1-1-37,-1 0-8,0 0 0,0 0-5,0 0-4,1 2-35,-1-1 10,1 0-2,1 1-6,0 0 33,0-1 1,0 1-37,0-2 39,0 1 4,0-1-4,0 0 3,0 1 3,0-1 9,0 0 35,0 1-10,0 1-26,0 0 29,0 0 5,0 1-9,0 1 4,0 0-4,-1 2 37,1-1-61,-1 1 94,1 0-49,-1 0-54,1-1-3,-1 1-3,1 0 1,0-1-4,0 1-24,0-2 30,0 1-6,-1-1 4,1-2 2,-2 0 0,2 1 0,-1-1 1,0 1 2,0 1 5,1 1 382,0 1-365,-2 0 12,1 1-37,-1 0-48,1 0-699,0 0-1171,-1 2 1238,2-1 103,1 4-738,3-1-402,3 3-327,3 0-1542,1 1 13419,-1-2-7373,-28-21 1,16 12-1,-21-16 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4:27.1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220 75 12398,'12'-19'207,"-3"4"-17,-10 10-72,-1 1 117,1-2 82,-2 1 123,1 0-90,-1 0-98,0 2-126,-1 0 380,-7 0-500,4 2-59,-13 2-20,10 3 28,-12 8 9,9-1-62,-15 17 36,15-11 9,-11 19 8,15-17-81,-6 24 90,9-20 30,-1 19 3,5-25-27,2 11 27,0-15 3,0 8 0,0-12-123,1 8 78,1-10-11,5 7 59,-1-8 53,8 4-23,-4-6 146,11 0-134,-5-3 56,15-5-67,-9-2 19,24-15-48,-21 8 29,19-14 19,-25 14 20,7-9 0,-14 10 78,3-7-117,-8 9 100,1-11-61,-5 10 145,0-16-139,-7 15 72,-5-13 185,-4 12 185,-13-8-432,5 10 60,-21-6-96,13 10 39,-35-2-153,30 7-175,-32 8 138,44-2-316,-9 10 193,24-7-1356,2 9-44,5-5 1621,17 9 0,-12-13 0,11 1 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4:29.0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340 1 14243,'-26'4'17,"2"0"31,12-4 8,-2 2-51,0 1-2,1 3 6,1-1 80,1 0-83,2 1 39,2-1 36,1 0 314,-8 13-281,4-4 242,-17 31-320,14-20 9,-9 24-42,13-28 103,-1 10-69,6-16-37,-2 11 0,5-14-20,-2 6 17,2-12 3,0 1-61,1-4-152,-1 1 79,1-3-88,0 2 452,0-1-149,0 5-114,0-2-99,3 4 121,0-5 11,3 2 33,-1-5 12,4 2 0,-2-2 50,10 0-86,-6 0-1,9-1-84,-10 0-13,5 0 83,-7 0 6,8 3 45,-7 1-42,6 2 50,-9-2-53,1-1 0,-4-2 87,0 0-51,-2-1-201,0 0 165,1 0 134,1-1-72,3-2-62,2-1 0,1 0-36,2 0 36,-1 0-9,0 0 9,-1 2 81,4-3-81,-6 2-42,5-2 40,-9 3-1,1-1 3,-3 2 129,4-6-93,-1 3 96,7-12-79,-5 7 34,3-7-85,-6 8-2,1-6-2,-2 5-35,1-5 37,-1 4 51,2-13-43,-2 11 59,1-11-14,-2 14 17,0-8-64,-1 10 72,0-6-19,0 8-59,0-5 9,0 4 69,-2-6-72,0 6 38,-3-6-35,0 6 69,-7-8-8,4 7-33,-7-5-4,7 8-33,-7 0-3,4 3-36,-6 0 36,6 1 48,-13 4 17,10-1 27,-12 5-80,12-3 36,-8 4-45,10-4 75,-8 5-75,10-5-5,-7 3-26,9-3 25,-11 4 57,9-3-9,-8 7-93,10-6-2,-6 8 45,5-6 2,-5 9 3,8-10-16,-4 6 10,6-8-72,-3 5 81,3-6 45,-1 4-12,4-7 82,-1 2-53,0-3-849,1 0 602,0 0 157,1 1-210,2 0-582,3 1-418,4-1-689,7-1-1122,2-2 3049,-38-3 0,21 2 0,-32-1 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22.6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362 0 15783,'-23'36'213,"4"-5"-216,11-16-41,2-2 38,0-1 6,0-1 36,1-1-27,0 1-4,0-2 1,0 0 5,-1 3-2,-2 2-9,1-2 0,-1 1 0,4-8-62,-4 6 54,4-4 10,-4 6 4,5-5-3,-4 6-3,2-6 14,-4 9-14,3-7-37,-5 8 37,5-9 48,-7 11-40,6-10 4,-6 9-4,8-10-5,-3 1-14,4-6-76,2 0 81,0-3 31,0 4 73,-1-1-8,-4 8-93,3-6-50,-1 3 53,4-8 42,-1 1 11,0 0 45,-3 3-56,1-1-95,-1 0 53,3-2 53,1 0-19,-1-1-26,-4 4-8,0 0 53,-6 5-61,6-5-163,-1 0 168,5-3-47,2-1 448,-1-1-393,-1 0-5,0 1-53,-2 1 53,-1 1 20,-1 0 94,0 0-58,2 0-58,1-2 18,2 0-805,0-1 212,1-3-173,3-2 285,4-6-580,6-4-532,7-5-4109,16-16 5686,-10 10 0,1-1 0,-18 17 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24.6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167 36 12280,'-20'30'406,"3"-5"-342,11-21-58,2-1 67,-1 1 44,1 0-35,-1 1-21,1 1-5,-1-1-14,-2 2 39,3-4 9,0 1 146,2-3 1001,2-1-1004,-1 0-54,0 1-109,-2 0-70,0 1-36,-2 0 36,-6 3 53,3-1-56,-5 1-3,7-2 1,-4 2 13,5-2 68,-3 1-73,6-2-51,-2-1-523,4-1 660,6-2 63,0-2-99,7-2-53,-1 0-9,1-1 1,-2 1-6,0 1 11,-5 1-36,0 1 39,-3 0 255,4-4-255,-2 2-3,8-8 9,-6 7-43,8-8-24,-9 8-54,7-4 78,-8 7-44,-1 0 3,-2 2-12,1 0 286,0-1-56,13-7-140,-7 4 112,7-6-22,-10 7-149,6-7-14,-6 6 73,4-4 37,-7 7-107,-2 0-23,-1 2-769,2 0 862,-2 3 725,3 1-493,-1 3-198,1 0-26,0 1 48,-1 0 84,1 4-134,0-2 2,1 11 46,-2-8 7,-1 20-61,0-16 0,-1 18 0,0-20-87,1 8 54,0-10-62,3 7 89,-1-11-64,3 6 62,-3-10-74,2 2 88,-1-4 84,2 0-54,-2-2 14,3-1-50,-3 0-14,0 0 14,-3 0 1977,0 1-1977,-3 0-204,-3-2 204,-3 0 8,-3-3 93,-2-1-42,0-1-6,-2 1 17,-6-3-64,4 3-1,-12-5 34,12 5-44,-12-5 5,13 5 14,-8-2-11,12 4 33,-7-1-70,11 2 9,-6 1-36,10 0-88,-5 1 104,5 0 54,-5 0 36,4 0-15,-2 0-35,5 0-5433,0 0 4390,9 0-464,0 0-137,6-1-190,-3-1 1839,-26 3 0,15-1 0,-19 2 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26.4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173 85 9794,'25'-22'67,"-4"4"98,-18 16 25,-1-1 110,1 2 1010,-3 1-1060,1-1-253,-1-1 302,0 1-108,0-1 80,0 1-27,0-1-37,0-1-142,1-2-57,0 0 74,1-1 674,-2 1-443,1 3 357,-1 1-687,-3 1 17,-2-1 36,-5 1 43,0-1-77,-1 1 54,0 0-14,1 0 20,-4 2-62,3 1-6,-9 6 15,9 0 89,-12 10-93,10-4 9,-8 15-11,10-9-11,-8 26 8,10-23-62,-4 18-11,10-26-131,-1 7 142,4-13 54,0 3 8,3-9 70,10 1-34,-1-4-500,27 1 195,-16-4-350,26-1 233,-26-2-393,16-3 409,-18 2-1201,21-7 880,-23 7-558,11-4 756,-20 6-940,2-2 464,-7 3 969,2-2 0,-5 4 0,0-1 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27.7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101 51 14946,'4'-16'392,"-2"2"-269,-6 14-50,0 0-73,-1 0 0,-1 0 0,-2 1-45,0 1 1,-1 2 122,-4 7-25,4-1-131,-9 18 69,11-11-133,-4 18 133,9-19-5,0 8-19,2-12-21,0 1 43,0-6-67,3-1 33,1-3 0,3 0 42,1-1-78,2-1-409,9-1 283,-3-2 45,15-4 162,-14-1 8,17-10-2,-20 8 64,13-7-17,-20 10 162,3-2-63,-8 5-284,-1-3 132,-1 0 78,0-7-16,0 4-6,-5-11-20,0 10 15,-6-10 10,4 11-13,-10-4-12,9 8 23,-8 0-14,11 3-143,0 1-36,3 1-815,2 0 954,5 5-5,-1-2-8,6 4-236,-1-2 8,1-1 9,1-1-41,2-1-105,8-1 247,-3-1-227,14 0 71,-12 0-281,18-2 490,-20 1-53,11-1 126,-19 2 39,5 0 6,-7 0-67,10 3-23,-10 0 81,5 3 73,-10-1 183,1 3-220,-4-2 110,1 5 45,-1-3 109,-4 7-218,0-7 170,-6 7-170,5-9 218,-4 3-129,7-7-140,1 0-249,1-2 182,2-4 0,3-3-31,4-4 31,2-3 3,2 0 70,5-5-73,-5 5-104,8-8 43,-10 11-76,9-6 83,-9 9-198,7-1 98,-11 6 317,3 1 108,-8 5 1,2 10-227,-3-2 25,0 11-6,-1-13 1,0 7-20,0-8-28,-1 5-17,0-8-180,-1 2 99,1-6-182,1 1 543,5-2-126,1-2-72,6-2-82,3-4-150,1-2-102,2-1 126,0 0 48,14-6 14,-13 7-172,11-3 74,-21 10 299,0 1-84,-6 2 797,-1 2-761,-1 0 256,1 5-150,0-3 273,0 7-460,-1-5 60,0 6-32,0-6 12,0 6-46,-1-5-2,2 5 3,-1-6-34,4 9-640,0-8-1229,6 7 66,-1-7 1834,6 3 0,-9-6 0,1-1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28.5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172 1 14484,'-30'34'375,"4"-3"-321,18-11-18,-2 1-33,0 0 2,0 0 1,0 0 30,0 0-30,0-1-3,0-2-3,1-1-132,-4 9 43,7-12 19,-3 5-48,9-14 56,-1-4 96,1 1 137,3-7-118,1 0-47,4-6 58,-1 2 26,0-1-37,4-7-59,-3 3-47,8-15 17,-5 10 36,13-18 2,-10 15-58,18-22 3,-17 25-190,10-10 100,-16 21 31,4 2 106,-4 4 3,11 0-2,-8 1-1,9 0 43,-13 1-37,4 0-9,-6 0-170,2 1 98,-6 0-37,0 1 118,-1 0 717,0 6-555,-1 0 34,0 15-151,0-9 45,-3 13-20,0-17 297,-9 6-297,1-10 5,-11 2-13,7-7 36,-11 0-93,11-4 23,-10-7-126,13 2-736,-2-11 224,10 8-1102,2-10 550,4 6-2609,17-11 2474,-5 14 1297,14-3 0,-19 12 0,-1 0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30.2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179 18 14000,'-23'11'565,"2"-2"-475,7-9 44,-1 3-16,1 1-56,-1 3-26,1 2-36,0 1-53,2 0 8,1 1-199,-1 10 166,6-7-3,-1 13 36,7-16 42,0 5-5,7-7 13,-2-2 49,6 0-52,-3-4 71,2-1-28,1-1 25,1-1-25,1 0-40,2-3 105,4-5-57,-4-1 62,5-8-51,-11 6 23,3-11-23,-7 10 43,-1-10-54,-3 10 45,-3-9-95,-2 8 8,-15-11-8,7 13-90,-17-6 8,17 13-170,-10 0 143,12 4-199,-4 4 142,8 0-69,1 9 226,5-5 3,10 5 40,1-8 36,28 1-73,-13-4-339,26 0 249,-24-2 79,16-1 6,-20 0-7,12-1-32,-17 0-54,13-1-3,-19 1-70,6 1 126,-14 1 154,0 0-100,-2 0 86,1 0-95,-2 0-98,0 0 411,-2 3 119,0 3-396,0 2 3,0 5-36,0-4 78,0 7-72,0-7-63,-1 7-27,0-7-90,-1 6 110,1-8-43,1 1 185,0-7 278,4-1-205,1-3-53,10-9-57,-3 1-38,12-12 2,-10 8-52,14-14 7,-14 16-33,11-10-47,-14 16 13,11-4 40,-12 8-9,3-2-134,-9 5 126,-1 0 117,0 0-19,5 1 92,-3 1 70,4 5-134,-5 1 5,2 7-53,-2-6-39,3 7 42,-1-8 118,16 8 8,-8-10-56,32 5-31,-23-8 42,22-1-72,-27-2 97,7-1-25,-16-1 99,2-4-74,-6 2 188,-1-7-260,-2 4 64,-1-6-98,-3 7 19,-7-7-16,2 7 25,-7-4-31,7 6-5,-5-1-45,6 4-73,-10 0 117,7 1-55,-8 3 11,9 1-51,-7 10 73,7-5 73,-2 9-42,6-9-78,1 8 33,2-7 39,1 10 6,0-8 59,8 13-59,-1-13-624,14 6 221,-7-14-598,16 0 385,-11-3-1226,26-7 1425,-21 1 288,22-8-106,-24 4-331,24-13 622,-25 10 899,11-9-227,-23 14-129,-2 0-425,-6 5 193,1 1-367,-2 1 336,2 1-202,0 0-75,1 1-54,-2 0-2,1 0 151,-1 0 631,0 3-684,-1-2-101,0 5 0,0-5 50,0 2-112,0-3 9,0-1 53,2 0 163,1-4-12,3-1-95,1-4-56,2-1-325,9-11 219,-5 7-129,7-7 145,-14 15 0,2 1 331,-5 3 165,5 8-190,-3-2 134,4 11-146,-5-5-70,3 12-134,-5-13-8,1 8 2,-1-13 6,1 0-268,-1-2-1206,5-2 242,0 0 1232,13-8 0,-13 5 0,7-5 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30.7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207 0 15114,'-30'67'633,"5"-8"-518,21-33-70,-1 0-12,0 2-27,-1-1-3,-1 0 5,-1-1 34,1-2-6,-1-2-30,1-2-6,0-4-78,-2 3-208,3-8-42,0 0 26,4-8-227,2-3 154,-1 0-698,-3-2 611,1-1 173,-4-1-64,2-2-193,-1 0-2167,-4-4 1918,2 3-1313,-6-8 11938,8 6-7373,31 35 1,-19-23-1,25 30 1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30.9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8 7610,'62'8'3393,"-1"0"1,23 5-3349,-28-20-45,-36 2-3,-4-1-69,-2 2-502,-3 0-186,-3 1-189,-3 1-3643,-3 0 4592,-3 0 0,0 1 0,0 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05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 17270,'-3'37'51,"0"-6"-9,2-23 19,0 0-16,0 0-37,0 1-2,0 0 2,1 1 26,0 0 2,0 0 18,0 1-21,-1 0-24,1 0 27,-1 0-2,1 1 19,-1 0-3,0 0 3,-1 0-47,1 0 28,-2-1-34,2 0-3,-1-1 3,0 0-3,1 0-3,0 1 4,0 1-1,0-1-3,0 2 3,-1-2 1,0 2 2,-1-1 2,1 1 7,-1 0-4,1 1 40,-1 0 101,1 0-31,-1 0-57,1 1-49,0 0 24,-1-1-24,2-2-4,-1 0 1,0-2-3,0-2 0,1 0 2,1-3-2,-1-2-3,1 0-3,0-2-2,0 2 2,0 0 3,0 1 0,-1 2 0,1 2 5,-1 0 1,1 0 47,-2 0-47,0-1 2,1 0 34,-1-1-36,1-1-6,0 0 0,0-2-6,0 0 1,1-1-1,-1 1-2,1-1-26,-2 1 28,2 0 4,0 1-4,-1 0 0,1 0 6,0 0 0,-1 1 51,1 0-18,-1 1-27,1-1 2,0 0-8,0 0-2,0-2-4,0 1 6,0-1-3,0 0 0,0-1 1,0 0-38,0-1 35,0 0-4,0 1-19,0-1 28,0 1 9,0 0-1,0 0 1,0 2-7,0-1-2,0 0 0,0 0 0,0 1 0,0 0-2,0 1-1,0 1 0,0 1 0,0-1 0,1 0 3,0 0 0,1-1 6,-1-1 2,0-1 1,-1-1-172,1-1 155,0 0 42,-1 0-32,2 1 4,-2-1 30,2-1-69,-1-3-194,0-1-302,-1-4-87,0-1-45,1-3-423,2-5-943,2-4-1916,3-5 3943,1 1 0,-4 8 0,-1 7 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45.8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119 262 14932,'-18'16'-106,"5"-2"139,11-14 102,1 2-110,-4 2-17,0 2 20,-4 3 96,-1 1-80,0 3-44,0 1-56,-6 17-22,9-15-12,-4 14 90,10-23-162,1 2 81,0-6-70,0-1 44,0-1 617,7-1-404,1 0-11,13 0-95,-5 0-2,8-2-7,-10 1-97,5-2 106,-11 1 67,4 0 3,-7 0 216,4-4-197,-4 1 34,4-8-69,-7 4-10,1-10-35,-3 7 44,0-14-53,0 12 0,-4-15 0,1 15-8,-5-10 8,3 12 98,-4-9-93,4 13 4,-4-4-4,4 8 34,-1 0-33,3 1-101,-3-2 61,4 2-2,-3-4 27,3 3-355,-3-8 168,3 4-81,0-9 146,3 6-15,6-9 76,0 9-56,12-9 90,-5 10-26,21-10 26,-14 10-20,20-6 47,-20 9-36,13-2-11,-15 4-184,15 0 240,-18 4 722,13 9-596,-18 0 151,7 17-170,-11-6 61,4 16-70,-7-10 44,0 18-44,-3-16 87,-3 21-182,-1-17 14,-11 37-17,5-31 5,-13 49-5,12-48-39,-4 30 31,9-40 2,2 16 9,2-21 39,1 16-8,0-22-23,0 11-11,0-20-639,-2-1 463,1-5-838,-5-4 107,1-1-1051,-7-8 474,2 0 1484,-9-12 0,11 13 0,-2-2 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46.0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37 14434,'61'21'313,"-10"-3"-259,-38-18-43,0 0 42,0 0 9,0-2 2,0-1-64,0-3-386,0-1-169,-1-1-2713,8-8 1126,-10 5 2142,5-4 0,-13 10 0,0 2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47.6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197 21 13933,'-26'-12'170,"2"4"-133,10 12-32,-1 2 35,0 2-40,0 0-12,2 1-21,1-2-9,3 1 42,0 0 45,2 1 25,-2 6-76,-2 12-39,2-6-25,2 12 23,5-18 2,3 13 45,2-14-11,5 9-34,-1-14-866,12 1 351,-7-7-1156,18 0 576,-12-4-2309,17-3 3449,-16 0 0,0 0 0,-14 2 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48.1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95 2 13036,'-37'45'288,"6"-8"-285,25-28-3,1 1-53,0 1 17,1 0-1,1 0-8,1 0-16,1-1-32,1-2 4,0-1 83,8 2 6,-3-4 45,12 2 8,-7-6 3,11-1-50,-8-1 8,10-3-6,-11 0 51,10-7-53,-13 5 36,10-7 39,-12 8 90,1-6-115,-5 7-47,-1-6-6,-2 3 41,1-8 1,-1 5 171,-2-14-171,-1 12-34,-5-11 78,0 13 197,-5-3-286,7 8-98,-1 0-56,5 5-1426,1 0 429,0 4-2576,1 7 3727,0 0 0,0-1 0,0-6 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48.8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114 0 13011,'-3'57'779,"-2"-7"-600,-4-27-45,-2 0-80,1 0-49,0 1-5,2 0-3,0 0-5,1 2 2,0-1 4,0 0-1,2 1 3,0-2-48,-2 11 37,3-16-132,-2 9 71,5-22 144,0 0 35,1-5 173,0-1-280,0-5-70,3-8 84,3-12-6,0-1-2,3-4 2,-2 6-5,1-2-3,2-1-34,0-1 26,3 0-29,0 0-16,2 3 0,10-11 47,-9 15-13,11-12 10,-16 22 1,5-6 5,-7 7-50,6-4-28,-7 7-37,6-3 37,-6 6-134,5-1 178,-6 3-5,5 2 51,-7 2 226,2 7-92,-5 1-45,0 14-65,-5-6-19,-8 25-17,3-20-61,-7 17 19,10-25-89,-1 3 134,5-12 215,-1 0 46,2-5 517,-4-1-705,0 0 319,-13-8-384,7 3-13,-11-11-49,13 8-116,-4-9 2,9 6-1501,-1-9 447,5 6 1222,14-14 0,-9 19 0,8-6 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49.6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33 12610,'14'66'-106,"-4"-12"14,-10-51 92,0-1 2666,0-2-2736,-2-4 8,0-2 6,-1-6 3,1 0 45,1-3-74,0 0-105,2-6 89,3 5 25,2-1 11,2 8-27,1 2 24,0 3 60,2 0-191,7 0-39,-2 1 58,20 0 172,-16 3-40,15-1 39,-19 1-30,7 3 42,-11-2-1,6 3 60,-8-3 5,14 1-70,-12-2-65,12 0-27,-15 0 41,2 0 6,-9 0 146,1 0 2666,-3 0-2899,-3 0 54,-2 0 75,-4 1 6,-1 0-6,1 2 3,0 0-90,-1 2 20,-4 7-3,3-1-111,-6 10 139,9-6-14,1 8 14,5-10-81,3 11 126,3-14 53,7 7-44,1-13 97,20 1-187,-13-5-62,19-5 149,-20-1 209,13-15-108,-18 9 86,5-13-103,-15 12 24,-2-9-105,-4 9-6,-9-8 8,0 9-8,-14-6-48,13 12-434,-7-2-386,14 6-1463,-3 4 494,5 2 1834,-1 7 0,3-5 0,2 2 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50.8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169 312 13958,'-61'3'-179,"11"3"170,40 3-44,0 2 45,1 1-57,0 0-24,2 1 36,0-1-3,4 0-108,1 10 103,2-6 55,3 3-2,2-9 2,2-6 6,1-3 81,1 0-8,1-1 152,13-10-177,-7 1 22,16-18-34,-17 8 9,8-15 0,-10 11 11,5-16-12,-9 14 49,4-29-93,-8 25-84,8-37 78,-6 38-2,7-21-65,-7 30-89,4-6 162,-6 16 109,0 1-109,-3 7-670,-1 0 1166,-1 5-297,1 2-110,-1 5 119,1 3-29,-1 1-78,0 3-23,-2 3-16,-6 14-57,1-7 4,-10 23-9,8-21-118,-7 27 110,9-29-155,0 16 118,6-28 29,1 5-21,2-11 29,5 3 8,-1-8 11,5 0 34,-4-4 109,9-2-146,-6-1 37,10-5 8,-8 1-33,8-6-12,-9 4 37,9-7-9,-9 6 60,6-8-63,-9 8-16,3-7 36,-7 9 45,2-5-45,-5 7-81,2 0-61,-3 5-916,0 0 1005,0 2 439,0 2-134,0 3-162,0 2-36,0 1-51,0 1-56,0 0-110,-2 3-13,2-4-120,-2 3 243,2-9 187,5 3-44,0-6 109,17-2-207,-8-3-31,17-8 31,-17 1-6,10-9-39,-12 8-151,8-10 151,-11 12-6,4-5-30,-11 11 36,2 1 212,-3 3-212,-1 0 0,0 2 376,0 2-225,0 2-143,0 1 71,0 1 91,0 3-136,0-2-37,1 13-28,1-9 15,5 10-18,0-11 79,9 5-12,-4-8 74,13 2-107,-10-8-1661,20 0 808,-17-3-1847,12-4 804,-18 0 1896,2-3 0,-10 4 0,1 0 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51.1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 15302,'-12'41'45,"2"-5"-45,7-25-6,1 1 3,0-2 0,2 0-33,-1-2 30,1 0-422,0-2-2067,5-1 952,1-2 1543,9-3 0,-8-1 0,3-1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51.4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152 1 14641,'-50'57'305,"9"-7"-207,33-28 0,0 3-19,1 0-77,-3 14-4,3-10 2,-1 8-3,3-15-8,1 5-34,2-8 3,0 6-118,2-14-1060,1 2 480,2-9-1492,3-1-347,4-10 2579,1-7 0,-4 3 0,-2-1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5:51.6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13577,'35'48'935,"-6"-12"-870,-8-33 21,-3-3-30,-1-1-11,1-2 8,-2-2-53,-1-3-179,-2-1-439,-3 0-1550,-1-5-714,-5 3 2882,-1-1 0,-3 7 0,0 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11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1 155 16164,'47'-19'177,"-5"2"-169,-22 9-2,-1 0-6,-3 1-6,-1 0-64,-1 1 17,-1 2 44,0 0 7,1 0-4,2 0 3,1-1 3,2 0 6,2 0-6,1-1 3,1 0 41,-1 0-38,1 1 39,-3 0-45,-2 1-3,-5 0 0,-2 2 0,-4 1 1,-3 0-7,-2 1-601,-1 0 523,1 0-154,1 0-106,0 0-48,0 0-123,1 0-78,-3 0-91,2 0-181,-2 0-123,2-1-384,-1-1-669,2-2 11874,-1-1-7373,-16 10 1,10-6-1,-12 9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19.3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154 29 13622,'-21'4'20,"3"1"24,11-3 29,1 2 17,0 0-29,0 0-49,0 0-7,2-1 4,0-1 72,2 0 224,-1 0-232,2-1 58,-2 3-125,0 0 181,-6 11-108,3-5 30,-7 10-101,8-9 1,-5 8-15,5-7-92,-3 9 95,5-10-19,0 13 14,2-13-40,1 6 48,0-10 8,0 2-86,0-4 70,0 3-23,2-4 56,6 3-17,1-2 172,19 2-180,-10-4 42,22 0 11,-19-3 59,24-6-59,-23 2-8,17-10 25,-24 6 73,7-9-45,-12 6 44,1-9-97,-7 6 168,-1-19-143,-3 13 274,-9-19-246,-1 18 79,-17-12-71,10 16 20,-20-8-171,21 16-78,-12-1-8,19 9-275,-11 5 299,10 2-240,-8 11-319,10-2-1340,-1 11 511,6-10-3214,0 10 4709,4-14 0,-1 0 0,1-8 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19.8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6848,'0'0'0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40.8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81 9598,'20'33'809,"-4"-6"-372,-17-26-1,0 0-100,-1 0-89,1 0-85,-1-1 717,1 1 3199,1 0-4081,-1-4-78,0 2-6,1-4-106,1 2 53,0 0 25,1-2-8,1 0-20,1 0 11,1 0-100,10-3 226,-2 3-2,15-6 36,-12 5 14,17-5-42,-17 6-11,9-4 8,-17 7-3,3-2 1,-7 3-57,1 0 26,-4 1-9,2 0 37,-2 0-116,3 0 60,-1 0-59,2 0 190,-2 2 14,3 4-36,-3 0-56,4 11-45,-4-8 14,4 10 42,-2-9 3,3 4-9,-2-6 14,6 5-2,-5-7 11,8 2 56,-6-6-23,7 0 12,-6-1-15,10-1 40,-8 0 25,16-4-76,-14 0 88,13-7-71,-16 5 160,6-12-124,-9 10 88,1-10-107,-7 9 70,-1-6-79,-1 6 15,-8-10-76,2 9 0,-12-9-53,6 12-79,-9-3 54,11 8-116,-8 0 113,9 2-104,-6 4 79,5 1 36,-7 9 62,6-2-4,-15 19 12,12-13 12,-16 21-15,18-23-56,-7 11-22,13-17 89,-3 7 37,4-9 3,-1 6-46,1-6 60,-1 6 19,2-8 87,-4 4-98,3-5 28,-5 2-56,3-3-22,-3 2 33,3-4-3,-6 1-41,7-2-4,-9 0-16,10-1-42,-6-2 42,6 0-208,-5-5 121,5 2-70,-4-5 17,5 3-389,-3-13 414,4 8-238,-1-11 193,3 15-565,0-3-21,1 10-1438,0-2 859,0 3-2516,7-3 3852,-3 3 0,4-1 0,-6 1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16.2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 0 15562,'-2'44'-98,"0"-6"62,-4-24-17,1 0 44,0-2-27,3 0-17,0-2 44,1-1 4,1-2-1,0-1 6,0 0 87,-1-1-42,1-1 69,0-2 564,-1-1-678,1-5-70,-1 0-36,1-4 52,0 1 12,0-2-2,2 0-1,-1-1-230,4-7 186,-1 7-37,4-8 64,-4 12-16,6-4 75,-4 6-11,4-4 8,-5 5-92,2-1 98,-2 2 0,1-1-8,-2 2-59,5-2 67,-3 1-90,5-2 87,-7 2-111,3 1 105,-4 0 15,2 1 83,-1 0 37,2 0-117,-2-1 36,2 0 8,-3 1-336,-1-1 291,-2 4-8,1-2 0,0 2-5,0-1-40,0-2-73,0 1 110,0 1 8,0 0 151,0 0-98,-1 0-47,1 0 145,0 2-151,0-2 79,0 2-79,-1-1 11,1 2-6,-1-3 1,1 0-9,-1-1 9,0 1 2,0 0 54,0 1-20,0-1 14,0 1-53,0 0 114,0 4-117,0-3-47,-1 6-15,1-6 42,-1 3 20,1-4 6,-2 0-14,2-1-1,0 1 62,-1-1-58,1 1-4,-1-1-1971,1-1 244,2 0-1019,0-2 6031,1 0 1,-1-1 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16.8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44 15459,'21'-17'72,"-4"3"-63,-20 12 44,1 2 62,0-1-26,0 1-89,-1 0-117,-2 0 8,-2 3 109,-3 0-59,-12 17 50,8-5-61,-10 19 59,16-16-95,0 11 61,5-15-19,1 11 19,2-14 36,4 6 9,0-11 98,9 0-19,-1-4 92,13-1-110,-7-4 26,26-14-79,-20 5 116,26-23-63,-31 21 74,7-14-57,-19 17 65,0-7-140,-6 8 67,-1-7-62,0 7 115,-2-6-123,-1 9-53,-7-2-9,3 6-156,-11 1 154,7 1 22,-8 1-23,11 0-58,-2 0 8,6 0-705,1 1-409,2-1 696,3 2-371,2 0-424,3 2-172,2-1 1500,-18-8 0,10 5 0,-15-6 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17.67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110 158 13633,'5'-21'549,"-1"4"-353,-5 14 45,0 1 296,0 1-30,0 0-286,0 1-33,-1 0-146,-1 0-42,-1 1-149,-2 1-38,-13 11 178,6-4-105,-14 15 52,16-9 26,-6 17 2,12-16-126,-1 13 124,5-17-3,6 5 39,1-7 73,13 3-12,-3-8 188,36 1-187,-19-9-3364,36-10 3355,-32-1 10,33-22 7,-39 16 73,20-20-56,-36 22 89,3-11-69,-13 14 3386,-1-17-3482,-8 16 200,-7-13-209,0 16-55,-16-7 17,11 12-129,-15-1 13,15 8-217,-11 2-236,14 3-1554,-7 11 19,12-2 2140,0 18 0,6-19 0,2 6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22.0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525 84 15937,'11'-18'266,"-1"3"-260,-12 13 0,0-1-1,-2 0-5,0-2 0,0 1 0,-1-1-3,1 0 1,-1 0 2,0 1 11,-4-2 95,4 3 87,-7-2-148,4 5 36,-9 0-72,1 0-1,-26 12-2,16-2 64,-27 19 0,26-10 232,-23 20-299,28-20-76,-12 15 68,25-20-7,-1 14 12,7-10 3,0 16-3,2-13-50,4 18 39,1-20-23,7 15 31,-2-20-8,12 13 3,-10-14-12,11 11 12,-12-15-1,7 6 9,-8-6 0,10 9 6,-10-9 72,6 12-41,-9-9 97,3 18-126,-6-13 107,0 16-45,-3-18 51,0 7-43,-2-10 70,-7 8-61,-1-9 157,-23 11-183,13-12 35,-24 6-60,21-12-44,-15 0 2,17-4-271,-21-4 50,21 1-297,-15-7 233,21 4-1086,-5-10 366,13 8-3363,3-13 2257,11 7 2117,14-13 0,-11 16 0,7-4 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23.0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 1 15363,'-5'50'82,"-1"-7"-127,1-25 0,-1-3 37,2-2-74,2-1 4,0-1-3,2-1 72,0-2-41,3 4 50,0-6 45,6 7-45,-3-10-11,4 3 11,-6-5 11,1 0 22,-1-1 147,4 0-136,-2-1 7,8-3-57,-6-1 51,17-12-11,-10 6-29,19-16-5,-15 12 9,12-13 61,-15 12 42,8-11-112,-14 14-45,4-7 45,-10 13 11,2-1 42,-4 5 132,-1 1-20,-1 2-252,0 4 87,-1 2 45,-2 7 62,-4 2-71,0 3-36,-3 3 36,-2 13-27,2-7-4,-3 20-49,7-18-54,-3 31 64,6-28 34,-1 27 34,3-31 125,-3 34-153,0-29 531,-7 34-430,4-34 86,-8 16-103,4-23 173,-18 15-176,12-24 33,-20 10-30,18-19-20,-19 1-70,21-7-168,-12-6-59,18-2-484,-5-16 288,8 4-2159,-1-37 1380,9 21-2289,14-37 688,1 35 2803,10-7 0,-14 26 0,-3 7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58.1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 0 17136,'7'38'17,"-1"-6"-17,-9-23-6,0-1 0,1 0 4,0-1 2,-1-1 2,2 1-2,-1 0 0,0-1 6,0-1-3,1 2 11,-2 1-3,0-1-5,0 2-6,1-6-6,1 3-5,0-3 0,0 1 13,1-2 10,0 0-1,0-1 67,-1 3-69,-1-2-7,0 2-46,0-2 30,2 0 14,-1-1 14,1 1 30,-1-1-2,0 1-39,1-1 45,-3 2-40,2 0 3,-3 2-11,2-2-14,0 1 9,1-2-4,-2 3 7,1-2-52,0 1 49,0-2-15,2-1 90,3-7-64,0 1 2,4-7-8,0 0 3,2-1 0,-1 0 58,4-6-55,-3 5-56,5-10 8,-6 11-90,7-6 70,-8 10-36,6-4 87,-6 8-11,7-5 19,-8 6 62,7-5-23,-9 6-25,3-1-11,-4 2-42,4-3 6,-3 2 22,3-2 11,-4 3-2,-1 0-718,-1 2 723,0 1 65,1 0-63,2 1 1,-1 1-3,1 0 6,-1 0 2,0 3 62,0-1-8,0 3-26,-1-2-25,1 5-5,-2-6 47,2 6-47,-3-6 2,1 2-2,0-4 39,-1 0-1,0-3-511,2 0 352,-1 0-19,2-1 134,-1-1 36,2-2-30,1 0-6,3-2-9,1 1-36,5-2 43,-3 2-46,11-6-75,-11 7 78,9-6 39,-11 6 15,6-2 36,-9 4 176,0 0-151,-4 2-42,-2 0-28,0 2 0,0 0 78,0 2-44,0 0-34,-1 1 0,0 2 50,-2 3-44,1-1 75,-3 13-45,2-11 20,-3 13-50,2-14 28,-1 8-34,1-9-40,-2 9 35,3-9-43,-2 7 40,4-10-54,-2 4 65,3-7-9,-2 1-2,2-3-7032,0 0 3675,4-2 6641,-1-1 1,3-2 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58.7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181 0 15851,'-11'41'254,"1"-5"-248,-4-21 58,2 2-55,-1 0 52,0 1-55,1 1 28,0 0-34,2 1-34,-1 2 28,-8 33 9,8-23 6,-6 33-9,12-41 8,-1 17-8,4-16-118,0 29 57,1-25-29,1 25 90,3-30 37,2 13 16,1-18 17,8 15-70,-8-19 47,6 10-47,-9-16-128,6 4-211,-4-8-809,7 1 176,-3-6-2682,15-8 417,-6-1 3237,6-8 0,-15 9 0,-2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11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16467,'-13'41'58,"2"-4"24,8-23-21,-1 2-58,-1 1-3,0 1-3,0 2-42,0 1 40,0 0 2,1 0-5,1 1-29,0 0 29,2-1-29,0 0 32,1-3 5,0-1 5,0-3 7,0-3-4,0-3-5,0-1 2,0-4 4,0-1-628,0-1-134,0-6-331,0-1-1660,0-7-1168,0-2 13742,0-1-7373,0 38 1,0-21-1,0 31 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00.2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92 194 14495,'-17'43'314,"2"-7"-280,7-21-34,1-1-6,-1 1-25,1-2 26,1 0-54,-2 7 56,4-8-50,-2 6 44,4-11 1,1 2 8,0-5 188,0 0-65,1-3 591,0 0-476,0-6-238,0 1-6,0-5-64,0 2 25,2-2 9,0 0 30,1-2 79,4-10 25,-2 7-56,7-20-45,-6 17-47,7-15 14,-5 15-6,8-11 30,-6 13-30,6-10 42,-7 14-8,8-11 16,-8 11-8,9-8 3,-9 10 39,6-6-5,-6 7 422,3-3-308,-8 8 67,1-1-156,-4 4-474,-1-1 340,0 5 72,0-1 81,0 5-3,0 1-44,0 3-31,0 3 36,0 0-36,0 9-3,0-4-3,0 21-3,0-20 6,0 16 0,0-22 45,1 11-9,0-14-36,2 5 0,-3-12 9,1-1 24,-1-4 463,0 1-586,1-5-86,-1 0 28,1-4 33,-1 0 25,1-1-120,3-8 157,0 3-98,14-22 142,-7 16-38,14-17 47,-13 21 81,7-7-73,-9 10 149,7-8-148,-9 10-9,4-10 5,-5 12 15,4-10-20,-5 10-39,5-7 30,-6 10 12,2-2 182,-4 5 134,0 0-232,-2 2-684,0 0 597,-1 5 17,0 0 126,0 4-37,0 0-44,0 2 114,0 9-142,0-3 134,-3 14-90,0-11 12,-4 12-45,1-14 8,-3 10-53,4-12-50,-8 13 41,7-13-69,-5 10 69,7-13-125,-3 10 126,4-12 16,-2 7 3,4-10 6,-3 5 25,2-4 6,-3 10-54,2-9-39,-2 10 37,3-11-101,-1 6 39,2-9-460,1 4 80,0-7-654,0 1 161,0-2-1774,2 0 869,1-1 1848,5-6 0,-4 5 0,1-5 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29.2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366 21 10023,'66'-2'882,"-12"1"-537,-47 0-144,-3 0-128,0 1-65,-1 0 174,0 0 82,0 0-66,1 0 147,5-1-219,-2 1 327,8-3-290,-7 2-74,2-2 75,-2 1 6,0 0-170,-1 0-89,-1 1 52,-5 1 1846,0 0-1658,-7 3-53,-2 2-89,-9 4 55,-2 3-2,-5 2-54,-4 2 82,0 1 78,-14 6-107,12-5 37,-20 10-56,23-10 3,-19 11 25,21-13 151,-25 17-215,26-17-6,-16 11-9,25-16-69,-5 5 33,13-10 28,-2 1 9,8-6-807,1 0 815,3 1 98,2 0-64,4 3 2,4 1-2,1 1 16,2-1-47,0 2-3,8 2 42,-6-2-3,22 6-39,-20-7-8,15 5 8,-21-7 5,6 1-2,-10-2 67,9 3-70,-9-4-8,6 4-45,-8-4 41,5 3 4,-5-1-28,6 3 33,-8-3 45,4 4-48,-7-6-2,1 1-3,-3-4-76,1 2 78,-1-2 40,1 2-25,0 0 2,2 1-8,-2-1 11,2 1-2,-1-1 8,0-1-23,-2 0-148,0-1 199,1 1 25,-1 0-62,2 1-5,-1 0 3,1-1 27,-1 1-33,1-1-3,2 1 6,0 0-59,3 2 56,-2-1 25,5 2-25,-4-2-47,7 3 44,-8-3 0,4 1 12,-6-1 7,3 1-10,-3-1 39,2-1-40,-4-1 110,1 0 1061,-2-1-1176,-5 2-19,-1-1-68,-7 4 87,-4 0 0,-4 1-3,-4 3-11,-11 5 8,7-3 9,-20 12 6,20-9-15,-36 21 9,31-16 64,-30 16-64,36-21 137,-20 11-98,27-14-42,-14 8 5,21-13 63,-5 4-66,10-6-7,-5 3-29,8-4 17,-2 3 12,4-4-85,0 3 85,2-3 2,-1 3 3,1-3 0,-2 1-6,2-2-683,0 0 779,5 0 33,0-1-89,4 1 2,1 1-27,2 0-1,0 0 34,2 0-42,4 1-3,-3-2-42,13 4 3,-14-2 42,9 4 34,-15-3-45,6 2 5,-7-3 6,3 4 0,-4-4-3,2 4 6,-3-3 17,8 6 22,-6-4-9,9 6-30,-7-6 70,12 5-28,-10-6-40,11 5-5,-12-7-515,7 1 126,-7-2-711,4 0 33,-6-1-6090,4-1 7157,-6 0 0,0 0 0,-4 0 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30.8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 14409,'20'-1'148,"-1"0"-78,-12 9-67,1-1 22,-1 1-25,0-1 0,-1 0 81,9 4-72,-5-5 47,13 5-51,-9-7 20,9 2 12,-9-3 10,14 3 9,-15-4-61,10 1 5,-18-2 257,2 0-131,-6 0-9254,0-1 12404,-3 1 1,-1 1 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32.5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 0 15680,'-2'40'78,"-1"-7"-75,1-21 3,0 0 30,0 1-36,0-2 34,0 2-29,0-2-2,-1-1 95,-1 8-92,0-8-102,0 7-10,2-12-98,1 0 201,1-3 370,0-1-325,1-6-40,2 0 7,2-6-9,3 1 3,2-2 5,1-1-2,1-1-4,-1 1-7,4-3-40,-4 5-19,6-6 55,-9 10-89,5-4 45,-7 8-70,2-2 78,-4 3 25,5 0 18,-3 1-63,6-1 65,-5 1-42,5 0-11,-7 0 8,1 0 79,-4 1-185,0 0 195,-1 2 88,0 1-51,0 1 9,2 11 8,-2-5 25,1 11-117,-2-11 50,0 8-12,0-8-49,0 10-40,0-10 39,0 7-30,0-10-9,0 5 40,0-8-40,1 3 11,0-5-529,5 1-159,0-3-1491,8 1 214,-5-1 1999,-22-5 0,11 3 0,-20-2 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32.9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15237,'43'13'28,"-6"-2"-347,-25-9 129,0-1-68,-3 1 34,0-2 17,-3 1-17,0-1-56,-1 0-62,-1 1-854,-1 1 297,-1 0-2766,-9 5 1938,-1-2 1727,-6 2 0,7-4 0,2 0 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33.2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6518,'0'0'0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34.1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 14098,'39'2'-316,"-7"0"-34,-23-5 4,-3 1-104,-1 0-231,-1 0-464,-3 2-473,1-1 1,-1 1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35.4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179 1 15403,'-19'6'-12,"1"-1"4,9-5-3,-2 3 8,-2 1-42,-1 3 40,0 1-1,1 0-39,0 1 37,3-1-45,0 1-9,3-1-72,-3 4 30,3 2 98,1-2-120,3-1 54,2-8 27,0 2 36,1-2 1,4 2 8,0-1 143,16 1-45,-8-4-31,16 1 11,-12-2-50,20-3 9,-16 0-20,18-6 27,-21 2-74,9-3-24,-14 4 77,5-2 55,-11 5 118,-1-1-89,-4 3 125,-1-2-224,0 1 90,0-5-44,0 2 4,-9-8-58,3 5-8,-13-6-28,8 7-398,-10-4-20,13 6-893,-5-2 190,11 4-3835,1-2 4992,1 1 0,0 1 0,0 2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43.9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15461,'13'38'12,"-1"-6"-38,-5-25 24,0 1 2,1 0-3,0 1-3,1 0 6,0 1 0,-1 0 11,8 9-11,-6-8 20,11 13-20,-14-15 6,5 7 22,-7-10 16,0 5-35,-2-6 41,0 1-41,-1-2-54,0 1 36,0-3 9,0 2 0,1-2-33,0 1-82,-1 0-1137,2 0 805,-2-1-730,2-1 281,-2-1 10726,1-3-8030,-10 1 1,5-2-1,-6 3 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44.5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1 302 13260,'17'-34'3,"-2"5"-3,-7 23 3,1 0 30,2 0-27,-1-1-6,2 0 53,1-2-50,-1 0 2,1-1 33,-2-1 15,1 0-45,-1-1 37,0 1 25,-2 0 579,8-7-478,-8 7 221,5-7-302,-11 13 151,0-3-107,-3 7-33,1 0-101,-1 0-3,0 0-75,0-2-29,0 0 18,1 0-43,1-4 68,-2 3-832,3-4 265,-2 4-962,3-4 375,-1 3-3581,3-4 14629,-3 4-7373,-11 23 1,6-14-1,-9 19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19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0 17251,'-19'16'75,"3"-1"-72,16 3 3,0 0 36,0 0-6,0 0-2,0 0-34,0 2 5,0-2-2,0 1-3,0-1 0,1 0-3,0 0-2,1-2-1,0 0-2,1-1 5,-1-2 3,1 0 8,-1 0 1,1-1-1,-1-1 28,0 1-2,0 0-26,-1-1 46,0 0-10,-1-1-10,1-1 11,-1 0-3,0-1-6,0 1-30,-1-1-1,0 1-5,-1 0 0,-1-1-8,0 1-28,0 0 27,1-1-41,0 0-3,2-1-1,-1 0 12,1-2 6,0 0 33,0-1 3,0-1 0,0 1 0,0-2 3,0 1 3,0-1-1,0 0-2,0 0 5,0 2 4,0 1 30,0 1-37,0 1 1,0 1 30,0 0-27,0 1 24,0 0-24,0-1-1,0 0 0,0-1-8,0-1 0,0-2-8,0 0-3,0-1-31,0 1-11,0-2 50,0 1 0,0-1 0,0 1 0,0-1 1,1 1-7,-1 0 1,1 0-29,0-1 29,0 1-34,0-1 6,1 0 30,-1 1-28,1-1 26,-1-2 5,1 2 40,-1-2 189,0 0-195,0-1-31,1 0-50,-1-2-12,0 0 12,1 0 50,0-2 0,2 1-3,0-2 3,0-1 34,1 0 16,-2 1-5,1 1 25,-2 0 0,-1 3-20,0-1-5,-1 2 294,1-1-261,-1 1 6,0 0 107,0-1-113,-1 1-8,-1-1-28,-1 0 11,0 0-11,-1 1 3,0-1-11,-1 0-34,0 1 0,0 0 0,0 1 2,0-1 7,0 1 50,0 0-15,0 0-2,0 0-39,-1 0-3,-1 0-39,1 2-6,-2 0 12,2 2-26,-3 2 6,2-1 11,0 1-28,2 0 0,1 0-14,1-1 14,1 1 16,2 1-4,-1-1 49,1 1-52,0 0 2,0 1 14,0 0 11,2-1 26,1-1-37,2 0-16,2-1 27,0-1-11,3 0 37,1-2-1,2 0 1,3-1-26,1-1 29,2 0 2,1 0 3,0 0 3,0-1-3,0-1 5,-2-1-2,-2-2 6,-2 1 24,-2-1 12,-3 1 14,-1-1 11,-3 0 8,0-2-16,-2 0-3,0-1 44,-1-1-8,-1 0-16,-1-1-18,0 0-27,-2 1-26,-3 0-2,-2 0 30,-2 2-30,0 1 28,0 1-26,0 1-2,1 2-6,-1 1-6,0 0-44,0 1-37,0 1-17,-1 1 1,-1 2 33,0 4 36,-1 1-11,0 3 12,0 2-12,0 1 39,0 1-27,2 0 27,0 0-39,2-1 37,1 0-51,1-2-11,2 0 8,1-2 20,2-2-11,0 0 0,1-2 19,0-1-10,0-2-7,1 0-2,0-1-9,3 0 54,0-2-62,2 0 28,0-1 42,2 0 28,1-1 25,3-2-44,1-3 33,0-3-6,1 0-2,-2-1 19,0-1 8,-2 1-10,-2 0 19,0 0 0,-2 1 42,-2 1 45,-2 0-9,0 0-44,-2 1-48,0 0-54,0 1 4,-2 1 56,0 1-1,-3 0-10,0 2-18,0 0 4,0 2-29,-1 0-2,-1 0 2,0 0 42,0 1-50,-1 2-2,-1 2-66,-1 2 32,0 2 28,-1 0-1,1 1 1,0 0-34,1 1-11,1-1 47,2 0-28,0-2 29,1 0-4,1-1 1,2-2-37,0-1 3,1-1-19,0-1-105,0-1-41,1 0 174,0 1 33,0 0-54,0 1-32,0-1-18,1 0-2,1-1-312,1 0-156,0 1-123,1-1-305,0 1-272,1-2-272,1 1-417,1-1-1733,1-1 13526,1-1-7373,-31-2 1,19 1-1,-24 1 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6:45.6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445 24 12739,'-20'-6'524,"3"1"-443,14 4-35,-1 1-38,-1-1 56,0 0 6,-1 1 3,-1-1 17,0 1 19,0-1 241,-7 0-233,4 1 124,-9-2-143,9 1 90,-11-1-107,10 1 53,-9 0-8,11 1 202,-13 0-320,10 0-10,-11 3-7,12 0-97,-11 7 97,11-4-5,-8 4-22,11-5-45,-4 2 72,5-2 91,-7 8-49,4-2-5,-13 21-33,12-14-40,-10 19 36,14-21-27,-1 13-17,4-11-70,0 15 120,3-16-92,2 11 92,0-17-3,4 6 6,-1-8-17,4 8 15,-3-8 4,4 7 7,-4-8-1,4 7-2,-4-6-12,11 12 15,-7-11-7,17 12-2,-12-14-5,14 3 41,-12-9 17,17 0-53,-10-3 59,24-6-50,-17 1 2,33-14-11,-31 9 5,23-10 57,-33 11 72,17-11-89,-21 9 34,12-12-26,-18 10 73,4-9-65,-8 10 46,3-11-62,-7 10 114,2-11-19,-5 10 328,1-13-387,-2 14 31,1-9-59,-1 14 70,-2-4-53,-1 6 126,-5-3-196,3 7-75,-6-5 75,5 5-42,-8-5 33,6 4-49,-7-2 10,6 1 37,-8-2 8,8 2-92,-8-3 50,7 4-871,-8-5 491,10 5-3255,-4 0 1395,10 3 2285,0 5 0,2-3 0,0 2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10.9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41 70 15005,'-7'-19'-53,"3"3"50,4 12 3,0 0 45,0 0 8,0 0 17,0 0 56,-1 1 70,1 1 123,-2-1-240,2 2 125,-2-2-114,2 2-474,0-1 266,0 6 118,0 0 73,0 3 25,0 0-45,0 2-47,2 1 56,1 2 106,3 9-115,-2-8-53,4 13-6,-4-13-2,2 7-29,-2-9-19,5 10 48,-4-12-3,4 8 8,-5-11 42,2 5-2,-4-6 33,1 5 0,-1-5 2,-1 6-41,1-4-34,-1 6 3,0-6 6,1 7-51,-1-7 34,2 8 8,-1-7-5,1 6 8,0-4-17,1 10 9,-2-9-1,2 11 60,-3-13-46,1 6 1,-2-9 5,1 3-5,-1-5 108,1 3-69,-1-3-34,0 6 31,0-3-84,-1 11 34,0-8-34,-1 13 42,-1-12-6,-2 11 6,2-12 34,-2 10-23,4-12 84,-3 5-5,3-6 103,-4 8-193,3-8 0,-4 6 34,4-7 81,-4 5-62,2-4 45,-7 9-53,4-8-37,-8 9-14,7-9-44,-8 7 5,9-7-53,-1 4 90,5-9-26,2 0 642,0-3-703,0 0-82,0 0 37,-1 0-529,1 0-3694,0 0 2509,0-2-307,1-2 5437,0-2 1,1 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12.4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61 14434,'23'-33'-3,"-2"7"-3,-12 25-2,-2 1-45,-1 0 53,-1 0 36,-1 0-2,-1 0-26,-1 0-2,0 0-3,-1 0-43,0-1 24,1 1-2063,-1 0 889,0 4-238,-1-3-22,2 4-350,1-4 11630,2 0-7373,-9-6 1,5 4-1,-8-5 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12.9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11 15319,'25'-5'-82,"-3"1"71,-14 4 3,0 0-29,-1 0-16,-1 0 53,1 0 9,1 0 52,-1 0 82,10 0-65,-7 0 57,6 0-46,-11 0 133,0-1-99,-5 1-5886,1-1 1387,-5 1 7652,-1 2 1,-3 0 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20.4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100 0 15212,'1'45'294,"-2"-5"-249,-5-25-9,-1 2-36,1 0 6,-1 0 47,1 2-47,1-2 2,-3 8 121,-2 8-76,2-5-16,-2 11-7,6-20-30,0 14 6,0-14 36,-1 17-76,2-19 29,-1 15 8,2-20-9,1 7 6,1-12-8,0 2-4,0-5 52,0 1-35,0-3 40,0 1-364,0-2 372,0 0 70,0 1-78,0-1-37,0 1 20,0-1 132,0 0-62,4-4 112,0-1-87,5-6 37,1-3 41,3-3 82,-1-2-81,1-1-17,3-10-177,-4 4 48,12-31-48,-11 25-10,12-27-4,-13 31-36,9-12 39,-9 19 12,8-12-1,-10 17 6,7-10-6,-11 16 82,3-5-82,-5 9-13,-1-1-32,-1 4-794,-1 1 708,-1 5 81,0-2 42,0 5 95,0-2-6,0 3-83,1 8-3,1-4 58,3 18-55,-3-14-54,3 23 46,-3-20-91,1 15 93,0-17 3,-1 11-3,0-12 34,0 7-34,-1-11 0,0 9 0,0-12-40,-1 5 29,0-11 0,1 1 5,-1-4 477,1 1-468,1-1 33,-1-1-2,2-1-29,-1-3-5,1-2-33,2-3 35,4-10-2,0 3-42,13-23 40,-10 19-4,15-25 6,-14 26-3,11-16 0,-13 20-8,7-11 6,-7 12-65,6-7 22,-8 10-30,9-7 41,-10 11-41,6-3 69,-9 8-27,-1 1-14,-3 2-496,0 0 548,-1 3 368,0 0-177,1 4-131,1 1-1,1 1 9,0 1-25,-1 2 123,0 6-73,-1-2 160,-3 21-185,-1-16-19,-5 20-51,2-22-9,-5 16 1,6-15-6,-5 16 14,5-16 56,-5 23-51,5-22 37,-3 16-44,5-22 10,0 9-47,1-14 0,0 3 30,1-10 1,0-1-426,1-2 11,0-6-246,0 0-121,0-8-274,0 1-1193,0-3 2257,0 39 0,0-23 0,0 32 0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22.2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665 1 13754,'-3'36'601,"-1"-7"-477,-1-21-35,-1-1-16,0 0-3,0 1-59,0-2 34,-1 2 0,0-1 8,-4 7-59,5-5-38,-5 6 46,8-9 150,-7 8-147,5-6 32,-12 10 44,7-5 274,-14 11-195,6-6 266,-24 25-365,18-19-8,-21 22-8,26-26-28,-17 17-14,19-20 11,-11 12-3,15-17 37,-10 8-37,8-7-3,-16 12-5,11-8 14,-27 17-14,22-18 11,-19 12-6,26-18 6,-9 5-11,17-9-9,-3 1-5,12-6-703,-1 0 624,2 0-223,3-1-6,1 0-211,3-3-133,4-2-676,3-2-851,2-1 12020,6-7-7668,-55 33 1,34-21-1,-46 27 1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24.1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41 1 16385,'-2'48'62,"-1"-5"-62,-4-25 3,1 1-3,0-3 0,2-1 0,1-2-9,-1-1 1,3-2 0,-1-1-60,0 2-16,2 1 23,-1-2-18,1 1 35,0-7-46,0-1 90,0-2 627,0 0-520,3-4-32,-1-2-75,3-4 0,0-2 3,1-2 42,0-3 39,6-13-79,-5 10-75,5-14 68,-7 21-68,0-3-17,-3 11-171,-1 0 101,0 4-383,4 0 540,1 0-185,12-1 182,-4 0-232,15 0 162,-16 1 6,8 2 67,-15 0 6,2 4 53,-6-1-6,4 4-50,-5-3 75,3 6-33,-2-5-40,0 8 49,0-4 167,0 8-160,-1-6 1,1 11-62,-2-13-95,1 9 50,-1-12-98,2 7 140,0-7 3,3 3 0,0-7-991,5 1 437,-2-4-2241,14 0 936,-9-2 1859,9-5 0,-15 4 0,1-4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24.6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15979,'12'45'538,"-2"-5"-493,-10-21 16,0 1-16,0 0-42,-3 2-3,0-1-3,-1 0 0,0 1-50,0 4-8,2 6 58,0-7-168,2 1-582,0-17-2961,5 1 1704,1-6 2010,8-1 0,-8-3 0,3 0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24.9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9836,'0'0'0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3:47:30.3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5556 166 13563,'-20'-3'395,"2"-1"-339,10 4-50,-2-1-4,0 1-2,0 0 9,1 0-1,-1 0 9,-1 0 33,-1 0-41,2 0 108,-1 0-72,7 0-37,-6-1 46,3 1-15,-8-3-48,5 1-38,-11 0 38,7 1-133,-28 0 139,16 1-36,-32 2 39,26 0-37,-29 4 43,23-1 8,-47 0 67,42-3-75,-32-1-43,49-1-105,-4-1 105,22 0 34,2-1 12,6 1 189,0 1-198,-3-3 0,1 1 28,-3-2 34,-2-3-62,0 1-109,-6-8 72,3 4-61,-14-14 9,8 11-54,-20-12 143,13 14 3,-25-6-42,13 10 11,-57-6 25,37 9 1,-2 1 1,0 1 32,-1 2 327,-40 3-257,41 0-83,1 3 0,-1 2 24,2 0-50,-43 10-54,57-8 20,-36 11 37,39-9 38,-28 9-33,37-11 76,-15 4-12,19-8 57,-22 1-121,24-5 50,-19 0-50,24-3-47,-22-6 7,18 2 40,-19-9-5,21 7-20,-13-8 25,13 7 0,-16-6-9,13 6-30,-43-5 39,26 8 81,-47-1-112,40 6 26,-34 2-4,33 0-80,-48 7 50,47-2-17,-38 6 22,51-7 84,-29 6-19,35-7 11,-21 2-42,30-5-36,-12 1-1,14-1-19,-17 4 56,13-2 79,-39 8-71,28-6 110,-37 4-82,37-7 113,-35 0-149,34-6-90,-30-8 93,33 0 11,-24-10-14,21 7-104,-43-9 101,36 14-58,-42-3-4,41 11 7,-32 9 55,30-1 202,-33 16-199,43-11-126,-21 12 36,34-13 40,-21 21 61,19-14 78,-25 23-80,23-19 117,-24 16-81,18-16-37,-28 16 28,20-16 141,-47 19-79,43-23-84,-39 12-14,56-23 50,-13 2-13,28-8-29,-3 2-8,9-2-3,-2 0 3,4 0 151,-6 2-78,4-1-36,-9 4-35,5-2 38,-17 7-49,12-3 1,-17 10 11,16-7-3,-13 9 2,13-9 15,-8 5-11,13-8 50,-9 5 33,12-7 205,-8 4-187,8-5-51,-11 10-109,8-5-37,-14 14 82,12-10-4,-7 15-32,8-9 72,-12 31-28,12-21-12,-10 33-49,13-29-1,-2 22 65,7-22 148,1 42-106,2-34 19,-1 41 96,-2-41 798,-16 46-964,7-46-36,-11 34 8,15-49 32,1 11-4,6-20-14,0 5 20,1-12-30,0 6 21,1-11-22,0 6 37,4-5 19,18 14 9,-4-8 13,28 15-44,-19-13 39,19 9-8,-21-11-37,17 10 0,-24-12 3,7 6 6,-18-10 47,1 4-8,-4-5-34,-1 5-8,-1-4 19,-1 8 9,-1-7-31,0 8-3,0-9-50,1 13 45,1-8-4,3 16 10,-1-13-15,5 12 17,-3-12 17,6 9-17,-5-13-3,4 6 3,-5-10-28,6 10 25,-4-8-5,8 11 8,-8-10 0,7 7 2,-7-6 4,6 5 2,-6-7 15,5 7-23,-8-9-9,9 8 1,-7-8-3,9 6 11,-5-6-9,10 7 4,-6-6 2,11 7-50,-9-8 50,15 13 0,-15-9 0,17 12-2,-16-10-6,17 9 8,-12-9-42,21 8 9,-17-10 30,34 14 6,-29-13-3,37 20-2,-39-16 5,32 16 0,-27-16 0,34 10-3,-21-11-45,40 8 48,-33-10 5,-3-1 1,0 0 0,-3-1 5,36 11-5,-59-15 27,13 5-33,-26-8 0,6 2-5,-8-4-6,6 4-31,-6-2 33,14 9 9,-10-6 3,14 10 3,-13-9 41,16 6-41,-8-6 75,42 0-81,-25-5-11,46-3 2,-41-3-7,50-3 7,-48 3-2,38-2 11,-51 4 11,19 1 23,-23 0-20,23 0-6,-20-1 3,41-5-13,-33 2-4,37-4 3,-42 5-53,33 0 11,-35 2 40,23 0 5,-36 2-3,7 1-5,-15 1 8,9 4 2,-13-4-2,7 4-5,-11-3-4,3 1 7,-3-1-49,16 10 51,-7-6 79,25 11-26,-14-10-11,26 4 0,-19-8 39,41-1-81,-37-3 11,28-1 23,-41 0-31,4-1 33,-18 1 12,-2 0-48,-6 0-230,-1 0 124,1 0 159,7 0-8,1 0 2,17 0-13,-7 1-29,14-1 1,-17 1-3,5-1 0,-14 0-1,-1 0-10,-5 0-115,0 0 114,0 1 91,13-1-74,1 0 51,34-2-59,-9-2 8,44-7-5,-28 2-1681,2-1 0,2 0 1681,0 1-153,4-1 0,-2 0 161,-13 2-59,40-7 48,-50 8-6,21-6 4,-28 6 3201,18-4-3204,-25 7 951,23 0-727,-23 3-104,21 5-115,-23-1-3,20 8 3,-17-4 0,25 7 0,-16-5 45,55 10-45,-39-10-28,7 2 0,-1-1 72,-11-2-41,30 7-36,-51-10 35,9 4-2,-18-3 6,8 3-3,-10-3 8,10 2-11,-12-5 0,5 2 0,-13-3 22,0 1-13,-4-2 153,0 0 29,0-1-191,0 0-149,1 0 149,0 0 17,2 0 36,1 0-50,4 1 5,0 1 32,7 1-40,-5-1-14,8 1 8,-12-1-30,6 0 44,-6 0 0,8 0-2,-2 1 39,26 2-45,-12-3-3,35 2 0,-23-2 3,36 0 34,-30-1-48,35 1 5,-47-1-49,11 1 55,-34-1 3,1 1 0,-5-2 36,5 2-2,-4-1 64,11 0-95,-9-1 5,8 0-5,-10 0 47,0 0-44,-5 0-152,-1 0 76,1 0 70,0 1 42,4 0 65,9 3-105,1-2 63,20 1-62,-9-3 33,21 1-30,-18-1-1,25-4 29,-31 3-15,15-4 43,-29 3 50,1 0-67,-10 2 14,0-1-673,-6-1-329,-1 0-275,-5-2-1016,-1 1-3364,1 0 5598,29 9 0,-17-5 0,25 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08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1 14630,'-36'18'829,"5"-1"-502,23-12-33,0 1-73,-1 1-19,0 1-87,-1-1 8,1 1-61,0 0-62,1 1-31,0 0-11,1 0-3,2 1 11,-1 0 23,2-1-31,-1 0 6,3 0 27,-1-1-61,1 1 26,1-1 35,-1 1-36,2 0 1,-1 0 10,1-1-11,0 0 0,0-1 12,0-1-20,2-2-37,2 0 84,3-1-55,1-1 16,3 1-257,3-1-1,0-1 1,2 1-45,0-2-129,0 0-325,0 0-384,0 0-705,1-2-1025,-1-1 2915,-1 0 0,-6 1 0,-4 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15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83 13221,'9'-18'-123,"-2"3"111,-7 12-41,0 0 8,0 0 45,1 0 34,-1 0 120,1 1 42,0 0-78,0 0-45,-1 0-73,2 0-3,-2 0 3,1-1 6,1 1 103,-1-1-2,0-1-7,0 1 71,0-1 98,0 3 2321,-1-1-2593,0 6 3,0-3 42,0 4 20,0-4-62,0-1 0,-1 4 0,-1 1 0,-1 6 5,-1 2-2,-1 2 0,2 2 2,-2 0 7,2 1 49,1-1-52,0 0-7,0 0-2,2 1 0,-1-1 0,1-1 0,0-1 3,0-2-3,0-3 3,0-1 0,0-2 0,0-1 2,0-2 4,0 0 35,0 0 35,0-1 69,0 1 1,0 0-1,0 1 9,0-1 8,0 1-53,0-1-70,0 1-39,0 0 0,0 0-3,0 0-3,-1 0 3,0-1-3,1 2-3,-1-2 4,0 2 2,0-1 2,1 1-2,-2 0 0,2 0-2,0-1-7,0-1 4,0-2-1,0 1 0,0-1-2,0 0 2,0 0 6,0 2 3,0-1 0,0 2 3,-1-1 36,1 2-6,-1-1-2,0 0 2,0 0-28,0 0 1,0 0-4,0-1-2,1 0 0,-1 0-3,0-1-3,0 0 3,0-1-3,0 1-2,1-1-4,-1 0-27,1 2 30,-1-2 4,1 1-4,0 1 0,0-1 4,0 2-1,0-2 3,0 1 0,-1 0 5,1 0 4,0 0-1,-1 1 29,0 0-32,0 1 29,1 0-29,-2 0-5,2 0 0,-1 1-5,-1-1-1,0 1 1,0-1 2,1-1 3,0 1 0,0-1 3,-1 1 2,1 1-2,0 0 0,0 0-3,-1 1 0,0 0-6,1 0 3,-1 1 1,0-1-7,1 0-24,-1 0 21,1-1-30,0-2 37,1 1-1,0-2-30,0 0 27,0 0 4,0 0 5,0 0 3,0 0 2,0 0 32,0 0-29,0 1 0,0 0 34,0 1-30,0 0 21,-1 0-27,1 1-3,-2-1-1,1 1 4,0-1-6,0 0 0,1-2-8,0 0-34,-1-2 28,1 0-238,-1-1 2,1-5-100,0 3-47,0-4-15,0 3-30,0 1-62,0-1-101,0 1-129,1-1 205,1-2 123,2 2-292,2-3-178,1 2 47,0 0 138,-1 1 19,0 0-196,-1 2-409,0-1-238,0 1 11345,-2 0-7373,-27 11 1,19-9-1,-23 9 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1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622 6 16741,'-22'-3'70,"2"0"-62,10 3 37,-1 0 0,0 0-42,-1 0 30,0 0-27,-1 0 2,-1 2 188,-17 6-126,10-1 87,-23 8-50,20-7 128,-20 7-132,16-5-27,-20 11-76,21-9-84,-22 15 81,27-12-16,-22 16-18,28-18-58,-10 12 25,15-13 62,-5 9 16,7-8-14,-4 19 6,7-14-8,-3 16 11,6-17 103,0 21-103,1-18 8,2 19-8,0-20 5,0 10-10,1-13-12,2 9 11,1-11-87,7 12 85,-4-12-35,8 9 40,-5-11-2,8 7-4,-5-7-11,15 11 14,-12-11 1,14 11 4,-15-13 1,20 11-6,-16-11-36,21 10 42,-19-12 0,13 6-12,-13-6-2,13 4 8,-15-6 12,26 5-6,-21-7 2,22 2 1,-23-5 11,24 0-15,-21-1 43,22-2-39,-25-1 64,17-7-65,-17 2 82,25-14-78,-25 9 35,20-15-10,-23 12 8,12-12 0,-14 10 106,15-23-114,-17 19 89,11-22-56,-16 23 82,2-17-46,-8 15 121,0-23-137,-4 22-8,-8-22-12,-1 25-14,-14-15-19,6 16 22,-25-20-56,17 22 33,-25-13-33,24 19-84,-27-11 79,27 13-37,-21-6-12,27 9 10,-11 0-1,13 4-134,-15-1 83,15 3-139,-12 0 151,15 1-778,-13 4 386,12-1-1078,-12 7 193,15-2-2579,-3 8 392,9-7 3548,1 5 0,4-10 0,1-1 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3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 14913,'-17'9'490,"3"-2"-437,14-7 1274,0 0-1540,0 3 213,0 1 42,1 6-33,1 1-1,3 4 28,1 2 6,2 1 12,1-1-52,1 2 85,16 24-84,-10-20-3,17 24 34,-17-32-20,8 8 30,-10-14-27,10 7-11,-14-10 13,4 2 35,-9-6 150,-1 0 40,-2-1-6531,-1 0 2065,-3-4 7498,2-1 1,-2-3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4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44 11104,'10'-18'1364,"-2"2"-914,-8 13 1,-1 0 37,-1 2 24,-2-1-100,0 2-110,0-1-78,-1 1-98,-1 0-100,-2 0-26,-11 4-6,-15 12 51,5-2 106,-18 18-106,23-13 5,-23 31 3,23-21 9,-17 31-28,23-28 47,-8 27 17,12-24-56,-5 26-48,10-26-55,-1 38 30,7-36 109,1 45-78,5-46-3,5 25-2,-1-35-43,7 11 3,-6-19-27,6 6 66,-4-14-92,13 1-274,-8-8-900,22-5-305,-11-5 1577,26-13 0,-32 11 0,8-5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4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515 0 14554,'-61'57'-8,"9"-5"134,32-24-20,2 1-44,1 1-17,2-1 27,0 1 43,3 0 28,-4 13-137,-2 13-40,5-10-25,-3 16 59,11-35 135,-5 23-99,6-26 115,-6 13-44,5-24 69,-5 4-103,3-10-894,-11 1 312,6-6-398,-14 0 511,11-3-573,-11-7 370,10-2-2433,-15-25 968,16 12 2064,-7-15 0,17 25 0,0 2 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5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39 13656,'44'-1'414,"-5"1"-305,-23 2-64,3 0-14,4-1-29,3 1 7,4 0 24,3-1 130,39-1-163,-25 0-627,42-5-150,-49 1-1765,20-8-308,-31 3 2850,3-2 0,-21 7 0,-5 1 0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5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1 14697,'6'38'232,"2"-1"-159,5-10-20,2 2 62,-1 1 64,0 1 43,0-1-71,-2 0-53,-1 0 25,3 13-53,1 17-70,-3-11 6,2 18 27,-8-37 18,2 29-57,-4-29-19,1 22 86,-4-29 256,-2 21-194,-6-22 62,-15 17-96,2-21 15,-23 6-96,16-12 40,-29 7-48,28-12-916,-19 4 127,29-8-2314,-7-2-543,15-1 3646,0-3 0,8 1 0,1 0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9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19 12143,'6'14'3016,"-1"-3"-2030,-5-11 2116,0 0-2912,-12-17-52,6 12-63,-8-13-75,10 17 0,1 0-59,0 0-16,1 1-12,-1 0-59,1 0-69,1 0-3062,0 0 0,0-1 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39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9682,'0'0'0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0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43 14014,'-17'0'-280,"3"0"81,14 0-821,0 0 1017,3 1-33,-1-1 36,4 1 8,-2 0 74,2-1 136,3 0-19,-2-1 387,5-6-452,-6 1 93,-1-7-137,-3 8 52,-2-3-142,-1 5-403,-6 1 115,0 1-374,-10 4 74,7 0-3517,-5 11 13935,10-5-7373,30-15 1,-18 4-1,23-15 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3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14126,'15'45'61,"-2"-7"-55,-6-25 30,1 1-36,-1-1 0,1 0-19,0 1 19,0-2 45,1 1 162,18 16-134,-11-13 50,19 15-78,-20-21-670,13 6 141,-17-10-575,4 5 434,-12-8-856,-2 3 350,-6-1 1131,-19 7 0,14-8 0,-12 5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16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237 40 16416,'-19'-14'177,"2"4"-135,10 9-34,-1 1 3,1 0 23,-3 0-29,0 0 1,-1 2 56,0 1 61,-1 2 17,0 1-39,0 2-51,-1 0-50,1 1 0,0-1 34,0 2-1,1 0-33,0 0-61,3 1-21,1 0 74,1 0-56,2 0 30,2 0-44,0 0-4,2 0-13,0-1 17,0-1 41,0-1-41,3-1 33,1-3 0,4 0 3,0-1 6,2-2 30,1 0 6,2-1 0,1 0 9,1-3 44,3-1-19,0-4-26,2-2 0,0-1 34,-1 0 12,-2 0 35,-3 2 34,-5 0 34,-2 1-42,-2 1-34,-2 1 6,-1 1 36,0-1 34,-2 1-9,0 1 26,0-1-42,-2 2-62,0 0 8,-4-1-70,0 1 34,-2-1-42,0 1 6,1 0 30,-1 1-2,0 0 0,0 1-34,0 0-3,0-1 3,1 2 42,0-1 8,2 1 3,-1 0-13,2 0-40,0 0-34,-1 1-61,1 2-70,0 1 16,0 3 46,1 1 33,0 2 28,0 0-20,1 1 0,1-1 20,1-1-44,0-1 24,0-1 0,0-1-16,2-2 16,1 0 54,2 0-37,1-1 37,1-1-62,1-1 64,1 0 6,3-1 0,1 0 6,1-2 47,1-1-45,0-4 37,1 0-3,-2-3 20,-1 1 25,-3 1 36,-2 0 34,-3 1 16,-2 1-16,-2-1-28,0 1 2,-1 0-10,0-1-34,-3-1-26,-1-1-10,-4 0-46,-2-1-5,0 1-31,-1-1 31,-1 2 34,1 0 11,-1 3-3,3 1-34,-2 2 1,2 1-7,-1 0-2,1 1 6,0 0-6,1 1-67,0 1-12,0 2 18,2 1 19,-2 3-20,1 0-16,0 2-6,0 2 5,2 0-27,2 1 2,1-1 9,1 1 17,1-1 8,0 0-9,3-2 1,1 0-9,4-2-8,1-1 0,2-2-98,3-1-303,3-3-50,4 0-84,2-3-112,1-3-297,1-2-445,-3-4-661,-1 0-1837,-5 1 3982,-2-1 0,-8 6 0,-1 0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3.9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14 349 9911,'-8'-11'2307,"3"1"-1537,5 10 1180,0 0-1975,1-18-12,2 9 37,3-15 51,3 12 30,2 0 0,3-2-75,1-1-4,20-15-2,-12 11 6,21-19 84,-25 22 16,15-17-70,-19 18 26,7-8-56,-12 13-6,-3 0 0,-1 2-902,-1-1 365,-3 3-1018,1 1 194,-3 4-3953,-4 0 5314,0 2 0,-1-1 0,3 1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6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2 14059,'-19'34'-107,"3"-5"99,14-22 8,-1 0 0,1-2 0,0-1 3,0-1 33,2-1 82,0 0 1150,0-1-1232,-1-4 79,2 0-95,-1-3-20,2 0-135,1 0 29,1-2-65,2-4 65,-1 3-323,7-7 385,-5 10-63,5-3 43,-8 7-87,2 0 145,-3 1-120,4-1 53,-2 1 17,6 0 45,-5 1-20,6-1 84,-6 1 1,6 0-18,-5 0-162,3-1 73,-5 1-37,1-1 88,-4 1 2,1 0 36,-2 0 79,1 0-51,0 0 34,0 0-62,0 0 18,0 0 7,0 0 244,-1 2-313,-1-1-180,0 2 188,1 0 45,1 3-8,1 0 44,3 5-73,-2-4 3,4 6 43,-5-5 77,2 7-128,-4-9 0,3 7-3,-2-8-3,4 5 3,-3-4 8,3 4-2,-4-7-6,2 3 0,-3-4 148,3 4-58,-3-3 33,3 4-123,-3-4-2019,3 3 213,-2-3 1806,-8-14 0,5 9 0,-7-11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2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497 98 15856,'-4'-38'969,"0"7"-776,-1 29 3,-1 0-39,-1 0-87,-2 0-64,-1 0 44,-2 1-50,-1 0-36,-2 0 30,0 1-2,0 0-9,-10 0-34,0 3 51,-1 0 6,-4 7-37,14-2-14,-27 19 45,18-9-50,-25 22 44,27-17-156,-19 29 162,24-24 59,-12 31-59,21-28-37,-3 23-27,8-21-51,0 33 110,6-32-35,7 28 40,0-35 0,11 16 0,-6-22-56,17 14 14,-13-20-11,21 6 59,-17-16 2,27 0 37,-16-7 50,52-14-89,-37 4 22,45-19-34,-47 15 40,30-17-26,-31 12 65,0-4 0,-1-2-3,-1-2 95,30-31-78,-46 30 86,9-25-167,-23 22 162,0-42-118,-14 36 99,-10-32-88,-2 40 18,-13-11-74,9 20 21,-22-10-88,18 19-355,-30-6 198,28 15-147,-27 3-172,23 8-1229,-23 16 75,19-1 1692,-24 30 0,37-32 0,-9 12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2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 15898,'9'-17'487,"-2"3"-408,-8 11-43,0 2-33,0 0 5,0 1-598,-1 0 340,2 2 127,-1 2 123,1 4 205,0 4-124,0 4-76,0 4-2,1 3 50,2 1 65,1 2 14,1 1 50,6 23-166,1 0-13,1 0 11,-2-6 20,-7-29-29,2 5-2,-3-12 87,0 1 16,-1-7-1240,-1-1 81,-1-5-605,2-1-2351,1-5 4009,1-1 0,-1 4 0,-1 1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4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458 0 15750,'-35'11'255,"1"2"-121,9 6-47,-2 3 19,0 1 17,1 0-41,1 1-4,2 0 20,1 2-20,2 3 1,1 2 8,0 3 55,-6 19-91,-5 15-51,5-10-14,-3 17-23,16-40 127,-5 37-37,10-34-86,-2 32-37,7-40 19,4 21 46,1-28-7,5 11-32,-2-23-35,3 3 46,-3-8-21,3 2 10,-4-5-236,7 1-208,-4-4-1418,15 1 869,-10-1-2323,17-4-652,-14 1 4012,6-6 0,-15 6 0,-1-1 0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6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41 14395,'-21'41'-65,"1"-4"65,1-18 65,-1 3-12,-1 2-17,1 1-30,1 1-6,1-1 5,1-1-2,4-2-3,2-2 0,2-3 17,-1 7 28,5-12 126,-1 3 25,5-13 1596,1-2-1540,0-4-191,0 0-61,0-4-61,0 1 19,0-1-98,1-8-12,1 2-217,8-22 262,-1 14-69,16-23 123,-7 20-62,18-17 70,-12 16 12,27-21 44,-26 25-3,17-13 1,-28 24-88,5-3 68,-12 9-14,0 0 70,-6 5-527,-1 0 376,0 5 106,0 1 114,0 7 127,2 12-106,-1-4 139,1 21-168,-1-16 1,-1 17-104,0-19 41,-1 19-41,1-24-8,0 11-57,0-20-109,0 1 171,0-8 79,2 0-1,0-3 152,5-7-116,0 1-72,19-23-36,-8 10-3,22-24-3,-18 19-263,24-25 201,-23 27-5,14-13 61,-25 25-111,1 2-35,-9 6-371,-1 3 523,-3 2 437,2 9-261,0 0 82,1 15-118,0-8 53,1 24-148,-2-20 5,1 20-42,-3-24 74,2 12-77,-2-14 23,0 14-31,0-16 6,0 12-3,0-15-1120,2 6 149,1-9-7321,4 3 8292,-3-8 0,1 0 0,-4-4 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6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14215,'17'41'138,"0"-3"-77,-1-18-16,2 2 0,3 2-37,1 1-2,2 1 39,1 1-43,0 0 52,0 0-46,-2 0 26,-2 1 136,4 12-44,-9-9 541,1 33-303,-12-32 341,-18 38-380,-23-26-288,-1 0 49,-23-4-86,31-24-1232,-26 9 350,31-14-3271,-14 3-178,27-10 4331,0-1 0,8-3 0,2 0 0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8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 62 16142,'-34'-19'826,"6"3"-594,27 16 12,-1 0 19,0-1-39,0 1-67,-1-1 0,0 0-17,0 0-20,-1 1 138,-1-1-258,3 1-275,-1-1-1021,3 1 1170,6 0 126,3 0 73,10 0-37,8 1-2,10 1-3382,36-1 3399,-11 0-498,11-2 1,2-2 384,7-2-184,-3 1 0,-1-1 243,-5 1-162,-15 2 1,1 1 164,6 0-21,-1 2 0,1 0 24,2 1 19,-2 0 1,0 1-23,1 0-6,2-1 1,0 0 10,-1-1 1189,-10 1 1,-3-1-1187,-18 1 1189,5 0-1144,-28-1 853,-4 0-856,-7-1 2085,-1 1-2121,-1 1 180,-1-1-194,0 1-6,0-1-44,-1 0-59,2 0 64,-1 0-437,-1-1-125,0 0-202,0 0-390,-1 0-1993,-3 0-812,-3 0 4004,19 0 0,-12 0 0,17 0 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48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15492,'14'23'143,"4"-2"-137,6-8 55,4 0-27,4-1 47,3-1-36,1-2 8,2 0-11,-2-2-39,-1-2-26,5 1-128,-9 0 148,-6-2 76,-13 3 95,-11-4 361,-8 6-327,-2-1 162,-32 17-319,13-11-79,-33 17-22,29-17-84,-19 11 87,23-10-123,-19 17-502,26-16-2016,-10 13-417,21-17 3111,1 4 0,6-11 0,2-1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0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601 11 14532,'-47'-2'747,"7"0"-539,24 2-40,2 0-17,-1 0-20,1 0-5,-1 0 14,-1 1-25,-1 0-28,-1 2-34,-2 2-47,-1 0 55,0 1 65,-1 2-75,1-1-46,-1 0 4,1 1-1,1 1 132,-15 11-106,13-5 55,-27 27-91,28-18-46,-16 24 40,22-24-132,-6 27 103,13-25-16,-2 25 53,8-25 14,1 17-14,2-18-53,8 23 16,-2-24-16,14 19 53,-9-23 6,12 10-6,-9-14-9,17 11 4,-14-16-1,20 7 3,-16-11 1,25 0 4,-13-5 80,56-2-38,-38-3 9,0-1 1,1-2-49,-2-5 82,0-3 0,-1-2-42,-2-2 98,34-18-65,-52 16 177,11-16-98,-22 12 120,5-21-162,-15 14 170,-1-45-279,-9 33 72,-11-41-19,-2 47-23,-16-18-38,10 28 2,-25-17 2,21 25-46,-19-11 35,24 21-302,-16-4 180,17 8-121,-18-2 25,17 6-907,-19 1 409,13 4-3179,-25 11 1166,26-3 2738,-14 14 0,29-18 0,1 3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21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17074,'-19'28'-246,"2"-4"212,13-14-2,1 1 30,1-2-2,0 1-54,1 0-8,1-1 17,0-1 0,0-1 44,0 1 1,0-2-54,2 0 18,1 0 7,2-1-41,0-1 72,0-1-2,0 0-29,1-2 37,2 1 0,0-2 9,1 0-1,1 0 54,2 0-20,0-2-6,0-1-27,1-3 44,0-1-8,-1-1-3,-1 0 39,-2 0 22,-1 0 21,-2 0 7,-2 1 15,-2 1-26,0 0-5,-2 0 8,0-1-36,0-1 0,0 0-54,-3 0-24,0 0 36,-3-1 8,1 1-20,-2 0-24,2 0-1,-1 2 37,1 1-3,0 3-6,1 0-2,-1 2-28,1 0-6,-1 0-62,-1 0-33,0 0 36,-2 2-19,0 0-1,0 4-19,1 1 3,0 1 87,1 2-1,0 1-44,2 0 0,0 1 2,1 0 15,2-1-17,1-1 2,0 0 40,0-2-62,0-1 31,0 0-2,2-2 10,1 0 23,3 0 5,1 0-27,0-1-12,1 0 39,0-1-2,2-1-1,0-1 4,1-1 5,1 0 33,0-3 21,2-2-1,-1-5 0,1-1 17,-2 0 20,-1 0 33,-2 1 17,-4 0 8,-1 1-19,-3 1 3,0-1 8,-1 0-3,-2 0-14,-2 0-45,-4 0 18,-2 1-21,-2 1 4,0 1-9,-2 3-70,1 1 0,0 1-45,0 1-22,-1 1-12,2 1 26,-1 1 3,1 1 13,2 2 34,0-1-5,0 1 0,2 0 2,0 0 3,-1 0-2,1 0-49,1 0-13,0 0-39,2-1-6,0 2-25,2 0 5,0 0 9,1 2-17,0-2 28,2 0 42,0-1 25,0 1 0,0-1-8,0 0 47,2-1-30,1 0-9,1 1 12,0-2 24,1 1-27,-1-2 30,0 0-47,-1-1-387,1 0 96,-1-1-9,0 0-112,0 0-97,0 0-236,1 0-158,1-1-85,1 0 223,2 0 82,0 0-76,1 0 100,0-1 66,0 0-85,-3-1-28,-1 0-33,-1 0 10622,-3 1-7433,-33 4 0,23-2 0,-24 3 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1.0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15991,'34'54'151,"-4"-6"-146,-15-24 4,0 0-6,-1-1 2,1-2-2,-2 0 0,1-2 8,-1 0 25,9 12-27,-8-12 125,9 16-92,-16-25 39,2 5-39,-7-11 3,0 1-45,-2-3-1240,1 1 179,1-3-6858,7 1 7919,-2-1 0,3 0 0,-7 0 0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2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1 16002,'-25'7'92,"0"2"-83,5 5 52,-4 3 1,-2 5-9,-2 2 0,2 2 45,0 2-3,2 1 152,-7 16-88,-1 18-125,6-10 84,3 22-116,17-40-13,2 23 3,3-27-29,4 9 32,1-16-29,3-1 34,1-3-5,0 0-1,2-4-30,0-1-793,15 4 67,-6-9-1672,23 1 312,-14-11 2122,27-11 0,-34 8 0,8-8 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3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10 12104,'9'2'1960,"-1"0"-1190,-8-2-92,0 0-633,-13 9 78,5 3-50,-12 11-68,7 2 1,-1 3-6,0 0-31,2 0 28,1 0-2,1-3-96,-3 24 104,6-24-6,-2 18 3,7-33 0,1 0 106,0-8 734,1 0-557,1-7-196,1-2-87,1-8-45,2-4 11,2-5 29,1-4-4,1-4-243,14-30 216,-8 25-51,14-27 51,-16 43 39,3-5 83,-9 18-74,-1 1-110,-5 5-566,0 2 664,0 2 90,1 1 41,3 2 29,0 1 8,1 1-53,0 2 123,5 8-160,-5-2 70,10 22-97,-8-17-62,14 29 8,-11-28-3,11 18 9,-10-22-3,10 8 6,-10-12 8,9 6-6,-11-10 12,10 5-20,-11-9 5,11 3 48,-13-6 124,6-1-71,-9-1 76,3-2-75,-3-1 108,5-8-100,-2 0 145,5-14-173,-5 5 17,2-34-104,-7 23-48,2-30 48,-4 35-70,2-12 37,-2 20-116,3-6 46,-2 15-1087,0 0 565,-1 6-1220,3 2 475,-1 1-2483,7 0 3853,-3 0 0,1 0 0,-4 0 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3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14078,'9'31'289,"2"0"-208,5-8-11,3 3 11,3 1-36,3 3-45,2 1 103,24 26-100,-20-21 62,21 29 13,-32-37-42,8 23 46,-16-25 60,2 20-35,-11-25 232,-3 18-73,-6-16 282,-11 17-346,0-18 210,-32 21-312,20-23 24,-30 14-74,29-22-50,-20 3-809,22-9-4839,-24 0 571,29-4 5077,-9-1 0,25-1 0,2 0 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4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7036,'5'13'3276,"0"9"1,-6-43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5:55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1 14062,'5'5'1775,"-1"-1"-1137,-4-4 1414,0 0-1973,-1 5-12,-1-2-67,0 4 0,-2-2-8,0 1-1,-2 2-33,-2 3 34,-1 0-31,-5 8 44,-6 9-5,3-4-1313,-11 12 403,15-22-689,-5 5-1613,6-11-2253,1-2 5465,-5-3 0,10-1 0,-3-2 0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08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0 13941,'33'36'-61,"-6"-6"61,-22-25 2,0 0 4,-1 2 98,0 0-102,0 0 40,-1 0 84,3 7-120,-3-5 128,3 8-89,-4-9 75,0 9-114,-1-8 5,0 10 31,-1-11 65,1 8-63,-1-9-2,0 7-42,0-8 0,0 3 0,0-4 135,-1 3-102,0-5 121,0 4-30,-1-5 133,-3 3-148,1-2 104,-11 5-207,5-3 11,-11 5-12,9-6 12,-11 3-9,13-5 4,-8 3 21,12-3 65,-1-1-53,4 0 0,1-1-222,1 0-489,0 0 280,1-4-194,-1 1-159,1-4-354,0-1-388,0-2 11311,7-10-7847,-11 44 0,9-30 0,-11 40 1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08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0 15081,'-28'24'-76,"3"-4"-5,12-13 19,2 0-11,0 1 37,2-1 30,-1 2 6,1 0 45,0 2 73,0 0-48,-1 3 39,-5 14-145,6-9-90,-6 16 117,10-19-83,0 13 89,4-16-42,1 9 42,0-14-61,1 9 56,1-9-26,5 9 28,0-8 4,8 6-52,-5-6 88,16 8 2,-12-9-1823,27 7 385,-19-12 554,20 3 0,-28-6 0,2 0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09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13039,'6'38'70,"-1"-5"-70,-2-25-39,0 0 33,1 1 3,0-2 0,0 1-67,2-1 62,0 0-34,0 0 48,5 4 184,6 4-84,-3-4 20,5 3-114,-10-9-1216,6 3 540,-9-5-1201,6 0 314,-8-2 1551,4-3 0,-6 1 0,1-1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09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0 134 9948,'11'3'2833,"-2"0"-2264,-9-3 761,0 0-1321,16-21-1,-9 13 28,12-17-27,-15 18 36,1 0-45,-1 0-9,1 0 1,-1 0-29,0 1 1,0-1-9,-1 1-439,1 1-227,-1 0-192,0 1-4694,6-3 5597,-3 3 0,1-1 0,-4 3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22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16847,'-7'42'62,"2"-5"-12,5-24-41,0 0 52,0 1-24,0 0-29,0 0 40,0-1-43,0 0-5,-1-2-5,1 1-4,-1-1-30,1 1 34,0-1-32,0 0 34,0-2-2,0-1-1,0-2 6,0 0 3,0-2 5,0 1 48,0-1 23,0 0 27,0 0 51,0 1-70,-1 2-79,1 1 29,-2 0-32,1 2-5,-2-1-5,2 0-32,-1 0 29,1-1-26,0-1-11,1 0 3,-1 1 40,1-1-43,0 0 42,0 1 3,0 0-6,0-1 4,0 1 2,0-2 5,0 1 4,0-1 52,0 0-19,1-1 3,-1 0-11,1 0-29,-1 0-5,0-1 0,0-1-33,0 0 27,0 0 0,0-1-38,1-1 2,-1 1-3,1-1 11,0 0 34,-1 0-5,2 0 2,-2 0-3,2 0 3,-2 1 3,0-1 0,1 1 54,-1 0 32,0 0-16,0 1-25,0 1 25,1-1 42,-1 1-5,1 0-32,-1 0-75,0 1 0,0 0-8,0 0-34,0-1-20,0-1 1,0-1 10,0 0 12,0-1-3,0 0 8,0 1 107,0-1-70,0 1 33,0 0 23,0 2-22,0 0-37,0 0-9,0 0 6,0 0 3,0-1 9,0-2 97,0 0 418,0 1-1571,0-1 352,0-6-260,0 0-551,0-9-536,0-1-1578,3-4 13450,-1-3-7373,-3 56 1,2-32-1,-6 44 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10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15125,'-11'36'-42,"1"-4"42,8-21 6,-1-1-6,0 2 0,-1-1-8,1 0 5,0 0-50,0 1 50,0-1-3,2 1 3,0-1-2,0 1-40,1-1 42,0 0-36,3 5 31,-2-8-1095,7 7 343,-4-13-1379,6 3 554,-3-5 1585,4-2 0,-6 1 0,0-1 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10.5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82 9858,'-9'-6'910,"2"1"-636,7 5 589,0 0-799,62-14 6,-35 7-70,48-10-45,-53 10-736,-2 1-17,-3 1-353,-4 1-582,-3 0 1733,-6 1 0,-2 1 0,-2 1 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11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 14649,'10'40'96,"-1"-6"-60,-9-22 17,0-1-50,0 0 0,0 0 0,-1-2-1,1 0 54,-1-2 14,-1 1 48,1-2 176,-4 5-171,2-6 196,-7 5-319,4-6-1005,-10 1-36,4-3-6646,-15 0 7687,14-2 0,-5 0 0,14 0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12.4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15436,'-4'26'-78,"3"-4"75,9-9-3,1-2 1,0 2 2,2-2-8,0 0 11,2 0 0,0-1 11,1-1 51,0 0-54,0-1 0,0 0-5,-2-1 70,-1-1-65,-1-1 1,-3 0 27,0 0-954,4 7 344,-5-6-1261,3 9 575,-7-9-3388,-1 2 4648,-1-4 0,0 0 0,0-4 0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12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25 308 11854,'-14'-5'1916,"3"1"-1163,11 4 1185,0 0-1848,14-22-37,-6 12-53,11-19-45,-7 17 42,1-2-42,3-1 40,1 0-29,3-2 34,0 0-11,2 0-14,-2 1 112,11-9-76,-13 11-11,10-9-311,-19 15-467,5-3 223,-8 6-2399,8-4 1618,-7 4-3121,11-2 4457,-9 3 0,1 1 0,-7 2 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13.7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17248,'-7'44'75,"0"-4"-69,2-25 2,-1 0 1,1 0-1,-1-1-8,1-1-5,0-1-4,1 1-30,-1 8 33,3-8-565,-1 7 14,3-14-1061,0 0 223,0-4-2430,6-1 717,-1-5 3108,7 0 0,-7 0 0,0 1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14294,'15'38'-48,"-1"-6"45,-7-23 3,1 1 0,-1-1-5,1 2 5,-1-1-28,1 0 28,0 1 5,0 0 60,5 6-62,-6-7 86,7 9-89,-9-13 199,3 6-73,-5-8-81,3 6-45,-2-6 0,2 6-45,-2-4 37,4 3 5,-4-5 11,2 3 29,-2-4 122,0 1-78,-3-3-162,2 1-4528,-3-2 3606,2 1-721,1 1-96,1 0 11650,0 1-7373,-10-7 1,6 4-1,-8-4 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0.8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1 421 12846,'21'-42'442,"-1"5"-296,-11 25-48,1-1 12,0-1-102,2-1 28,1 0-30,0-1 58,1 0-64,2-1 9,0-1 38,12-10 32,10-10-74,-6 6 37,9-11-39,-25 26 95,7-7-8,-14 14 153,0 0-243,-7 8-630,-1 1 378,-5 4-98,2-1-112,-5 4-126,1 0-303,-2 1-464,-1 3-535,-1 1 1890,29-30 0,-17 18 0,23-24 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1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13285,'38'19'-36,"-5"-2"36,-21-11 11,-1 1-3,-2-2 54,-2 0 20,-1-1 27,-3 0 45,-1-1 9,-1 0 130,0 0 220,-4 6-326,-1-1 135,-10 10-198,2-6-4,-19 14-117,15-13-6,-13 10-50,18-14-216,-4 5 65,10-9-200,-1 3 262,5-6-29,3 2 162,2-2-49,9 3 58,1-3 126,30 1-26,-17-3 52,31 0-152,-29-2-1684,20-4 858,-30 1-837,5-3-6,-21 4 1669,-2-3 0,-1 4 0,0-2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2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11278,'0'0'0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24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2 13510,'-36'-1'-64,"7"2"27,25 1 29,1 3-38,-1-2 10,0 1 33,1 0-3,0-2-2,2 0 3349,0-2-3383,0 2-48,1 0 29,0 2 61,0 2 61,0 2-61,0 5 0,-1 3-8,0 3 5,0 1 3,0-1 0,0 1-5,1-2-40,0 0-17,1-1 29,2-1 33,2-1 0,1 0 50,1-2 31,-1 1 6,0-1-6,-1 0-2,0 0-46,0-1 4,-2 0-4,1-1 48,-2 0-2,1-1-9,-2 0 11,0-1 6,-1 1-9,0 0-16,0 2-26,0 1 26,0 0 25,0 2-17,0-1-20,0 0-14,0 0-36,0 0 3,0-1 6,0 0-4,0-2-2,0 1 3,0-2 2,2 0-5,-1 0-3,1-1-6,0 0 6,0 0 0,-1 1 0,0 0 0,0 0 0,-1 0-8,1-1-26,-1 0 34,1-1 9,0 1 24,0 1-24,0 0-4,-1 2 37,1 0-42,0 1-3,-1 0 3,1 0 0,-1-1-5,0 0 2,1-1-3,0-1 4,-1-1-1,1-2-3,0-1-30,-1-1 33,1-1 0,0 0 3,-1-1 6,1 0 30,-1-1-27,0 0 33,0 0 11,0 1-3,0-1-13,0 1 5,0 1 2,0 1-35,0 0 24,0 0-27,0 0 5,-1 0-8,0-1-3,0-1-11,1-1-205,0-1-55,0 0-329,-1-4-296,1 0-378,0-6-187,6-1-452,4-5-1638,8-4 3551,3-1 0,-9 8 0,-2 3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2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16245,'5'1'-302,"-2"-1"-810,-3 0-133,2-1-604,2-1 832,5-1-749,3-1 11596,2 0-7373,-34 9 1,20-5-1,-28 9 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32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8436,'0'0'0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42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1 16677,'-38'33'-107,"5"-2"82,19-12 25,1 1 53,0 0-44,0 2-9,0 1 2,1 0-2,-2 2-42,-6 23 34,7-17-70,-8 28 78,14-32 117,-2 34-75,7-29 9,-1 30-51,6-32-12,10 29 12,-2-30 6,11 18 0,-11-30 47,4 3-48,-8-12 82,1 1-50,-5-6-583,-1-1-2681,-2-1 923,2-5-2156,-2-1 4460,1-3 0,-1 4 0,0 0 0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43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14565,'40'41'-78,"-5"-4"78,-16-17 34,1 0-23,1 0 42,0 2 45,0 0-53,0 0 0,-1-1 61,-2 0-61,-1 0 72,4 10 4,3 12-85,-5-7 54,1 13-20,-13-27 89,0 13-61,-4-16 196,-2 17-145,-3-18 125,-6 14-131,-1-19 95,-8 8-238,6-11-42,-3 5 34,7-9 69,-5 6-8,7-8 59,-8 5-812,7-6-1198,-5 0 301,5-3 1597,-4 0 0,6 0 0,-1 0 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48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0 16707,'-36'2'51,"7"0"-6,24 7-43,-1 0-2,1-1-2,1 0-43,0 1 36,0-1 7,1 1 16,-3 15-6,3-10 45,-3 16-8,4-19 25,-1 8-25,1-11 5,-1 5-13,2-9 19,-1 1 5,1-3-2337,0-2 1290,1-3-512,2-1-20,3-4-604,4-2 2122,-16 22 0,10-14 0,-15 20 0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49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14733,'43'4'40,"-6"0"-38,-23-2 4,-1 1-3,-1-2 30,1 2-30,-1-1 0,0-1 0,1 0 33,0 0 115,16-1-145,-10 0 100,17 0-61,-20-1-34,9 0 34,-15-1-31,5 0-11,-12 2-3,2-1-6,-3 1-10,0 0 10,0 0-100,-1 0 16,0 0-81,2 0 166,-1 0 10,5 0 4,-2 1 5,3 0 30,-4 0 15,1 1-53,-1-2 173,5 2-176,-3-2 42,8 1 25,-7-1-667,10 0 158,-8 0-741,6 0 592,-8 0-1047,2 0 425,-4-1-2684,1-3 3894,-4 2 0,-1-1 0,-1 2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0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14722,'24'38'-19,"-1"-6"16,-12-23-3,0-1 3,1 1-2,-1-1 5,0 0 36,-2 0-36,0 0 84,3 4-78,-6-5 72,3 8-33,-7-8 36,1 5-28,-3-5 54,1 2-71,-1-4 143,0 2-100,0-5 47,0 2-81,-1-3 50,-2 3-84,0-2 0,-5 2-2,2-1 89,-6 4-90,3-2-8,-7 4-45,7-4-67,-7 4 112,8-4 143,-11 7-143,9-6-17,-9 5-123,9-7-591,-3 2 141,7-3-1612,0 2 631,5-3 1571,0 2 0,1-3 0,0 1 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1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 14341,'-20'31'754,"1"-2"-542,11-12-52,-1 3 19,-1 1 6,-1 1 3,0 1 148,-10 22-258,9-15 54,-14 30-34,15-31-12,-8 20-77,9-21 38,-9 30-52,10-30-34,-5 22 5,10-29-28,1 12 54,3-15-73,10 17 39,-4-19-6,13 14 40,-7-18-275,21 7-364,-12-12-1251,27 1 270,-21-8 1628,25-13 0,-34 10 0,9-9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2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0 15501,'-12'48'64,"1"-5"-64,3-26 3,1 1 2,-1 2-2,0 1 62,0 1-1,0 1-64,0 2-179,-5 21 100,6-16 74,-3 23-1,8-30-36,1 20 37,1-23-7,0 15 21,1-20 58,0 8 23,0-11 201,0 12-165,-3-12 75,-4 8-111,0-13 86,-6 2-80,5-5 133,-9 0-150,8-3-413,-13-1-80,11-3-636,-11-5 255,12-1-1852,-7-8 488,7 3 2159,-1-14 0,7 17 0,0-5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2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12759,'70'1'579,"-11"-1"-533,-41-3 16,-1-1-57,-1 1-5,0-1 0,0 0 45,-1 1-39,2-1-6,0 0-4845,17-4 1922,-17 4 2923,11-2 0,-25 4 0,-2 2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26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1137 1 17480,'-28'23'79,"1"1"-37,8-5-34,0 2 45,1 0-16,0 1-29,2-2 26,0-2-29,2-1 4,-1-1 35,1-1-10,-2 0-28,0 1 30,-1-1-28,-1 1 1,-1 0 24,0-2-30,0 0-3,1 0-3,0-2 3,0 1 0,2-2 3,0 0-6,2-1 3,1-2-2,1 0-1,2-1-6,0 0 9,0 0-2,1 0-1,0 0-31,0 0 26,0 0-37,1 0 39,-1 1-36,0 0 34,0 0 8,0 0 6,-1 1-1,1 0 37,0-1-5,1-1 5,-1-1-9,2 0-30,-1-2 8,2 1-8,0-2-3,0 1 0,0-1-11,0 1 5,1-1 1,-1 2-1,0-1 0,-1 2 6,-1-1 3,-1 2 42,-2 0-45,-1 0-3,1 1-2,0 0-32,1 0 29,1-1-43,1 0 15,1-1 30,1 0-27,1 0-12,-1 1 3,1 0 6,0 0 30,0 0-28,0 0 34,0 2 6,-1-1 36,1 0 11,-2 0 0,2-1-47,-1 0 36,1-1-36,0-1 30,0 0-2,0-1-1,0 0 20,0 0-44,0-1-1,-2 1-2,0 0-1,-1 1-5,0 0-8,-2 2-34,0 0-3,-1 1 12,0 1 27,0 0-47,0-1 2,2 1 7,1 0 10,0-1 23,1 1 2,0 0 7,1 1 2,-1-2 2,0 0-2,2-2 6,1-1 30,0-2-2,2 0 11,-2 1-40,0 0 37,0 1-36,-2 0-6,1 0 8,-2 1-2,2 0-3,-1-1-3,2 0-6,0-1-55,1-1-9,0 0 25,1 0 42,0 0 3,1-1 11,-1 1 40,1-2 114,0 0-95,0 0-17,0 0-45,-1 0 1,0 1-1,-1-1-8,2 1-5,-1-1-4,1 1-27,0-1 30,0 0 1,0 0 5,0 0 8,-1 0 28,1 1-27,-1-1-4,0 0-3804,1 0 2810,6 0-896,4-2-1729,8-3 13444,0-1-7373,-36 8 1,19-4-1,-30 8 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3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1 13633,'-28'23'269,"4"-1"-216,13-14 93,1 2 13,-1 2-50,0 2-36,0 3-39,0 3 128,-6 14-47,5-8 22,-10 30-134,11-29-3,-6 22 0,10-29 34,0 10-88,4-14-72,0 7 73,2-10 11,2 10 45,1-11 75,4 8-24,0-11-46,3 5-526,-3-8-393,2 2-209,-1-4-389,1-1-739,2-1 2248,-1-1 0,-3-1 0,-2 0 0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4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10026,'7'11'549,"-2"-2"-440,-5-9 395,0 0-468,13 5 62,-5-1-33,13 4-65,-8-1 8,1 1-5,-1-1 53,0 1 370,6 4-359,-9-4-64,8 7 58,-13-9-58,2 3 75,-2-1-5,-1 0 25,0 0-17,-1 1-8,-2-1 45,-1 0 397,-2 4-369,-2-5 16,-10 5-88,1-7-72,-15 1-453,10-4-1081,-21 0 897,20-1-3548,-11-2 4183,21 0 0,2-1 0,5 1 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4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1 15027,'-28'41'-16,"3"-5"16,12-21 44,0 0-44,1 0-5,0 0-68,1-1 65,2 0 2,1-1-39,2 0-53,2-2 62,1 0-9,2-2-1274,2 3 313,3-5-5190,16 2 6196,-7-7 0,5-1 0,-12-1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5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11462,'16'10'1361,"-3"-2"-738,-13-8 6,0 0-519,6 7-110,-3-3 0,5 6-12,-4-4 10,1 1-7,0 0 9,1 1-3,-1-1 3,1 0-36,0 1 36,1-1 50,10 6-50,-7-6-961,12 4 18,-13-9-2104,7 0-380,-8-2 3427,2 0 0,-6 0 0,-2 0 0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5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57 12445,'90'-10'-2271,"-18"1"978,-64-1-835,-4 0 2128,-2 1 0,-2 4 0,0 2 0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5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0 9833,'15'7'2455,"-3"-2"-1648,-12-5 577,0 0-1239,-11 19-66,5-10-77,-8 15 1,9-15-3,0 1-3,0-2-2,0 1-43,1-1 48,1 0 59,-2 6-59,3-5-977,-2 5 481,3-8-1551,-2 2 972,1-3 1075,-6 1 0,6-4 0,-3 1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5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13151,'57'-8'-712,"-1"-1"1,39-6-353,-66 8-420,-3 0-624,-4 1 2108,-5 0 0,-8 3 0,-4 1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6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13852,'29'45'36,"-3"-6"-33,-12-23 42,0 0-43,0 0 35,-1 0 170,-1 0-81,0 1-3,-2 1 137,1 9-44,-1 11-171,-2-6 196,-4 11-110,-4-22 138,-9 11-109,1-15-1,-21 17-150,13-18 5,-16 10-14,18-16-2377,-11 2 1057,13-7-727,-4-1 2047,8-6 0,4 1 0,0-1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6:59.4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2 13782,'-41'-1'702,"8"1"-469,33 0 2861,0 0-3190,0 2-35,-1 0 27,0 2 43,-2 1 61,-1 2-3,-3 3 3,-1 3-6,-1 2-27,1 1 38,-7 15-2,6-12 56,-10 20-54,12-24 1,-4 9-9,6-15 9,-1 3 47,4-7-106,-2 1-182,3-5-241,-2 0 159,0-1-1800,-7-2 675,3-1 11272,-10-14-8338,35 29 1,-19-21-1,25 28 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0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314 102 14014,'17'-41'966,"-4"8"-599,-13 28-101,0 0 36,-2 2-98,0-1-27,-2 2 50,-1 0-101,0-1-48,0 2-78,-2-1 0,1 2-45,-2-1-25,-1 1-28,0 0 37,-2 0-54,0 2-255,-22 15 264,14-4 78,-23 24 73,26-14 5,-11 25-50,13-15 98,-7 45-90,12-36 37,-1 40-45,8-45-17,1 22 20,2-27 67,4 30 9,-2-31-32,3 24-44,-4-32 92,0 12-42,-2-19 113,0 7-94,0-15 180,0 1-72,0-8-707,-1-1 113,-2-3-429,-8-5 191,1-3-1718,-9-12 435,7 6 1935,-5-19 0,12 22 0,-2-6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28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1 124 15904,'54'10'56,"-6"-3"-48,-24-12 37,-1-2-3,-1 1-42,-1-1 11,0-1 28,1 0-39,-2 0-70,0 1 70,-3 1-2,-2 1-52,-3 1 52,-3 2-7,-2 0-44,-1 2 0,-3 0 44,0 0 9,0 0 9,1 0 44,-1 0-47,2 0 47,-1-1-8,1 0 16,0 0-16,1-1 17,0 1-54,0-2 26,1 0-34,-1 0-289,-1-1 166,1-1 8,0-1-64,2 0-25,1-1 27,-1 1 96,0 1 19,-1 0-117,-2 2-126,-1 1-179,-2 1-6231,-1 1 6715,-1 2 0,0-1 0,0 1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1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46 14020,'48'-3'-28,"-3"1"36,-22-2 28,2 0-8,0 1-28,-1 0-593,1 0-203,-2 1-128,0 0-221,0-2 1145,16-3 0,-21 4 0,8-2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1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1 16131,'-31'42'117,"0"0"-111,9-15-6,-1 4-3,0 1-3,3 0-38,2 1 41,3-2-34,2-1 23,-3 16 14,8-18-182,-4 24 146,10-35-115,0 11 142,4-17-55,3 4 28,1-8-1042,12 3 378,-8-7-1572,13 1 771,-10-4-2348,13-2 3849,-10-1 0,-2 1 0,-9 0 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1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11222,'10'7'1901,"-1"-1"-1214,-9-6-528,0 0-69,7 9-82,-1-2 82,8 8-85,-3-2-5,1-1-8,0 2 8,0-1 45,-1-1 53,5 2 98,0-1-196,-4-4-1017,1 0 367,-11-7-1164,2 0 123,-4-2 1,1 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2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0 266 14711,'42'-24'-168,"-7"3"171,-20 8 30,0-1-24,0 0-9,2-1 89,0 0-44,1 0-45,0-1-3,1 0-53,-2 0-562,9-5-37,-9 6-911,8-6 602,-14 11-2118,1-1 1220,-9 7 1862,0 1 0,-3 2 0,0 1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2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8674,'11'17'1321,"-2"-4"-1086,-9-13 1230,0 0-1028,1 7-57,-1-3-100,1 6-134,-1-4-12,0 0-8,0 2-25,0 0-2,-1 0-91,0 2 57,-1-1-74,-2 6 9,1-5 0,-1 8 0,3-11-824,0 4-245,1-7-3515,0 0 4584,0-3 0,0 0 0,0-1 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3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13426,'13'41'269,"-1"-3"-205,-4-20 71,2 3-127,-1 1 12,3 1 13,0 2-36,1 0 6,0 1-6,0-1 3,5 8 3,-5-9 56,9 22-53,-13-25 147,4 15-80,-11-23 171,1 9-110,-3-10 516,-14 13-499,2-12-33,-21 12-54,11-13-70,-16 6-92,17-10-1215,-8 3 240,16-8 1073,-1 0 0,10-2 0,1-1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3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9782,'0'0'0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4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13686,'11'3'1932,"-2"-1"-1372,-9-2-7751,0 0 10467,1 2 1,1 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4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0 16430,'-23'55'-61,"0"-4"61,7-23 8,-1 3 90,2 2-90,0 1-16,1 1 42,2-1-34,2 0-37,-6 26 15,7-23 13,-3 37 1,9-47-42,1 19 50,2-28-3,3 9-6,-1-13 121,3 3-16,-4-9-7,0 0-134,-2-5-414,-5-1 106,-2-2-1119,-13-4 727,10 0-1437,-11-9 261,14 2 1073,39 22 0,-23-11 0,30 21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4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12370,'3'8'1759,"0"-3"-1255,-3-5-882,0 0 450,20-2 46,-3 2-65,21-2 90,-8 2-143,4 0-232,1 0-533,1-2-3794,30-6 4559,-28 2 0,10-1 0,-37 4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29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0 16819,'-13'52'62,"0"-6"-62,10-21 3,0 1 5,1 1-2,0 1-1,2 0 7,0 0-12,0-2 2,0-1 4,0-3 0,0-3-6,0-3 0,0-3-3,0-3-42,0-4 45,0-2 0,0-3 132,0 0-536,0-5-399,0-2 55,-1-5-173,-1-3-396,-2-2-861,1-4-5887,-1 1 17895,2-6-7373,8 76 1,-5-49-1,8 60 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0 14742,'-16'55'165,"1"-7"-14,0-22 9,-1 0-26,0 4 54,-1 0-48,0 1-59,-1 0-78,1-1 42,0-2-12,2-1-75,-7 13-190,9-3 153,-1-1 1,10-7 70,4-19-65,6 4 11,2-7-2156,23 0 843,-9-5 527,40-8 0,-42 4 0,16-6 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5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11913,'3'10'2188,"0"-2"-1651,-3-8-206,0 0-340,1 3 9,0-1 0,2 4-5,0 0-40,2 2 53,1 0-8,3 6 14,8 4-14,-4-3 59,9 5-51,-11-12 152,7 4-124,-8-6 79,9 5-115,-10-6-2859,11 5 1235,-12-7 1624,4 2 0,-9-4 0,-2 0 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5.9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0 266 16500,'23'-50'-299,"-2"8"290,-6 28 6,3 0 3,1-1 0,1 0-2,0 1-388,8-5-63,-10 5-810,12-7 182,-16 9-2699,10-5 3780,-14 8 0,1 2 0,-7 5 0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6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54 11952,'3'1'826,"-1"-1"992,-2 0-1585,0 14-46,-2-8-142,-1 12 25,-2-10-25,-1 1 44,1-1-80,0 0 5,-4 3-25,5-5-6,-3 3 8,6-7 77,0 0-68,1-2-205,1-5-215,2 0 107,1-7 105,5 0 66,2-2-127,4-2 9,4-2 40,1 1 100,17-7 123,-16 11 36,9-4 135,-25 15 204,-1 1-154,-4 5 476,0 8-353,0 0 241,0 15-375,-1-8 81,-1 14-294,-1-13-33,-1 15-12,2-18-1008,0 9-131,5-19-3476,5 0 4660,0-8 0,0 1 0,-4-2 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6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13684,'44'40'56,"-6"-4"89,-22-21-19,0 0 98,-2 0-98,-1 2 98,-2 0-64,-1 1-18,-2 1 21,-2 0 450,-1 24-409,-4-14 239,-16 37-382,3-37 63,-20 23-80,13-31-38,-12 12-880,14-17-5082,-15 11 5956,19-17 0,-4 2 0,14-10 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07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 15293,'31'55'577,"-3"-3"-434,-13-21 120,0 3-131,0 1-59,0 2-40,0 1-24,-1 1 69,-2 0-64,4 31 39,-7-27 26,4 48-26,-10-57 50,-1 24-41,-6-37 28,-13 8-320,-4-15-926,-30 5 176,11-9 132,-56 3 0,61-9 0,-23 1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24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0 16959,'-27'6'-92,"3"1"47,8 0-25,0 0 37,0 1 33,0 1-6,0 0 0,1 0 1,1 0 5,1 1 3,0 0 78,2 0-11,-2 4-62,5-4 1,-3 7-29,6-5-25,1 0-70,3-1 113,1-5-66,4 6 66,0-6-4,8 6 6,-4-7 36,10 3 20,-7-5-14,18 1-42,-12-3 14,17 0-8,-19-1 39,9 0-37,-12-1 40,8-2-48,-11 1-238,4-2 232,-10 2 51,0 1 775,-3 0-825,-4 4-65,0-1-104,-6 4 68,-1 1 69,-6 2 29,-2 2-56,-2 2 55,0 1-226,-18 18 190,18-14-53,-15 18 95,25-21-8,-4 10-22,7-9-49,-3 10 29,7-12-70,0 12 61,3-14 48,1 10-30,2-12-1,2 4 45,2-7 50,2 4-83,-3-5 35,8 4 1,-5-6 95,21 7-87,-12-8 59,23 3 20,-16-5-45,17 0-9,-17-1 62,12-2-8,-20 0 207,7-5-297,-16 3-482,1-6 93,-7 3-2471,-5-14 548,-2 8 2312,-9-14 0,8 19 0,-3-4 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24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0 10466,'-11'39'2457,"9"-40"1,4-3-1,4-26 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25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27 14406,'0'-15'2458,"0"3"-1738,0 12 2029,0 0-2606,-19 9-56,12-6-81,-15 6-6,17-7-51,1-1-10,-1 1-23,3-1-686,-1 1-8955,3-1 9725,5-1 0,-4 0 0,4 0 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29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566 5 16374,'-28'-2'255,"3"0"-202,11 2-47,-1-1 2,-1 1-5,0 1 3,0 1 5,-7 4 59,6 0 42,-11 3-109,12-3 30,-17 7-27,14-4 36,-19 12 0,18-6 162,-24 25-159,22-16 25,-19 29-36,22-25 13,-15 31-47,18-28-11,-10 26-25,16-31 30,-4 15 42,8-17-36,-1 15-36,5-17-12,1 11 4,2-15-7,11 14 46,-3-16-51,23 17 53,-14-20-8,18 10 11,-17-14 2,11 5 1,-12-8 48,22 1-43,-18-5 54,26 0-60,-20-5 38,37-11-43,-28 2-8,38-13 8,-39 12-14,23-9 17,-28 11 134,23-13-72,-31 12 86,17-13-52,-25 10 44,9-14-98,-10 8 36,7-21-33,-10 14-3,6-37 28,-12 30 8,1-32 17,-9 37 96,-13-26-124,4 31 20,-17-18-82,13 28 1,-10-5-6,9 10-188,-19-5 102,16 10-175,-20-2 130,20 7-357,-22 5-21,19 0-656,-19 12-45,23-5-3402,-11 18 555,16-12 4057,-3 9 0,11-17 0,1-2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31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42 15627,'-2'-18'-31,"-1"2"269,2 12-25,0 2-62,0 1 316,0 0 158,0 1-620,-1 0-710,1 0 652,0 2 16,1-1 37,0 2 37,0 0 49,-1 0-16,0 3-67,0 1 0,-1 1 5,1 3-8,-1 0 0,0 2 185,-1 1-17,1 0-87,-1 2-36,0 0-39,1 0-3,-1-1-3,1 0-3,0 0 3,-1-2 0,2-1-6,0-2-30,0 0 30,1-3 6,0-1 0,-1-2 6,1-1-1,-1-1 4,1 0 36,-1 0 25,1 2 33,-1-1 29,0 3-37,0-1-25,0 2-25,-1 0-42,0 1-3,1 0-6,-1 0 3,0 1-2,1 0-32,0 0-5,0 1-3,1-1 40,-1 1-1,1-1 1,0 0-1,0-1 0,0 0 4,0-1 2,0-2 2,0 0 4,0-2 0,0 0-1,0-1 40,0 1-37,0 0 43,0 0 10,0 1-16,0 0-36,0 0-7,0 1-2,0-1 6,-1 1-3,1-1 0,-1 2-1,1-1-2,-1 0 6,1 1 30,-1 1-27,-1-1-1,1 0-8,-1 1 3,2 0 0,-2 0 0,2 1-3,-1-2 0,0 1 0,1-2-3,-1 0-34,1-2 29,0 0 2,0-1 12,0-1 112,0 0-326,0 1 208,0 0 70,0 1 0,0 1-61,0 2-1,0 0-5,0-1 5,1 1-8,-1-1 0,0-1-5,1-1-1,-1-1 6,1 0-31,-1-1 31,0 1 0,1 1 42,0 2-42,-1 1 0,0 2-2,0-1-1,1 1 0,-1-2 0,1-1-2,0-1-1,-1 0 3,1-2-2,-1 0 5,0-1-79,0 0 79,1 1 42,-1 1-5,2 0-37,-2 0 0,0 1-3,1-3-5962,-1 1 906,-2-5 8335,0 0 1,-2-3 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0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15621,'22'40'98,"-3"-5"-62,-11-21-33,1 1-3,1 0-36,0 2 36,0-1 3,1 0 2,1 0-5,0 0 62,18 18-26,-14-16 9,18 17-39,-23-24 92,5 3-90,-10-9 90,4 2-566,-7-5-1139,1 0 450,-2-3-4342,4-9 5499,-2 1 0,1-1 0,-4 5 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0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0 15621,'-28'38'302,"-2"2"-142,7-6 25,-4 5-54,1 3-33,-1 2-53,2-1-39,1 0-6,3-2-3,3-3-103,-1 12-12,4 10 112,5-10-92,4 15 3,10-36-118,16 21 160,-2-28-739,22 9 148,-15-23-1384,21-4 530,-15-10-3662,23-13 5160,-25 3 0,0-2 0,-19 11 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1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71 12431,'9'9'1706,"-2"-2"-1356,-7-7 1313,0 0-1663,-26 55 37,16-31 16,-21 45-48,21-46 110,2 0-11,-2-2-73,3-1-31,-1-5-68,1 7 68,4-13 168,-1 4 479,4-12-647,4-11-106,-1 0-12,4-11 23,1 0-73,8-21-87,0 5-19,7-14 53,-2 13 97,0 1 71,1 4 8,-1 5 12,-2 7-29,-4 6-100,-1 4 75,-5 6-137,3 4 188,-6 4-6,7 5 210,-6 0 266,5 10-275,-6-5 197,3 18-286,-6-13 36,1 18-53,-4-18-53,0 17-5,0-17-37,0 14 33,0-18-38,1 4 38,1-9-61,6 0 59,-3-6 104,17-6-93,-7-4-238,24-15 123,-14 2 53,21-19 62,-19 14 199,15-17-31,-26 25 221,4-5-266,-18 19-78,-1 1-202,-1 7 37,-1-1 120,0 6 210,-2-1-59,0 3 0,-3 10-145,1-4-3,-4 20-3,5-19-20,-1 18-19,4-24-109,0 10-37,4-12-1462,4 8 194,1-9 1453,11 7 0,-12-12 0,5 2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1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13387,'47'72'495,"-5"-9"-441,-20-39-1,0 0-9,2 2-44,0-2 0,-1 1 20,-2 0 14,-1-1 727,-3 1-517,-1 0-191,-2 0 132,1 10-112,-6-10 131,-1 19-142,-5-20 97,-3 18-69,-3-18 123,-9 17-152,2-22 54,-11 10-62,11-18 34,-10 2-485,8-8-1654,-19 1 763,15-5-4604,-16-3 5893,19-1 0,1-1 0,8 2 0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3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12566,'-18'14'1291,"3"-2"-877,13-12-10,1 0 416,0 0-50,0 0-146,-1 0-330,1 0 12,0 0-26,0 0-20,-1 0-61,0 0-54,0 0-75,-1 0-8,0 0-62,1 0-109,-1 0 14,1 0-1090,1 0 1031,6 0 154,0 0 62,8 0-26,1 1 1,5 0-32,6 2 4,4-1 38,38 1-47,-24-2-11,42 2 11,-46-2-34,25 1 34,-28-1 0,44 1-5,-38-2-3460,40 0 3462,-43 1-97,41 0 100,-37-1 37,36 1-35,-40-1 46,27 0-42,-27 0 3350,25 0-3353,-28 0 186,27 0-156,-35 0 20,12 0-11,-27 0 48,1 0-40,-9 0 169,-2 0 268,-2 0-1355,-1 0-14,-5-2-1117,2 0-2014,-5-4 13843,1 2-7718,17 9 0,-9-5 0,13 9 0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4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39 16808,'-46'-21'-3,"8"4"-33,34 17 36,0 1-3,0 0-67,1 1-25,1 1-28,0-1 0,1 2 8,0 0 70,1 2-8,0 2-132,1 7 121,3-3 64,8 12 11,0-9 28,13 12-45,-9-12-8,15 10 14,-11-11 87,29 10-53,-21-12-23,32 8-11,-31-12-3,15 4 0,-23-6-36,4 3 84,-17-4 283,-1 1-90,-6-4 562,-7 3-581,-2-2 181,-19 6-288,3-1-67,-27 9-53,18-5-96,-19 7 26,26-8-373,-14 11 294,26-11-3486,-6 14 577,17-15 3066,3 6 0,0-11 0,2-1 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5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36 16055,'-1'53'406,"-2"-4"-255,-3-17-36,-2 0-28,0 2 0,-1-1-6,0 0-11,0-2-14,-1-1-62,-5 16 12,6-19 36,-5 11-34,10-28 152,1-1 13,2-7 1437,1-1-1369,0-6-241,0-2-33,-1-7-79,-1-14-17,1 2-249,-1-30 159,9 15 20,10-7 1,4 0 119,9-2 37,6 2 0,2 4 37,-8 16-37,16-9 39,-35 30-14,1 0-14,-8 6 99,0 0-18,-3 1-42,0 2-36,-1 1 317,0 16-177,0-3 70,0 25-123,0-13 36,0 23-59,0-20-30,0 17-9,-1-23-17,1 17-13,-1-24-9,0 7 36,1-18-11,2-1 17,0-5-8,5-4 8,0-3-3,18-16-56,0 0-193,13-13 0,4-1 219,7-6 28,-2 3 1,-1 3 49,-10 8 95,5-1-61,-29 20 128,-1 4-137,-10 4-101,1 1-25,-1 3 56,2 0 34,1 4 16,6 2-8,-2 0 115,5 9-45,-7-5 137,1 14-129,-5-7 242,-6 28-287,-1-22-30,-9 25-42,5-29-6,-5 13-5,6-15-65,-3 14 64,6-18-94,0 9 52,4-17-198,1 1-286,0-6-1948,5 0 890,2-4 1593,19-16 0,-16 12 0,9-11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6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9287,'0'0'0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36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0 14280,'16'11'893,"-4"-2"-481,-12-9 1578,0 0-1771,0 12-54,0-5-36,-1 11 11,0-10 17,-2 1-20,0 1 17,-4 4-67,-9 9-34,3-4 22,-11 8-75,10-15-103,-3 1-314,6-7-216,0-4-174,1 0-570,0-2-2065,1-2-2841,-1-1 6283,-1-6 0,6 4 0,-1-2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8:25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17900,'38'42'11,"-5"-5"-2,-17-26-4,0 2 49,3-2-54,2 1 0,0-1 0,1-1 5,-2-1 40,-1 0-37,-4 0 9,10 5-8,-10-5-15,16 10-47,-19-11-443,11 5 225,-13-8-443,3 2 274,-6-5-1548,4 0 940,-7-2-1046,1 0 739,-5 0 1355,-4 0 0,2 0 0,-3-1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35.9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228 165 12711,'-9'-18'191,"2"2"-57,5 12 20,0-1 0,2 0-36,0 2 78,0-1 56,-1 2 9,1 0-35,-2-1-38,1 1 8,-1-1 28,0 1-20,0-1 29,0 0-20,0 1-29,0-1-24,-1 0-26,1 1-64,0 0-64,-1 0 47,1 0 34,-1-1-6,-1 1-19,1-1-17,-2 2-12,0-1-27,-1 1 67,-1 0-3,-1 1-65,0 0-5,-1 0 0,0 0 3,0 0 3,0 0-4,1 1 77,0 1 69,1 0-2,-1 0-51,1 1-95,0 0-67,0 1 14,0 2-12,-1 1 23,2 1 31,0-1-51,0 1-16,2-1 16,1-1-33,1-1-20,1 0 17,1-1 65,0 1 24,0-1-2,0 1-22,0 0 24,2 0-36,0 0 1,3-1 10,0 0 34,1-1-8,0 0 8,3 0 5,1-1-2,1 0 0,1-1 39,1 0-37,0-1 40,2 0-36,1 0-1,1-2 42,1-1-47,-1-3 3,1 0 39,-2-3 25,-3 1 11,-1-1 14,-3 1 45,-2 0 53,-3 1-22,-2-2-23,-1 0-33,-1-1 14,-1 0-31,-4-3-20,-4 1-27,-3-1-15,-1 1-36,-2 0 3,1 2 0,0 3-3,1 2-6,2 2-30,0 2-6,0 0-45,1 1 34,0 0 16,0 0-5,1 2 34,-1 0-70,1 3-29,0 1 12,1 0 8,1 0 82,2 1 5,0 1 2,2 0 1,2 2 6,0 1-9,1 1-3,0 0-59,0 1 26,0-1 27,1 0 9,1-2-2,2 0-7,2-2-24,-1-1-12,1-2 39,0-2 1,1 0-1,1-2-2,2-1 8,0 0 11,3 0 39,2-3 26,1-2-6,-1-3-28,0-2 45,-1-1 19,-2 0 14,-3 1 48,-2 0 40,-3 2-26,-2 2-51,-2-1-19,0 1-17,-2 0-25,-2-1-64,-4 0 2,-2-1-8,-2 2-5,-1 0 2,-1 1-3,-1 2 1,0 1-1,2 1-89,1 1 17,1 2-9,1 2 0,1 4 9,0 5 24,1 2 4,-1 2 42,3 2-37,1-1-42,2-1 37,2-1-20,0-3 0,1-2-9,0-2 26,2-1 45,2-1-46,2-2 12,2 0-2,0-2-10,1 0 21,-1-2 33,1-1 5,0 0 37,0 0-5,1-1-4,-1-1 4,-1-2-4,0 0 12,-3-1-45,-2 2-53,-1-1-42,-1 2-70,-1-1-101,0 1-124,0-1-200,0 0-175,0-2-388,0 0-366,1-1-497,2 0-1357,1 1 3373,2 0 0,-3 2 0,0 2 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8:26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24 334 12406,'-13'-2'2288,"3"1"-1574,10 1 1291,0 0-2002,0-3 28,2 1-31,2-3-62,3-1 12,3-3 5,3-1 36,3-5-24,4-1 33,2-2 53,2 0-81,22-18 193,11-13-156,-7 6 61,1-5-62,-37 33 0,1-2-8,-8 9-5,-2 3-65,-1 1 3,-1 2-15,-2 1-1222,0 0 898,-1 4 75,0 0-97,0 2-325,0 1-301,0 0-332,1 2-507,-1 0 1893,0-24 0,0 15 0,-1-21 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8:2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17435,'45'31'51,"-4"-4"-48,-22-19-1,2-1 4,0-2-3,0-1-3,-2 0-115,-1-2 28,-2 0-123,-2-1-151,-2 0 33,-3 0-5,-1-1-1047,0 2 546,-5-2-2527,1 1 401,-11-1 2960,1 1 0,-2-1 0,4 0 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8:27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1 252 11152,'4'12'2200,"0"-3"-1443,-4-9 1970,0 0-2522,5-1-180,-2-2-25,4-2-53,0-2-1,1-2-7,3-1 2,10-10 98,11-9-39,-4 3-1111,20-21 657,-27 26-224,19-16 312,-23 22-264,4 0-228,-10 7-276,-2 2-75,0 1-85,-1 1-201,0 1-269,-1 2 1764,-1 0 0,-3 1 0,-1 0 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8:27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15643,'-21'24'132,"4"-3"-96,11-6-33,1 0 0,1 0 0,0 1 5,0-1 54,1 0-17,1-1-37,-1 4-361,1-6-1285,0 3 386,2-9-327,-1 0-297,1-5 935,0 0 0,-1-1 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8:27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0 135 11902,'11'3'1257,"-2"-1"-562,-9-2 523,0 0-1145,65-7-73,-29 1 0,55-7 8,-45 2-8,0-1-16,-3-1-360,-4 0-18,-4 0-3653,9-8 203,-25 11 3844,6-6 0,-25 13 0,0 2 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6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1 17349,'-31'52'218,"1"-5"-184,9-23-34,-1 0 0,0 2-9,0 0-41,1 1-12,2-1 9,3 0 47,2 1 6,3-1 3,0-1 56,-1 16-56,3 1-6,1 0-36,5 1 36,3-22-39,7 18-3,-2-20 28,11 12-19,-7-19 30,6 5-2,-6-9-124,13 4 130,-8-8-351,17 1-123,-12-5-801,16-9 336,-12 0 941,17-21 0,-26 19 0,7-8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7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15156,'38'37'11,"-5"-6"-2,-21-19-9,1 1 0,-1-1-6,2 0 6,0 0 3,0 0 5,1-1 37,0 0-34,0 0 43,-1-2 21,13 7 51,-2-2-126,1 1-943,-5-6 360,-13-6-1559,3-1 1349,-7-2-3062,0-3 3855,-7 1 0,2-2 0,-1 3 0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7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16 322 12524,'-9'-10'2411,"2"2"-1812,7 8 258,0 0-935,9-9-46,-1 1 26,12-9 28,-2 2 70,5-3 3,2 0 50,2-1-2,13-12-1,12-12-47,-10 8 50,8-9-53,-33 28-985,3-3 556,-15 13-198,0 1-354,-5 5-413,-2 0-499,-1 3-1789,-4 2 3682,-1 4 0,3-4 0,1-1 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8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15428,'14'37'61,"-1"-5"-61,-7-22 0,1 0 0,0 0 3,0-2 0,-1 1 3,1-2 30,0-1-33,0-1 2,1 0-744,11 0 92,-7-1-2811,18-2 1811,-19-1 1647,5-1 0,-13 0 0,-2 0 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8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1 176 10552,'0'-9'2235,"0"1"-1638,0 8 635,0 0-1266,32-22-30,-17 12 64,27-18-3,-25 18-101,1 0-371,2-1-221,-1 0-2434,11-8 851,-14 8 2279,9-7 0,-21 14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08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10818,'4'0'2501,"0"0"-501,-4 0-2303,-3-5-44,3 3 5,-2-3 54,2 5-42,0 0 330,2 0 33,2 0 77,4 0-12,2 1-26,1 0-63,-1 0 55,0-1-11,0 1-44,-1-1 44,1 1 11,0-1-11,0 0-50,1 0 42,-1 0-39,-1 0 2,1-1-2,-2 1 2,1-1-8,-1 1-6,0 0-2,-2 0 0,0 0-1,-2 0 9,0 0 62,-2 0 1559,0 0-1515,-2 1 54,0 1 33,0 1-42,-3 1 6,0 1-67,-3 4-57,0 1-33,-1 4 9,-2 2 44,0 1-47,0 2 47,-1 1-17,1-1 45,1 2-19,0-1 67,2 0-121,0-1 3,1-2-8,1-3 0,0-2-3,1-3 0,1-2-36,1-2-43,0-1-8,1-2-1422,0-1 815,3 0-247,2-2-404,5-3-1539,5-3-1206,0-3 4090,4-7 0,-10 10 0,0-4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55.02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124 109 11980,'-35'1'860,"8"-1"-689,24 1-17,1 1 0,-1-2-44,2 1 763,0-1-920,-1 1 173,2-1 72,-2 2-164,-1-1-34,-1 2 36,-1 0 135,-1 1 25,1-1-25,0 0-31,1 0-22,0-1-40,1 0 12,0 0 16,1-1-44,1 1-54,0-1-8,1 1 0,-2-1 342,2 0-424,3-3 21,-2 1-9,2-2 8,-3 3-81,0-1 143,2-1 205,0-1-118,2-2-51,2 0-30,1-1 47,1-1-17,1-1-30,0 0-6,-1-1-3,1 1 0,1-2 3,0 0-3,1 0 1,-1 1-4,0 0 6,-1 2 53,-2 1 9,-2 2 33,-2 2-5,-2 1-2409,-1 1 2084,2 0-440,1 0-331,1 0-108,2-2-418,1-1-693,0-1 12055,-1-1-7373,-21 10 1,13-5-1,-16 9 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8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0 14316,'1'44'123,"0"-7"-117,-6-25-3,1 0 42,0-1-37,-1-1 54,1 2 80,-3 3-97,2-3-8,-4 5-746,4-8-2604,-1 4 1446,3-9 1867,-1 1 0,3-5 0,-1 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07:58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10583,'8'8'1190,"-2"-1"-652,-6-7 1022,0 0-1560,64-4-173,-34 0-430,53-3-321,-52-1-121,0-1-985,-2 1 2030,-4-1 0,-11 5 0,-6 0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09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1 18166,'-16'42'149,"2"-6"-141,6-23 0,-1-1 1,1 2-9,-2 0-3,0 0-5,1-1-1,-1 1-22,2-1 90,-6 11-22,7-12 47,-5 9-14,9-16 67,-2-1-50,3-2 265,0-1-195,0-1-193,-2-3-230,-1 0-207,-8-6 204,4 2-706,-7-4 376,11 6-2621,-2 0-647,6 2 3019,26 23 0,-19-16 0,18 18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25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16570,'-5'43'143,"1"-7"-84,1-24-48,1-1-3,-1 1-5,0-1-3,-1 1 3,1 1 0,0 0-3,0 1 3,1-1-12,-2 8 4,3-9-782,-1 8 42,2-14-1546,0 1 706,0-6 1585,6-5 0,-5 3 0,5-2 0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27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10527,'9'15'2215,"-2"-4"-1691,-7-11 820,0 0-1459,3 1-2,-2-1-9,2 0-9,0 0 135,2 1 65,4-1-12,3 2 9,6-2 50,35 1-107,-16-1-2,44 0 22,-38 0 82,47 1-105,-43 0-3304,43 0 3400,-46 0-377,55 0 327,-46-1-67,0 1 1,-1 0 48,-2 1-10,30 1 25,-37-1-31,25 0-14,-31 0 78,47 1-72,-38-1 15,10-2 0,0 1-21,-5-1 0,44 0 112,-54 0 3195,20 0-3301,-32 0 600,8 0-603,-23 0 85,4 1-82,-10-1-6,5 1 5,-4 0 49,7 0-49,-6 0 110,10 0-70,-12 0 380,4 0 133,-10-1-4636,-1 1 4078,-3 1-36,3 0-118,0 3-171,3-2-39,1 1 202,0-2 97,0 0 65,0-1 188,5 0 601,-3-1 458,7 1-779,-7-1 285,4 0-414,-5 0 299,2 0-364,-3 0 43,6-3-314,-4 0-40,8-3 29,-7 3-9,4-1 17,-6 2 98,1 0-92,-5 2 475,-1 0-629,-5 1-20,3-1 36,-2 1-106,3-1 3514,0 1 1,0 0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28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98 14672,'-20'-15'-101,"3"4"56,13 8 45,2 2 6,0-1-1,1 1 49,1 0-49,-1-1-5,1 1-5,-1-3-40,1 2 39,-1-4 6,0 2 3,0-4 47,-1 2 93,1-4 53,0 4 384,-1-3-412,1 6 64,0 0-736,1 3 504,0 4 70,0 0-5,2 5-21,2 0-38,3 0 0,3 1 38,9 6-38,-2-4 81,18 10-76,-11-9 31,20 10-45,-17-11-14,32 15 15,-32-16 7,22 10-2,-32-14 103,10 2-69,-12-4 78,12 0-37,-11-4-2,12 0-74,-16-1 192,4 0-10,-13 0 530,-1 0-610,-6 1-104,-1-1-42,-5 2-22,-10 1 55,2 2-86,-21 7 95,13-3 112,-31 16-112,28-10 6,-25 14-6,31-13-12,-11 8-58,17-11-30,-9 8 88,16-11-1029,-3 4-141,10-8 1182,8-2 0,-3-2 0,5-2 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2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0 18485,'-25'11'-235,"1"-1"202,12-3-12,-2 1 11,1 1 26,1 1 5,0 1 3,-1 2 6,1 2 44,1 2 82,-12 23-90,10-13 44,-13 27-16,16-29-16,-10 26-54,12-26-45,-5 27 11,9-32 15,1 19 10,3-23-30,0 11 36,1-12-5,4 13 11,-1-13-3,6 11-45,-4-14 39,14 12 1,-7-10-7,15 11 7,-12-13-4,12 5 12,-11-8 3,9 4 2,-12-8-377,7 2-40,-13-6-804,3 1 415,-9-2-2019,4-5-557,-3-1 3374,3-3 0,-4 4 0,0 2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3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16472,'25'7'76,"-2"1"-71,-4 3-5,1-1 0,2 1 0,-1 1 3,1-1 3,-1 1 30,-1 0-33,-2-1 45,15 12-43,-16-12 46,14 11-43,-23-18-397,6 3-26,-9-4-483,4-1 486,-8-1-1689,1-1 486,-1-2-1247,-1 1 2862,-3-3 0,2 3 0,-1-1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3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0 375 14985,'24'-36'339,"-2"5"-294,-7 20 19,3-2 23,-1-2-6,2-1-19,0-1-56,1-2 30,1-1-28,0 0 54,-1-1-17,0 1 0,-1 0 36,8-10-81,-11 12-283,12-14 132,-18 21-62,7-4 95,-12 10-937,2 1 281,-6 3-1438,0 1 1003,-1 3 1209,0 9 0,0-7 0,0 6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4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15727,'22'38'6,"-3"-5"-6,-13-22 6,1 1-1,0-2 4,1 1-4,0-2 4,-1-1-9,1-1-3,-2-1-87,1-2-274,0 0-708,6-2 523,-4-1-852,7-2 595,-9-2 806,2-6 0,-7 4 0,0-3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55.59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0 134 14840,'28'-20'-76,"-3"1"65,-19 10 8,1 0 3,0-1-3,-1 2 1,0 0 2,-1 1 0,0 0-3,-1 1 3,0 0-53,0 0-29,-1 0-483,-1 1 89,0 2-40,-1 1-3928,0 2 1698,0-1 2746,0 0 0,1 1 0,-1-1 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4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0 153 10852,'4'8'1669,"-1"-2"-1218,-3-6 1067,0 0-1518,6-2 56,-2 0-3,4-2-17,-1 0 54,2-1-54,1 0-30,0-1 28,8-4-23,-4 2 3,16-11-48,-13 9-1069,17-12 290,-17 11-74,5-4-57,-7 6-285,-1 0-504,-2 1-286,-3 1 2019,-3 1 0,-3 3 0,-1 1 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4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 14070,'-12'20'-98,"2"-2"95,9-11-8,0-1-42,1 0 44,0 0-52,0 1 61,0-1 31,0 0 2,1 3-33,0-3-1588,2 4 697,-1-5-1685,2 0 549,-3-3 2027,0-1 0,-1-1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5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 10009,'12'15'1367,"-1"-4"-1015,-11-11 281,0 0-560,65-11-37,-39 6-36,51-9 73,-57 9-73,-1 2-400,-2-1-398,-2 1-521,-1 1 1319,0-2 0,-6 3 0,-2-1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5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14946,'-7'25'62,"2"-4"-54,8-11-2,0 0 30,-1 0-27,1 0 35,0-1 10,-1 1-46,0-1 45,-1 0 269,0 4 121,-5-3-320,-1 1-8,-8-4-110,2-5-209,-18 3-373,11-3-971,-16 3 211,18-4 1337,-9 1 0,16-2 0,-1 0 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6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15918,'45'43'-20,"-6"-6"20,-24-27 0,-2 0 0,1-1 9,-1 0-1,-1-1 0,-1 0 37,-1-1-39,0-1 5,3 1 45,3 2-56,-2-2-1378,9 3 779,-14-5-1235,5 4 756,-12-5-2632,1 3 3710,-3-4 0,0 1 0,0-4 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6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1 293 10827,'7'4'2195,"-1"-1"-1427,-6-3 931,0 0-1665,43-35 11,-23 21 0,34-28 8,-35 28-45,0 0 65,-1 0-3,1-2-64,-1 1-4,10-11-212,7-1 157,-5 2-22,4 3 10,-21 15-274,3 0-89,-7 4-65,0-1-145,-1 1-248,0 0-203,-1 1-493,1 0 1582,1 0 0,-4 1 0,0-1 0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7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0 15425,'13'39'400,"-2"-6"-338,-16-23-26,1 0-27,-2 0 44,1-1-50,-1 0-3,1-1 3,1 0 11,-2 4-68,2-4-1245,-1 7 510,3-9-2127,0 5-94,2-7 3010,0 1 0,0-3 0,0-2 0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7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9253,'3'0'2330,"0"0"-131,-3 0-2199,0 3 198,2 2-108,2 4 19,4 2-47,3 3-1,1 1 57,1 2 293,23 23-276,-16-18-124,23 25-11,-26-29 134,8 13-72,-12-12-9,4 12 20,-11-12 274,0 19-260,-5-17 61,-11 27-142,3-26 109,-15 20-62,10-24 53,-8 9-69,11-14 41,-5 3-8,8-10-350,-3 0-288,5-5-1673,-7-2-16,4-2 2257,-8-7 0,10 5 0,-3-3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49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36 12997,'15'-20'930,"-3"5"-633,-12 15 3183,0 0-3550,-3 3 62,1 1 8,-3 5 8,0 2-8,-3 3 0,1 2-8,-1-1-40,-3 10 43,5-10-4,-4 8 6,7-16-8,1 6 3,1-8-62,0 4 59,1-6-85,0 2 18,0-2-443,0 0 45,0-2-792,4 2 338,2-2-3704,21-1 14464,-9-1-7485,-32-4 1,12 3 0,-37-2 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50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15419,'52'13'90,"-4"-2"-90,-20-6 0,1 0-6,4 0 6,1 0 70,2 0-5,4-2-60,2 0 119,45-2-124,-32-1 49,-4 0 0,-2 0 57,-8 0 0,6 0 34,-22 0-25,-2 0-45,0 0-17,-1 0 9,1 0 28,0 0-57,12 0-33,-8 0-11,32 0 11,-27 0 48,32 0 5,-32 0 0,23 0 34,-23 0-20,25-1-22,-29 1-42,14-2 5,-27 2 70,3 0-78,-11 0-42,1 0 42,-5 1 0,6 1 6,-2 0 14,10 2 24,-5-1 38,20 2-77,-13-3 32,19-1-37,-18-1 0,15 1 0,-14-1-6,28 1 6,-21-1 3,31 0 0,-28 0-1,36-1-2,-34 0 9,22 0-6,-35-1 11,6 2 44,-13-1-7,6 0-43,-6 0 34,19-3-39,-13 1 5,35-5-5,-28 3-3,22-3-5,-29 6 5,7-1 5,-17 2 90,0 0-89,-7 0-370,-2 1 364,2-1 0,0 1 53,2 0-8,2 0-42,1 0 5,1 0 45,2 0-16,4 0-34,-3 0 67,8-1-70,-10 0-62,3-2 59,-8 2-198,-1-1-2039,-2 1 1075,-5 1-944,-1-1-1803,-7 1 3912,1 1 0,3-1 0,3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56.24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1 135 14812,'0'-4'-17,"1"0"14,-1 2 3,0 0 0,0 0-5,0 0-65,0-1-3,1 0-45,-1 0-33,1 0 33,0 1 20,0-1 17,1 0-25,1 0-525,1-1 351,0 0 53,1-1-134,1 0-76,1-2 68,-1 1 167,1-1 129,-2 0 29,1 0 35,-2 0 9,1 2 98,-3 0 104,0 3-31,-1 0-558,-1 2 205,1-2 275,0 1 1088,-1 0-2124,1-1-513,-1 0-723,1-3 5455,0 1 1,1-1 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51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17231,'42'30'-3,"-4"-4"3,-17-15 3,0 0-3,0-3 0,-1 0 6,-1-1-1,-3-2 1,-2 1-3,1-2 19,-2 0-19,-4-1-6,-2-1-3,-5-1-47,2 2 53,-2-1 11,1 3 59,-2-1 157,-1 4-112,-2-2 92,-15 15-145,3-7-54,-21 17 1,15-14 33,-16 11-42,15-13-70,-18 15 0,22-16-1165,-11 10 342,20-14-2213,0 3 124,6-6 2982,1-1 0,1-4 0,0-2 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51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17836,'29'41'-14,"-3"-6"14,-13-20 0,1 0 0,3 0 0,1 1-3,2-1-14,16 12 17,-13-11 3,16 11 0,-22-17 11,13 6-9,-15-9-10,11 4-239,-15-7-265,4 1 229,-7-2-258,0-2 499,-5 0-4803,-2-1 2756,-5 1-1044,0 0 6406,-2 0 1,2 1 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52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18 413 11118,'-10'-14'2913,"2"4"-2017,8 10 912,0 0-1774,31-29 11,-14 16 16,26-24-7,-19 22-49,3-1 82,2-2-79,2-2 48,1-2 59,15-13-56,14-16-65,-11 9 4,8-8-1,-39 33-59,1 2 1,-13 10-4,-3 3-5,-2 1-2458,-2 1 1979,-2 5-362,0 1-573,-3 5-1237,0-2 2721,1-1 0,1-3 0,0-1 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52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17421,'32'43'611,"-6"-4"-457,-25-22-31,-1 2-19,0-1-62,0 1 11,0 0-45,0-1 1,0-1-7,0-2 4,0-1 14,0 3-20,0-7-1179,0 0 272,0-8-3851,0-4-509,0-1 5267,-1-7 0,1 5 0,-1-2 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2.0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0 17494,'-30'34'-87,"1"-4"85,6-13 2,0 1-37,2 1-5,1 1-19,4 1 61,0-1 0,3 2 0,2 0 0,0-1-73,-5 17 11,5-1 62,-1 1 9,9-4-7,3-18 60,0 13-28,1-13-26,4 12-5,-1-15 33,5 6-33,-3-9 0,3 6-3,-3-8-3,4 5-3,-4-6 1,8 6 5,-8-7-291,10 3-169,-7-5-744,12 1 322,-5-2-2792,19 0-422,-12-2 4096,7 0 0,-18-1 0,-4 0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2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14862,'42'25'62,"-6"-4"-26,-25-12-36,0 0 6,1 1-6,0-1 0,0 1 0,0-1 0,1 1 25,6 8 9,-6-7 30,7 9-22,-11-12 14,6 7-56,-7-9-1210,4 4 434,-7-7-862,2-1 1292,-6-2 1,1 0 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2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29 372 10342,'-16'-4'1916,"4"1"-1589,12 3 1071,0 0-1308,48-41 19,-23 22-31,41-33-78,-35 30 48,2 0-45,2 0-3,0-1 0,0 0 44,-1 2 12,26-19-11,-29 19-8,22-16 16,-42 28-53,-1 0-224,-7 6-821,-3 2 331,-5 1-437,-1 4-624,-9 2-1313,-3 3 3088,-1 2 0,7-5 0,4-1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3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14397,'40'17'20,"-5"-1"-26,-24-6-2,2 2 2,0 0-2,2 0 8,1-1 64,1 0-61,0-1 6,0-1 63,1-1-66,-1-1-6,-1 0-952,9 1 383,-11-3-1999,12 2 1283,-19-5-1736,2-1 3021,-8-1 0,-1 0 0,0 0 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3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1 232 15464,'86'-47'73,"-12"6"-73,-50 25 0,1 0-3,-3 1-114,-1 1-345,-4 1-48,-3 1-977,-2-3-5555,-4-2 7042,-3 4 0,-4 3 0,-1 8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3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 15447,'-27'42'-72,"4"-7"-15,16-22 6,0-3 19,3 0 26,2-5-9,-1 6 36,2-5 9,-1 5-2,2-4-46,0 3 82,0 3-1,0-3-27,0 1-40,0-8-1672,0-1-5898,0-1 7604,-5-5 0,4 3 0,-3-4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0.943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42 143 14938,'-17'11'697,"3"-2"-476,14-8 880,0-1-1040,-2 1 12,1-1 17,-1 1 162,0-1-126,2 2-56,0-1 8,0 0-16,0 1-54,-1 0 0,1 0-2,-1-1 2,0 0-2,1 0-171,0-5 8,1 2 48,3-6 109,1 2 3,3-1-3,0-1 5,2-1-5,0 0 11,-1 0 48,-1 2-6,-1 2 9,-3 1 8,-1 2-17,-2 1 14,1 0-145,-2 0-34,2 1 67,-2-2 3,1 1 6,-1 0 36,2-2 3,1 0-3,2-2-9,2-1 4,0-1 2,0 1 0,1-1 0,-1 1 0,-1 0 1,0 1-35,-1 1-436,-1 0 59,-2 2-71,0-1-103,0 1-106,-1-1-412,1 1-368,-2-1-460,0 0-1748,0 0 3682,-2-1 0,1 2 0,-1-1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4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68 9819,'-6'-13'1593,"2"2"-1358,4 11 689,0 0-697,17 0-45,-4 1-101,16-1-36,-5 1 64,3-1-75,4-1-34,1-1-415,2-2-299,-1-2-4684,25-7 5398,-26 6 0,9-4 0,-33 9 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4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15719,'7'44'-3,"-2"-6"3,-5-26 9,0 0 44,0 1 0,0-2-8,0 0 36,0 0 165,-5 8-167,1-8 80,-6 7-69,4-11-3,-2 0 0,1-3-1023,-15-1 270,9-1-1166,-16-1 247,16-4 1585,-3-4 0,10 3 0,0-2 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5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15935,'29'41'-14,"-3"-5"11,-15-23 3,1 0 33,0-1-24,2-1-4,-1-2 1,0 0-6,1-2-428,7 3 170,-8-4-215,6 2 266,-13-5-896,1 3 307,-4-3-92,1 2-22,-3-3-4225,-1 4 5135,-4-2 0,1-1 0,0-2 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6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0 302 10004,'74'-56'0,"-1"0"0,1 0 0,-16 11 0,1 1 0,0-1 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6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 15072,'-22'7'-509,"4"-1"374,11-2-69,3-2 13,2 0 85,1-1-1769,1 0 1,0-1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6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5815,'0'0'0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7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 17410,'-19'32'93,"4"-5"-99,10-20 0,1-1 1,1-1 2,0 0 0,0 1 3,1-3-3,-1 2-5,1-1-40,0 0 12,0-1-42,1-1-5058,1-1 3237,2-1-1626,2-1 3525,4-1 0,-4 1 0,0-1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9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5739,'0'0'0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9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6078,'0'0'0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9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11471,'9'2'2649,"-2"0"-2030,-7-2 126,0 0-1381,2 1-187,1-1 498,3 1-395,2-1-422,2 0-340,3 0-522,2 0-278,1 0 2282,-3 0 0,-5 0 0,-3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1.34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89 14229,'35'3'135,"-4"-2"-130,-25-6 1,0-1-6,1 0-3,-1 0-481,1 1-138,1-3-246,1 1-339,0-2-689,1 1-1564,-1-1 3460,0-3 0,-5 7 0,0-1 0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09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9085,'0'0'0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4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64 15834,'32'-17'1025,"-6"2"-717,-26 13-79,0 0-64,0 0-44,0 0-32,0-1-38,0 1 10,0-1-10,0 1 97,0-2 241,-1 1-215,-1 1 50,-2 0-216,-1 1-111,-9 0 36,5 1 33,-15-1 34,8 4 50,-16 9 37,8 1 14,-30 30-95,24-18 2,-22 25-53,31-28-100,-7 21 103,17-23-45,1 18 34,9-22-26,4 10 46,2-12-18,10 8 46,-9-14-57,19 7 59,-3-9-719,33 2 548,-14-6 174,24-10 53,-35-2 261,25-24-194,-28 13 37,9-16 50,-18 0 3,-4-19-98,-4 11 51,-4-13-76,-7 37 111,-5-4-161,-1 15-88,-12-1-19,4 7-224,-21 1 236,14 2-592,-24 4-126,28 1-3752,-11 5-1304,19-4 5832,-4 1 0,10-5 0,-1-1 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0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16948,'12'27'-5,"0"-3"7,1-13 7,2 0-4,0-1 4,2-1-1,0-1-8,-1-2-87,0-2-988,4 0 577,-9-2-1944,6-1 1173,-13-1 1269,1 1 0,-4-1 0,-1 1 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0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15 319 17673,'-8'0'549,"1"0"-420,7 0 171,0 0-264,2-2-36,0 0-34,2-3-61,1 1-8,5-3 16,2-3 28,5-3 56,4-2 0,4-2-187,2-2 58,3-2-41,1 0 33,-1-2 61,-1 1 37,-4 0 37,-2 2-6,-4 4-180,4-5-10,-9 8-690,12-8 421,-15 12-911,9-2 227,-13 8-2029,4 2 265,-6 1 2918,0 2 0,-4-1 0,0 1 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1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33 14131,'2'38'56,"-1"-6"-47,-1-25 72,0-2-11,0-1-6,-1 0-10,0-1-46,0-1 37,-1 1 98,1 0-132,-1 0-112,1 0 23,0-2-169,1 1-237,0-1-256,4 0 578,0-1-284,14-6 147,-2 1-1854,29-21 1973,-18 11 217,22-17 19,-29 17 871,7-6-300,-15 11 1339,2 0-1462,-10 8 45,0 0-471,-4 2 362,0 5-85,0 1 357,-1 8-421,-1-3 176,-3 7-343,1-5-108,-3 7-55,4-9 73,-2 7-157,4-10-3871,3 1 315,4-7 3679,4-2 0,-4 0 0,-2 0 0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2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17365,'2'52'157,"-3"-5"-120,-7-24-37,-1 1-3,2 1-3,-1-1-2,1-1-3,2-1 2,0-1 4,1-1-1,1-3-28,1-2 29,1 2-118,0-6-9,1-1-1173,0-6 532,2-4-3469,15-4-78,-2-2 4320,12-5 0,-16 5 0,-4 1 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3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9810,'15'13'2453,"-3"-4"-1700,-12-9 1678,0 0-2431,2 3 0,-2-3-89,2 3 22,-1-3 75,0 0-8,2 1 0,0-1 78,2 1 48,2 1-19,4 0 61,15 3 134,34 1-240,-9-1 44,40 2-19,-44-5 11,15 1-20,-22-2 46,0 0-43,-3-1 50,12 1-69,-13 0-54,34 2-8,-35-1-5,32 4 2,-34-3 6,29 2 0,-22-3 5,34 1 0,-29-3 43,41 0-48,-45 0 2,32-1 48,-51-1 202,11-1-132,-23 1 96,3-1-149,-5 1 14,4 0-84,-5 0-25,12-3 13,-8 3-35,12-2 2,-12 3 37,8 1 8,-9 0 64,5 0-64,-9 0-36,2 0 30,-4 0-2,6 0 8,-3 1 8,9 1-5,-7 0 14,5 2-17,-6-1-6,5 1-2,-5-1 8,6 2-3,-7-3-3,4 2-2,-6-3 22,12 3 39,-6-4-47,17 3-1,-11-1 4,12-1-4,-13-1 15,9 0 13,-15 0-21,4 0-12,-10 0-12,1 0 12,-3 0-30,0 0-432,-9 0-322,2 0-387,-8 0-665,2 1-1592,-2-1-940,1 1 4368,37-2 0,-22 1 0,30-1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14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 17122,'29'13'8,"-3"0"-11,-12-6 1,0 0-1,0 0 3,1 0 0,0 0 0,-1-1 0,0 0 17,6 4-12,-8-5-5,6 4-3,-12-6 48,1 5 17,-6-3 156,0 7-114,-4-3 193,-16 20-219,2-10 9,-29 23-82,18-20 7,-24 15-12,23-17 0,-14 9-37,22-16-128,-6 7 98,17-12-2420,-1 0 648,10-6-5400,6-4 7239,-3 1 0,4-1 0,-6 2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20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50 13524,'-19'-12'728,"2"2"-611,13 8-35,0 1 24,1 0 56,1-1 34,0 1-8,0 0-28,1 0 170,0 0-100,-1 1 433,1-2-444,-1 0 206,0-1-232,1 2 174,0-1-202,0 0 96,0 0-12,1 1-210,0 0-1170,0-1 1131,3 6 53,1-2-47,2 6 2,3-1-5,1 2 3,2 1-6,1 1 64,16 13 6,-11-8-31,17 15-2,-20-16-32,7 8 37,-10-10-5,9 12-29,-10-11 62,8 12-62,-10-12 34,4 10-33,-6-11 66,4 11-41,-6-12-17,3 8 19,-5-11-30,-1 3-1,-1-5 46,1 8-51,-1-6 5,0 10 1,-1-9 11,0 5 25,0-7 3,0 5-40,0-6 1,0 5-3,0-7 5,-1 3-2,1-5 36,-1 2-31,0-2-6,-2 3-5,1-2-42,0 3 37,1-2-4,-1 5 9,1-4 0,-1 6 3,1-7 20,-2 8 13,1-8-33,-3 7-3,3-7-11,-3 8 11,3-5 5,-3 6 4,2-7 69,-1 5-72,0-7 52,-4 6-49,4-6-1,-3 3-5,5-5-6,-4 3 6,4-3 3,-4 4-6,3-3-17,-3 4 11,2-2-5,-2 3 11,3-4 0,-2 4-3,3-5 0,-2 2 3,2-4 48,1 0-9487,0-2 12715,1-3 1,-1-2 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25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356 50 16934,'-18'-14'563,"2"2"-451,11 8 3,-2 1-70,-1-1-40,-1 0 1,-2 1-6,-1 0-37,-2 2-24,0 0-26,-10 0-39,-11 7 73,6-1-166,-14 12 217,26-7-43,-12 14 95,17-8-44,-9 15-54,10-11-50,-2 16 90,9-16-43,1 18 7,5-21-4,5 9 48,0-17 39,16-1 40,-7-6 145,19-4-154,-15-5 112,17-11-51,-17 2 216,14-22-277,-21 17 68,5-21-77,-14 23 40,-1-12-101,-3 15-3,-1-4-28,-1 12-176,-3-1 101,1 7-303,-5 0 297,5 2-246,-1-1-85,3 1-6969,1 0 4310,5 2 6378,0-1 1,3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1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50 9239,'0'10'1081,"1"-2"-991,-1-8 528,0 0-427,2-4-191,-1 2-101,3-4-17,0 1 46,2 0 16,3-1-418,1-2-371,2 1-242,1-2-464,1 2 11381,0-1-7373,-52 37 1,33-24-1,-41 28 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28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0 15445,'-34'39'168,"1"-2"-54,7-5-105,-1 2 2,1 2-11,3 0-3,0 0-5,4-1-34,1 0 42,2-2-3,2-1-50,2-1-132,-2 22 177,8-25-65,-2 17 67,8-34-137,4 0 138,0-8-566,7 0 293,-1-6-531,9-9 268,-5-1-1108,15-26 1022,-16 16-796,8-25 967,-16 25-748,-1-16 739,-4 18 1269,-4-12 134,0 18 985,-9-11-1469,6 16 72,-6-6-290,8 11 380,-1-3-462,4 6 352,-1-1-320,2 3-1522,0 0 1249,5 1 87,2 1 56,5 1 179,17 4-98,-3-2 62,27 1-118,-18-4 199,45-8-218,-37 1 92,39-13-146,-44 4-5,20-12-154,-27 7 100,17-21 233,-29 19 180,5-22-244,-23 28 50,-8-7-168,-3 17-134,-13 1 72,6 4 54,-15 9 89,10 1 34,-14 17-115,14-6 170,-21 36-164,22-23 148,-15 37-73,22-35-75,-5 26-15,10-27-33,-5 33 42,10-37 42,-5 25-33,8-40 38,-1 7-10,3-17 89,-1-1-28,0-3 422,1-1-662,0-5-189,4 1 124,2-5 36,6 1 37,4-2 8,5 0-8,3 0-90,14-3 170,-10 5-100,20-1 45,-29 5-188,6 2 297,-19 4 289,-2 6-37,-2-1 324,-1 15-433,-2-11-45,-2 14-98,0-15-179,-1 7 73,3-9 47,3 6 70,3-8-3,9 3 127,1-7-9,15 0-126,-8-4-59,19-8 59,-15 1 106,24-18-44,-25 11 288,18-19-199,-29 19 143,2-9-126,-13 14 762,-2-1-639,-1 7 0,-3-1-285,1 4-51,-4 0 37,4 1-65,-3 0 3,4 0-185,-5 0 157,3 1-34,-5 6 71,3 0-116,-4 10 116,4-6-197,1 14 197,2-12-12,10 9 64,-1-14-293,16 2 114,-6-6-176,27-2 292,-19-3-63,26-5 135,-28 0 23,17-5-21,-24 5 110,5 1 40,-18 4 72,-1 1-196,-2 0-110,-1 2 82,0-1 62,-1 3 36,1-1-45,-1 0 62,-1 4-45,0-4 28,-1 4-36,2-5 150,0 0-24,1-2 439,-2 1-557,0-1 45,-4-1-107,3 0 46,-2-3-88,3-1-336,1-11 62,2 4-162,6-16 274,1 11-62,12-11 188,-4 14-112,15-7 110,-14 13-108,14-1 180,-16 7-123,9 1 67,-11 1 23,12 0 41,-12 2 34,10 0 3,-11 0 25,7 0-25,-6-1 19,14 0-30,-10-1 30,13 0-2,-15-1 134,4-1 19,-12 1 681,1-1-764,-7 2 993,1 0-1125,-3 2-36,-1-1-51,-1 4 26,-1-1 19,-1 2 42,-2 1 0,-1 3-124,-6 8 116,6-6-56,-4 11-6,11-14-115,-1 10 176,3-11-77,5 8 74,-1-11 7,15 3 66,-6-7 88,20-2-149,-11-4-59,20-11 59,-16 1 148,16-14-38,-22 11 88,10-18-83,-19 20 182,2-10-263,-11 21-85,-1 0-890,-1 5 855,-1 5 86,0 0 36,-1 4-30,1-2-1,0 0 1,0 4-15,0-3-105,1 5 105,1-7-36,6 5 40,-1-6 38,16 1 29,-6-4 142,31-2-201,-19-3 36,23-4 51,-29 1 280,3-3-197,-14 4 99,-2-2-194,-6 3 87,0-5-159,-3 4 176,1-3-112,-1 5 59,0-1-126,-1 2-37,-2 0 26,1 1-46,-2 1 49,2-1-169,0 1 113,0 0-43,0-1-260,1 1-664,-1-2 499,1 1 3805,0 1 1,0 0 0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28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17183,'-24'37'65,"5"-6"-65,11-18-3,2-1-5,0 0-26,1 0 26,0-2-29,2 0-5,1-2-3,0 2-1251,2 0 308,2-4-2188,12-1-75,1-5 3251,10-3 0,-13 1 0,-4-1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29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4 9617,'5'1'2901,"0"1"560,-5-2-3461,-1-5-16,-1 6-197,-1-3 87,0 7 123,-2 1-50,-1 2-107,-3 8 96,-1 9 55,1-4-69,1 8 42,5-14-34,1 8 25,1-9-8,4 13 53,-1-15 11,5 11-8,-2-15 33,0 2 42,-3-5 20,-1-2 73,-1-1 722,0-1-655,-4 0-103,0-1-74,-6 1 23,-14 2-50,10-2 16,-13 0 20,19-1-8,-1 0-138,6 0-626,1-3 419,1 1-473,4-3 498,3 2 79,29-3 179,-9 3 92,37-4-128,-29 3 84,23-6 41,-26 3-125,35-12 36,-29 7 61,35-13 116,-38 12 391,12-9-344,-27 9 199,-1-12-160,-13 14 54,-1-8-217,-7 13-60,-3-1-130,0 4-411,-12 1 386,8 1 37,-14 5 78,12 0 67,-11 8 3,9-2-9,-15 14-61,15-9-64,-10 16-34,15-15-95,0 16 78,7-17 37,11 11-499,0-17-756,22-1 350,-8-6-3598,18-10 4581,-19 1 0,-1-4 0,-14 7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29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96 18667,'-58'-53'-2623,"12"11"-237,46 41 1532,0 1 0,0 0 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34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445 354 17237,'-25'-5'543,"3"2"-448,13 2-25,0 0-36,-2 1-32,-1 0 52,-1 0-12,-2 1 19,-2 1 60,-11 6 86,-15 9-129,7-3 155,-26 17-233,36-16-34,-20 16-16,28-15-65,-7 11 64,15-12-35,-1 12 24,7-11-128,2 13 122,4-14-27,7 10 84,1-16-45,12 2 56,-8-8 17,25-2-9,-17-4 71,27-9-71,-24 1 199,22-17-128,-26 11 94,13-20-86,-22 18 87,1-16-124,-7 16-11,-1-12 31,-3 15 84,0-15-109,-2 16 56,1-14-65,-1 14 45,-4-18-69,0 13 44,-9-21-23,1 17 18,-12-20-46,6 16 68,-20-24-65,18 28-3405,-15-13 3363,21 25-86,-6-2-9,13 9-257,-1 0 153,8 5-948,-1 0 1130,8 1 3438,4 3-3387,12 2 70,29 8-34,-2-4-32,0-3 0,2-1 5,16 0-2,-13-3 0,-1 0-7,3 0-6,25-1-55,-52-1-43,4 0 34,-30 0-476,-5 1-98,-4 0-2252,-13 3 133,0 0 2763,-22 7 0,25-7 0,-9 2 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35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 19796,'-25'2'-538,"5"-1"323,20-1-1751,0 0 1008,0 3-626,1 2-492,3 3-883,2 0 12789,3-1-7495,9-16 0,-11 7 0,5-10 1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36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14423,'10'14'2606,"-2"-3"-1911,-8-11 775,0 0-1470,0 3 0,0-3-121,0 4 51,0-4-9260,0 1 19160,1 1-7538,-1-7 0,0 5 0,-1-5 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38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455 83 15811,'17'-19'681,"-4"3"-471,-13 11 3,0-1-57,-1 0 57,0 1 50,-1 0 6,-1 1-17,-1 0-45,-1 1 236,-10-1-401,5 2-101,-16-1 23,11 2-110,-25 4 93,16 1-59,-24 10 61,23-3-44,-26 19 95,26-13 129,-21 17-67,27-16-29,-11 15-30,14-12-11,-10 24-34,15-21 33,-6 21 9,11-25 0,-2 10-8,4-14-9,0 13 17,2-15-8,1 13-34,1-15 2,0 11 32,2-11-31,3 9 36,0-13 0,2 3-2,-4-8 5,0-1 8,-1-2-86,2 0 78,0 1 50,7 0-47,0 1 11,14 1-9,-6-1 1,29 0-3,-20-1 39,29 0-37,-28-3 40,23-5-45,-20-1 14,35-15-11,-32 10 106,38-25-30,-44 19 41,18-21-42,-28 20 102,4-14-77,-13 15 88,-1-11-124,-7 14 36,-1-10-66,-1 11 52,-5-18-80,2 15 78,-12-22-45,6 23-6,-11-14-33,7 16 2,-11-8-5,8 11-165,-22-7 64,18 11-131,-15-1 95,21 8-132,-3 0-129,10 1-901,-2 1 224,4 3-2557,-1 7 681,4 0 2951,1 3 0,1-8 0,0-2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38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17556,'28'45'8,"-5"-5"-8,-16-24 0,1 1 0,-2 0 34,1-1-34,0 1 0,0-2 3,-1-1 61,4 9-58,-5-12 13,4 8-13,-7-14 33,1 0-33,-3-3-3904,1 0-2165,0-2 4017,0 0 5322,1-3 1,-1-2 0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39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399 0 15596,'-27'8'336,"-1"2"-185,5 0-11,-2 2-42,-2 3 0,0 2-28,0 3 8,0 0 4,2 2-40,1 1 2,2 1 18,3 1-54,1 1 54,1 2-56,2-1-6,2 0-12,-1 10-94,4 7 64,3-8 28,3 6 6,5-23-99,5 7 99,0-12-115,8 5 44,-5-12-2415,17 3 1012,-9-8 634,34-10 0,-34 6 0,14-9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1.91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7724,'0'0'0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0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75 12944,'8'15'1728,"-1"-4"-1398,-7-11 737,0 0-989,-15 42 1,8-23-68,-14 33 31,12-35 11,-1 0-44,0-2 27,2-1-30,0-1-6,2-3-3,1-2-67,1-2 22,1-2 48,2-1 1031,0-3-819,1-3-212,0-3-78,1-5 33,2-2-25,1-6-185,7-16 124,0 5-345,17-26 389,-8 23-47,23-23 134,-23 34 327,12-6-327,-23 23-75,3 2 75,-6 4 39,5 5-28,-3 1 121,7 15-90,-7-9 39,4 17-20,-8-15-5,0 19-44,-3-17 58,0 13-37,-1-17-19,0 5-3,0-9-50,-2 5 3,2-9-96,-1 3 54,1-7-37,2 0 115,2-1 90,19-5-214,-4-2 68,27-12 56,-20 5 56,18-14-11,-21 11 31,18-16-121,-23 17-17,10-9 18,-17 17-88,0 1 23,-7 5 408,0 1-167,-3 1-34,-1 3 185,1 2 162,1 16-322,-1-7 76,0 18-154,-1-14-6,-1 9-39,-1-11 42,-1 8-34,-1-11-654,-3 12-192,3-14-5177,-3 6 1505,5-13 4510,0 0 0,2-4 0,0 0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0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 15352,'47'47'381,"-5"-5"-255,-23-19 42,1 2-17,1 0-19,0 2-62,-1 1-65,0 0-5,0 1 0,-2 0 6,-1-1 30,-3-1-27,-2 0 61,-3-3-34,-2-1 26,-4-1 8,-1-3 36,-2-1 15,-2-2 206,-18 11-117,-18 0-165,-1 0-39,-19-5-303,29-14-2419,-26 1 671,31-6 2045,-12-1 0,28-2 0,1-1 0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1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16366,'55'10'148,"-2"-2"-5808,-16-5 5663,4-2 1414,5 0-1417,3-1 0,3 0-3,48 0 0,-36 0-4,-2 0 0,-1 0 864,-3 0-920,3 0 0,0 0 63,1 0 5,-4 1 1,-1 0 33,-6 0-19,2 0 0,1 0-20,2 1-2,-3-2 1,-1 1 4,-4-1-12,23 0 9,-37 0 182,10 1-171,-29-1 3421,0 2-3424,-14-1 1896,0 0-2016,-7-2-70,1 0 0,-7-2-36,2 0-410,-1 2-226,-1 0-352,2 0-3502,-3 1 674,3 0 3186,46 5 0,-28-3 0,37 3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2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49 18653,'-39'-27'-848,"9"6"534,30 23 314,0 3 34,2 5-34,4 5 3,4 3-3,4 3 5,4 1 18,37 25 10,-24-21-24,33 24-6,-42-34 2,11 9 4,-21-14-7,5 5 1,-14-10 67,-1 0 51,-2-1 35,-1 1-18,-4 1-24,-3 2-35,-6 2-20,-4 0-15,-18 8-35,6-4-51,-38 16-42,33-15-613,-21 13-40,40-15-1732,-2 6 222,14-9 2247,5 3 0,0-9 0,3-1 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3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521 80 17203,'-18'-41'532,"1"7"-428,3 32-26,0 0-33,-1 2-12,-1-1-27,-1 2 39,-2 2-40,-2 2 37,-2 4 28,-14 10-16,-14 12-52,9-4 54,-10 18-53,31-21 8,-14 23-11,16-18-3333,-16 35 3370,19-30-222,-8 30 177,16-35-121,2 28 87,6-31-64,11 20 97,1-30 3258,19 5-3249,-8-13 286,37-2-281,-26-6 37,34-9-33,-34-1 61,23-15-34,-24 8 126,28-26-100,-33 19 8,18-23-20,-28 22 54,8-17-34,-14 16 84,2-31-118,-9 27 48,-1-28-22,-8 31-45,-5-13-9,-2 20-81,-18-13 12,11 19-3597,-22-6 3518,17 15-1050,-29 3 389,25 7-1906,-22 9 435,29 0 2272,-8 11 0,19-15 0,-1 2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3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 18236,'-13'53'-87,"2"-6"82,12-24-1,2-1-30,3-2 30,4-1-2,0-3-71,1-2 12,1-2-238,1-2-303,2-2-209,1-3-292,1-2-450,2-2-626,-1-2-1875,0-3 4060,-3-2 0,-7 1 0,-3 1 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4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41 16229,'-24'-15'512,"3"2"-406,11 11-2,0 0 2,-2 1-41,-1 1-32,-3 0-24,-2 0 61,-2 1 19,-1 2 26,-36 20-78,24-8 103,-36 26-82,43-19-49,-14 19 52,19-16-21,-12 28-40,20-27-68,-6 21 15,14-26-50,1 19 97,5-20-30,7 16 30,0-22-36,11 8 39,-5-12-44,16 4 44,-7-9 8,40-3-5,-26-6-3520,42-11 3492,-39 1-11,37-23 120,-40 15 23,23-23-71,-37 20-49,10-21 16,-16 17 92,9-33-30,-16 31 61,5-20-73,-12 33 3412,0-6-3454,-3 15 244,0-4-216,-1 9-36,-3-2-44,-1 2-68,-5-3 50,2 3-165,-12-5-42,8 6-736,-12-2 333,10 4-1358,-8 1 495,9 3 1535,-11 8 0,16-5 0,-3 3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5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15576,'45'35'683,"-7"-6"-506,-26-18-54,0 1-61,-1 1-60,2 0 4,0 2 30,0 0-36,0 1-5,1-1 5,0 2 0,17 11 5,-10-10-383,28 17-240,-28-23-1306,16 7 498,-22-16 1426,5-6 0,-13 2 0,0-5 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5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425 0 13980,'-36'9'415,"4"0"-292,14 5 3,-2 2-65,-2 4-24,-1 4 44,0 2 90,0 2 95,1 2-17,2 0 300,-7 17-28,-17 33-519,13-21-35,-14 29-4,31-55-69,-2 19 98,11-22-107,1 18 73,6-22-146,15 25 110,-3-28-740,25 15 76,-13-25-4013,45 1 4755,-35-10 0,15-2 0,-39-2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6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0 16643,'-28'19'168,"2"-2"-132,5-3 68,-1 2 47,0 5 9,1 3 22,2 2 19,1 3-35,2 0 32,-4 14-91,-1 14-107,4-11-11,2 15-23,11-34 28,1 21 1,2-26-90,6 16 8,2-24-680,14 9-107,-2-12-2663,24 2-509,-13-9 4046,10-2 0,-24-2 0,-5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5.51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0 201 17517,'27'-26'-93,"-3"5"88,-12 15 2,1 0 3,1 0 3,0-1-3,0-1 33,1-1-33,1-1 6,-1 0 2,1 0-8,-1 1 0,-1 1 6,-2 1 27,-4 3-30,-1-1 3,-4 3 39,0-1-40,-1 2 1,0 1-370,-1-1-387,-1-1-212,0-1-272,1-4-1056,2-1-2824,1 0 14945,1-5-7373,-10 31 1,5-19-1,-8 25 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7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47 11194,'15'13'2074,"-2"-2"-1532,-13-11 541,0 0-851,-6 12 9,2-2-62,-6 12-19,2-4 0,0 0-46,-2 1-63,2-1-48,-1-1-6,2-2-3,1-2 3,1-2-2,1-2 8,1-1 198,1-3-41,1 0 573,1-4-733,0-7-84,0-2 76,0-7-132,4-14-8,1 4-718,20-35 861,-9 29-236,24-24 118,-24 39 86,6-3 32,-12 15-1,6 2-2,-5 1-65,10 4 65,-10 3 5,9 8 6,-7-2 148,8 13 0,-12-12 426,2 13-367,-10-15 64,0 11-179,-1-10 20,-6 15-70,1-13-37,-8 13-8,7-18 70,-1 4-25,5-10 98,1-1 50,0-1-193,6-6-182,0-1-5,7-7-15,3-2-98,13-12 177,-5 5 106,24-23 17,-26 24-103,14-9 103,-25 21 123,0 3-131,-8 5-205,0 1 364,-1 0 165,0 5-44,0 0 448,1 17-485,-2-7 302,0 21-285,-1-14 59,-4 20-235,0-17-79,-5 17-3,6-19-36,-2 15-19,4-23-561,3 7 59,3-18-613,10 0 292,-2-7-3726,22-18 727,-16 3 3883,8-11 0,-19 18 0,-3 4 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7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16607,'44'28'238,"-5"-4"-152,-21-12 18,2 3-28,0 3 19,4 3-59,-1 4-36,3 1 9,-1 4 24,-2 0 247,7 28-98,-16-23 384,-1 41-185,-18-48 5,-6 14-204,-4-25-106,-2-2-43,-2-1-24,-1-1-1,-3-1-411,-22 5-219,17-7-1276,-20 6 50,31-12 1848,-2 1 0,14-3 0,0-1 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48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14691,'39'20'54,"-4"-2"44,-20-10 72,0 1-55,0 3-34,-1-1-19,1 3 19,-1 1-11,0 1 3,0 1 59,-2 1 134,8 18 131,-6 6-229,0-1 361,-11 12-386,-9-30 14,-12 20-154,3-21 8,-15 14-11,10-14-2783,-21 18-463,20-22 3246,-13 8 0,26-20 0,0-1 0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50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51 20471,'-1'-23'299,"0"3"-299,-3 17 0,1 1 0,1 1-42,0 0-28,1 1-22,0-1-104,-1 1-266,0 0-5771,1 0 4813,1 2-2061,0 3 6757,0 0 1,0 3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1:50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292 1 12722,'15'13'2025,"-3"-2"-1355,-12-11 399,0 0-1072,0 2 3,0-1 1714,0 1-1722,1-1-174,-1 0 53,1 2 129,-1 0 0,0 4 148,-2 3-61,-1 4-45,-4 4 67,-11 21-39,5-12-17,-16 24-19,13-26 5,-14 16-30,11-19 139,-19 16-78,19-23 22,-14 8-92,19-18-2410,-17-1 380,17-8 2030,-10-9 0,18 7 0,1-6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1.2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1 18018,'-45'0'-6,"4"2"-2,23 6 8,0 1 33,1 2 35,-1 0-15,-1 2-45,0 2 29,-2 1 7,-18 17-7,15-11-32,-21 22-5,26-22-16,-10 13 13,13-15-3,-9 21-27,15-19-9,-4 17 36,12-19-8,0 19 14,4-19 0,3 16-3,1-20 3,6 8 0,-3-12 11,13 7-2,-8-11 10,16 4 15,-12-9-34,9 0-3,-10-3-397,8-2 114,-11-1-1290,11-9 599,-14 3-2824,6-13-485,-10 10 4286,-1-8 0,-5 14 0,0-2 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1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15372,'30'39'-6,"-3"-5"3,-16-24 1,1 0-4,0 0-2,0 0-1,0 0-2,1 0 11,-2-1 45,9 8-42,-8-7 92,9 9-92,-11-11 44,8 5-41,-10-8 41,7 4-38,-10-6 5,2 0-14,-4-2-535,0 0-5530,-2-1 2934,-9-1 6407,3 1 1,-8-1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2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23 325 11012,'-12'-4'2049,"2"0"-1499,10 4 684,0 0-1133,35-25 42,-17 12 8,30-21 0,-25 20 26,3-2-51,1 0-65,2-2-7,0 1-10,1-1-35,-2 1 97,19-14 6,-6 1-78,0 1 162,-13 5-39,-21 17-51,-2 1-106,-4 5-795,-1 1 333,-5 0-235,-1 0-289,-7 2-297,-2 2-4762,-15 11 6045,7-3 0,0 1 0,14-8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2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16968,'35'35'-6,"-6"-5"3,-23-22 3,1 1 3,0-1 0,1 0 0,1 1 5,0-2 1,-1 1-1,0-1 34,0-2-45,3 3-434,-4-3-1374,3 1 851,-8-4-1628,0 0 776,-2-1 1812,-4 0 0,3-1 0,-3 1 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3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6 171 9844,'-3'-2'2218,"0"1"1431,3 1-3579,31-10-26,-14 4-7,26-8-37,-22 6 0,2-1 5,0-1-2,1 0-3,0-1-745,6-4-1375,-4-4 771,-5 3 1349,-8-7 0,-12 17 0,-1-4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5.93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0 184 17699,'45'-27'-1283,"-2"2"326,-13 6-438,4-2-509,0-2-1176,1 0 3080,-5 0 0,-12 10 0,-8 4 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3.4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15405,'-26'22'154,"3"-2"-154,19-8-2,-1 0 2,1 0 0,0 0 8,1-1 28,1-1-36,1 1-1903,0 6 1037,1-8-1414,0 4 869,0-11 1411,-2 0 0,1-2 0,-2 0 0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3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11300,'-1'-8'1025,"1"1"-490,0 7 1156,0 0-1593,40 11-8,-21-8-28,33 9-18,-30-12-44,1-2-1915,24-9 529,-18 3 538,19-10 0,-36 13 0,0-3 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5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6 11619,'-33'-3'1179,"6"0"-681,27 3 3874,0 0-4451,0 3-77,0-2-18,0 2 6,0-2 0,0 0 45,0 0 123,0 2 131,0 3 9,0 6-30,0-1 63,0 7-120,0-10-11,0 7-5,0-7-29,-1 8 1,0-10 69,-2 6-70,2-10 71,-1 3-26,0-3 104,-1 0-62,0 0 62,-6 1-98,1 0-34,-18 5-25,11-5-95,-13 4-331,16-5-655,-4 1 303,9-3-6276,0 1 7054,5-1 0,2 0 0,0 0 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19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6319,'0'0'0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1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25 16643,'-17'-3'316,"4"0"-162,13 2 1512,0 1-1750,0-3 31,-1 2 45,-1-3 2,0 1 3,-1 0 1,1 1-1,0 1-109,0 1-1344,1 0 1456,1 3 151,1 2-64,1 3-42,2 1-12,1 1 6,1 4-33,0-3 11,4 7-14,-4-9 13,9 10-13,-8-9 6,8 8 2,-9-11 3,3 3-6,-5-5 15,2 2-23,-4-4 2,3 2 1,-1-3 0,3 5-3,-3-3 0,5 7 0,-4-5 3,4 4 2,-5-6-2,2 2 3,-3-4-1,2 2-2,-3-2 8,2 0-2,-2 0-4,1-1-5,-1-1-53,1 0 45,-1 0-642,-1 0 211,1 0-740,0-2 384,1 0-4098,3-9 1198,-3 4 3695,-9 13 0,4-6 0,-8 16 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1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1 309 16131,'22'-34'-51,"-1"4"6,-7 22 43,0-1 2,1 0 5,0 0-2,1 0 39,-1 1-42,1-2-8,0 1 24,16-11-16,-11 7 90,27-18-82,-28 17 32,17-15-43,-20 16 64,8-9 29,-13 12 78,2-3-123,-10 8-163,-1 2-111,-4 3-267,-2 0 96,-1 0-1123,-9 6 385,2 1-8693,-24 17 9702,11-7 1,-2 2 0,15-11 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2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0 16483,'-12'40'62,"1"-6"25,6-22-6,0 1-31,0 0 32,1-1 4,0 1 18,0-2-28,1 1-76,-1-1 2,0 2 1,2-2-3,-1-3 107,2-3-3817,1-5 713,0-6-1707,0 2 14534,0-6-7373,0 19 1,0-10-1,0 13 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3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7584,'0'0'0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3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12857,'63'1'3276,"0"0"1,1-1 0,-26 1-1781,-126 10 0,70-9 0,-80 9 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4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9889,'0'0'0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6.2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48 14509,'43'-19'-8775,"-7"2"18605,-16 5-7969,-59 39 1,37-26 0,-46 31-1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5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52 14487,'6'-19'750,"-1"4"-467,-6 12-34,0 1-27,0 0-26,-1 0 22,0 0 12,0-1-46,1 2-52,0 0 616,0 0-1096,0 0 348,1 5 54,1 1 74,1 7-116,4 1-7,1 2-13,6 9 8,-2-5 5,11 13-5,-7-15 12,13 10-7,-9-11 34,14 9-27,-13-12 38,18 8-53,-21-14-294,11 3 236,-19-8 8,0 1-71,-7-2-125,0 1 22,-2-2-587,-5 1-155,0 0-6435,-17 5 17234,8-2-7373,26-9 1,-9 4-1,28-9 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5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1 345 14963,'36'-37'80,"1"1"0,26-27-36,-41 44 10,-2-2-10,0 0-41,-3 1-3,-1 0 0,-1 2-61,-3 2 7,0 1-10,4-3-17,-6 7-1112,7-7 562,-11 13-1172,2-1 594,-7 5-3229,1 8 4438,-4-3 0,2 3 0,-1-4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6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61 15585,'0'37'44,"-1"-6"1,-2-26 8,1-2-44,0 1 2,0-2 17,1 0-28,0 0-53,1-1 44,-1 1-2,1 0-1425,-1-1 1425,7-3-331,1-2-187,8-3 293,0-2 54,3-2-115,2-2-120,1-2 89,0-1 244,16-11 303,-15 11 1282,14-7-969,-27 18 487,0 0-671,-8 5 16,-1 1-303,0 1 387,-3 7-235,2-2 5,-5 12-209,2-9-4,-2 9-5,4-10-8,-1 5-42,3-8-844,0 3-262,2-5-4993,12-1 6149,-3-2 0,4-1 0,-11-1 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6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0 15193,'42'19'736,"-3"3"-540,-18 1-20,3 4-89,0 2-25,0 1-1,-2 1 54,-2 0 36,-3-2 23,-2 0 406,0 15-160,-6 25-387,-1-13 71,-9 22-43,-4-46 49,-22 20-449,5-28-678,-34 16-41,20-24 1058,-43 7 0,52-16 0,-18 2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9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0 17738,'-8'42'50,"-1"-5"-44,0-18-6,0-1-3,1 1-5,1-1-37,2 0 39,1-2-2,0 0 2,2-2 1,1-1-4,0 0 9,1 2 45,0 2-37,0-5 29,0 2-37,0-11-9,0 0-2043,0-2 1332,0-6-542,1 0-976,4-7-1131,1 0 3369,-10 25 0,6-14 0,-12 21 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29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 11115,'14'0'2209,"-2"0"-1488,-12 0 1463,0 0-1988,2-2-82,-1 1-44,1-1-36,-1 2-98,0 0-51,1 0-42,0 0 6,2 0 142,2 0-35,1-1 35,6 0 6,2 0-44,3 1 47,3-1 8,0 1-8,2-1-3,0 1 3,13-1-5,-6 0 41,27-2 12,-18 1-54,34-5-58,-25 3 61,34-3 3,-35 4 70,22 0 17,-35 3 204,17-1-246,-31 1 78,9 0-78,-23 0 58,0 0-49,-5 0 525,0 0-806,3 1-39,1-1-5,3 1-46,-1 0-55,-1-1-54,-1 1-106,-1 1-140,-1 0-83,-2 0-39,0 0-174,0 0-206,-1 0-595,0 0-1331,0 0 3100,-13-9 0,10 5 0,-9-7 0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2:30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16873,'17'41'106,"1"-5"-100,-4-22-1,1 2 1,1-1-3,1 0-1,1 0 1,1 0 34,1 0-4,0-1 1,25 12 8,-20-12-34,29 10-8,-33-17 0,15 3 3,-17-6-3,7 3 3,-16-5 260,-2 2-123,-6-4 658,-1 2-330,-5-1-211,0 1-170,-6 2-45,-4 1 36,-6 2 18,-4 2-46,-5 4-47,0 1-3,1 3 0,-19 15 8,19-11 29,-19 16-37,29-22-6,-7 5-36,13-11 25,-3 2-25,9-6-596,-1 0 83,5-3-1150,0-2-81,3-3 1786,14-17 0,-11 12 0,10-10 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0:23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0 14453,'32'45'160,"-4"-6"-160,-21-24 3,2 1 0,-1 1-3,1 2 5,-1-1-5,0 0 6,0 0 190,1 9-90,2 12-114,-2-6 2,3 12 9,-7-24 53,1 11 50,-3-15 527,0 17-277,-3-17 226,-1 16-355,-3-18 554,-10 18-666,2-16 84,-15 14-146,11-17-45,-18 11-8,13-12-81,-20 14 36,22-15 3,-9 8 6,20-13-14,1-1 44,5-5-2962,1 0 1910,5-5 136,1 1-176,5-6-674,3 0-2232,2-2 13834,0-1-7373,-40 31 1,22-17-1,-31 25 1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11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110 110 15982,'44'19'51,"-7"-5"-15,-26-13-2,0-1 10,-2 0-35,0 1-4,0-1 49,-1 0-54,1 0-180,1-1 21,0-1-90,5-3 44,-1-4 172,-2 2-32,-2-6 65,-6 7 179,0-7-173,-1 5-42,-1-6-88,-1 6-114,5-10 230,-4 9 5,5-7 6,-5 12 59,2-2 19,-3 5 193,-1-1 393,0 1-634,-1 0-30,-2 1-3,-1 0-3,0 0-30,-2 0-65,-2 0 89,0 0-24,-7 0 35,7 0-32,-9 0-15,11 0-62,-6 0 54,7 0 0,-6 2 47,5 0-13,-11 5 19,7-2 8,-11 4 1,10-3 248,-12 5-195,11-5-57,-10 6-2,12-7 143,-7 6-146,7-5-51,-9 7 15,9-5-98,-10 8 72,12-9-70,-5 7 132,8-7 3,-1 5 3,2-4 277,1 11-247,1-8-30,0 7-6,0-11-104,1 4 101,0-6 12,1 6-7,0-5 40,0 5-42,0-5 3,0 6-8,0-6-54,-1 8 50,1-7 4,0 5 2,0-7-14,1 4 12,-1-4-49,4 5 21,-1-6 19,4 3-31,-2-3 31,10 6 8,-7-5 12,12 6-3,-10-6 92,8 6-89,-10-5 47,6 3-11,-8-5-48,5 3 6,-4-4 3,4 2 0,-5-2 2,4 0 4,-6-2 52,4 1-7,-5-2 77,0 0-66,-2 0-130,0 0-83,0 0 19,1 0 126,0 0 3,2 0 0,2 0 6,5 0-6,-2 1-322,9 1 143,-8-2-87,3 1 148,-7-1-266,-1 1 62,-4-1-1843,-1 0 130,-1-3-1958,-2-2 3993,-2-2 0,1 2 0,2 1 0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19.5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0 190 17209,'42'2'-54,"-6"-2"49,-20-7 2,2 0 3,-1 0-3,1 0-42,0-1 37,1 1 2,-1-1-5,1 1-70,12-5 115,15-4-34,-7 2 0,18-6 0,-31 10 0,26-9 0,-28 10-12,23-7 21,-32 11 64,8-2-29,-18 5 10,1 1-21,-5 1-9864,0 0 13107,-5-1 1,-1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12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15436,'25'10'-61,"-3"-1"61,-6-7-3,-2 1 0,0 1 3,-2 1 0,0 0 8,-3 0 4,0 1 49,-2 0-8,0 1-47,-1 0 92,-3 2-8,1 0-12,-2 2 3,-1 0 42,-1 2 9,0-1-6,-2 0-31,-2 0-5,-2-1-12,-2-1 12,-2-2-12,1 1 1,0-2-9,-1 1 8,-1-1 28,-1 0-24,0-1-38,0 1-10,-1 0-28,1-1-1,1-1 1,1 0-1,1-2-5,2 0 0,2-1 0,1-1-36,2 0-1067,1-1-608,-1 0 89,2-4-612,-1 0-1011,1-5 3245,0 1 0,0 3 0,0 1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06.54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0 152 12064,'12'5'2893,"-3"-1"-2260,-9-4-202,0 0-627,-2-15 65,5 7-57,-1-13 54,4 12 89,1 1 11,0 1 32,-2 2-71,1 0 28,0 0 11,0 1 23,2 0 3,0-2-82,2 1-428,2-3 177,2 1-18,1-2-92,-1 0 36,-1 1 208,-1 1 207,-4 1 101,-2 3-101,-3 2-344,-2 0-172,-3 5-856,-4 1-798,-4 5 2170,-3-1 0,5-3 0,2-3 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1.0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190 34 16223,'11'-18'14,"-1"4"28,-10 13 1120,0 1-1162,-3 2-6,2 0-27,-3 1-29,1 0-25,-1 0-11,-2 3 28,-2 1 62,-3 2 2,-1 2-8,-11 11 14,9-8 79,-16 18-76,18-18-1,-5 7 7,10-11 44,-6 6-19,5-6-18,-6 7-16,8-10-86,-2 3 52,5-5 23,0 1 16,3-4-805,0-1 800,0 0 30,1 1-30,2 1-2,1 1-7,2-1-16,3 1 28,-1-2 47,6 3-5,-6-3-31,3 1-8,-6-2 8,1 1-6,-3 0-2,3-1-6,-3 1-6,5 2 6,-4-2 0,6 4 6,-5-4-6,7 4 36,-5-3-25,6 3-8,-7-2 22,7 2-19,-8-3 5,3 1 25,-5-3 12,0 0-42,-2 0-211,1 0-450,-1-1 462,0 0-48,1 0-89,0 0-71,0 0-13,2 0-224,2-1-321,1-1 10789,11-7-8273,-38 16 0,27-13 0,-34 17 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1.8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 38 16268,'9'-20'313,"-2"4"-189,-9 15-26,0 0-12,1 1-24,-1 0-62,1 0-67,-1 0-65,1 0-16,0 1-426,-2 2 400,1 2 264,-6 16-90,3-7-73,-6 21 73,8-20 56,-2 12-56,5-15 3,-1 6-3,1-8-3,0 6 0,0-7-14,0 9 6,0-8-3,3 9 6,-1-10-40,5 4 43,-3-6 47,4 4 2,-4-6 52,1 0-96,-4-4-3025,-1-1 1675,1-6-918,-1 1 2268,2-4 0,-2 4 0,0 2 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3.1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80 108 14700,'48'14'-851,"-7"-3"518,-23-13 15,-1-1 148,-1-2 142,-3-1 28,-1 0 137,-3 0 42,-2 0-33,-3-1 87,0-3 164,-2-5-344,0 2 110,-2-6-102,0 10 46,-1-1-26,-1 5 17,-3 1 118,-2 1-65,-1 1-17,0 1-97,-1 1-15,-12 1-22,7 1-78,-17 8 72,13-1 6,-12 11 64,11-8 4,-9 10-63,13-8-58,-8 14 8,13-14-44,-5 13 35,11-16-58,1 9 104,1-12-73,4 8 75,0-10 6,6 4 6,1-4-423,19 2-132,-8-5-1006,26 0 194,-17-4 1361,34-10 0,-42 7 0,16-8 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3.9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7 10606,'1'71'44,"0"-13"21,-1-56 1016,0-1-328,2 0-375,-1-3-224,4-1-154,-2-3 0,4-4 0,-1-2 0,3-3 8,1 0 26,-1 0-34,0 1-207,2-3-527,5 3 588,-5 3-106,4 5 152,-10 7 35,5 4 180,-5-1 350,2 8-258,-3-6 543,2 8-559,-3-7 90,1 5-220,-3-7-10,1 2-15,-1-5-19,2 1 16,-1-3-16,4 1-8,0-2 86,17-5-87,-6 2 1,20-9-9,-18 8-28,8-3 81,-17 5 59,-1 1-23,-7 2 298,-1 4-211,-1-1 191,0 6-233,0-3 26,0 10-152,0-6 45,0 8-44,1-11 2,1 6-11,0-7-1926,7 8 606,-2-8-2247,15 4 3567,-9-7 0,1-1 0,-7-2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4.5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68 1 15316,'-30'82'498,"5"-13"-492,21-50-6,0-1-6,2-1 3,0-2 1,1-1-29,1-2 31,0-2 0,0-1 3,0-1 218,0-4-148,0 0 47,1-4-120,1-7-36,-1-1-34,3-6-54,0-10-170,0 3 90,2-7-17,-1 8 106,0 1 112,1 3 3,0 3-339,1 0 143,-1 6-72,5-2 195,-3 5-70,8-2 137,-6 4-105,8-1 111,-8 3 257,12 0-111,-10 1 237,8 2-167,-13 1 184,1 3-204,-5-1 185,0 4-221,-2-3 288,1 10-255,-2-8 266,-3 12-344,0-13 103,-6 7-114,2-11 139,-6 1-161,5-4-500,-7 0-55,4-2-2573,-5-9 259,9 1 2787,0-18 0,7 17 0,0-4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4.8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90 0 16105,'-5'42'230,"-1"-4"-194,-4-16-36,-1 2 0,0 0-8,0 0 0,1-1 2,2-1 3,1-1 0,2-2-128,2 8-107,1-12-2058,2 5 1139,0-17-1377,4-3 1512,-1-4 1022,5-11 0,-6 9 0,1-5 0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5.4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1 111 8864,'13'10'1086,"-3"-3"-668,-10-7 1942,0 0-2259,61-1 16,-31-1-80,51-3-29,-46-1 37,1-1 64,-1 0-109,0-1 0,0-2-78,14-4 891,0-2 208,-10 4 452,-12 3-1296,-25 8 103,-1 1-499,-3 3-2,1-1 11,-1 2-3,1-1 140,0 1 163,-2 6-45,1 0 19,-2 13-72,3-10-9,-1 12-47,2-15-15,2 5 34,3-7-201,16 3-68,-5-8-33,24 0 160,-16-7-253,24-10-69,-16-1-523,25-14 1016,-24 10 268,18-19-107,-31 21 522,6-10-297,-21 20 781,-1 0-787,-4 8-513,-2 4 85,0 2 260,-5 13-73,1-2 163,-10 31-85,8-20 127,-10 25-143,10-32 114,-6 9-184,6-15 243,-11 5-271,8-11-106,-15 3-547,10-9-1310,-16-1-1,11-3 1877,-13-5 0,23 4 0,-4-4 0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6.4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 1 14042,'5'41'431,"-1"-6"-243,-11-23-34,1 1-65,0 0-55,0 0-23,1-1-5,0 0-1,0-1 34,-1 3-111,2 0 10,1-3-72,2-2 80,1-6-44,0-2 98,3-1-137,7-2 56,3-2-557,22-10 113,-7 0-623,38-22 1148,-30 16-2,21-18 2,-37 24 515,-1-2 45,-13 10 692,-3 3-1244,-3 3-8,-3 5 37,0 0 215,-6 7-65,2-4 71,-5 7-250,7-7 46,-1 6-85,4-8-95,2 3 89,0-5-77,5 2 119,2-4 85,13 0-9,-3-2 70,16-6-89,-12 0 134,20-14-98,-23 8 406,9-11-325,-22 12 109,0-6-173,-5 7-84,-11-6-146,4 8-291,-15-1 87,10 7-1252,-9 4 493,13 1-345,-3 4-761,9-4 2184,0 6 0,1-8 0,0 4 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7.2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126 9 16489,'-24'27'-64,"2"-3"-43,9-17-33,0 0 25,2 0 34,1 2-17,1 0-238,-2 6 202,5-5-152,0 7 143,6-9-8,7 4 146,-5-8 5,18 4-37,-1-6-248,22 1 223,-12-4 62,13-6 115,-28 1 229,7-7-344,-17 8-45,1-2-53,-5 2-100,0 1-35,-1-1 26,-2 0-62,-1-1-11,-4 0-70,-1 0-275,-7-4 418,4 4-247,-9-3 496,14 7 23,-4-1-65,9 3-473,1-2 391,2 1-27,10-3 182,1 1 98,25-3-163,-9 2-75,41-4 67,-30 5 101,40-2-101,-39 4 269,28 0 274,-41 1 594,6 0-1027,-29 0-102,-3 1-8,-1 1 353,-2 6-236,-1-1 163,-6 7 31,3-5 126,-6 5-373,6-7 68,-4 4-23,6-6 210,-5 4-266,4-5 54,-4 2-37,5-3-11,-3 1-85,4-3 74,-2 2-48,5-3-1252,0 0 967,2-5 41,0 1 12,3-5-578,7-6 275,0 1-952,13-13 706,-6 11 8,17-11 552,-17 16-123,12 0-96,-18 9 440,10 2 0,-15 1 0,4 0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28.2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176 189 13930,'-74'34'297,"12"-3"-297,51-17 8,1 0 73,3-1-81,1-1-56,3-2-42,1-1 37,1-1-18,7 0 77,1-4-1209,26-5 895,-10-6-82,25-13 216,-24 5-218,12-14 209,-18 11 264,6-15 20,-12 12-135,2-29 42,-8 23 725,0-29-353,-5 37 250,1-8-269,-2 22 294,1 2 123,-1 2-770,0 6 98,0-1 64,0 4-30,0-3-23,0 0-22,-1 1 199,-1 1-200,1-3 40,-3 1-56,3-3 266,-2-1-196,2 0 667,0 0-816,0-4 1,1 3-3,-2-3-93,1 3 51,0-1 0,1-1 8,0 0-45,0-1-16,0 0 2,0-1-204,0-3 194,0 1-1,0-5 25,0 4 471,0-2-154,0 6 56,0 0 69,0 3-349,-2-1 84,1 1 25,-1 0-92,1 0-20,0 2-157,-1 0-53,1 2 84,-2 2 389,-10 23-176,4-7-31,-12 28-53,11-25-12,-5 14-50,10-18 3,-1 18 51,5-22-40,0 13 42,1-19-70,3 2-30,0-7-2059,12-1 953,-3-4-735,8-4-2880,-11 2 4824,12-12 0,-18 11 0,11-8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16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20 16164,'-19'-8'76,"4"2"-149,11 5 20,1 1 50,0 0 3,1 0-3,0 0 462,1 0 647,0 0-1859,0-2 560,3 2-28,-1-2 11,4 2 112,-2 0 98,1 0 8,2 0 37,0 0-39,2 1 27,0 1 4,0 1-1,1 1-28,-1 0 26,0 1-26,0 1-5,2 0 6,-1 0 24,0 1-27,0 0 39,0 0-9,-1-1-33,0 1 42,-1 0-12,-1-1 20,-1-1-44,-1 0 44,0 0-8,-1-1 25,-1 1 8,0 0 1,0 0 10,-1 1 9,-1 0-3,0 1 12,0-1-4,0 2-7,0-2-7,0 2-22,-2-1-5,0-1 0,-3 2-1,0-2-19,-2 2 20,-1 0-54,-1 0 26,0 1-31,-1 0-1,-1-1 1,1 2-3,-1-2-3,2 1 1,0-2 2,1 0 5,2-1 40,-1-2-11,3 0 2,0-2-30,0 0-1,0 1-5,-1-1-36,0 1 27,-2 1-41,1-1-3,0 1 19,0 0 26,2-1-37,0-1-33,2 0-9465,0-2 9543,3-4 0,-1 4 0,1-4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32.0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560 23 12549,'-30'-1'803,"3"0"-485,17 0-5,-1 0-8,2-1-8,0 1-56,2-1-26,1 1-2,1 0-34,2 1-27,0-1 368,-2-1-335,1 0 311,-6-1-401,5 2-17,-10-1-80,5 2-183,-12 0 134,6 0-91,-26 5 108,18-1 104,-25 11-67,26-4-90,-28 19 14,24-12-67,-22 19 25,29-17-53,-8 16 79,15-15-43,-2 15 79,9-17 25,2 17 20,3-21-107,1 10 36,0-16-38,6 6 111,-1-5-39,14 11 45,-10-10 90,8 8-54,-12-12 116,1 6-147,-4-8 1,-1 5-9,-1-6-33,1 3 72,-1-2 115,-1 6-109,-1-5 11,-4 8-103,0-5-250,-3 9 202,6-6-179,-1 19 207,6-13 9,8 19-4,-6-25 4,20 19 24,-12-18-89,48 32 126,-28-24-78,36 16-40,-42-27 82,12 5 33,-23-8 129,2 4-45,-14-5 98,-1 6-117,-4-6 28,-3 5-54,0-4 56,-6 5-47,5-5 28,-8 5-81,7-5-457,-4 6 456,5-5-422,-1 14 333,5-11 25,12 13 82,1-14 80,23 8-80,-10-11 89,22 4-45,-16-8 20,25 2-12,-20-4-58,24 0 87,-24-1 81,35 0-135,-34 0 124,39 0-158,-44 0-7,24-1-40,-29 1 37,17 0-29,-15 0 359,39 0-319,-29 0-3,35 0-8,-37 0-20,26 1 84,-25 1-118,24 2 20,-28 1 0,22 6 36,-31-5 6,15 7 0,-24-7 152,26 6-88,-18-7-22,27 1-42,-24-5 8,20-1-8,-21 0 70,16 0-70,-20 0 3,16-1-25,-20 0 55,31-5-33,-21 2-5,35-3-32,-28 3-16,25-2 90,-28 4-40,30-4 3,-31 4-11,26-3-51,-30 3 48,18-1 6,-26 2 5,8 0 0,-20 1 0,5-1 9,-4 1 36,11-2-9,-5 0 12,28-2-45,-17 1-75,27-1 75,-28 1-82,11 1 29,-20 1-53,3 1 103,-9 0 146,12 0-82,-6 0-371,29-2 265,-20 0-8,21-3 53,-26 3 5,7-1-66,-16 2-119,3 1 108,-7 0-88,5 3 152,-4-1 8,8 4 33,-6-2 12,19 5-39,-11-5 78,20 3-115,-18-4-137,8 2 131,-14-2-35,7 5 72,-10-4 5,5 2 104,-6-4 149,4 0-177,-4-1 45,13-1-89,-10 0 7,13 0-38,-11 0 8,7-1-11,-6-1 8,15-3 53,-13 1-19,14-2 8,-18 3-22,7-2-76,-8 2-53,15-5 98,-11 4 73,27-6-73,-23 6-75,12-2-57,-17 3 314,9-1-182,-8 0-6,11-2 4,-15 3-66,6-1 66,-8 1 38,5 1 51,-8 0 84,1 0-82,-3 1 62,2-5-142,-1 1 111,6-5-120,-3 3-70,7-8 62,-5 6-90,10-10 106,-7 8 250,14-13-197,-14 11 54,8-12-913,11-23 0,-21-10 912,-48 22 0,-37-2 0,-26 1 0,-16-2 0,-4 1 0,5-1 0,16 0 0,27 0-114,15-17 0,18 0 0,-19 2-284,-15 14 0,-28-4 1,-16 0-1,-6 2 1,4 4-1,16 7 1,26 9-1,38 13 248,30 9-42,-6 0 27,5 1-86,-7-1 59,10 0 2223,-4 0-2518,4 1 996,-14 4-3367,4 1 2744,-23 8 0,25-8 0,-6 1 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3:33.3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6 11952,'-19'10'160,"4"-2"-59,12-8 179,-1 0-90,2 0 54,-1 0-54,0 0-53,1 0-75,-1 0-26,0 0 2,0 0-33,0 0-2,0 0 196,-1 0-154,1 1-1,0 0-102,3 0-88,3-1-45,1 0 191,3 0 64,1 0 197,2 0-70,4 0 86,14 0-176,-2 0 50,28-1-87,-18 0 15,41-5-79,-38 3-62,26-4 54,-42 4 8,5-1-3,-16 3 17,2 0-14,-9 1-65,2 0 65,-6 0 3,3 0-8,-1 1-54,8 2 59,-3 0 64,17 5-22,-7-4 126,19 2-87,-13-4-33,29-1-45,-27-1 5,19 0-11,-26 0-47,22-1 47,-18 1-2,30-2 58,-21 2 34,32-1-87,-21 0-3,16 0-70,-36 0 81,27 0 1,1 1-46,-19-1 50,27 0 0,-1 0-22,-29 0 54,16-2 0,-31 2 126,1-1-65,-11 1 359,0 0-93,-3 1-2203,0 0 1372,2 2-695,2-1-235,5 3-854,4-2 12073,-2 0-7373,-32-5 1,19 2-1,-27-3 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4:33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6549,'0'0'0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24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724 1 18068,'-34'22'112,"2"-2"-106,10-12 39,-3 1-43,-2 0 40,-3 1-5,-1 0-29,-4 2 43,0-1-49,-1 1 1,0 0-3,0 1-11,-20 8 3,22-9-32,-21 11 35,35-14 2,-18 10 3,21-10-8,-16 7 2,20-9 56,-11 6-5,14-7-11,-8 3-34,11-5 3,-3 0-6,6-2-84,0 1 25,3-2-850,0 0 730,2 1 182,2 0 0,1 2 5,4 0 1,1 2-1,4 2 4,2 1 38,11 5-41,-3-1 30,18 7-33,-16-8 50,18 7-47,-19-9-3,19 7-9,-18-7-11,27 11 17,-24-9 6,24 11 2,-28-12-8,22 11 34,-23-10-34,18 11 0,-23-12-3,9 7 0,-11-7-8,9 9 17,-13-10-6,7 6 0,-13-11 11,2 2 0,-5-5 82,2 0-60,-3-1 54,1-1 1176,-3 1-1258,-2 1 4,0-2 44,-2 2 6,3-2 11,-2 1-70,-1-1-9,-2 1-52,-8 1 64,2 0-1,-13 2-7,10-2-51,-14 3 56,16-3-37,-15 4 37,14-3-58,-9 4 49,8-3 46,-12 6-35,12-4 7,-15 9-4,12-7 40,-17 9-36,13-6 30,-26 12-34,23-11 1,-19 9-6,25-13-14,-13 6 8,19-8 1,-7 4-29,13-6-44,-2 1 72,5-3-97,-1 1 16,4-3-403,0 1 459,1 1 23,2-2-1,-1 2 1,1-2-51,0 0-154,-2 0 146,2 0 22,-1 0-16,1 0 61,-1 1 226,2 2-139,1 2-34,6 5-53,-3 0 12,10 6-12,-8-5 0,17 16 2,-11-12 4,15 13-3,-14-15-3,16 12 0,-15-12 3,15 10 2,-18-13-8,10 6 3,-9-7 9,19 8 27,-14-8-25,20 7-2,-20-9 27,14 4-30,-15-5 36,11 3-37,-17-5-10,7 2 5,-13-5-9,5 3 9,-5-2 6,4 2-3,-5-2 11,2 1-6,-5-2 79,0 0-333,-2 0 184,-1 0 62,1 0 87,2 1-51,0 0-2,1-1-29,1 1 15,4 0 22,-3 0 3,5 0-37,-5-2 59,6 0-58,-5 0 30,8 0-39,-6 0-90,8 0 88,-8 0-15,5 0 8,-7 0 4,3 0 8,-4 0 2,2 0 1,-5 0-1,1 0-2,-3 0-104,0 0 101,1 1 59,0-1 45,4 0-68,1 0-36,3 0 3,-2 0 3,0-1-1,-2 0-5,-2 0-8,0-1 16,-3 1 71,1 0 419,-1 1-652,-5 0-398,1 1-108,-6 0-264,0 2-625,-4 2-1646,-3 1-2142,-2 2 5337,47-18 0,-26 10 0,37-14 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28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 16665,'-22'31'-58,"4"-3"63,12-13 65,0 1-70,1 0 0,-1 1-39,2 1 39,0 0 42,0 0-39,1 0-3,0 0 5,1 7-2,1-7 36,0 12-2,1-15 61,0 1 255,0-11-177,0-5 770,0 0-876,1-3-70,-1-1-112,0-4 76,0-3 30,0-3-89,0-10 8,0 3-25,0-15 68,1 14-180,6-20 117,-2 22-293,12-16 274,-8 25-112,8-4 159,-9 11-16,6 2 84,-6 1 22,8 1 40,-5 0 72,14-2-87,-10 0 17,14-2-53,-15 1 79,10-2-71,-13 2 37,9-4-39,-11 3-43,7-2 29,-8 3-149,3 0 76,-8 2-199,-1 0 14,-2 1 409,2 3-110,-1 0-30,1 2 8,1-1 34,0 1-34,-2-1 286,1 4-129,-2-2 106,2 16-265,-2-8-4,1 17-7,-1-15-12,0 12-14,0-13 61,0 13-30,0-14 5,0 9 1,0-14 13,0 8 9,0-9-31,0 4 3,0-8-37,0 1-2,0-3-17,1 0 78,0-1-1173,0 0-87,-1 1-700,2 1-1308,1 1-654,1-2 13727,1 0-7373,-10-8 1,5 5-1,-8-6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4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16335,'-18'27'328,"2"0"-275,14-7-53,0 1 42,0 0 28,1-1-62,-1 0-8,0-2 3,1 0 3,-1 0-4,0 9 40,-2 11-5,1-6-9,-2 15-34,3-25-5,-1 21 11,1-22-36,0 20 30,1-22-42,1 19 54,2-18-6,1 15-31,1-20 31,3 7-507,-1-12-851,4 4 57,-3-9 1301,15-3 0,-14-1 0,9-2 0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4.7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0 15162,'-21'50'445,"2"-5"-375,11-25-17,0 1 20,1 2 22,0 1-95,1 1 9,1 0-1,1 1 23,0 1-31,1 0 0,-3 28 0,4-25-3,-2 25-5,4-38-1104,0 7 127,2-15-1760,3 2 1051,0-10 1694,5-3 0,-6 1 0,2-2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5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16425,'40'11'238,"-6"-2"-196,-19-8 2,0 0-35,-2-1-9,0 0-76,-1-2-170,-1 1 33,-2-2-761,7-3 509,-8 3-955,3-2 417,-9 4-2528,-2 1 2655,-4 5 876,-8 6 0,5-4 0,-5 2 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5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7495,'0'8'1725,"1"-1"-885,-1-7 2335,0 0-2931,10 7-65,-5-4-5,9 4-51,-7-5-112,1-1 68,1 0-7,0-1 144,18 0-210,-11 0 75,24-5-81,-25 2-941,11-5 299,-17 5-1508,8-1 2150,-5 3 0,-2 0 0,-3 1 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7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131 125 15411,'-23'27'151,"2"-2"-148,10-12 67,1 1-64,-1 0-1,2 2-2,0 0-3,1-1-8,1 0-4,1-1 7,0-1-1,2-2-223,1 2 164,1-6 118,1 0 225,1-6 954,0-1-1238,1-3-39,0 2-95,0-2 79,-1 3 19,1-1 30,0-1-189,1-2 33,2-2 106,0-3 62,4-1-61,4-9 52,0 3-27,12-15 39,-6 11 44,25-30-52,-18 23 7,19-25 43,-25 31 140,3-5-135,-14 16-131,0-1 31,-6 8-118,2-1 70,-3 3-98,2 0 109,-2 1 48,6-3-59,-1 1 53,9-1 45,-6 0-48,5 1 43,-8 1-93,-1 1 8,-4 0 23,-1 0 378,0 4-143,0 0-95,0 5-65,0-2-5,0 2 0,0-2 41,1 2-44,-1-4-8,2 0 8,-1-3 308,0-2-448,0 1 42,-1 0 98,0 2 168,0 2 8,0 2-117,-1 1-56,0 3 0,-2 1 11,-2 12-76,2-9-27,-1 13 89,2-16-54,2 7 10,0-7-10,7 11 60,-3-12 0,9 9 5,-6-12 70,6 3-81,-6-5 14,6 5 31,-7-7-40,3 3 4,-6-4 97,-1-2 96,0 0-337,-2 0 4,0 1 131,0-1 53,0 1 6,0 0-59,0 0-490,0 0-4108,0-1 2976,3-3-1306,-1-1 6204,3-2 1,-2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17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1 14087,'-19'14'467,"4"-3"-377,11-9-9,1 0 42,-2 2-58,0-1 5,0 3 47,-1 0-27,0 1-12,0 0-25,0 2 1,1 0-54,-1 1 2,2-1 7,-1 1-9,2-2-11,0 1-43,2-1-7,-1 0 24,2 0 29,-1-1 0,1 0 8,0-1 0,0-1 0,0-1-34,0 0 34,0-1 0,0 1 0,0-1-8,0 0-46,1 0 10,0 0 35,1-1-27,1 1 27,0 0-44,0 0 8,2-1 37,0 0 8,2 1 0,2-2 70,1 1-70,3-1-750,0-1-234,4 1-472,-1 0-756,1-1-1629,-1 0 3841,1 0 0,-9 0 0,-1 0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8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 11835,'40'5'67,"-6"0"-67,-24-8-3,0 1 3,0 0 6,-2 0-3,0 1-3,-1 0-6,-2 1-86,1 0 16,0 0-319,10 0-770,-4 0-3247,12 0 4412,-11 0 0,-2 0 0,-6 0 0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39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 14882,'-21'26'126,"1"-3"-121,14-10-5,-1-1 3,0 0 0,0 1 31,1-2-32,0 1-2,0-1 3,-3 5 165,3-6-45,-3 9-120,5-11-3,-2 7-5,3-7-7,-2 5-32,3-7 2,0 2 42,1-7-647,1 0 20,0-5-673,1 1-979,0-6-1680,0 0 13789,0 0-7373,-2 23 1,1-14-1,-3 20 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2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26 16413,'-20'38'-22,"4"-5"-12,11-23 32,2-2-35,-1 1 32,1-2-4,1-1 1,1-1-54,1 0 51,0-1 3,0-1 2,0 1 297,0-3-697,0 1 406,2-3 17,2 1 143,5 0-71,1 0 15,3-1-43,10 1-69,-7-1-31,11 1 36,-16 0-36,7 0-40,-10 0-10,7 0 89,-9 0-14,3 0 11,-6 0-3,1 1 1,-3-1-37,3 3 70,-1-2-31,4 2 3,-3-1 25,10 3-22,-5-2 81,6 2-81,-9-3-12,4 1-212,-6-2-8,4 0 167,-5-1 230,3 0-45,-5 0 468,1 0-723,-2-3 54,1 0 78,0-4 0,-1-1-50,2 1 5,1-5 45,1 4-45,2-8 37,-1 7 8,4-7 2,-3 6 110,4-10-50,-5 10-48,2-6-8,-5 11 97,1-2-58,-3 4-48,1 0 3,-1 2-98,1-1-42,0 0 93,2-4 91,0 2 239,0-2-196,-2 4-406,-1 0 176,-2 2-5,0 1-20,-2-1 0,3 1 33,-1-1 4,1 1-278,-1 1-1134,-2 1 324,0 0-3403,-2 3 2550,2-3 2072,15-10 0,-9 5 0,11-9 0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3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9416,'0'0'0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3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10258,'6'3'3554,"-2"-1"-2064,-4-2-2168,2 2-139,2 0-223,4 2-354,2 0-219,1-2-456,2 0 112,1-1 1109,-41-9 0,24 6 0,-32-6 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3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6210,'0'0'0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5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0 17032,'-18'39'-78,"3"-4"78,9-19 0,1-1-9,0-1 9,0 0 0,0-1-8,0 0 2,2 0-55,0 1 52,0 0-35,1-1-4,0 7 6,2-8 81,-1 6-2,1-14 324,0 1 160,0-5-485,2-3-28,-1 2 32,2-3-40,-2 1-54,0 1 46,2-1-28,-1 1-113,0 0-288,-1 2 269,0 0 98,1-1 132,6 1-56,0-1-6,13-1 0,-6 1-45,11-1 39,-10 1-100,11 0 100,-10 1-81,14 1 82,-12 1-79,31 7 81,-27-3 6,23 7 50,-30-8-87,13 3-285,-11-6 109,14 1 157,-13-2 53,14-1 6,-20 0 10,5 0 38,-14 0 147,0 0 718,-3 0-928,-5-2 9,1-1 0,-4-3-17,0-2 9,2 2-42,-3-3 50,5 4-12,-2-3-88,2 3-102,1-5 54,1 3-118,0-8 179,1 6-188,5-9 26,-1 10-115,10-8 286,-3 6-183,15-13 93,-13 10 132,10-11 117,-14 15 283,0-2-291,-7 8 17,0 0-1146,-2 3 796,-3 4-351,0-1-221,-2 5-246,2-1-367,2 2-369,0 0 11644,1 1-7373,7-31 1,-5 19-1,5-25 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157 141 12694,'-34'42'57,"0"1"1,-22 30-128,46-54 59,2-1-42,2-3 0,2-3 50,1-1-34,2-3-10,0-1 47,1-1 36,0-1 253,0-1-65,0-2 1789,0-1-2013,3-6-72,-1-1 10,3-6 17,-2 0-44,2-3-37,4-12 11,2 4 6,12-19 47,-6 15-14,17-18 76,-14 20 115,12-13-115,-16 20-143,11-10 99,-14 16-102,15-9 85,-14 13 7,15-6 18,-14 8 53,12-4 137,-12 5 70,4 0-90,-13 3 40,-1 2-141,-5 0 424,0 0-457,0 2 16,0 0 192,0 5-102,0 0-98,0 2 180,0 2 201,0 15-229,0-7 5,0 21-109,0-20-59,0 16-5,0-17-71,0 14 79,0-15 17,4 21-8,-2-20 35,4 17-41,-4-21-6,1 12 1,-1-15-68,4 5-454,-4-13-184,3-1 411,-3-3-1879,4-4 423,-1-2 1753,3-13 0,-4 10 0,-1-5 0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7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14991,'30'-12'140,"-2"2"-129,-7 11 42,0-1-53,0 1-660,0-1-121,-1 0-242,-1 0-346,-2 0 1369,4-2 0,-11 2 0,1-1 0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5:48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98 15853,'-9'38'168,"0"-5"-106,4-25-59,0 0-3,2-1-6,-1-1-2,2-1-1,-1 1-2,2-2-22,-1 0-57,1 0 233,1-1-12,0-1 796,0-1-778,0-5-149,0 2 0,0-5-96,0 2 96,1-3 0,0 1-72,1-6 7,1 3-41,1-8 61,-1 8-165,9-15 104,-5 12-43,13-11 79,-9 13-134,16-9 134,-11 10 0,15-5 64,-14 10-386,12-2 196,-12 3 126,8 0 62,-14 2-180,4 0 90,-10 2-187,1 0-208,-4 0-1574,1 2 751,-2 0-3797,1 4 5113,-2-2 0,-1 1 0,1-4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17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15652,'16'40'78,"-3"-5"-72,-12-26-6,1 0 0,-1 1 0,0-2 0,0 1 0,1-2 8,-2 0-2,1-2-1,-1-1 1,2-1 0,-2 0 30,0-1 51,0-1-70,1 0-82,-1 0-867,1 1-362,0 0-560,1-1-1450,-1 1 13134,1-2-7373,-5-4 1,3 3-1,-5-4 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04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373 1 17542,'-26'10'-107,"2"0"107,9-6-5,-1 2-1,2 0-27,0 0 27,-1 1-2,1 0 8,-2 1 0,1 0 0,-2 1 168,-5 6-40,-6 9-58,5-4-22,-5 14-48,16-16-36,-7 15 36,9-14-6,-6 20 0,10-20-36,-5 14 37,8-20-18,-2 11 18,4-13 5,-1 10 0,2-13-6,0 8 6,0-7 6,0 7-6,0-5-11,3 13-17,0-12 28,4 12 0,-3-14-6,4 10 3,-4-11-36,5 9 36,-3-10-2,8 6-1,-6-5-2,9 6 8,-9-7 2,6 6 1,-9-9 8,2 3-5,-5-5 72,0 1-33,-2-3-188,0 0 152,0 1-4,1-1 1,-1 1-6,1-1-6,0 0-27,0 0 38,3 2-2,-2-2 6,3 3-9,-3-4 8,0 2-2,-1-2 145,-1 2-204,0-1-113,0 0 166,0 1 62,1 0-20,0 1-34,2 4-5,0-2 3,2 5-6,-1-5 3,2 3-9,-3-4 9,4 2-3,-3-2-11,5 5 11,-4-5 2,4 3-2,-5-5-2,0 0 2,-2-1 2,1 1-2,-1-1 3,4 1 0,-2 0 8,5 2-8,-5-2 3,1 0-1,-4-2 51,1 0-210,-1 0-171,0 0-64,1-2-146,1-1-307,1-2-589,1-3-639,0-1-1998,-1-3 4068,-14 28 0,9-16 0,-11 23 0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20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0 16397,'-21'41'184,"3"-6"-139,12-24-39,-1 0 30,1 0-36,-1-1 0,1 1 0,0-2-3,1 0 107,-3 3-51,5-6 62,-2 3-45,4-9-518,1 1-196,-1-4-50,0-1-407,-1-2-476,-1 2-1192,-1 1 2769,8 11 0,-4-6 0,7 8 0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26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55 14319,'-35'-27'185,"7"6"-87,27 21 893,1 0-700,0-3 20,0 3 635,0-3-705,0 2-258,-2 6 17,1-2 9,-3 5-9,0-2-34,0 1-27,-3 4 27,2-4-2,-2 6 38,4-8 1,-1 5-6,2-6 1,-3 3-4,3-3 9,-2 2 0,3-2 47,-2 1-42,1-2 34,0 2-39,1-4 14,-1 1-17,2-2-78,-1 1 78,0 2 78,0 0-70,-1 1 1,0-1 36,0 0 33,-4 4-75,1-1 8,-5 4-11,5-4-6,-4 4-38,4-5 32,-3 3-24,4-4-40,-1 2 76,2-3 17,0 0 34,2-3 369,0 1-370,-1-1-39,2 0 28,-2 1-89,-1-1 42,1 1 2,-3 0 6,3 0-104,-3 0 43,3 0-43,-1 0 104,1 0 39,-4 3-27,2-1 100,-6 2-59,7-3 50,-3 1-94,6-2-48,-1 0 30,-1-1 9,0 1 34,-2 0-34,2-1-79,0 0 144,1 1-60,0-1-5,0 1-61,-2-1-1,1 0 29,-2 1-12,1-1-17,0 1-75,1 0-2599,1-1 1703,5 1-303,-1-1 255,4 0-638,1-1-1551,2-1 13100,0-1-7373,-27 5 1,16-2-1,-23 4 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58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0 16741,'-24'5'78,"3"2"-78,8 5-5,1-1-48,2 1 53,0-2 0,1 0 0,3 0 0,1-1 8,1 0 205,-3 5-126,3-5 81,-8 13-98,6-10-12,-8 12-21,7-10-20,-9 13 16,9-13 12,-7 12-42,9-14 0,-3 7 2,4-7 9,-3 9-14,3-9-5,-2 15-1,2-14-22,-1 18 34,2-18 36,0 13-45,1-14-6,0 8 4,2-10-88,-1 11 91,1-11-1,2 11 6,1-11 5,2 9-2,-1-9-4,0 5-2,-1-7 0,0 3-2,0-4-4,2 5 6,-2-7-6,5 6 1,-3-6-9,8 5 14,-5-3 3,9 4 2,-7-4 4,13 6-9,-12-6 2,10 4-2,-12-6 6,10 3-9,-9-3 0,7 2 3,-10-3-5,3 0 5,-5-1 0,3 0-3,-2-1 0,7 1 6,-5-2 0,4 0-3,-7 0-149,0-1-142,-3 0-1168,-1-3 337,-1 0-4017,1-9 5139,-1 3 0,0-1 0,0 6 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08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0 16033,'-27'1'-59,"4"1"50,9 0-35,2 2 38,0 0 6,2 0 3,1 0 58,1 0 18,1 0-68,0 0 42,2 0 70,-5 5 9,-3 5-70,1 0-26,-4 8-81,9-9 87,-8 15-39,8-13 84,-4 11-84,6-14 86,-2 6-55,2-9-1,-1 5-35,3-9 72,-1 5-65,3-5-5,-1 7-3,1-4-47,0 11 50,1-9 14,-2 8-11,2-10 2,-1 4-2,1-4-70,-1 8 67,1-6 70,-1 11-67,1-11 2,0 7-5,0-7 6,0 8-9,0-9 0,1 5 3,-1-7 3,2 2-3,-1-3-39,1 6 39,0-5 8,1 6-5,-1-7 11,2 4-8,-1-5 8,0 3-20,-1-4-11,1 1 17,-3-2 14,2 2-11,-1 0-11,2 5-1,0-5-5,2 5 6,-2-5-6,5 4 14,-4-3-11,8 5 11,-6-6 45,9 5-45,-8-7 5,1 3-5,-5-4-3,-1 0 3,-1-1 96,0 0-91,-1 0-867,0 0-17,0-3-1141,0-2-2043,1-5 13893,1 2-7380,-3 16 0,2-9 0,-4 15 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09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76 15058,'-19'-42'728,"3"9"-610,15 33 156,0 0-151,-1 0-83,0 0-40,0 0 0,1 0 36,0 0-1008,-1 0 972,4 2 126,0 1-11,4 3-106,0 1-4,2 1 65,6 6-33,-4-3-23,14 13-9,-11-11-2,12 11 0,-13-13 5,6 7-5,-8-8 50,5 4-53,-7-7 51,6 5-49,-7-6-7,9 6 5,-10-6 11,7 4-3,-7-5 29,1 2-37,-3-3 42,-1 0-34,-2-2 31,0 0-2707,-1-2 1925,-3 1-382,2-1-858,-3 0-1351,0 0 13164,2-1-7373,7 2 1,-4-2-1,7 2 1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10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0 280 13955,'31'-34'65,"-3"4"-65,-10 18-3,0 0 3,2-1 33,0-1 1,1 1 2,0-2-30,0 0-1,-3 1 51,0 0 0,5-6 34,1-4-37,-6 6 101,-1-2 42,-13 15-33,2 0-163,-5 4 450,1 1-450,-6 0-8,2 1-37,-2 0-8,3-1-28,-2 1-62,1 0-473,-4 2-1476,-5 4 65,0 1 2027,24-16 0,-12 8 0,21-14 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12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 14308,'12'37'-31,"-2"-5"34,-8-26 0,0 1 33,0 1 0,1 0-30,-3-1 39,2 2 36,-2-2 17,0 2 294,0 4-98,-4-2-213,2 0 140,-5-4-103,4-5 201,-2 0-277,1-2 73,-4 0-115,2 0-1624,-7-2 681,6 0-2396,-4-4-673,8 1 4012,24 11 0,-15-7 0,18 11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13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0 184 13221,'39'4'163,"-6"-2"-73,-20-3 8,-1-1-17,-2-3-8,0 0-29,-2-2-7,1 0-29,-2-3 43,9-9-49,-6 5 32,11-17-3,-13 17 67,7-12-17,-11 15 81,1-7-109,-4 12 155,0-3-12,-1 7 117,0 0-145,-2 2-36,-2 0-129,0 0 78,-10 0-25,5 0 59,-12 3-71,9 1 194,-11 9-33,9-3 360,-14 21-478,15-13-34,-10 15-53,15-17-2,-3 11-43,6-14-3,1 9 48,4-12-17,0 9 15,1-7-7,10 13 9,-4-12 9,12 10-4,-10-13-223,12 4-62,-9-7-476,12 1 151,-11-6-1728,14-1-543,-7-1 2876,13-6 0,-19 4 0,2-4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14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0 14299,'1'23'129,"2"-2"-129,7-8-3,2 2-33,1 0 36,-1 3 106,0 0 54,-1 1-42,-3 1 542,4 27-562,-8-19-53,2 30-34,-6-34 96,-2 15-54,-1-16 87,-9 14-50,1-17 237,-21 21-257,12-21-423,-24 15-419,20-20-2396,-19 8-1287,19-12 4455,-7 1 0,20-8 0,4-2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19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15495,'37'9'6,"-6"-2"-15,-24-7-27,0 0 30,1 0 3,1 0-5,-1 0 2,0 2-5,0 0 8,-1 1 1,0 0 2,-1 0 2,1 0 4,-2 1 30,1 0-27,-1 1 44,0-1-240,1 3 305,1 0-1133,-1 2 1057,-1 0 64,-1 4 90,-1 29-151,0-19-11,-2 19 19,-1-31 17,-1-1 3,-1 1 250,0-2-281,-2 0 1102,0-1-1135,-1 0 44,2-2 0,-2-1-8,1 0-3,0-1 20,1-1-1,-1 0 29,0 0-3,0-1 11,-1 0-17,-1 0-31,1 0-50,-3 0-89,1-1-231,-2 0 4,0 0 61,0-1-72,0 0-46,1 0-80,1 0-93,1 0-107,0 0-59,1 0 68,1 0 129,0 0 126,1 0 89,0 0-55,0 0-200,0 1-301,2 0-183,0 1-605,1 1 1644,0-3 0,0 1 0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18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40 14361,'-34'-19'742,"6"4"-476,26 14-95,0 1 652,1-1-585,0 1-115,-1 0-123,0 0-19,-1-1 19,0 1 98,0-1-12,0 0-24,0 1-9,1 0-711,2 0 658,3 0 107,1 2 7,4 2-69,1 1-39,1 1 47,5 4-53,-3-3 45,8 6-42,-9-4 5,7 5-2,-8-5 80,8 9-32,-9-10-43,3 4-3,-8-8 37,3 0-42,-5-3 0,3 1-9,-4-1 51,3 3-42,-2-2-1,6 2-310,-4-2-442,5 0 235,-7-2-717,3 1 330,-4-1-2064,1 0-665,-1-2 3631,-12 1 0,9 0 0,-9 0 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18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15503,'-20'20'-28,"2"-3"-5,10-8 24,1 0-27,0-1 36,1 1 36,0 0 71,-4 7-99,3-7 26,-5 8-71,7-10-7,-2 4 7,3-5 57,-3 8-17,2-6 8,-2 7 22,2-7 4,-2 4-1,4-7 9,-3 4-37,4-6-10,-1 0-337,3-2-2075,-2-1 1352,2 2 4338,-1-2 1,1 2 0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19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 14890,'-16'39'-70,"3"-5"34,12-25-9,0 0-8,1 0 19,0 0 34,0 0 3,0 1-3,0-1-3,0 0 3,0 0-36,2-1-17,4 4 53,-1-4-1429,10 6 695,-7-8-1839,6 5 731,-9-5 1842,1 3 0,-4-6 0,-1 1 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19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8744,'15'1'1285,"-2"-1"-848,-13 0 498,0 0-924,43-11-11,-22 5 0,35-9-11,-33 6 11,0 1-6,1-1 6,-2 1-106,11-5-376,-19 8-1766,3-3-45,-25 9 2293,-6 1 0,4 0 0,1-1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55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0 15016,'-16'7'-56,"2"-1"48,14-6-773,0 0 781,2 0 0,-1 0-87,1 0 81,0 0-363,-2 0 646,2 1-134,-1 1-62,2 1-45,-1 2 29,1 0-65,0 1-37,0-1 37,0 2 0,0-2 9,4 10 44,-2-7-50,4 9-3,-5-13 16,3 4-7,-3-4 33,6 6-34,-6-4 48,6 7-19,-5-5-4,2 4-33,-3-5 11,3 4 43,-4-6-18,3 3-70,-5-5-19,3 3 95,-2-3-42,3 6 6,-3-3 30,4 3-83,-2-2 89,3 5-34,-4-6 34,3 6-42,-4-8 3,1 3-3,-1-4-48,1 3 57,-1-1 13,3 5-22,-3-4 39,3 5 0,-3-7-41,2 0 35,-3-1 29,1-2-608,-1 0-1096,0-1 956,2 0-1562,2 0 425,1 0 1823,-12-1 0,7 1 0,-13-1 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6:55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0 346 14182,'28'-36'53,"0"4"-45,-6 15 1,1-1 72,1 0-36,0-1-9,1-1-27,-2 0 63,0-1 35,-2 1 178,0 0 315,11-17-494,-15 17 238,8-12-176,-21 24 45,-2 2-204,-2 5-483,0 1 208,-5 4-224,0 0-252,-8 6-331,0 1-419,-3 2-600,-1 1-1542,1 1 3634,52-45 0,-32 26 0,41-33 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0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15719,'8'25'8,"1"-3"37,1-12-42,-1 0 0,1-2 5,-1 0 3,0-2 23,-1-1-26,1 1 29,-1-1 33,7 4-76,-5-3-725,14 6 169,-14-7-443,8 3 419,-12-5-691,-1 0 221,-4-1-3751,-7 0 4807,2-2 0,-3 1 0,4-1 0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1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1 123 10057,'2'9'2089,"0"-1"-1518,-2-8 955,0 0-1520,45-24-3,-28 15 42,36-19-34,-39 20 42,-1 0-50,-2 2-3,-1 0-372,-1 0-2152,4-4 1407,-6 4-3500,7-8 4617,-8 9 0,1-3 0,-5 6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1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14865,'-21'10'-104,"3"0"48,11 0 48,1 2-62,1-1-31,1 2 40,0 0 16,1 0 39,1 0-39,1-1 1,0 0 44,1 0 5,0-1-1366,3 8 512,0-10-1617,5 7 744,-4-12 1722,2-1 0,-4-2 0,-1-1 0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1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89 8464,'13'3'1968,"-2"-1"-1204,-11-2 897,0 0-1446,44-7-125,-22 3-87,36-6 8,-32 5-3,1-1-5,3-1 59,1 0-15,1-1-671,9 0-1610,-3-3 1178,-8 3-2592,-12 0 3648,-15 6 0,-3 0 0,0 1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0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0 16380,'-42'7'-123,"6"1"117,26 5-39,0 1-42,2-1-2,1 0 89,2 1 8,1-1-5,0 0-3,2 0-45,0-2-42,2 0 23,-1-1 36,1-1 28,0 0 0,0-1 6,0-1-1,1 0-5,0-1-67,1-1 14,0-1 44,1 1-52,1-2-12,-1 2-470,2-2-12,2 1-279,0-1-259,1 1-578,2-2-617,0 0 2288,1-1 0,-5-1 0,-2 0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7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0 15691,'-4'39'20,"0"-6"-20,4-20 2,0-2 38,0 2-35,-1-1-2,1 0 5,-2 0 54,0-3-26,-1-1 79,0 0 221,-2-1-204,1-1 61,-4 0-112,1-4-33,-10 4-51,7-3-89,-10 2 22,11-3-45,-5 3 62,5-2-107,-5 5 98,7-4-78,-3 3-347,5-3-423,0 2 345,0-3-2522,-4 5 1284,3-4 1803,-2 1 0,5-4 0,1 0 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8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8 17164,'-17'-4'115,"4"0"-124,13 4-890,0 0 899,2 5 48,1-1-48,2 5-6,-1 0 6,1 1-42,0 0 40,1 1-1,5 5 84,6 8-81,-2-4 6,9 8-26,-13-15 59,14 9-39,-13-12-5,9 7 5,-14-11 56,3 4-56,-7-7-9,1 2 9,-3-4 0,0 1-168,-1-1 168,1 0 179,1 0-81,1 1-98,1 1-282,0-1-26,0 2-286,1 1 227,-1-2-851,4 6 821,-4-4-688,5 4 150,-5-4-2134,3 3 860,-4-4 2209,-1 1 0,-1-3 0,-1-1 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29.5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0 317 15338,'3'-23'-260,"1"2"198,6 11 26,2-3 27,3-1 1,0 0 8,2-2 45,0-1 16,0 0-7,1-2-52,3-7 116,3-4-118,-4 5-42,1-2 39,-14 18-14,4-3 17,-7 7-61,2 0 8,-4 4-143,1-2 114,0 1 12,2-1 70,-1 1 17,-1 0 28,-2 2-4951,0-1 2741,-6 7 189,1-2 11806,-10 6-7373,25-18 1,-15 8-1,20-12 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30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34 13751,'-8'41'89,"1"-5"-125,0-23 36,0 1 0,1 0 0,-1-1 0,1 0-8,1 0 5,0-1 263,-4 7-64,4-7-17,-4 6-134,5-10 19,-2 2-10,4-6 88,0 1-52,1-3 641,1-1-731,2-4 0,0-1-81,3-5 19,2 0 62,1-3 3,2-2 95,6-7-25,-5 4-40,9-13-30,-9 12-56,12-17 0,-12 19-45,12-15 64,-15 20-22,6-4 22,-8 9-92,5-2 82,-5 4 94,6-4 3,-6 4 269,3 0-137,-6 3-143,0 0 148,-3 1-638,1 0 448,-1 3 118,3 0-76,-1 3-42,1 1 62,-1 1 89,4 7-106,-3-4-6,1 10-36,-2-11-3,2 8-37,-1-7 26,4 9 5,-2-7 1,9 15 5,-6-14 45,6 11-40,-8-14 43,3 5-43,-6-9 7,2 2-10,-4-7 12,1 1 31,-1-3-2220,-1 1 1398,-3-1-211,1 1-555,-2-1-490,2 0 11863,0 0-7373,7 0 1,-4 0-1,6 0 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31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67 13454,'11'-22'-20,"1"4"15,1 14 5,1 1 3,1 0-3,2-1 5,0 1-5,2 0-664,-1 0-666,0 2-849,-1 0-1270,-2 1 3449,-4-1 0,-4 1 0,-4-1 0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32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16965,'-16'37'-6,"3"-4"-27,11-23 33,1 1 5,0 1 1,1-1 0,-1 1 2,1-2 28,0-1 18,0 3-46,0-6-5,0 1-401,0-6-2561,0 0 1160,-4-1 1799,-7-3 0,6 3 0,-5-3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7:37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14859,'41'2'294,"-5"1"-151,-24 0-64,1 2-35,-1 0 10,0 1-18,0 0 9,0 2 25,0 1-67,1 1 41,11 16-41,-8-9 95,21 26-95,-20-23 22,16 19-25,-17-21 42,12 15-39,-13-14 47,9 13-41,-12-13 58,7 17-64,-12-18 145,3 18-61,-8-22 134,-1 11 62,-1-15 157,-5 6-326,0-6 26,-7 4-106,4-5 28,-10 7-60,10-9-55,-6 4-42,10-7-53,0 0 142,2-3 45,-2 3-30,1-1-197,-4 3-120,3-2-610,-5 2 456,5-3-905,-3 1 230,5-2-2562,-2 2 261,3-1 3438,-1 1 0,2-3 0,0 0 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26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13103,'39'9'9830,"-6"-2"-8396,-55-7 1,19 0-1,-27 0 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27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9057,'14'0'2803,"-4"0"-2008,-10 0 3045,0 0-3524,1-3-78,-1 2-1887,1-1-115,2 1 226,3 0-1242,6-2-4196,2 0 16806,6-1-7373,-44 9 1,27-6-1,-37 9 1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27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9556,'0'0'0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0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12319,'24'38'93,"-5"-5"125,-18-24 208,-1 0-84,1-1-82,-1 0-97,0-1-99,0 0-27,0 0-35,-1-1 7,0 0 27,0-1-33,-1-2-3,1-1 0,-1-1-1474,2 0 324,-2-1-553,1 0-1309,-1 0 3012,0-2 0,1 2 0,-1-2 0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29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62 15327,'25'-20'64,"-5"2"-10,-16 14-49,0-1-5,0 1 9,-2 0 80,1 0 43,-2 3 691,0-1-829,-3 7-30,-2-1 36,-3 5 0,-3 0 53,0 1-53,-1 1 9,0 1 35,-3 6-44,3-4 202,-7 11-79,8-10 101,-15 21-162,12-16 58,-14 19-58,14-19 30,-10 13-92,11-13 0,-10 19 45,12-20 0,-8 18-3,11-21-39,-6 9-6,7-12-39,-1 6 31,4-9-48,1 10 48,2-10-37,3 10 48,1-12-3,5 5 6,-2-8 8,6 2-5,-5-3 2,11 1 1,-9-2 2,8 1-11,-9-3-1311,4 0 575,-7 0-1715,1-1 466,-6 0 1985,1 2 0,-2 0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0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15828,'37'42'6,"-3"-7"39,-21-24-43,1 0 7,2 1-4,0 0 77,-1 0-38,1 0-41,-2-1 14,6 3 103,1 2-117,-3-4 8,3 1-2,-13-9-443,9 1 157,-9-3 162,2-1 249,-7-1 177,-2 0-837,-6 2-718,2-2 90,-5 1-604,1-1-1294,0 0 3052,18 0 0,-10 0 0,15 0 0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0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362 1 13569,'-18'2'369,"3"-1"-181,12-1-34,0-1-56,-3 1 19,-1 0-10,-2 1 332,-15 8-341,7-3 115,-16 11-98,16-7 89,-17 14-97,16-10 27,-15 13-134,17-13 56,-14 11-56,16-13-5,-9 8 2,15-13-48,-3 3-2,6-4-73,-3 4 84,4-5 37,0 2 10,3-5-3402,0 0 1826,5-2-1408,2 0 972,4-1 2007,6-3 0,-8 2 0,1-2 0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1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14199,'36'33'16,"-6"-5"-16,-25-24 0,0 0 26,1 0-26,0 1-9,0-1 4,1 2 10,6 1 4,-6-2 97,9 3-58,-8-5 58,6 2-70,-4-3-553,11 2-32,-10-1-583,4 1 407,-11-2-1221,0 5 887,-3-2 1059,-6 7 0,4-8 0,-4 3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1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7 178 9564,'-3'-11'2663,"0"2"-2120,3 9 1213,0 0-1747,24-23-4,-13 13-5,20-18 3,-19 17-3,1 1-3,-1-1-797,6-3-3026,7-3 951,-5 3 2875,2 1 0,-16 9 0,-1 1 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1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14971,'-2'42'59,"0"-6"-48,-3-23 43,0 0-1,0-1-48,0 0 65,0-2 28,1-1-53,-1-1-507,-1-1-1426,-1-1 964,1-2-2408,-1-3 502,4-1 2830,-2-2 0,4 2 0,-1-2 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2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80 9225,'-13'-7'2022,"2"2"-1294,11 5 1627,0 0-2257,45 4 28,-22-4-45,36 1-11,-33-5-33,0-3-37,-3 0-583,0-1-1159,3-4 135,-9 5 1607,4-8 0,-14 10 0,-2-2 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2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0 15671,'0'39'188,"0"-6"-110,-1-26 4,-1 0-21,0-1 37,0 0 6,-1-1-43,1 0-49,0-1-4,-1 0 34,1-1 20,0-1 229,0-1-185,0 0 115,0 0-459,1-1-1318,-1 0 16,1 0 11370,-1-6-8558,6 10 1,-4-8-1,5 10 1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4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86 126 9707,'-19'-35'837,"2"6"-518,14 24 17,-1 1-101,2 0-89,-1 1-65,1 0 101,0-1 37,0 1 97,0-1-61,0 1-48,0 0 28,0 1 452,-3-2-410,1 2 639,-2-3-578,4 3 231,-1-1-365,2 1 68,1 0-157,0 1 81,0-1-233,-1 8 37,0-2 0,1 8-45,3-3 45,1 2 9,10 9-9,-5-7 39,10 9-39,-10-12 25,9 9-53,-9-8 34,8 12 39,-9-11-1,7 10-16,-6-10 6,4 8-31,-7-11 58,0 3-58,-3-8 11,-1 1 20,-1-4-659,-1 0 396,2 0-127,0 0-195,1 3-191,2 0-165,2 2-1404,2 3 956,-2-3-1840,1 3 13025,-6-5-7373,-21-22 1,14 14-1,-15-18 1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5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59 344 16377,'-32'-8'-98,"6"1"36,25 7 502,1 0-437,1-3-3,1 1-143,3-4 20,0-1 64,1-1 59,3-3 0,1-1-84,23-22 81,-15 14-16,24-23 13,-25 27-5,12-10 5,-13 13-11,14-13 9,-16 14 2,10-9 12,-16 13-45,3-2-6,-7 7 6,3-2 39,-4 4 0,1-1 5,-2 0 57,0 0 16,-1 1 46,0-1-127,-1 1-84,2 0-28,1-1-588,6-3 17,-2 1-1022,10-4 675,-7 3-2417,3 0 13280,-8 3-7373,-32 15 1,19-10-1,-22 12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2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14518,'41'5'-42,"-5"0"42,-20-1 0,1 1 0,2-1 0,0 1 0,1 0 36,0 1-27,-1 0 27,-2 1-33,-2 0 33,-2 0 9,-3-1 45,-2 1-54,-2-1 26,-1 0 19,-2-1 0,0 1 6,-2-2 47,0 1 26,-1-2 36,0 1 53,0 0 53,0 2-100,-3 0-51,-2 1-47,-2 1-23,-2 1-31,-2 1-5,0 0 8,-3 1-44,0-1 36,0-1-40,0 0-5,1-1-431,1-2-109,2-1-127,1-1-136,2 0-357,1-2-543,2 1-1155,1-1 2858,1 1 0,1-2 0,0 0 0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7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4 15041,'-23'-3'138,"3"3"-102,11 9-30,-2 2 66,-1 2 18,1 0-65,-1 0-25,1 2-45,1-1 51,-10 14-12,8-11-27,-11 19 27,15-23-117,-3 8 115,9-16-116,0 3 18,2-6 109,0 2 33,0-2 359,0 0-395,2-4 28,2-1 17,2-2-42,3-3 2,3-1 6,2-2 23,2-2-26,9-8-2,-6 4 64,13-11-70,-15 13-64,12-11-1,-16 16-89,10-6 151,-14 11 3,4-1 37,-8 3-23,6-2 31,-5 2-3,4-2-42,-6 4 39,0-1-3,-2 2-487,0 0 443,-1 1 8,-1 2 143,0 3-62,1 1-45,1 2-5,2 1-31,0 6 45,1-2 201,6 18-209,-6-14 61,7 19-90,-8-20 12,2 11-20,-4-14 42,3 13-9,-3-14 18,6 13-23,-5-17-23,3 6-318,-4-10-508,0 0 483,-2-4-7581,1 0 7919,-1-5 0,0 2 0,0-2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53 14563,'31'-22'64,"-1"4"-462,-11 16-565,1 0-432,1 0-1343,1 0-661,-1 0 13229,-1-1-7617,-102 12 1,66-8 0,-76 9 0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8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19 184 14235,'-7'34'563,"2"-6"-446,4-26-47,-1 1-70,1-2 9,0 0 890,0 0-810,1-5-89,1 0 3,1-4 14,0-1-17,0-3 0,0 0 0,-1-4 0,2 1 36,-2-3-249,6-28 90,-2 21-154,6-24 39,-4 36-1622,14-2 1020,-8 11-1657,15 0 691,-13 6 1806,3 1 0,-11-1 0,-3 1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8:39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14949,'39'24'3,"-2"1"-40,-15-3 37,0-1 0,-4 1 82,-1-2-12,-2 0-34,-2 1 54,-2 0 24,-1 1 385,5 26-384,-6-17-48,8 45-31,-12-41 141,3 42-1065,-6-46-1537,0 25 157,-5-34 2268,-6 8 0,3-20 0,-2 0 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08.211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289 309 16254,'12'-27'1013,"-2"6"-733,-10 17-11,0 1 577,0 1-846,-5 9 36,0 1-36,-6 12-45,0 0 45,-1 3-50,-1 3 36,-3 14-106,-1 17 120,4-10 39,0 21-34,7-36 12,-5 23 17,3-24-15,-9 33-16,8-31 36,-10 26-33,10-32 11,-12 27 25,9-26 8,-11 22-16,12-28-15,-6 9 18,8-15-43,-3 4 6,8-12 3,-1 1-37,5-8-397,-1 1 431,1 1-5,0-1 646,0 2-678,3-11 4,0 0 33,3-9 5,1 2 4,1-3 41,0-3-41,1-1 77,5-14-32,-3 6-18,12-43-36,-11 31 3,1-9 0,1 1-1,-2 5 1,10-34 6,-12 48 41,4-14-39,-6 21-8,4-12 3,-5 16 64,5-18-65,-6 18 4,6-19-43,-7 23-16,3-8 13,-5 14 37,1-1 9,-2 6 77,1-2-52,-2 3 95,1-5-121,-1 3-5,2-7-9,-2 5-44,3-6 42,-2 4 5,2-6 6,-2 7 81,2-4-51,-3 8-16,0-1 17,0 3-233,-1 0 64,1-1 135,0 1 3,1-2-3,0 0-61,1 0 27,0-2-8,1-1 34,-1 1-76,2-1 75,-2 4-69,1-2 75,-1 3 3,3-6 0,0 2 14,10-14 39,-5 7 23,10-13-43,-11 13 26,2-7-25,-6 10 69,0-5-69,-3 9 8,0-2-39,-3 6-1526,1 1 1539,-1 8 38,0 0-49,3 6 1,0-2-3,2 1 36,0 2 14,-2 0 59,3 10-104,-1-5-5,3 19-3,-3-13 11,9 36-5,-5-27-6,7 33-6,-8-34-27,8 24-6,-7-24 41,12 31 4,-11-34 0,10 23-6,-12-32-12,6 10 12,-5-14-5,10 17 2,-9-15 11,9 16 1,-10-18 27,5 11-33,-6-13 3,6 13-6,-7-15 11,5 10-8,-7-13-1,2 6-2,-3-8-5,3 4-4,-3-8-5,2 2 6,-4-4-140,0-1 69,0 1 191,-1 1-42,0 0-70,-1 2-11,0-1 3,1 1-1,2 3 6,0-1-33,3 5 39,-1-5-12,2 3-77,-2-4-108,2-1 161,-2-3 142,7-1 6,-4-3 170,14-9-164,-13 1 78,12-15-129,-12 8 25,5-18-62,-5 10 15,9-41-42,-8 29-3393,10-39 3379,-8 40-216,17-36 182,-11 37-61,20-29 33,-16 37-42,21-20 67,-15 21 3330,21-15-3291,-21 21 76,18-9-72,-27 18-60,5-3 54,-18 11-261,-3 1-661,-2 2 323,-10 2-687,0 3-117,-11 5-387,0 5 1798,-18 14 0,20-15 0,-7 6 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08.978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216 107 13327,'8'-45'947,"-1"9"-580,-7 31 0,-2 1-37,0 0-100,-1 1-26,0 0 9,1 0 123,0 2-53,-3 0-250,1 0 18,-8 1 47,4 0 182,-16 4-224,10 1-65,-16 10-47,15-4-22,-12 13 78,12-8-50,-10 23-12,14-18 0,-6 21 9,13-23-87,0 16 70,3-18-64,5 14 100,3-18 31,11 9 3,-4-11 12,16 3-4,-9-9 82,36-3-152,-22-5-302,38-11 269,-33 0 33,24-13 152,-30 11 159,22-19-117,-34 18 184,7-15-123,-23 18 292,-4-16-284,-8 16 26,-10-13-224,0 16-48,-17-7 11,9 10-246,-33-4 194,24 9-133,-29-1 68,34 4-818,-11 5 0,21 0-3595,-6 19 1224,16-9 3340,-1 10 0,8-17 0,1-2 0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09.496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230 1 15145,'-14'47'594,"-1"-3"-496,-2-16-9,-2 4-58,-3 3-31,0 3-45,-2 3 0,2 1 9,1 0-42,3-1-12,4-1-53,2 32 154,6-34 23,2 29-482,6-50-636,1 6 401,1-16-975,4 2 241,-3-7 1417,2-4 0,-5 1 0,1-2 0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10.01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1 114 13782,'79'16'176,"-8"-4"-165,-34-12 132,2-1-107,1-3-33,1-3 3,0-3-1,0-3-5,-2 0-3,1-3-176,-2 1 17,22-9 89,-27 10-142,16-4 170,-38 14-45,4 2 85,-10 2 10,3 0 85,-5 0 1836,0 0-1713,-3 3-17,0 0-107,-1 3-35,-1-1-52,-1 1 1,1 0 42,-1 0 112,0 6-76,0-1 34,-3 10-73,2-6-28,-6 18-20,4-15-75,-4 16 36,6-17-78,0 14 81,2-17-39,3 11 28,1-16-773,6 6-68,0-9-2172,13 3-944,-4-7 4010,6 1 0,-12-3 0,-3 0 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10.613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112 1 15764,'-26'28'123,"1"-1"-148,10-2 19,1 0 1,3 0-60,2 0 57,3-1-79,2-2-56,3 6 51,16 2 92,-1-6 134,32-2-89,-12-17-11,18-2-34,-8-5-418,2-4 52,1-5 88,-1-4 144,-2-3 47,-4-1 124,11-12 52,-18 8 298,16-26-211,-33 25 163,4-17-196,-18 24 327,-7-9-355,0 15 140,-11-4-113,7 12-58,-9 1-84,7 1 9,-7 3 36,8 1-101,-7 8 14,9-1 114,-7 11-69,9-8-176,-5 21 83,7-14 28,-1 21 9,8-20-78,9 12-373,2-16-1708,29 9 1396,-18-17-1099,25 1 621,-28-9-2337,12 0 3631,-18-1 0,-1 0 0,-11 0 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10.889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1 13852,'0'0'0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2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15775,'-20'34'294,"3"-4"-232,10-15-9,1 0-53,-1 0-79,2 0-7,1-1 41,2 0-8,1-1 16,0 0-16,1-1-9,0 1 9,0-2 48,0 0-1,0 0-30,1-1 2,1-1-19,0 0 8,3-1-8,0 0 44,0-1 4,2 1-4,0-2 4,1 0-40,0 0-409,0-2-372,1-1-263,1-2-395,1 0-602,0 0-1554,0-1 3640,-1-2 0,-5 2 0,-1-1 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11.48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74 10 19359,'-27'-5'-5160,"3"1"1421,15 4-987,1 3 14556,3 3-7617,45-3 1,-32 1 0,35-5 0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11.715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27 1 17802,'6'9'1229,"-1"-1"-13,-5-8-1216,-4 15-31,0-8-535,-4 13-750,2-12-1366,0-1-2233,0-1 14745,2-2-7804,20-33 0,-13 22 0,16-24 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25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618 120 11594,'22'-24'1033,"-5"4"-725,-17 19 3187,0 0-3470,-2 1-22,-1-1-3,-3 0 62,-1 0-17,0-1-45,-1 1 0,1 0-3,-1 0-42,0 1 6,-7-1 39,5 1 131,-8 0-128,11 0 120,-5 0-53,5 0-25,-6 0-36,5 1 139,-14 4-78,10 0 64,-25 12-125,19-6 69,-21 16-33,20-12 14,-13 12-59,13-11-56,-16 18 56,17-16-11,-11 15-34,17-18 36,-10 16 9,11-14 6,-7 14-14,11-18-1,-3 7 9,5-11 9,-3 5-1,4-6 73,-5 8-81,4-7 0,-6 10 9,5-8 35,-7 10-35,6-8 192,-11 16-97,8-15 19,-7 12-114,10-14 35,-5 6-86,7-9-81,-5 4 53,9-9-112,-1 2 95,2-4 34,0 4 90,0-2-35,2 7 32,-1-5 5,4 5-5,-2-6-29,3 5-5,-4-5-36,4 5 33,-4-5-16,4 3 19,-2-4 11,7 6-11,-4-5 11,8 6-3,-6-5 1,8 5-1,-5-5 9,17 6-17,-12-7 39,15 5-47,-16-6 8,12 3 0,-11-4 17,18 4-9,-17-5 3,12 1-5,-18-3-1,6 1-2,-8-1-34,6 0 23,-9 0 5,4 0 3,-6 0 115,10 0-62,-6 0-42,14-2-11,-10 0-5,10-4-4,-7 1-147,11-4 24,-10 3 62,20-10 70,-18 7-8,23-11 5,-25 10 36,12-8-21,-17 10 38,3-3-14,-7 4-24,5-3-4,-6 3 87,6-7-86,-5 5-1,12-12-16,-9 10-12,15-17 20,-16 16 6,10-12 38,-11 13 7,6-9 2,-7 8-31,12-20-10,-10 14 35,9-20-10,-10 19-32,6-14 29,-8 14 44,4-12-69,-6 13 86,1-16-50,-3 18 25,-2-20-34,0 22 17,-1-12-16,-1 14 41,-4-9-70,0 9 34,-10-8-42,4 9-128,-21-13 91,14 13 23,-21-9 14,19 11-5,-18-7 5,19 8 2,-14-5 4,20 8-6,-7-3 3,11 5-76,-7 0-14,9 1-114,-4 1 97,7 1-184,0-1 97,1 1-75,-3 5-173,0-1-1981,-12 16 1023,8-6-3705,-7 16 3134,10-13 1120,34-51 0,-21 28 0,26-44 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27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15097,'24'37'3,"-5"-6"-3,-12-21-5,-1-1-1,1 0 6,-1-1 53,0 1 62,0-1-34,-1 1-19,1-1-20,-1 1-39,0 0 64,5 8-78,1 0 11,-1 0 30,3 3-38,-8-12 8,5 6 3,-4-7 5,3 3 26,-4-6 19,3 2 37,-5-5 131,0 0-1235,-3-1 110,1-5-631,0 0-1285,1-7-1105,0 1 3925,-5 23 0,2-12 0,-3 21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28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0 16282,'-30'24'565,"1"-2"-433,9-8-17,-1 2-62,1 2 0,-1 0 0,3 2-44,-1 0 41,1 2 90,-12 28-70,10-18-112,-18 46-19,22-44 10,-7 37 51,17-43-78,0 20 69,5-29-24,3 9 33,1-12-3,6 7-8,-2-11-3,9 9-39,-6-12 19,7 6 28,-7-9-895,9 1 425,-7-6-1042,13 1 400,-10-2-2771,13-4 398,-11-1 3491,3-3 0,-13 4 0,-2 1 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30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91 154 14798,'-5'38'199,"0"-4"-166,-3-21-22,1 0-5,0 1 47,0-2-16,0 0-32,1-1 34,0-2-39,2 0-19,-3 0 52,4-4 57,0 0 78,2-5-3,1 0-394,-1 2 33,1-1 196,-1 3 274,0 0-140,0 1-134,-2 2 0,1 0-42,-1 2-72,2-4 41,-1 2 76,2-6 1254,0 1-1229,1-5-28,2-2-98,2-5 45,3-3 8,2-3 11,2-4 34,3-3 0,0-2-14,10-14-31,-5 10 40,12-18-32,-14 22-86,16-15 62,-18 22 7,15-9 18,-19 17 19,7-2-19,-10 7 13,7-2 15,-10 3-12,6-1 15,-8 3 8,2-1-45,-4 2-146,1 0 188,0 0-56,3 1 3,-2-1-107,2 1 87,-3 0 146,-2 1 95,0 1 515,-1 10-604,0-1-1,0 15-36,0-10-50,-2 13-1,0-12-10,-2 11 10,2-12-5,-1 13 9,2-15 5,-2 9 0,3-15-42,-1 0 42,1-5 11,0 0 205,0-2-348,2-6-44,2 0 61,3-7-28,4 0-5,3-2 13,2-1-24,11-9 150,-6 7-44,14-10 47,-17 14-61,13-6 59,-18 11-9,9-3-28,-13 7 54,2-1-9,-7 4-129,-1 0-512,-2 1 747,-1 2 314,0 0-196,1 4-20,0 1 107,0 2 148,0 6-237,0-1 49,-2 21-192,-2-15 52,-4 21-83,-1-21-45,-4 13-76,5-15-59,-4 17 127,7-19-102,-1 13 71,5-22-3,0 4-6,0-10-1994,0 1 1018,1-1-319,2 0-421,1-1-454,1 2 12045,-1-1-7373,-11-3 1,6 2-1,-8-3 1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30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15218,'42'12'215,"-5"1"-136,-25 0 10,1 3 18,-2 0 16,0 3-33,-2 2 8,0 2-28,-1 1 19,0 2-27,7 35-62,-6-25-3445,9 39 3436,-9-43-116,14 40 187,-11-33 41,9 36-58,-15-42 151,0 19-126,-5-26 3529,-8 11-3420,0-20 213,-24 9-322,11-16 212,-34 3-282,30-11-834,-17 0 210,25-2-1409,-5-4 391,12 0 1642,-2-15 0,8 12 0,1-8 0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33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 16276,'46'3'-98,"-5"-1"90,-17-5 5,0 0-45,-1 1 48,-1 0 6,1 1-6,2 1 3,1-1-3,3 1 5,1-1 4,3 1 36,13 0-51,12 0 6,-11 0-3,9-1 3,-33 1 48,20 0-40,-21 0 3,16 0 23,-21 0-34,20-2-6,-17 0 6,19-2 0,-21 1 0,7 0 3,-13 1-3,1 0 0,-9 1-11,-1 1 11,-2 0-151,0 0 47,0 0-13,2 0 117,0 0 179,4 0-64,2 0-107,4-1 54,1 0-18,7-2-35,-8 1 27,5-1 26,-14 3 64,2-1-48,-6 1 591,0 0-755,-2 0-225,-1 0-350,-3 0 6,-1 0-56,-2 0-6097,-9 1 16638,7-1-7373,30 0 1,-14 0-1,27-1 1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33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16318,'25'13'0,"-1"-1"3,-9-3 5,2-1 29,0 0-32,3 0 40,0 0-11,3-1-31,-1 1 5,16 5-5,-17-6 11,15 9-6,-26-11 3,3 3 26,-9-6-37,2 1 0,0-2 33,4 3-33,-2-3-131,4 4 125,-7-3-50,0 2 56,-5-2 406,-2 6-319,-1-3 61,-4 6-55,0-5 80,-7 5-111,2-4 8,-24 9-67,14-6 72,-25 10-75,23-9-240,-16 12 198,22-10 44,-9 10-2,18-13-8,-4 5 5,7-9-103,-1 3 53,4-5-1599,-1 2 624,3-4-2355,0 0 202,1-1 3181,0-5 0,0 4 0,0-4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19:43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53 14904,'-20'15'-42,"3"1"37,10-3 5,0 1 70,0 0-26,0 1-10,-1 0-34,2 1-6,0-2-47,0 0 17,2-1 97,-5 12 135,0 6-123,-1-1 95,-3 9-168,8-23-11,-4 11 11,5-16 36,0 6-2,2-8-17,-2 6-23,1-8-36,0 2 45,3-7 960,-1-1-1050,2-7-2,1 0 47,2-8 36,2 0-75,7-12 47,-3 3 29,13-23 10,-9 14 4,11-22-6,-11 22 92,8-16-42,-13 22-39,6-12-17,-10 23-61,2-5 55,-5 17-52,-1 0 16,1 3 6,-1-1-26,1-1 77,3-3 30,-1 1 260,0-3-232,-2 5-22,-1 1-138,0 0 37,-1 1-9,2-1 1,0-1-1,1-1-8,0 0 64,0-1 1,1 1 38,-2 0 250,1 1-837,-3 1 554,1 4 143,-1 2 8,0 4-109,1 2-37,2 3 32,4 8-29,0-4-11,7 12 3,-5-12 31,8 13-31,-7-14-3,11 18 1,-9-17-29,11 16 31,-12-18 11,8 9 34,-8-12-6,7 11-42,-10-13 3,5 6-3,-9-11-13,1 4 10,-4-6-72,2 4 78,-1-5 58,3 4-58,-2-3 9,2 4-4,-4-3 1,4 4-3,-4-5 0,2 3-3,-3-6 607,1 1-1203,-1-1 596,0 1 123,1 0-36,-1 3-87,0-1-3,0 2-39,0 0 0,0-2-39,0 3 81,0-5 73,0 1 842,0-3-915,2-4-70,0-2 67,1-5-2,0-2 5,1 0 22,-1-3-27,4-9-1,-2 3-81,7-17 79,-4 13-6,13-29 11,-11 26 3,11-19 3,-14 28-9,5-8-30,-6 14-54,9-10 57,-7 12-29,8-8 56,-7 11-38,5-7 35,-5 7 102,3-4-49,-7 8 127,1-1-129,-5 5-462,-1 0 252,-3 2 11,2-1-11,-2 2-232,-2 3-202,0 1-1661,-10 8 303,4-2 1960,25-26 0,-13 13 0,25-23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3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11370,'4'12'1215,"-1"-1"-574,-3-11 298,0 0-939,3 0-25,-2 1-56,3 0 16,-2 0 65,1 1-2,1 1-7,1-1 3,3 1 4,0 0 2,1 0-6,1 1 6,-1 1 0,-1-1 45,0 1-39,-1 0 2,0 0 65,-1 0 25,-1 2-9,-1-1 29,-1 2 33,-1-2 28,-2 1 26,0 1 117,0-1 86,0 0-44,-4 1-142,-1 0-91,-4 1-52,-1-1-49,-1 0-30,1-1-44,0 0-1,0 0-6,2 0 7,-1 1 7,1-1-33,0 0 0,1 0 25,1 0 9,2 0 33,0-1-39,1-1-39,1-1 3,1-1-48,1-2-336,0 0 462,3-1 8,-1 0 37,4 0-37,0 0 65,1-2 5,2 1 20,1-4-44,3 1-54,0-2-462,2 0-261,0 0-557,0-1-851,-2-1-2178,-1 1 14139,-3-1-7373,-68 34 1,45-22-1,-51 26 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0:28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5 16542,'-19'11'-81,"5"-2"28,13-9-1392,0 0 1551,4 1 29,1 1-99,2 2-2,1 0 11,1 1-9,-1-2-30,0 0-4,-1-1 60,2 0 11,-4-2 282,1 1-223,-4-1 406,0 0-530,0-4-8,1-1 42,-1-3 3,0-1 8,-1 1 23,0 0-68,0 3-14,-2 1-55,1 4 16,-1 0-42,0 0-282,1 0-4384,0 0 3754,0 3-788,1 1-1088,0 3 12705,0-3-7373,0-11 1,0 6-1,0-9 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0:29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17 15139,'-16'-9'-375,"2"2"151,14 8 160,0 1 64,0 0 3,0 1-3,0 1-45,0 0 0,0-1 11,0-1-61,0 0 6,0-1 226,3-1 31,0 0-59,2 0 6,-1 0-17,1 0 73,2 0-90,-4 0 148,1 0-103,-3 0 804,-1 0-933,-3-2 3,-1 1-95,-4-1-3,0 1-8,0 1-18,-2 0 18,-6 1 53,3 1-98,-6 5 78,9-2-308,-3 3 227,9-4 109,0 3-44,4-4-21,0 5 110,2-5 79,4 3 19,0-4 61,10 0-122,-6-1 69,9-1-53,-8 0 127,8-3-91,-10 1 116,2-3-91,-9 2-24,1-1 5,-3 2 101,1-3-162,-1 3 19,0-1-33,0 3-225,-3 0 99,0-1-1,-2 1 29,0-1 5,0 1-14,1-1-19,-1 1 0,1 0-340,-3 0 239,4 1-445,-4 5-124,5-1-1526,0 7 482,1-4 1820,9-20 0,-6 11 0,6-18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24.3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376 0 14837,'-39'23'185,"7"-2"-124,25-7 65,1 1 34,1-1-87,0 0-28,1-1-12,0 1-33,0 0 3,2-1-3,-2 0 428,-3 20-321,2-14 61,-6 26-123,6-22 13,-9 32-52,6-23 47,-9 30-53,9-31 3,-7 18 0,8-23 39,-5 12-39,6-19 83,-5 7-49,7-15 184,-3 1-89,5-9 212,0-1-109,1-2-95,-6-1-137,0-2 11,-11-4-14,5 0-885,-12-10 392,12 6-918,-6-10 227,12 11-2672,-1-8-31,6 7 3887,0-3 0,2 8 0,0 3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24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15635,'60'8'62,"-5"0"-62,-23-6 42,1-1 2,1 0 1,-1-1 17,0 0-9,-1 0-8,-2 0-45,-2-2-515,-2-2-20,-2-1-109,-2-2-101,-4 2-269,-3-1-409,-4 0-719,-5 1 2142,-3 0 0,-3 2 0,0 1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2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15307,'27'39'3,"-2"-6"3,-18-24 2,0-2 3,1 1-8,0-1 48,-1-1-49,1-1 4,-1 1 47,0-3-53,-1 1 9,3-1-12,-5 0-157,4 2 155,-6-2 7,2 1 1,-3-2-8,3 3 5,-3-3 56,1 2-56,0-2 8,0 3 0,0-1-10,1 2 2,-1-2 11,3 4-11,-3-4-3,3 3-5,-2-4 41,2 3-33,-2-3-8,3 2-1,-4-3 15,2 2-3,-2-2 0,5 4-1,-4-2-2,4 4-8,-4-5 8,3 3 8,-3-3 37,2 1-42,-3-3 5,1 2 29,-3-3 495,2 0-882,-1 0-42,0-1-303,2-1 40,0-4-239,2-3-1511,3-9 1050,-2 4-2181,5-11 13366,-6 13-7373,-22 46 1,12-26-1,-16 37 1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3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0 326 14075,'29'-42'-19,"-1"6"19,-3 21 0,0 0 3,0 0-3,1 0 0,-1 0 0,1 1 5,0-1-2,-1 1 42,8-5-31,8-6-9,-9 5 166,10-10-45,-29 20 81,4-7-100,-14 13 55,-1 0-209,-2 4-71,-3 0-142,-1 0-116,-10 3 267,2 1-70,-11 7 81,9-3-64,-6 7 72,11-6-2265,-3 12 686,7-9 1669,1 9 0,3-14 0,1 1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4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14414,'20'42'-36,"-4"-7"36,-9-27 8,-1-1-8,1 0 11,0-1-2,1 0-4,-1 0 49,0-1-52,0 0 1,0-1-3,3-1-817,2 0 421,-2 0-1217,4-2 477,-8-1-3456,3-1 4592,-5-2 0,-1 1 0,-2 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4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13 201 11370,'-7'-8'1033,"1"1"-680,6 7 126,0 0-381,3-3-98,2 0-3,5-4-87,4 1 37,3 0 53,2 0 0,1 0 45,-1 1 78,21-11-123,-17 6-585,23-13-84,-28 12-2305,16-15 1613,-20 12 1361,6-13 0,-17 20 0,0-3 0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4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12378,'4'37'81,"-1"-6"3,-3-24-47,0 0 7,0-2-7,0 1 16,0-1-17,0-2 1,0 0 24,-1-1 32,0 2-93,-1-2-93,-2 2 93,0-1-1492,-5 3 448,3-2-3501,-8 3 14375,7-5-7373,22-12 1,-11 7-1,21-11 1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5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7279,'0'0'0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12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0 14325,'-49'36'627,"7"-5"-512,35-20-9,-1 2 73,2 2-36,0 0-20,1 1-50,0 1-11,0 0 8,1 0-34,0-1-28,1-1 37,-1-2-36,1-2-1,1-1-2,1-3-6,0-1-3,0-2-42,1 0-33,0 0-29,0-1-19,0 2 28,0 1 56,2 0 6,1 1-331,4 0-42,1-1-95,2 1-98,0-2-166,1 1-338,0-1-487,1-1-1173,1 0 12596,-1-1-7373,-54-32 1,34 23-1,-41-25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5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13532,'46'13'54,"-8"-1"-54,-23-8-48,-1 1 40,1-1 8,-2 1 39,0 0-34,-1 1 40,-1 0 64,-2 1 1,-2 1 16,-1 1 41,-2 0-4,-3 1 44,0 1-36,-1 0-37,-2 0-2,-2 0 2,-2-1 1,-3 0-12,1-1 109,-2-1-81,0-1-97,-1 1-18,-1-2 6,0 0-42,0 0 0,-1-1 0,0 0-53,1-1-17,0 1-409,2-2-120,2 1-174,1-2-219,3 0-604,0-1-1305,2-1 2901,1 0 0,0 0 0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8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1 13605,'1'38'81,"0"-7"1,-4-23-46,1-1 17,-2 1-16,0-1 24,0 1 4,-2-2-21,1 1-38,0-2 120,-1 2-65,3-5-436,-5 2-157,3-4-1143,-11 1 902,5-1-2335,-10 0 1048,12 0 2060,36-1 0,-21 1 0,28-1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9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12798,'39'30'199,"-7"-7"-163,-26-17-8,2-1-28,-1 1-5,0 1-32,1 0 37,0 0 3,0 1 5,0-1 74,10 8-80,-9-6 7,9 9 2,-13-11 28,2 5-39,-4-8-14,-1 4 14,-1-5-11,0 1 11,0-2-302,0 2-323,0-2-663,0 0 387,0 0 10731,0 0-7628,-4-9 0,2 7 0,-2-8 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1:59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0 342 13266,'38'-51'342,"-5"8"-261,-17 30-36,2-1 11,1 1-3,1-1-50,0 0 5,2 1-8,1-1 0,1 0 14,22-13-11,-17 8-3,16-9-3,-23 14 3,-1 1-2,-3 1-1,1 2 6,-8 3-9,0 1-2,-8 4-786,-1 1-1583,-2 1 1112,-7 5-807,-2-1 2072,-9 6 0,9-5 0,0 0 0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02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 14551,'-16'37'54,"2"-6"-49,11-25 1,1-1 2,0-1-8,0 0 0,1-2 6,1 0-2350,0-2 946,0-3-2261,3 0 6935,0-4 1,2 3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06.9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58 9248,'24'-28'1484,"-6"5"-1003,-18 20-8,0 1 272,0 2-664,-2-1 9,1 1 0,-3-1 64,3 1 42,0 0 103,4 2-164,1 1-53,4 4 7,-1 1 29,0 1-73,1 1 8,-1 0-53,2 1 8,4 6-78,5 8 70,-2-6 34,3 9-34,-12-17 3,5 6-6,-7-10-11,2 1 8,-5-6-44,-1 0 13,0-1 116,0 2-71,1-1 73,1 2-81,-1-1-5,2 1 10,-3-2 49,3 0-18,-3-1-6107,0 0 3890,-4-1 5457,0 0 1,-3 1 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07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0 313 15702,'29'-31'11,"-4"4"26,-8 17-34,-1 0-1,1-1 1,-2 1 3,2-1-6,-1 0 0,1-1-20,32-19 23,-21 13-6,33-21-5,-36 23-9,15-9 11,-18 11 9,8-4 42,-18 10 39,2 0-137,-11 6-51,-1 1-823,-2 1 1149,-5 4-222,2 0-367,-6 3-106,3-1-238,-2 0-284,0 1-422,-1 2 1417,29-28 0,-18 18 0,23-22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10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39 15142,'-8'37'524,"2"-6"-454,1-24-59,0 0-11,0 0 0,0 1-3,0 0-50,1 1 17,0-1-186,1 2 158,2-4 25,0 0 39,1-6-101,0 1 98,0 1 227,1-2 193,-1 2-377,2-2-40,0 0-107,-1-1-268,2-2 190,2-2 174,2-4-104,5-7 0,-1 1-162,10-13 143,-6 9 8,11-13 120,-10 15-156,12-6 64,-16 15-101,6-2 121,-12 9-76,9 0 148,-7 3-8,8 1 9,-8 1-175,3 3 26,-4-5-45,3 2 73,-4-3 28,6 0 87,-7-1-278,3 1 286,-5 0-103,2 3-320,-3-2-444,3 4 371,-3-3-895,2 2 254,-3-4 1140,-8-10 0,4 7 0,-6-9 0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13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26 11709,'35'-10'117,"-6"3"138,-27 4 6,0 1-51,0 0 61,-1 1 1354,0 1-1348,-3 6-154,1-1-117,-3 7 27,2-2-30,-1 0-3,1 0 3,-1-1 176,-3 12-89,3-10 25,-4 11-107,5-14 37,-2 4 72,2-5 79,-1 2-151,1-4 17,1 5-62,-1-5 59,0 7-26,0-5-24,-1 4 24,0-5-22,0 4-13,1-6 2,-1 0 44,1-3 248,-1 3-186,1-2-98,-2 3-8,2-3-95,1 1 34,0-2-2023,1 0 1427,4-3-436,1 0-542,5-5-1398,2 1 1082,-1-1 1951,-28 18 0,15-11 0,-22 15 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14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0 134 14518,'50'4'75,"-5"-3"-72,-20-3-3,1 0 0,1-2 0,1 1-3,3-1 3,0 0 6,3 0 8,15-4 25,22-5-39,-12 2-5,21-5-1,-44 9 0,33-7-2,-35 8-48,28-5 48,-34 8-29,19-3 34,-20 3-2,26-3 5,-25 3 347,25-2-347,-28 4-59,10-1 3,-20 1-33,-1 1 89,-11 0 2125,-1 0-2125,-7 0-6,1 0-55,-3 0 58,-3 2 3,3-1-143,0 2 135,4-2-34,1 0-90,2-1 138,-1 1-6,-2-1-219,-1 1-66,-2 0-264,-2 1-140,-2 2-352,0-1-3586,-7 3 14457,4-2-7373,40-11 1,-23 5-1,35-9 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2:15.6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11 14927,'-18'-1'268,"3"-1"-214,13 1-1,0-1 45,1 2 25,-1-1-42,1 0 17,-1 0-11,0 1-34,-1-1-42,0 1-22,-1 0 11,2 0-25,1 0 389,4 2-249,2 3-73,5 2-34,1 3 29,2 0-1,1 1-28,1-1-8,13 7-5,-10-6-40,14 6 48,-19-10 2,9 4 29,-11-6-62,8 5 64,-10-6-41,5 4-4,-8-5 15,5 3 56,-3-2-9,7 3-20,-8-4-41,3 1 16,-8-3 300,1 1-176,-3-2-42,-3 2-37,0 0 78,-4 3-86,-3 2 25,-2 3 0,-11 8-36,5-4 36,-14 11-62,14-11 79,-12 8-51,14-9 15,-15 10-15,16-13 101,-9 7-75,16-13 78,-1 1-90,6-5 65,1 0-179,1 0-6,-1 0-34,1 1-19,-1-1-84,-5 3-3,0-1-731,-7 3 154,6-2-1483,-4 1 748,7-1-3971,-7 0 15323,5-1-7373,36-12 1,-22 7-1,30-9 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5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0 13647,'-22'21'862,"2"-3"-638,11-11-98,-2 0-36,0 1-82,0 1 37,0 1-36,2 1 44,0 3-53,2 1 0,-1 3-45,3 2 37,0 1-74,2 0 12,2-2-2,0 0 63,1-2 4,0-3 2,0-1-6,2-3 1,0-2 0,2-1 8,0-2 0,1-1-3,1 0-328,1 0-803,1-1-532,3 0-1703,0-2 3369,1-1 0,-5 0 0,-3 0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2.1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540 87 14565,'26'-39'1151,"-5"8"-734,-21 26 6,0 2-28,0 0-14,0 1 44,0 0 348,0 1-616,-2 1-81,1-1 122,0 1-153,-2 0-45,1 2-75,-3 1-71,-3 4 31,-5 3 73,-12 13-70,-7 12 104,4-5-40,-1 10 48,19-22 37,-8 10-4,9-12 116,-13 23-96,11-18-39,-10 25 47,11-20 60,-4 25-71,7-18 37,-8 43-84,8-36 5,-7 33-8,6-41 0,-9 20 0,8-30 3,-6 13 3,10-24 47,-3 1 14,5-8 286,-4-1-345,2-2 9,-10-1-17,1 0-616,-20-6 297,14 1-661,-15-10 277,19 4-1439,-6-12 641,10 7-2338,-4-13 644,9 11 3195,-1-5 0,6 15 0,0 3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2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96 16805,'44'-3'227,"-1"0"-151,-12 5-17,4-1-59,4-3 0,3-2-292,3-3 12,0-3-92,1-1-9,-2-1-999,28-7-1636,-19 6 1786,-1-1-1606,-36 14 2836,-24 4 0,1 1 0,1-1 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3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1 13866,'-21'10'386,"1"0"-171,11-4-52,-2 2-20,-1 1 8,-1 2 28,1-1 25,-1 2-24,1-1 49,-3 8 1,-5 10-227,6-5-9,-6 13 6,13-19-36,-3 19-9,7-18 28,0 16-25,4-20 28,7 9 6,-1-12-1572,14 5 519,-8-11-3338,19 0 4399,-15-10 0,2 3 0,-12-2 0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3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56 11429,'8'3'1912,"-1"-1"-1508,-7-2 204,0 0-608,-11 20-45,6-10 45,-9 17 5,8-16 4,1-1-9,0 0-6,1-3-198,0 1 321,3-4 365,0-1 341,1-3-932,0-6 22,0 0-2,0-5-46,0 0-24,1 0-102,9-7 172,0 3-54,23-15 134,-13 15-369,19-9 171,-21 15-269,7 0 106,-14 6-537,5 1 145,-9 2 762,6 6 0,-9-4 0,2 4 0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3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 13215,'36'81'424,"-3"-11"-421,-20-50 33,1 1 9,1 0-42,-1 0 50,1-1 48,-2-1-40,0-2 76,-1 10-11,-6-10 143,-10 12-179,-9-15-34,-44 15-51,19-13-41,-43 11-45,44-16-1939,-17 3 231,30-8 1789,-2 1 0,19-6 0,2 1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6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291 51 11250,'37'-7'574,"-8"1"-420,-26 4 36,-1 1 37,0-1 0,0 2 804,-1-1-1023,0 0 40,1 0-43,0-1-5,1-2 0,2-1 135,1-2 16,0 3 202,0-1-174,-4 3 1235,-1 1-1350,-4 4 23,1-1 19,-4 3-97,-1-1-4,-2 2 138,-11 6-64,4-3 133,-19 17-72,17-11 124,-18 20-166,18-14-42,-22 29-12,20-22-2,-18 26-11,23-28-25,-9 15-6,12-17 5,-8 14-5,9-16-39,-8 22 36,10-24-109,-5 17 104,10-22-124,1 11 121,1-14-42,2 8 45,0-13-43,3 4 51,-2-5-33,6 2 38,-2-5-2,7 3-205,-3-3-769,11 1 526,-7-2-1364,8 2 215,-11-1 1594,1 2 0,-8-3 0,-2 0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6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15719,'39'31'-11,"-4"-4"11,-19-17 5,0-1 1,-1-1 2,1 0 29,-1-1 8,0-1-1,-1 0-35,0-1 24,-1-1-33,6 2 45,-6-2-8,9 3-82,-13-5-389,3 2 33,-5-1 71,-2-1-138,0 0-801,-2 0 555,-1 0-940,-3 2-77,-3-1 1731,-7 1 0,5-2 0,-3 1 0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23 270 11541,'-12'-15'2047,"1"3"-1518,11 12 902,0 0-1459,4-7-50,1 2 33,4-8 0,3 4 37,5-1 2,1-2-30,5 0-9,16-9 28,24-8 9,-10 5 2,23-9 6,-44 19 0,15-6 3,-25 10 45,8-3-51,-19 8-1537,0 0 167,-9 5-461,-4 0-381,-1 1 2215,-1 1 0,0-1 0,1 1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7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14747,'4'43'-128,"0"-11"122,-4-19 3,1-7 0,1-1-2,2 1 5,0-1 3,1 1 50,0 0-53,0 0 3,0-1 41,1 2-7,-2-3-32,3 3 40,-4-4-6,3 2-39,-3-3-478,2 1 198,-3-2-1110,3 1 830,-4-1-1750,2 0 1134,-2-1 11006,-1 2-7373,-5-5 1,4 3-1,-4-3 1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8.6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20 146 9956,'-11'-5'2425,"3"1"-1826,8 4 1118,0 0-1653,2 0 104,1 0-89,4-1-79,2-2-3,1-1 3,3-2 6,0 0 8,9-4-6,-5 1 6,14-5-8,-12 4-15,18-7 9,-20 8-36,8-3 30,-16 8 1,-1 1-7,-3 0-41,-1 2 45,-1 0 8,0 0 117,-1 0-318,-1 0-415,0 0 246,-1 0 155,0 0-46,0-2 42,-1 2 158,0-2 58,-2 0-6,0 1 21,-1 0 49,2 1 57,0 0 2380,2 0-2436,-1 1-57,-1 1 130,-3 2-127,-1 3 37,-3 3-51,-7 7-2,3-3-40,-9 10 48,11-9 34,-6 6-65,9-10-103,-5 8 125,8-10-33,-2 6 42,5-9-501,-1 2 305,2-4-269,-1-1 115,1-1-252,-2-1-174,0 0-812,-6 0 816,2 0-3535,-14-3 14137,8 1-7373,33 3 1,-17-1-1,31 4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6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12417,'14'2'2235,"-4"-1"-1546,-10-1-557,0 0-264,-5 6 42,3 0 1,-5 6 52,7 0 35,-1 1-1,1 0 3,-1 1 5,1 1 68,-1 0-39,1-1 30,-1 0-64,0-1-277,-1 0-529,0 0-256,0-1-459,0-1-1242,1-2 2763,0-2 0,1-3 0,-1-3 0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8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 13086,'100'-4'3,"-16"0"62,-62 0-21,0 0-44,-2-1-207,-1 1-616,-3-1-331,-2 1-321,-2 0 1475,-1-1 0,-6 3 0,-1-1 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29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1 15237,'8'37'356,"-2"-4"-294,-10-23-46,0 2-16,0 0 0,0 2 37,1 0-29,1 1 90,0 0 9,-1-1-29,1 0-8,-3 1 67,-1-2-137,2-3-106,-2-4-435,2-5-1024,-8-8 529,4 2-4897,-7-10 5933,11 7 0,0 1 0,4 4 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1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15109,'15'39'14,"0"-5"-12,-8-21-2,1 0 0,-1 0 0,2 0 37,-1-1-9,1 0 5,0 0-13,-1-2 16,9 6-27,-8-7-4,6 4 29,-13-11-415,1 0-2191,-3-2 1,1 0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16 272 10384,'-9'-8'2324,"2"3"-1710,7 5 1254,0 0-1787,3-1-81,-1 0-143,2-2 0,1 0 45,1-3 37,3-1-1,1-2 51,4 0-23,1-1-8,13-7 51,17-9-4,-7 4 43,20-12-48,-30 18 3,17-12 5,-21 12 216,8-9-187,-20 16-298,-1-4-41,-10 11-1320,-1 1 796,-2 1-353,-2 2 31,-4 0-383,-1 5-617,-2 0 2148,0 1 0,3-3 0,4-1 0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1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15092,'-2'37'-37,"-1"-5"-35,1-26 63,1 0 4,-1 1-4,2 0 6,-1-1-2,1 1-48,0 0-782,0 0-327,0-1 1162,8 1 0,-5-3 0,5 0 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2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7139,'9'16'3276,"13"-1"1,-49-18 0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2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11076,'14'3'2392,"-3"-1"-1798,-11-2-3616,0 0 1190,2 0-1149,1 0 6257,3 0 1,0-1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3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14913,'6'40'-48,"1"-6"14,-1-21 34,1 0 6,2-2-6,1 1 3,1-1 28,2 0 22,1-1-17,2 0-27,1 1 105,22 8-108,-18-8-6,18 7-244,-26-12-587,9 0 263,-10-3-2160,10-1 1353,-13-1-2038,4 0 3413,-10-1 0,-2 0 0,-1 0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3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5 308 10149,'-2'-8'2671,"0"1"-2040,2 7 993,0 0-1543,9-22-28,-3 14 9,9-18-17,-6 17-37,2 0-55,17-12 47,-9 7-37,24-15 37,-19 14-358,31-22 11,-26 19-706,25-18 13,-31 22-2079,9-5-75,-18 12 3194,1 1 0,-11 4 0,-2 2 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4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20 13538,'-15'60'39,"2"-11"-84,12-43-25,0-1 70,1-1 0,-1-2 96,1 0 497,0-1-638,5-6 37,2 0-65,6-7 68,3 1-4,1-2-47,3-1-322,2-1-127,17-12 441,-16 11-216,16-6 101,-30 17 204,2 2 283,-10 5 244,3 4-246,-2 2 295,0 10-519,-1-7 16,0 8-62,-1-10 17,0 4-47,0-8-983,0 3-525,0-5 1502,0 0 0,0-3 0,0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7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14918,'35'12'9,"-5"-2"35,-26-6-35,0 1 27,0 0 54,0 2 25,-1 1 27,-1 0 10,0 2-46,-2 1-25,0 2-11,0 0-17,0 1-16,0 0-29,-2-1 1,-1 0 44,0-2 36,-1-1 9,0-2 17,0 0-3,0-2 23,-1-1-40,-1-1-6,-2-1-13,-1 0-76,-1 0-423,-2-2-56,0 1-142,-1-1-191,1-1-368,0 0-631,1 0-1804,2 0 3615,2 0 0,3-1 0,2 1 0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28:34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14932,'35'42'23,"-3"-2"-26,-14-17-3,2 3 6,1 1 0,1 1 9,3 1 7,0 0 52,14 12-24,5 9-35,-7-8 5,-5 10 101,-25-29 207,-21 25-278,-3-22-30,-33 20-14,13-24-1887,-50 16-241,36-20 1865,-1-3 1,3-2 0,18-5 0,-10 0 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46.1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5851,'0'0'0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47.3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143 69 14179,'-27'-30'6,"3"8"-4,13 27 1,2-1 6,1 0 27,1 0-33,0 0-3,1 0 36,0 1 45,0-1-19,1 0-56,0 1 181,-2 5-78,3-1-41,-2 12-71,4-10-48,1 10 7,0-13-74,1 3 84,0-7 79,0 0 25,0-3-311,0 0 169,2-1-71,-1 0 143,4 0 341,-1 0-91,3 0-133,8 0-111,-2 0 106,10 0-109,-10-1 5,7-3 37,-9 1-23,11-7 15,-11 4 2,14-9-3,-15 9 26,6-5-9,-12 7 98,1-1-61,-3 3 316,-1 0-541,-1 2-156,0-1 246,1-1 9,-1 1 30,1 0 1,-1 0-40,1-2-445,4-3 456,0 0 132,3-6 37,-3 4-99,1-3 54,-4 7 265,-1-3-346,-1 5-26,-2-4 70,-2 3 6,-6-3-51,4 4-2,-9-1 47,8 1-14,-6 0-39,7 1-19,-2 1 10,3-1 9,-2 1 0,4 0 6,0 0 33,3 0-848,-1 0 462,-1 0-182,0 0-816,-2 0 12,0 1-103,-1 1-426,0 1 1862,14-5 0,-8 3 0,10-6 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48.2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 0 14705,'-5'36'124,"-2"-5"-116,-8-24 0,1 1 29,0 2-1,2 0-8,0 0-28,2 0-59,1 1 54,3-1-141,-1 6 29,4 1 111,0 1-2,7 0 13,-1-10-52,12 10 77,-6-9-30,11 7 37,-9-10 75,15 2-107,-10-6 37,17 1-39,-15-4-3,12-5 3,-14 0 78,7-6-44,-13 3 61,6-8-37,-10 7 65,3-12-117,-7 11 89,-1-10-68,-1 11 7,-4-8-34,-1 9-3,-8-5-3,4 6-6,-9-4-30,8 5 34,-11-2 7,11 5-63,-6-1 52,9 4-61,-3 0 37,6 1-253,-1 0-251,5 0-1928,0-2 1283,0 0-2284,0-1 13296,2 2-7373,-1 4 1,1-2-1,-1 3 1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49.7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231 82 11642,'-3'-22'968,"1"4"-651,1 16-43,0 2-571,-1-1 241,1 1 56,0 0 34,-1 1 140,1 0 131,-1 1 48,-1 2 14,0 2 137,-2 2-246,-22 38-264,11-18 12,-24 43 27,23-40-41,-11 22-29,13-24-21,-11 26 52,15-30-61,-4 18 58,11-27-80,1 7 89,2-13-81,1 2 153,0-8 206,0-1 436,0-3-714,1-6-90,1 0 90,1-7 6,0-1 44,2-12-86,-1 3 27,4-23-44,-4 14-14,5-44 58,-4 34-33,4-36 42,-5 47-8,4-9-26,-4 24-243,4-2 126,-4 12 61,6-2 88,-2 5-10,12-2 4,-4 1-82,19-4 88,-19 5-220,13-2 150,-21 4-26,3 5 198,-10 1 133,0 13-160,-1-3-1,-1 17-69,0-12-3,-4 16 45,2-16 70,-5 17-110,4-21 1,-3 6 67,5-16 140,-1-2-54,1-3 37,-4 0-241,-2 0 143,-16 3-89,12-2 2,-8 1 23,16-3-396,1 1-136,2-1-742,3-5 10,2 0-2573,9-11 2051,1 4 1752,5-4 0,-10 9 0,-2 2 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0.8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173 15 15593,'-25'-3'-165,"1"3"123,10 4 5,-2 4-24,-1 2-20,1 1-9,2 1-28,-4 15 74,8-10-35,-3 18 79,10-19-42,1 8 37,2-12-91,6 5 96,-1-11 135,11 0-37,-5-4 36,14-3-81,-7-3-47,24-9-6,-19 3 90,18-9-29,-25 10 135,6-7-143,-14 8 17,2-6-5,-7 10 94,0-2-80,-2 3 64,-1 2-1527,0 0 1225,0 5 159,0-1 187,2 5-125,3-2-26,2 1 51,14 3-81,-7-5-205,16 3 39,-14-6-145,10-1 269,-12 0-59,8-1 50,-13 0-17,3 0 65,-9 0 185,0 0-270,-3 0-60,0 2 16,0-1 28,0 2 5,0-1 93,0 0 138,0-1-138,-1 1-45,1 2 45,0-2-51,0 2 51,0-3 2279,0 0-2164,0-5-62,0 1-53,-2-7 152,0 1-57,-3-3-59,1-1-30,0-16-6,2 11-56,1-15-14,2 20-177,6-6 113,0 11-132,10-3 160,-6 7 24,13 1 77,-7 3-2796,37 1 1158,-27 0-3649,26 0 5292,-39 0 0,0 0 0,-11-1 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1.6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181 0 15786,'-27'51'-53,"2"-5"45,8-19-1,0 0 9,2 2 3,2 0-3,1-1-6,2-1-30,1-1 28,2-3-43,2 5-61,3 1 104,0-6-99,2-2-19,2-16-714,3 0 384,0-4-31,5-6 133,-2 0-2502,6-19 2117,-7 9-291,1-17 764,-8 15 227,-10-11 131,1 13 300,-11-9 36,10 12 967,-6-3-776,10 10-432,0 0-377,5 5 481,0 0 289,7 1-253,3 0-64,9 0-170,14 0-90,-4-1 13,35 2-16,-31-2-53,26 2 98,-35-1-25,12-1 16,-19 0 135,11 0-107,-17-1 424,4 0-146,-12 0 1181,-1 1-1450,-1 3-12,-1-1 74,-1 3 192,0-1 124,-1 2-311,0 2-115,-4 13-114,2-8 30,-1 11 56,5-14 3,0 6-3,3-7 9,12 11-6,-1-12-689,21 5-22,-10-10-4646,32-12 1454,-28 3 3903,16-10 0,-34 10 0,-2 0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2.2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75 1 15151,'-24'33'14,"2"-4"-17,14-16-62,1 1 60,1-2-4,2 1-61,2-1 3,1-1 62,0 0 5,2-1 0,3 0-269,15 4-73,-3-7-972,29 2 273,-22-9-3708,25-7 4749,-26 1 0,1-3 0,-16 6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2.5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8604,'0'0'0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4.3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240 0 13156,'-21'7'216,"3"1"-114,11-4-97,0 2 40,0 1-9,-1 2 37,2 1 34,-1 2 2,0-1-56,-1 3 3,-7 13 17,6-9 2,-10 18-38,10-18-40,-6 12-6,7-14-38,-5 13 22,8-14 25,-3 16 36,5-17 37,-3 13-76,2-14-33,-2 8 36,2-9 11,-2 5-8,4-9 39,-3 1-48,3-5-193,-1 0 73,2-2-61,0 0-2880,1-1 1899,5-5-1825,0-1 12823,4-4-7373,-16 15 1,7-6-1,-12 10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7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188 0 15419,'-68'21'-53,"13"-2"87,44-5 81,2 1-79,-1 1 17,3 0 26,-1 0-35,3 0-44,0-2-8,1 0 2,1-1-2,2-2 0,0 1-46,0-2 10,1 1 41,0-2-34,0 0-16,0-2 17,0-1 36,1 0 0,1-1-59,1-1-199,3-1-716,2 0-435,3-2-632,2 0-1971,1-1 4012,5-3 0,-11 2 0,2-3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4.8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30 13016,'50'-3'171,"-5"1"-73,-25 2 12,0 0-29,-1 0-19,0 0-51,-1-2 51,-2 1 2,1-1-58,-4 0 41,11 0 18,-9 0 30,14-2-95,-17 1-90,6 0 34,-13 1 0,1 1-16,-4 1-152,-1 0 296,2 0 26,0 0-98,4 0-1120,8 1 39,-2 0 1081,-28-2 0,15 1 0,-26-1 0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5.3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98 1 14750,'-31'8'62,"5"0"-1,20 0-7,-1 1-49,1-1 85,1 1-9,1 0-73,0 0-8,1 1-5,0 0 10,2 10-2,0-7 73,4 14-87,-1-16 2,6 5 9,-4-9 0,4-1 3,-3-3-51,9-2-246,-5 0-313,12-4 111,-7-1-1095,14-7 191,-8 0-2136,17-7 3536,-15 7 0,0 0 0,-13 7 0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6.3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120 0 8900,'1'13'4884,"-1"-3"-4282,0-10 728,0 0-957,0-7-99,0 5-64,0-5-210,0 7-25,-3 0-373,-13 6 345,3 0-98,-15 9 109,14-5-65,-6 9 54,11-7-204,-2 11 175,8-12-4,0 9 86,5-13 44,7 2 82,2-6 51,23 0-132,-12-3-51,23 0 6,-22-2 0,10-3-3,-17 2-5,2-2 5,-11 3 79,0-1 83,-5 0-89,1-1 45,-1 0 61,0 1-176,-1 0-254,-1-5 254,0 1 42,0-5-42,0 3 14,0-6-14,0 6 8,-2-9-2,0 9 215,-1-5-213,1 11-58,1 1-1594,0 2 1751,4 0 63,3 0-44,7 0-117,2 1-9,4-1-37,1 2 37,2-1 6,8 3-6,-8 0 11,21 4-8,-23-4 8,19 6-61,-26-6-85,10 5 135,-16-5 0,3 6 79,-6-4 145,1 11-154,-4-8 3,-1 11-37,0-10 0,0 4-27,0-7 66,0 2 23,0-6 168,-1 0 434,0-3-823,3-5-230,2 0 169,4-6-66,16-6 206,-4 4-1,23-10-8,-18 11 39,14-4-23,-21 9-265,7-1 179,-18 6 5,2 1 376,-9 4 114,1 8-238,-1 1 166,-1 12-227,0-9-34,-5 16-45,2-16-2,-3 10-90,5-16-48,1 3 40,1-8-180,3 0-374,3-3-2306,16-8 717,-2 0 2249,18-13 0,-22 12 0,2-3 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6.6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71 0 16425,'-23'3'123,"4"0"-283,18-3-8,0 0 135,-1 0 33,1 4 72,-2 2-72,-2 7-70,1 3 65,-1 1-4,2 1-97,0 15 100,3-14-41,7 21-23,-2-26 33,11 9 32,-10-16 80,2 1 23,-6-7-772,-2 0-175,0-5-111,0 0-578,-3-6-654,0 0-1938,-2-1 13960,-2-4-7373,15 39 1,-8-26-1,10 33 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6.8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13061,'37'18'-1617,"3"-3"1,-25-10 0,1-2 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8.0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158 314 16884,'-29'-8'-280,"2"3"210,12 13 17,0 1 44,0 1-36,1 1-8,2 0-45,1 0-17,3 0 37,1-1 33,4-1-42,1 5 54,8 3 36,-1-2 75,10 0-14,-3-10 130,13-2-124,-7-2-59,24-7 50,-20 2 54,19-12-53,-25 7 123,8-9-87,-16 8 50,2-9-103,-7 7 114,-1-18-150,-5 13 27,-7-17-36,1 17-39,-17-22 36,12 18-5,-15-19 5,14 23-5,-11-8-1,12 14-41,-9-3 50,13 8 5,-3-1-86,9 5-210,0-1 11,4 2-622,2-1 902,3 0-36,24-8 30,-7 3 6,32-8-2,-24 8-71,39-7 73,-34 7-79,32-4 40,-39 8-50,13 0 19,-22 2 16,7 1 169,-13 1 188,10 8-222,-11-2 67,9 11 12,-12-7 282,3 21-327,-8-12 36,1 26-56,-7-19 37,-7 23-62,-1-18-25,-21 37-51,13-34-13,-14 30-32,20-37-41,-7 20 50,13-25-39,-1 14 47,6-23-72,1 3 61,0-10-3,1-1 12,0-5-1053,0-1 517,0-3-2458,1-8 1275,-1 0 1755,0-9 0,0 12 0,-1-2 0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8:58.2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0 106 15758,'77'-5'451,"-9"0"-389,-33-1-26,-2-1-33,0-1 0,-2 0 30,-1 0-30,-2-1-3,-3 1-1778,2-4 1159,-14 4 619,-6-5 0,-9 9 0,-5-1 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01.0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129 1 16727,'-13'46'62,"-2"-4"-65,0-14-6,0 1-27,2-1 28,2 0 2,3 0-2,2-2-4,1 1 12,2-2-39,0 31 70,1-26 0,1 32-31,1-41-9,0 12 9,0-16 84,-1 12-81,0-17 34,-2 8-29,2-12 70,-3 4-78,2-6-103,-2 3 33,3-6-123,-1 1-3644,2-3 2515,2-7-481,1 1-1657,3-6 13290,2 1-7373,-15 21 1,8-11-1,-12 17 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01.7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47 14227,'5'38'67,"0"-6"-70,-5-24 0,0 0-148,0-1 143,0-1-26,0-1 31,0 0-53,0-1 98,0-1 93,0-1 349,0-1-296,3-7-191,5-6-42,2-4 39,12-12-2,-7 10-79,17-17 87,-16 19-5,7-7 2,-18 18-400,-1 0 78,-3 4 263,3 0 65,0 2 20,10 7-80,-6-3 94,6 9-31,-10-7 111,3 6-44,-4-4 176,4 13-185,-4-10 222,3 12-160,-3-12 98,0 11-190,0-11 36,0 8-37,-1-12 4,-1 3-35,0-6 99,0 3-101,-1-4 93,0 3-93,0-3-661,0 1-199,0-2-4995,5 0 15685,-1-3-7373,-6-11 1,2 8-1,-7-8 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02.4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 1 15218,'8'44'330,"-3"-6"-268,-5-23-26,0 1 34,-2 3-25,-1 0-42,-3 3 5,0 3-8,0-1 0,0 3 9,-1 11 2,0 15-3,1-9 9,1 14 45,4-31-18,-1 13-49,1-19-74,0 12 77,1-19-43,-1 6 42,1-14-103,0 0 114,0-4-2013,0 0-807,-1-5-1827,0-1 7915,-2-6 1,1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28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9558,'13'6'2028,"-3"0"-1547,-10-6 99,0 0-625,3 0 45,0 0 109,2 0-47,2 0 11,-1-1-68,1 1-5,0-1-5,0 1-40,-2 0-8,0 0 25,-1 0 28,0 2 64,0 1-2,0 1 19,1 2 0,-2 0 20,1 2-20,-2 0 9,0 1-26,-1 1 26,0 0 20,-1 2 16,0-1 8,-1 1-16,-2-1-20,-3 1-1,-3-1-24,-3 0-11,0 0-57,-1-2 4,1 0-6,-1-1-1,1-1-2,2-2 9,1 0 27,4-2-33,1-1 33,2 0-1531,0-2 1495,10-3 0,-1 0-317,8-4-254,-2 1-28,3-1-238,0 1-748,1-2-1568,1 0 12983,-1 0-7373,-71 32 1,45-20-1,-55 24 1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2.0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6165,'0'0'0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3.2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58 142 14221,'-11'-38'78,"3"7"-41,8 30 223,1 1-447,-4 3 187,2 0 61,-5 5 60,2 0-121,-1 2-90,-1 0 31,1 0-8,0 0 67,3-5 81,-1 1 34,3-5 983,0-1-1054,2-3 1,-2 2 8,3-3-53,-3 2-263,1-1 263,0-1 9,0-1 27,1-1-257,-1 0 252,2-4-29,-1 5 35,2-7-37,-2 6-149,2-3 60,-2 3-124,6-7 168,-3 7-64,8-6 28,-5 7 30,7-4 46,-5 4-99,12-2-13,-11 4 2,7 0 34,-13 2-143,1 1 70,-5 0 450,4 1-290,-1 0 33,5 4-47,-4-1-37,2 3 42,-4-4-81,1 3 79,-2-4-211,1 2 152,-2-4 11,0 2 321,0-2-251,2 3 36,-2-1 143,2 4-143,-1-1-50,-1 6 104,0-4-26,0 7-45,-1-7-109,0 6 3,0-7 14,0 1-25,0-4-123,0 0 114,0-2-181,1 0 271,0 0 593,4 3-556,-1-1 44,5 7-81,-3-6-896,4 6 173,-3-5-1111,5 3 607,-4-4 1227,9 1 0,-11-4 0,4 1 0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4.5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137 1 14831,'-30'10'-215,"4"0"153,12-1-8,0 0 6,2 1 11,1-2-20,3 1-42,1-1 53,2-1-89,0 5 42,3-5-50,-1 5 170,3-8 148,5 3-41,0-4-9,11 2-75,-4-2 50,19 0-73,-15-2-45,16-1-39,-19 0-106,4 0 62,-11 0 164,3 0 35,-6 0 97,1 0 11,-2 0 230,0 0-258,-1 0 51,0-2-274,0-1 61,2-6-73,-1 1 20,3-10 50,-2 9 6,3-10 78,-3 10 62,0-5-99,-3 7 54,1-4-53,-1 7-39,0-1-9,0 5-1607,0 0 1610,3 0 65,1 0 122,5 0-103,3 0-81,3 0-6,3 0-39,0 0-28,7 2 73,-9 0-118,12 3 110,-17-1 5,7 2 2,-11-3 46,5 2-48,-7-3-8,5 2-102,-6-2 66,0 2 161,-2 0 115,0 7-159,-2-4-64,1 9-9,-2-8-54,-1 6 1,1-8 39,-1 2-47,2-6-57,0 0 1283,0-1-1487,0-4 277,2-1-8,1-3-9,3-1-47,1-1 11,4-1-8,8-5 33,-2 4 20,12-5 44,-11 8-108,10-3 117,-13 7-39,7-2-26,-12 4-248,0 0 195,-6 2 532,-3 4-304,-1 0-21,0 9-44,0-3 25,0 9-25,-2-8-34,-3 14-8,1-13-6,-4 10 0,5-13-179,-1 6 182,3-8-42,-1 3 9,3-5-727,6 2-452,1-5-4486,13 1 5698,-8-2 0,0-1 0,-8 0 0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5.0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22 13426,'26'-12'196,"-3"3"-196,-12 10 36,-1 0-27,-2-1-1,-1 1-8,-3-1-8,0 0-1,-2 1 4,0-1 5,1 0 33,-1 0-30,0 0-263,2 0-7164,8-1 17254,-6 0-7373,-16 1 1,7-1-1,-17 3 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5.7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86 13818,'42'6'92,"-6"-5"-83,-26-9 19,0-3 8,-3 1 1,0-1 44,-3 0 8,-1 2-19,-2 1 48,-1 2-82,0 1-243,-11-2 137,4 5-39,-15-3 103,10 5 101,-8 5-5,7-1 44,-8 9-52,8-3 114,-11 14-160,12-10-33,-9 14-6,14-15-87,-2 14-19,7-14 109,0 11 45,6-14 126,11 2-171,0-6-683,30-1 142,-18-4-952,28-6 141,-27 0-2809,26-12 4161,-27 7 0,4-2 0,-23 8 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6.39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40 18 8282,'4'11'4818,"-14"6"-4812,6-13 2,-10 8-8,11-7-36,1 1 28,-1-1-51,1 2 59,1-2 17,-2 2-17,3-3-98,-1 3 98,1-5 796,0 0-841,2-5 39,3-2 1,3-3 5,3-2 0,1 0 0,2-2-12,-1 1-94,7-4 61,-5 5-236,10-6 181,-13 11-63,5-1 158,-11 6 69,5 5 26,-7 0-37,4 8 20,-6-5-73,-1 2 5,-1-3 104,0-1 27,0-1-64,0 1-63,0-3-9,0 1 3,0 1-3,0-2 42,4 3 67,0-3 106,10 1-117,-3-3 34,26-5-185,-13-1 53,31-10 0,-24 4 5,23-8 113,-33 12-71,4-1-100,-22 7-81,-3 1 179,0 3 240,-7 6-204,1 0 82,-8 9-57,7-8-53,-3 3-53,6-6-126,1 2 208,3-5-38,0 4-52,0-2 5,1 5 40,3-4-471,12 8-429,-3-8-2063,16 3-182,-14-7 2260,-44-27 0,23 18 0,-37-20 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6.9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78 65 14924,'-32'78'151,"5"-12"-159,22-48-20,0-1 19,2-1 18,0-3-21,1 0 12,2-4-33,-1-2-23,1-2-23,0 0 88,0-3 428,2-4-331,3-4-58,9-12 66,-2 0-74,17-31-40,-13 20-311,13-29 213,-16 30 61,9-13-114,-6 17-134,3 1 133,-4 11 18,-2 7 25,-2 5 109,1 0-6,1 2-123,7 6 127,-5 0-80,8 6 74,-11-6-3,5 5 11,-11-5 269,1 4 81,-6-6 434,-6 6-580,-2-7 140,-14 6-218,5-6 40,-22 2-166,16-4 8,-16 0 3,22-3-53,-5 0-736,13 0-3711,2-3 980,4 0 3509,3-3 0,-1 4 0,2 0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7.3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106 1 14568,'-8'40'457,"0"-4"-421,-3-18 62,0 2-36,0 1 64,0 1-124,0 0 7,1-2-9,1 0-37,2-1-69,2-3-9,2 8 112,2-10-2,8 7-4,-1-15-1452,12 0 242,-5-5 1219,16-6 0,-19 4 0,7-3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48.1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10 8800,'-8'-4'884,"1"1"-136,7 3 904,0 0-1890,-2 0 238,2 0 137,-3 1-100,4 1-32,1-1 186,0 2 181,3-2 6,1 0 158,8 1-212,15-2-315,-3 1-12,20-1 3,-22-1-8,23-3 8,-24 1-152,12-2 52,-22 4 21,9 0 79,-11 1 42,10 0 14,-11 0-11,2 0 8,-3 0-53,-2 0-8,-1 0-34,-1 0 39,-3 0-218,-1 0 221,-1 2 5,0 0 488,0 3-115,0 1-199,-2 3 208,-6 7-245,2-2 124,-8 13-193,7-10 14,-6 15-121,7-17-19,-1 12-36,6-19-9,0 2 98,1-9 372,7 0-254,-1-1 5,15-5-115,-4 1-165,23-15 51,-18 7 0,17-10 97,-23 14-153,5-3 83,-13 7-108,0 1-1,-6 2-106,-1 1 294,1 2 160,0 3-155,1 1 99,-1 9-96,-1-4 348,0 12-177,-1-6 79,0 15-1,-3-11 35,-8 29-231,2-24 258,-14 22-240,8-29 344,-21 12-211,16-18-18,-21 5-152,21-12 2,-13-2-44,14-2-711,-16-4-109,18-1-2398,-8-6-1060,16 1 4278,1-2 0,5 5 0,1 2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09:55.3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4152 161 13316,'-16'-25'866,"3"4"-642,9 16 0,1 0-90,0 1-27,0-1 52,0 1-41,-1-1 86,-1 1-114,0-1 123,-8-2-135,5 3 62,-15-4-140,12 6 0,-14-3 8,10 4-33,-24 0 22,15 1-83,-30 1 86,25 1-6,-24 4 6,23-1 6,-17 2-1,24-4 76,-11 2-81,20-3-8,-13-1 8,15 0 0,-16-1 0,11 0-3,-13 0 0,12 0-30,-9 0 30,13 0-47,-9-1 50,13 0 36,-5-2 0,10 2-94,-2-1 58,3 0 30,-4 0-30,4 1-19,-7-2 10,6 1 4,-11-1-1,7 1-44,-11-2 50,8 2 0,-13-1 0,10 2-3,-13 0-59,9 0 26,-25 0 64,20 1-36,-24 0-26,26-1 31,-27-1-61,22 0-6,-31-2 67,24 3-78,-35-1 81,21 2 11,-12 3 0,-1 2 34,-7 0-23,4 2 1,1 1-23,8-2 0,-31 5 0,52-6 73,-9 1-71,34-5 77,4-1-37,4 0 249,1 0-344,-4-1 47,0-2 6,-3-1 0,1-1 70,0 0-75,-5-2-1,2 2-75,-21-6 47,10 6-19,-31-3 17,19 7 36,-33 0-37,23 2 32,-32 4 7,31 0 35,-35 7-40,42-6 51,-26 5-46,43-8 113,-8 1-48,19-3-120,-6 0 45,3-1-3,-16-2 11,5 0-82,-40-6 82,24 2-53,-47-4 53,36 6 11,-44-2-11,35 3 1,7 1 1,-1 0 1,-9-2 64,2 1 0,1-1-67,3-1 27,2 0 0,5-1 62,17 2-142,-12-2-177,35 5-190,3 0 199,4 1-190,1 0 607,-2 3-107,0 2-89,-1 4 0,0-2-3,1 0 3,-1-2 135,0 0-76,-2 3-59,0-2 64,-4 5-11,3-5 238,-3 2-184,4-4-82,-5 1-25,3-4 132,-9 3-132,6-3-177,-9 3 174,9-3-8,-8 4-34,6-3 45,-8 4 0,11-4-123,-5 3 78,6-2-53,-6 5 96,3-1 4,-11 9 1,7-5 11,-18 14-14,16-13 0,-16 13 0,15-12-134,-26 23 134,20-13 633,-25 26-625,27-22 6,-16 20 207,17-19-221,-16 25-45,21-28 3,-5 19 42,17-29-86,2 8 86,1-12 5,1 8-10,0-11 30,0 7-17,0-8 31,2 6 51,-1-4-3,1 13-87,-1-9-73,0 14 67,-1-15 9,0 12-3,0-13-8,0 8 8,0-10-62,3 6 29,0-5 27,10 9 0,0-7-5,28 13 11,-16-12-81,28 11-34,-27-15 9,16 5-9,-21-8-117,8 3 170,-20-6-61,0 3 361,-9-2 101,0 7-295,0-3 4,-1 10 30,-1-7-36,-3 7-33,1-8 212,-8 13-45,6-10 18,-7 12-133,6-11 124,-8 19-115,6-13-31,-8 20-36,8-19 0,-6 13-40,7-15-2,-8 18 39,10-18-103,-4 13 100,7-20-146,1 4 93,1-8 110,1 2-29,0-5 73,0 7-48,0-5-95,-1 10 9,1-6-12,0 12 51,0-12-48,1 10 45,3-13-28,5 4 40,0-5 55,12 6-67,-9-6-42,11 4 5,-13-7 68,10 6-31,-10-4-3,13 8 1,-11-4-4,10 6 6,-8-5-3,18 10 37,-13-11 19,20 7-17,-19-10-38,19 1 10,-20-6 76,19 1-84,-18-3-8,14 0 8,-12 0-65,12 0 12,-14 0 42,21 3 5,-18 1 1,23 5 7,-20-2 29,23 5-31,-16-4-11,40 10 5,-34-7 9,32 8-3,-41-10 9,32 10-7,-28-10 43,38 7-45,-31-9-31,43-2 29,-29-3-3,-5-1 1,1-1-52,9 0 52,-1 0 0,-1 0-30,-2 0 35,-5 1 1,-2 0-2,-5 1 8,47 1 1,-45-3 33,41 1-34,-49-1-8,26 0-36,-29 0 33,42-2 6,-37 0 5,40-1-5,-40 2-3,27-1 0,-30 0-3,31-3-47,-37 3-23,17-2 20,-32 4 44,7 0 15,-11 2 30,22 6-33,-12-2 50,34 7-8,-20-8-6,38 3-39,-25-5-4,4 0 0,0-1 7,1 0-9,40 2-72,-58-2 69,16 2 9,-26-1 6,31 4 2,-26-3 51,31 2-53,-32-4-51,28 0 45,-30-1 0,22-1 8,-26 1 4,28-1-4,-24 0-5,25 0-59,-27 0 50,26 0 57,-16 0-54,36-1-50,-24 0 36,45-1-25,-49 2-53,23 0 58,-46 1 29,4 2-45,-15 0 89,14 6-28,-10-3 90,21 4-89,-12-5 114,39 0-123,-26-3 78,34-3-66,-38-2 30,19-6-17,-22 1-34,32-11-24,-28 9-4,29-9 37,-35 13-5,19-4 5,-25 6-51,14-2 51,-20 4-291,12-3 249,-9 2-17,16-2-39,-15 1-168,19-4 258,-21 3-115,13-2 112,-19 5-202,0 1 95,-8 0 57,-1 1-205,-1 0 266,-1 3 249,1-1-98,0 2-87,1 0-61,1 0 45,4 2 39,-1-2 30,11 1-117,-4-1 90,27 3-87,-13-3-1,35 3-2,-25-4 73,43-1-73,-39-1-73,33-1-5,-43 0 19,15 0 59,-25 0 373,9 0-287,-20 0 38,3 0-63,-10 0 177,4 0-157,-3-2-114,9 0-20,-5-1 39,6-1 14,-6 2-168,13 0 159,-9 1-44,12 0 45,-12 1-62,7 0 33,-9 1 34,8 2 3,-9-1 40,6 1 13,-10-2 148,8 0-156,-6-1 3,16-5-54,-9 2-109,18-6 110,-14 4-9,17-3 11,-15 4-75,16-3 72,-20 5 6,13-3 3,-18 4 137,22-4-135,-15 1 7,20-5 41,-20 3-45,11-5-2,-13 4 44,11-6-8,-12 4 14,11-10-232,-14 7-17,8-14 193,-11 12 114,7-17-77,-10 15 19,6-14-48,-8 16 51,3-9 28,-4 11-154,4-12 67,-4 12-51,4-12 51,-4 13 9,3-9-18,-2 8 12,2-9 39,-2 8-95,5-18 50,-2 13 53,5-19-50,-5 17 31,6-25-31,-7 19 9,7-27 5,-8 25 36,2-20 20,-3 22 28,-1-17-67,-1 23-3350,-3-13 3352,-2 19-92,-11-12 54,3 12 2,-16-12 3,12 14 3,-11-7-3,12 8 3406,-8-6-3406,10 7 3,-14-10-9,13 10-58,-19-13 10,17 14-49,-16-8 103,14 11-34,-15-5 34,11 7 0,-17-5 51,16 6 108,-16-5-72,22 4 31,-6-2-118,18 4-135,-5-4 138,3 0-3,-8-8-3,5 5 6,-10-15-9,8 11-41,-23-19 10,14 18 29,-24-14 8,20 15 34,-19-8-32,19 9 40,-15-4-30,19 7 111,-14-8-120,18 8 78,-11-11-42,17 10 6,-7-11-45,9 11 5,-9-8-2,5 7 3,-10-7-1,10 9 40,-12-8-45,13 10-5,-10-8-1,9 9-39,-17-12 45,11 8 6,-18-9 2,16 9-5,-13-7-3,11 7 11,-29-13-11,18 12-8,-41-9 50,31 12-45,-33-4 0,35 7-8,-17-1 11,31 3-11,-12-1 2,21 2 9,-10-1 3,17 1-36,-1 0 27,9 1 68,1-1 128,2 2-120,-1-1-70,-2 1-165,-2-1 42,-2 0 114,-4 0-36,-3-1-61,-23-1 44,11 2-36,-29-1 90,25 2-34,-21 3 39,22 0-106,-19 5-23,30-4-44,-4 2 176,19-5 59,1 0-14,2 0 439,-2-1-484,-1 0-8,-2 0-26,-3 0 34,-4 1 42,-3 0-112,-16 1 14,11-1 50,-13 1-2,20-1-31,-9 0 42,10 1 131,-6-1-128,11 0 36,0-1-6,6 0 26,1 0-62,-2 0-157,-12 0 157,3 0 0,-16 1-84,13 0 81,-6 1 3,11-1-109,-1 0 109,7-1 64,0 0 57,3 0-127,-2 0-355,0-1 151,-2-1 210,-2-1 3,-1-2 8,0 0 22,0 1-27,-2-1-12,3 3-5,-5-3 11,5 3-3,-4-2 51,5 2-20,0 0-36,3 1 148,1 1-96,0-1 1,0 1-45,-1-1-207,0 0 120,-2 1 84,0-2 3,-1 1 45,0-1-42,2 1-118,-7-2 70,3 2-53,-16 0 56,11 0 40,-12 1 2,15 0-3,-2 0 3,7 0-81,-5 0 22,3 1 59,-8 2-3,5-1-201,-1 1 117,6-2-722,2 0 39,2-1-1479,0 3 1033,0 0 1216,0 3 0,0-3 0,0 1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47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 17519,'-2'41'28,"0"-4"-33,-1-24 5,0 1 0,1 1 0,-1 0 0,1 0 5,-1 1-5,1-1-5,0 0-1,-1-1 1,1 0 2,0-1 0,0-1 0,0-1 3,1-2-3,0 0 3,0-1 3,0-2 3,1-1 30,0 0-30,0-1-3,-1-2 2,1 0-100,0 0 50,-1-1 45,1 0 34,-1 1-1,1 0-27,0 1-3,0 0 5,0-1 1,0 0 35,0-1-24,0 1-14,0-1-6,0 0 0,0 1-6,0-1-28,0 1 32,0 0 2,0-1 2,0 2 1,0 0 0,0 0 3,0 2-1,0-1 1,0 1-6,0 0-3,0-1 0,0 1 3,0-2 0,0 1 0,0-1 0,0 0 0,0 0-3,0-1-2,0-1-4,0 1 1,0 0 0,0 1-1,0 0 6,0 1 3,0 0-2,0 0 2,0 1 0,0 0 0,0 1 0,0 0-3,0 0-3,0 0 1,0 0 2,0 0-3,0-1 6,0 1 0,0 0 3,0 1-3,0 1 3,0-1 0,0 0-1,0 0-2,0-1 0,0 0 0,0-1 3,0 1-3,0-2 3,1 0 0,-1 0-3,0 0 5,0 0-5,0 1 0,0-1 0,0 2 0,0 0-8,0-1-34,0 2 42,0 0 3,0 0-3,0 0-9,0 1-52,1 0 52,-1 1-44,1 1 50,1-1-2,0 2-1,0-2 1,0 1-1,0-2 3,1 0-2,-1 0 5,1 0 0,-1 0 0,1-1-3,-1 2-3,2-2 6,-1 1 0,1 1 6,1-1-3,-2 0-1,0 0 4,-1-1-3,1-1 0,-1-1-1,0-2-2,-1 0 0,1-1 0,-1 0 6,1-2 212,-2 1-338,1 1 112,-1 0 8,0 0 0,0 0 0,0 1-6,0-1 0,0 1 1,0 0-4,1 0 1,-1-1 2,1 2-5,-1-1 11,2 0 3,-1 0 8,0 1-5,0-2 2,0 1 1,-1-2 24,1 1-24,-1-1 89,0 0-236,0 0-10,2 0 148,-1 0 157,1-1-96,-1-2 9,0 1 17,-1-1 70,0 1-45,0 0-76,0-1 51,0 1 78,0-1-123,0 0 3,0 0-11,-1-1 16,-1 0 3,0 1 1,-2-1-4,1 1-16,-1 0 2,1 0 6,-3 0-8,2 0-23,-2 1-3,0 1 26,0 0-29,-1 0-5,1 0 0,0 0-2,0 0-49,-1 0-27,1 1 25,-1 0 2,0 3 43,-1-1-45,1 3 2,-2-1-2,0 2-9,0 0 20,1 1-11,1 0-6,1 1-19,1-2 25,1 2-9,1-2 12,2 2-3,0-2-9,1 1 54,0-1-34,0 0 5,0 0 4,0 0 27,1-1-30,1 0 2,1 0-2,1-1-6,0-1-12,0-1 21,2 0 24,1-1-35,1 0 7,1-1 29,1-1-1,2 0-24,3 0 33,3 0 0,2-2 3,3-2-3,0-3-54,2-2-2,-2-2 56,-1 1 37,-3 0-4,-2 0 37,-4 3 54,-2 1 49,-4 1 46,-3 2 7,-3 0-72,-1 0-39,0-1-56,0 0-56,-1-1 0,-3-1 50,-2-1-45,-3 1 1,1 0 27,-2 0-28,-1 0-8,1 0 3,-1 2 6,2 0-4,0 2-5,1 1-45,1 0 3,-1 0-28,1 1 20,-1 0-12,0 0-24,0 0-10,-1 1-35,0 2-15,0 2 31,1 2 29,0 3 24,1 1 20,0 1 6,1 0-18,2 0 4,0-1-28,2-1-1,0 0 18,2 1 5,0-1 11,0 0-17,1-1 57,3 0-4,2-1-27,1-1-15,3 0 15,0-2-9,3-2 37,1-1-1,2-1-139,2-2 112,2-5 36,0-2 78,0-5 3,-2-2 51,-2 1 33,-3 0 39,-5 1 15,-3 2-9,-3-1-45,-1 2-33,-1 0-29,-4 0-24,-2 1-9,-2 1 25,-2 1-45,1 2-50,0 1-3,1 2-39,0 1-36,1 0-26,1 1-19,1 0-34,1 0-25,1 0-8,1 0 5,0 0 28,1 1 23,0 0 56,1 2-20,0 1-42,0 1-787,0 0-286,0 0-445,3 0-355,2-1-1274,5 0 13117,0-3-7373,-19-17 1,9 11-1,-16-12 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21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26.5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223 1 15814,'-23'7'28,"2"-2"-89,12-5 61,-2 0 2,-3 2 4,0 1 2,-3 2-5,0 1-6,1 2 3,2 0 166,-7 8-113,9-6-50,-5 10-3,11-11 0,-1 5-6,6-5-137,-2 3 104,3-6 0,0 4 39,2-6 143,8 3-90,-2-3 8,12 2-52,-9-4 64,9 1-73,-8-2-6,15 1 0,-13-1-38,13 3 35,-15-1-19,10 5 23,-11-4-4,8 4 15,-11-6 64,6 1-62,-4-2 37,7 0-45,-5 0 6,17-2-6,-14-2-107,16-4 107,-17-1 62,10-7-17,-15 8 184,4-4-139,-11 9 25,0-2-241,-2 2 151,-5-8-59,0 4 40,-7-9 2,3 8 29,-8-7-71,6 6 17,-14-8 12,13 7-4,-13-5 6,15 8-100,-7-1 61,11 5-224,-4-1 89,7 3-525,1 0 584,2 2-282,0 1-345,0 3-4131,11 3 4876,-4-4 0,5 1 0,-9-5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28.7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380 11 13103,'-21'-6'623,"1"2"-425,8 4-108,-1 0 8,-1 0-17,0 0 0,-2 0-36,1 0-45,-1 0 0,2 0 3,-1 0-48,-14 6 45,13-2-64,-17 8 145,19-4 53,-11 9-123,10-4 96,-11 13 27,11-9 107,-6 22-188,14-17 37,-1 17-85,8-20-41,6 15 30,-1-19-2,12 11 78,-7-20 90,12 1-62,-8-6 61,21-16-150,-14 3-4,22-24-5,-21 12 6,13-20-6,-18 18 42,5-12 3,-15 19 72,0-7-117,-6 18-168,0-1 25,-1 9-445,-5 5 392,0 1 188,-10 15-23,5-4-140,-6 14 169,8-14 2,0 16 53,6-18-123,0 13 67,2-18 9,6 6 92,0-10 106,13 1-86,-5-5-20,17-2-180,-10-3-1534,19-6-386,-15-2 2002,16-10 0,-26 13 0,2-3 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29.9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203 59 10914,'17'-25'537,"-3"4"-310,-12 16 81,-1 1 0,-1 2 1515,0 1-1817,-3 1-6,0 0 81,-3 1-36,1-1 28,0 1 16,0 0-80,0 0 36,-2 2 207,-8 4 25,-19 13-162,7-3 223,-18 19-284,26-16-10,-6 13-44,14-14-112,-3 15 48,10-19 11,0 11 8,4-15 37,6 8 41,-1-9-24,12 7 61,-4-10-17,15 0-56,-9-4-719,33-4 248,-21-3-1114,31-7 283,-32 1-4101,26-12 5406,-31 12 0,4-3 0,-23 10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0.4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146 8 8660,'1'15'1579,"0"-2"-1198,-1-13 1019,0 0-1283,-13-8-27,10 6-43,-10-6-47,12 8 45,0 0 1031,-2 0-507,-2 2-382,-7 5-125,1 0 307,-17 13-335,14-9 11,-10 10-1,17-13-46,-1 4-52,6-6-60,-1 3 114,3-4 58,6 4-55,0-5 118,18 3-116,-10-3-5,17 2 6,-16-4 2,6 0 1,-8-2-9,0 0-3,-1 0 3,-2 0 8,1-2 3,-3-1 121,4-4-31,-5 2 30,2-7-41,-6 5-12,0-7-33,-3 5-6,-4-13-39,0 10-53,-8-12 56,4 14-59,-7-7 22,7 10-744,-3 0 33,7 6-1745,-1 4 1233,2 2 1257,0 8 0,1-7 0,1 2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1.6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103 129 11670,'55'-54'924,"-11"10"-653,-39 37-27,-2 0 118,-1 2 33,-1 1-107,0 2-252,-1 0 99,0 0 100,0 1 42,-3 5 53,0 0-89,-4 6-98,-1 2-137,-10 12-6,3-1 229,-15 21-184,12-15-45,-11 23 45,12-20 67,-6 22-112,11-24-62,-5 25-27,11-30 21,-1 15 32,7-28-96,0 2 90,0-9 132,1-1-20,0-3 106,2-1-69,-2-1 318,9-7-346,-1-1-82,16-17 3,-7 8 0,16-21-36,-12 15-76,20-19 67,-14 19-53,38-23 45,-30 27-23,32-15-30,-38 24-382,21-5 318,-29 11-337,12-2 50,-23 7-1355,1-1 678,-8 3-4012,-6 8 5146,-2-3 0,-1 4 0,1-8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1.9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 13754,'45'1'-73,"-5"0"36,-22-3 35,-2 1-35,1 0 29,-2 1 2,0 0-41,0 0 38,-2 0-336,1 0-279,-2 2-3434,10 1 4058,-10 0 0,4 0 0,-12-3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3.1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114 0 13955,'-14'43'638,"-1"-5"-540,0-18-36,1-1-26,1 0-27,2 0-9,2-1 0,1-1-3,2-1-50,2 0 42,1 6-26,2 7-30,0-5 31,6 7 36,0-18 70,19 12-26,-8-15 66,20 7 4,-15-14 12,32-4-81,-22-5-36,32-10-9,-30 2 11,20-11-3,-24 10 6,14-9 20,-23 12 215,7-5-123,-19 10 112,0 1-95,-7 5 221,-1-1-303,0 0 105,-1-2-60,0 2-8,-1-2-98,0 2-272,-6-2 272,4 1 107,-4 0-102,5 2-173,-7 0-95,3 2 325,-14 5-62,6 0-95,-12 11 58,12-6 40,-5 10-3,10-7-204,-1 16 204,7-14-82,0 14 77,8-17 58,10 7 45,3-10 115,47 0-208,-21-11-3402,54-10 3327,-44-2-336,-1-4 0,-2-1 344,-4 0 51,26-15 2,-51 20 49,4-7 49,-16 10 3249,0-4-3338,-7 7 640,0-4-568,-1 7 228,-1-2-264,0 4 79,0 1-64,-2 0-7,1 1 94,-1-1-1342,0 1 1204,2 3 212,-3 1-80,1 4-132,-1 1-230,0-1 230,2 0 9,0-1-107,1 4 101,0-5 83,5 6 12,0-8 17,12 4-106,-5-3 97,18 1-72,-12-3-1076,25-1 183,-22-2-1746,22 0 849,-22-2 1756,10-3 0,-20 2 0,1-1 0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3.7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0 11577,'-28'22'319,"4"-3"-313,21-15 112,0 0-110,2-2-8,0 1-190,0-1 190,1 1 235,0 1 48,9 7-275,-2-3 37,13 6-37,-8-7-75,12 8 61,-12-7 6,8 7 6,-13-8 165,2 6-98,-7-6 271,0 9-254,-4-8 80,-5 7-60,-1-9 8,-11 3-115,4-6 123,-21 2-126,17-4-101,-17-1-703,22-3-2293,-6-7-722,12 1 3819,0-10 0,5 12 0,3-2 0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3.8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 12 8836,'-13'-7'230,"2"2"-841,11 5-150,0 0 1,0 0-1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4:48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0 793 14767,'45'-13'76,"-4"-1"-32,-20 0-32,1-1 21,3-1-24,-1-1 91,1 1 7,1-2-46,-2 0 37,2-1 0,-2 1-89,0 0 89,-1 0-37,0 1 37,-1 1-61,-2 0-1,-1 1-30,-1 0 47,-1 1-50,-1 0 0,-1 1-1,-1 0 1,1 1-3,0-1 3,0 1-3,-1 0-3,0 0 3,0 0 0,-2 1 0,0 1-45,-1 1 9,-1 1 33,0 1-5,0 0-23,-2 1 28,1 2 6,-1-2-3,0 2 8,-1-1 26,0 1 2,0 0 9,-1-1 0,0 1-11,0-1 19,-1 0-53,1-1 3,1 0-3,-1-1 36,1 2-33,-2-1 33,0 1 9,-1 2-45,-1-1-3,0 1-61,0-1-23,0 1 14,1 1 31,0-1 34,1-1-20,0 1 28,1-3 5,1 1 1,1-1 0,1-1-6,1 0-3,0-1 3,1 1-6,1-1-64,0 0 34,1 1-15,-1-1 51,2 1 0,-3 1 0,0 0 0,-2 2-2,1-1 2,-1 1 67,-1 0-67,0-1 11,1 1 67,-2-1-24,-1 1-1,0 0 28,-1 0-19,-1 1 8,0 0-9,-1-1-24,1 0-4,-1 0-24,0-1 2,0 0 22,0 0 4,0 1 16,-1 0-11,-1 1 3,0 2-454,0 0 339,0 0 17,1 0 53,0 0-3,0-1-33,2-1 2,-1 0 34,1-1 53,-1 2 28,-1 0-2127,-1 2-52,-5 2-1271,1 1 6645,-5 3 1,2 0 0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4.3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168 1 14487,'-64'71'678,"11"-9"-438,44-37-60,1 0-66,1 0-27,2 0 3,1 0-29,1-2-52,1 0 13,-2 14-53,1-7-47,-1 9-12,3-20 46,1-5-43,0-8 87,0-1 0,3-1 95,1-1 48,4-2-28,4 0-62,15-6-193,-3 0-644,24-11 417,-19 4-789,17-11 368,-21 9-1707,17-9 1728,-24 14-1156,8-3 498,-19 10 1425,2 1 0,-7 1 0,1 0 0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4.5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7461,'14'6'9344,"-2"-1"-9346,-12-5-421,0 0 325,-1 2 98,0 2 123,-2 3-123,1 3-120,-2 0 86,1 5-28,1-4-159,0 7 176,3-10-44,10 3-320,1-10-3190,34-8 326,-17-2 3273,18-6 0,-32 7 0,-6 3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4.8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14521,'13'34'-4089,"-2"-8"-609,-5-25 4698,-18-23 0,11 17 0,-15-17 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37.23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6501,'0'0'0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47.9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78 1 16609,'-11'40'31,"1"-5"-73,2-19 34,0-2 8,1 2-9,-1-1 1,1 0 5,2-1-5,0-1-37,1-1-227,1-1 303,2-5 39,1-1 266,0-5-238,2-4 412,2-3-370,3-3-104,6-7-33,-3 4 3,8-12-6,-7 9-23,13-16-27,-13 16-65,17-14 73,-17 20-64,11-6 61,-13 12-8,5-1-9,-5 3 45,6 0-25,-7 1-39,5 1 39,-7 0-90,3 2 132,-5 0 79,2 5-43,-4-2-27,3 5-1,-2-4 23,2 7-28,-3-7 95,1 10-90,-3-7 98,1 8-100,-1-7-3,-1 6-37,1-8-89,-2 4 53,1-9 64,0 1 412,1-4-406,3-5 0,1 1 42,5-7-42,1 2-44,3-3 38,2 0 0,2-1-75,11-7 36,-11 10-81,6-3 48,-18 10-264,-1 2 342,-3 2 104,-1 4-59,0 0 78,1 9-53,0-4 28,-1 16-64,0-11 10,-4 14-46,2-16-96,-3 9 36,2-12-50,2 4 67,0-7 20,5 2 67,0-5 28,8 0-17,-2-3-14,19-3-445,-11-1-708,24-6 238,-19 0-1432,19-9 1109,-18 6-1771,22-11 1864,-25 13 1106,13-7 0,-26 14 0,2-1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49.1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189 81 15753,'-26'-2'221,"1"3"-132,6 7-10,0 2-76,1 0 33,2 1-2,2-2 36,1 1-26,3 0-35,0-1-1,3 1-137,1 6 121,3-4-79,0 8 42,5-10 26,8 4 16,3-8 6,4 0 50,-2-5 73,8-1-76,-6-2-5,17-5-45,-17 0 65,16-12-29,-17 9 20,9-8 39,-17 12 48,-1-2-39,-5 6-43,-1 1-167,-1 0-71,0 6 99,0-2 78,0 3 70,0-1-70,0 1-3,2 1-5,2 0 8,5 3 8,2-3 12,14 7 13,-9-8-30,17 5 0,-16-8 47,13 0-41,-11-3-1,14-3-8,-14-1-353,12-7 348,-15 2 5,18-19 8,-20 14 79,11-16-42,-19 20 148,0-2-112,-4 8-47,-1 2-40,-1 1-223,-2 7 229,0 0 61,-6 14-50,1-4 34,-13 27-42,9-17 5,-9 23-8,13-26-33,-4 13 33,6-18 33,-4 14-75,4-18-19,-1 7-37,5-16 19,0 0 138,1-4 647,0 0-549,2-5 8,-1 1-157,1-5 51,-1-5-53,0 2-18,2-25 12,-1 14-5,3-29 2,-1 22-67,4-27 67,-2 21-137,17-33 132,-10 36-96,15-17 43,-16 34-217,8-2 278,-11 13 0,9 0-2,-9 4-43,12 0 0,-9 0 45,8 4 3,-9 0 257,6 12-64,-9-5 118,1 22-244,-7-15 53,-2 16-81,-2-17-42,-2 7 8,-1-11 141,-2 4-46,2-10 340,-5 1-382,1-6 102,-14 0-93,5-2-59,-12 1-8,14-1-37,-6-1 29,11-1-373,-3-5-188,10-1-3421,12-21 1029,6 10 2958,22-22 0,-21 27 0,5-3 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4:58.0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3927 174 13975,'-8'-18'602,"1"3"-488,2 12 127,0 0-25,0 0-3,-1 0 11,0-1-48,0 2-70,-1 0-27,-2 1-15,0 0-30,-2 1 134,-13 2-65,1 3-49,1-2 7,6 3-64,13-4-11,0 0 580,3-2-742,-2-4 97,-2 0 43,-4-4 36,-2 1-3,-3-1-5,-1 1 5,-1 1-8,-9-3 2,6 3-10,-25-6 10,19 7-27,-22-2 25,21 5 100,-20 1-36,17 2-36,-33 8 36,31-3 51,-22 6-104,33-7 17,-9 1 25,15-2 39,-15 0-73,14-2 4,-17 1-12,15-2 42,-16 1-6,12 0 96,-26 3-130,22-3 10,-20 3-7,26-5 40,-9 1-37,14-1 62,-10 0-64,13 0 0,-6-1 2,10 0-53,-4-2 42,3 1-36,-12-2 39,7 2-11,-15-2-67,11 3-1,-17 0 74,9 1 10,-35-1 29,27 1-93,-47 0 6,42 2 44,-41 4-19,34 0 84,-35 6-50,31-4 98,-24 0-34,37-4-17,-15-2-8,31-2-1,-12-6-41,20 2-3,-6-6-3,11 6-36,-3-4 39,5 4 6,-4-4-6,3 3-9,-5-4 9,4 4 40,-4-3-12,5 5-45,-4 1-70,3 1-106,-14 1 95,3 1 47,-32 9 46,19-3-57,-39 19 132,38-14 31,-19 8-31,31-13 34,1-1-6,12-5 22,1 0-215,2-1 53,-9-3 50,4 0-5,-10-5-11,9 1-43,-16-11 43,9 6-31,-19-11 39,14 11-14,-20-6-65,13 9-47,-47 0 118,29 7-19,-3 4 1,-2 3 48,-5 3-28,-3 5 1,0 0 2,-2 1 4,5 0 1,1-2 43,6-1 2,-28 4-41,36-9 86,-28 0-47,38-4-70,-16-1 25,31-1-6,-7 0-47,11 0-17,-6 0 64,8 1 4,-6 0-10,8 1 7,-6 1 8,8-2-17,-10 3 5,6-2-97,-11 5 100,7-2-39,-19 9 40,8-3-29,-23 13 34,19-8-39,-23 16 39,31-18-92,-9 7 52,24-16 49,1-1 44,5-4-453,0 0 391,-2 1-36,2 1 45,-3 2 188,2 1-40,-2 2-148,-1 2-30,-1 0-15,-2 12 45,2-5 560,-2 29-560,4-21-17,0 26 17,3-25 6,0 13 38,0-16 1,0 9-42,-1-15-9,-1 10 12,1-15-84,-1 7 66,1-11 21,0 5 22,0-6-29,-1 4-2,1-4 3,0 4 42,1-4 17,-4 10-54,2-7-44,-2 8-26,2-10-168,0 2 144,2-6-46,0 0 530,0-3-398,-1 3 95,0 1 28,-2 5-98,0 3-25,-2 2-33,-1 13 33,1-11-62,1 14-25,2-17 34,2 8-3,1-8 62,8 13 27,-2-12-22,7 12-2,-7-15-12,1 5-61,-4-9 58,4 5 6,-4-8 22,4 4-22,-4-5 0,5 3 0,-3-3-2,6 3 2,-6-3-28,6 2 28,-6-3 33,7 3-24,-4-2-7,13 2 4,-10-3-3,11 2-6,-9-2 0,7 2 3,-10-2 70,11 0-17,-10-2 253,11 0 536,-11 0-615,11 0-224,-10 0-56,11 0 47,-14 0-33,4 0 42,-12 0 140,0 1 151,-2 0-532,0 0-297,0 2 535,0-2 165,0 2-61,1 0-99,2 2-2,1 1-6,2 0 3,2 2 3,-1-3 0,7 4 0,-5-6 44,23 6-44,-12-6 11,28 2-8,-17-5-1,30-6-5,-21 2-45,53-10 43,-44 7-4,42-2 3,-51 7-8,23 2-23,-29 0 34,31 7 3,-33-2 3,31 6 2,-33-5 12,33 1-17,-30-3-1,29 1-4,-33-4 4,19 3-2,-21-2 3,18 4-3,-20-4 48,31 2-15,-24-2-21,53-8-12,-41 2-6,49-8-2,-45 5-26,30-1-2,-36 5 19,31 1 17,-39 2-11,22 3 2,-34 0 4,13 5-4,-15-4 1,11 5 5,-13-3-5,10 4 8,-11-5 8,19 4-5,-16-5 8,31 0-8,-24-2 0,30-1-6,-24-1-8,27 0 5,-23 0-5,32 2 8,-35-1 3,28 2 0,-32 0 0,39 2 0,-30-3 3,37 4 0,-38-3-1,27 3-7,-27-2 5,26 2 0,-28-3-17,27 3 11,-35-3 4,16 1 2,-27-3 0,12 1 5,-11-1 43,33 1-48,-21-2 0,34 0 5,-32 0-5,30-2-8,-33 1 0,20-1 8,-29 2 0,10 0 2,-14 0-2,15 0-2,-13-1 2,26-1 0,-20 1-9,32-2-27,-30 2 41,26-1-5,-25-1 0,21 1-2,-20 1-10,18 1 4,-23 0-37,12 0 45,-20 0 0,11 1 0,-13 0 3,15 4 0,-11-3 8,19 2 23,-16-3-32,19 0-2,-15 0-5,21-1-1,-24 0 1,14 0 5,-21 0 0,9 0-34,-10 0 23,8-1 8,-9 1 3,16-1 3,-11 1 30,23-1-30,-17 0 0,30-3-3,-25 2-3,23-3 3,-29 4-8,13-1 8,-15 1-3,23-1 3,-21 2-3,18-1 0,-24 1 9,18-2-6,-16 1-8,17-2 8,-18 1 0,10-1-3,-13 2 3,8-2 3,-11 1 5,12-2-5,-11 2-3,10-2-3,-12 2-11,11-3 8,-10 3-38,11-1 44,-10 2-37,8 0 32,-8 1-54,8 2 17,-10 0 42,5 2 3,-8-1 11,7 0-6,-5-1 37,14 0-42,-10-1 8,13 0-8,-12-1 58,22 0-55,-11 0-1,31-1-5,-20-1-5,32 0 2,-26 0-42,27 1 40,-32 1-65,16 0 16,-33 0 54,5 0 6,-19 0-3,9 4-3,-6-2 67,9 2-14,-9-3-11,11-1-33,-7-2 30,20-8-39,-15 3-11,14-8 2,-18 10-61,2-2 9,-8 5 63,2-1-2,-4 3-53,11-3 45,-8 2 2,16 0 6,-15 1-36,10 0 33,-11 0-5,3 0-1,-6 0-78,2 0 34,-4 0 98,3 1-39,-3-1-4,4 2 1,-2-1 84,9 0-81,-6-1-1,12 0-5,-10 0 3,14 1-3,-7-1 53,28 1-44,-19-1-4,31 0-5,-26-1 17,38-4-23,-36 1 12,21-4 0,-39 5-4,8-3-7,-12 4-12,9-3 9,-11 4 10,6-2 40,-8 1 45,5-4-78,-6 0 44,3-6-48,-4 3-86,8-11 20,-5 10 19,7-9 70,-8 13-20,0 0-42,-5 4-514,-2 2 548,0 0 0,1 0 78,3 1-42,1 1-30,1 0 0,1 1-1,0 0 37,8 0-39,-6-1 3,7 0-15,-9-2 12,2 0 8,-5 0 40,3 0 35,-3-2-32,14-8-54,-6 1-9,20-12 9,-12 7 121,22-14-119,-23 13-4,14-12 2,-23 16 103,4-8-66,-8 10-29,3-7-8,-5 7-53,3-8 22,-2 7 93,5-10-12,-4 7-42,5-11-5,-6 8-6,7-21-2,-6 17-37,6-17 47,-7 20 105,5-11-105,-5 14-5,2-8-8,-5 13 36,1-4 8,-2 4 1,1-8-4,-3 7-27,1-9 64,-1 10 8,-3-11-44,0 10-26,-6-9-5,3 10 36,-8-5-11,4 5-61,-11-7 38,10 8 9,-10-7-5,12 9 19,-6-4-28,7 5-45,-7-6 39,7 5-8,-12-8 9,9 7 5,-11-6 8,12 7-8,-12-6-8,10 5-6,-15-8-28,12 6 33,-13-7 9,11 5 6,-19-14-6,18 11 3,-17-14-1,20 14 35,-12-11-29,14 14-5,-12-8-6,13 12-126,-11-2 96,7 4-6,-17 0 39,11 2-12,-33-1 10,26 2-133,-37 0 102,39 2 30,-23 1-8,30 0-85,-11 2 88,16-1-37,-13 4 45,9-2 39,-22 5-41,20-4-4,-17 2 6,23-4 8,-12 0 54,11-1-20,-12-1-42,13-1-322,-10-5 286,15 1-12,-12-12 12,13 7-208,-14-10 112,7 9 46,-22-3 41,9 6 45,-28-1 0,21 5-45,-41 1 39,36 2 4,-35 5 2,41-1 81,-29 5-48,34-5 21,-23 2-54,30-4 70,-18-1-62,17-1 42,-27 0 12,26 0-51,-18-1-8,27 1-11,-10-2-29,11 2-47,-17 0 51,15 1 49,-12 1-16,18 0 17,2-1 123,6-1-112,-4 0-70,0 0 0,-12-1-28,3-1-33,-22-3 103,8 0 11,-51-3-45,33 4 65,-50 1 3,50 3-18,-30 0 26,37 0 96,-26-3-85,38 1 31,-16-6-51,28 1-24,-9-5-1,12 3 9,-15-6-62,14 9-120,-22-3 131,19 7-36,-15 1 42,16 2 90,-8 1-9,11 0 76,-3 1-51,10-2 54,1 0-70,5-1 111,0 0-400,-2-3 157,-1-1 62,-5-3 0,-5-4 10,2 2-130,-16-1-12,9 6-42,-41 13 179,25 2 3,-37 17 120,40-12-123,-7 10 3,24-15 17,0 5-17,9-10-11,2 0 14,2-4 42,1-1 13,-1 0-24,1 0-37,0-1 3,0 0 3,-1 2 3,-2 0 27,-1 2 116,-8 6-141,3-2-11,-6 3-5,9-7 61,-3 2-3,6-3 29,-2 0-18,4-2 121,0-1-112,1 0-274,-5 0 201,1 0-2,-4 0-65,5 1 30,0-1 74,4 0 240,-1 0-274,-2 0-84,0 0 9,-5 0 72,-1 0 3,-3-1-3,-7-1 3,5-1-56,-7 0 23,9 2-37,-5 0 39,6 1 20,-8 0 11,10 0 0,-4 1-6,9-1-5,1 1 529,3-1-518,-3 0-235,-1 0 148,-5 0 87,-2 0 5,-1 0 32,1 0 5,1 0 45,1 0-87,4 0-3,-3 0 11,3 0 87,-2-1-58,4 0-102,0 0-21,2 1-2440,1-1-381,1-1 1076,6-1 1071,6-3 0,4 0 1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5:11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341 1 16265,'-29'31'39,"5"-4"-92,11-18 19,2-1 34,1 0 9,1-1-1,1 0-5,2-3 5,2 0 26,1-2-28,0 0-4,-1 1-4,-1 0-80,-7 7 250,-1 7-114,-2 1-4,-2 11-50,8-10 8,-6 13-44,7-13-9,-6 16 56,8-18 48,-5 10-59,7-17 6,-1 3-9,3-9-59,0 0 54,2-3 8,-3 3 249,1 1-92,-10 16-160,4-7-5,-9 16-1,10-17-114,-4 9 118,6-10-77,-1 7 74,3-9-112,0 13 86,2-11 9,1 16 22,0-16-8,5 11 11,-1-12 59,5 8-59,-4-9 44,5 11-35,-4-10-4,3 10 4,-4-11-1,2 6 29,-3-7-65,4 7 22,-4-8-2,4 7 2,-4-8-2,4 5-1,-3-5-44,5 4 53,-5-4 11,8 4-11,-6-5-5,5 3 5,-7-5 5,2 1 1,-4-3-289,5 0-327,-2-1-3051,10-4 539,-5-1 3122,5-5 0,-11 4 0,-1 1 0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5:13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36 13474,'-34'-18'224,"6"3"-70,25 14-29,1 0 836,0 0-729,2 6 90,0 0-313,2 6-9,0 0 0,1 0-3,2 1-3,-1-2 6,1 1 0,5 8-45,-4-7 15,7 15 24,-8-15 6,6 11 0,-5-12-36,6 14 38,-5-11 108,5 11-32,-8-13-28,2 8-41,-5-8 33,1 11-37,-2-10-5,1 12-2,0-11-12,2 10 11,-1-10-50,3 13 44,-3-16-27,2 8-1,-3-13 91,1 1-54,-1-2 28,0 2-23,0-2 37,0 3-42,-1-4 3,0 4 31,0-3-20,0 9-9,0-6 93,0 8-89,0-9 52,0 4-61,0-5-47,0 4-15,0-6-8,0 2 104,0-3 24,0 2-111,0-2 101,-2 7-40,1-5 43,-2 8-15,0-6-64,-1 8 36,2-9-41,-1 3 30,3-7 11,-1 0 29,0-1-160,1 0 123,-2 1 210,1 0-59,-2 2-151,1 0-25,-1 0 33,-2 2 54,2-1-113,-6 6 15,5-4 36,-4 5 8,6-6 3,-3 3-11,3-5 3,-1 0-3,2-3 154,0 0-120,0 0-37,0 0-3,-1 1 6,0 0 98,-2 1-36,-1 2-59,0-1-3,0 0-73,1-1 84,1-2-5665,2 0 1886,1-5 7044,3-2 1,0-4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1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407 134 16315,'-32'34'-44,"5"-3"38,14-14 6,1 2 0,-1 2 0,0 2 6,-1 3 27,1 1-33,-1 3-36,0 2-9,-1 2 34,-11 36 11,9-25 7,-2 7 0,1 0 1,2-7-2,-15 37 36,17-46 22,-14 26-27,15-35-26,-9 16-8,15-29-9,-2 1 6,6-9 8,1-1 29,1-4 489,1 0-473,1-5-47,0-1-6,2-4-62,2-3 20,1-4 40,3-5-1,1-5-42,9-17-17,-2 6 26,15-30 36,-11 27-3,4-6 0,1 0-5,5-4 1,0 0 0,1 1-38,4-1 25,-4 8 1,0 1 13,6-8 12,1 2 0,0 2-1,-2 1 51,28-28 14,-43 48 104,4-4-93,-18 18-36,-1 2-54,-6 6-934,0 1 820,-1 6 123,1 0 131,-1 6-61,1 0-33,0 5-29,2 1-2,0 2-6,1 10 0,-1-6 221,1 18-143,-1-15 213,-1 35-249,-1-26 65,-7 36-34,2-33 95,-12 31-135,6-25-35,-3 4 1,1 1-60,-1 2 55,-9 45 1,13-54-82,-4 25 81,7-31-39,-1 16 45,5-29-5,0 8 2,1-21 6,-1 0-3,2-8-2277,-3-2 1247,2 0-3064,-2-3 311,-1-2 3783,0-4 0,0 3 0,2 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1.0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15159,'44'30'50,"-6"-5"-44,-23-19 0,-2 0-1,0 0 1,-2 0 5,-1 0 34,0 0 8,-3 1 17,0 1 3,-1 0 5,-3 0 48,1 1-11,-2 0-9,-1 1 54,0 0-28,-1 2-9,-1 0-25,-2 1-11,-3 1 2,-4 2-27,-1 0-54,-2 1 37,-1-2-37,-1 1 26,0-1-28,0-1 2,1-1 3,2-1-11,1-2 0,2-2-8,1 0 2,1-2 6,2-1 6,1 0-1,0-1 1,1-1 2,0 0-5,-1 0-3,1-1-529,0 0-143,0-1-291,0-1-277,1 0-6324,1 0 7564,0-4 0,1 3 0,0-2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2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 14551,'38'-6'367,"2"3"-269,2 4-98,4 0-473,3-1-280,2-4-424,0-3-354,-1-4-511,-2-1 2042,-8 1 0,-17 4 0,-10 2 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2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799 122 14873,'5'-60'731,"-1"11"-358,-4 44 16,0 1-81,-1 2-62,0 1-41,-2 1-93,-1 0-112,0 0-26,-3 1-195,-3 4-316,-43 48 537,21-17-83,-9 13 0,1 3 83,4 4 66,1 9 0,2 2-24,0 6 87,3-1 0,1 0-129,6-4-21,6-12 0,0-1-49,1 5 95,-7 28 56,12-42-3,-12 37-44,12-43 72,-11 29-52,11-41 32,-6 11-30,6-21 126,-7 8-112,7-15 0,-10 3-252,8-11-974,-19-1 366,14-7-1705,-16-8 417,18-2 2078,-12-34 0,19 32 0,-4-18 0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2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89 13712,'55'-1'25,"-3"0"-25,-17-7 0,4-1-586,1-1-545,4-1-407,0-1-713,2-1 2251,-6 1 0,-16 5 0,-9 3 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3.4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0 15069,'-16'76'356,"-1"-3"-238,-3-19-113,2 2 65,1-2-17,1-1 1,1-2-52,2-4 38,-1-3-40,3-4-6,0-2-58,-3 19 2,6-23 14,-4 27 57,9-40-9,-1 8-73,3-20-2078,0-1-2035,1-6 832,1-12 3354,0 1 0,0-3 0,1 6 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4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0 219 12750,'29'27'126,"0"-3"-123,0-14 42,3 0 73,2-3-18,2-2-55,2-3 17,0-1 19,0-2 29,1-4 50,36-19-4,-4-15-66,1-1 151,-22-10-115,-40 29 154,-5-21-219,-11 23 200,-5-7 49,-3 17-212,-1 5-98,-1 1-106,0 3-62,0 5 84,-21 29 120,14-5-114,-23 39 78,27-27 53,-10 30-53,17-30-137,-1 30 39,9-40 62,9 16 41,3-32 76,18 1 9,-3-11-611,47-18 289,-26-1 173,3-7 0,-1-2 93,1-7 100,28-27-89,-36 24 171,22-28-107,-38 35 319,6-10-204,-25 29 79,-1 2-303,-3 5-241,-4 5 73,0 1 78,-9 16 85,3-4-51,-8 18 22,8-13-95,-5 21 126,8-23-11,-1 11 14,6-21 40,0 2 13,2-8 456,-1-1-223,1-3 747,-1 0-1033,-1-6-8,-1 0-79,-1-5-159,0-6 33,2 2-134,0-15 305,3 8-48,6-16 45,-1 15-221,17-20 177,-8 21-71,30-22 124,-20 27 5,34-16 31,-25 18 0,27-9-37,-23 11 21,42-10 16,-40 14-3,24-6 6,-45 11 100,-3 0-50,-13 3 393,-1 0-446,-2 1-54,0 1-16,0 1 70,-2 0 62,-1 1 98,-6 6-124,3-2-36,-5 7 0,5-8-1322,-3 5-3,3-5 11155,-5 3-8360,37-41 0,-25 26 0,30-29 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7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0 15699,'-25'2'-240,"2"0"116,14 4 35,0 2 24,0 3 65,-1 5 9,-2 6 24,0 4 4,-1 5 13,-10 36 3,7-23 9,-10 35-59,16-45 36,-5 19-42,8-30-131,-1 12 125,6-25-24,0 0 36,2-7 988,0-2-1016,0-7-99,0-1-10,0-8-194,4-8 152,1 2-146,8-19 162,0 13-44,13-17 103,-6 19-75,20-12 139,-15 18-35,37-13 72,-27 17 0,33-12 2,-35 15-4,18-6 2,-25 9-152,10 0 108,-24 6-46,2 3 90,-13 5 456,0 19-321,-1-5 167,-9 24-167,2-19 35,-14 17-128,7-18 6,-11 15-40,11-17-69,-9 12-9,13-19-56,-3 8 117,11-16-44,0 1 8,2-7-212,0 1 33,2-5 89,2 1-52,6-7-300,16-9 218,-2-1-499,44-30 622,-28 21 37,36-23 73,-42 31 33,15-8 6,-27 16 5,4 0-53,-17 8-181,-3 2 226,-4 5 644,-2 9-437,0 1 101,-1 15-137,-1-7 65,-7 27-231,3-22 96,-6 25-11,7-26 100,-4 23-185,6-24 18,-4 18-23,5-26-59,-1 7-22,3-12-45,0 3 123,0-7 126,15 2-114,-2-6 133,25 0-142,-11-6-167,39-16 49,-28 3 45,34-24 76,-37 16 75,21-25-5,-26 18 143,18-34-135,-28 34 98,6-20-101,-21 34 200,-1-3-35,-4 14 121,0-1-294,0 6-145,-1 0-51,-1 2 2,1 0 26,-2 1-170,-1 9 206,0 0-19,-7 18 81,3-8 134,-7 17-8,5-14 25,-6 21-187,8-22-90,0 13 92,6-23-92,1 4 121,1-9 13,13 2 45,-2-6-291,26-3-22,-9-7-188,42-23 384,-30 7-43,36-28 43,-42 24 30,27-28 40,-33 28 184,16-19 26,-32 31 288,0-3-308,-9 13 383,-2 2-203,-1 3-556,-3 4 38,0 2 72,-5 6 70,-1 3 176,-9 15-131,5-6 257,-11 27-212,15-24-9,-6 16-81,12-26-230,-1 9 222,4-15-59,6 8 67,-1-12 8,14 2-179,-3-7-2576,35-2 34,-16-5 2713,39-9 0,-49 7 0,9-4 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7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356 48 16369,'-77'-30'-283,"11"12"132,43 31 27,-2 9 52,-3 5 21,0 7-22,1 4 12,2 1-9,4 0-20,5-2 9,6-1-9,4-5 82,4-2-82,1-4 46,6-3-18,4-3-1338,22-3-82,0-8 1482,58-19 0,-56 7 0,29-13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8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0 13479,'-53'43'153,"1"0"0,3-2 0,8-2-10,17 8 28,-2 4 0,1 4-37,1 2 0,1 1-1134,4-2 1037,2-1-37,3-4 341,1 13-389,7 0 54,1-14 179,4-6-187,1-33 32,0 0 60,0-9 1148,0 0-1238,1-8-303,0-1 54,0-8-484,7-10 22,2 1-1217,22-20 811,-3 15-543,34-18 1352,-20 23 288,37-4 586,-46 20 1282,13 9-975,-38 6 656,-2 17-915,-7-4 604,-11 32-960,4-24 69,-15 26-282,12-31 87,-6 12-132,9-17-311,-1 15 266,7-18-28,9 9 40,1-16-967,21-1 146,-6-6-6015,36-21 6869,-29 9 0,10-10 0,-31 15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1:59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558 1 15862,'-26'2'257,"2"0"-215,11-2 12,-2 0-1,-3 0 70,-3 2 28,-4 2 34,-2 4-37,-1 3 54,-36 23-129,22-9 120,-40 30-115,46-25-24,-17 24-91,29-24-103,-8 32 132,21-32-124,-2 25 71,11-32-54,0 16 62,7-19-17,14 19 67,-1-21-3,22 11 6,-14-20-148,41 2-309,-26-8-884,51-8 129,-40-3-3431,45-16 3825,-43 8 1,0-1 0,-35 9 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0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505 1 15615,'-97'9'230,"16"-2"-222,61-7 62,2 0-25,0 0-39,1 0-6,2 0-37,1 1 9,3-1 79,-5 2-62,8 0-43,-9 5 52,9 0 60,-20 17-58,10-7-72,-26 32 27,25-25-8,-9 15-34,17-20-31,4-1-5,2-2 8,2-1 42,2-1-33,4 5 53,3-5 70,19 11 27,-6-16 38,24 3 32,-15-14-256,41-23 97,-30 5-106,39-33 61,-42 23-8,20-23 73,-29 24 291,11-21-70,-25 30 73,0-4-199,-11 20-28,-2 2-42,-3 2-146,-3 5 12,-1 1-34,-9 21 98,8-10-84,-6 19 100,11-19-52,0 11 70,4-14 22,9 7 11,0-13-599,22 2-379,-6-7-5151,51-9 6132,-36-2 0,15-2 0,-41 4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1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16629,'-23'35'-95,"4"-3"92,12-15-33,1 0-26,0-1-8,2 1-3,0-1 12,1 1 27,2-1-2,1 0-34,0-1 8,0-1 0,2-2 18,1-1-1,2-1 8,1-2-16,1 0-8,1-2 7,2-1-469,2-1-194,2-1-280,2-1-423,1 0-789,1-2-1862,-2 0 4071,0-1 0,-8 1 0,-1-1 0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0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0 15747,'-33'48'202,"4"-4"-191,10-21 42,0 4 9,-1 4 114,-1 5 0,-1 4 26,-1 5-34,-1 2-53,1 2-23,-11 42-179,14-35-19,4-7 0,2-1 27,6-9-167,2 21 184,4-34-69,11 12-295,0-27-2173,33 1 961,-12-13 1638,60-23 0,-61 14 0,25-14 0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1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0 15929,'-35'15'59,"3"0"-54,12-8 4,-2 3 36,0 2 27,0 1-66,1 0-6,2 1-36,2 1-88,-10 18 63,12-11-242,-9 27 152,18-28-36,0 14 150,10-21-86,10 6-459,3-11-3361,41-3 782,-20-10 2390,23-3 1,-39 1 0,-8 1-1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1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12 10978,'14'4'1632,"-3"-1"-1133,-11-3 753,0 0-1353,-3-9 23,2 7-12,-2-5-10,2 7 18,0 2 49,-1 0 33,0 0 0,-1 1 204,0 1-33,-1 2-26,-2 2 7,0 2-18,-2 0 0,0 0 34,-1 2 208,-8 9-376,5-7-213,-10 21 95,16-19-41,-3 15 69,8-18-16,1 8 44,2-11 98,10 5 9,-2-11 45,19 0-85,-9-8-111,39-19 106,-24 4 90,33-26-29,-37 21 65,10-15-36,-22 17 131,1-7-70,-13 16 205,-2-1-356,-4 10-577,-2 3 336,-3 5 107,1 1 103,-4 5 104,-2 8-65,2-2-16,-1 10-1,5-12-33,1 9 45,5-13 123,7 4-56,0-10 73,17-1-62,-6-1-798,42-15 62,-26 4-1913,40-18 409,-41 13 2159,6-4 0,-27 11 0,-6 3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1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0 15559,'-26'55'62,"1"0"1,1-4 0,3-5-10,3 1-53,-1 1 3,1 1 171,2-1-104,0-1-34,1-2-36,1-4-6,2-4-55,3-5-37,2-6-303,4 5-2298,21-12 1091,0-1 1608,54-29 0,-47 7 0,24-12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2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0 16237,'-35'11'95,"4"-3"-156,13-8-9,-1 4 0,-2 1-3,-1 4 11,-1 1 9,1 2-34,0 2-11,1-1 9,2 1-21,-9 12 110,11-10-120,-7 13 30,16-17-232,1 9 244,5-12-3,8 6 81,2-11 61,6 1 29,1-5-17,1-1-65,4-3-8,1-4-73,3-3-86,12-10 114,-9 3 39,20-15 32,-23 14 214,16-17-122,-26 22 336,4-5-454,-16 17-740,-2 0 659,0 8 81,0-1 151,0 6-55,-2 5-96,0-2-31,1 11 22,0-9-100,5 6 104,1-9-404,25 5-560,-6-12-2669,36 1 402,-21-13 3236,11-1 0,-30 0 0,-6 2 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2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319 0 14677,'-28'67'220,"0"-1"1,3-3-1,1-9-158,-1-8 44,-1 4-25,0 1-81,-1 0 0,1 0-109,2-4 14,3-3-23,4-6-139,4 22 248,7-31-161,3 19-539,6-40-327,4 0 476,-1-6 33,3-4 29,-2-3-85,1-5-80,-1-4-393,0-2-268,-4-2-538,-2-1 1862,-1 1 0,-1 8 0,1 2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3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 11905,'59'10'28,"-1"0"0,-2-1 0,-6-4-28,2-14 5,2 1 77,-2-1-10,-4 0 183,-3 1-146,-6 1 26,-4 1 64,-6 0 11,-4 1-68,-6 1 167,4-1-166,-12 3 630,2-1-639,-12 2 171,0 0-162,-1 5 249,0 1-98,0 6-101,0 1-5,-1 3-12,-2 3-19,-1 1-23,-1 1-100,-2 9-121,2-8-187,0 20 204,3-21-9,8 16 71,2-19-3,33 11-334,-10-17-867,47 3 411,-28-13-1162,44-13 818,-37 2-771,-5-7 1,-3-1 902,-6-2 1013,14-11 0,-47 23 0,-3 1 0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4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6 16357,'-31'32'342,"3"-4"-261,13-10-22,1-2-53,1 1-6,2-2-90,2-2-182,2 4 88,4-5-49,7 7 236,4-10 98,19 6-65,-4-11 104,27 0-50,-17-5 27,40-12-47,-39 4 107,23-13-46,-39 10 127,4-14-163,-16 12-33,0-15-87,-8 15-177,-9-12 110,0 12 22,-6-4 0,5 8-9,2 2 1,2 4-1,2 1-2,2 2 3,1 1-303,0 0-980,3 0 1316,4 0 45,4 0 110,7 2-21,4-1 34,4 3-67,16-3-11,-7 0-20,35-1-25,-34 0-142,27 2 133,-35 1-162,16 5 169,-17 0-35,15 9 76,-24-8-64,5 9 34,-16-12 80,0 6-19,-3-7 101,1 7-48,-2-4 437,0 8-257,-2-7 58,-2 6-246,-1-7 103,-2 2-140,3-7 295,2 1-242,1-3 43,1-1-311,1-4-311,2-2-115,5-5-243,16-13 478,1 2-162,39-23 482,-30 24-169,28-9 88,-43 24 7,7 1 404,-17 7-64,4 2 36,-7 0 168,3 5-344,-6-2 83,4 12-190,-5-7 93,4 11-51,-5-11 0,1 4-106,-2-7-3627,1 4 32,-4-9 3648,0 3 0,0-5 0,1-2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4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37 19678,'-41'-9'-1422,"8"1"190,33 6-963,0-2-2269,0 0 4464,0 0 0,0 1 0,0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8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439 46 14274,'-24'-13'395,"4"3"-333,15 7 36,0 1 28,-1-1 61,-1 0 18,1 1-74,-2-1 4,0 1-1,-1 0 238,-11 1-248,-6 0-29,1 0 162,-9 4-153,17 0-26,-16 8-159,16-3 70,-15 11 3,15-5-40,-18 22 45,17-15-33,-14 23 27,21-22-69,-3 17 8,9-15 25,1 16-22,3-18-3,6 19 17,-1-24 44,11 12 9,-4-20 65,15 0 5,-5-6 67,33-11-92,-23 0-42,25-16-48,-32 7 95,8-21-50,-21 17 17,2-17 25,-11 22 118,-2-9-152,-1 13-44,-10-8-6,3 12-48,-12-5 20,9 8-62,-7 0 79,7 2-3,-6 0 3,11 2-53,-3-1 72,8 1-490,1 0 239,0-1-18,1 0 35,2 1 214,11 0 136,2 0-18,43-4-100,-19 1 33,46-2 6,-42 4-6,30-1-3,-33 2-111,32 0 55,-41 2 17,18 4 0,-33 0 1,4 7 35,-12-5 6,2 6 1,-6-5 97,3 9 3,-6-8 383,1 9-301,-3-7 354,-5 18-394,0-11 101,-10 20-190,3-18-7,-7 11-35,8-15-6,-7 11-3,12-17 98,-4 4 25,8-11 333,0 0-64,2-3-504,0-6-129,0 2-39,0-8-72,0 0-21,3-4 46,4-4-295,35-29 460,-9 17 68,12-1 0,4 1 49,-5 9 3,38-12 9,-50 25-49,15 0 80,-23 7-124,12 1 89,-18 1-106,7 5 143,-15-1-8,3 8 81,-9-2 313,-1 11-137,-3-6 216,-2 16-322,-3-11-168,-5 23-28,4-22-141,-1 20 194,7-26 6,9 8 5,1-14 140,20 3-53,-6-8 87,25 0-112,-14-5 75,52-15-106,-38 4-41,-1-3 1,-1-2 7,-3 0 150,30-16-8,-44 17 255,10-10-204,-32 16 28,-2-8-160,-6 7 70,-13-13-143,3 13-118,-20-8 68,11 14-64,-18-1 72,14 6-6,-16 1-19,17 5 68,-20 23 44,22-8-48,-14 26-47,21-22-140,-1 25 151,10-25-31,9 19 73,3-25 39,16 9-39,-3-16-1714,49 4-190,-24-12 1904,53-10 0,-67 4 0,10-8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13.5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5 11650,'-5'-2'2305,"2"0"-751,3 2-1473,-36 13-2,24-4-46,-29 12-33,31-8-5,0 1-4,1 1-36,1 2 45,2-2 96,1 1-91,1 0-5,0-1-11,2 1 5,1-1 4,0 0-4,1-2 6,0 1-36,0-3-6,0 0 30,0-2-41,1 0 48,1-2-49,1-1-16,3-1-252,0-2 20,0-1 33,2-2 135,1 0-17,2 0 25,0-1 114,1-2 12,-1-1 73,-2-1 62,-2 1 19,-2 1-31,-2 0-34,0 0-16,-2 0 25,0 0 28,0-2 17,-1 0 17,0 0 8,0 0 72,0 0-35,0-1-99,0 1-44,-1 0-26,-2-1-36,-2 0 0,0 0-11,-1 0-95,1 0-169,0 0-80,0 0-18,0 1-136,1 0-138,0 2-239,2 0-418,0 2-593,1 1 1,1 0-1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2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16374,'9'37'126,"-1"-5"-126,-8-23-3,0-1-5,-1-1-37,1 0 42,0 0 1,0 1-1,0-1 3,0 1 0,0 0 8,0 0-2,0 0-1,0-2 4,0-2 27,0 0-33,0-2 5,0 0-2071,0-1 550,-1-5-657,1 1-1680,-1-5 13680,1 3-7373,1 13 1,-1-7-1,1 10 1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09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1 16203,'-28'69'546,"0"-3"-439,4-21-37,-2 2-17,2 4-53,1-2-8,3-1 8,2-3 5,3-5 37,1-4-39,3-4 42,-2 1-37,3-10 6,0 3 196,4-15-140,2-2 107,2-6-107,2-2-1008,0 0 1008,3-1-34,-1 0-28,3-1 88,1-3-18,3-3-61,15-12-17,-3 1-193,39-28 103,-26 21-67,32-20 42,-36 28-58,23-7 136,-30 15-58,13-2 87,-24 9-43,4 1-2,-9 1-118,0 0 171,-4 3 286,4 15-182,-2-4 100,3 20-117,-4-13 2,-2 21-97,0-20-3,3 15-54,0-22 32,9 6-20,-2-11-1286,26 3 508,-12-9-2018,35-3 884,-23-7 1965,24-9 0,-38 8 0,4-5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0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56 17071,'-42'-31'118,"5"6"-196,24 27-15,-1 2 6,-3 4 34,2 4 45,-2 3 2,2 2-30,0 1-15,3 1-38,1 1-34,3 0-54,3 9 51,10 9 126,3-10 73,16 2-37,-5-24-33,16-1-31,-13-5 28,8-5 45,-11-2 17,0-3-1,-2-2-16,-1-1 0,-3-1 8,0 1 39,3-9-83,-8 11 192,1-4-159,-7 12-772,-2 2 590,0 5 33,0 0 104,0 4-5,0-1 8,1 2 0,2 1 36,9 5 9,1-1 22,19 4-624,-8-9-2297,38 0 1130,-26-8-3568,35-11 5292,-39 1 0,-2-3 0,-20 8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0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12 10855,'0'13'2725,"0"-3"-1888,0-10 2663,0 0-3265,-2-16-28,0 13-67,-2-13-36,0 16-17,1 0-87,-2 1-137,-1 2-45,-2 2 36,-3 5-168,-16 23 219,10-9-70,-13 27 78,21-25-114,0 24 114,7-25-36,11 18 69,-1-24 1,22 15-17,-16-18 157,10 6 126,-19-15 294,0-2-255,-5-3 310,-4-2-562,-6 0-103,-8 1 16,-6 1-33,-4 1-421,-3 0-265,0 0-429,1 1 1235,-20 2 0,30-4 0,-14 2 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2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12269,'0'0'0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3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15053,'5'8'1654,"-1"-2"-1166,-4-6 226,0 0-835,-4 0-624,2 1-349,-3-1-780,4 0-1803,-2 0-987,0 0 4664,10 0 0,-5-1 0,7 1 0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6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371 269 14389,'25'-25'521,"-6"5"-272,-18 18 854,0 1-1201,-1 4-25,0 1 70,-4 6 53,-3 4 134,-5 7 43,-5 8-82,-6 7-95,-2 5 5,-4 3 57,1 3 89,-19 41-151,24-40 0,1 1 0,0-1 0,0 1 1,2 4 1,3-4-8,2-4-41,-11 36 38,13-44-5,-7 23-47,13-38 16,-2 10 37,5-20 10,0 4 77,4-13 1153,0-2-1311,0-8 26,0 2 11,0-8-3,0 5-58,0-3-107,1-8 95,3 2-89,10-19 134,1 9-345,23-30 214,-7 15-39,8-9 1,2-3 152,6-6-372,-2-1 0,0 0 459,-2-1 15,-8 11 1,0 0-16,3-8-201,-6 11 1,-2 0 236,3-5 2,-4 4 0,-2 1-33,-2 4-2,12-25 31,-25 49-141,1-1 18,-9 15-152,0 2 126,-4 4 618,0 0-503,0 2 727,8 17-674,-2-3-17,12 24-27,-9-15 27,8 19 0,-9-16-38,13 26 2,-9-27 11,10 22 20,-12-29 235,1 18 16,-7-21 222,-1 17-291,-7-17 137,-14 21-162,-2-11-23,-28 25-103,12-20 16,-6 0 0,-3-2-75,-4 1 2,2-5 1,-1-1 39,3-5 6,-42 10-7,46-19 4,-31 4-48,44-13-384,-10-3 48,20-3-1593,-2-18 793,15 5-1534,7-25 1469,9 17 353,33-20 0,-26 29 0,16-5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8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159 100 14792,'-23'1'-257,"4"-1"220,16 1-44,0 1 8,-1 1 73,0 2 9,-1 1-7,-1 2-2,-2 2-106,-6 11 61,4-6-28,-4 11-5,9-14-48,-1 5 126,4-11 252,1 1-36,0-7 1072,1 0-1288,-3-2-34,1 0-11,-2-4 42,0 1-50,-2-2-8,2 0-12,0-1-78,2-3-29,1-1 12,1-2 17,4-3-81,12-9 159,2 6-45,21-12 37,-13 16-78,28-8 150,-28 15-128,34-2 146,-34 9 80,30-1-89,-28 2-3,20-1-5,-22 1-90,12 0 25,-19 1-22,10 6 95,-16-1-11,9 6 8,-13-6 6,4 2 42,-7-5 178,4 0-32,-7-1 355,0 0-244,-3-1 905,-5 3-1154,-1 0-11,-15 4 37,4-3 19,-18 6-98,13-3-3,-16 7 0,17-6-137,-21 13 90,21-11-225,-17 16 177,26-14-98,-7 13 56,15-11-73,-1 10 141,6-10 2,12 10 70,0-11 81,33 7-45,-18-13 62,32 1-45,-30-9 82,28-13-57,-29 3 171,15-14-81,-29 11 247,-1-11-239,-11 10 51,-14-18-191,1 15-22,-20-16-14,12 21-123,-14-4 17,15 11-219,-12 1 140,13 4-310,-14 3 192,17 0-598,-5 4 184,15-1-2361,6 6 1966,7-5-2555,21 2 3667,-6-6 0,0-2 0,-15 0 0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8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1 14196,'-26'46'260,"0"0"1,-19 35-183,34-49-75,-1 0 0,0 0-3,0-2 8,0 1 205,0 0-96,0-2-83,-1-1 11,1-3 25,-8 10-37,8-14 4,-5 7 5,5-14 3,4-6-12,-2 1 9,5-4 31,1-4 157,1 2-124,2-3-56,-2 0 4,0 0 32,-4-7-80,2 1-42,-2-12-34,4 4-65,1-29 57,6 16-37,11-35 42,3 28-33,22-24 27,-13 26-55,24-18 72,-18 25-64,39-19 126,-33 23 28,36-13-30,-41 20-54,15-5-14,-28 11-236,4 1 208,-18 6 17,0 5 81,-7 0 261,0 16-155,-2-5 110,-7 18 33,1-13 258,-11 13-269,6-16 607,-23 14-657,15-17 47,-20 8-190,20-13 0,-17 3-45,20-8-6,-15 2-44,20-5-673,-10 1 88,11-2-833,-4 1 416,9-1 1052,1-12 0,4 9 0,2-9 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9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286 106 15341,'-57'-6'515,"6"3"-453,27 8-57,-1 4-5,0 2-4304,0 2 4197,2 2-212,-1 8-4,8-3-69,1 27 336,18-18-250,52 17 292,-8-38 132,22-2 3242,-31-30-3201,-29 11 1684,2-13-1801,-11 12 3,-11-10-43,2 10-161,-23-16 8,14 16-135,-20-12 171,19 15 17,-9-1 25,14 6-293,-2 2 284,11 2-158,1 2-130,4 0-1330,16 0 1428,2 0-456,41 0 165,-11 0-321,50-4 382,-36-1 302,-12-1 0,0-1 200,3-2 174,33-11-110,-49 9 482,22-12 146,-42 15 1156,5-4-1053,-18 9 90,-2 2 381,-2 1-1143,-5 0 3,0 0-11,-6 0-54,2 1 12,-2 2 95,-8 5-106,4 0-9,-14 7-42,12-3-190,-11 12 19,16-11-72,-3 11 162,12-13-20,0 13 37,3-12-36,7 10 35,-2-13-161,9 3 100,-6-7 56,7 4 54,-8-3-49,5 3 46,-7-4 8,2 4 115,-5-4 316,0 3-182,-2-5 328,-2 0-381,-3-1-11,-7-1-149,0 0 23,-15-1-112,13 0-345,-14 0-305,18 0-1084,-6 2 57,13-1 1730,-2 3 0,5-3 0,0 1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19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0 15291,'-21'49'156,"1"-6"-156,5-25-53,2-2-64,1 0 2,4-3 34,2 1 11,3-3-65,1-1-1074,1 0-466,1-2 1675,18-2 0,-13-2 0,13-2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6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49 14557,'25'-25'-90,"-2"4"4,-9 20 83,0 0-31,-2 0 34,-1 1 42,-1 3 39,-2 0-27,0 2-10,0 1 10,-1 0-43,-1 0 59,-1 0-17,0 1-8,-1-1 19,0 1 43,-2-1 89,0 1 106,-1 2-16,-1 0-110,0 2-78,0 1-20,-1 0-16,-1 2 28,-2-1-12,-2 1 3,-2-1-19,-1 1-9,-3 0-3,0-1-13,-2 1-1,-1-1-27,0-2-9,-1 0-426,2-2-36,0-1-90,1-2-223,2-1-405,1-2-404,2-2-637,2-1 2221,2 0 0,2 0 0,1 0 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20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0 14871,'-32'58'70,"1"-1"1,1-2 0,3-7-6,2-5-32,-1 4-33,-1 1-33,-1 2-32,0-1-58,0-1 42,3-1 36,3-5-36,5-4 3,6-6 13,4-4-615,4-7-124,2-5-199,1-5 214,2-4-1625,3-5 432,-1-6 1982,2-5 0,-6 2 0,0 0 0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20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0 114 12339,'62'11'181,"0"-1"0,-4-1 0,-6-4-108,-1-13-425,1-3 354,3-2 7,-1 1 44,-2-1 3,-2 1 5,-7 0-61,-5 1-686,-7 0-2814,-2-6 3500,-16 6 0,0-2 0,-14 9 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20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13173,'6'19'1840,"-1"-4"-1431,-5-15-2876,0 0 1081,12 0-2123,5 2 3509,10 0 0,-10 0 0,-6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21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 15263,'-30'52'131,"3"-7"-125,10-23 27,1-1-33,1-1-98,4-2 0,1-1 42,4-3-5,3-2 8,2-2-82,1 0-2629,20-2 1056,-2-2 1708,35-14 0,-33 5 0,10-7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21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60 12098,'-8'-14'1896,"2"3"-1456,6 11 386,0 0-863,-13 27-24,9-15 16,-9 21 0,14-21 37,3-1 8,4 1 0,6-2-412,13 3-89,-4-5-446,19-1 561,-17-5-432,21-4 818,-25 0 171,15-10-166,-24 5 4,2-6 47,-10 6 61,-2 0-7,1 2-29,-2-1 0,-1 0-36,0-1 72,-3-2-111,-2 0 64,-9-6 28,4 6 373,-10-9-418,11 10 236,-7-5-135,10 8-154,-2-1-135,5 4-543,1-1 138,2 3 276,10-1 360,4 1-1785,51-1 880,-21-1 361,54-1 403,-46 1 45,37 0 227,-38 3 593,31 8-148,-51-2 1314,7 18-1661,-34-11 207,-4 18-308,-5-14 146,-6 14-228,0-12 99,-6 10-134,6-14 125,-6 10-117,7-12 81,-12 8-196,11-11 117,-8 2-10,15-9 204,-1-1-152,5-3-248,0-2-88,0-3-1077,10-18 887,1 4-450,24-24 455,-8 19-28,32-23 329,-30 27-85,13-7 146,-30 23 406,-3 1-106,-5 6 277,0 5-398,-1 1-30,7 18-149,-3-13 45,9 16-45,-6-19-1768,13 6-1074,-7-11 2842,8 0 0,-14-6 0,-1 0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22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14719,'0'0'0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0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240 201 14369,'10'-27'261,"-1"4"-208,-7 15-8,0-1 36,-1 0 25,1 0-24,0 1-21,0-1 1,1 1-26,-1-1 59,3-8-58,-2 6 2,4-9-31,-4 12-19,3-4-34,-3 7 34,0-2 11,-2 6 314,-1 0-314,-3 5-90,0 0 45,-4 5 45,0 2 6,-4 8 53,-3 6-59,-1 7 36,-10 23 17,7-12-1703,0 4 1,1 1 1652,0 1-71,0 3 0,1 0 68,4-9 14,-9 34-6,13-43-5,-8 21 0,7-25 3340,-6 16-3335,7-22 18,-6 16-26,9-24 277,-3 7-277,7-18 95,0-2-1582,1-3 409,0-7-860,0-4-1081,2-10 3019,1 0 0,-1 7 0,0 4 0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0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13319,'66'14'342,"-6"-4"-107,-28-8-117,3-2-3,2 0-6,0-3-56,-2-1-8,-2-4-42,-3 1 5,-3-1-70,20-5 26,-22 6-70,15-2 41,-31 7-1431,-3 2 914,-4 2-670,-11 6 368,-2 1-2627,-22 17 3511,9-9 0,-1 2 0,15-12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0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10 9600,'-13'-6'2436,"2"2"-1621,11 4 1157,0 0-1913,-2 2-59,2-1 3,-2 1-3,6-2-3,-1 0 3,3-1 33,-1 1-30,2 0-3,3 0 0,1 0 0,2 0 3,1 1 81,27 3-84,-18-1-1039,28 2 101,-31-3-348,7 0-469,-9-1-1398,0 0 3153,-2-1 0,-7 1 0,-4-1 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1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43 12773,'43'4'283,"-7"-1"-96,-32-9 58,0 1-2,-1 1 107,-1-2-204,1 2 184,-2-4-98,0 4 135,-2-2-252,-3 4-115,-9-1-70,1 2-199,-24 2 264,15 4-35,-27 9 7,22 0 83,-32 21 29,27-15-43,-24 22-36,32-22-53,-10 17-54,18-15-55,-5 26 109,15-22-14,-1 20 22,8-27-3,6 7 48,1-15 39,10 1 43,-8-8 231,14 0-223,-11-6 53,20-8-82,-13-2 82,31-30-98,-22 14 44,26-32-80,-30 28 44,12-24-50,-19 26 114,8-17-27,-18 30 42,2-2-121,-10 17-563,-1 1 393,-1 5 7,-1 0 152,-1 4 9,-1 1 80,0 3-27,-2 2 0,1 1-1,-5 18-61,4-11-61,-2 19 52,4-22-41,3 9 13,0-15-27,4 11 28,1-14-519,12 8-441,0-11-5705,48-1 6701,-28-8 0,16 2 0,-38-4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6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0 15671,'-31'20'222,"5"-1"-225,12-5 0,3 1 3,-1 3-8,2 1-62,0 1 33,2 0-16,1 0 45,2-2-99,0-1 54,3-1-20,1-1 12,0-2 16,1 0 39,1-1-30,2 0 36,2-3-9,1 1-24,0-3-4,0 0-44,2-1-518,0-2-109,1-1-239,2-1-431,2-2-560,1 1-1928,-1-1 3866,3-3 0,-8 2 0,-1-2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2.2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0 16128,'-27'4'42,"3"0"-42,16-4 0,-2 0-6,-1 2-64,-3 1-8,-1 2 5,-2 3 73,-2 1 0,0 2 0,1-1-31,1 2-42,2-1-5,2-1-54,-7 13 62,8-7 20,-11 23-3,14-20-37,-5 16 29,10-19 44,0 5-20,3-11-10,2 3 44,1-8-36,3 1 39,0-5 126,12 1-56,-4-4 73,21-7-99,-11-1 71,21-18-45,-18 9 109,18-17-100,-22 13 19,19-22-9,-23 23 60,7-13-60,-18 23 121,-1 1-156,-5 7-18,0 2-490,-1 2 135,0 5 36,0-2 283,-2 6 107,1-1-1,-4 4 1,1 1 44,-6 13-118,4-6 127,-6 15-82,6-16-44,-3 13-124,7-18-164,0 12 156,4-17-292,10 6-181,2-10-1731,28-1 216,-9-8 2086,34-11 0,-40 7 0,7-5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3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797 0 14199,'-49'21'277,"5"-2"-143,22-7-8,-2 1 17,-2 3 19,0 2-30,-4 4 2,0 3 1,-1 2-29,0 4 37,-1 3-11,-1 4 208,-8 19 0,-2 5-225,-7 11-72,-2 8 1,3 0-44,10-11 40,7-1 1,2 0-47,4-1 6,7-6 0,3-3 0,6-7-81,2 25 81,5-37-45,3 20 40,1-30-119,9 21 74,-2-29 8,11 12 42,-9-22 0,11 5 0,-10-11 0,10 3-48,-9-8-1049,13 0 248,-6-2-5577,30-17 6426,-25 7 0,10-9 0,-26 15 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2:59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551 18 17111,'-31'-8'95,"2"1"-87,13 6-8,-1 0 45,-1 0 17,1 1-4,0 0 12,1 0 9,2 0-9,1 1 173,-12 5-243,11-2-33,-17 8 24,16-3-44,-14 11 53,11-5 70,-13 11-64,14-9-12,-16 19-2,16-17-43,-9 17 9,16-19 76,-5 16-26,9-15 107,-5 15-73,7-16-39,-2 11-9,3-13 23,-3 15-6,3-16 65,-3 15-65,3-17-5,-3 8-3,4-11-9,-1 3-30,1-5 36,-1 5-3,1-6-6,0 5 9,2-6 23,-2 3-23,0-5-79,0 4 79,2-4 3,0 2 0,-1-2 14,1 2-9,-1-1 1,0 3-12,1-3-6,-1 4 9,1-4-2,-1 6 2,1-5 8,-1 6-5,1-5-3,0 4 0,0-3-11,-1 4 5,1-6-81,-1 4 76,1-6-3,0 2 8,0-4-44,0 2 50,0-1 45,0 3-40,1-2-16,2 6 3,0-5-9,5 6 14,-5-6-5,7 5 2,-4-5 3,6 4 6,-3-4 6,6 4-9,-6-3 5,11 3-5,-9-4-8,13 0 8,-10-2 28,12-2-28,-8 0 5,22-1 1,-19-2 5,17-3-8,-21 2 50,10-4-44,-15 4 41,6-3-16,-12 4-62,1-2-87,-4 2-92,-2 0 58,0 1-1394,-1 1-464,0 0 617,0-2-472,0 1-1553,0-2 13245,1-2-7373,-2 13 1,2-7-1,-2 9 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00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85 16044,'-30'34'-93,"4"1"91,11-8-7,1 2-24,0 1 33,1 0 8,1 0 54,0 0-26,1-1-33,0-1 11,-6 19-14,6-18-37,-7 25 32,13-36-43,-1 11 40,6-21 41,0 2 74,0-8 850,0 0-831,0-6-126,1-2-39,2-6-17,3-3 3,3-5 0,4-6-9,3-5-139,27-41 147,-13 24 30,2 2 1,-1 2 12,0 5 5,18-16-28,-23 29-47,11-9 28,-18 19-123,11-7 72,-17 15-64,7-1 95,-13 8-42,0 1 71,-4 0-63,2 2 107,-2 1 98,1 8-36,-2-1 204,1 23-185,-3-13-17,-1 24-19,-2-21 42,-7 17-34,2-15 54,-7 16-74,6-18-24,-7 17-18,8-23-167,-3 7 170,10-19 76,-1 0 283,2-5-317,3-8-36,4-1-61,6-11-18,7-4-285,26-27 154,-5 7 116,-1 4 1,0 0 59,10-5 18,-8 9 1,-1 3 52,-6 8 5,10-7-34,-36 27 31,-2 1-92,-7 4-230,0 5 283,0 3 152,-5 18-63,-1-3 149,-10 26-148,5-16 33,-8 23-70,8-24 140,-13 35-86,13-34-46,-11 25-97,14-35-76,-4 14 25,8-21-36,0 8 50,3-17-128,4 4-331,2-6-2314,21 1 741,-6-4 2105,23 0 0,-28-2 0,4 0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01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21 15489,'-24'-11'104,"2"1"-104,14 10 3,-3 1 0,-1 3 2,-1 2 57,-2 3-9,-1 1-19,-7 6-71,6-3-33,-9 10 25,13-9-61,-5 8 25,11-9-107,-1 8 82,5-11-6,6 8 112,3-12 61,11 4 1,-2-7 47,17-1-56,-9-6-44,34-15 27,-25 3 26,27-17-9,-35 16 196,6-7-64,-20 13 81,-2-4-266,-7 8-123,-6-3 0,-1 5-482,-22-5 434,9 6-238,-20-1 6,20 4-1210,-8 6 42,16 1-3631,-4 8 5202,11-5 0,0 0 0,4-7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01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231 507 15705,'-32'-6'-339,"4"3"331,14 10-37,0 0 42,0 1 3,0 2-3,1 1 1,0 2-35,-1 2 32,0 0-1,1 2-2,1 0-46,2 0-52,-2 10-37,6-11-92,-1 11 232,6-20 37,7 3 64,0-9 171,10-2-180,-2-4 26,15-14-79,-8 1 132,30-37-114,-25 21 105,26-40-86,-29 32-54,-2-8 1,-1-2-20,-1-6-21,-2 1 0,-1 0 18,-3 5 65,5-22 25,-11 43 44,0 0-139,-5 23-196,-2 4-71,0 7 51,0 10 261,-2 3 167,-5 28-114,-2-10 360,-20 58-248,10-39-57,0 1 1,-2-1-56,-1-3-109,2-4 1,1 0-15,1-4-82,-6 27 53,18-45-134,3 7 110,2-17-1508,12 6 455,-1-13-2255,18 1-98,-8-7 3492,4-5 0,-13 4 0,-4-4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02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103 132 16153,'-26'44'120,"2"-6"-117,12-20-3,1-1-5,3-1-40,0-1 3,2-2-11,3-2-20,0-2 3,2-1-9,0-3 7,1-1 10,0-2 65,0-1 33,3 0 43,1-3 19,4-2-42,9-8-56,0-1-79,14-15 76,-11 9 1,9-14-4,-16 17-5,3-6 61,-10 14 65,0 2-221,-6 5-186,1 3 96,-2 0-25,-1 6 221,0-1 62,-2 11-54,2-6 43,-2 9-96,4-12-42,1 5 87,5-8 42,10 1-6,0-6-22,19 1 31,-11-6-39,18-6 36,-18 0 215,19-14-142,-25 11 126,12-15-101,-21 14 286,2-19-286,-7 15 53,-4-17-160,-6 17-30,-10-9-56,2 12-518,-18-3 235,15 12-1229,-10 0 77,16 10-4666,-2 7 6154,7-1 0,2 0 0,2-6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03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0 14585,'30'15'258,"-2"0"-160,-5 6 19,3 2 43,1 4-62,1 5-17,0 2-11,-2 3 20,0 1 167,12 38-204,-17-27-11,14 41 0,-26-49 171,3 52-132,-8-53 157,-12 39-123,-1-54 95,-21 14-148,9-19-12,-23 12-50,16-15-1604,-42 13 271,31-17-8498,-35 8 9424,38-16 1,6 0 0,15-5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23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7204,'0'0'0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34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46 15935,'-21'1'98,"5"0"-37,16-1 275,-1 0-249,0 0 3,-1 0-12,1 0 62,-1 0-1184,1 0 876,5 0 168,0 0 112,5 0-40,1 0-10,1 0-56,2 0 47,-1 0-50,1 0 50,2 0-36,14 0-12,-9-1-5,16-1-3,-19 1-2,15-1 2,-11 1-3,14-1-30,-14 2 36,18-1 36,-20 1 23,14 0-50,-20 0 2,8-2-3,-11 1-8,5-2 0,-8 3 0,5-1 3,-7 1 17,7 0 16,-7-1-22,5 1 39,-8-1 26,2 0-71,-4 1-394,0-1 66,2-1 46,-1 0 5,2-1-42,0 1-137,2 0-109,-1-1-185,0 1-1333,0-1 874,-2 1-1756,0-1 12787,-2 1-7373,-13 11 1,10-7-1,-9 9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7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0 10860,'9'5'1543,"-2"-1"-1000,-7-4-218,0 0-479,3 0-45,-2 0 163,3 0 33,-1 1-5,1 0 5,1 2 3,2-1 3,0 2 0,1 0 25,-1 2-20,1-1 37,-1 1-40,1 0-2,-2 0 42,0 0 47,-1 0-19,-1 1 42,-1-1 3,-2 0 36,0 0 17,-1 1 45,0 0 8,-3 1 72,-1-1-27,-5 2-106,-1-2-65,-2 1 53,-1-1 25,0 0-95,0 0-44,1 0-37,1 0 0,3-2-135,1 0 9,3-2 28,0 0 37,3-1 8,0-1-143,1 1 42,0-1-34,0 0 65,0 1 75,0-1 48,0 0 0,3 2 56,0-2-47,3 0 52,1 0-61,1-1-39,2 0-661,0 0-76,0-1-157,2-2-293,0-2-734,0-1 11790,-1-2-8156,-56 16 0,37-9 0,-43 12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35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35 12535,'-39'4'8,"7"0"-5,30-3 319,2-1-330,2 1 8,2-1 268,6 2-58,1-3-74,3 0-10,4-1-28,1-1-6,1 1-39,0 0-14,31-3-41,-22 3-1,33-3 6,-36 3 58,24 0-25,-25 1 29,22-2-34,-28 0-37,12-2 6,-17 2 610,4 0-316,-13 2 62,1 0-205,-6 1-750,0 0 8,-4 3-2,2-1-528,-5 4-730,1 0-1296,-1 0 3147,18-15 0,-11 9 0,15-14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2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458 97 13081,'26'-22'451,"-5"5"-269,-19 17 26,-1 0 239,0 0-556,0-1 20,1-1 89,1 0 0,1-2 8,3 0-8,0-1 45,1-1 16,1 0 502,3-5-400,-5 6 167,1-3-170,-7 6 1069,-1 1-1011,-2 0-89,-1 1-129,-3 0-95,-2 1 39,-2 1 56,-5 1 33,-2 0-33,-14 5 6,6 0 5,-20 9-8,18-5 5,-27 21 26,27-14 8,-21 22-6,26-17 166,-22 37-166,21-25 85,-20 35-68,25-36-50,-10 23 42,13-24 5,-10 37-50,14-35-42,-7 32 36,13-40-52,0 15 49,3-22-131,2 16 107,0-20-29,6 10 0,0-16 57,12 3 5,-6-6-14,23 3 14,-14-7-6,25 0-201,-18-3-471,21-7 228,-19 0-1687,25-15 773,-29 8-2321,13-14 3685,-28 14 0,-1 0 0,-8 8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3.4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10 15083,'-26'1'59,"4"0"-6,9 1-44,1 1-9,-1 2-37,-1 2 37,0 0 3,0 1 3,0 1 47,0 2 179,-13 15-167,13-10-99,-12 15 31,19-18-123,-1 14 37,6-14 2,0 11 31,2-14-11,5 5 67,1-7 39,11 2-31,-4-5 144,24-1-144,-14-3 42,26-7-5,-22-1 28,19-12-39,-19 4 117,20-16-53,-26 14 257,11-20-231,-23 21 105,-1-14-122,-8 16-21,-6-10-86,-1 11-184,-13-6-1,6 11-330,-12-1 53,11 7-2305,-19 10 969,17 0 1798,-18 19 0,25-17 0,-4 6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5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50 12333,'30'-21'969,"-6"4"-691,-22 14 10,-1 0 45,-1 0 34,0 2 2377,0 0-2892,-2 5-37,-1 0 104,-3 6 81,1 1-9,-1 6-69,-1 5 44,-2 5 34,1 2-5,-2 2 16,-9 43-11,8-32 8,-9 42 1,13-53 8,-5 17-17,5-22-40,-4 16 40,5-18 45,-3 19-45,6-24-42,-2 10 45,4-21 84,-1 4-54,1-8 57,1 1-48,0-4 529,0-1-691,-2-4-115,2 0-40,1-5 62,4-1 82,4-3-202,23-27 173,-8 12-81,34-30 180,-25 29-46,24-13 74,-25 21 27,16-7 6,-22 14 0,25-9-8,-24 12-26,20-7 31,-26 11-75,11-3 72,-20 7-92,4-2 28,-11 4-215,0 1 170,-3 0-39,0 0 154,-1 0-34,-2 3 34,-2 0 34,-10 9-303,-1 0-1496,-19 13 169,8-7 1596,-20 13 0,28-19 0,-5 2 0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5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15257,'44'26'498,"-7"-3"-489,-25-16 27,0 2-33,0-1 0,0 0 2,0 0 40,-1 0-11,-1-1-29,-1 0 40,1 0-498,5 3-1690,4-2 639,-1 0 1504,10-7 0,-19-1 0,6-2 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7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0 15671,'-10'50'356,"-1"-5"-171,-7-21-62,-1 4-61,-1 3 19,-1 3 50,-1 2-61,1 3 17,-1 0-25,3 1-68,-14 26-83,8-6 35,0 1-69,13-15 115,10-29-135,1 5 109,1-12-72,2 8 106,0-11-78,5 4 75,-1-8 0,6 2 3,-3-2 81,23 1-36,-10-2 17,28-1-57,-21-3-24,35-8-116,-30 2-66,27-11 147,-35 9 1,16-10 50,-20 6 37,12-12-28,-16 10 36,13-19-37,-17 17 82,6-14 0,-15 19 179,1-6-213,-5 12 53,0-4-44,-1 7 8,0-1-62,0 3 71,0-1-71,-1 3 99,-2-2-12,-1 1 294,-4 0-327,2 1 58,-6 0 12,5 0 215,-7 0-174,5 2 26,-10 4-154,7 1-95,-12 16 47,12-9-39,-5 13-20,10-13-58,1 7 58,3-8-103,2 10 112,1-11 11,6 7 8,-1-12-64,17 5 65,-8-7-9,22 2 39,-13-5-109,26-1-45,-15-1 17,28-2 95,-24-2-106,42-9 106,-40 5-58,40-12 103,-53 13 148,15-8-84,-29 8-10,5-8 7,-10 6 88,5-9-71,-7 8-25,2-8-42,-5 10 59,0-4-36,-2 8-20,-1 1-14,0 2 179,0 0-148,1 4-31,-2-1-53,1 4 11,-3-3 36,0 2 6,-3 8 0,1-2-78,-3 11 67,4-8-127,-1 12 133,5-14-40,-1 8 9,2-13-163,7 5 22,-1-7-705,16 1 297,-6-5-1807,25-2 290,-11-3 1254,25-8 0,-34 6 0,5-4 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7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1 17491,'-26'3'-235,"2"2"182,12 5 8,-1 0-36,1 2-25,2-1-34,1 1 8,3 0 17,0-2 45,3 2-131,2 8 156,3-7-25,6 9 17,1-14-577,14 4 453,-10-6 104,12 2 37,-17-4 44,1 0 71,-8-2 402,-1 2-58,-3 0 353,-16 7-617,4-3-35,-22 6-119,16-8 32,-21 3-99,20-5-988,-14 1 137,23-4-4242,-3 0 5155,12-4 0,1 2 0,3-2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8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13011,'-26'6'-3385,"3"1"263,11 7 3122,2 0 0,4-6 0,3-3 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9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0 16511,'-18'64'518,"-1"-6"-372,3-25-42,0 0-43,0 1 18,1 0 7,0-1-7,2-1-26,-1-1-47,2-3-102,-8 24 35,10-24-174,-5 27 190,14-40 0,0 9 37,4-16-144,2 3 116,2-6-42,6 3 72,-2-4-142,10 3-65,-5-3-440,20 3 343,-16-3-572,28 1 523,-27-4-913,22 0 838,-22-4 328,13-4 268,-17-1 244,8-12-316,-14 8 434,3-13-244,-9 12 34,4-17-314,-3 14-143,5-13 42,-4 17-50,6-5 143,-6 9-155,4-1 130,-5 6 265,2 0-42,-5 3 348,1-1 1176,-4 1-1714,0 3 0,-1 1 112,-2 4 92,-3 1-19,-2 3-28,-2 2 310,-10 18-425,8-12-134,-8 22-40,15-22-2802,82 1 1816,-42-17-1140,22-7 0,-2-4 2258,-26-3 0,-1-1 0,-20 7 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49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10342,'0'0'0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7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13148,'35'20'244,"-7"-2"-146,-22-12-33,-1 0-62,1 2 5,1 1-5,1 1 50,1 0-42,0 0-2,0 1 35,0-1 10,-3 0 10,0-1 34,-2-1 20,-2 0 69,-1-1 253,-1 1 69,0 0-153,-1 2-99,-4 0-80,-3 2-43,-4 2-27,-3 0-79,0 1-28,-1 0-45,1 0 36,1-1 9,1-2 42,1 0-33,1-2-6,1-1-3,2-1-45,1-2-414,2-1-57,1-2-46,1-2-85,2 0-3260,0-1 567,0-5 3340,1 1 0,0-1 0,0 2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51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748 24 15156,'-29'-13'756,"3"3"-465,15 11-61,-1 0 0,-1 2-12,-1 1 23,1-1-14,0 1-17,0 0-28,-1 1 19,-2 2 205,-27 18-302,11-3 43,-15 16 0,-2 4-52,-1 8-482,-1 4 0,2 1 387,4 4-2,10-9 1,2 0-33,1 7 35,7-4 1,2-1 4,5 0-117,-8 38 41,19-52-87,0 21 107,5-28-1,5 18-16,3-23-28,24 23 92,-7-25-137,48 19 45,-33-30-636,42 2 115,-37-15-1198,35-13 243,-29 1 1571,39-30 0,-58 27 0,14-13 0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52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833 268 16075,'-27'-22'694,"3"4"-431,14 14-30,-1 0-51,-1 1-26,-1 0-58,-2 0-19,-2 0-71,-3 1 59,-14 0 29,-22 5-54,7 1 28,-27 10-62,35-2-16,-30 16-1,28-7-69,-42 30 69,45-24-122,-25 25 72,41-28-25,-14 30 73,21-24-56,-9 28 58,18-32-61,0 13 11,6-18 15,10 16 38,2-19 40,24 17-34,-4-19 53,62 7-11,-33-15-248,6-6 1,2-4 48,8-8 109,-9-3 1,0-4 47,11-7 66,-15 0 0,-2-1 12,5-7 60,-8-6 1,-3-2-32,-5-4 13,-4-9 1,-5-2-51,-14 5-9,-6 3 1,-3-1 5,-10 5 98,-1-22-86,-12 31 58,-17-23-76,3 32-55,-25-12 281,19 26-555,-24 1 130,16 7-217,-30 14 181,22 1-97,-29 25 97,29-6-1053,5 4 1,3 3-137,4 2-4762,-7 42 6125,34-54 0,2 7 0,5-29 0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5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17724,'10'28'243,"0"-3"-156,3-8 8,1 1-16,1 1-9,1 1 5,1 1-38,-1 0-32,1-1 1,-1-1 2,9 6 12,11 6-14,-8-6 36,7 2-40,-22-19 57,5 2 3,-11-6 92,-1-1-109,-5-3-2291,-1 0 1291,0-3-786,0 0-1942,0-6 13513,1 1-7669,-2 17 1,2-10 0,-2 16 0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3:53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16621,'51'13'8,"-1"2"-33,-14 0 25,1 2 5,0 1-2,-1 2 0,-1 0 42,-3 2-37,0 1 37,-4 1-3,0 2 11,-3 0 222,20 41-161,-21-29 147,15 42-191,-30-48 0,1 20 17,-8-20 288,-2 36-210,-7-34 76,-13 30-196,2-36 92,-18 17-67,11-20 33,-34 22-103,25-25-579,-30 16-421,33-24 1000,-24 8 0,37-15 0,-10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34.66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933 79 15405,'15'-21'135,"-3"3"-90,-11 15-12,-1-1 4,1 1 24,-1-1 37,1 0 17,-1 1-17,0-1 17,0 2 61,0-1-8,-1 1 297,-9-2-403,2 2-23,-29 0-109,15 3 33,-20 2 32,14 4 2,-4 3-5,-3 3 5,0 4 3,-1 2 28,-1 2 19,-13 17 62,-13 22 1,-1 5-1043,-7 4 951,7-1 1,6-4 68,25-24-79,1 1 0,2 0-8,1-1-2,1 1-68,-6 18 61,10-15-275,-9 40 228,21-43 8,-1 32 48,12-41-3,5 19 3,1-22-89,17 24 89,-7-27 3,19 19 2,-14-27 958,19 10-960,-12-15 217,34 10-172,-27-14 2,32 4-44,-34-10-404,20-1 48,-24-2-1338,27-10 439,-27 4-2462,19-14-122,-28 10 3833,0-5 0,-14 10 0,-2 0 0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36.17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404 69 9782,'27'-24'336,"-6"3"-25,-20 16-3,-1 2-5,0-2 21,-1 3-58,-2-1-75,-2 1-12,-5 0 3,-2 1-118,-2 1 82,-4 0-48,-1 1-98,-2 3 0,-2 2 140,-19 13-59,14-6 54,-24 15-35,28-13 323,-25 21-260,25-16 333,-17 19-191,26-20 62,-10 25-384,15-21-109,-3 22 118,10-24-34,2 11 36,1-16-112,4 7 68,0-12 56,11 5 2,-5-11 236,26 1-200,-14-7 10,32-10-49,-22-1 76,28-15-41,-25 8-40,21-15-34,-25 13-274,22-20 218,-29 21 90,15-16 3,-25 22-8,3-5-32,-10 10 37,-1 0 11,-4 5-50,-1 3-115,-1 1-243,0 4 433,0-1-36,0 9 0,0-3-64,0 9 176,0-6 310,0 11-419,1-9 67,4 14-101,0-15-58,13 10 89,-5-15 17,16 1 27,-11-7 46,18-3-90,-13-4-252,19-10 246,-16 2-128,26-19 131,-28 16 56,13-11 45,-26 20 264,-2-1-301,-7 7-55,-1 0 22,-4 7-20,-2 1 29,-3 7 195,-8 13-198,5-8-34,-9 16 8,9-18 37,-6 10-42,7-13-3,-1 7 8,6-12 339,-1 1-123,4-7 361,0-1-313,2-2-244,-1-6-118,1 0-254,0-15 238,3 3-144,15-23 136,1 12-18,47-34-145,-27 30 81,39-20 159,-45 35-16,13 0 53,-29 13 39,5 3 6,-16 4 17,5 5 117,-5 1 202,1 12-96,-3-4 527,-2 28-610,-1-17 232,-7 36-372,3-36-62,-5 22-45,6-29-87,0 11 71,2-16-592,6 5-38,2-12-5666,27-2 6357,-14-9 0,10 1 0,-23-2 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39.66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413 63 13703,'5'-24'1294,"0"5"-877,-10 15-87,1 1-145,-2 0-115,-1 1 81,-2 0-61,-1 0-90,-3 1 8,0 0-72,-16 0 64,12 0-95,-22 6 25,23-2 8,-18 11 70,16-4-47,-28 25 34,22-13-65,-24 27 25,28-23-90,-9 17 65,16-18-89,-2 14 86,10-18-92,2 17 165,7-21-3,8 12 34,-1-19 64,17 4-92,-12-8 89,16 0-16,-13-5-6,16 0-67,-12-4 44,25-5-44,-24 0 11,19-6 28,-25 6 6,9-5-4,-13 5 108,10-7-63,-14 8 264,2-5-185,-9 7 34,-2-3-132,-1 1-9,-4-10-61,1 6-50,-9-14 47,2 12-78,-9-15 75,5 11-137,-18-19 143,16 19 9,-12-11-15,18 20-170,-1-2 2,8 8-305,0 0-797,3 2 1320,6 4-44,2-1-30,8 4-206,3-1 77,2-2-157,33-1 226,-18-2-28,38-5-24,-36 0 51,26-5 88,-29 5-8,19-1-42,-28 3-118,10 1 107,-22 2-9,5 3 73,-13 0 3,2 6 61,-4-4-25,0 6 15,-2-3 210,0 10-175,-1-8 216,0 15-212,-1-14 131,-2 12-110,-1-11 113,-5 10-148,1-9 234,-8 14-276,7-16-37,-4 10-9,8-15-33,0 2 112,3-6 182,-1 0-129,2-2 933,-1-1-1056,1-3-53,0-1-230,1-5-53,3-2 34,2-3-172,32-21 402,-11 13-4,41-21 70,-31 25-41,25-9-26,-29 13-70,20-4 70,-31 12-25,8 0-19,-23 6 36,0 0 47,-5 0-30,0 0 27,-1 0 40,1 3 8,0-1 37,4 4 33,-3-3-31,6 3-50,-5-3-53,4 1 42,-6-3-42,1 0 47,-2-1-156,0 1 162,-1 1 199,1 0-12,-1 3-97,0-2-82,0 1 37,0-1-9,0-2 418,0 0-614,0 0 124,0 1 36,0 1 134,0 1-125,0 1-4,0 3-5,0-2 42,0 1 3,0-5 53,0 1-59,0-3-2,0 2-34,0 0 128,0 1-131,0 1-8,0 0 8,0 2 3,0 1-9,1 0-84,4 7 90,-2-5 0,4 9 45,-3-7-42,2 8 33,-2-8-80,6 11 44,-4-12 140,16 9-132,-7-13 188,22 1-190,-11-5-4,26-3-66,-16-3-328,33-10 286,-25 0-146,32-15 100,-31 9 108,36-21 97,-42 21 56,20-15-56,-39 20 171,3-10-137,-15 12 154,2-14-238,-7 15 212,-1-13-206,-2 16 142,0-5-73,0 11 118,-2-1-98,0 3-173,-6 1-21,0 0-2,-11 5 98,5 0-2,-21 21 2,16-8-90,-18 26 45,23-25-114,-5 17 105,14-22-49,1 11 103,3-11-73,10 17-711,0-16-1546,20 12-739,-6-19 3069,8 1 0,-16-8 0,-6 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1.15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397 110 15226,'3'-24'429,"-1"5"-287,-6 15-10,1 2 106,-2-1-17,0 2-168,-3 0-53,-3 1 0,-3 0-78,-4 0-3,-4 2 19,-3 3 9,-3 5-62,-29 24 62,20-10-95,-37 39 83,47-33-66,-14 25-12,30-31 0,1 13 90,8-18 42,15 17 47,-2-20 149,23 11-59,-9-18 140,40-1-196,-26-8 45,42-12-26,-38 0 43,28-20-43,-32 9 105,17-19-133,-30 15 149,10-26-131,-23 24 136,0-29-164,-11 35 55,-4-16-106,-3 24-39,-8-7 5,2 10-78,-14-9 14,10 11-70,-12-6 11,14 12-691,-12 0 207,13 4-1558,-9 3 432,14 2 1767,0 9 0,5-7 0,1 2 0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2.83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630 0 13572,'-59'16'170,"3"5"-69,19 17 78,-4 6-89,0 5-1277,0 4 1355,2 3 11,2 1-25,3 1-148,3 1 38,3 0 1,3-2 0,2 0-69,5-9 1,0 1 23,-4 10 49,1-2 0,2-3-49,6-16 216,-5 18-261,15-41 51,-1 1 64,4-13 825,-1 0-1262,1-3 843,2-3-317,3-2-105,5-5-54,1 0-42,3-2-426,9-12 101,-3 4-92,18-20 344,-12 14-120,19-16 201,-18 19 82,17-10-124,-28 22-229,5-2 134,-19 12 28,2 1 177,-1 2-26,5 8 45,-2 1 490,4 26-209,-6-13 89,-1 26-244,-3-23 171,0 18-199,0-19 57,-3 24-155,2-26 115,-4 16-70,2-27 728,-2 3-132,3-13 488,-6 1-1042,1-4-101,-16-7-39,3 1-6,-22-12-24,15 5-152,-24-19 50,28 16-347,-9-11-14,24 19-3116,1 0 582,7 5 3027,10 1 0,-7 1 0,7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8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0 10312,'1'11'2044,"0"-2"-1574,-1-9 1222,0 0-1485,-48 18-11,29-7-62,-37 18-52,43-12-12,0 2-26,1 3 1,1 0 87,1 1-87,2 0-9,0-1-36,3-1-48,1-2 46,2-2-49,1-2-19,1-1 70,0-2-45,0-1 37,2-2-34,1-2 39,2-2-47,0-1-3,2-2-261,1-1-358,3-1-264,4-1-478,3-3-1422,3-4 2836,0-1 0,-8 2 0,-4 3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3.25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379 0 12882,'-36'74'877,"1"-4"-474,11-25 0,-1 6-114,-2 1-76,1 3-17,-2 1-62,1 1-36,0-2-81,2-1-115,-7 16 92,4 11-44,6-17 5,8 5 37,12-47-180,1 3 180,1-17-351,0-2-565,0-5 257,4-10-64,-1 0-1559,2-20 492,-3 7 1798,-7 46 0,3-24 0,-5 45 0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4.58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11051,'52'28'29,"-1"0"1,-3-2 0,-5-7-49,-4-18 19,4-1 36,1 0-36,1-2 0,0-1 0,-2-1 34,-1-1-31,-3 1-3,11 0 2,7-1-2,-13 2 6,10-1-6,-37 2-3,11 0-42,-19 1 199,2 1 336,-8 0 292,-1 0 1226,-2 0-1695,-4 0-243,0 0 28,-6 2 82,-1 1-46,-3 3-72,-1 2-18,-2 2-41,-2 2 31,0 1 22,-11 11-28,7-6-79,-21 26-38,24-22-71,-9 20 79,21-25 3,2 9 69,5-13-80,8 8 89,0-13 159,13 2-61,-3-9 81,30-13-176,-18 2-84,30-21-42,-29 10-65,16-19 143,-23 15 37,11-14 70,-19 21 240,1-7-299,-10 18-48,-2-1-17,-4 8-733,0 0 815,0 5 176,0 2-135,0 5-21,0 1-35,-1 0 107,0 1-39,1-1-73,0 0-3,0-1-8,0 5-70,0-4 28,5 6 53,-1-8 89,13 7-19,-4-9 191,31 6-175,-14-9 102,59-2-143,-42-8 36,43-11-47,-50 3 178,13-12-97,-29 10 90,2-8-200,-16 7 12,2-8-9,-7 11 284,0-5-292,-4 12-70,0 0-17,-1 5-437,0 0 437,0 3 87,-1 0 160,-1 4-28,-3 7-130,0-3 1,-3 10-11,3-9-132,1 7 59,3-9 33,2 8 54,4-9 145,11 3-17,1-8-39,25-2-103,-9-6-336,52-16 148,-37 4-87,40-18 246,-54 20 46,8-5 52,-28 12-108,-2 1-51,-10 5-311,-1 1 409,-1 3 213,-3 5-87,0 1 168,-7 10-151,1-5 139,-8 10-220,5-10 28,-9 11-90,10-13-6,-4 9 6,9-14 182,0 3 20,5-8 360,0-1-562,1-6-394,0-2 86,3-7-250,11-11 166,2 2-761,35-26 848,-19 25 89,28-15 163,-34 29-73,11 0 70,-19 9-130,17 3 186,-19 2 104,11 7 205,-19-2 321,2 9-426,-6-6 118,3 17-322,-3-14-3,6 14 3,-3-17 101,10 6-101,-4-10-1977,18 1 190,-13-6 1787,15-6 0,-23 2 0,1-3 0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4.85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11614,'0'0'0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7.25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258 60 13667,'17'-32'1173,"-3"7"-966,-14 24 1686,0 0-2078,-4 4 185,1 3 115,-6 7-115,-1 5 8,-3 8-2,-3 3 55,-1 5 102,-14 34-85,12-23-27,-16 42 2,18-44 0,-11 28-11,12-30-6,-11 30-41,15-40-6,-6 16-26,13-34 20,1 1 17,2-10 297,1-2-2528,0-2 1419,0-4 201,1 0-126,0-3-349,0 1-558,0 0-545,2 0-57,3-2 2246,-8 26 0,6-17 0,-10 21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7.87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14565,'53'7'-168,"-6"-1"160,-22-8 2,1 0-55,1 2-29,1-1 90,2 1 0,1 0 6,19 1 83,24 2-35,-10-1-4,28 1 23,-46-3-59,35-5-17,-46 2-213,13-3 300,-40 5-450,-5 0-228,-11 2-1663,-37 11 955,8-2 1302,-16 6 0,1 0 0,17-5 0,-25 6 0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8.22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12 1 10718,'4'8'2377,"-1"-2"-1856,-3-6 1182,0 0-1552,-7 0-151,4 0-109,-4 1-87,6-1-1185,0 1 1535,3 1-64,3 0-1,5 1 1,5 0-17,6-2-65,4 0-2,8-1-258,21 0-134,-9 0-427,33-3 107,-34 1 706,39-4 0,-55 4 0,14-1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49.09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361 43 14213,'-8'-22'512,"0"4"-450,2 17-62,-1 0 0,-2 1-54,-2 0-35,-1 0 16,-3 1 11,-1 2 57,-1 3 72,-11 9 51,7-4 106,-17 13-163,14-9 65,-23 24-129,23-17-184,-15 20 122,26-22-33,0 10 31,10-15-78,1 11 145,5-14 95,5 5-92,1-11 100,9 0-30,-6-4 67,21-3-132,-13-3-2,25-8-3,-20 0-54,29-15 51,-26 12 9,21-12-1,-29 15 65,9-7-20,-16 9 90,5-5-53,-10 6 94,4-7-172,-9 7 38,7-10-47,-7 11 50,3-9 9,-3 11 58,1-5-30,-2 6-132,0-1-20,-1 5-375,0 0 437,-1 5 249,1 2-25,-1 7-84,0 2-42,0 4-53,1 19-45,1-15 0,4 19 0,-2-25 3,12 14-762,2-13-3041,29 2 3390,0-15 0,-7-3 0,-14-6 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0.34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331 127 15526,'-4'-21'-79,"0"4"26,-3 16-36,-1 0 55,-1 1 34,-4 0 64,-2 1-22,-3 1 31,-3 4 115,-24 15-180,16-5 43,-31 26-43,36-20-8,-13 20-34,24-20-52,-1 15 49,9-16-52,1 15 52,4-17 48,11 13 68,-2-19 134,17 3-99,-10-13 99,21-10-202,-12-4-209,41-33 116,-31 14 12,30-36-8,-38 30-110,17-42 158,-25 40 66,7-27 54,-18 42-74,-1-1-203,-4 17-527,-1 2 509,0 4-181,1 1 386,0 0 260,5 0-117,-1 0 154,8 0-199,-9 0 188,3-1-163,-8 0-619,0 1 533,-3 3 416,2 1-229,-1 3-179,1 0 17,0 3 52,0 0 46,0 3-82,0 1 118,0 7-134,0-3 36,0 22-90,0-19 76,4 19-84,1-21 0,11 17 0,-6-19 0,9 11 3,-11-17 36,11 8-36,-8-10 45,11 6-3,-8-9-320,11 0-248,-8-4-1073,15 0 44,-11-5 1552,18-15 0,-26 10 0,7-10 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2.39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701 48 15946,'-35'-22'495,"5"4"-318,21 16-9,-1 0-28,-3 0-45,-2 1 23,-2 1 248,-31 7-304,14 2 50,-40 23-22,34-5-34,-29 37 14,29-19-16,1 12 1,2 2-52,1 6 1,5-2 0,2 0-4,6-4-3,-9 33-30,18-42-18,-3 25 1,12-37-29,2 29 71,5-36-42,8 26 47,-1-36-45,13 15 43,-7-20-35,17 8 35,-8-10-6,24 8-113,-17-10-1038,48 4 535,-35-11-1708,46 0 405,-46-7 1930,22-7 0,-43 6 0,3-6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2.96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15831,'41'54'45,"-1"-6"-45,-16-26 0,2 0 0,0 1 3,0-1-3,0 1 0,-2-1-3,0 0 6,23 18-3,-17-14 114,42 26-69,-40-31 11,30 13-92,-33-21-272,22 6 5,-21-10-741,28 4 605,-32-8-2424,18 1 1516,-34-5 1347,2 0 0,-12-1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38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 13994,'38'27'-47,"-5"-5"47,-24-18 8,0 1 57,0 0 16,-1 0-20,-1 0 20,-1-1 9,-2 0 19,-1-2-2,-3 1-1,1 0 20,-1 0 17,0-1 0,0 2-37,-3 0-25,-2 1-28,-3 1-44,-3 1-6,-1 1-1,0 1-4,0-1-1,2-1-50,0-1-37,3-1 0,1-2 12,2 0 70,2-1-4,0-1-21,1 0-460,1 0 79,0 1 414,0-1 0,3 1 56,2-2-51,2 1 40,1-1-42,0 1-3,0-1-9,0 1-35,-1 1-12,0 0 56,-1 0-9,0 1-52,0 0 61,-1 2 42,1 1 19,-2-1 40,0 1 59,-2 0 72,0 0 90,-2-1-53,0 1-101,-3 0-70,-2 1-34,-4 1-19,-1 0 17,-1-1-18,0-1 10,0-1 32,-1 0-32,0 0 7,-1-2-50,-1 0-11,1-1-204,-1-1-339,1-1-37,1 0-327,1 0-639,3 0-1618,0-1 3164,3-1 0,2 1 0,1-1 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3.46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0 472 15624,'5'-43'-462,"2"6"381,6 29 39,2 0 33,4-2 6,2 0-5,4-1-37,4-2 40,3 0-65,4-2 56,24-11-34,31-11 48,-15 6-362,-22 9 1,-3 1 361,-6 1-743,37-20 502,-45 20-120,22-17 182,-39 23-472,1-7-18,-15 14-1636,-13 0-456,-3 6 2795,-8 3 0,9-2 1,3 2-1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3.93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0 437 10916,'32'-33'59,"-1"4"-50,-8 20-9,4-2 0,4-2-3,6-2-6,4-2 4,4-3 2,4-1-6,-2 0 1,2-2 0,11-5 8,-4 0 0,-3 1-6,-9 3-8,31-19-31,-42 23-254,19-11-1,-35 21-148,0-1 31,-13 9-3024,-4 1 3441,-4 4 0,1-2 0,0 2 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4.69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35 32 15683,'-19'-17'-605,"3"3"213,16 14 392,0 4 159,4 5-114,4 5-8,7 6-37,5 3-26,22 17 26,29 21 0,-10-10 0,-13-14 0,-1-1-33,-2-2-65,23 18 64,-35-24 34,17 21 0,-30-27 188,7 21-54,-21-22 295,-4 18-253,-10-14 152,-31 32-267,9-27 46,-36 24-102,32-31 9,-33 15-78,35-21-885,-20 11 349,33-18-1318,-5 5-34,12-9 1952,-2 1 0,9-5 0,-1 0 0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9.37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87 1 14285,'-21'46'297,"4"-5"-182,7-26 19,1 0-8,2 1-81,1 0 17,1-1-59,1 0 2,1-1-2,0-1-3,2-1-78,0-1 27,1 5-19,5-4 115,-2 0 31,11-3-76,-5-7 151,14 2-143,-5-4-50,21-3-73,-10-2-431,41-17 546,-31 7-5,32-19 5,-40 17 115,14-11 2,-26 16 284,3-4-161,-18 13 54,-2 1-92,-2 2-264,-4 0-72,1 0 2,-6 0 34,2 0-81,-8 2 81,4 1-3,-13 14 101,12-4 62,-10 14-31,12-12-26,-4 9 1,6-11-84,-3 9 22,6-14 22,0 4 42,5-10 1191,0 0-1331,0-8-27,0-1 44,2-7 17,2 0-81,2-3-34,4-1 98,1 1-11,11-8 118,-6 9-82,14-9 84,-14 13-156,12-7 56,-15 12-216,11-3 204,-15 8 82,9 5 36,-8 2 30,9 7-30,-6-4-33,10 7 33,-8-6-62,12 7 59,-11-7-47,14 11 50,-16-10 45,10 13 30,-16-13-38,5 7 19,-9-10 67,4 3-123,-4-5-2694,5 1 1294,-4-4-2778,4-1 4178,-6-3 0,1 1 0,-3-1 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8:59.60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9234,'0'0'0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0.57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467 19 16299,'-32'-9'358,"3"2"-358,12 5 0,-2 1 6,-3 1 36,-1 0 30,-2 1-21,0 2-46,0 1 43,-20 12-48,17-5-34,-21 14 34,28-12 37,-15 15-82,19-12-17,-10 15-27,18-15 16,-2 15 67,7-12-125,1 19 120,3-21-65,6 12 76,-1-19 98,21 0-36,-8-7-65,28-9-42,-18-3-87,30-16 127,-24 4 38,24-17 29,-28 14 84,22-27-141,-29 25 233,11-23-151,-24 33-42,-1-5-87,-7 18-177,-2 0-444,0 3 663,0 6 241,0 0-85,0 7-102,0 1-52,4 9-7,0-5-46,7 13 51,-3-14 9,18 11-51,-9-17-986,21 5 241,-16-13-2472,17-1-71,-17-4 3330,4-2 0,-17 1 0,-4 1 0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2.37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240 69 14686,'25'-20'767,"-4"4"-563,-22 14-27,-1 1 2,-1-2-39,0 2-42,0-1 8,0-1-10,-1 1 2,1 0 8,-5-3-33,-6 1-73,1-1-9,-10 3-44,9 2-140,-24 3 120,17 1-92,-20 9 84,23-4-26,-7 10 54,13-8-168,-6 11 134,11-10-47,-2 13 125,8-12-35,0 12-10,1-9 43,6 18-31,-1-17 39,11 15 3,-5-18 0,11 9 31,-5-10-20,18 15-11,-15-14 40,17 16-38,-24-19 1,5 10 3,-13-14 33,1 3 51,-5-5 344,0-1-168,-1-2 562,0 0-626,-2-2-115,-2 0-84,-4 0 13,-12 0 32,2 0-84,-15-2 36,13 0-87,-13-5-291,17 3-1658,-10-6 807,18 6-2790,-2-7 665,8 6 3354,2-3 0,0 4 0,0 2 0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3.40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13432,'14'47'394,"-4"-6"-293,-11-24-76,1-1-25,-2 2-45,2-2 43,-1 0-7,1-1 9,0-1-103,12 7 94,-4-9 4,17 8 5,-9-14-339,32-2 139,-19-6 30,21-5 60,-7-10 152,10-14 31,-9 5 73,5-12-141,-31 22 175,4-7-54,-13 15 174,-1-1-202,-7 7-406,0 1 308,-4 7 36,0 0 1,-3 6 27,-4 9-55,3-6 63,-7 14-18,6-13 27,-6 10-20,7-13 20,-5 7-44,6-12 117,0 3-11,4-8 305,1-2-700,1-9-26,0 2-71,2-8-66,3 0 8,3-1-125,14-11 460,-2 7-29,21-11 39,-14 15 43,19-8 13,-20 12-64,13-5-11,-18 10-199,9-1 243,-18 6 253,4 8 212,-13 0 528,3 24-640,-5-13 152,1 18-342,-2-19 59,-3 8-185,1-13 0,-4 3 42,4-9 8,0 1-5,2-5-530,0 1 99,6-8-9,2-1 50,8-6-786,14-9 215,-5 4 443,25-12 468,-19 14-79,35-8 47,-33 15 214,20-2-12,-36 9 297,2 4-62,-13 1 552,1 6-526,-4 0 806,-1 14-980,-1-9-156,0 22-169,-1-20 64,3 13 9,1-18 70,5 4-70,-3-9-859,5-1 10,-6-4-6159,12-6 7008,-9-2 0,3 0 0,-9 2 0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3.62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13871,'60'26'-5164,"-2"-5"5164,-18-14 0,-16-4 0,-8 0 0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3.99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52 1 16066,'-13'52'149,"0"-7"-149,7-30-6,0-1-39,2-2 45,0-1-3,2-1 1,0-1-85,1-2-314,0 0-187,1-2-2809,13 2 581,-1-4 2816,11 1 0,-13-4 0,-2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1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0 16833,'3'38'230,"0"-6"-224,-4-25-6,0 0-3,0 0 3,0 0 0,0-1 5,-1 0 7,2-1-7,-1-1 4,0 1 2,0-1-11,1-1-6,-1 1 3,1 0 3,-1 1-2,1-1-1,0 2-3,-1-2 6,0 2-5,0 0-7,1 1 7,-2 0 5,1 0 0,0 1 5,0-1 7,-1 1-4,1-2-2,0 1-1,0-3-5,-1 1 0,1-1-3,0 0 1,1-1-1,0 1-3,0-1-5,0 1-34,0-1 37,-1 0 5,1 1 0,0 0 0,0 1 1,0 0-7,0 0 4,0 1 5,0 0-3,0 0 3,0 0 0,0-1 3,0 0-1,0 0 1,0-2 3,0 1-1,0-1 4,0 1 27,0-1-30,0-1-3,0 2 2,0-2 4,0 0-1,0 1-2,0-1-6,0 1 2,0 1-2,0 0-2,0 0-4,0 0-30,0 0 33,0 0 3,0 1 5,0 0-5,0 1 0,0 0-2,0 0 2,0 0 5,0 1 1,0-2-1,0 0 1,0 0 5,0-1 26,0-1-32,0 0-2,0 1 0,0-1-3,0 0 0,0 0 0,0-1 0,0 0-3,0 1 0,0 0 3,0 0 0,0 0 3,0 0 0,0 0 0,0-1-1,0 1 1,0 0-3,0 0 0,0 0 0,0 0 0,0 1-3,0 1-30,0 0 27,0 0 1,0 1-4,0 0 4,0-1-32,0 1 32,0-2-1,0 1 6,0 0-3,0-1 3,0 0 3,0-1 3,1-1-1,0 1 1,-1-1 2,0 0 1,0 0 30,0 0-34,0 1 29,0-1-28,0 1-4,0 0 1,0 0 0,0 0-3,0-1 0,0 1 0,0 0-3,0 1 0,0-1-5,0 1 2,0-2 1,0 1 5,0 0 0,0-1 5,0 0-2,0 1 3,0-2-3,0 1-3,0-1 0,0 1 0,0-1 2,0 1 1,0 0 0,0 0-3,0 1 0,0-1-3,0 1-2,0 0-4,0 1 1,0 0-1,0 0 1,0 0 0,0 0-4,0-1 4,0 2-28,0-1 33,0 0 0,0-1-3,0 1-2,0-2 8,0 1 0,0-1-3,0 0 0,0 0-36,0-1 34,0 0 7,0 2 7,0-1-4,0 1 1,0 0-3,0 0 0,0 1-1,0-2-2,0 1 0,0 0-2,0-1-4,0 0-2,0 0 2,0 0-8,0-1 6,0 0 2,0 0 0,0 1 1,1-1 5,-1 1 0,1 0 3,-1 0-3,1 2 2,-1-1 1,0 1 6,0 1 2,1 0 22,-1 0-30,1-1 0,0-1 3,-1 0-1,1 0-2,-1-2-252,1 0 89,0 0 90,0-1 34,2 0 36,-2 0 33,1 0-33,2 0-5,-1 1 5,2 0-6,-2 1-2,0-1-1,0 0 1,0-1 0,0 0-1,-1 0-27,1 0 27,-1 0-44,0 0 48,0 0 5,0 0 0,1 0 36,0-1 9,0 0 8,0-1-11,-1 1 73,-1 0 70,0 1-99,-1-2-4,1 1-1,-1-1-3,0-1 1,1 1 7,-1 0 21,0-1-4,0 0-7,0 0 10,0 0-11,0 0 0,0 1-8,-1 1 0,-1-1-25,-1 2-29,-1-1-27,-2-1-1,1 0 1,-2-1-3,1 1 0,-1 0-1,0 0 4,0 1-6,1 0 0,1 0 3,0 0 5,0 1 71,1 0-18,-1 0-22,0 0-39,1 0-42,-1 0-28,0 0-8,-1 1 0,0 1 10,0 2 15,-2 0-8,2 1 10,-1 1-36,0-1 43,1 2 13,0 0 31,0-1 0,0 2-37,1-1-5,1 0-2,1 0-7,1 0-19,0 0 9,1 0 16,0-1-17,1 0 3,0 0-2,0 0-1,0 0 9,2-1 45,0 0-74,3-1 74,1 1-28,3-1 30,0 0-30,2-2 30,0 2 6,1-3 0,1 0 0,-1-1 11,2 0-2,-1 0 24,-1-1-30,1-1 5,0-1 29,-1-2 10,-1 0-5,-1-1 3,-1 0 17,-1 0 8,-1-1 8,-1 0 43,-1 0 27,-1 0 0,-2-1 1,0 1-1,-2-2-27,0 1-26,0-2-17,-1 0-69,-2 1 24,-1-1 4,-2 2 5,1 1-37,1 2 1,0 1 30,0 2-27,1 1-1,0 0 0,1 0 1,0 1 41,0 0-13,0 0-32,0 0-5,-1 0-3,-1 0-5,0 0-28,-1 0 2,-1 0-8,-2 0-20,0 1 54,-1 1-26,-1 1 23,0 1-39,1 0 16,0 0-27,1 1 58,1-1 0,0 2-75,1 0-34,2-1-37,0 2 29,1 0 41,1 1 9,1 1 0,0-1 17,1 2 11,0-1-3,0 0-16,1-1-18,2 0 26,2 0 11,3-2 34,2-1-79,2 0 79,3-2 5,1-2-6,2 0-24,2-1 30,1-3-3,1-3 6,0-3 3,-2-3 31,0-1 19,-1-1 17,-4 0 34,-1 1 52,-4 1 54,-2 0 26,-5 2-18,-1-1-56,-2 2-5,-1 1-45,-2 0-8,-2 2-17,-3 2-9,-1 1-44,-1 0-29,0 3-5,-2-1-8,1 1-54,-1 0-13,0 0-21,2 0-16,0 2 17,1 1-8,1 0 7,2 2 18,-1-1 42,1 0 27,0 0 1,1 0-26,0-1 29,2 1-32,0-2 4,1 0-4,-1-1-41,2 0-653,0-1 247,1 2 24,-1-1-52,1 2-146,0 0-283,0 0-177,0-1-304,1 0-208,2 1-374,2-2-236,3 0 12070,0 0-7373,-18-11 1,10 8-1,-14-8 1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4.34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76 0 16052,'-8'65'426,"-1"-7"-295,-2-29-77,-1 2-54,3 0-37,-1 0-8,3 1 43,2-1-35,2 14 29,2 10 5,0-11-901,4 7 299,0-32-120,2 0-435,-1-9-509,0-1-1061,-1-4 2730,-1-2 0,-1-1 0,-1-2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4.6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29 4 13801,'-15'-2'762,"3"1"-538,12 1-653,0 0 438,-2 8 27,6-3 0,1 9-2,9-4-34,5 0-336,3 1-440,5-2-2598,21 0-566,-8-3 3940,12-1 0,-31-4 0,-8 0 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5.52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399 107 15061,'-61'-3'165,"9"0"6,31 3 70,-1 2 25,-4 3-90,0 3-69,-2 5-46,0 1-13,-14 13-85,17-9-77,-12 14 52,25-19-53,0 3-19,9-7 19,1-2 62,1-1 16,1-1 37,0 0 12,2 0 35,6 0-5,1-1-67,15 0-224,-6-3-535,31-5 487,-22 0-350,28-9 376,-30 2-270,21-14 541,-25 9 162,14-14-25,-22 15 96,2-10-87,-9 12 1145,-1-4-916,-3 11-11,-2 1-860,0 5 496,-2 6 81,1-1-72,-2 6-9,2 0-6,-1 2-2,2-1-9,0 7 17,5-6 64,22 8-358,-2-12-979,37 1 370,-23-8-567,50-11 289,-42 1 142,37-14 1039,-51 10 593,11-9-346,-26 12 691,5-3-294,-15 9-325,0 0-319,-8 3 314,0 0-312,0 2 150,0 2-15,0 3 504,-7 12-332,2-6 223,-9 17-227,7-17 510,-11 12-675,10-15 341,-8 5-153,11-12 562,-3 0-632,4-2 204,-8-7-331,5 1-38,-6-10-88,8 4-13,-1-14-70,4 7-463,10-27 337,4 21-157,23-21 221,-3 28-558,35-7 360,-19 13-833,7 2 0,3 1-61,6 0 1232,11 1 0,-4 0 0,-27 4 0,27-2 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7.6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150 1 16511,'-24'58'230,"0"-4"-222,5-21-8,1 1-53,2-1 0,2-2 19,4-2 29,1-3-1,3-1-2,2-3-45,1-2 16,1-2 1,2-2-12,0 7-2,4-5 13,-1 1-94,8-8 128,-5-8-143,12-2 68,-2-7-205,24-14 121,-7-1-255,48-38 380,-38 27 88,32-28-7,-50 37 323,2-4-174,-19 17 216,-3 3-286,-5 5-725,0 2 336,0 3 266,0 1 152,-1 5-99,1 1-53,0 2-45,0 1 39,0 0-69,6 8 75,-1-7 0,9 6 8,-4-12 76,22 2-22,-11-6-51,28 0-17,-21-7 96,17-5 70,-21-1 422,5-13-448,-19 9 60,-1-13-144,-11 11-5,-9-11-48,0 8-313,-21-22 139,15 19-16,-16-18 140,19 22 5,-4-6 40,10 12-115,-1-2-57,5 10-682,-1 0 182,4 3-889,-1 3 779,1 3 790,-1 21 0,2-16 0,-2 12 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8.98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227 15 16201,'-40'-10'-45,"4"5"45,13 14 0,0 4 36,1 1 15,3 3-51,2 0-3,1 1-87,4 1 37,3 0-132,2 8 93,5 7 83,4-7-72,14 8 81,-2-25 6,17 2-93,-12-10-171,20-5 169,-14-3-107,20-14 81,-20 3-288,21-29 268,-23 20-117,10-26 252,-21 29 306,2-13-225,-9 22 8,0 0 71,-5 13-233,1 1 73,-1 5 339,0 1-65,-2 6-94,1 1-82,-1 2-45,0 9-53,0-6-48,2 10-13,0-13 47,9 13 14,-1-14 151,27 10-151,-11-17-389,34 1 111,-23-9 21,33-9 220,-24 1-30,28-9-3,-31 7-154,22-5 171,-37 9 50,9-4 118,-25 8 753,-2-4-692,-6 4 110,0-3-65,-3 4 317,-3-1-317,0 1 185,-8 1-406,6 1-154,-7 4 76,7-1 38,-4 8-30,5-3-72,-2 12 91,5-7-100,0 17 151,2-15 3,9 15 0,0-19 92,21 10-62,-10-14 4,25 4-194,-19-9-266,28-5 210,-19-3-159,49-22 257,-40 9 26,36-22 136,-50 21 26,11-20-205,-26 20 76,2-16 65,-13 22 187,-1-3-98,-2 11 145,-1 3-427,0 3-66,0 6 393,0 1 496,-3 26-429,0-8 151,-7 34-168,2-22 109,-9 33-206,5-26 122,-9 32-78,9-32 311,-15 44-294,12-47 95,-14 30-54,15-45 292,-11 6-266,9-19 213,-23 1-378,15-10-11,-26-1-48,23-4-474,-30-12 245,28 3-228,-22-15 51,32 10-1044,-4-12 243,15 10-3817,1-13 1387,8 12 3637,3-4 0,-1 13 0,1 4 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09.96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0 116 15433,'31'-63'-473,"-5"12"241,-20 50 61,0 1 65,3 0 61,1 0 8,4 0 29,1 4-28,4 1 19,1 4 17,2 1 53,2 1 53,22 10-122,3 1-38,-2-1 43,-8-1 11,-28-13 378,-2 2-210,-7-5 199,-1 3-146,-1-1 426,-11 13-434,3-6 123,-19 15-249,9-14-76,-15 10-3,12-10 6,-15 7-14,16-9-73,-17 12 12,19-11-166,-20 17 146,22-15 11,-12 14-9,18-14-285,-5 8-204,10-10-1927,1 10 778,3-14 1717,4 5 0,-2-11 0,2-1 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39:10.23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26 0 12445,'-25'13'2457,"36"2"1,-8-20-1,25 7 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20:48:17.262"/>
    </inkml:context>
    <inkml:brush xml:id="br0">
      <inkml:brushProperty name="width" value="0.08571" units="cm"/>
      <inkml:brushProperty name="height" value="0.08571" units="cm"/>
      <inkml:brushProperty name="color" value="#AB008B"/>
    </inkml:brush>
  </inkml:definitions>
  <inkml:trace contextRef="#ctx0" brushRef="#br0">402 36 17889,'-9'34'-42,"0"-3"42,7-23 81,-4 11-44,2-2-23,-6 20 2,-6 23-13,4-15 0,-7 28 5,8-23-8,2-8 3,1 2 0,4-14 0,1-8 8,-2 15-11,1-15-3,-2 20-2,2-16-18,-3 30 15,4-27-34,0 26 47,2-30-7,0 31 35,1-26-22,-1 28-5,0-29 53,-2 22-51,0-22-11,-4 32 3,3-31-39,-1 22 34,4-31 5,0 21-6,1-20-33,0 22 39,0-19-6,0 17 3,0-14 9,0 29 0,0-27 8,0 27-12,0-33 1,0 22-6,0-24 6,0 17-3,0-23-11,0 11 11,0-11-11,0 13 11,0-12 8,1 24-13,0-19-12,3 23 11,-2-23 1,3 14 2,-1-14-3,4 23 6,-3-22 9,3 22-7,-6-26 4,2 22-6,-3-20-8,3 21 2,-2-22-70,2 12 74,-1-13-4,4 17 6,-3-17 3,3 18 2,-4-18-5,2 20 0,-2-18 3,3 19-3,-4-21-5,4 14-1,-3-15 3,4 12 6,-4-14-3,2 20 0,-2-14 910,0 28-778,-3-20-90,-3 23-42,1-25-9,-4 20 6,3-27-2,-1 16 2,3-21 317,-4 24-194,0-15-100,-5 26-20,4-25-87,-3 11 84,7-18 0,-2 12 3,2-10 437,-10 42-431,5-26-12,-10 37-36,10-39 34,-1 31 8,4-34 0,-1 27 0,3-33-9,-1 16 6,1-19-55,-1 23 52,3-21-42,-2 22 46,2-24 2,1 29 2,0-25 12,0 26-11,0-28 0,0 17 0,-1-16 8,0 17-3,0-19 9,0 18-14,-1-23 14,0 8-9,0-19-5,-1-1-9,2-5-52,0 0 49,0-1 1,0 2 16,0 1 48,-3 6-22,2-3-17,-3 5-9,2-6 9,-1 0-9,3-3-2,-1-1-6,1-1 0,-1 0-3,0 1 6,-4 8-6,1-2-45,-7 11 43,6-7-12,-3 11-17,3-9-13,-1 12 41,2-7 118,-10 41-61,4-23-138,-15 50 53,15-51 26,-5 26 8,10-35 78,-8 29-27,2-19-54,-9 24-92,9-32-155,0 4 242,9-24-34,2-2 34,0-7-57,1 0 15,1 0-9,-1 0 0,2-1 93,2 0-26,-1-1 12,7-1-12,-4 1 73,3-1-72,-7 2 33,2 0-37,-5 1-7,1 0-43,0-2 8,0 0 37,3-1 6,0 0 0,3-1-9,6-3-6,-2 2-33,12-5 37,-6 4-4,15-4 7,-11 3-12,18-6 8,-15 4-2,27-8 5,-25 8-6,21-5 4,-26 9-20,21-6 16,-21 6-2,21-4 3,-23 6-4,15-2 10,-14 1-1,30-3-3,-22 4 9,32-5-3,-28 5-6,30-3 4,-20 3-4,36-4 6,-27 2-1696,5 0 0,1-1 1696,4-1-430,-2 1 1,0 0 429,0 1-89,3-1 0,1 1 87,4-1-1,-2 1 0,0 0 6,-4 1-1,-9 2 1,0-1-3,9 1 6,5 0 0,2 1 27,5 1-995,1 0 0,0-1 954,2 1 523,9-2 1,1-1-553,8 0 152,-3-2 1,0 0-124,-2 0-1,-15 0 1,-1 0 8,10 1-5,-14 2 1,-2 0 165,9 1-164,-3 1 0,0 2 0,-1 1 951,-4 2 1,-2 0-957,-5 4 4,-8-2 0,0 0 1264,11 1-1364,9-1 0,1-2 533,6 0-449,0-2 1,-1-1-17,-1-2 10,5 1 1,1-1 20,4-2 107,-5 0 0,0 0-108,-6-2-3,-13 1 1,0 0 3,8 1 3,-12 0 1,0 2 1,9 0 1,4 0 1,2 0-2,3 0 2,13 0 1,1 0-3,-10 0-289,-1-1 1,-2 1 288,0-2 3,-10 0 0,0-1 2,15-2 12,-12 1 0,1-1-17,13-1-1436,4 0 0,0 1 1430,2 1-1,-26 2 1,10 0 0,-10 1 311,23 0-311,-2 1 1,-2 2 2,-3 0 2,-11 1 0,1 0-2,13 1 4,-11 0 1,0-1-2,17 2 0,5 0 0,2 0 2,-47-2 1,0 0-55,48 3 0,-2 1 64,-5 1-8,-14 0 0,0-1-1,12 3-8,7-1 1,1 0 3,-46-5 0,0 1 1,13-1 0,8 2 0,-8-2-2,-15-1 1,0 0 1,18 0 0,8-1 0,-7 1 0,-12-1 0,-1-1-1,15 1 0,7-1 0,-8 0 1,-16 0 0,-2 0-6,39 0 1,0 0 5,-37-1 0,0 1 2,36 0 1,-1 0 1,-38 0 1,2 0 7,14 1 0,9-1 0,-8 0-15,-13 0 1,-1 0-2,12 0 0,7 0 0,-8 0-4,31 0 4,-32-1 0,8 0 1,-7 1 3,-12-1 0,-1 0-6,49 1 1,-3 0-4,-4 1 7,-15 1 1,-1 0 7,16 2 2,4 0 1,2-1-9,-48-1 0,0-1 5,48 2 1,-3-1 0,-5 0 1163,-17 0 0,0 0-1160,9 0-8,1 2 0,0-1-6,2 1-1,-4 1 1,0-1 2,-5 0-14,5 1 0,2 0 14,5 1 2,-3 1 0,-1-1 3,-1 0-1,-10 0 1,-1-1-2,16 1 0,-11-2 0,0 0 0,15-1 6,-29-1 1,8-1 0,-6 0 9,-13 0 1,0-1-14,13 0 0,8 1 0,-9-1-3,32 2-7,2-1 0,0 2 4,-49-2 0,0 0-4,47 1 0,-2 0 4,-3-2-1,-12 0 0,1 0-2,16-1-5,-30-1 0,8 0 0,-6 0 12,-13 0 1,0 0-2,13-1 0,9 0 0,-9 1 1,-17-1 0,-2 1 0,38-1 1,0 0 2,-37 1 1,1 0 11,18 1 1,10-1 0,-9 0-21,-12 1 0,0-1 1,15 0 0,9 0 0,-10-1 3,-16 1 0,-2-1-4,42-3 0,0 1 4,-42 1 0,2 0-3,15 0 0,10-1 0,-9 1 4,-17 1 1,0 1-3,11 0 0,7-1 0,-10 1 1,25 1-7,-15 1 0,-1 1 7,10 1 20,3 1 0,1 0-18,4 0 6,-6-1 1,-1-1-3,-6 0-11,-14-1 1,0 0 170,9 0-175,0 1 1,0 0 8,2 0-3,-5 0 1,0 1-4,-5-1 2,-10 0 0,-1-1 4,9 0-2,-2 0 1,0-1 1,-2 0 5,2 0 1,-2 0 0,-13 0-1,32-1-5,-47 0 782,12-2-843,-23 1 782,3-1-713,-15 1 34,1 0-8,-7 2-6,1-1-84,-3 0 117,3-2-10,-1 1 97,7-4-81,-5 2 73,3-3-81,-6 4-6,0-1-47,-1 1 2,0 0-16,-1 2 632,1 0-624,-1 4-8,0-2 439,0 3-602,-3-7 76,0 0 89,-4-4 1,0 1-37,1-1 33,-2 0-52,1-2-6,-4-7 58,2 2-86,-5-14 61,6 8-33,-6-20 62,7 14-12,-4-32-36,7 27 41,-3-27-27,5 31 36,0-27 3,2 25 42,0-24 3,0 27 8,-1-17-44,-2 17 41,-6-32-50,2 27-3,-6-31 3,7 30-36,-5-40 36,6 34 36,-3-34-30,4 40 2,-1-17-2,3 23 5,-4-27-14,4 26-33,-1-27 36,2 27 0,0-21 6,1 19-4,0-21 4,0 21 44,0-30-50,1 29-33,0-27 30,1 29-3,2-36 6,-1 29 3,2-38-3,-1 36-39,1-29 39,-1 26 39,4-45-36,-3 40-3395,4-39 3389,-4 45-129,4-41 137,-4 38 7,5-37 21,-4 42-22,3-25 51,-2 25 67,5-40-79,-6 36-44,3-36-40,-6 41 85,7-42-7,-5 38 3347,5-34-3332,-6 39 201,0-23-260,-2 23 78,-2-25 26,1 24-43,-1-39-55,-1 37 11,-2-32-9,-1 37-8,-3-22 3,2 23 112,-1-30-110,5 31 1,-1-26 22,2 31-31,0-30 37,0 27-20,0-30-14,0 30 5,0-20 29,0 20-40,-2-21 6,0 21 42,-2-32 9,3 30-49,-6-32-10,5 37-84,-4-20 58,4 24 34,0-14-8,1 14 8,1-16 28,-1 15-124,1-24 63,0 23-1,0-22 34,1 23 0,2-16 3,0 16 81,1-22-76,-3 23 71,1-18-71,-2 23 3,0-15-5,0 15-14,0-11-34,0 15 0,-1-7 39,1 9 0,-1-7 3,0 8 0,0-9 0,0 10 3,0-6 30,-1 9-38,1 1-29,1 3-33,-1 0-34,1 1 93,0-1 53,0 1-3,0 0-42,0-1-3,0 1-31,0-2-2,0 0-23,0 0-8,0-3 14,0 0-31,2-6 84,0 3 86,3-12-7,-2 11 58,0-7-87,-3 13 34,0-1-47,0 4-88,0 0 51,0 0 0,0 0 9,0-2 24,0 2-21,0-1 2,0 0-9,0 0 46,0 0 324,0 1-342,-2 2-27,1 0 0,-2 1 5,2 0 22,0-1-19,-1 1-8,1-2-3,-1 3 39,1-3 79,-1 3-54,0-1 560,-3 3-565,1-3-57,-7 4-5,3-3-2,-16 4-1,6-1-3,-34 6 9,24-6 0,-35 8 0,38-9 8,-19 3-3,26-6 1,-11 2-4,13-2 12,-11 1 17,13-3-23,-11 1-11,12-1-14,-17 1-20,14 1 12,-22 2 16,22-1-8,-15 3 9,18-2 2,-10 1 6,11-2-1,-12 1-2,13-2-5,-11 1 2,11 0 0,-14 2 3,9 0-3,-24 3 3,20-3-8,-16 2 5,22-3-11,-10 2 6,10-2-17,-18 6 16,15-4 4,-23 8 7,19-7 15,-20 6-11,18-6 19,-25 6-22,23-7 5,-24 5-5,24-6-11,-27 6-29,23-4 34,-31 6 9,25-5 0,-31 7 5,26-7-3,-21 3-5,28-5 8,-33 3-2,29-5 2,-34 1-3,33-4 17,-41 0-19,37-1 0,-38 1-4,42-1-2,-27 1 0,25-1 45,-44 0-39,39-2-1,-39-1 21,44-1-68,-28-3 36,26 2-30,-30-3 36,28 3 44,-47-5-38,44 5 2,-7-2 1,0 1-9,4 1 0,-46-4 0,48 6 5,-33-2-2,33 2 6,-32-1-7,34 1-4,-53-3 2,47 3 0,1-1 0,1 0 0,0 0-3,-2-1 0,-1 1-3,-4-2 3,2 1 1,0 0-4,1 0 1,-39-4 2,39 4 5,-2 0 1,-1-1-3,-3 1 3,2 0 0,1 1-3,2 1 3,-40-2 0,40 3 1,-3-1 0,-1 0-7,-2-1 7,2 1 1,0-1 3,1 0 34,-39-3-34,42 3-1,0-1 0,0 0-7,-1-1-1,4 0 0,1 1 1,4 0-42,-33-3 33,34 4-10,-49-4 13,47 4-8,-45-3 6,49 5-9,-31-1 11,30 2-5,-52 0 5,47 0 4,-48 1-4,51-1 0,-33 0 1,32 0 0,-2 1 1,0 0 4,-3 0 1,-8 0 1,-1 0 1,8 0 1,0 0 0,2 0 2,0 0 0,-37 0 2,35 0 31,-37-1-39,37-1 3,-37-1-3,38 1 5,-4 1 1,-2 0-3,-2 0-7,1-1 0,-1 0 1,2-1-9,-5 0 1,-1 0 3,-3 0-12,1 1 1,0-1 13,2 1 2,-5 0 0,0-1 4,-5 0-5,5 0 1,0 0 2,3 0 3,10 1 0,0 1-1,-12 1-7,8-1 0,0 1 7,-13 1 3,8 0 0,0 1 5,-12 0 19,-3 1 0,-2-1-19,-2-1 11,-11 0 1,0-1-20,12-1-479,4 0 1,1-1 469,3 0 5,12-1 0,-1 1 4,-10 0-6,-3-1 1,-2 1-4,-4 0 3,2 1 1,1 0 2,1 0-17,12 1 1,0 0 19,-10 0 3,-1 0 0,0 0-3,-1 0 0,5 0 0,1 0 8,5-1-5,10 0 0,0 0 5,-9 0 16,-3 1 0,0-1-21,-2 1-3,3 0 0,1 0-3,1 0-3,10-1 1,0 1 948,-11 0-964,-5 0 0,0 0 21,-3 0-605,3 0 0,0 0 602,4 1-4,9-1 0,0 1 1,-12 1-14,-6 3 1,-1 0 19,-4 1-717,1 1 1,1 0 719,3 0 0,-3 0 0,0 0 30,-3-2-12,5 0 0,2 0-18,4-3-265,-2-1 1,-1 0 230,-3-1 12,4 0 1,0 0 18,3-1-3,12 0 1,1-1 838,-11 0-835,13-2 1,0 1 1,-9-1-5,-1 0 1,-1 0 1,-3 1-9,-8-1 1,0 1 5,10 1 3,4 0 0,1 1 0,4 1 1,10-1 1,0 1 1,-7 0 0,-40 0 5,42 0-1,0 0 0,0 1-1,0-1 13,2 1 1,2 0-20,3 0 3,-32 1-3,33 0-3,-47-1 0,46 0-36,-38-1 39,48 0-11,-42 0-23,39 0 20,-37 0 11,42 0-5,-23 0 2,25 0 1,-24 0 2,23 0 0,-38 1 6,35-1 0,-35 2 2,40-1 1495,-37 0-1506,35 0 9,-34 1-3,36-1 698,-24 1-701,23 0 142,-40 2-134,36-2 9,-36 0 23,37-2-35,-27 0 1,25 0 6,-50 0-12,41 0 0,-47 0 6,48 0 0,-32 0 2,33 0 9,-48 0-8,45 0 27,-45 0-30,51 0-11,-35-1-26,32 0 32,-5 0 1,0 0 1,-3 1-1702,1-1 1,2 1 1696,2 0-176,-2-1 1,0 1 175,-2-1 5,-45-2 2,55 1-4,-27-1-4,31 1 3208,-23 0-3205,28 1-8,-30 1 5,35 0 532,-33 0-524,39 0 7,-17 0-4,25 0-5,-7 0-2,14 0-7,-2 0 6,7 0-5,2 0-3,1 0 14,0 0 5,-1 0 0,1 0 20,-2 0-28,1 0-36,-2 0 36,-2 0 3,-2 0 0,-9 0-6,5 0-6,-13 1 7,12 0-4,-7 1 6,8 0 3,-4 0 2,8-1 4,-5 0-9,6 0 0,-6 0-3,8-1-3,-3 0 6,5 0 0,-2 1 0,1 0-5,-6 1 2,2-1-8,-15 4 5,9-3 1,-15 6 5,15-4 0,-13 4 0,14-5 2,-9 2 1,11-3 3,-9 2-6,7-1-3,-9 3 0,13-4-2,-3 1 5,10-2 109,1-1-104,0 0-5,-1 0-5,-2 0 2,-2 0-3,-2 0 4,0 0-1,-2 0-8,-6 0 8,6 0 0,-8 0 3,10 0-3,-5 0 0,6 0-2,-6 0-1,8 1-64,-2-1 37,7 0-390,0 0 328,2-2-24,-1 0-60,1-1-160,0 2-81,3 0 121,2-1-267,6-1-338,3-1-600,8-3 1504,42-19 0,-40 16 0,26-13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0:52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387 0 16027,'-30'23'263,"2"-1"-190,12-11-20,-1 3 9,0 1-54,-1 1-8,0 3 0,0 0 34,0 0 27,0 1-52,1 0-6,0 0-3,2-1-37,1-1-8,1 0 12,2-2-20,-3 8 16,5-6 29,-6 18-1,9-18-2,-4 13 8,6-18 6,-1 8 0,1-10 70,-3 9-73,3-10-3,-1 5 3,2-9 6,-1 4-1,3-5-5,-2 2-53,2-3 36,-1 2-19,2 0-26,-2 4 57,2-2 5,-1 10 2,0-9-7,1 8-29,-1-10-30,1 5 22,0-6-6,2 6 3,1-6-2,6 5 44,0-5 3,16 5 0,-10-6-308,19 1 221,-15-4-36,18-2 123,-13 0-115,30-7-19,-25 2-54,24-8 110,-29 6-183,11-5 180,-17 5 115,7-7 47,-15 7 98,4-7-117,-9 6 27,2-8-52,-3 6 86,1-12-87,-3 11-30,2-7-51,-3 12-322,3-3 269,-2 5-8,3-2 61,-3 4 34,2-1 11,-3 1 14,3 1-14,-3 0 1282,1 1-1237,-3 3 0,0-1-37,-1 2-5,0-2-3,0-1-3,0 1 1,-1 0 2,0 1-6,-2 0-56,-7 9 68,4-4-34,-14 16-42,12-12-17,-8 15 54,9-12 35,-6 13 32,6-11-17,-8 13 53,7-11 249,-13 22-221,11-20-62,-10 21 34,13-26 188,-4 8-196,7-15-51,-4 5-6,6-8 57,-1 1-54,3-4 107,1-1-616,1-2 22,0-3-106,1-1-219,1-5-501,2-1-571,2-4 11706,9-23-7949,-29 76 1,20-55 0,-26 70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0:53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13454,'49'20'227,"-3"-4"-146,-20-16 0,4 0-36,2 0 17,1-2-18,2-1 1,2-3-45,-2 0-3,0 0-58,7 0-18,3 1 71,-10 1-191,1 3 199,-27 1 202,2 0-31,-10 1 260,-1 0-431,-4 0-34,0 0-254,-6 1-729,-6 2 140,1-1-2161,-11 3 185,11-2 2005,50-12 0,-28 6 0,41-9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5:13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0 762 16139,'19'-36'325,"-4"6"-210,-10 22-26,0 1-44,-2 0-11,1 2-34,-1 0-6,0 1-39,0 0-25,1 0-8,-1 0 25,1 0-17,1-1 8,0 1 17,1-1 45,0 0-3,1-1 3,-1 1 0,1 0 3,-1 0 6,1-1-1,-1 0 54,0 1-18,0-1-41,0 0-3,0 0-36,-1 0 30,1 0-27,0-1 27,2-1-2,0 0-29,2 0 32,1-2 2,2 1 3,-1-3 3,1 1 5,0 0 45,0-1-44,-1 1 35,1-1-44,-2 2 6,0-1-6,-1 0 8,-1 1 1,1-1-1,-1 1 1,1-2-1,-1 1 42,1-1-44,-1 1 28,-1 0 2,0 2 6,-2 0-6,-1 2-30,-1 0 2,0 1-2,-1 1-6,-1 1-39,1 0-6,-1 1 9,-1 1 27,1-1-44,-1 1-9,1 0 29,1-1 30,1 0-42,0-1-8,2-2 45,1 1 2,1-2-2,1-1-1,0-1 9,2 0 37,-1 0-32,1 0 48,-2-1-8,1 0 0,-3 0 5,1 1 4,-1 0-1,-1 1 0,0 0 0,-1 0-19,1-1-34,-2 1-9,1-1-41,-1 1 42,1 0-26,0 1 26,0 1-29,0-1 4,0 1-4,0 0 34,0 0-41,1 0 38,-1 1 6,-1-1 42,0 3 53,-1 0 48,-1 1-11,-1 1 16,-1 0-22,1 0-92,0 0 184,1 0-2643,-1 0 285,-5 5-1889,4-1 961,-4 4 12898,-1 1-7373,12-17 1,-9 11-1,10-14 1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0:53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 14131,'-23'44'286,"2"-4"-286,12-22 0,-1 1 6,0 1 2,0 0-5,2-1-3,0 0-6,2-2-2,1-3-45,1-1 2,2 7-13,0-10-3,4 6-591,3-13-1435,14 0-144,0-5 2237,9-2 0,-15 0 0,-4 1 0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0:55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37 11650,'12'9'1838,"-3"-2"-1262,-9-7 415,0 0-1072,-15 6 76,7 0-1,-12 6 0,12-1 6,-1 1 17,0 1 22,1 0-226,-7 16 114,8-12-50,-4 15 25,9-21-48,2 8 115,4-12 65,4 5-26,2-9 46,4 1-10,-2-3 1,0 0-42,0-1 87,0 0-54,0 0 42,-1-1 12,5-7-17,-3 0 8,8-12-19,-8 7 302,6-17-283,-11 16 70,0-14-145,-6 15-60,-2-10 1,0 10-59,0-6 23,0 13-295,0-2 250,0 8-1631,0 0 1765,0 3 90,2-1-85,2 3-2,3-1 70,1 0-37,4 0 37,2 1-19,3-2-1,6 1-33,4-2 151,7-1-54,6-1 116,44-5-231,-31 2 79,43-6-72,-58 4 80,11-1-41,-28 3 523,1 0-294,-15 2 267,-3 0-197,-4 1-84,-6 0-263,0-1-238,-16 1 140,8 0-42,-12 0 76,13 3-32,-10 4 91,8 0 5,-16 10-37,16-8-114,-13 8 62,19-10 16,-5 5 70,9-6 0,-5 10-2,4-4-54,-4 11-48,6-9-117,-1 8 171,4-10-14,9 6 140,-2-11 106,16 1-81,-5-7 134,19-5-170,-9-2-230,43-24 14,-29 9-42,7-6 0,0-1-36,-7 2-110,29-21 244,-45 28 210,5-6 140,-19 15 143,-3 1-350,-6 7 41,-6 3-200,0 2-155,-9 8 260,3 1 15,-15 21 39,13-14 64,-11 18 51,15-22 117,-3 7-216,7-12-47,-2 2 84,5-8 283,-1-1 666,2-3-1047,0-5-308,0 1-47,0-5-79,0 1-11,3-2 16,2-4 205,7-1 28,19-10 107,-2 6-21,32-12 66,-21 14 2,26-4-20,-30 11-81,19 0 45,-33 7-92,5 0 128,-21 4 580,-2 8-176,-4-1 89,1 13-243,-2-6 61,-3 11-244,1-9 49,-5 8-1,5-12-50,-2 8-57,4-13-2119,-1 5 297,2-10 1876,2 2 0,-2-4 0,1 0 0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0:55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8937,'0'0'0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0:57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1 13784,'-21'3'227,"2"-1"-67,10-2 83,-1 1-47,1 1-61,-2 1-54,1 0 8,-2 1 63,-1 1-54,-3 1-54,0 3-44,-2 1 152,-16 14-304,-2 12 38,4-6-40,4 9 84,22-24 30,-1 8 35,4-10-1,0 6 1,3-10-166,-1 5 109,1-10-55,0 4 80,0-6-8,2 1 40,1-2-1,6 0 68,0-1 97,21-7-97,-11 0-59,27-12 8,-28 9 132,9-6-110,-19 11 7,0-2-4,-3 3 12,7-7-48,-5 4-42,9-9 42,-8 9 204,3-7-148,-6 9-14,-1-3-42,-3 6-104,0 0-727,-1 2 696,0 3 63,0-1 72,0 4 361,0 0-283,0-1-39,0 6-39,1-4-8,1 6-28,1-6 33,7 8 3,-4-7 117,8 7-72,-6-9-386,8 3-485,-5-6-2185,12 0-640,-6-4 3651,6-3 0,-13 2 0,-4-1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3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74 11020,'18'-22'854,"-4"4"-773,-14 14 129,0 0 62,-1 0-37,0 0-64,1 1-79,0 1 23,0 0 3,0-1 434,0 0-336,0 1 117,-1 0-168,0 2-31,-1 0-103,1 2-31,0-1-81,-1 1-42,1 1 50,-1 1 73,-1 2 171,-3 3 151,-8 15-171,2-2 98,-23 33-249,16-25-50,-17 28 13,21-34-33,-4 14 70,10-18 6,-5 21 67,6-20-118,-4 16 0,7-21-89,0 13 44,3-14-16,3 11 106,1-15 8,2 7 37,0-10 28,2 5-29,-4-9-44,1 3 0,-2-5 26,0-1-116,0 0 9,0 0 81,1 0-45,-1-1-17,2 2-2,0-1 58,2 1-38,0 0 44,5 2-37,-2-2 71,5 3-31,-6-3 83,6 1-80,-7-2 67,7 0-28,-4-1-43,10-2 4,-3-1 44,23-10-50,-16 5 3,22-10-3,-24 8-98,14-6 98,-17 7 135,13-10-54,-18 9 98,10-9-81,-16 10 193,5-9-235,-9 10 31,2-6-81,-4 9 8,1-2 39,-2 4-17,1-1-36,-1 2 51,0-2 2,0 2-6,0-3 35,0 2 4,0-2-83,0 2 112,0-1-53,-1 2-9,-1-2-8,-1 3 352,-4-1-170,2 1-76,-4 0-232,3 1-76,-8 0 149,4 0-99,-13 2 1,11 1-219,-9 4 194,12-2-110,-5 8 154,8-6 6,-2 5 78,6-7-95,-1 4 36,2-3 9,0 5 45,1-3-82,-1 8 29,1-6-135,6 12 196,1-12 30,14 10-808,-2-10-1712,25 1 261,-11-7 2229,27 0 0,-36-4 0,6 0 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4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438 0 14862,'-42'76'79,"5"-8"-231,19-32 147,1 1-4,3 2-35,1 0-38,2 0 12,1 0 79,-2 16 248,-2 20-139,2-14 95,-7 15-96,9-45 88,-17 16-536,12-28-436,-17 7 470,15-20-386,-12-1 310,12-5-1956,-13-15 761,17 4-1845,-6-23 3413,14 16 0,2 0 0,1 11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4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12076,'0'12'1781,"1"-3"-1529,-1-9-1048,0 0 915,39 3-58,-15-2-16,34 3 47,-25-2-92,2-1-11,0-1-1000,-1 1 1011,20-1 0,-31 0 0,12 0 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4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0 12053,'-32'80'93,"4"-10"-21,20-45 74,-1 2-82,-2 1-27,0 1 24,-2 0 4,0 0-60,-6 12-5,5-11-30,-7 17 30,12-24-79,-2 13 71,9-22-1653,-1 4 413,3-15 1248,0-4 0,0-3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4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8783,'6'14'1730,"-1"-3"-1475,-5-11-81,0 0-102,72 6-63,-35-4 156,60 4-103,-53-6 30,0 0-92,-1 0-1201,-3 0-1090,-5 0 2291,-1-1 0,-18 0 0,-2 0 0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6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7 13274,'-23'-3'98,"2"0"-16,11 3 100,0 1-20,-1 1 17,-1 2-36,0 1-53,0 0-12,-1 1-78,0 1-260,-16 13 207,14-8 0,-14 14 16,20-15-44,-3 7 28,6-7 53,-1 9 0,5-9-95,-1 7 13,3-10 29,0 3 50,2-6-30,2 0 69,1-3 127,6 0-82,-3-1-28,7 0-19,-5-1 164,15 1-189,-9-3 80,19-5-83,-14-1-23,16-9-109,-15 5 252,17-15 34,-22 13 279,8-19-341,-20 20 0,0-13-25,-5 14 201,0-3-131,0 7-53,-1 2-54,0 3 17,-2 2-170,2 1-751,-1 2 554,1 1 575,-1 14-228,0-5-86,-1 16 17,2-14-99,0 8 135,1-10 107,8 9-99,-2-11-907,17 6-459,-5-11 1358,31-2 0,-31-2 0,15-2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0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0 12762,'30'38'742,"-6"-6"-473,-19-25-53,-1 1-74,0 1 49,-1 0 13,-1 0-25,-1 1-16,-1 0-12,0 1-33,0 0-4,0-1 10,-2 1-7,-2-1-19,-2 1-11,-3-2-34,0 1 9,-2-1-17,0 0 16,0-2-55,-1-1 2,2 0-8,0-3-224,1 1-266,1-1-3,1-1-69,0 0 5,0 0 4,-1-1-180,1 1-466,0-1-604,0 1-1361,2-1 3164,1 0 0,3-1 0,0 0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7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300 526 12960,'-22'-8'-193,"1"1"188,11 7-26,-1 1-31,-1 1 17,-1 2 9,0 0-9,0 1 34,1 1 3,-1 0-1,1 0-50,-11 7 17,-2 3 79,1-1 307,-3 6-235,16-13-30,-7 8-79,11-9-255,-1 3 121,5-5-93,1 6 118,2-6 100,3 6 43,1-6 25,8 2-23,-2-3 26,20 1-326,-12-3-380,26-2 154,-18-4-50,25-9 540,-19 1 182,36-27-101,-33 15 166,28-31 170,-37 24 291,13-27-599,-20 20 239,16-52-348,-18 41-35,-2-1 0,1 2-47,-1 2-223,16-30 232,-16 46-134,6-7-20,-16 32-181,-2 7 833,-3 4 1079,0 28-1053,-1-8 342,-10 36-536,1-26 216,-25 48-473,15-39-30,-22 43 30,22-48-98,-7 21 86,15-31-49,0 11 52,9-23-761,1 7 23,5-13-1463,9 4 415,2-10 1795,14 1 0,-17-5 0,5-1 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8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286 509 14582,'-61'-19'70,"9"4"-70,39 15-106,1 3 25,-2 1 36,0 4 8,-1 0 37,-1 3 42,1 0 3,0 2-36,2 1-9,1 1-112,-3 18 67,8-12-126,-3 17 163,9-22-57,6 6 85,2-12-406,32 0 131,-9-13 47,43-15 127,-28-3 176,3-8 0,-1-1-5,2-6-108,-6 0 0,-3-2-126,-6-1-460,15-36 304,-25 27-616,10-38 460,-20 35 1274,6-38-57,-13 50 872,3-15-1426,-9 44-27,1 1-180,-2 9-233,-1 8 242,-3 3 313,-8 24-317,-1-3 129,-7 13 1,-1 2-37,-4 7-53,-1-1 0,1-1-45,2-7-278,-13 28 217,22-43-65,-4 17 81,15-29-106,0 7 106,3-12 67,12 12-13,-4-14 52,21 8-61,-10-12-501,24-2 9,-12-4-1156,48-15 1094,-35 4 299,41-21 345,-47 12 646,18-20 171,-35 21 696,3-10-1074,-21 20 76,-2-1-356,-2 7 78,-3 0-279,1 1-208,-4 1 79,5 1-78,-5 3 156,4 0-104,-4 10 37,3-6-56,-3 10 56,5-8-56,1 9 65,0-8 24,12 8-685,-1-11-2487,24 3-513,-7-9 3722,9-4 0,-19 1 0,-6-1 0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8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0 14165,'-57'70'-120,"10"-8"120,35-35 50,0 2-25,1 1-16,-1-1 55,0 1-11,0-1 28,1-1-39,0 7-1773,4 0 261,1-7-3253,13-7 4723,0-18 0,4-1 0,-7-2 0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9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 8436,'7'2'1405,"-1"-1"-1170,-6-1 395,0 0-277,68 6-90,-36-4-179,55 5 107,-54-8-102,1-1-80,-1-2 128,10-2 261,-2-1-233,-7 2 34,-8-1-127,-19 5 18,-1 0 19,-4 1 682,0 0-789,-2 2 68,0 1 219,-1 2 89,0 2 14,-2 2-132,-1 1 6,-2 3 64,-4 6-260,2-4-61,-2 4-93,-2 7-852,6-11 936,39 29 0,-23-34 0,31 13 0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0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 15296,'97'23'-235,"-20"-4"92,-77-19-170,0 0 419,3 0 12,-2 0 44,2 0 1426,-2 0-1588,-4 2-62,2-2-25,-2 2 17,3-1 59,-2-1 11,0 2 42,-1 0-6,-1-1-30,0 1-6,0-1 0,2 1 129,-1-2 154,3 0-381,-1 1 36,-1-1-25,0 2 14,-2-1 23,1 1 5,-1 1-25,0 0 34,1-1-26,1 0-30,1-2-348,1 1 309,0 1 33,0-1 61,0 2 37,0-1 0,-1 1 6,0 1-6,-1 2 47,-1 8 7,0-5-12,-2 9-87,2-10-95,-1 7 25,3-7-28,-1 6 98,2-8 34,1 4 11,0-5-33,3 1 33,0-3 86,7 1-32,-4-2 80,12 1-11,-5-2-25,16 0-98,-9-1-493,29-8 493,-23 2 196,20-11-16,-30 7 326,6-12-321,-15 10 151,-1-9-19,-6 13-71,-1-2-246,0 7 17,0 0 336,0 3-348,-3 0 4,2-1-4,-3 0-5,2 0-5,-1-1 5,0 1-17,0-2-28,2 2 9,-1-2 27,1 2-159,-1-1 247,2 1-43,-2 1-36,1 0-45,-2-1 42,0 0-2,1 0-57,-1 0-27,3 0-1849,-2 1 1725,6 0 213,2 0 196,7 0-179,6 0-17,4 0-347,5 0 168,2 0-45,24-6 224,-21 2 78,22-6-33,-35 5 285,7-3-151,-16 3 283,1-2-212,-10 2 405,1-2-540,-3 3-17,0-2-96,0 2 35,0-5-40,-1 3-3,-1-7 12,-1 5 25,-2-4 11,2 5 445,-5-1-313,5 5-1,-5 0-136,5 3-32,-1 0-108,2 0-410,-1 0 320,1 3-25,-5 7 164,2 1-69,-4 14 25,4-7-148,2 19 111,7-19-119,11 12-298,3-20-901,18 2 349,-12-9 1104,27-5 0,-34 1 0,11-3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1.1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8741,'10'7'3276,"-21"-10"1,45 20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1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16027,'0'0'0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4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0 14036,'-19'8'602,"4"-2"-397,12-6 55,-1 0 14,3 0 48,-1 0-30,1 0 72,-1 0-241,1 0 34,-1 0 237,-7 0-240,2 0 177,-11 2-331,5 1-62,-13 6 3,8 0 59,-11 10-2,10-5-71,-16 16 28,17-14-103,-12 15 111,20-18-89,-4 7 93,9-9-46,-2 7 26,5-8-160,-1 10 152,3-10-116,8 13 82,-1-14-1201,18 7 470,-6-10-1930,28 0 779,-12-5 1977,33-6 0,-41 3 0,7-4 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4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4 14067,'-30'-2'81,"4"0"-89,17 2-12,0 0 20,-1 1 179,-1 1 45,0 2-53,-2 0-73,0 2-53,-2 0 98,-8 2 179,-4 6-401,5-2-117,-3 8 126,16-8-198,-5 16 262,9-13-156,-3 13 108,8-16 1,-1 6 53,3-9 6,4 5 30,0-8-162,8 1 39,-4-6 87,12-3-30,-5-2-211,30-15 235,-20 5-176,27-18 3,-29 15 98,11-11 109,-19 12 342,6-10 16,-16 16 373,1-3-465,-8 12 168,-2 1-462,1 1-222,-2 1 10,2 0-458,-1 3 528,1 0 97,-2 7 45,2-2-6,-3 11 12,3-11-87,0 11 81,3-13-297,8 6-423,2-8-1445,18 3 272,-5-6 1893,19 1 0,-27-4 0,5 0 0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5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0 15081,'-28'51'154,"1"1"1,1-5 0,3-6-3,3-9-4,0 0-5,1 0-73,1-1-37,1-1-33,0-1-36,2-2 28,1 0-62,2-2 70,1-1-6,3-2-2,1-1-180,3 3-1103,2-1 373,4-5-1709,4-5 860,1-10 1767,5-6 0,-7 2 0,1-4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17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41 15691,'6'-17'-204,"-2"3"167,-4 13 32,0 0-40,1-1-36,1 1 19,0-1 17,1 1 40,-1 0-57,0 1-411,-1 0 347,1 0 117,0 0-24,2 0 33,2 3 8,0 0 29,2 2-29,1-1 37,-1 1-45,1-1 0,-1 1 0,-2-1 3,1 0 50,-3 1 20,2 1 25,-2 0 28,0 1-20,-1 0 20,0 1-11,0 0 53,-2 0 36,0 1-36,-1 0-25,0 1 53,0 0 84,0 0 118,-3-1-62,0-1-93,-4 1-66,-2 0-49,-1 0-41,-2 0-17,-1 1-25,0 0-45,-2 0 3,-1-1-3,-1 1 0,0-2-3,-1 1-8,2 0-23,1-2 29,2-1 2,2 0-3,3-2-27,1-1 21,4-1-30,0-2-5782,3 1 4586,5-4-610,2 0 11678,5-2-7373,-21 9 1,10-5-1,-18 9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0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1 11633,'0'10'2566,"0"-1"-1850,0-9 774,0 0-1454,-26 7-27,14-2 44,-20 6-8,21-1 42,0 1-6,-1 1-81,-1 2 0,1 1-37,0 1 29,1 0 2,1 0 6,1-1-36,1 0-9,1-1-50,2 0-11,2-1 27,1-1-36,1 0 17,1-1 37,1 0 24,2-1 32,2 0-32,3 0-24,1-2-1,0-2-282,2-1-211,1-2-206,1-1-365,2-1-406,1 0-1187,1-1 2719,-1-1 0,-7 1 0,-4-1 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5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12507,'70'25'316,"-5"-3"-173,-24-17 3,6-1-20,2-1-73,4-2-42,-2-1 77,-1 0-86,-4 0 49,-5 0-6,-5 0-1,-5-2 245,5-5 761,-14-1-364,0 0 277,-16-2-725,-9 6 61,-4-2-223,-1 5-76,-4 0-6,4 1-75,-1-1-87,-1 1-42,-1 0 67,-1 3 135,-1 1-26,-8 8-19,5-2-36,-9 12 35,12-7-4,-5 11-4,9-9-95,-2 17 84,7-16-103,8 17 168,5-22-1180,23 10 85,-4-15-2518,38 0 96,-18-7 2697,14-3 1,-35 2-1,-11-3 1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6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341 1 16058,'-86'24'495,"11"-2"-441,45-8-54,2 0-37,3 1-41,4-1-45,5 1 8,2 0 0,4 0 53,3 1-27,3-1-230,5 10-197,6-9-864,20 8 595,0-17-1009,32 0 1029,-17-10-1167,40-16 1722,-45 4 1067,20-19 28,-44 20-12,1-4-565,-13 14 1073,0 2-1381,-2 7 0,-2 0 28,-1 6 386,-2 1 38,-3 6-10,-2 3-128,-2 5 428,-16 35-653,9-20 267,-18 41-222,20-44 34,-8 21-33,12-30 192,-5 10-125,9-21 459,-15 7-493,10-14 112,-17 4-210,14-12 78,-12 0-148,15-5-1946,-7-11 941,15 2-1446,0-21-819,7 10 3270,8-23 0,-5 28 0,5-6 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47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8 15856,'-24'28'-319,"4"-4"221,13-12 25,0-1 28,2 0-16,0-1 16,3-1 37,1-1-54,0 1 9,1-2-12,1 1 63,2 0-38,11 6-164,15-2-146,-1 0-341,16-5 385,-20-6 45,14-4 261,-17-1 623,10-9-327,-20 3 303,1-17-562,-12 14-208,-8-16-17,-1 14 9,-14-8 179,8 12-31,-10-1-86,10 7 218,-15 2-12,15 2-52,-10 1-138,17 0-274,0 0-673,7 0 1048,8 0 17,2 0 92,9 0-109,3 0-417,31 0 319,-17 0-40,32 0-7,-35-1 38,31-3 163,-19 0-529,52-6 473,-52 6 709,20-2 89,-53 5 101,-5 2-737,-8 1-19,-4 2-143,-1 2 154,-9 7-28,4-2 53,-10 11-81,7-8 84,-14 16-148,15-15 22,-10 9-22,17-15 33,-3 3-25,7-8 129,-1 0 25,3-3 845,1-1-848,0-3-193,0-1-165,0-3-90,0-3-2,2-2-345,5-11 308,1 5-196,16-17 392,-10 19-81,12-7 97,-16 18-259,5 0 162,-6 4-20,22 1 241,-10 1 120,30 1-100,-21 0 39,22-1-101,-21-1 67,38-1-67,-33-1 159,26-1-153,-41 1 182,1 0-88,-17 2 497,-2 0 1780,-2 0-2195,-4 2-182,0-1-106,-2 2-113,1 0 88,0 1-1,-5 5 124,3 0-110,-8 13 84,6-6-36,-3 12 34,6-13-59,1 7 50,3-11 6,3 8-23,2-9 54,10 7 8,1-10 5,21 3-142,-9-5-232,39 0 369,-32-4 392,26-4-101,-44-2 11,5-8-207,-17 4 99,2-7-74,-4 6 48,0-2-134,-2 7-32,0 1-32,0 4-110,-5-1 25,3 2-272,-6 3 177,4 1 191,-9 15 117,1-2 140,-17 27-115,9-12 261,-26 48-244,21-35-1758,1-2 0,-1 1 1652,2-3-126,-22 36 154,23-43 86,-19 22-114,23-37 86,-10 7-66,13-15 3406,-14 5-3356,14-11 420,-15 1-440,13-6-350,-18-7-140,11-1-927,-16-13 222,19 6-8488,-5-19 9599,17 15 0,3-4 0,6 16 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26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438 10 16439,'-26'-5'246,"1"1"-142,7 4-104,-2 1 0,-2 1 5,0 2 74,3 0 44,2 1 3,2-2-23,3 1 281,-17 6-303,12-3-47,-22 14-79,21-8-215,-11 14 103,15-8-3,-6 16 124,10-12 25,-4 27 11,8-23 36,-6 29 0,8-32 43,-4 16-43,5-23 51,-3 10-87,2-12-87,0 5 76,1-10-193,2 4 162,0-7-82,2 3 54,1-5-823,8 4 148,1-5-1610,21 1 322,-5-3 2033,25-1 0,-31-2 0,6 0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28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242 8 13647,'-26'-4'-42,"3"0"104,12 4-57,-2 0 4,2 0 27,-1 0 1,1 1 7,0 1-44,1 0-8,1 2-138,-7 3 163,7-1-36,-15 12-18,13-7-89,-10 14 73,13-12-228,-2 10 276,7-13 5,1 7-3,2-11-126,0 3 67,0-4-55,3 3 120,0-4-3,7 5 42,-4-5 47,6 4-52,-5-5-32,6 3 40,-4-4-387,14 1 180,-7-3-238,23 1 302,-18-1-404,20-3 203,-20-1-174,18-7 473,-15 2 128,14-9 46,-20 7 705,6-12-534,-15 12 315,-1-10-478,-7 13-19,-1-9-102,0 10 77,-2-3-138,0 8-53,-3 0 45,3 2-147,-2 0 102,2 0-426,-2 1 308,2 1 54,-3 6 24,2 1-134,-3 12 155,5-9-80,-1 10 150,2-13-1,8 6 14,0-7-330,28 3-345,-10-8-1548,55-5 1417,-37-5-1240,46-11 2035,-47 4 0,-3 1 0,-23 7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28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61 12955,'-73'33'-160,"12"-3"59,49-20 40,0 1 16,4-2 45,1 1-8,1-2-1,1 1 6,0-1 23,1-1 70,1-2 360,2-2 1973,1-3-2300,0-5-78,0 2-45,1-6-241,2 1-16,1-2-74,9-11 278,-1 3 42,15-18-51,-10 15-39,12-11 48,-13 18-81,1-1-1,-7 10 1,-1 2-9,0 1 71,1 1 10,2 1-714,2 0 776,20 5 0,-19-3 0,11 4 0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2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0 16192,'-30'19'-8,"-1"0"8,3-3-84,-2 2 5,1 1-10,1 4 83,2 1-47,3 2-45,2 1 11,3 1 14,1 11 73,6-9-2,0 16-4,7-21-2,1 9-37,3-17 76,2 9-468,1-15-1622,5 4 340,-2-12 1719,3 0 0,-6-3 0,2 0 0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2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86 12636,'98'5'5,"-13"-1"1,-58-4 39,-2 0-34,0-1 59,-3 0-14,-1-1-51,1 1-5,11-4-103,18-1 97,-9 1-41,17-1 44,-32 4 112,26 0-103,-27 1 55,14 0 23,-21-2-22,-3 2 11,-1-2 198,-2-2-46,-6 2 206,-1-4-297,-5 3 513,-3-4-487,0 3-34,-5-2-193,2 4-104,-5-2 207,4 3-30,-4-1-15,5 2-279,-9 0 201,4 1-120,-11 1 134,9 1-106,-8 5 25,10-2 300,-11 12-82,11-5-58,-10 13 2,12-10-8,-4 12-101,7-12-103,0 16 193,6-17 95,14 11 42,2-14-2059,51 2-203,-23-9 2136,47-6 0,-61 0 0,5-4 0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29.7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15366,'-17'17'-372,"2"1"299,15-3 65,-1 2-46,1 3 18,3 1 30,3 0 6,4 0-2,2-1-46,1-1-310,1-2-29,-1-2 200,0-1 13,-2-3 113,0-2 117,-1 2 240,-5-5 1029,-2 0-1325,-10-5 0,-16-2 61,-2-1-114,-27-5 17,17 2-768,-16-3-69,26 4 873,-1-13 0,18 13 0,3-10 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0.0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12081,'4'11'1238,"-1"-2"-921,-3-9 820,0 0-1023,-28 32-94,17-18-20,-21 25-98,25-26 42,2 1 3,2-2 53,1 1-45,4 12-498,3-12-2269,11 12-526,2-20 3338,5 0 0,-11-4 0,-5-1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1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15744,'0'42'48,"-1"-6"-40,-2-22-5,0-2 3,1 0-4,-1-2 1,1 0-3,1-1-5,1-1-4,0 0-909,0-1-384,0-1-606,0-1-1387,0-2 3295,0-1 0,0-2 0,1 0 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1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63 16041,'-23'-9'-470,"0"2"363,7 10-16,-1 1 50,0 2 12,0 2-65,1 0 19,0 2-27,2 0 36,1 3-9,2 0 9,1 2-11,2 1-322,2 11 325,3-10 106,14 13 73,2-18-110,27 2-422,-11-10-754,42-9 978,-33-3 153,31-15 110,-41 5 244,10-13-56,-22 11 136,5-20-296,-14 19 188,1-13 236,-6 22 93,-1 1-545,-1 8-324,-1 5 296,0 2 341,-3 10-226,0-2 8,-3 13-120,4-10-9,0 17 1,2-16 66,12 17 21,-1-20 69,22 6-294,-8-13-879,21-1 453,-15-5-408,20-8 504,-21 0-1319,38-13 1699,-29 10-752,49-11 845,-53 15 2766,12-1-1705,-40 7-411,-9 1-647,-2 2 87,-12 5-9,5 2 353,-14 11-193,14-10 137,-8 7-163,15-12 247,-2 0-319,4-4 45,-1 1-37,1-2 48,-8 0-166,3 0-626,-12-4 246,10 0-353,-4-9 154,10 2-947,1-13 1221,7 6 73,15-15 98,2 13-361,41-18 462,-27 21-120,28-9 120,-39 20 809,6 2-562,-20 5 520,5 4-451,-9 2 388,4 5-595,-3-3 294,5 9-330,-6-8-37,6 9-64,-5-10 107,8 7-35,-3-7-2332,15 5-800,-12-9 3088,6 1 0,-16-5 0,-2-1 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31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15391,'0'0'0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1:53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636 1 16735,'-26'-1'-11,"4"1"14,13 1 3,1 0 38,1 0-2,1-1-5,-1 1 16,1-1 25,-1 1 74,0-1-82,-1 0 16,-12 1-41,9 0 22,-10-1-25,15 0 79,-6 0-121,6 0-79,-4 0 43,6 0 30,-1 0 4,3 0-12,-1 0 14,1 1 64,-2-1-2,1 0 24,-4 0 1,2 0 17,-3 2-101,2-1 69,-9 3-72,6-1-14,-9 1 12,10-1-1,-7 2 3,8-3 3,-3 2-6,7-3-45,-2 0-2,2 0-51,-2 1 98,2 0-16,-4 3 16,3-2-42,-7 4 45,4-2 78,-6 6-78,6-4-19,-4 5-15,5-5-19,-1 3 50,3-4 65,-1 2-26,2-4 3,-1 3-33,2-5-9,-2 3-2,2-2 13,-5 4-5,3-3 5,-2 4-8,3-4-39,-1 4 31,2-4-37,-3 3 45,4-4 123,-4 3-81,3-2 11,-3 4-47,2-5 11,-1 5-12,1-4-2,0 1-3,2-4 0,-1 3 0,0-2 11,-1 4-2,1-2 10,-2 4-10,2-3 136,-3 4-100,3-5-6,-3 4-30,3-4 35,-4 4-41,2-3 8,-3 4-2,2-5-4,-1 2-5,3-2-5,-2 2-46,3-3-41,-3 3 84,4-3-4,-2 2 10,2-2 2,-2 1 2,1-1 60,-3 2-62,4-2 3,-2 1 2,2-1 1,-2 3 0,0-3 10,-1 5-4,1-4-10,-1 2-7,2-3-40,-1 2 11,1-2 15,-2 1 16,1 0-8,0 1 5,2-2-97,-1 2 69,2-2 20,-1 3-28,0-2 31,1 2 11,0-3 3,0 4-3,0-3 0,0 3-9,0-4-30,0 1 33,0-1-5,0 4 8,0-3 3,0 5 0,0-4-2,0 3-4,0-4-2,0 1 8,0-3 2,0 1-2,0-2 0,0 1 0,0 0-2,0 0 2,0 0 8,0 2-5,1-2-6,0 2-31,0-2-36,1 1 34,-1-2 25,2 1 2,-2-1 1,2 3 8,-1-2 0,1 2 0,-1-2-17,2 4 14,-1-3-8,3 2-22,-3-2 21,3 1 4,-2-2-3,6 2 14,-5-3 11,6 3-9,-8-3 4,1 1-9,-2-1-84,-1 0 100,1-1 38,0 0-21,2 0-30,0 1 0,1-1-3,-2 1 8,1 0-5,-1 0-3,3 0 8,-3-1 1,5 1-4,-4-1 18,3 1-15,-4-1 40,0 1-45,-2-1-43,-1 0-18,3 0 58,-2 0 42,3 0 2,0 0-38,2-1-3,2 0 0,-3 0 5,3 0-8,-5 0-20,0 0-16,-2 1-6,1 0 42,0-1 6,0 0-4,1 1 46,0-1-12,-1 1 3240,0 0 1,-2 0 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27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15853,'2'43'40,"1"-8"-40,2-25-6,-1-1-2,0-1-29,-1 1 32,1-1-4,-1 0-36,1 0 40,2 0 5,-2-1 5,2 0-5,-1 0 6,5 5-3,-3-5 11,4 8 19,-6-9 63,5 8-88,-6-7 73,4 7-78,-4-7-6,2 5-5,-2-5-12,3 6 20,-2-5 34,3 5-29,-4-7-5,0 3 3,0-4 3,0 4-12,-1-5-55,2 5 24,-2-5-19,7 7 53,-4-5-8,7 6 11,-6-7 6,3 4 2,-5-5 82,0 1-54,-3-3 104,0 1-140,-2-2-3,0 1 3,1-1-2,0 1-4,0 1 0,2 1 1,-1-1-1,1 4 12,-1-3 5,2 5-3,-2-4 62,2 6-16,-2-5-52,1 5 1,-1-5 34,1 4-37,-1-5-48,0 1 45,-1-4-2,2 1 10,-2-3 155,2 1-269,-3-1 19,1 1 90,0 0 39,-1 2-36,0-1-3,0 1 8,2 0 1,-1 0-9,1 0 14,-1 3-6,1-2 20,1 4-36,-2-4-43,3 4 18,-2-4 13,2 4 12,-1-2-48,3 3 56,-3-5 61,3 2-16,-4-5 176,0 0-64,-1-1-613,0-2-166,-1 0-153,1-3-536,1-1-663,2-2 1974,-7 18 0,4-11 0,-6 15 0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29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1 491 15139,'51'-29'426,"-5"2"-328,-25 11 45,1-1-56,0 0-43,2 0-44,-1-2 0,1 2 34,1-3-34,2 1-42,0-1-31,38-22 76,-30 19 84,32-19-42,-49 30 19,7-4-53,-15 8 157,2-2-117,-8 6-1,3-3-53,-5 5-2,2-3 2,-2 4-409,-1-1 412,-1 1 62,0 0-1,0-1 1,1 1-28,0 0-34,0-1-3,0 0 11,0 2 124,1-2-71,-1 2-16,0-2-42,1 0-6,2-5 3,-1 2 177,4-6-63,-3 6-44,1-2-78,-4 6-311,-1 1 215,2-1-11,0 0 62,2-2-101,8-6 154,-3 3 205,8-5-119,-10 6 74,2 0-82,-6 2 74,-1 1-528,-2 2 85,-4 2-134,2 0-163,-5 4-272,-1 1-258,-4 3-604,-3 4-1167,-3 2 2889,45-40 0,-27 24 0,39-33 0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31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37 370 11952,'-18'21'45,"4"-4"-50,12-15 5,1 0 1036,0-1-1070,1 0 34,4-2 263,0 0-2,4-3-107,1 1-64,2-1 61,1-1 84,0 0-72,1-2 5,6-2-138,8-5-32,-4 1-74,8-5 73,-16 9-42,12-6 45,-15 9 73,7-4-64,-14 7 187,5-3-87,-5 4-11,3-4-45,-3 3-17,4-2-36,-5 2-44,4-3 7,-4 3-78,5-2 104,-6 3-78,4-1 86,-3 1 8,3-1 51,-1 1 0,8-5-53,-6 4 157,9-6-124,-11 5 3,4-3-39,-6 3-5,1 0 8,-1 1 2,1-1-13,-1 1-73,3-2 44,-2 2-13,6-5 47,-5 4-36,8-5 39,-7 5 11,5-3-8,-6 3 5,2-2 26,-4 4-115,2-2 75,-4 3 6,2-1 8,-3 1 37,3 0-39,-1-1 2,4-2-8,-2 1-50,8-5 44,-5 4 23,9-7 28,-8 6 89,10-6-89,-11 4 0,6-3 8,-10 6 98,0 0-106,-3 3-160,0 0 54,0 1-21,0-2 29,2 0-20,-1 0 29,1-1 83,2-1-31,-3 1 45,4-2-41,-4 2 58,3-2-34,-2 3 26,1-3-9,-3 4 45,1-2 658,-1 2-837,1 1 36,0-1 39,2-1-39,-1-1 45,1 1 0,-2 0 90,-1 2-1378,0-1 373,-4 1-475,2 0-892,-3 0-1548,4 0 13660,-1 0-7373,4 0 1,-2 0-1,3 0 1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42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0 16282,'-23'11'-140,"2"-2"61,11-7 46,-2 0 33,-2 2 3,0 0-3,0 1 61,1 0 9,0 0-67,0 0 5,1 1 88,-9 6-43,7-5 17,-16 11-17,17-10-17,-8 5-36,12-7-11,-4 2-53,8-3-48,-5 3 106,6-3 15,-4 5-9,4-5 86,-3 6-49,3-5-34,-2 7-45,3-5-65,-2 5 102,3-5-12,-1 5-20,3-7 32,-1 6-1,1-7-125,0 4 122,0-6-106,1 7 107,2-4-62,3 7 70,1-6 6,7 4 2,-3-5 40,19 3 5,-12-5-45,22-1-184,-17-2-633,16-3 316,-15-1-1081,20-7 297,-17 1 429,24-13 0,-33 15 0,8-7 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45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 15330,'-20'2'53,"2"0"-45,9-1 46,1 0-1,1 0 0,2 1-45,0-2 37,2 1-8,-1-1-54,-1 1-70,0 0-53,-13 5 137,6-2-95,-14 8 9,13-5-161,-8 7 161,12-5-163,-4 9 207,8-7-33,-1 12 69,3-11-69,2 12 83,1-15-77,3 5 63,-1-9-36,7 1 76,-2-4 14,10 0 53,-3-1 31,22-6-76,-15 1 3,20-10 34,-22 5 44,8-8-36,-14 8 90,3-7-74,-9 7 82,0-9-106,-5 11-14,0-7-32,-2 10-44,-2-3-2,-1 5-57,-4-2-31,0 2-61,-8 0 109,4 1-92,-14-1 220,13 2-46,-8-1-74,13 1-84,1 0 57,4-1-457,1 1 411,1-2-637,0 1 525,2 0 219,1 1 6,3 0 123,4 0-40,4 0-19,5 1 12,3-1 55,14 1-137,-8 0-14,19-1-48,-22 0 23,16 0-62,-24 0 101,5 0 73,-17 0 36,-1 0-47,-3 0-171,0 0-82,-1 3 191,0 0 98,-2 4 56,-1 2-48,-1 2-159,-7 15 3,6-11 5,-6 14 0,8-18 42,1 6 3,2-10-8,0 4 8,0-7 196,0 0 1030,0-4-808,1-4-250,1-2-168,3-5-3,1-1-174,2-3 18,2-2-4,9-8 65,-5 7-184,19-8 172,-16 15-32,17-3 97,-17 10-160,12 1 144,-14 2-281,9 2 342,-16 1 39,2 6 15,-9-2 142,-1 7-107,0-6 155,-4 12-183,1-9-21,-5 8-113,4-12-6,-1 4 7,4-5-60,-2 6 51,3-4 95,0 12-14,0-9 3,0 9-6,0-11-3,0 2-50,0-6-14,2 1 14,1-3 132,7 0-68,-2-1 138,12-1-68,-6 1 65,23-10-107,-15 3 29,20-12 5,-22 8-28,12-9 47,-14 8 46,14-14-135,-17 12-87,10-13 87,-17 14 143,4-6-98,-7 10-45,1-3-12,-4 7-38,-1 0 86,0 3-604,-1 1 588,3 0 122,0 0-27,4 0-8,-1 0-18,2 0 135,6-2-134,-5 0 139,3-1-105,-8 2 116,-1-1-125,-2 1 395,-1 1-510,0-2 61,0 0-52,-2 0-9,0 1 0,-2 0-34,-2-1 26,0 1-124,-6-1 71,4 2-57,-16-1 107,11 3-101,-16 2 67,15 0-14,-8 5-22,11-4-14,-5 4 22,9-4-87,-4 9 121,7-6-104,-3 9 73,6-8-72,0 10 97,1-9 62,7 9 27,-1-10-35,11 6 36,-4-7 22,13 7-62,-14-9-16,9 6 3,-14-8-34,1 2 39,-5-4 11,-1 2 90,-1-2 356,-1 1-278,0-2 116,0 1-178,-2-1 245,-3 2-233,0-1 42,-7 0-118,6-1-41,-3-1-9,6 0-62,-1 0-2758,4 0 2353,4 0 464,1-2 3,8-1-101,2-1-78,4-2-8,4-3 105,3-1 52,24-14 35,-18 9 214,33-20-219,-41 20 81,15-10 101,-26 16 686,2-2-616,-11 7 5,0 1-122,-4 2 301,0 1-248,-1 3-101,0 0-34,-2 3 70,0 0 90,-3 2-45,-2 2-106,-2 4-68,-6 7-56,5-6-106,-4 9 115,10-13-151,-1 9 109,6-11-899,18 7 240,-2-11-2027,37 1 49,-15-7 2732,12-2 0,-27 1 0,-9 0 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46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249 381 15207,'-39'-18'691,"6"3"-691,28 15-33,-1-1-74,-2 1-8,-1 0 17,-3 3 37,0 1-4,-2 4 12,-2 1 17,0 3-6,0 2-154,-8 11-135,7-3 205,1 2-53,10-5 171,6-12-34,5 4 42,1-8 81,11 1-81,-4-4 34,5 0 10,-4-3-7,0 0 16,0-4-53,0 0-25,1-2 14,-1-1 67,9-7-12,-5 3 80,23-25-113,-19 17 64,23-27-80,-23 22 47,20-26-42,-17 20-98,21-24 106,-19 25 225,16-23-225,-25 32 56,5-11 71,-18 25 114,-1 2-151,-4 6-115,0 1-196,-3 4 59,-1 0 101,-5 6 87,-11 11-6,1-2-126,-32 29 176,22-20 62,-33 34-140,36-35-31,-11 15-55,21-20-12,-5 18 16,10-14-13,-4 19 25,13-27-53,0 12 123,5-18 81,7 9-47,0-14-31,25 1 123,-11-5-73,34-6-53,-24-3 3,26-9-3,-27 3-110,16-10 113,-24 9 381,12-15-180,-23 13 87,5-13-193,-15 17 152,-2-5-155,-2 9 11,-2 0-61,-1 6 115,-4-1-253,0 2-276,-14 1 271,8 2-107,-11 4 37,13 0-53,-3 7 115,8-5-155,-1 14 138,5-9 59,6 13 136,6-14-609,39 9 142,-12-14-460,50 2 475,-39-11-127,32-6 409,-39 0 187,17-10 93,-32 7 1423,5-13-1316,-21 13 470,-1-8-323,-7 13 360,-2 0-726,-1 5-140,-4 2-168,-1 2-28,-12 8 266,4 0-51,-16 15-2,16-13 64,-8 9 31,15-15 109,1 1 9,4-6 140,0-1 1598,2-2-1646,2-5-252,0-2-62,2-8-83,1-2 33,0-6-53,3-5-20,9-19 185,-3 12-207,20-30 137,-17 37-132,13-13 73,-18 30-243,12-1 257,-10 9-173,15 0-188,-14 3-1120,11 7 192,-13-1 1404,2 18 0,-11-15 0,-2 8 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47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7576,'0'0'0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2.0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13913,'35'14'39,"-6"-2"-39,-24-5 0,0-1-2,1 1 2,-1 0 5,2 0 4,-1 0-7,0 0 68,-1 1 31,0 0-39,-2 0 10,0 0 43,-1-1 39,-1 0 34,-1-1 142,0-1 124,-1 0-143,-2 1-124,-2 0-100,-5 0-51,-2 1-27,-1-1-9,-4 1 0,-1 0-549,-1-1-39,-1 0-31,-1-2-279,3 1-467,1-1-710,5-1-1553,3 0 3628,2-3 0,4 1 0,1-1 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2:58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598 0 16483,'-20'9'101,"2"-2"-95,13-7-6,1 0-9,0 0 7,1 0 2,1 0 53,0 0 8,1 0-24,-1-1 10,-3 0 4,1 1 72,-5-2-78,4 2 30,-8-2-10,6 1-51,-7 0 22,8 0 15,-4 0-43,5 1-2,-2 0-6,5 0-140,-1 0-485,3 0 1020,-1-2-325,1 1 45,0-1-59,-3 2-56,1 0-182,-2 0 95,-1 0 81,-2 1-2,0 0-34,-8 2 36,6-1-36,-8 4-11,8-2-25,-9 5 72,4-2-47,-16 11 47,14-9-55,-10 8 8,17-11-1,-3 3 10,6-3 32,-4 4 10,5-4-12,-7 7 8,6-5 73,-10 10 40,7-8 61,-8 9-118,7-8-8,-7 9-36,7-8-12,-8 8-2,7-8-124,-7 8 132,10-10-36,-6 9 64,9-9 145,-4 9-120,5-10 71,-5 9-80,5-9-4,-3 6-35,3-6-13,-2 10-45,4-10 47,-2 8 3,4-11-47,-1 3 13,1-5-21,0 2 58,0-3 16,0 4 21,0-3-32,0 3 40,0-4 34,0 6-71,0-4-8,0 6-62,0-5-5,0 3 34,0-4-15,2 7 45,0-5 3,4 7-3,-2-8-19,5 5 14,-5-6 2,4 4 0,-3-5-8,6 3-22,-4-1 36,8 3-3,-6-3-8,8 4 11,-10-6 20,7 2 16,-8-4-28,4 0-5,-5-1 3,4 1-6,-2-2 8,6 0 3,-5 0 48,16 0-48,-10 0-11,15 0 0,-16-1-16,9 0-26,-10 0 25,8-1 8,-7 1 1,20-4 8,-13 3 8,24-5-8,-25 4-5,14-3 2,-20 4 9,5-1-4,-10 2 12,1 0 37,-6 1-4540,-1 0 1073,-2-2 6692,0 0 1,0-2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00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73 15971,'-31'39'-39,"2"-3"2,9-8-16,1 0 14,2-2 36,3 0 3,1-1-11,2-2 5,2-1 4,2-2-1,0-2 6,0 8-6,3-11-11,-1 10 47,3-17 54,-2 3-87,2-6-8,1-1-29,1-2 60,0 0-370,-1-2 347,1 4 151,-1-2-8,1 4-135,0-1-2,-1 1-6,1-2-9,0-1-27,-2-1 25,2-1 13,-1 0 88,1 0-20,-1 2-22,-1 3-48,1-3-51,-1 3 15,1-5 643,1-1-475,1-3-17,1 0-62,1-4-45,1 0 46,0-2-21,1-2 4,0-3-4,0-2-27,1-3 30,6-27-30,-2 14-87,12-35 39,-9 34-26,15-27-27,-13 32-3,13-16 28,-15 28-89,11-8 63,-8 11-100,20-10 126,-16 13-19,13-4 55,-20 10-69,7 0 100,-11 3 28,7 1 11,-9-1 79,5-1-53,-5 2 89,2-3-45,-5 2-97,-1 1-566,-2 0 459,-1 1 16,0 0 82,0 2 37,0-1 78,0 2-62,0 1 53,0 8-16,0-1 226,-6 27-243,1-14-34,-11 26-39,6-24-61,-7 14 7,9-20-30,-2 15 40,8-20 35,-1 9 1,2-17 2,1 4 76,0-8 90,0 0 839,0-4-1077,0-4-115,0-1 16,2-6 63,3-1-10,4-3-16,4-3 26,4-2 7,14-9 71,-5 6 22,22-12 8,-20 16-5,17-8-23,-20 14 32,16-9 2,-24 14-45,7-4 11,-18 9-55,-1 1 27,-3 2-400,-2 0 462,0 2 36,0 0-30,1 3 0,1-2 38,0 1 68,2 3-58,-2-2 80,0 5-2,-1-5 265,-5 13-282,-1-6 148,-10 14-193,2-11-17,-12 9-8,10-10-81,-11 9 2,14-12-125,-5 7 97,12-10-42,-4 13 99,5-10 47,-3 16 11,3-13 95,-5 10 20,5-11 152,-7 10-287,7-13 20,-4 6-47,5-11 11,0 1-17,1-4-574,1 0 495,0-2 79,1 3 160,0-1-115,0 3-45,0-2-3,0 0 3,0-1-112,0-1 372,0 1-402,2-2-18,0 1 135,1-2 25,3-1 0,2-1-143,3-1-414,5 0 327,-3 2-285,4-1 274,-9 2-375,1 1 291,-6 0-2176,1 3 690,-3 0 1811,-4 6 0,2-5 0,-2 1 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02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29 14840,'-24'-15'134,"3"2"-131,11 13 0,-2 1 8,0 2-11,-2 1-6,0 3-64,0 1-2,1 1-26,-8 7 36,8-4 121,-7 8-14,13-9 97,-3 6-7,5-7-60,-4 8-111,6-9-126,-1 10 120,3-11 28,1 5-40,0-7 46,3 4 5,-1-4-61,7 5 64,-3-6 36,12 3-30,-5-6 120,28-1-121,-16-1 43,21-4-42,-27 2 44,4-4 14,-15 3-55,0 0-9,-4 1 106,4-2-69,-1 0 159,12-11-135,-9 5 82,10-13-109,-13 11 64,4-11-45,-6 9 11,0-11-27,-2 10 139,-2-12-95,-1 15-19,-6-7-65,-1 14-157,-12-1 37,4 5-269,-25 4 277,18 2-590,-21 9-45,24-3-4070,-14 17 1466,19-14 3354,-4 8 0,15-17 0,1-1 0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09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33 14409,'13'-17'-135,"-2"3"85,-11 13 442,0 1-392,-3 0 0,0 3-132,-5 2 43,-2 3 16,-4 4 67,-1 1 6,-1 2 62,1-1 25,-5 10-87,9-8-68,-5 8 32,12-14 44,-1 6-13,4-8-12,-2 6-28,3-8 12,0 2 33,0-5 8,0 1-5,0-3 210,0 1-124,0-1 1,1 0-37,0-1 28,2-1-75,0-3-6,1-1 0,2-3-11,1-2 2,2 0-41,6-7 13,-3 4-49,16-13 80,-13 13-72,14-9 33,-16 13 48,9-5 2,-11 9 40,7-5-45,-10 7-8,2-3-29,-4 3-117,7-4 109,-6 4-53,7-2 98,-8 3 0,2 1-2,-6 1-681,0 0 772,-2 2-36,1 0-53,0 1 0,0-1 0,1 0 17,-1 2 20,1-3 97,-1 5-73,0-2-10,0 3-3,0-3-1,0 0-47,-1-3 95,0 4-42,0-1 1,0 4-60,0-2-47,0 2 47,0-4 3,0 4 3,0-4-8,0 5 14,-1-4 83,0 5-86,-1-4-6,0 3-2,1-3 2,-2 3-6,2-4-41,-1 5 58,0-4-19,0 11-34,0-10-36,1 7 20,1-11 10,0 2 40,0-4-34,0 3 54,0-2-1,1 1-8,-1-2 59,2 1 64,-2-2 107,3 0-239,-2 0-483,1 0 256,-1-1-406,2-1 180,-2 1-2828,0 0 1165,0 0 2125,-6 4 0,5-3 0,-4 3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12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16363,'21'39'8,"-4"-6"-2,-10-21 0,-1-2-1,0 0-2,-1 1 33,1-1-36,2 6-2,-2-4 2,7 11-3,-7-11 0,6 9 3,-6-12-3,3 8-5,-4-7-1,4 6-24,-3-7 22,7 10 11,-7-9 14,7 9 30,-8-10 1,4 8-39,-4-8 13,2 6-19,-3-9-5,2 3 2,-2-4-22,4 5 19,-3-4 1,4 5 2,-4-6 0,5 5 3,-5-4 6,8 8-4,-7-6 1,7 7 0,-7-8-9,7 9-2,-6-8 5,5 8 3,-7-9-8,4 6 2,-4-6 3,4 7 3,-3-6-11,4 11 17,-5-10 33,4 6-31,-6-9 26,2 2-34,-4-3-3,2 1-2,-3-5-4563,1 1 1427,-1-9 6417,1 1 1,-1-7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13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626 0 12972,'-24'17'706,"2"-2"-482,8-9-34,0 1-2,0 0-1,0 2-69,-1 0-84,0 1-23,-2 0-6,0 2 32,-1 1 47,-17 15-48,13-8 225,-29 24-172,29-26-27,-24 18-59,24-21 50,-18 11-45,17-11-8,-17 10-5,20-14-57,-11 8 26,18-11 22,-7 5 5,9-5-33,-9 7-31,11-8-86,-2 1 106,9-6 47,0 0-4948,2-2 4097,5 0-1142,1 0 11829,5-1-7373,-20 2 1,9-1-1,-14 1 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15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761 1 11597,'-20'13'162,"3"-2"20,14-9 98,0-1-53,2 1 89,0-2 127,0 1-306,0-1-83,-1 1-54,0-1 45,0 0 81,-1 2 36,0 0 9,0 0-62,-2 0-56,0 2 261,-10 5-197,5-2 340,-17 11-351,12-9-44,-15 10-57,14-8-7,-19 12-4,16-10 3,-15 12 0,20-13-2,-9 6-40,11-7-8,-10 9 47,12-9 6,-7 6 53,10-10 45,-4 3-53,4-5 34,-6 4-43,4-5 17,-8 5-53,8-5-8,-7 3-54,10-3-72,-6 1 72,6-1-44,-3 1 95,6-2-43,-2 2 18,2-2 50,-4 5-14,3-3-6,-3 3 6,4-4 9,-1 2-1,2-4 118,-1 2-64,2-3 232,0 0-249,-1 0-45,0 0-31,-3 1 0,-1 2 31,-3 1 0,0 1 0,-2 0 8,-5 3-8,7-4-39,-2 2 3,8-6-43,1 0 43,1 0-62,-1-1 64,1 2 34,-1-1 45,0 2 36,-1 1-72,0-1 89,-1 0-45,3-1 179,0-1 158,0 0-178,0-1-206,0 1-68,-1 0 62,1-1 6,0 1 2,0 0 29,-2 1-32,-1 1 49,-5 2-1,1 0-36,-7 3 16,6-4-22,-6 2-19,9-4-62,-2 1 64,5-2-44,-1 0 16,2 0-106,1-1 275,0 1-32,0-1-41,-1 0-26,1 0-36,-1 0-5,1 0-40,-1 2 42,-1-1 0,-1 2-67,1-1 26,1 0-903,0-2 916,6-2 31,-3 1 9,5-2 24,-5 2 3243,0 0 1,0 1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16.4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 11174,'-19'18'591,"3"-3"-292,12-12-80,0 2-74,0-2-47,0 1 12,0-1-21,-1 1 12,-1 0 61,1 0-8,0 0 197,-6 4-306,5-3 8,-9 7-47,9-7 2,-6 4-8,7-6 11,-3 3 1,5-3 74,-6 3-77,6-4-4,-6 4-10,6-3-9,-6 2 5,5-2 7,-4 2 7,3-3 6,-2 3-11,3-3 12,-4 2 24,5-3 9,-1 1-45,2-1 47,0 0 107,1 0-117,-3 1-37,1 0-6,-1 0 17,2-1 34,0 0-852,2 0 754,3-1-434,0 0-356,3-1-294,-1 0-3847,4-1 14814,-3 1-7373,-18 3 1,10-2-1,-16 3 1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18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87 13126,'4'-33'670,"-2"6"-564,-4 25-8,0 1 73,-1-1 19,1 0-47,-1-1 36,-1 0-8,1-1-3,-1 1 19,1 0 614,-3 1-599,3 1-20,-7 1-191,5 0-52,-5 0 24,4 0-41,-2 0 70,4 0-40,1 0 45,1 0-95,1 0 90,-1 0-62,0 1 0,-1 2 33,-1-1 37,0 2 0,-2 0 45,0 0 0,0 0-37,0-1-2,-4 4-51,3-2-53,-4 5 45,6-5-98,-3 4 44,5-3-133,-1 8 186,3-6 1,0 8 45,1-7-34,2 8 39,0-9-11,4 5-39,-3-10 11,5 2 42,-2-3 11,11 1 34,-5-1 36,15-1-11,-14-1 64,13 0-131,-18 0 112,5-2-70,-8 0 28,3-3-20,-3 2 34,3-4-34,-4 4 48,4-6-101,-4 4 120,3-6-75,-5 7 123,1-5-79,-3 6 7,0-3-60,0 2 51,0-2-84,-2 2 11,-5-4-14,2 4-12,-5-3 4,5 3 5,-4-3-2,4 4-4,-2-2-27,2 2-96,-3-1 71,5 3-701,-3-2 166,4 2-4789,1 0 4335,5 1-930,2 0 11810,4 0-7373,-14 2 1,6-1-1,-11 1 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3:19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69 11992,'14'38'915,"-4"-5"-635,-17-18-235,1 0 19,-1 4 6,0 2 4,0 1-24,1 0-50,0 1 0,1 0 0,1-1 6,-1-2-6,0 6 174,-4 7-121,4-10 0,-4 4-53,6-21-6,-1 1 6,2-4 65,-1 1-4,2-3 191,-2 1-154,2-1 266,0 0-425,1-4-12,0 0-17,0-4-8,0-1 17,0-1 0,0-3 36,2-2-89,2-10 97,2 3-97,8-20 126,-5 15 44,10-19 0,-8 18-72,8-14 0,-7 19 30,10-17-39,-10 21-145,9-11 153,-11 18 4,11-8 80,-10 10-58,8-6-59,-12 9-93,6-2 163,-5 3-20,7-3 12,-9 6-37,3-2 51,-7 4-174,-1 0-59,0 2 109,-1 0 118,0 3 138,2 2-130,-1 1 118,6 12-73,-3-8 20,3 14-65,-4-15 93,1 7-92,-3-10 100,1 4-101,-2-6 757,0 6-521,0-5 229,-4 7-204,0-7 397,-16 8-470,7-8 87,-20 6-238,14-9 78,-19 2-53,14-4-112,-30-2 42,28-2-8,-16-3-222,29 2-1022,2-2 303,8 2 949,6-5 0,-2 5 0,3-3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2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1 10888,'15'13'2212,"-4"-3"-1463,-11-10 987,0 0-1630,-12 8-64,5-1 39,-11 8 42,8-3 45,-2 3-70,1 1-92,-1 1-6,2 1-6,0-1-64,1 1 26,3-2 7,0 1-24,2-3 16,1 0-8,1-1 11,1 0 33,0-2-24,1-1-49,0-2-16,1 0-33,2-2-323,3-1-279,4-2-402,2-2-380,4-1-593,3-2-5103,0 0 7211,5-6 0,-13 5 0,1-2 0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23.4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220 1 14915,'-18'7'801,"3"-2"-658,12-5-11,1-1-9,-1 0-25,1 0-9,0 0-19,0 0 0,0 1-16,1-1-18,-1 1 76,-2 0-112,1 0-45,-9 0 9,5 0-51,-9 0 34,6 1 0,-13 5 8,11-2-17,-9 5 57,13-6-74,-2 3 34,6-4-2,-4 4 38,4-3-44,-4 3 17,5-3-202,-3 5 112,4-3-14,-2 4 103,4-3-44,-2 3 45,2-3 19,-1 8-53,1-7 22,0 7 4,0-7 10,0 4 34,0-6 87,2 6-87,-1-7-3,2 3-3,-2-4-38,2 1 41,-1-3-95,7 4 95,-4-4 0,11 3 3,-7-3 39,10 0-2,-9-1 97,9 0-128,-11 0-12,6 0-2,-8 0-82,4 0 82,-3-1-143,15-1-146,-8 1-42,17-3 213,-13 1-28,11-2 154,-12 1-171,11-3 127,-16 3-60,14-4 104,-16 3 123,8-3-16,-12 4 136,2-2-100,-4 4 162,-2-4-190,-1 3 182,-1-5-174,0 1 146,0-9-216,-1 8 45,-2-9-20,0 10 471,-3-5-347,2 7 89,-5-5-140,4 7 42,-9-5-201,7 4-73,-8-2 72,9 3-24,-3 1 33,4 0-3,-1 0-3,2 1-212,-3 0 78,4 0-188,-6 0 160,3 1-843,-9 3 339,6 0-1173,-10 6 347,11-2-3458,-7 7 14786,8-7-7373,40-23 1,-25 13-1,33-21 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24.6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285 42 16251,'-36'-23'-14,"7"5"-31,24 18-8,-1 0-17,-1 0 25,-1 0 0,0 0 9,-2 0 2,0 0 23,1 0-22,-1 0-12,1 1-14,-9 3 76,7-1 103,-16 9-207,15-5-232,-11 8 148,14-5 101,-5 8-11,7-6-42,-2 9 70,5-9 53,1 9 0,3-12-126,0 6 123,0-10-17,3 3 12,0-5-37,5 3 40,-1-3-49,9 2 1,-5-1 98,22 4-42,-12-4 33,23 2-145,-19-5-375,28-1 349,-26-2 29,23-3 106,-30-1 145,11-4 46,-17 2 489,4-9-520,-11 7 106,0-11-160,-5 11 37,-2-9-98,-1 7-98,-11-10 53,3 11 5,-14-8-50,10 11-212,-24-2 142,17 5-162,-24 1 187,21 3-204,-11 4 79,18 0-1354,-3 5 653,13-2-3018,1 9 1770,8-8 2164,1 5 0,0-9 0,-2-1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8.0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279 1 15400,'-15'39'213,"2"-4"-132,2-26-73,0 1-2,0 0-1,0-1 4,-1 1 36,2-1-37,-1 0 37,2-1 0,-4 1 13,-4 2-21,2-2-597,-8 0-137,10-5-2689,-18 3 1146,14-4 2240,-8 0 0,18-3 0,3 0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24.1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550 0 15890,'-61'71'-874,"-1"-1"1,1 0 0,0 0 0,0 0 0,-13 15 0,-6 7 0,16-19 0,38-43 0,27-31-1,0-1 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29.9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335 16 15501,'-23'-9'-126,"3"2"72,12 7-16,-2 0 26,-1 1 38,-1 2 0,-2 1 6,-1 2 79,-3 0-74,-6 5-201,-9 8 135,7-3 16,-8 9 0,21-13-168,-10 13 169,13-12-1,-8 12 0,12-13-117,-2 5 125,5-9-5,0 5-3,2-7 1,0 3-18,0-5-64,1 0 90,0-3 30,3 0 51,0 0 72,6-1-47,-2 0 101,17-4-90,-10 1 62,16-6-78,-16 2 41,12-4-61,-11 3 61,12-8-33,-10 5 185,13-13-177,-16 12 50,7-11-94,-15 14 44,2-3-3,-5 7 65,-1 0-188,-2 3-629,0 1 668,2 0-2,-1 1-37,1-3 11,0 2 31,0-2 3,1 0 42,0 1 23,0 0 327,-1 1 176,-1 0-663,-4 4-39,2-1-62,-3 3 28,2-3 8,2 1 17,-2 4 143,2-1-42,-1 7-11,1-5 14,0 7 11,0-6 8,0 9 20,2-8 0,2 5 9,0-10 2,3 2-3,-3-4 9,4-1-17,-3-1-1512,8-1-54,-3 0 1566,17-11 0,-16 8 0,8-8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1.1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216 416 12246,'30'-34'597,"-5"7"-362,-25 26 443,0 0-535,-2 1 11,-1 0-28,0 0-56,-1-1-34,1 0-33,-1 0 3,0 0 201,-4 0-117,3 1 24,-8-1-69,7 1 98,-8 0-42,7 0 112,-8 0-152,6 0 155,-5 1-163,7 0-106,-8 2-12,4 1-33,-11 5 93,7-2 86,-12 12-154,14-8-131,-10 18 195,16-16-89,-4 11 62,8-13-107,1 4 73,2-8 14,0 4 51,0-6 38,6 2-24,-2-5 117,7 0-28,-5-2 89,11-2-125,-7-1 55,13-6-111,-12 3 126,7-5-88,-8 5-35,7-6-15,-8 4-81,9-6 82,-8 6 5,9-7 5,-9 7-16,6-6-157,-9 7-117,10-14 240,-7 9-81,12-17-87,-8 10-551,20-30 775,-14 19 123,18-30-131,-21 31 112,8-18-112,-11 23 349,6-11-147,-11 21 100,2-4-215,-9 13-46,1-2-44,-3 5 54,1-1 629,-1 2-577,-4 3-61,2 0-45,-3 2-106,1 0-116,-4 7 222,-1 0 40,-10 20-4,5-8 20,-11 25-56,10-17 31,-8 22 2,11-22-117,-5 25 76,9-30 11,-3 22 2,7-28 60,0 13-65,3-16-146,-1 10-439,2-16-1664,4 3 491,1-11 1758,9-1 0,-7-2 0,2 0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2.1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270 376 15991,'14'-20'249,"-3"4"-246,-17 12-3,2 0 2,-3 1 77,1 0-79,-3 1 0,0 1-79,-2 1-170,-17 1 241,9 3 11,-22 6-1,19 0 88,-21 19-87,22-13-93,-18 25-8,28-23-17,-4 17 29,13-20-85,0 6 162,4-11 54,6 3-42,0-7 92,15 2-50,-8-6 131,18-2-122,-11-5 60,23-14-105,-14 1-1,23-17-114,-22 11-26,19-24 132,-29 23 221,13-28-159,-25 32-59,4-19-65,-9 24 20,0-5 81,-2 13-22,-1 1-14,-2 6 115,0 0-118,0-1-51,0 0-117,2-2 34,-1 0 47,3-2 6,0-1-26,2-1-69,6-8 120,-2 3-42,10-11 132,-9 9 153,8-17-72,-11 16-42,6-17-3,-10 21 143,1-6-107,-4 14-30,0 1-180,-1 2 51,-3 4-87,0 1 5,-4 4 130,-1 1 5,-2 6 5,-4 3-5,-1 6 250,-21 45-250,17-29 36,-17 45-47,25-52 0,-2 17 11,7-24 33,1 12-33,3-19-3,1 12 3,1-18-5,0 8-4,0-14-38,1 3 10,0-7 1,4 2 36,-2-4-45,8 1-417,-1 0-1248,18-1-72,-5 0 1782,-52-6 0,28 4 0,-50-3 0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2.6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156 68 13296,'1'-37'802,"0"8"-643,0 28 1754,0 1-1975,-4 1 1,1 0-9,-4 1-65,3-1-5,-2 2-3,-2 0 107,-1 3 36,-3 2 78,-13 19-41,7-8-74,-14 23 35,18-20-203,-5 21 152,12-24 42,0 18 2,9-25-2270,4 6 657,2-13 1622,11 0 0,-11-4 0,3-1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2.9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221 0 13426,'-25'48'457,"0"-1"1,-18 35-374,23-48-84,0 1-2,2 1-7,1-2-27,1-1-1,3-3 4,3-3-37,1 11 25,5-17 3,4 14-694,4-24-757,6 3 658,-3-12-1231,6-1 551,-6-5 1515,1-8 0,-4 5 0,-3-4 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3.4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46 11983,'93'12'616,"-9"-2"-571,-43-13-37,3-2-8,1-3 0,-2 1 230,-3 1-185,-6 1-26,-7 2-19,-6 1-36,-7 0 36,-4 0-6,-2 1 222,7-2-160,-4 0 70,9-3 99,-12 3 351,5-2-324,-10 4 213,1-1-454,-4 2-207,0 2 65,0 1 131,-1 2 98,0 0-9,1 1 127,0 3-138,0-2 261,0 10-168,0-8 165,-2 10-185,-1-8-44,-5 13-116,3-11 1,-5 8 8,7-12-79,-1 4-133,3-7-1709,4 5 957,5-7 964,29 1 0,-22-4 0,17-2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2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15509,'32'39'92,"-6"-7"-38,-23-24-18,0 0 26,-1 1-1,-1-1-8,1-1-16,-1 0 41,-1-2 29,0 0-9,0-1-12,0 0 29,0 0-8,-2-1-46,-1 0-16,-1 0-3,0-1-6,-1 0-30,1-1 30,0 0-30,0 0-3,-1 1-3,0-1-37,0 1-16,-1 0-25,2-1-54,0 1-11,1 0 12,2-1-933,0 0 1061,3 0 3,1 0 0,6-1 3,1 0-3,3 0-412,1 0-288,2-1-373,2-1-523,0-3-644,0 0 12070,-3-1-8236,-73 13 1,47-7-1,-57 11 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4.1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115 173 15165,'-53'50'462,"9"-8"-432,39-28-30,0 0-61,2-2 24,1-1-7,0-1-1,2-2 0,0-1-8,0-1 50,5 1 53,13-1-293,1-2-337,34-7 575,-24-4-273,31-13 295,-32 4 109,6-8 9,-15 6-37,-4-1-9,-3 0 62,-4 0-41,-2 0-24,-3 2 273,-2-2-104,-1 7-15,-2-1-240,0 10-8,-3-1-45,0 3-348,-8 0 287,7 1-110,-6 1 84,10 0-129,-1 0 151,3 1-187,0 1 305,3-1 137,10 4 31,4-1 39,48 0-173,-20-2 43,7-4 0,3-1-74,8-4-62,7-4 0,1-2 59,-1-1 165,-10 1 1,-5 0 136,-21 2 415,-2-4-574,-25 6 251,-5-10-192,-6 8 81,-7-7-283,0 11-137,-13 0 30,7 5-33,-16 6 140,11 2 149,-25 23-7,23-10 24,-18 22-158,25-21-53,-8 24-16,15-22-35,-1 18 88,10-23-28,5 9 36,3-14 2,20 7-4,-7-12-480,28 0-162,-18-7-3769,34-17 871,-34 4 3542,13-13 0,-34 15 0,-4 3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4.4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 16 6305,'-17'-9'0,"3"2"0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34.9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13840,'0'0'0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1.2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193 1 11325,'-19'33'756,"3"-6"-577,11-20-41,0 0 16,-1 1 16,-1 1-7,0 0-37,-1 1-70,1-1-56,0-1-3,0 0-3,1 1 43,-6 4-216,5-2 106,-2 0 64,7-6 9,2-3 135,-1-1-71,0 0 143,-1 0 1,0 1 36,-1 1-213,0 0-76,-2 2 39,2-3-47,-2 3-8,3-2-74,-1 1 99,1-2 69,-1 3-33,2-2-14,-3 3 14,3-3 42,-3 3-39,3-3 14,-4 4-11,3-3 47,-2 2 11,4-3 71,-2 0 811,1-3-1394,0 1 733,0-1-285,3-3 0,0 0-50,3-3-3,1-1 8,1-1-3,6-7 48,-3 3-44,10-10-1,-8 7-64,12-13-26,-8 12-369,16-14 432,-17 19-27,9-6 18,-17 14-127,2 2 99,-7 1 64,5 0 40,-4 0-51,9 0 50,-6 1-58,8 3 64,-8-1-3,4 5 3,-6-3 17,3 4-14,-4-3-9,0 2 6,-1-3 171,-1 7-98,-1-5 415,-1 15-382,-3-9 31,-3 12-64,1-12-23,-5 7 12,6-10 33,-5 6-84,6-9 79,-2 2-37,5-7 81,-1 0-52,1-1 298,-1-1-486,3-3-118,2-2-20,3-4 102,5-2 24,4-2 3,3 0-128,15-7 190,-6 7-54,33-12 107,-28 15-51,26-7 40,-31 11 16,22-5 4,-25 7-9,15-4 0,-26 5 143,1 1 28,-11 2-297,-1 2 0,-2 0 219,-3 4 66,1 0 15,-5 9-113,2-4 264,-6 10-121,5-8 208,-10 17-317,7-14-92,-7 15-3,9-18-34,-2 9 26,5-13-79,0 4-2,4-9 10,0 2 79,0-4-1328,9 3 206,-2-3-3456,20 0 2702,-10-4 1876,12-4 0,-19 3 0,2-2 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2.6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148 140 12431,'5'-17'95,"-1"2"-86,-4 13 64,0-1 44,0 1 1,0-1-62,0 0-53,0 0-1,0-1 4,0 1 75,-2 0 65,1-1 50,-3 0 491,-3 1-570,1 0-173,-7 2-87,6 1 48,-12 2 98,8-1-48,-9 3 0,11-1 3,-7 4 96,8-2 35,-8 5-55,10-5-121,-2 6 87,6-4-6,1 8-30,1-3 19,6 14 17,0-13 188,16 14-99,-8-19 74,13 3-110,-11-9 126,14-2-53,-9-3 221,24-10-238,-22 1 166,16-13-166,-27 12 182,2-10-140,-10 8-19,-2-8-45,-4 10-166,-9-7-80,3 13-331,-10-1 241,9 7-216,-15 7 403,12-1-72,-11 6 69,16-6 57,0 0 42,6-4-323,1 0-61,3-1 278,4-1 72,7-1 134,5-2-134,8-1-129,27-6 40,-7 2-54,44-7-239,-34 7 69,36-6 313,-45 7 8,17-1 20,-42 6 650,-1 1-406,-21 2 517,-1 1-511,-1 1-189,-1 0-36,-3 3 29,-5 5-1,1 0-14,-14 17-112,11-12 0,-11 13 43,14-15 7,-2 4 40,7-9 70,-2 3-59,3-7 84,0 0-67,2-3 271,0 0-725,3-5-134,2-1-149,5-4 217,5-3 195,4-3 61,19-8 146,-5 7-104,22-9 146,-25 15 329,14-1-208,-28 8 78,3 0-196,-16 6-87,1 2 87,-3 0 204,3 7-114,-2-5 332,1 7-234,-1-6 117,-1 10-252,0-7-53,0 12-8,0-11 16,1 10 54,1-11-751,6 7-291,1-9-5113,27 0 6093,-15-6 0,8-1 0,-20-2 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3.5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213 26 16058,'-22'-5'-132,"2"1"17,10 4-44,0 0-9,-2 1 14,0 2 67,0 2 6,-1 3 0,-1 0 2,0 1-2,1 2 39,-4 4-39,6-3-54,-5 9 57,9-10-76,0 8 146,5-9-1,5 11 71,2-11 19,12 7-28,-1-11 110,17 0-93,-9-4-104,34-4-30,-26-3 218,34-12 30,-42 5 220,11-12-220,-28 12-16,-1-9-168,-5 9-212,-9-9 60,2 10-220,-16-7 193,10 11-359,-15-2 387,17 7-101,-8 1 118,12 2-191,2 1 145,3 0-156,1 0 246,4 0 261,19 1-123,-1-1 5,37 1-59,-19-3 23,39-1-14,-27-2 123,6-2 1,1-2-91,1-1 23,-6 0 0,-4 0 123,-16 3 974,2-1-882,-28 4-33,-2 1-53,-6 1 529,0 0-667,-2 2-50,1 0-53,-1 1 0,0-1 44,1 0 9,-1 0 3,0 1 297,-4 9-186,2-5-18,-4 11-96,4-9-6,-2 4 0,4-6-36,0 6 0,1-6-117,4 8 80,3-7-10,12 7-309,-1-8-1914,36 3 919,-20-6-1883,39 0 3276,-37-7 0,0 2 0,-23-1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4.3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340 499 12829,'-8'-33'333,"1"6"-114,3 19 221,0 2-62,-1 0-154,-2 3-160,0 0-64,-1 1-39,0 1-34,-2 0 11,-1 1-145,-16 0 232,-9 11 76,-1-3-36,-9 18-65,24-11 366,-18 20-310,22-17-47,-7 14-54,20-19 34,1 5 2,4-9-35,5 7 133,0-10 102,15 2-85,-2-6 90,25-3-106,-10-4 52,43-20-63,-35 5 24,2-10 1,-1-2-104,-8-3-325,-2-2 0,-1-3-95,1-4-15,-3 2 0,1 1 202,7-10 170,-5 9 0,1 1 125,3 0 559,15-16-495,-33 38 62,0-1-45,-16 19 767,-1 0-910,-5 3-3,2-1-103,-3 2-29,0 2 57,0 0 148,-8 12 47,4-3 121,-14 21-148,9-10 61,-13 26-36,11-18-9,-7 26-103,11-24-39,-4 33 33,10-35-8,0 31-51,7-41-1733,6 13 344,1-25-5100,11 1 6551,-8-8 0,0-2 0,-6-2 0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4.5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 0 9178,'-3'7'3276,"-8"-2"1,27-5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8.6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257 47 12927,'-46'-9'841,"7"3"-788,31 8-50,-1 1-3,1 0-34,-1 1-14,1 0 15,0 1 33,0 0 8,0 1 1,-1 1 27,-1 1-19,-9 7 44,1 0 54,-1 1-115,6-3-3,9-8-153,-2 6 83,4-4-45,-2 6 110,4-7-135,-1 7 151,1-7 6,1 5 31,0-7-3,3 2 3,-1-4 101,1 0-65,-2-2-95,0 1-112,-1-1 19,0 1 107,2-1 163,3 0-93,2 0 145,17-6-114,-7 1 33,17-7-64,-19 4-14,9-5-53,-12 4 11,13-8 31,-14 9 151,7-6-106,-15 10-46,3-4-105,-6 4 16,2-1 45,-2 3 22,0 1-30,0 0 8,-1 1 53,3-2 28,-2 0 1,2 0 273,-2 0 82,0 0-445,0 2 64,-1-2-48,0 1 0,1-1 1,0 0-4,0-1-5,-1 1 3,1 0 50,-1 0-8,0 0-31,1 0 31,-1 0-333,0-3 234,0 2-44,0-5-98,0 4-70,0-3 177,0 4-135,0-1 126,0 2-317,0 1 138,2 0-56,0-1 297,1 0-45,3-3 81,-2 1 36,7-5 45,-5 4 208,2-2-138,-5 5 280,-1 0 1422,-2 2-1847,-3 2-6,2-1 0,-3 2-238,1-1 168,1 2-20,-4 4 46,2-2-105,-1 5 68,2-5-42,2 1 58,1-4 15,0 5 50,0-3 39,0 5 34,2-3-25,2 5-799,1-3-2979,6 8 1610,-4-9 2120,-17-32 0,9 18 0,-17-29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49.1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273 1 16671,'-19'5'17,"4"-1"-17,11-2 0,0 0-9,2 0-52,-2 1 24,0 1-41,-2 0 8,-1 3 70,-3 3 255,-15 24-194,6-10-72,-25 43 6,23-35-4,-13 30-27,21-34 27,-5 16 1,10-20-79,-2 15 54,7-22 24,0 8-44,3-20-611,0 2-30,3-5-3003,20-1 881,-3 0 2816,14-3 0,-19 2 0,-6-2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4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15128,'47'27'51,"-5"-4"-51,-25-17 0,-1 1 0,-2-2 36,-2 0-30,-4 1 58,-2-2 34,-2 2 42,-2 0 3,0 1-9,-1-1-19,-1 2 0,0 1 8,0 1 0,-1 1 28,-2 0-2,-3 1-18,-3 1-7,-3-1-35,-3 1-27,-2 0-29,-1-1-24,0 0-6,2-1-3,2-3-70,3-1-9,2-2-220,3-2-309,2-1-50,1-1-92,1-1-3594,0 0 492,2-5 3852,2 2 0,-1-2 0,1 3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0.6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193 0 16892,'-20'13'87,"2"-2"-37,13-9 34,0-1-33,-2 1-48,1 0-3,-2 1 0,0 1-6,0 0-36,0 2-22,0 0-6,-2 3-28,1 0 11,-1 2-45,-4 9-5,-3 14 92,4-9-14,0 10 23,10-24-59,1 4 50,1-8 37,1 4-65,0-5-1151,11 5 362,0-6-1922,26 1 816,-5-4 1968,34-7 0,-39 3 0,11-3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1.3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298 21 14540,'-23'-7'339,"5"0"-249,11 5 8,0 0-9,-1 1-47,1 0-42,-3 1 0,-1 0 0,-2 0 70,-1 0-70,-9 2-98,-8 5 95,5-1-41,-10 10 38,22-9-2,-6 7-74,12-8-97,-1 6 118,5-5-21,-1 9 82,3-8 12,0 6-12,2-9-989,4 1 574,1-4-164,13-1 290,-3-1-10,19-4 173,-10 0-348,16-8 203,-16 5-85,24-14 157,-25 11-2,19-12 201,-27 13 1456,5-5-840,-15 10 98,1 0-481,-6 4 120,0 1-577,-2 1-203,-1 3 383,0 0 133,-1 5-83,1-3-6,0 6 11,2-5 39,0 3-4,1-5-806,4 3-556,2-5-2620,17 1 3936,-6-4 0,2-1 0,-11 0 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1.6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343 0 15229,'-29'32'56,"1"-2"-6,5-11-50,-1 3 0,0 4 40,0 1-4,2 1-33,1 0 42,3 0 2,0 1-47,2 1-39,-13 24 39,12-20-8,-11 23-37,18-35 45,1 4-9,7-11-105,1-2-323,1-2-263,0-3-247,2-1-156,1-3-1963,10-2 2181,-2-6-1361,10-9 2246,-11 0 0,0 0 0,-7 6 0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2.0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29 12580,'41'11'576,"1"-2"-573,-9-4 6,5-1 47,3 0 5,3-2-5,1-1 79,-2-1-132,-1 0 62,-4 0-4,-4 0 228,20-7-200,-26 3 37,18-10-36,-35 8 170,4-6-142,-10 6 139,1-2-86,-5 4 409,0 1-334,-3 2 188,-2 1-434,0 1-104,-3 2 104,2 2 0,-4 1 73,-1 4 59,-4 2-62,-1 3-42,-2 1-31,-4 10 3,5-6-132,-5 17 79,14-19 6,-1 11-23,8-19-462,13 5-196,2-7-3784,64 2-99,-31-7 4611,5-3 0,-4-1 0,-21 0 0,5-3 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2.6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373 22 16052,'-70'-12'37,"13"3"7,50 13-38,2-1 0,0 1-6,2-1-37,-1 0-16,1 0-79,-1 4 23,-2 8 109,2-1-5,0 8 5,4-11-73,-1 7-76,2-9-1298,12 4 825,-2-8-636,21 0 460,-11-4-56,10-3-212,-8-1 18,1-3 88,0-3 742,-3-1 153,-2-1 65,-5 0 247,-2-8-91,-5 6 2717,-3-10-1901,-3 15-45,-4-2-897,2 9-30,-5 3 250,1 1 518,-8 10-463,3 1 341,-16 26-564,13-15 142,-12 42-180,17-31-38,-6 40 30,8-35 18,-6 30-54,5-32 408,-4 17-167,5-30 442,-9 10-366,6-23 237,-13 3-394,7-13-9,-30-1-157,18-6-590,-29-7 207,28 0-549,-13-15 98,22 8-6348,4-33 7188,16 24 0,1-10 0,2 27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4.0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195 20 13776,'-30'6'879,"3"-2"-812,7 1-67,2-1-5,0 2-1,1 0 6,2 0 101,1 0-101,3 0-109,1 1-15,3 0-262,2 11 355,2-7 31,4 12 6,2-14 95,5 2-12,1-5-52,4-1-29,2 0 73,5-3 17,3 0-98,3-2-568,11 0 380,-10 0 334,11-5 33,-23 0 81,2-7-173,-13 4-140,-1-8-65,-7 6-854,-11-13 619,2 11-498,-20-20 879,17 19 462,-12-10-148,17 17-51,-4-1-209,9 6 16,-1 0-334,5 1-649,1 0 885,5 0 199,14 2-45,2 2-34,43 4-47,-27-4-67,35 2-1,-42-6 32,15 0-37,-19 0-146,24 0 345,-26 0 975,8 0-869,-26 0-109,-3 1-347,-2 0-40,-1 4 231,0 0-35,-3 8 104,1-5 132,-3 8-36,4-8 411,-4 5-532,3-7-129,-2 3 17,2-5 89,-1 2-52,3-3-40,-2 2 31,3-4 146,-1 1-102,4-3-41,2-2-3,4-2-3,2-3-86,4-1-26,12-9 62,-5 5-180,20-10 189,-23 13-71,15-4 109,-18 10-120,15-3 118,-6 4-59,30-3 33,-27 4-30,15 0 19,-32 2-8,-3 0-1,-6 0 2154,-1 0-1968,-3 2-59,2 0-73,-3 0-160,1 0 90,-2 1 70,-1 4 59,-4 1-112,-5 11 44,3-4 7,-4 11 4,8-12-35,-1 6 24,5-10-142,0 7 151,2-8 3,8 3 3,-1-7 159,26 4-165,-10-6-308,32 2 106,-23-5-285,27-5 327,-23 0-198,33-19 358,-36 10 367,14-15-163,-35 15 272,-4-6-325,-6 12 129,-1-2-156,0 8-346,-1 2 63,-1 3 159,0 2 53,-2 7 70,0 3 0,-2 3 9,-2 4 0,-2 1 72,-7 13-98,5-9 51,-10 17-95,9-19 75,-11 18-31,12-25 146,-11 13-86,9-21 136,-16 4-224,8-7-22,-26 1-56,15-4-1769,-40-2 710,36-1 1059,-31-1 0,50 0 0,-5 0 0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8.5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 0 14560,'-26'33'260,"2"-5"-260,10-14-33,1 1-49,0 0 49,0 1-4,2 0 32,3-1-6,0 0 8,2-1-76,0 0 43,-4 9 28,5-7-158,-4 16 164,7-19-57,0 9 59,2-13 56,1 1 25,-1-7 62,2 0-90,0-3 20,3-1-3,0-1 11,8-4-75,-3-1-15,17-11 1,-11 7-20,14-9 73,-16 11 8,7-7-8,-11 9-79,4-5 26,-9 7-34,3-3 42,-2 3 5,1-2 32,-2 2 61,1-1-90,-4 5-64,1-2-1235,-2 3 1291,-1 3 45,1 0-6,1 4-36,2-1-3,0 1 6,2 1-1,-1-1 7,5 3-7,-3-3 57,7 3-17,-6-7 100,8 1-64,-3-3 124,21-4-116,-12-1 65,22-9-92,-23 2 277,15-17-205,-22 13 107,5-15-196,-15 16 179,-1-6-3,-2 8-70,-10-4-241,3 8-355,-22-1 294,13 7-115,-18 2-386,16 3-1326,-9 5 245,13 0 1733,-2 8 0,10-10 0,1 3 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8.9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70 1 13126,'-22'32'154,"4"-4"-208,13-20 46,1 1 8,1 1 78,-1 0-78,1 1 3,0 0-3,1 1-3,0-1-2,1 0-1,-1-1-11,2 3-36,0 0-11,2-2-2031,8-3 37,1-6 2058,6-1 0,-8-1 0,-3 0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9.3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245 0 12650,'-23'36'852,"1"-2"-612,5-13 12,0 2-73,-3 2-61,0-1-45,0 1-73,1 0-6,2-1-30,2 1-12,2-1 43,2 0-40,2 0 45,1-2 3,3-3-3,1-1-6,1-4-2,2-3-54,1-3-568,0-2-1135,0-3 867,2-2-1830,4-9 575,1-2 2153,2-6 0,-5 6 0,-1 4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4:59.9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26 8116,'7'3'2089,"-1"-1"-1579,-6-2 1702,0 0-2058,58 16-73,-31-12-17,49 12 18,-42-16-80,5 0 7,6-1 36,21-3-17,14-3-93,-16 0 57,4-2 44,-46 4 371,4-6-245,-17 7 115,-2-6 45,-7 7 395,-4-1-610,1 3-46,-3 0-61,0 1-53,0 0-90,-2 1-25,-1 1 51,-2 3 72,-1 3-45,-8 9 29,5-3 268,-15 21-106,16-17 30,-9 17-41,13-20 89,-2 8-154,6-13-176,-2 6 98,5-10 106,0 0 45,3-5 39,0-1-520,4-3 27,3-2 68,6-5 2,6-1 62,3-1 115,4 0 109,0 2-244,13-1 138,-16 6-77,10 0 178,-22 5-49,3 3 54,-6 0 116,9 10-324,-8-6-4667,7 9 4875,-11-10 0,1 2 0,-6-7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4.6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1 12263,'9'12'2353,"-3"-3"-1762,-6-9 1425,0 0-1918,-23 4-98,11 2-51,-19 6-19,17 1 25,-1 3 3,1 2-30,2 2-35,2 0 9,3 1 20,2-1 8,3-1 8,1-1 17,1-1 12,0 0-4,1-2 32,2-2-29,2-1-47,1-1-14,1-2-499,0-1-117,0-3-185,1-1-594,1-2-563,3-1-2054,-1-1 4107,5 0 0,-9 0 0,1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0.1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14103,'0'0'0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1.9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171 37 13100,'31'-18'522,"-7"3"-189,-24 14 73,0 0-104,-2 0-167,-1 1-99,-2-1 9,-1 1 0,-1 0 28,-1 0-68,-6 0-201,-8 2 140,5-1-131,-6 5 80,16-3-19,-5 3 121,8-3-130,-3 4 82,3-2-154,-2 5 98,4-2-79,-1 11 188,3-8-45,2 13 34,1-12 6,14 14-1,-5-13 45,14 10-39,-13-13 31,8 3-23,-12-6 253,2 1-82,-8-5 244,-1 1-163,-2-4 496,-4 2-748,-2-2 222,-12 1-107,3-1-25,-12 0-98,11-1-11,-9-1-34,12-1-238,-13-4-305,15 3-1705,-8-2 498,14 4 1795,-1-2 0,5 3 0,1-1 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3.6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173 1 15167,'-9'43'278,"0"-4"-147,-1-22-66,0 2-60,-2 1-2,1 0-3,-1 0 3,-6 13-3,6-12 28,-6 15-34,12-23-33,-2 6 33,6-10-1088,-2 3 707,3-7-215,-2-1 204,1-4-2797,-6-8 1972,3 1-328,-4-15 1514,7 9 594,0-8-109,2 12 291,0-3-492,0 10 590,0-2 233,0 4-762,2 0-182,-1-1-90,3 0-25,0 0 42,1 0-47,1-1 148,2-1 109,-1 1 0,1 0-44,-2-1-93,-1 2-70,-1-1-53,1 1-40,-1 0-2,4-1 33,-3-1-8,11-3-22,-7 2 19,7-1 9,-10 3-174,2 0 101,-3 2-43,11 0 119,-5 0 2,18 0 39,-9 0 57,19 0-40,-15 0-14,25 0-39,-25 0-36,17 0 36,-26 0 145,7 0-35,-14 0 349,0 0 40,-7 0 775,-1 0-1311,-1 2-27,0 0 64,-2 2 277,-3 4-187,1-1-85,-6 8-5,3-3 90,-5 7-45,6-8 212,-8 7-159,8-11 160,-6 6-82,7-10-61,-1 4-224,4-4-235,1 4 237,1-2 26,0 6 81,1-4 11,0 12-5,0-10 50,0 8-51,0-12 9,0 0 48,0-4-17,0 0-160,2-4 115,3 0 34,4-3-34,5 1-28,11-6 72,-3 2 35,14-7-74,-16 6 54,9-7-14,-15 7-31,7-4 39,-11 6 45,7-6-89,-9 7 21,4-4-74,-9 7-80,2 0 43,-4 2-112,2 1 112,-2 1 450,1-1-290,-1 3-79,-1-1-45,1 1-28,-1 0-14,0-1 87,0 1 84,0 2-11,0 3-67,0 0-1,0 6-7,0-6-49,5 10-2,1-7 17,13 8 36,-2-10-614,22 2-38,-10-6-4512,39-4 5164,-35-3 0,10 0 0,-33 0 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4.0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180 1 16313,'-19'3'5,"1"0"-5,11-3 0,-3 1-45,-1 2 12,-2 1-29,-2 4 51,0 1 5,0 2 6,1 0-42,3 1-47,1 0 8,1-1-6,3 1 25,2 1-19,3 0 28,0 1 50,1 0 3,3 4 42,2-5-45,8 6 0,-2-10-1206,21 2 579,-10-7-1278,28 0 209,-18-4 1699,28-4 0,-38 3 0,8-4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4.4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216 0 15657,'-30'24'79,"2"1"-68,11-3 23,-1 2-34,-1 2 0,1-1-6,2 1-25,1-1 31,2-1 37,-6 22-71,11-22-2032,-5 18 654,12-32-3343,0 0 2975,1-7 1780,0-1 0,0-2 0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5.6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1 134 7696,'13'15'2389,"-2"-3"-2070,-11-12-257,0 0-60,59 12 60,-26-8-9,50 8 112,-40-11-39,2-1-53,0-1 25,39-11-33,-31 3-15,-1-3 0,-2 0 460,-15 1 621,15-7-270,-37 13 785,-2-2-1282,-10 6 414,0 0-831,-4 1-70,1 1 61,-4 1 62,3 1 3,-3 2 87,-1 2-29,-2 3-52,-1 0-71,-3 7 0,4-4-80,-2 14 80,8-14 12,-1 11 5,4-14-8,12 6 53,-3-9-168,20 1-152,-10-7-214,21-4 329,-14-1-83,31-13 165,-28 5 33,20-13 98,-31 11 547,8-13-295,-18 15 292,2-5-269,-10 14 106,-1 0-389,0 3-115,-2 0 9,2 0-418,-1 0 524,0 2 118,0 6-65,1 0-39,-1 10-14,2-7-59,3 11 59,2-10 64,10 8-2,0-12 151,36 2-213,-15-6-249,53-10 19,-33-3 52,-6-3 0,-1 0 178,6-4 210,16-10-30,-45 12 102,-3-11-158,-19 14 265,-8-7-389,1 15-230,-7-1-8,5 4 79,-6 5 206,2 2 23,-9 10-64,5-2 215,-11 14-168,12-14 37,-7 9-37,13-15 42,-3 2-58,5-6 245,1 0-116,1-4 388,2 1-422,0-6-454,0-5-129,0-4-664,3-13 421,1 8-398,11-16 958,0 16 5,14-7 31,-11 14-264,11 1 317,-18 7 505,8 6-351,-13 2 188,9 8-171,-5-4 73,10 5-101,-6-6-11,13 4 39,-9-7 212,33 1-178,-19-3 207,53-12-289,-46 3 516,27-13-250,-48 9-131,-2-9-205,-14 6 132,-1-12-131,-3 10 122,-3-8 40,1 15 179,-3-1-168,4 8 79,-2 1-217,3 0-105,-2 0-18,2 0-63,-5 9 142,1-3-54,-14 20 1,11-10-87,-7 15 70,12-15-25,0 9 33,5-10-52,10 10-1,2-11-2682,36 11 702,-17-15 2095,34 3 0,-45-11 0,5-1 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7.5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380 64 14985,'-13'-33'661,"2"6"-484,9 26-18,-1 1-36,1-1-8,0 0-8,0 1 7,-1 0-35,-2 0-200,-15 0 116,4-1-48,-34 3 53,25 2 39,-25 5-39,29-2-140,-8 5 50,15-5-148,-2 4 149,9-4-124,-2 13 115,5-9-25,0 11 33,3-12 48,4 7 34,1-8-82,5 2 54,-2-7 41,7 1 60,-6-4 103,13 0-132,-9-1 9,15-3-42,-12 0 72,21-10-75,-16 6-115,20-9 26,-21 8 27,13-7 57,-14 7 44,11-5-31,-15 5 197,12-6-161,-15 7-24,9-6-20,-14 8 34,2-2 44,-7 6 163,1 0-244,-2 1-299,0 3-62,0 0 364,-1 4 0,1 1 159,0 3-8,-1 10-27,0-2 195,-2 27-266,1-20 81,-7 37-89,4-33 67,-8 26-22,6-29 173,-9 13-70,5-20 390,-11 9-348,6-15 120,-23 9-276,16-14 27,-42 4-103,33-10-3,-35-2-179,34-5-605,-16-6 246,25 1-1369,-2-6-143,19 6 2050,9-8 0,0 11 0,5-2 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8.0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15965,'7'45'-151,"-1"-8"-392,-6-24-359,2-1-423,4-1-360,3-2-1068,3-1 2753,0-4 0,-5-1 0,-2-2 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8.8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72 91 12540,'4'-1'1362,"-1"0"203,-3 1-1688,-12-1 33,7 4 17,-10 0 71,8 5-4,-1 1-28,1 0-2,0 2-9,2-2 9,0-1-152,1 6 99,2-6-46,1 7 127,5-8 5,2 0 0,5-2-2,2-1 5,2-1-471,18-1 471,-12-1 163,18-5 24,-24 0 155,7-6-199,-14 2 221,5-10-283,-9 8 53,2-10-92,-4 11 93,-1-7-130,-1 8-139,0-6 8,0 9-168,0-4 196,0 8-1128,0-1 990,4 2 200,0 0-6,7 1 42,2 1 81,6 2-72,3-1 55,5 2 26,16-2-452,-8 0-369,25-1 414,-26-2-282,29-2 490,-34-1 137,15-5 179,-31 2 364,0-6-335,-9 5 722,-2-9-731,-5 7 391,-5-7-259,1 10 156,-6-1-434,6 4-358,-7 1 45,7 1 190,-10 6 201,8 1-106,-11 12-123,7-5 54,-12 20-54,14-15 28,-5 15-65,13-18 68,0 9 39,7-11 8,9 7-106,4-9-1731,39 5 925,-19-11-1661,42 1 1014,-37-6 1551,42-9 0,-56 7 0,18-7 0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9.1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72 0 13863,'-23'37'5,"4"-6"-10,14-22-4,0-2 9,1 0 3,1-1 78,0-1 9,1-1 36,-1-1 17,1-1 162,0 0-753,2-2-255,1-6-5380,11-8 4587,1-4-3099,11-5 4595,-2 5 0,-9 8 0,-1 2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5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13432,'38'12'47,"-6"-2"-41,-22-9-6,0 0 3,-1 1 2,-1 0-2,-1-1 8,0 1-2,-2 0-4,1 0 4,-1-1 47,0 1-54,-1-1 80,1 1-38,-2-1 74,-1 2 5,0 1-5,-2 0 61,0 1 0,0 1-25,0 0-20,-4-1-19,-2 1-25,-3 0-9,-1 1-19,1-2 27,0 0-52,0-1-32,2 0-5,1-2 0,0 0-61,2 0-21,1 0-7,1 0-46,2-1-231,-1 0 114,0 0-17,1 0 118,0 1 78,0 0 67,2 1 4,1-1 4,3 0 4,2 0 2,1 0 37,0 0-39,0-1-6,-1 1-59,-1 0-22,-1 1 28,-1-1 41,-1 1-49,-1-1 61,-1 1 5,0-1 40,0 1 45,-1 0-17,0 0 44,0 0 46,-1-1 16,0 1 8,0 0 9,0-1 11,-3 1-55,0-1 10,-4 1 51,-1-1 61,-2 0-114,0 0-160,-1 0-6,0 0-55,0 0-46,1 1-27,-1-1-605,0-1-356,1 1-743,-1-2-2625,3 1 4463,-1-1 0,5 0 0,0 0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9.1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6476,'0'0'0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09.4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15167,'0'0'0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1.9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92 109 15044,'-14'36'98,"1"-6"-89,5-25-1,-1 1-8,3-3-6,1 0 4,0-1-1,3 0 0,0-1-95,1 0 11,1-1 0,-1 2 82,0-1-121,0 0 45,-1 0 81,0 0 89,0 1-8,-1 1-39,0 2-95,-2 1 45,2-2 5,0 0 37,2-3 1870,1-1-1748,2-4-58,0 2-98,1-5-36,-1 2-68,1-1-36,1-1-81,4-3 151,-1 1-45,6-5 71,-4 6 24,12-10 12,-9 8-158,21-15 105,-16 14-51,18-13 106,-17 15 6,12-7-3,-14 9 6,9-5-3,-15 7-8,5-1-37,-12 4-14,0 1-201,-2 1 296,0 0 1,2 0 16,-2 0 8,2 0-7,-1 0-1,1 0-42,2 0-11,0 0 59,9-2-6,-7 2 6,10-3-23,-10 2-33,6-2-6,-7 3-39,3-2 9,-6 2-74,-1 0-184,0 0 193,-2 3 45,0-1 53,0 1 8,0 0 127,0 0-65,0-1 112,1 2-182,-1-2-126,1 0 72,0-1 18,1 1 36,0 1 8,3 3-2,-2-3 42,3 4-43,-4-3 12,1 1-6,-1-2 79,0 1-85,-1-2-5,0 1-2,-1-2 2,1 2 0,0 0 0,2 4 8,-2-4-5,3 6-3,-2-6 0,2 3 0,-2-2-3,2 1 6,-2-2 42,1 2-37,-3-3 42,1 1-38,0-2 30,0 1-6,0-1 48,0 1-84,0-1-1694,4 1 335,-2-1-2751,6-2 13940,-3-2-7373,-15 1 1,7 0-1,-13 2 1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3.5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44 15167,'-36'-12'-53,"7"3"126,25 9-73,1 0-34,1 0-1575,1 0 1609,4 0 44,1 0 108,4 0-43,1 0 8,2 0-47,1 0 39,0-1-27,-1 0 167,4-2-204,-7 0-20,5-2 11,-9 4-30,0-2-71,-2 2-265,-1 1 187,0 0 213,0 0-25,1 0-1289,0 0-805,-1-1-93,1 0-583,2 0 12555,1-1-7373,-11 4 1,6-2-1,-10 3 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4.9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252 105 15926,'-28'38'-8,"1"-3"-29,11-14 29,-1 1 8,0 1 0,0 2-45,1 0 42,1 0-5,1 0 8,1-1 62,-10 25-60,12-23 88,-10 20-37,16-35-8,-1 2-3,4-9 126,-1 0-34,3-3 790,0-1-820,0-3-104,1-2-64,1-5-172,4-12 164,-1 1-105,9-25 124,-3 15-79,14-29 127,-7 24 41,19-30-75,-18 36-126,15-19 112,-21 32-34,10-9 53,-11 13-109,16-12 90,-12 14-132,14-10 96,-13 13-79,9-3 159,-12 6-83,4 1-6,-13 3-160,0 0 214,-5 1-88,2 0 68,-1 2 2,2-1 0,2 2 48,4 4 6,0-2-62,10 10 25,-9-7 115,6 11 3,-12-12 131,0 6-69,-4-7 257,0 1-171,0-3 440,-4 4-485,-1-3 149,-11 3-191,3-3 113,-26 3-197,14-4-50,-26 2-31,24-5-22,-14 2-34,21-2-557,-4 1-61,17-1-1546,0-1 1316,7 0 1,0 0-1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6.4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195 61 17085,'-15'-17'202,"0"2"-199,6 13-3,-3-1-62,-1 2 20,-2 0-28,-1 1-47,0 0-15,1 0-61,2 2-230,-3 6 51,0 15 310,4-3-72,2 13 128,9-17 6,0 6-3,2-12-67,6 6 62,-2-11-40,11 3-5,-6-7-81,20-1 97,-12-1 37,19-4 98,-19 0 151,10-7-53,-15 3 591,4-7-613,-12 8-34,-1-7-104,-4 8-78,-4-7-8,0 6-463,-12-12 460,7 9 36,-8-8-36,9 12-193,-3-1 148,5 5-275,-2 1 177,5 2-375,0 0-1126,3 0 1660,5 0 37,3 2 90,23 5-110,-1 0-430,36 4 385,-22-5 1,42 0 69,-46-5-5,23 1 0,-42-1 208,3-1-1,-15 0 580,-1 0-168,-6 0-11,-1 0-732,-4 3 15,1-1 101,-2 4 8,1-1 53,-2 2-53,1 2-62,-1 1-27,0 7-1,3-5 82,0 9 8,4-11 53,12 8-56,-2-12-420,36 3 325,-18-8-125,39-8 60,-28 0 9,33-12 157,-30 6 134,23-8 42,-36 9 717,6-5-644,-28 10 140,0 0-232,-9 6 433,-7 0-517,3 1-199,-6 0-90,5 0-238,-5 0 308,2 3-44,-14 10 184,9-3 0,-11 10 3,13-10 238,-9 7-140,9-8 115,-8 4-126,10-8 11,-2 0-62,6-3 71,0-1-18,3-1-55,1 0-264,1-2-36,0-2-53,3-4-109,0-3 122,3-1-170,17-17 314,-6 9-34,22-19 151,-19 23 3,15-9-16,-20 16-223,8-3 155,-15 10 235,5 1-19,-7 3 370,5 6-396,-6-2 132,4 8-123,-5-7-73,3 6 0,-4-5 126,9 12-126,-5-9 170,11 11-100,-6-12-383,18 5-289,-9-7-4472,43 0 5074,-30-5 0,12-2 0,-34-1 0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6.6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40 12414,'85'-14'-3256,"-8"2"-168,-41 8 3424,5-1 0,-23 3 0,1 0 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7.1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182 0 15506,'-24'30'9,"2"-1"-9,6-7 2,1 2-2,0 1 107,1 1-54,2 0-17,1-1 9,1-1 17,2-3-57,0 7-357,-1 2-584,2-5-1755,0 2 709,5-18 1982,1-1 0,1-5 0,0-2 0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7.9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81 13420,'57'5'50,"-1"-1"1,-2 0 0,-5-2 94,4-9-27,3-2-48,-1 1-17,-4-2-17,-4 1 37,-7 0-11,-6 1-54,-7 0 37,0 0 25,-6 1-115,-4 1 0,-4 2-8,-10 3-260,0 0-4,-2 1 317,-2 3 109,-1 0 87,0 4-5,0 1-21,0 1 1,0 1 98,0 1-37,0 2-134,1-2 45,-3 3-98,3-5-129,-2 5 14,2-8 28,0 6-17,2-6 96,7 5-32,1-4-243,17 3-31,-8-7-837,37 0 798,-23-7 64,41-10 155,-32 1 35,29-13 225,-34 10 569,10-11-261,-32 13 907,-3-4-801,-11 11 132,-8 0-642,3 5-181,-8 0-26,7 2 9,-5 5 123,3 1-36,-9 15-34,9-8 56,-5 19-56,11-18 11,-1 13 59,6-14-42,7 9 42,2-10-48,20 7-316,-6-9-98,26 1 294,-17-8-173,59-12 341,-51 1 420,36-16-28,-60 10 123,-2-12-330,-13 12 266,-6-11-205,-1 12 132,-10-8-316,5 11 16,-8-3-126,9 9-416,-5-1 234,6 4-299,-3 0-297,5 1-2468,0 8 46,3-2 3248,1 6 0,0-7 0,0-2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8.3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63 1 15862,'-34'23'-37,"6"-3"43,28-8 2,-1 0-8,1-1-53,0 0-675,2-2-347,3 0-334,3-2-604,5-1 2013,12-3 0,-13-1 0,6-1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7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0 15705,'39'27'73,"-6"-4"-28,-24-16-9,-1 0 17,0 0 0,-2 0 17,0-1 0,-2 1 12,-1-1 4,-1 0-4,-1 0 13,0 0 28,-1 0 9,0-1-1,0 0-8,0 1-25,-3 0-8,-2 1-12,-3 2-24,-2-1-21,-2 2-22,0-1 23,-1 0-26,-2 0 29,1-1-34,-1 1-3,0-2-6,2 0-30,0-1 27,2-2-52,2 1-60,3-3-542,1 1 63,2-2-2589,2 0 1,1-1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9.0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101 102 12918,'12'9'2247,"-2"-2"-1421,-10-7 784,0 0-1557,-9-8-53,6 6-87,-7-7-45,8 9-615,1 0 394,-1 0 70,0 2 188,-1 3 22,-2 5-50,-6 20 70,6-9-90,-3 22 11,6-23-1200,12 12 539,-2-16-47,17 8 694,-11-13 143,5 0 3,-11-5 227,-3-3 215,-2-1 128,-2-1 953,-1 0-1299,-5-1-334,-9 1 110,-2-1 132,-14 0-90,12 0-50,-8 0-46,14 0 85,-5-1-31,11 1-297,-2-3-44,7 2-1161,14-6 1430,-1 2-18,28-6 90,-8 4 73,34-7-65,-24 5 183,31-7-56,-31 5-3040,50-19 3011,-42 13-179,40-18 549,-54 18 751,5-17-1062,-31 17-39,-2-18-123,-9 19 3259,-6-9-3156,1 14 374,-14-1-623,9 9 135,-14 4 8,10 4-62,-12 12 26,10-2-56,-12 23 55,16-17-94,-2 17 58,12-20 64,8 10 9,3-11-165,30 9-403,-10-14-1410,34 1-743,-27-11 2721,19-9 0,-34 5 0,2-7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19.2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38 9110,'0'-21'0,"1"5"0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5:31.6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763 348 16679,'-19'6'62,"3"-1"-68,12-5 1,-1 0 2,0 0-33,0 0-34,-1 0 8,0 0 17,1 0-25,-1 0 0,2 1-134,-2 2 170,3-1 29,-1 4 5,3-5 44,-1 1-2,1-1-456,0 0 341,0 1-33,1-1 100,-1 2 6,0 0 6,-2 2-9,-2 5 9,1-3 8,-1 4-9,3-7-10,1 0-40,0-3-633,1 1 507,0-1-106,0 0 1218,0 1-941,-1-1-45,1 0-16,-2 0-65,1 0 2,-1 2 124,-3 2 107,-2 2 223,-11 13-327,2-2 8,-16 21 87,12-15 160,-14 23-107,18-25 112,-15 19-210,20-26 169,-10 10-136,12-14-44,-9 8-89,7-6 83,-16 15-39,13-13-61,-11 13 64,14-17-3,-1 5 0,7-10-13,0 0 10,4-4 17,1-1 23,0 0-71,-1 0 29,0 0-28,1 1 36,-1 0 39,0 0-39,1 0-42,-1 3 39,1-1-17,-2 1 12,2-3-132,-1 0 34,1-1-99,0 2 202,1 0 12,1 3 2,0-2-5,2 3-1,-2-3 1,1 2-6,-1-3-630,4 4 621,-3-3 18,2 2-1,-4-4 6,1 1-5,-2-1 159,1 3-79,-1-1 104,-4 5-187,1-2-51,-11 11 45,6-6 76,-9 12-31,9-11 193,-6 9-199,7-10-112,-4 9 20,6-9-51,-2 13 93,6-12-129,-2 17 104,4-18 27,5 11-97,-1-13 111,9 6 32,-6-7-29,7 3-5,-7-7 5,6 2 1,-7-4 125,1 0-47,-6-2 92,-1 1-47,-1-1-255,0 0 86,0 1 37,-2 1 31,-1 0 31,-3 3-20,-2 0 11,-7 7-11,2-2-51,-9 7-72,10-6-31,-9 9-67,9-6 168,-10 16-23,12-15-72,-5 10 41,12-17-103,0 9 163,3-8-40,0 14 42,0-11-33,0 9 41,0-10 7,1 4-7,1-10 40,1 3-39,-2-6 117,0 2-78,-1-2 167,0 2-88,-1 0 80,-3 4-162,0-3-118,-5 4-47,3-2 154,-12 13-84,9-7-205,-10 29 213,13-18 1,-4 27 80,5-23 40,-1 20-12,2-21-58,-2 16-4,2-19 12,-3 27-11,2-27 11,-2 24 252,4-29 104,-1 10-370,3-15-23,0 10 15,3-12-6,2 9 6,2-11-1,10 13 9,-6-11 39,13 9-36,-10-13 42,8 2-11,-9-5-32,6 1 1,-9-3 3,10 2-1,-7-4 1,15 5-9,-8-4-70,32 8 73,-23-5 48,27 6-45,-30-6-3,11 4 0,-18-4-23,7 4 18,-16-5 5,2 1 5,-8-4 29,-2-1-37,0-1-173,3 1 221,0 1 33,10 3-25,-2-2 17,13 3-25,-7-4-53,21 2 2,-18-3-36,18 2-3,-24 0-16,7 0 55,-13 0-58,4 3 69,-7-3 46,4 3 10,-4-2 26,13 1-51,-8-2 9,18 2-11,-12-4-76,19 1 33,-12-1 4,19 0-37,-18-1-213,24 1 255,-23-1 50,33-4-41,-34 1-4,21-4 4,-27 2-4,6 0-83,-14 4-98,5-1 24,-7 2-16,12 2 168,-10 0 331,10 6-326,-10 0-5,9 7-2,-6-4-4,9 8 6,-10-6 11,11 8-8,-13-12 731,5 6-586,-13-12 0,1 1-148,-4-4 919,0 1-860,2 0-23,0 0-28,1 1-5,0-1 3,1 0-1,-1 0 1,2 0-3,-2-1 5,6 1-8,1-1 0,19 0 3,-4 0-3,40 1-3,-28-1-2,36-2-1,-37 0-8,40-5 11,-37 3-2,34-3 5,-40 5-3,26-2 0,-23 3-11,55-3 11,-36 3 1,5-1 1,3 0 1,8 0 3,-4 1 0,3 0-3,18-1-6,10 1 1,2 0-372,-47 0 1,-1 1 355,47-1 0,-3 1-24,-12 3 38,-18 0 0,-3 3-1,3 3 1,-7 2 0,-2 2-2,-4 0 9,42 11 0,-53-13 9,31 7-9,-28-8 4,6 0 0,2 0-1,7 0 1,1-2 0,1 0 2,5-2 13,-7-1 1,0-1-20,15 0-149,4-1 1,1-1 61,4-1-638,-3 0 0,0 0 725,-4-3 1,-12 0 1,0 0 639,9-3-637,-5 1 0,0-1-4,-5 2-32,-1 0 0,-3 2-2,-16 2 34,35 3 31,-43 0-31,35 4 8,-23-5-11,48 1 1390,-31-3-1505,11-3 0,1-1 57,7 0 56,-4 0 1,-2-1-4,-8 0-16,-4 2 0,-1 1 19,-3 0-22,-6 1 1,-3 1 17,-8 1-2,30 6 11,-32-2 39,55 9-39,-43-9-225,2 1 1,1-2 224,3-1-161,-4-2 0,1-1 105,13 0 29,-7-1 1,1-1-19,12-1-1648,5-2 1,1-1 1692,3-1-387,7-1 0,0 0 354,-17 3-141,-7 1 0,-1 0 168,-10 3 99,36 0-98,-40 1 13,38 3 62,-34 0-137,13-2 0,3 0-3,12-1 74,5-3 0,2-2-4,-44 2 0,2-1 2,20-2 0,10-1 0,-7 0 14,-14 1 1,1 1 446,15-2 1,8-1 0,-9 1-464,-18 2 0,-2-1-6,37-2 1,0-1 421,-40 4 1,-1 0-417,47-2 0,-1 0 0,-3 2-126,-10 2 1,-3 0 119,-11 1-12,-12 1 0,-2 0 40,10 0-4,7 0 1,1 0 14,6 0-29,3 0 1,0-1 45,4-2-50,-10-1 0,1 0 3,17-4-23,-28 3 0,8-1 1,-7 1 15,-12 0 0,-1 1-10,14-2 0,8 0 0,-9 1 30,-18 1 1,0 1-19,32-3 1,0 1 155,10 0-146,1 0 0,0 0 34,1-1-46,-4 1 0,-3-1 1518,-5 1-1516,3-1 1,1 0 1,5-1-497,-1 1 0,-1 0 497,1-1 0,-11 2 0,0 0 0,16-1-5,-15 1 1,0 2-49,13-1-1027,1 0 1,0 2 1051,2-1 28,-6 1 0,-2 0 28,-8 1-26,-5 0 1,-2 1-3,-5 0 31,-10 1 0,-5 0-25,-15 1 44,10 1 0,-27-3 820,15 1-867,-17-1 3319,19 0-3322,-18-1 8,16 0-8,-13 0 48,37-5-45,-24 1-3,40-6 0,-36 3-62,46-9 6,-41 7-59,37-8 107,-45 10-3,24-4 5,-28 6-11,15-3 12,-24 4-60,19-3 57,-21 5-3,26-3-17,-17 4 3,57-7 33,-35 3 58,1-1 0,-1-2-22,-3-1 1,25-9 70,-37 7 185,19-12-239,-34 11 71,12-14-71,-22 13-24,15-23-46,-14 15-86,19-22 0,-15 20 45,18-17 13,-13 16 34,21-20 29,-19 17 27,23-26 17,-27 28 78,12-15-137,-23 26 6,5-10-17,-7 10 219,8-20-141,-8 14 17,4-21-53,-8 18-47,1-30-54,-3 23 126,-2-28-31,-5 31-22,-6-21-5,0 20 44,-16-33-53,12 30-3,-12-26 40,14 32 94,-11-24-131,11 26-59,-11-22 68,12 24 69,-10-15-75,8 15 59,-9-18-62,9 17 89,-20-26 102,16 23-149,-23-22-42,20 26 14,-32-24-14,23 22-3,-32-19 3,30 23 3,-26-11-3,22 13 2,-42-21 43,38 18 17,-33-18-54,42 21 34,-15-11-42,21 13-45,-12-11-11,16 12 17,-24-15 39,21 14-5,-25-13-29,23 14-95,-37-14 76,27 13 11,-42-10 34,36 15 27,-32-5-19,30 8-84,-35-5 51,40 7 33,-29-3 0,37 5 58,-25-2-58,30 3-36,-14-2-9,27 3-42,-3 0 85,8 1-10,-7 1 12,6 0 45,-11-1 6,10 1-12,-11-3-31,7 1 9,-26-8-11,15 5-4,-33-8-35,23 6-4,-34-8 37,23 6 25,-5 0 1,-1 0-29,-2 0-1,0 1 0,1 1-5,2 3-97,-42-1 11,36 4 90,-7 4 1,-1 2 74,-4 0-62,3 2 1,2 0-6,5-1 32,6-1 0,2 0 10,2-2 13,-48 1-52,57-3 0,-18-1 44,27 0-42,-9-2 34,11 1-44,-24-5-7,27 4-66,-22-3-12,24 3-202,-37 3 247,25 4 48,-39 6 0,34 0 5,-27 7-8,30-7 204,-20 5-129,35-11 17,-9 1-86,22-5 24,-13-1-33,6 0-131,-39 2 64,19 0 103,-50 7-30,36-1 38,-40 8-38,38-6 43,0-1 0,1 0 1,-1-1 46,-40 4-91,51-9 34,-24-1-33,30-2 25,-41 0-34,36 0-22,-9-2 0,0 0 16,1 0 6,0-2 1,-2 0-1,0 0 8,-37-2-5,39 4 118,-33 0-118,34 2-53,-34 1 47,33 2 6,-49 7 62,50-5 103,-48 4-159,60-7-6,-28-1 0,36-1-40,-23 0 40,21 0 51,-35 0-40,31 0-17,-34 0 6,33-1 87,-29 1-81,23 0-12,-36 1 6,27 1 39,-39 3-30,31-2 34,-7 0 1,-1-1-42,-7 0 71,-12-1 0,0 0-70,10-3-317,6 0 1,1-2 355,8-3-289,-33-8 247,42 5 21,1 0 0,1-1-21,-1-1 9,-42-10-1,51 12 54,-41-9-104,39 10-115,-36-7 98,41 10-36,-28-3 53,28 5 634,-22-1-634,31 3 208,-14 0-172,26 2 21,-6 0-91,17 0-89,-2 0 95,4 0 17,-9 3 53,7-1 56,-6 3-3,7-3 51,0 1-62,2-2 3,-2-1-40,1 1 6,-10 1-5,1 0 44,-16 1 4,8-2-43,-30 2 31,24-1 47,-22 0-89,29-1-16,-19 0-26,18 0-65,-27 1 107,18 0 48,-34 3 30,17-1 3,-8-1 1,-2-1-77,-5 1 16,3-2 0,2 0-21,3-1-27,-4-1 1,-2-1 23,-5-1 1,0-1 1,0 0 43,2 0-21,11 1 0,2 0-18,-5 0 140,-32-1-143,40 2-46,-5 1 0,-1 1 43,-4-1 4,-1 1 1,-1 1-2,-1 0 22,7 0 0,0-1 12,-8 2 5,-1-2 0,0 1-39,-2-3 3,3-1 0,1 0-3,2-2-27,-2-1 1,-1 0 26,-3 1 1,6 0 1,2 0-8,7 1-44,-28 0 50,35 1 72,-46 0-69,42 1-3,-38-3-3,45 2-8,-23-1 8,28 2-11,-29-2 14,33 2-11,-23-1-22,32 2-15,-11-2 14,14 2 29,-20-1 8,19 1-12,-19-1 6,26 2 3,-6-1-2,13 1-1,0 0-3,2 0-2,-3 0 5,-1 0-5,-9-1 5,0 1-39,-48 0 8,17 0 30,-9 2 0,-4 0 12,-11 1 11,9 0 1,-1 0 17,-8 0-33,-1-2 0,0 0 5,-3-1 27,-11 0 0,-1 0-33,11 0-653,4 0 0,1 0 683,8 0-32,13-1 1,0 1-2,-6-1 39,-33-1-33,38 1 1,1-3 0,0 1-13,-1-1-11,-43-5-25,51 5-53,-42-3 95,44 4-5,-28-2-1,44 4 1304,-11 0-1298,19 1 47,-9-1-47,14 0-42,-6 1 34,13-1-62,-4 1 62,5 0-4,-6 0 4,3 0-6,-8 0 8,3 0 4,-11 0 2,7 0 5,-23 2-5,16-1-3,-23 3 3,21-1 9,-18 1-4,18-1 9,-16 0-5,18-1 8,-24 0-20,23-1-11,-32 2 11,33-2-3,-18 2 4,25-2-15,-8 2 8,12-2 51,-10 0-8,11 0-14,-9 0-18,10-1 24,-14 1-24,11-1-7,-15 0-4,12 0-61,-13 0 37,9 0 19,-16 0 14,13 0-3,-20 1-33,24-1 33,-15 1 3,22 0-6,-6-1-36,9 1-45,-5 0 45,8 1-8,-9 0 0,7 0 36,-12 4 5,6-1-13,-30 10 22,15-5 8,-32 10 1,29-9 75,-19 5-73,23-9 34,-25 4-43,26-6 40,-22 3-5,29-4-37,-7 0-37,16-3-100,0 0 76,7-1-15,1 1 20,3-1 67,0 2 26,-3-1-37,0 0 0,-3 0-6,-1 1 6,-2 1 39,-6 2-39,4-1-39,-7 2 28,9-3-3,-3 2 8,7-3-67,-2 3 29,5-3-35,-3 0 74,3-1-4,-1 1 6,1-2 12,-2 4 27,1-2 85,-5 4-88,3-4 46,-4 3-71,3-2 54,-3 1-29,3-2 18,-2 1-7,3-2-2,-3 1-42,4 0-84,-9 1 34,7-1-79,-4 0 59,8-1-75,0 0 66,1 1-78,-1-1 152,1 2 5,-6 7-409,2-4-635,-5 13-96,5-7-2548,-1 14-171,4-9 3011,17-52 0,-11 30 0,13-47 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39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405 75 14022,'34'-19'90,"-7"4"-90,-25 13 0,-1 0-53,0 0-20,1 0 11,1-1 26,1 0 33,1 0 3,0-2 98,0 1 64,0 0-55,-1 0 260,0 1-160,-3 1 683,1 1-960,-6 5-11,2-1 50,-5 4 31,2-1 53,-2 3-47,-1 1 2,-2 2-8,-5 7 3,4-4 140,-12 19-81,13-17 106,-12 16-163,13-17-10,-9 12-49,8-11 1,-7 14 48,8-12-43,-7 18 42,9-19-38,-4 11 35,8-20-44,-1 3 17,4-7 30,-1 2-2,1-4-71,0 2 37,0-1 0,3 6 42,0-3-3,5 5 3,-3-7 51,5 2-43,-4-4 45,8 0-53,-5-3 90,9 1-48,-5-2-45,16-8-5,-6 1 25,27-19 27,-22 11-102,20-14-29,-26 14-48,14-11 82,-14 10-134,21-19 142,-22 17 31,15-15 11,-22 19-103,4-10 100,-10 12 264,2-8-135,-7 13-34,-1-1-80,-2 8-970,0 1 1096,-2 3-9,-1 1-28,-1 3-25,-1 1-31,-1 1 2,-1 2 54,-2 4 20,2-4 148,-4 6-196,5-8-17,-4 5-53,5-6-53,-6 10 53,6-7 3,-7 9 8,6-9 101,-9 14 64,7-11-131,-11 20-11,8-15 162,-12 21-126,9-15-17,-13 20-17,11-19 57,-16 28-88,16-26 110,-18 33-106,21-35 105,-12 20 88,15-27 266,-6 10-278,7-13 3,-5 8-140,5-11 31,-7 10-50,8-12 5,-6 7 6,7-11 120,-7 9-131,7-9 36,-7 6-20,7-8 160,-3 3-31,3-4 519,-8 3-586,6-3 145,-9 2-139,8-5-31,-4 1-79,5-2 6,-2 1-6,4-1 40,-6 0-3,6 0-37,-8-1-8,7-1-14,-12-3-22,9 1-3,-11-3 30,12 3-136,-7-4 44,9 2-207,-8-8 159,10 6-212,-3-7 182,8 8-471,-1-8 365,2 6-429,5-11 218,0 7-1195,12-12 479,-4 8-1614,16-13 1168,-11 12 1658,11-9 0,-18 17 0,1-1 0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48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55 11129,'16'-30'1025,"-3"6"-409,-13 23 1093,0 1-1833,-1 3 15,0-1 48,0 2 61,-1 0 8,-1 2-5,-1 2-56,-3 6-31,1 2 78,1-2-11,3 0-36,2-10 39,0-1 14,2-2 59,3-1 14,0 0 187,7 0-154,-6-2 57,9-3-93,-7-1 47,5-6 26,-7 4 90,1-2-180,-5 6 134,-1-1-181,-1 4-87,0 1 28,-2 0-20,1 0-34,-1 0-240,0 0-434,1 0 610,0 2 118,-1 1-288,1 3-601,-2 1-2076,-1 6 195,1-2 2823,8-26 0,-4 13 0,7-23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49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19 12409,'-18'25'-373,"4"-4"303,13-18 65,0-1-4,0 1-52,0 1 52,0-1 7,1 1-35,-1-1-13,1 1 47,0-2-81,0 0 193,1-2 26,1 0-18,-1 0 12,2-1-39,-1 0-18,1-2-55,2 0-216,6-6-27,0 1-147,9-8 373,-7 5 504,3-10-280,-10 13 655,-2-3-382,-7 9 121,-4 1-536,-2 1-180,-9 3 16,5 1 122,-13 11-4,13-6-42,-7 9-30,13-10-171,-2 5 101,7-7-48,-1 3 100,3-5 18,0 2 36,1-3-356,6 1 104,-2-3 25,6 1 227,-5-2 361,3-3-235,-6 1 163,2-2-289,-5 3 3276,0 0 1,0 1 0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51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47 16665,'-16'-20'703,"3"4"-538,10 13-33,0 1 16,0 1 1,1-1-12,0 1-59,1 0-1732,-1 1 1651,6 2 0,1 2 3,4 3 6,0 3 47,2 0-17,5 8-27,-4-3-12,18 21 6,-14-15 33,17 22-30,-17-19 38,17 33-35,-15-24-1,18 32 26,-16-34-26,14 18-5,-13-23 39,20 16-42,-21-23 11,14 10-2,-20-18 27,3 7-33,-8-9 92,2 9-89,-7-10 8,2 6-14,-4-10 5,-1 2 4,0-4-15,1 3-30,-1-4 30,2 4 12,-1-3 5,2 1-3,-2-1 3,1 0-8,-3-2-1604,2 1 789,-7-1-1272,1 0-1629,-7-1 13543,2-2-7373,21 5 1,-12-3-1,18 4 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52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801 0 13899,'-41'20'65,"3"-2"4,21-10 66,0 1 108,1 0 51,-1 1 65,-1 0 5,-2 2 143,-14 10-135,-24 18-249,11-6 62,-23 21-123,38-26-48,-18 20-14,22-21-62,-18 26 62,25-28 78,-14 16 4,21-26 49,-10 8-61,8-12 48,-23 12-110,19-12 31,-19 7-2,25-13-85,-4 1-25,13-5-190,0 0 70,4-2-1876,1 0 2024,4 1-297,0 0-72,5 2 10,-2-1 149,0 2-106,2-1 199,-2-1-57,2-1 219,-4 0 149,1-1-149,-2 0-263,3-3-127,0-1-2877,16-11 1150,-8 5 1269,-36 19 0,17-8 0,-35 21 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53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752 1 13387,'-20'38'53,"2"-5"-17,7-24-36,-1 3 0,-2-1 6,-2 3 30,1-1 253,-3 1-57,1 1-16,-3 0-1,-1 3 144,-44 34-261,28-21-31,-5 5 0,0-1-22,7-5 53,-23 19-98,24-21 0,-19 15 123,24-19-33,-23 26-96,28-25-2,-21 24 8,29-32-12,-6 8 7,15-19-6,1 1 55,4-5 119,1-1-2530,1 0 1370,5-4-27,1 2-945,5-3 11799,-1 3-7426,-23 4 0,13-2 0,-19 4 0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56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16147,'25'0'132,"-2"0"-96,-10 3-30,1-2 2,0 1 1,1-1 36,1-1-43,2 1 4,0-1 2,1 1 37,13-1-48,-12 0 1,18 0-1,-24 0-42,8 1 11,-13 0 32,4 1 7,-7-1 40,8 0-9,-7-1 18,6 1-46,-7-1 3,2 0-11,-5 0 0,1 0 0,-3 0-5,2 0 2,-3 0 3,3 0 5,0 0 7,2 0-12,-1 0-3,3 0 3,-2 0 14,3 0-9,-2 0 9,2 0-16,-4 0-1,1 0-3,-4 0-75,1 0 81,0 0 56,4 0-50,1 0-6,8 0-9,-4 0-52,11 0 55,-10 0-39,9 1 12,-11 0 13,5 1-11,-7-1 28,5 2 6,-6-2 3,6 2-3,-6-2 2,8 1-2,-7 0 0,11 1 2,-7-1 1,11 3 0,-7-2 5,16 2-6,-10-3 15,28 3-14,-21-2 30,27 0-36,-29-1-11,28 1 2,-28-1-61,20 1 68,-27 0 10,13 0 56,-14-2-13,23 1-51,-21-2-6,20 1-27,-22-1-7,13 0 40,-14 0 23,23 0-23,-20 0-6,18 0 9,-22 0 5,12 0-8,-13 0-47,16-2 2,-16 2 0,10-2 12,-16 2 13,4 0-22,-7 0-3,5 0 51,-5 1 55,7 0-24,-4 0-29,6 0-5,-6 0 5,9-1-44,-11 0-104,5 0 104,-9 0 24,0 0 12,0 1 104,4 0-101,-2 0 78,4 0-78,-6-1 14,1 0-9,-5 0-887,1 0 890,0 2-11,1 0-90,2 1 37,1-1 53,1 0 6,-3-1 11,3-1 19,-3 0-30,6 0-4,-3 0 18,12 0-12,-7 0-19,8 0-22,-10 0-15,5 0 37,-9 0 2,3 0 4,-6 0-244,0 0 249,1 0 53,2 3-17,-1 0-44,4 1-82,-5-3-358,1 1-8,-4-1-7768,0-1 8224,-3 0 0,2 0 0,-2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7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1 15366,'-26'28'269,"3"-3"-261,12-9-8,0 1 0,2 0 9,0-1 61,3 1-70,0 0-70,1 0 17,2-1-29,1-1 38,2-1-1,0-1-8,0 0 19,0-2-2,1-2-9,3-1-45,1 0 12,2-3 67,1 0 5,1-1-100,0 0-494,2-2-147,2 1-183,1-2-428,2-1-672,2 0-1540,-2-1 3570,3-3 0,-11 2 0,0-3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56.8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15559,'21'37'6,"-1"-6"30,-6-23-27,0-1 36,1 1-40,0-3-5,0 1 37,0 0-29,0 0-8,0 0-6,9 3 6,-11-3-2,9 4-4,-16-7 76,0 5 8,-5-4 242,-5 6-161,-1-4 9,-14 10-134,3-6-37,-18 13-50,13-10 47,-20 15 6,21-16-235,-14 14 140,23-18-110,-3 8-719,10-9-1361,0 5 261,2-7 2024,0 2 0,2-5 0,0-1 0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6:58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770 1 15428,'-49'9'1072,"8"-1"-789,38-8-48,-2 0 6,-1 0-93,-4-1-69,-2 1-74,-4 0-5,-4 0-2,-2 1-7,-4 4 4,-1 2-15,-29 17 149,20-7 168,-50 32-247,48-21-3397,-37 32 3347,40-26-78,-1 3 0,1 0 16,2 0-5,-21 31-31,37-40-6,-3 17 51,14-20-50,1 22 100,5-24-11,4 17 11,-1-23-36,13 15 36,-4-16 3354,21 14-3351,-8-15 107,31 8-109,-16-11-4,39 0-112,-28-8-513,1-4 0,-1-2-131,-2-2-2380,26-6 84,-55 1 3058,-4-2 0,-14 6 0,-2 2 0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1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225 115 14193,'16'-21'930,"-4"5"-930,-12 16-45,-1 1-70,-1 2 25,-3 1 37,-2 2 53,-2 2 3,-2 2 50,-1 2 37,-1 2-12,-13 18-78,10-12-39,-11 21 39,16-23 6,-5 13-6,8-14-56,-5 14 47,6-14-8,-5 27 17,7-24 20,-3 17-14,6-25 2,-1 2 28,3-8 34,-2 1 3,2-5 221,-1-1-36,1 0-163,-2-1-98,0 0-5,1 0-54,-1 1-44,0 0-9,-1 1 25,1-1-8,0 1-294,1 0 28,1-1 364,0 1 73,0-1 14,0 2-42,0-1-9,0 0 1,0 0 1522,0-1-1559,0-5 45,0 3 17,0-5-54,-1 5-2,0-1-9,-4 1-76,2 1-167,-1-1-1098,3 1 1344,1 2 269,0 1-90,0 2-126,-1 3-53,0-1-61,0 0 61,0-3 148,1-1 986,0-2-986,3-6-66,0-1 4,3-4-7,0-1-71,1-1-8,4-8-3,-2 2-75,15-26 72,-9 18-24,16-27 21,-13 24-27,22-36 33,-18 30-179,23-29 174,-24 37-169,12-10 116,-16 21-91,7-3 74,-11 11-51,14-3 93,-12 6 33,10-3 3,-15 6 53,1 0-53,-8 1-204,-1 2 27,-2 0 169,0 7 16,0 0 71,0 19-18,0-11 65,-1 17-126,0-16 185,-8 20-176,2-17 97,-8 18-61,7-20 33,-7 10-33,7-14-37,-3 6-5,6-12 95,-3 3-36,6-8 123,-1 1-71,3-4 290,-1 0-528,2-4-72,1 0-22,2-7-40,4-1-66,12-12 198,-1 5 11,22-16 45,-11 15 25,23-12 37,-21 15-37,20-8 42,-24 13-45,14-5 93,-26 10 115,4 1-124,-17 4 104,-1 2-5,-2 1 21,-3 3-94,0 1 380,-10 11-293,2-1 2,-23 35-145,14-18 8,-21 34-14,23-35-12,-13 31 12,17-32-5,-10 25 5,14-31-62,-2 11-27,8-17-359,0 12-188,8-17-691,8 8 185,3-14-2617,19-1 3759,-13-4 0,2-2 0,-14 0 0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3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94 15965,'-20'-29'140,"2"6"-271,7 22 8,-2 1 33,0 0-33,-1 3-56,-1 2 72,-1 5 9,1 3 95,0 2-5,0 1 2,1 1-19,-8 14 17,9-11-216,-8 19 145,16-24-55,-1 9 123,8-14 11,7 3 0,1-7 154,20 0-65,-12-4 9,20-6-58,-18-1-88,13-10 48,-14 4 302,14-18-178,-19 13 161,5-23-285,-15 21-8,-10-20 5,-2 19-120,-15-14 92,7 15-5,-9-4-79,13 14-297,-7 0 208,11 6-297,-4 2 277,9 0-101,1 5 235,2 0 1,1 6 38,4-3 158,16 7-88,-3-8-389,43 2 370,-25-7-112,37-7 112,-38 1 81,17-8-72,-27 5 73,6-4 63,-18 6 832,-1 0-806,-9 4-720,-2 0 549,-2 6 17,-2 0 129,-1 6-48,-2 0-9,0 3 62,-2 0 57,-1 3 49,-11 12-254,9-10-6,-10 14-33,14-20-17,-3 8-17,8-12-37,-1 6 107,3-10 14,0 3 23,0-3-29,0 2 45,0-5 401,0 1 184,0-2-638,2-3-33,1-1-21,1-3 46,0-2-28,1-1 33,1-2-95,5-7-34,-1 3-333,21-22 297,-13 18-11,23-17 143,-21 22-54,13-6 57,-18 12-158,15-3 138,-16 7-9,13 0-10,-17 3-99,4 0 73,-8 1 67,-2 0 34,-3 0 330,-1 3-126,0 1 140,0 8-229,-1-1 78,-2 17-126,0-12 232,-2 16-80,3-17-35,-1 9-178,1-11-4,0 11-2,2-13 0,0 10-6,0-14-8,1 6-628,0-7-1414,4 2 233,-1-6 1820,4-1 0,-5-1 0,1-1 0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5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14938,'7'45'143,"1"-6"-99,1-25-32,1 2 49,0 0-61,1 0 0,0 1-28,1 0 25,1 0 1,-1 2 2,0 0 123,11 18-70,-9-13 48,16 25-56,-19-30 25,6 14 0,-11-21 2,1 8-63,-4-11-4,2 7-5,-2-10 37,2 5 41,-2-5 37,5 9-53,-4-7 72,5 10-72,-5-10-26,3 7-36,-3-6 8,4 7-8,-3-8 0,3 5 3,-5-8 6,2 2-1,-3-4 9,0 1-14,-1-2 8,0 1-3,-1-3 3268,1 1 1,-1 0 0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6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581 0 10194,'-70'59'776,"10"-10"-432,39-35 84,-1 1-58,-2 0-180,-2 1-125,-1 0-57,0 1 1,-1 1 164,-1 1-38,-1 0-15,-25 17-123,21-13-131,-29 22 134,42-29 87,-8 7-51,23-17 54,0-1-26,5-4-2772,0 0 1843,4-2 263,1 1-120,3-1-409,0 1-59,-1 0 11020,1 0-7373,-21 1 1,12-1-1,-16 1 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7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570 21 12633,'-36'-12'134,"6"3"65,23 10 81,-3 1 20,-2 3-56,-3 3-28,-2 4-127,-2 3-83,-3 2 173,-19 18-90,13-12 233,-21 18-142,26-24 114,-16 8-160,16-10-89,-24 18-45,22-14 8,-26 22-8,32-24-14,-12 12 3,21-19-76,-1 2 14,9-8-193,-1 0 76,3-3-1961,4-1 1543,3 0-2267,19-6 2875,-4 0 0,1-1 0,-12 3 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8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57 13642,'-20'4'89,"3"0"-24,10-4 41,0 0 84,0 1-92,-1 1-89,0 2-9,0 1-17,-1 1-73,1 2 9,1 0 17,0 1 27,2 1 37,2 1 28,0 0-28,1 1-8,0-1-45,1-2 47,1 5-39,0-5 3,4 8 163,13-5-85,0-1 216,21-5-190,-14-6 2,19-8-28,-17 0 242,17-18-217,-24 11 298,8-22-270,-21 20 43,2-16-79,-10 16-8,-7-9-23,0 12-25,-11-5-86,8 10-412,-16 0 251,14 6-172,-10 3 279,15 4-1583,-4 13 802,9-6-2447,-1 13 1140,9-14 2231,4 1 0,-3-8 0,1-1 0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08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30 13134,'-27'72'171,"6"-10"-110,17-44-4,1 0-57,0-1 3,1 0 5,0-2 29,0 0-29,1-3 3,1 2-5,0-5 2,0-1 54,0-5 1133,0-1-1195,0-6-64,0-1-42,1-5 41,1-2 57,1-1-99,7-19 18,-3 11-639,9-25 430,-7 21-127,8-18 416,-7 19-181,12-12 89,-11 22-126,11-4 194,-12 14-68,8 1 65,-9 2-188,9 1 224,-8 1 173,7 5-100,-9 1 316,4 10-137,-6-6 533,0 14-497,-4-12 216,-2 18-451,-1-18 57,-1 9-77,-1-15 174,1 2-47,0-6 509,-2 0-288,0-3-205,-14 0-173,2 0-176,-31 0-519,20 0-1551,-23 0-555,29 0 2798,93 0 0,-56 0 0,75 0 0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11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17357,'22'-21'154,"-5"3"-154,-19 12 0,-1 1-6,-2 2-55,0 0-18,1 1-16,0 1-20,1 1 26,0-1-166,0 1 149,2 0-936,-1 0 891,2 2-527,0 2-587,-2 3-382,2 4-470,0 0-1473,0 1 13420,0-1-7373,1-35 1,-1 20-1,1-26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7:55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16632,'-4'40'45,"0"-8"-37,4-25 0,0 0 1,-1-1-4,1-2 7,0 1-10,0-1-2,0 0-56,0 1 48,0-1 78,-1 8-62,0-6 40,0 6-42,1-6-9,-1 4-3,0-5-5,1 3 5,-1-3-78,1 4 40,0-3 32,0 5 4,0-5 2,0 8 6,0-8 0,0 8 0,0-8 6,0 5 0,0-5 44,0 7-16,0-7-26,0 6-8,0-6-14,0 8-28,0-6 25,0 7-16,0-8 19,0 5 2,0-5 10,1 4 4,1-5 15,0 5-11,-1-5 8,2 4-14,-2-5 5,2 4 4,-3-3 38,2 8-41,-1-6 8,-1 5-6,1-7 34,0 4-42,-1-3 3,0 4-3,0-6 3,1 6 0,-1-4 2,1 7-2,-1-6 11,0 12-22,0-10-26,0 16 40,0-15 47,0 12-45,1-14 60,-1 6-60,1-7 0,-1 3-8,0-5-16,0 5-29,0-5 31,0 5-20,0-7-5,0 5 39,0-4 11,0 2 26,1-3 2,-1 2-31,0-3 37,0 6-42,0-5-3,0 3-3,0-3 6,1 1 2,-1-2 1,1 2-3,-1-2 22,0 4-17,0-4 6,0 5-8,0-3 0,0 2-9,0-3-11,0 3 8,0-4-36,0 2 34,0-2-79,0 3 51,0-3 22,0 3 14,0-3 5,0 4 1,0-4 13,0 5-10,0-5-4,0 5-2,0-4-11,0 7-29,0-6 26,0 5 8,0-5 3,0 3 6,0-4 56,1 5-18,-1-5-38,1 7-3,-1-6-6,0 5 3,0-5 0,0 6-3,0-6-14,0 3 17,0-4 6,0 2 2,0-3 40,0 4-12,0-3-19,0 4 20,0-2-96,0 4-11,0-4-70,0 4 95,0-6-25,1 1 62,-1-3-9,2 1 8,-1-2 46,1 1-4,-2-1 37,1 3-58,0-2 83,-1 2-90,1-2 9,-1 1 264,0-2-287,0 0-44,0 1 45,0 0-1,0 0 6,0 0 3,0-1 3,0 1 6,0-1-9,0 2 0,0-2 0,0 1 0,0 0 369,0 0-422,0-1-2677,0 0 1579,-2 0-378,1-1-773,-2 0-1436,0 1 13568,0 0-7373,7-2 1,-3 2-1,6-3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17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0 15165,'-41'0'462,"7"3"-398,27 8-11,-2 2 34,2 1-6,-2 1 6,2 1 3,-2 0-12,3-1-78,0 0-6,1 0-47,1-2 50,0 0-39,2-1-22,1 0 2,0-2 18,0-1 2,1-1 5,0 0 32,0-1-4,2 0 1,1 0 2,1 0-36,1-1 31,1 1-361,0-1-82,2 0-238,1-1-341,2 0-572,2 0-1368,2-2 2973,1-1 0,-7-1 0,-3-1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47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11286,'12'6'3002,"-2"-1"-2195,-10-5 699,0 0-1542,-1 4-141,0-1 1,-2 4 61,1-1 28,-1 1 14,0 2 12,1 1 52,-1 2-44,1-1 17,1 2 30,0-1 6,0 0 6,1-1 47,0 1-45,-1-2 90,0 0-16,0 0-4,0 0-78,-2-2-806,1-1-99,0-1-308,0-2-646,0-2-1171,1-1 3030,0 0 0,-1-1 0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07:12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264 1 17525,'-7'47'17,"-1"-6"25,0-25-34,-1 1 29,-1 0-32,0-1 4,0 1-1,0-1 0,0-2-2,1 0-3,1-2 42,0-2 153,-2 4 194,0-6-238,0 1 28,-3-7-131,3-2-183,-16-7-265,10 3-712,-14-11 263,18 6-3606,-3-10 1456,11 10 2996,3-4 0,2 11 0,2 0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04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6428,'0'0'0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05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255 122 10356,'36'-20'126,"-7"2"-120,-24 14-6,1 0 62,-1 0 204,-1 1 22,-1 1 40,-2 1 923,0 1-1060,-6 5 97,-1-1-52,-5 5-20,-1 0-26,0 1-39,-2 0 93,-5 6-74,5-4 376,-12 17-386,12-12 252,-11 19-219,12-16 3,-12 18-107,10-16 32,-18 26-85,16-24-30,-14 20-6,18-25-6,-5 9-2,11-16-31,-1 3 39,5-10 16,1-1 29,2-3 616,-1 0-653,3-4 18,0 0-26,2-4-132,0 1 9,3-3 44,2-4 26,3-2-106,20-21 125,-10 12 3,26-24 68,-24 24 24,18-18-24,-17 16-29,28-30-8,-25 26-8,24-25-43,-29 31-2,11-10 53,-16 18-3,4-4 56,-13 13-86,-3 2-46,-5 4-276,-1 2 293,0 2 250,-4 5 5,1 3-17,-6 15-139,3-6 2,-6 17-28,5-14-14,-2 17-27,6-21-12,0 14 39,3-20 0,3 16 3,0-13-11,5 15 5,-3-15 6,3 11 3,-4-13 5,2 11-2,-3-12 39,1 11-40,-2-13 107,1 8-58,-3-11 24,1 3-33,-1-6-138,0 1-321,-1-3-499,-1 1 314,-1-2-3361,-7 0 1099,3-1 2861,14-8 0,-6 5 0,14-5 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06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72 13490,'24'-13'549,"-2"3"-350,-12 10-56,0 0-54,-1 0-80,1-1 47,1 0 5,2-1-8,2-1-47,0-2 39,1 1-45,-1-1-25,-2 1-630,-4 0-220,-1 1-74,-3 0-59,-3 1 1008,-1-3 0,-1 2 0,0 0 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08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0 15400,'-16'38'-11,"3"-6"-1,11-26 7,1 0-29,-1 1 26,2-1 2,-2 1-25,1 0 31,-1-1 6,0 1 30,1-1 34,-5 11-25,3-7 78,-5 10 29,6-11-10,-4 5-139,4-6-39,-3 5 36,3-5-9,-2 4-27,2-5 11,0 4-14,1-5 41,0 3 1,1-4 6,0 4-4,-1-4 40,-2 8-34,2-6-14,-3 10-8,2-10 3,-1 8 8,2-8 5,-2 6-7,2-6-1,0 5 6,0-4 5,-1 3-5,1-4 36,-1 6-87,1-6 48,-1 8 9,0-7-4,-1 7-2,2-6-14,-2 7 11,1-5 42,-1 11-42,1-12 11,-1 8-2,2-12-71,-1 5 56,1-4-47,-1 3 45,2-5-23,-1 3 37,1-3 61,0 4-64,0-5-1,0 6-7,0-7-6,0 3-26,0-4 46,0 3 27,0-2-16,-1 3 41,0-2-10,0 3-40,-1-2 6,-1 5-17,1-4-9,-1 6 1,1-7-73,-1 5 78,2-4-45,0 4 45,1-6 1,-1 3 2,1-5 11,0 5-17,-1-3-30,0 7 36,1-4 3,-2 6 5,0-5-2,1 4-9,0-5 8,0 5-5,0-5 0,0 2 0,1-5 160,0-1-275,0-2 17,-1 0 98,1 0 101,-1 1-48,0 2-47,0-1-1,0 0 1,0 0 30,0 0 60,-1 3-60,1-1-30,-3 3 92,3-4 218,-2 3-271,1-3-40,0 4-44,1-3 34,-2 5 5,2-4 42,0 1-34,0-5 300,0-1-188,0-1-117,0 1 6,-1 0 27,1 2-33,-1-1-3,0 1-45,0 1-50,-2 0 92,2-1-45,-1 1 43,3-2-34,-1-1-4672,1 0 2810,0-6-2049,0 2 13780,0-9-7373,0 22 1,0-13-1,0 17 1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09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15254,'40'34'-17,"-6"-6"6,-25-17 3,1 0-23,1 1 25,-1 0 12,0 1-12,-1-1 4,-1 0-1,-1 1 3,0-1 17,0 5 97,-2-2-77,1 0 41,-4-5-72,-1-7 120,0-1-118,0-1 1,0-1-7,0 0 35,2 0-1,-1 0-36,2-2 34,2 0-20,12-7-11,-2 1 8,22-10 25,-12 5-391,33-15 122,-27 13-260,25-12 244,-33 16-677,14-6 664,-25 10-261,4-2-267,-18 7-1629,-13 1-2852,0 0 3390,-10 1 1881,-2 0 0,14 0 0,-3 0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09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9 14006,'-23'-6'307,"3"3"-209,11 9-25,-1 2 25,1-1 17,-1 2-28,2-1-87,0 1-188,-5 13 171,6-8 71,-4 17-46,8-15 28,0 11-89,3-10 17,1 19 41,0-17 9,3 17 68,-1-20 44,1 18-121,-3-18 1,0 13-1,-1-19 32,0 5-1,0-10 169,0 2-71,0-5-974,0-1 247,-4-5-103,1 0-180,-5-3-196,1 0-384,-1 1-443,-2-1-178,0 0 2077,31 25 0,-20-15 0,27 18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10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72 9698,'0'7'2383,"1"-1"-1652,-1-6 1213,0 0-1855,4-7-89,-1 5-61,3-7-37,-1 6-20,1-1 12,4 0-29,2-1-80,18-3 212,-8 3-5,34-4 8,-28 7-1138,27-3 214,-30 2-4723,18-4 5647,-25 3 0,4-1 0,-19 3 0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13.0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91 14736,'13'45'81,"-3"-5"-44,-13-24-29,1 1-2,-2-2 2,1-1-2,0-1-1,1-1-5,-1 4-109,1 7 109,0-4 45,2 10-42,-1-16 109,-2 12-112,2-14-9,-3 7 46,3-12-37,-2 4-73,3-6 45,-1 4 28,1-4-36,0 1 36,0-4-65,0 1 65,0-1 62,0 1-57,0 1-7,0 0-4,0-1 910,0 0-965,0-9 16,0 1-25,0-7-36,2 2-37,2-2-81,2-2-107,3-3-72,8-13-53,-2 4-710,20-36 976,-15 29 182,15-30 145,-20 38 232,6-10-243,-12 20-240,8-6-66,-9 13 52,11-4 83,-8 8 42,11-3 6,-6 2 313,19-3-310,-17 4-6,14-3-34,-20 6-95,8 0 48,-8 1 45,8 1 44,-11 1 155,4 4-119,-9 0 96,3 13-22,-5-8 236,2 13-200,-3-11 106,-1 7-101,0-9 211,-5 7-199,0-8 204,-16 10-322,8-10 241,-28 14-285,19-12 80,-25 12-55,22-11 47,-16 8-75,19-9 44,-11 3-58,19-7-225,-3 0 233,12-5 65,1-1-4,4-1-1220,0 0 1159,4 1 73,-1 0-65,6 0-5,-1 1 0,1 0-6,0 2-39,4 1 39,-3-1 6,8 5 0,-7-4-37,16 8 31,-14-5-11,18 15 12,-19-12-1,7 11 3,-12-13-45,4 6 48,-6-7 8,4 5 45,-5-6 266,1 6-126,-4-6 356,-1 4-328,-2-6 501,-9 6-577,2-6 82,-13 6-127,8-7 21,-11 4-80,10-4 10,-15 1-46,16-3 70,-8 0-41,15-1-32,-5-1 46,6 0-1,-8 0 3,6 0-47,-12-5-51,10 2-58,-8-7-4,11 5-1030,-3-5 605,6 6-951,-1-2 155,5 4-4211,-1 1 5539,1 0 0,0-1 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45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14159,'11'21'82,"-1"-4"-82,-8-13-3,0 1 3,0-2 8,-1 2 29,1-2-35,-1 1 4,1-1 39,-1 3-3,1 2-39,-1-2-3,1 4 0,-1-6 14,1 5-14,0-5-6,1 6-28,-2-6-13,2 3 80,-1-3-30,1 2 0,-2-3 14,2 1-9,-1-2 3,0 2-5,-1-2-12,1 1 6,-1-1 126,-1 1-8,1-1-48,-1 2-67,1-2-3,2 2 0,-1-2 0,1 3-6,-1-2-39,2 4 93,-2-2 25,3 2-70,-2-2 5,2 2-5,-2-2-3,2 4 0,-2-2 3,7 7-3,-5-7-9,8 11 1,-6-11 2,5 6-2,-7-7 16,6 3-2,-5-3 30,5 5-36,-4-5 9,9 8-4,-7-6 6,14 11-8,-13-10 34,8 7-37,-11-9 0,2 4 0,-5-5-3,1 2 3,-3-3-3,1 3 0,-2-3-11,3 2-19,-3-3 30,3 2 0,-3-2 0,2 1 3,-2-1-19,2 2 19,-2-2-6,3 5 3,-2-4 0,2 5 3,-2-7-2,1 3 2,-1-4 5,0 1-5,-1-3-17,0 2 17,0-2 9,0 1-1,-1 1 6,1-1-5,-1 1 27,1-1-30,-1 0 50,1 0-14,1-1-157,0 1-801,-4-5-392,0-1-607,-2-5-2044,0 0 13789,1-1-7373,9 27 1,-5-15-1,8 22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0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15758,'39'9'3,"-4"-1"-3,-20-6 0,-1 2 0,-1-1 42,-3 2-34,-1-1 26,-2 0 56,-1 1-29,-2-1 12,-2 2 33,1-1 43,-2 2 10,-1 0 9,0 1-2,0 2-26,-2 1-34,-2 0-42,-3 0-10,-4 1-12,1 0-37,-3-1 32,2 0 5,-1-1-31,1-1-3,0-1-2,0-1-6,0-2 0,2 0-423,0-1-115,2-1-162,1 0-190,2-2-395,0 0-614,3 0 839,0-1 1,1 0 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46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586 0 11082,'-47'38'498,"6"-5"-389,26-22 45,-1 0 48,1-1-12,0 0-27,2-2-29,2 0-42,1-1 71,-1 2 251,-1-1-305,4 0 127,-2-1-154,6-3 60,-5 3-32,2-2 94,-9 9-196,7-6 26,-9 11-31,9-9 8,-12 12-8,10-11 50,-10 10-45,11-12 45,-9 7-50,8-6 11,-12 7 39,10-8 20,-11 6-28,12-7 123,-11 5-95,10-5 106,-13 8-176,14-8-12,-9 7-35,13-9-119,-4 5 93,8-7-47,-1 2 63,4-5-35,1 1 24,0-1-139,0 1 131,0-1-69,4 0-12,1 0-777,9 0 332,-1-1-1728,15-8 367,-7 1 1112,-53 9 0,29-4 0,-47 14 0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47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508 1 9547,'-24'24'977,"5"-4"-641,17-17-44,-2 1-38,1 1-10,-2-1-17,-2 2-9,1-1 9,-1 0 53,1 0 0,0-1 190,-9 6-306,5-2 474,-21 13-476,15-10 9,-18 12-137,18-10-43,-19 17 9,18-13-5,-15 16-1,19-18-5,-9 9 5,11-12 6,-6 10 42,8-11 28,-10 11 3,8-11 39,-15 10-109,14-12-40,-11 5-7,13-9-136,-3 3 21,6-4-325,-2 1-4,5-3-1377,-1 2 1011,4-3-1199,3 0 623,4-1 1430,9-5 0,-7 4 0,3-4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48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1 13235,'-23'28'126,"4"-4"65,8-15 69,1 1 37,1 0-37,0-1-64,-1 1-61,-1 1-90,-1 0-45,1 1-45,-1 1 350,-9 22-235,9-14 92,-17 35-108,19-33-52,-10 21-7,11-23-62,-3 14 22,8-15-36,-1 22 86,4-19-2,0 17-37,1-23 26,0 10 8,0-15 39,2 9-2,1-11 5,4 8-34,-2-7 70,2 7-69,-4-7 47,3 8-56,-2-10 0,3 9-53,-4-10 69,10 9 18,-5-9-23,11 6-8,-9-10-361,9 3-99,-7-3-1170,18 2 694,-13-3-3625,18 1 4558,-20-3 0,0-1 0,-11 0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50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0 13849,'10'38'683,"-2"-6"-496,-8-26-44,0 1 0,0 0-9,-1 2 6,-2 0-22,-2 0-3,-1 1 19,-1-1 239,-5 2 33,-2 0-378,1-2-96,-5 3 68,10-7 98,-11 7-95,8-6-356,-12 4-134,8-4-1826,-16 5 986,16-5 1327,-8 1 0,19-5 0,0-1 0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52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94 14031,'-5'41'243,"-1"-6"-162,-2-20-47,-1 0 36,1 0-70,0-1-3,1-1 3,0 0 3,1-2 33,0-1-30,-2 4-28,0 3-18,2-3 57,-2 5-8,6-12 52,-2 4-16,2-8 56,1 1-40,0-3 158,-1 0-258,1-1-12,0 1-2,-1 0 17,1 2-18,-2-2-214,2 2 60,-1-2 60,2 2 92,0-1 3,0 1 59,0-1 30,2 0-33,0-1 131,0 1 1126,-2-2-1260,1-2-53,0-2-34,2-4-56,4-7 98,-1 3 37,8-13 0,-5 9-124,15-20 121,-11 16 2,14-14-80,-15 19-79,14-10 157,-12 13-37,13-9 40,-14 12-46,11-5 26,-9 6 73,12-8 0,-10 6 67,18-13-31,-18 11 51,9-9-132,-17 13-6,0-2-27,-6 7 201,0 0-26,-1 2 91,-1 0-270,0 0-142,0 1 92,1 0 15,0 0 72,-1 0 81,2-1-73,-1 0-5,0 0 59,1-1 52,-1 1 82,-1 1-196,-1 4 17,0 0 81,-1 5-53,-1 0-39,0 2-4,0 1-2,0 4-33,1-3 30,0 8 0,1-9-8,2 16 11,1-14 6,3 13-6,0-13 0,1 7-6,-1-8-2,6 10 8,-6-12 14,7 7-9,-8-11 12,2 4 19,-3-6 15,5 5-15,-4-6 6,2 3-5,-4-6 7,-1 1-7960,-1-2 11192,-5 0 1,-1-2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52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12711,'30'4'132,"-1"-1"-5793,-8-3 5482,2-1 953,1 0-1544,1-2-359,0-1 272,0-1 857,-5 0 0,-8 2 0,-5 0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1:53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14103,'13'27'278,"0"-2"-242,2-10 9,2 1-40,3 2 40,2 1 36,3 1 17,0 1 9,2 0-90,9 9 2,9 11 18,-9-7 16,4 12 0,-25-24 45,3 14-95,-10-14 282,1 21-27,-7-23 618,-9 24-568,-2-27 82,-17 14-295,5-18-50,-15 8-51,13-10-36,-16 6-11,18-8-1490,-21 8 392,24-10-3833,-9 5 4984,22-8 0,1-1 0,4-3 0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11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14232,'-22'10'893,"3"-1"-775,11-8-65,1-1-8,0 1-39,2-1-6,0 2-6,3-1 3,-1 0 535,3 0-434,-2-1-89,1 0 97,-2 0 17,0 0 0,0 0 62,-2 0-115,3 0 65,-1 0-65,1 0-9,-3 0-97,1 0-51,-5 0 25,3 0-27,-2 1 27,4-1-148,0 1 104,2-1-580,2 0 686,6 0 73,-1 0 5,6 1-33,-1 0-9,0 1-2,0 1-26,-1-1 82,6 2-37,-6-2-42,9 2 51,-9-3 8,14 0-70,-10-1-20,10 1-33,-13 0 5,3 1 48,-6-1 12,3 0-4,-6 0 115,7 0-86,-4 0-23,7 0-17,-8-1-8,6 0-34,-7 0-25,3 0 33,-5 0-10,3 1 47,-1-1 78,10 3-44,-5-3 55,12 1-86,-10-1 36,9 0-39,-10 0-8,5 0-34,-9 0 31,8 1 5,-8-1 12,9 2-6,-10-2 8,3 2 54,-7-2 744,-1 0-797,-1 2-1,0-1-2724,0 1 604,-1-6 731,-1 0 1,0-3 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1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15719,'40'31'11,"-6"-5"-2,-23-19-4,0 0 1,-1 0 2,0 0-2,1 0-1,1 0-5,0 1-50,13 8 42,-9-6-48,23 16 50,-23-15 6,16 11 0,-19-12 6,9 7-6,-10-8 5,10 10 4,-11-10 2,8 9-8,-10-10 41,5 6-44,-6-6 20,6 9 30,-7-8-50,5 10-36,-5-9 33,7 9 0,-4-8 1,11 13 2,-10-13 2,6 7-2,-10-12 9,1 2-1,-3-4 40,1 3-12,-3-5 113,0 2-7,-3-4 1197,1 1-1339,-5-2-37,0-1-33,-6-1-67,1-3-333,-3-1-93,-2 0-1279,-9-4 21,5 2 1821,53 27 0,-29-15 0,47 22 0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2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504 1 12375,'-15'37'815,"0"-5"-562,0-23 7,0 2 3,-1 0 6,-2 2-17,-2 0-64,-1 1-46,0 1 267,-32 30-372,24-20-32,-32 31-41,39-34 25,-14 14 8,18-16 0,-13 13 0,14-14-8,-14 15-34,18-17-98,-8 6-338,15-16-373,1-1 574,4-4-1087,0-1 4643,0-1 1,0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0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1 15291,'-80'46'453,"15"-6"-453,54-25-64,1 0-6,1 1 8,1 0 17,3 0 1,0 0 44,2-1-6,0 1 0,2-2 6,0 0-5,1-1-48,0-1 47,0 1-50,0-2-6,0 0 26,2-2 33,1 1-2,2-2-4,2 1 1,-1-1-37,2-1 37,0-1-421,1-3-360,1-1-377,2-1-438,2-2-1137,2-4 2741,-1 0 0,-6-1 0,-3 3 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2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511 0 14885,'-71'69'291,"8"-9"-218,40-40 5,-2 1 40,-1 0-57,-1 0-61,0-1-3,-1 1-2,-12 7-118,-7 9 69,8-7-52,-6 9 44,29-22-162,-4 11 101,13-14-1443,0 11 844,9-14-1120,10 4 310,2-12 1532,14 0 0,-16-4 0,4 1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3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1 16145,'-25'7'120,"4"0"-112,10-3 46,0 2 7,-2 3 29,0 2-12,-2 3-39,0 3-36,-1 3-39,-14 40 27,14-24-27,-12 43 2,21-47-10,-1 22 7,6-25-2,0 17 33,2-23-2,7 17 5,-3-23 6,7 12-3,-7-17-3,4 10 3,-4-10-81,4 10 19,-4-12-719,6 5 148,-1-7-3716,20-1 94,-12-4 4255,21-7 0,-28 3 0,4-4 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4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13930,'32'16'67,"-1"-3"-56,-9-9 14,3-1-25,-1 0 0,1-1 6,-1 0 0,-1-2 50,-2 1-3,0-1-42,5 1 34,12-1-180,-11-1-198,6-1 333,-24 0-240,-2 0 29,-5 2-2152,-1-1 431,-7 1-1330,2 0 3262,-11 0 0,9 0 0,-2 0 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4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14994,'24'39'257,"-3"-4"-195,-17-21-62,0 1 3,-1 1 5,1 0 57,-2-2-12,1 0-20,-2-3 23,1-2 31,-2-1 162,0 2-187,-1-4-874,-9 3 168,1-6-2691,-23 0 1095,14-3 2240,-10 1 0,20-1 0,3 0 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6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76 14285,'10'38'457,"-2"-5"-359,-8-21-17,0 0-81,0 1 53,0 1-44,-1 1 27,-1 0-30,-1 1-6,-4 14 53,2-10-62,-6 23-44,8-25-8,-2 12 58,4-20-3,1 3 93,0-9 207,0-1 1086,0-3-1142,2-6-151,-2 0-50,2-8-29,-2 1 6,0-14 31,0 5-124,0-33-237,0 24-345,0-30 485,0 32 86,-2-15 45,2 23-25,-2-6-2,2 16-150,0 1 71,0 6-241,6-2 319,0 3-44,23-5 108,-9 4-55,22-3 61,-23 4-131,9 1 125,-16 2 357,1 0-169,-9 0 168,1 1-238,-5 0 6,2 2-109,-2-2 5,1 3 34,-1-2 106,0 7-53,0-3 168,0 7-179,0-7 240,-10 11-232,3-8 48,-16 12-134,8-10-51,-13 10 33,10-8-50,-13 11 54,17-14-65,-7 8 8,15-13-106,-1 2-106,5-4-17,0 0 193,2-2-418,0 0 435,1 2 73,1 0-45,4 2-1,16 8 60,-4-4 109,21 9-110,-15-9 12,28 8 14,-26-9-76,22 7-8,-30-8-45,7 6 73,-14-6 39,4 7-6,-9-8 90,-1 3 0,-3-6 28,-2 0 202,0-2 1411,0 0-1521,-1 0-131,-4 1-17,-4 0-25,-4 1-43,-15 2-2,4 0-44,-19 3 35,18-3-86,-11 2 50,18-3-95,-5 1-378,12-3-2290,-2 2 850,10-2 1958,-1 0 0,4-1 0,0-1 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12862,'22'39'1082,"-1"-4"-802,-6-19-11,2 3-90,4 3-11,2 2-25,3 2-48,3 2-92,0 1 142,28 26-142,-23-20 70,26 27-28,-37-37 61,11 17-16,-22-24 246,2 10-62,-12-18 440,-16 6-493,0-7-14,-47 9-212,22-9-636,-44 5-155,41-9-4793,-31 3 1227,42-4 4362,-10 1 0,34-4 0,2-1 0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2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 16371,'-16'42'-114,"3"-5"108,9-21 6,2 1 45,0 1-37,2 3 45,-1 0-19,1 2 36,0 0 106,-3 21-139,-1-17 30,-6 35-61,4-36-1,-5 24-38,6-29 27,0 11-2,3-15-1,1 12 9,1-16-14,0 9 14,0-14 6,0 4 2,0-6 73,1 6-11,-1-7 62,0 6-90,0-6-39,0 2-6,0-4 48,0 0-2030,0-2 811,3-4-97,1-1-180,4-4-828,2 0 12109,0 0-7373,-24 21 1,13-12-1,-19 16 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0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16058,'21'20'22,"-3"-3"-22,-10-7-3,1 0 3,0 0 0,1 0-2,0 1-1,2 1-3,2 0-27,2 1 30,2 0-3,26 9 17,6-5-11,1 0-36,2-10 36,-31-6 204,16-13-150,-20 4-46,11-17-56,-18 9-66,7-12 114,-10 12-70,2-8-82,-8 14-576,0-1-30,-2 8-5770,-10 3 4395,3 3 2133,-13 5 0,13-4 0,-1 0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1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13672,'42'34'12,"-5"-6"122,-22-22-61,-1 0 8,0 0 25,-1 0-41,1 1 24,0 1-27,1 1 2,0 2-27,1 1 77,18 15-111,-11-8-3,35 25 0,-30-25 56,25 18 3,-29-22-51,10 9 54,-17-13-40,5 5 40,-14-10 44,2 0-33,-9-5-2070,0-1 720,-1-3-960,0-1 5513,-2-2 1,0-1 0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1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515 1 14255,'-87'42'476,"12"-5"-471,51-20 57,-2 2-6,-1 2 5,-1 2-61,0 0 37,0 2 5,0-1-42,1 1-56,-25 24 53,25-23-148,-16 20-404,35-34-1430,2 4 330,5-8 1655,9-1 0,-6-5 0,6-1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1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11479,'2'6'1703,"0"-2"-1841,-2-4 32,1 0 106,1 0 81,1 2-36,1 0-42,1 2 30,1-1-30,1 0-3,1 0 45,1 0 0,0 0-42,1 0 27,0-1-30,-2 0-36,-1 0 36,-2-1 0,-2 0 73,-1 1 16,-2-1 30,0 1 60,0 0 11,0 1 6,0 0-50,-2 1-31,0-1-26,-3 0 1,-1 0-17,-1-1 78,-1 1 48,-1-1-101,1 1-98,-1 0 0,2-1-73,1 0 11,1 0 26,1 0 27,0 0-44,0 0-36,0 1-21,1 0-13,1 0 6,1-1-9,1 0-28,0-1 31,0 0 50,0 1 20,0 1 53,1 0 0,2 1 5,2 0 1,2 0-1,1 0 46,1-1-48,0 0-3,0-1 0,-1 0-6,-1 0-30,-1 0 2,-2 0 23,-2-1-17,0 0 28,-1 0 115,-1 1 111,0 0 60,0 1-26,0 1-64,-3 0-45,-2 1-33,-4-1 50,-1 1 28,-1-1-53,1 0-82,1-1-24,2-1 8,0 0-37,2-1 37,0-1-45,1 0-6,0 0-226,1 0-390,0 0-184,0 0-304,1 0-640,1-2-1629,1-2 1212,0 0 2167,0-3 0,0 4 0,0-1 0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1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8 7296,'-1'-4'1960,"1"0"297,0 4-2056,-62 53-159,39-30-42,-49 42-36,54-43 36,1-1 6,0-1 75,1-1-17,0 0-55,-5 3-4195,-4 1 4186,5-5 0,5-5 0,12-11 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4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0 15915,'-42'15'-123,"4"0"123,21-3 64,0 1 15,0 2 27,1 1 17,1 1-61,2 2-17,0 0 16,2 3-16,1 2 101,-8 24-146,7-17-20,-7 35-67,13-40 6,1 17 81,7-26-45,10 12-5,-3-16 2,13 9 40,-10-15-339,9 4 81,-10-7-1252,11 1 607,-10-4-1628,11-1-524,-10-4 3063,3-1 0,-9 1 0,-3 2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4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13849,'41'16'-45,"-4"-3"132,-20-10-84,3-1 39,1 0 11,1 0 0,1-2-42,0 1-19,8-1-1001,4 0 684,-8 0-627,-2 0 252,-20 0 700,-1-2 0,-3 1 0,-1-1 0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5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298 0 14661,'-26'15'109,"4"-2"-78,14-7 58,0 0 12,0 4-67,-1 1 2,0 3 62,-2 3-90,0 1 127,-6 13-99,-4 20-33,6-10-3,0 21-45,13-32-8,4 29 84,1-30-3387,6 20 3409,-3-30 141,2 8-88,-6-17 196,1 3-170,-6-11-9,-10 0-123,-1-1 2673,-18-1-3530,12 0-6533,-14-3 7390,20-1 0,-1 0 0,12 2 0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5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11756,'5'2'1123,"-2"-1"353,-3-1-1417,48-6-56,-26 3-3,37-5 3,-36 6-3,-1 0-171,1-1-646,-1-1-296,0 0 1113,13-7 0,-20 6 0,7-4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5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15369,'46'10'347,"-6"1"-257,-22 3 8,-1 1-45,2 3 9,-2 1-57,-1 3 48,-2 0-44,-1 2 69,-1 0 3,-1 10 281,-5 7 24,-3-8 168,-15 6-425,-1-23 11,-20 6-140,11-10-1918,-33 10-81,25-12 1999,-29 9 0,41-14 0,-6 1 0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6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 14809,'-17'36'-2224,"3"-5"589,7-23-1641,0 0 13106,-1-1-7373,41-41 1,-27 27-1,32-29 1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8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0 17242,'-16'46'0,"2"-8"9,5-23-4,0-1-2,1 1 0,1-1 0,0 1 8,-5 10-45,5-9-11,-4 13 40,8-17-85,1 8 85,1-10-110,1 3 45,0-9-776,0-2 437,0-2-1047,1-3 420,3-3-2313,9-11-537,-2 2 3886,-20 27 0,10-13 0,-22 28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39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9777,'2'3'1683,"0"0"1621,-2-3-3091,6 1-140,-3-1 33,5 0-8,-2 0 9,2 0-46,2 0 4,3 0 21,1 0 298,20 0-322,11-3-62,0 1-3,13-3 3,-28 3 5,37-2-2,-31 2 0,22 0-3395,-26 0 3389,34 1-2262,-8 0 2262,28 2-1517,-33 0 1517,7 4 127,25 5-4,-24-4-84,14 2 1605,-43-7-1599,-16-1 2377,24 1-2413,-17-1 3492,33 0-3492,-33 0 66,13 0-18,-27 0 32,-1 0-86,-7 0-36,1 0 25,-1 0 16,10 0-5,-3 0-5,14 1 2,-10 0-11,17 4 6,-12-3 2,23 4 0,-15-2 4,21 3-4,-18-3-2,21 5 16,-27-5 42,14 2-50,-23-4 42,6 1-42,-10-3-2,6 1 2,-5 0-12,15 0-32,-9 0 41,19 0 3,-16-1 8,24 0 1,-21 0 72,16 0-78,-23 0-6,6-1-3,-11-1-8,5 0 9,-9 1-37,5 0 39,-5 0-6,6 0 9,-6 0 6,2 1-6,-6 0-11,0 0-23,-1 0-89,1 0 117,-1 0 20,8 0-8,-2 0 42,12 0-40,-9 0 45,7 0-8,-11 0-39,3 0-6,-4 0-42,2 0 5,-3 0-13,3 0 50,-4 0 67,1 0-1758,-3 0 473,-7 0-2014,0-1-1570,-6 0 14632,-4-2-7373,34 6 1,-22-4-1,30 4 1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2:4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16853,'39'37'17,"-5"-6"-12,-23-24 49,1-1-54,2 1 33,1-1-30,1-1 33,1 0-36,0 0-5,14 2 2,-12-3-8,17 5 5,-18-4-36,14 5 42,-10-3-8,30 6 8,-26-7 117,15 3 96,-32-7 224,-1 1-291,-8-2 167,-1 1-279,-2 0-138,-10 3 43,-1 0 136,-33 15-22,19-7 1,-32 13 13,32-13 56,-19 8-120,21-9-3,-23 12-6,25-12-11,-19 9 12,25-11-79,-10 6-143,14-8-2287,-13 9 713,13-8 1801,-17 5 0,22-10 0,-7-1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2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 15209,'38'17'17,"-7"0"-6,-23-9 43,1 2-46,-1 0 28,0 1-27,-1-2 36,-1 1 16,0-2 1,-2 1-17,0-1 36,-2-1-3,0 0 20,-2-1 25,0-1 29,0 1 200,0-2 166,-2 2-243,-1-1-239,-3 1-36,-1 2-95,0-1-6,1 1 48,1-1 53,1 0 42,0 0 67,0 0 3,0-2-17,-2 1-5,0-2-48,-2 0 3,-1-1-12,-1 0-24,-3 0-9,0 0-137,-1 0-303,0-1-78,3 0-48,1-2-198,4 1-487,1-1-920,2-1-2284,2-3 4455,1 0 0,0 0 0,0 1 0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20.8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151 1 17195,'-19'47'89,"2"-7"-83,6-24-6,2 0 0,0 1 0,1 1-34,1 1 29,-1 1-4,1-1 1,0 1 5,0-2 0,0-1 0,2-1-97,-1 6-88,3-1 143,0-1 37,6 0 2,-1-9-2,5 4-1,-3-7-114,3 2 78,-3-6 43,3 0 2,-5-3-12,4 0 12,-3 0 34,5 0-31,-3-1 2,12 0-5,-3 0-529,30-2 406,-16-2-11,30-8 64,-30-1 72,19-11 60,-22 8 89,16-18-117,-23 17 64,10-15-45,-18 19 39,7-17-92,-9 13 9,5-15-4,-6 16 4,2-9 27,-3 12 6,0-3-36,-4 11-3,-1 0-37,-1 5-296,0 0 330,0 4 28,-2 2 235,-1 5 168,-6 10-246,1-3 2,-10 17-142,5-13 25,-13 29-64,12-24 27,-10 27-33,14-27 28,-9 32-30,11-27-29,-7 32 34,8-34 11,-5 23 134,4-22-81,-11 27-67,9-30 70,-6 16-17,9-30 146,-3 3 106,4-10 463,-7 2-536,3-4 104,-15 5-302,11-6 8,-13 1-34,16-4 34,-7 0-34,10-1 1,-7 0-65,7 0-235,-8-3 41,5 1-1063,-13-10 658,12 3-2358,-6-10-6,13 8 3019,2-11 0,3 15 0,1-4 0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5:16.6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299 8 16497,'-27'-4'370,"2"1"-364,11 4 30,2 0-8,0 1-28,1 0-36,1 0 2,0 1-2,0-1 33,-1 1-31,0 1-11,0-1-41,-13 10 128,10-5-84,-15 12-3,18-8-78,-8 9 69,10-8-24,-4 7 72,7-9-83,0 5 36,4-8-230,1 6 213,1-7-17,15 7 81,-4-9 51,18 5-39,-12-7 55,12-1-7,-11-2-270,27 0 73,-20-2 20,25-5 123,-27-1 90,13-9-20,-18 6 44,8-8-32,-15 9 147,4-9-167,-11 9 27,1-10-83,-5 11 53,-3-10-26,0 9-24,-5-6 16,3 10-31,-4-2-47,4 5-283,-7-3 53,5 4-655,-6-2 43,5 4-2687,-11 3 860,8 2 2722,-6 3 0,12-3 0,1-2 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5:17.5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268 115 12095,'52'-41'1095,"-11"7"-643,-38 29 15,-1 1-145,-2 0-151,0 0-45,0 0 53,0 1 34,0 0-62,-3 0-11,-5-1-176,1 1-32,-10 1 7,7 2-43,-10 0 104,7 0 135,-22 10-26,13-3 59,-34 20-132,28-13 43,-24 15-79,29-15-166,-8 9 60,17-11-37,-2 5 45,11-9-106,0 1 50,5-7 101,0 2 61,3-2 118,6 3-73,0-3 90,10 0-98,-5-1 16,13-1-24,-9 0 50,21-1-51,-18-1 6,19-3-34,-21 1 54,11-5 0,-16 3 187,8-3-171,-15 4 57,3-4-127,-8 5 82,3-6-57,-2 3 74,0-5-63,-2 5-30,-1-4-5,0 5 33,0-6-37,0 5 4,0-4-60,0 6-1057,0 1-38,0 3-4107,0 6 5253,-1-1 0,1 1 0,0-2 0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24.3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320 90 16901,'-46'10'154,"7"0"-216,24 2 56,2-1-2,2 1 5,-1 0 3,2-1-5,0 0-29,1-1 28,1-1-47,1 0-14,-6 10 33,6-8 23,-4 10 11,7-15 48,-1 4-12,3-6 113,-2 1-79,4-4-17,-2 0-45,1 0 99,-3 2-107,2 0-87,-3 0 87,4-1 42,-1-1 0,-1 1 14,-5 2-65,3-2-5,-2 1-30,6-2-228,0 0 219,0 0 2,0 0 51,-1 3 34,-2-1-34,0 3-53,-3 5 19,1-3 23,-3 7-25,4-8 33,-1 4-3,3-7-5,0 2 11,2-5 204,1 0-108,4-5-94,1 0-2,3-5-8,2-1 8,1-2 3,1 1 33,2-2-33,4-4-6,-3 5-11,15-15 14,-14 14 6,12-11 30,-16 14-16,9-9-17,-10 8 5,11-12-8,-10 10 8,11-11 1,-9 9 52,17-19-61,-16 17-36,12-15 36,-18 21 36,1-3-36,-6 9 48,-1 1 2,-3 3-1570,1 0 1618,1 4 0,0 0-90,2 3 82,-1 0 16,0 0 18,-1 1 24,-1 0 135,-1 5-278,0-1-5,0 13-5,1-10-18,1 18-19,-1-18 45,2 10 31,-1-14-31,-1 4 5,0-8 6,0 5-14,-1-6-11,1 7 0,0-6-6,0 6 11,0-8-69,3 6 69,-2-5-39,2 2 42,-1-4 6,1 2 3,-3-3 55,3 4-55,-3-3-392,2 1-68,-2-2-792,2 0 347,-1-1-1173,4 0 798,-3-1 1274,-9-5 0,4 4 0,-8-3 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25.0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60 14977,'27'-16'-20,"-2"2"12,-7 12 8,1-1 0,-1 0 42,0 0-42,-1 0 0,-1 1 34,-2-1-29,-1 0 6,-3 0-11,-1 1-58,-2 1-416,-3 0-1195,-2 1 473,-9 0-923,0 0-1672,-6 1 3791,3 0 0,5 0 0,0 0 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27.3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10538,'0'0'0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27.6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11138,'14'10'2977,"-2"-2"-2109,-12-8-3633,0 0-1090,2 1 7131,1-1 1,1 1 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09.33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9768,'0'0'0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0.0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233 3 7165,'2'15'2225,"-1"-3"-2043,-1-12 1056,0 0-983,2-8-9,-2 5-64,1-6 126,-1 5 129,0 2 50,-1 0-33,-1 2-67,1-1 89,-2 1-224,2 0 633,-1-1 22,1 1-1299,0 0 392,0 2 185,0 2-26,-1 3-150,0 3-9,-1 3 2,-1 2-2,0 1 3,-1 7 0,1-5 210,-3 10-143,4-12 45,-7 14-45,5-17 56,-4 9-48,4-15 96,-2 1-76,3-5 151,-9 1-246,4-3-3,-22 1-54,15-2-475,-12 0 25,14 0-2879,-5-6 1376,10 3 2007,-2-8 0,10 7 0,1-1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1.92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53 37 11014,'3'-20'-316,"-2"4"182,-7 16 24,-3 0-136,1 2-373,-1 2-467,0 2-401,2 1 205,2 0 11112,1-1-7373,31-3 1,-21-1-1,23-3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2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0 10015,'14'15'1683,"-3"-3"-1076,-11-12 3048,0 0-3585,-3 1 98,-1 1 42,-3 1 3,-1 2-65,0 2-58,-2 0-12,0 3 0,0 0-5,0 2-11,-1 1 25,0 2 2,0 0-10,1 1-1,1 0-75,0 0-3,1 0-9,0-1-52,2 0 24,2-2-5,1-1 6,2-2-14,0-2-4,1-1 1,0 0 8,0-1 37,0 0-37,0 0 0,2-1-8,1 0-42,2-1-168,2 0-588,2-1-297,3-2-491,3 0-1127,2-1-1686,0-2 4452,2-3 0,-10 2 0,-1-2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2.7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81 37 15725,'-45'-20'-54,"10"4"49,35 16-40,0 0 367,0 4-134,1 1-127,1 3-55,3 1 2,0-1 29,2 1-37,0-1 14,5 9-12,-3-7 4,9 11 0,-8-11 8,8 9-3,-6-9-6,10 11-10,-8-9-4,11 11 9,-11-10 23,13 17-20,-13-14 11,15 20-9,-16-20 6,12 12-5,-15-17 0,9 6-1,-8-9-5,11 9-3,-11-9-13,10 6 13,-12-9 3,6 4 36,-10-6-25,3 2-8,-6-4 6,-1-1-105,0 0 96,1 1 87,0 0-34,1 1-44,-1 0 8,3 2-9,-2-2 34,1 0-6,-3-1-3202,-1-1 1961,-5 0-2183,0 0 13218,-6 0-7373,20 0 1,-10 0-1,14 0 1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3.20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0 506 15985,'23'-40'496,"-3"6"-454,-12 24-42,2-2-31,2-2 22,2-1 1,3-2-28,3-1 27,3 0-27,1-2 30,1 0-2,1 0-9,24-17-47,6-3 52,1-1 1,7-2 11,-32 23 93,24-19-49,-31 23 175,7-8-166,-26 19-129,-2 3-374,-4 2 167,-5 2 115,-1 2-249,-5 3-101,-1 3-174,-2 2-227,-2 2-3642,-10 12 4561,11-11 0,-2 4 0,14-14 0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5.2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129 1 16761,'-20'23'5,"5"-3"-10,11-15-37,2-1-3,-1 0 8,1 1 4,-1 0 27,1 0-30,-1 1 27,-1 6 12,2-4-39,-4 12 36,4-9 854,-4 16-854,3-11-6,-2 15-44,3-13 39,0 9 2,2-14-8,0 10 15,0-13 4,2 7-2,-1-11-8,0 0 2,0-4-117,0-1 123,0 0 62,-1 1-6,1 2-56,0 1-3,0 0-3,0-1 1,0 0-1,1 1 12,-2-1-1,1 1-5,0-3 0,-1 3 9,0-3 8,0 4-9,0-2 0,1 6-5,-1-3-11,0 6-1,1-4-21,2 12 30,0-9 50,0 18-47,-2-18 39,0 12-37,-1-14 37,0 5-8,-2-5-28,-2 6-12,1-6-44,-3 7 16,4-8 28,-1 4 1,1-6-1,0 10 1,0-7 38,-4 17-27,2-11-6,-4 12 0,4-12-11,-3 11 11,5-15 8,-2 11-5,1-13-12,0 5 4,1-8-12,1 1-28,1-4 3,0 0 6,0-3 50,0 0-17,0 0-2811,0 1 1201,-1-6 45,1 1-9,-1-6 1,4 1-115,-1-1 11521,3 1-7373,-9 26 1,5-16-1,-8 20 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6.5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269 46 10723,'41'-26'1960,"-9"6"-1237,-32 20 1072,0 0-1493,-2 0-257,-1 0 45,-3 0 78,0 1-28,-2 1-87,-1 2-47,0 2 38,0 0 346,-6 8-292,4-5-34,-7 8-61,9-9 8,-12 13 25,8-9-10,-22 21-18,18-17 107,-18 16-112,17-17-6,-10 11-34,13-11 26,-7 8-22,11-11-29,-2 4 62,9-10 50,0 0 32,3-5 402,1-1-492,3-3-180,0-1 12,5-5 72,3-1 26,4-2 16,5-2 9,3-2-14,17-9 13,-10 6-69,21-11 78,-25 14 3,16-12 9,-24 16 19,10-6 11,-18 12-129,2-2 88,-8 6-54,0-1-177,-4 3 135,1 0 121,1 0 19,2 0 106,3 0-92,8 0-8,-4 1-6,8 1 89,-13-1 160,1 3-240,-7-3 240,1 4-154,1 0-42,4 6-53,-1-2 6,9 13-9,-5-9-16,17 20 13,-10-17-8,18 16 14,-15-15 6,14 10-1,-15-11 4,8 5-362,-15-10-2313,2 4 1263,-9-10-3550,0 1 4953,-5-5 0,1-1 0,0 0 0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7.16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112 1 16814,'-33'33'-87,"7"-2"42,23-11 0,2 1 43,1-1-4,0 1-28,1-2 29,1 1-6,1-3 5,2-1 6,-2 0 98,1 7-64,-3-8 80,0 9-77,-1-17-9,-1 2-73,0-7-103,-2-1-275,-1-1-1400,-8-4 880,2 1-3325,-14-8 14098,11 4-7429,38 14 1,-21-6 0,35 13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7.3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66 11154,'12'11'3255,"-3"-2"-2656,-9-9 106,0 0-707,52-12 2,-26 6 5,43-10 32,-40 11-32,3-2 29,-2 0-373,20-5-241,-21 6-1145,14-4 667,-32 8-2319,-3 0 3377,-9 2 0,1 0 0,-3 0 0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8.5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13 16607,'-16'-6'529,"2"1"-529,14 5-1095,0 0 1050,3-1 45,2 1 53,6 0-53,2 0-5,3 2-57,0 0 45,4 4 48,4 3 22,-5-2-13,5 6 21,-13-6-19,8 7-33,-9-5 86,7 10-53,-10-9 0,3 10-255,-7-14-1002,1 3 201,-3-7-1565,4-1 1025,-1-1 1554,7-3 0,-7 3 0,2-3 0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18.8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356 0 10608,'6'3'1672,"-1"0"-1258,-5-3 2771,0 0-2821,3-2-93,-2 2 230,1-2-243,-6 6 64,0 1-59,-6 5-72,-2 2-26,-3 1-20,-2 2-66,0 1-26,-19 21-53,13-13 3,-27 31 0,30-31 11,-17 16 19,21-24-30,-16 11-45,17-14-45,-9 8 84,16-12 1,-2 2-7,4-4-61,0 0-154,2-2-98,0-2-45,3-1-4007,-1-1 3153,7-1-834,2-3 2055,3-1 0,-3 1 0,-2 0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1.2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 1 17830,'4'39'-33,"-2"-3"-12,-5-21 36,0-1-33,2 1 6,1-2 30,0-1 6,0 0 6,0-2 2,0-1 79,-2 5-50,2-8-259,-3 4-4,1-8-928,-3 3 614,3-4-1356,-1 2 630,2-3 11096,0 1-8243,7-7 0,-4 5 0,5-5 0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2.1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22 9850,'7'1'2335,"-3"0"-1548,-4-1 2162,0 0-2703,0-5-33,0 4-73,0-4-625,0 5 203,2 0-21,-1 0 205,3 0 98,2 0 115,4 0-62,5 0 0,6 1-41,4 0 83,21 1-62,23-1-69,-11 0 39,22 1 5,-45-1 40,37-1-37,-34 1 28,44-4-36,-39 1 5,42-5-8,-46 3-8,13-1-26,-37 4-19,-6 1 11,-3-1 42,-4 1 395,-1 0-7163,0 0 10044,0 1 1,1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2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14246,'37'7'51,"-6"0"-49,-23-6 1,-1 2 62,-2-1 61,-2 1 61,0-1 188,-3 2 62,1-1 6,-1 2-133,0 1-186,-1 1-80,-2 2-44,-1 1-5,-1 0 5,1 1 5,-1 0 4,1 0 52,0-2-7,0-1 24,0-1 0,-2-1 1,2-1-6,-2 0-68,1-1-5,0 0-81,0-2 3,2 0 16,1-1 28,1 1-932,0-2 1011,4 1 28,2-1 5,6 1-16,0-1 19,3-1-81,3-2-126,0-2-165,2-2-20,-1-1-137,-1 1-134,-2 0-407,-2-1-498,-1 2-1529,-1 0 12846,-2 0-8148,-85 34 1,59-23 0,-65 26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2.8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16044,'45'44'11,"-6"-8"-3,-23-23-2,0-2 2,0-1 1,-2-1 27,0 0-36,0 0-3,-1 0-5,1 0 8,-1 0 20,11 9-18,2 1-2,1 2-67,1 0 64,-15-12-64,6 8 62,-12-9 5,2 5 81,-8-9 412,0 0-281,-1-1 24,-9 1-147,-2 0 113,-21 5-113,8-2-2,-22 6-25,18-5 47,-29 10-171,30-8-234,-19 12 192,31-10 14,-4 11 37,13-10-1938,-1 11 575,8-14-2460,13 3-153,-2-10 4029,15-2 0,-17-1 0,1 0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6.3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15495,'30'38'106,"-4"-4"-100,-14-23-3,0 1-3,1-1 0,-2 0 0,0 0 0,0 0 0,-1-1 5,-1 1 32,8 9-40,-6-8 3,11 11 6,-10-12 5,18 12-14,-12-11 3,25 15 0,-24-16-8,17 7 5,-21-10 3,9 4 0,-11-5-14,4 2 14,-11-5 75,1 0-72,-6-4-1677,-1 0 214,-3 0-1757,0 0 6493,-1-2 1,0 0 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6.90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443 1 12742,'-70'60'524,"11"-10"-463,45-40 41,0 1-21,2-2 62,1 1 11,0-1 33,0 1 48,-1 0-39,-1 1-42,-2 2-56,-2 0 70,-18 13-103,-2 2-110,1 0-28,4 0 65,21-17-34,-5 7 5,11-11-858,-3 4 407,6-9-336,1 1-2466,1-3 2543,5 0-449,-1-1-285,6 0 11311,-3 0-7373,-18 3 1,11-2-1,-15 1 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7.3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358 0 10482,'13'9'992,"-3"-3"-547,-10-6 1767,0 0-1996,-33 25 8,19-15-78,-27 19-48,28-20 8,-1 0 65,-2 1 5,0 2-33,-3 0-45,-1 2 90,-18 19-188,13-11-37,-19 23 34,26-24-5,-8 14 0,13-18-110,-4 12 48,11-16-179,0 6-342,5-13-1535,1 0 1401,4-3-2296,9-5 3021,2-3 0,-1 1 0,-7-1 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29.7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 37 12594,'9'-17'126,"-3"3"-126,-6 13-12,0 0-60,-2 0 66,1 1 678,-1-1-1529,1 1 930,0 0-9,-1 0-248,1 0 184,0 2 81,-2 0-28,1 2-42,-2-1 42,2 1-16,0-2-29,1-1-254,1 0 181,4-4-24,-1 1-438,5-4-2323,0 1 12680,-1 0-7373,-18 13 1,9-6-1,-15 9 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1.9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293 0 16363,'-26'17'414,"1"-1"-372,10-6-5,-1 3-4,1 2 12,-1 1 0,1 1-11,0 1-29,1-1 4,0 0-12,-3 7 6,0 8-3,2-5-12,1 9 12,9-19 37,-2 10-29,2-11 54,-5 16-57,4-17 40,-4 13 42,6-17-3,-2 8-84,4-10-39,-1 9 33,2-10-8,1 7 6,0-7-17,0 9 19,0-10-33,1 8 36,0-10-5,2 3 2,-1-4-44,4 4 41,-3-4-36,7 5 45,-5-4-11,6 5 6,-4-4-7,8 5 10,-7-6-4,5 4 3,-6-4-58,6 4-317,-6-6-552,5 3 247,-7-6-1485,3 1 600,-4-1 1568,2-1 0,-4 1 0,-1-1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3.58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16637,'17'25'3,"0"-3"0,-6-12 33,-1 1 9,0-1-3,-1-1 11,-1 0-50,-1-1-3,1 0 6,1 0 5,4 2 17,6 4-20,-2-3 6,7 4-11,-12-10-3,8 5 0,-9-4 9,9 3-9,-9-4 2,5 1 4,-11-3 36,0-1 20,-5-1-337,0-1-332,-3 0 153,0 0 20,-5 0-165,1 0-353,0 0-2711,-2-1-417,4 0 4080,21 2 0,-12-2 0,18 3 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4.1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1 271 15055,'33'-42'90,"-1"6"-56,-12 23 2,0 0-30,0-1 2,-1 0 28,0 0-30,-2 1 2,-1 1-8,9-7-8,-10 6-82,14-7 48,-15 11-2,14-6 38,-15 9 0,8-4 6,-15 7-14,1 0 9,-5 2-1026,-1 1 1023,-1 3-171,0-1-199,0 3-29,0-2-55,1 1-899,1 1 59,-1-1 1302,-2-14 0,1 8 0,-3-12 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4.6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107 1 17379,'0'43'98,"-2"-6"-98,-5-25 0,0 1-2,1 0 4,-2 0-2,1 0 42,0-1 20,-1-1 95,-9 5-121,8-8-72,-5 2-323,11-9-626,2-1 304,-1 0-5216,-1 0 1815,1-3 4082,-1-3 0,2 2 0,1-1 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5.5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82 9841,'7'9'1610,"-2"-2"-949,-5-7 1342,0 0-1779,7-11 8,-5 9-16,5-8 16,-7 10 143,0 0-187,-1 2-40,-2 1 191,-6 9-269,1-1-8,-4 6-18,1-3-38,1-1 0,0 1-6,1-1-6,1-1-2,1-2-46,1 3-35,3-5 72,-2 4 9,4-8-82,-1 1 84,2-4 396,0 0-390,3-5-82,0-1 74,4-4-79,-1-1-64,2-1-17,1-3-160,6-7 230,-3 4-44,14-17 150,-13 19-61,8-9-9,-13 17-44,3-1 156,34-13 3,-28 12-44,32-12 159,-43 18 36,2 0 1,-5 1 122,-1 1-864,-2 0 1519,9 27-914,-4-4-32,5 14-25,0-1-11,-3-18 6,8 16-3,-4-17 5,5 8-8,-7-12 11,4 8 26,-7-12-29,0 3-8,-4-9-277,-1 1 5,0-3-1150,6 2 551,-3-1-1462,7 2 485,-7-2 1848,-15-4 0,9 2 0,-13-3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14103,'43'17'107,"-7"-1"-71,-28-9 1,0 0-29,-2 0 0,-1 0 57,-1-2 16,-1 0-11,-1-1 20,-1 1 215,0 0 6,-1 2-96,0 0-64,0 3-55,0 0 10,-1 2-8,-2 0-8,-3 1-29,-2-1-8,-1 1-8,-1-2 0,0-1-39,-1 0 2,0-2 26,1-1-29,1-1 1,1-1 27,0-2-30,3 0-3,0-1-255,2-2-243,0 1-90,0-1-280,-1 0-314,0 0-378,-2-3-725,1-1 2285,0-3 0,2 3 0,1 0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6.5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65 14885,'73'-18'0,"1"0"0,-15 4 0,0 0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6.6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13882,'7'89'0,"-1"0"0,0 0 0,-1-18 0,0 0 0,0 0 0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7.3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55 11737,'24'-3'364,"-2"0"-263,-6 1-40,0 0-55,2-1 2,-1 0 1,2 0-7,-1 0 1,1 1-34,13-1 31,-12 0 101,10 1-48,-20 0 202,0 1-92,-8 0 377,0 1-394,-2-2-508,-6-3 46,1 2-835,-10-3 261,4 4-1919,-8 3 1194,12 2 1615,30 4 0,-15-4 0,24 0 0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38.8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262 222 10810,'-30'-52'1238,"5"10"-1003,20 39-118,1 0 29,-1 1 53,1 0 53,0 0 0,1-1-61,1 0-141,-3-5-100,1 3-3,-6-9 53,6 7 78,-8-10 48,6 8 260,-7-8-324,7 9 182,-2-4-172,4 8-136,1 0-6,1 3 1702,2 1-1562,-1-1-33,0 0 170,0-1-207,1 6 151,0 0-98,1 5-44,1 1-1,2 1 3,3 3 62,-3-2 50,5 6-53,-4-7 34,4 11-93,-3-8 3,7 20-5,-7-16 7,5 17-10,-7-19 2,1 18-2,-2-17 5,2 15-8,-4-19 36,1 7-30,-2-10 133,0 7-69,0-8 84,-6 10-62,1-10 140,-8 8-137,6-10-131,-6 10-1,7-8-19,-3 9 50,6-8 3,-2 4 9,2-6-9,0 2-34,1-6 12,0 4 16,2-4-36,0 3 34,0-6-849,0 1 806,0-1 245,0 0-158,0 1-204,0-1 168,-1 1 101,0-1 14,-1 1-37,-1 1-8,1 1 20,-3 2-29,2-2 37,-6 3-56,3-4-25,-7 3-14,5-3-9,-12 5-44,10-4-429,-10 3 101,13-6-907,0 2 352,5-3-757,2 0 1,0 0 0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2.3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84 0 17584,'-22'34'115,"3"-1"-121,13-11-2,0 2-26,1 0 34,1 0 6,0-1-4,0-2 4,2 0-6,-2-1 0,2 0-42,-1 25 36,1-20-5,1 28 8,1-33-2,1 12 8,0-14-6,1 8 0,0-11 11,0 11-8,0-14 14,-2 8-5,0-13-4,0 1-5,0-5-2,0 1 2,0-3 285,0 0-430,0 1 91,0-1 150,0 1-43,0 0-53,0 0 0,0 1 0,0-2-619,0 0 115,0-4-459,0-2-320,0-5-411,1-2-1081,2-2-1419,0 0 4194,-5 38 0,2-21 0,-5 30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3.0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 16436,'19'22'-6,"-3"-3"3,-8-9 3,1-1 6,0 2-3,1-1 2,1 0 4,-1 0-4,1-1 1,-1 0 47,3 1-53,-3-1 42,-1-2 319,-5-3-282,-3-4-79,0 0-87,0 0 51,2 0 36,2-1 123,1-1-62,3-3-24,2-3-1,2-1 59,6-5-25,-6 3-39,8-8-101,-10 8-171,16-11 138,-12 11-348,14-7 249,-15 11-612,8-2 466,-13 5-755,2 0 237,-9 3-4985,0 1 5851,-6 0 0,3 0 0,-4 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3.8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 33 17346,'-6'-17'330,"1"3"-330,5 13-1327,0 1 1372,2 5 140,2 1-113,5 7-63,2 0 44,2 2-45,2 0 1,1 1-4,18 17 1,-14-16 0,19 19-9,-24-24 6,13 9-1,-9-10 68,22 12-64,-19-11 30,23 8-27,-25-12-46,14 5 4,-21-7-74,5 3 107,-14-6 3,-1 1-36,-2-2-214,-1 2-97,0-2-751,0 1 496,0-2-1124,0 3 446,0-2 1277,0-8 0,0 5 0,0-7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4.3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501 0 14252,'-48'38'708,"8"-7"-475,26-21 16,0 0-20,-3 2-49,-2 2-74,-3 0-36,-3 2-8,-2 1-29,-1 1-33,1-1-8,0 2-48,-19 14 47,5 0 1,-1-1-605,8-4 204,23-19-1431,-3 4 924,10-8-4073,8 0 4989,3-4 0,2-1 0,-4 0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4.6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362 1 10802,'0'5'1226,"0"0"1577,0-5-2595,-56 42-138,33-25-68,-45 34 4,48-35 0,0 0-6,-2 0 0,0 0-96,-21 17 96,21-16-81,-17 15-305,29-22-1723,-2 4 703,9-9 1406,2 2 0,2-6 0,1-1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5.2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254 2 14588,'-28'-1'795,"4"1"-655,16 5-34,-1 1-52,-1 1-10,0 3 54,0 0 37,-1 4-4,0 0 1,-1 3 28,0 1 8,1 0 218,-13 30-324,10-21-26,-13 31-28,17-37-47,-3 21 3,8-21-59,0 18 58,8-21-66,7 14 49,1-15-335,12 11 151,-8-15-1204,19 9 600,-13-15-2066,21 3-550,-18-9 3458,4 0 0,-17-1 0,-4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5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1 10956,'13'12'2105,"-2"-3"-1454,-11-9 1154,0 0-1687,-38 29-56,25-16-54,-30 22 0,35-25-8,0 0 0,0-1-36,2 1-34,0-2 0,1 2 6,0-1 2,1 1-19,2 0 19,1 1 17,0-1 40,1 1 2,0-1-3,0 0-64,1 0 34,2-1 0,2 0-18,2-1-52,1-2-325,2-1-224,1-1-203,3-2-318,2-1-599,3-2-1672,1-2 3447,0-2 0,-9 1 0,-3 2 0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5.7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236 12 11496,'10'1'1767,"-2"-1"-1271,-8 0 812,0 0-1182,0-5-12,0 3-32,0-4-12,0 6 814,0 0-884,-3 1 6,-1 2-6,-4 3 53,-3 3 28,-1 5-53,-2 1-28,-1 2-84,-6 19 82,8-12-52,-4 20 1,13-23 11,0 13 37,4-14-1,4 21 6,-2-21-227,5 16 14,-4-22 45,-1 8 107,-2-13-46,-2 4 96,-2-8-398,-17 2 34,7-5-2294,-25 0 1006,21-2 1663,-13-3 0,24 2 0,-3-2 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5.9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86 14750,'81'-30'171,"-11"5"-233,-43 19 60,2 1 2,2 0-45,1 2-358,0 1-93,-2-1-723,8 1-4142,3 0 5361,-9 1 0,-6 0 0,-22 1 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6.3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176 0 15887,'12'52'204,"-3"-8"-142,-13-27-9,-1-1 9,0-1 8,-1-2 0,-1-2 19,1-1 26,-2-1-20,0-2-5,-2-1-583,-14 0-2,7-3-3460,-23-3 128,21-3 3827,-7-1 0,19 0 0,3 3 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7.1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166 128 13700,'-32'24'577,"5"-3"-451,17-8 25,2 0-16,-3 2-46,2-1-52,-2 0-32,0-1 40,2 0-39,-1-3 69,-2 4-22,6-8 205,-2 1-54,8-6 160,0-1-425,-1-5 19,1 0 39,-1-6-190,1-11-90,0 7-243,7-20 265,-1 16-89,12-16 314,-5 15 39,13-17-6,-14 21 48,8-8-45,-15 17-289,5 0 208,-4 5 36,7-1 90,-2 1 81,8-2-90,-6 0 82,8-2-118,-10 1-134,12-3 134,-13 5 462,11-4-401,-15 6 29,3-2-90,-7 3-81,-1 1 313,1 2 143,2 9-277,0 1 241,9 23-275,-6-14 6,9 20-61,-8-22-4,7 13 1,-5-15 36,14 18-42,-10-18-851,15 13 338,-16-18-459,6 3 972,-13-11 138,-1 1-673,-6-6-1859,-10 0 680,0 0 1714,-17-1 0,17 1 0,-4-1 0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7.4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92 14949,'53'-11'17,"0"0"0,42-8-762,-51 13-247,-2 0 34,-3-1-293,-6-1-883,-6-1 2134,-7 2 0,-9 2 0,-5 2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47.8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 1 14731,'48'29'-5,"0"0"1,33 20 4,-58-38 389,-3-1-58,-5-2 78,-5 0-250,-2 0 18,-4-1 217,-1 1 99,-3 0-193,0 1 103,-23 23-353,7-12 4,-56 36-91,33-33-545,-42 24-71,43-24-2152,-14 14-601,30-16 3406,-1 2 0,17-15 0,2-3 0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0.75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16696,'44'43'11,"-6"-7"-11,-24-25 0,-1 0 6,0 0 0,-3-1-4,0 1 1,0-1-3,-2-1 48,7 8-37,-5-6 121,8 8-127,-11-11 37,9 7-39,-9-8 14,7 6-12,-7-7 4,10 7-9,-8-6-3,10 7 0,-11-7-5,6 6 8,-7-6-11,3 3 8,-6-6 42,1 1 23,-4-4-4143,1 0 2578,-6-1-611,2 0 5390,-4 0 1,2 0 0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1.6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508 1 11376,'-47'19'1052,"6"-3"-735,27-7-110,0 0-109,-2 0-42,1 0 42,-2 1 28,1 0-8,0 0-45,0 0 73,-8 4 265,-12 8-330,6-4 73,-23 16-103,29-18-116,-21 15 12,27-17-36,-8 8 83,14-10-30,-3 6 44,10-12 101,-1 3-28,5-7-3536,0-1 2690,6-6-75,0 2-372,6-5-815,-2 2 11857,1 1-7373,-26 16 1,14-10-1,-20 14 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2.0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292 0 10076,'14'5'1630,"-3"-1"-1087,-11-4 1748,0 0-1944,-31 15-33,16-7-65,-27 14-8,24-9-81,0 2-65,0 0-84,1 1-3,1 0-8,1 0-8,1 1 0,-4 6 8,4-6 44,-2 4 46,2-5-54,3-6 6,-3 3-42,7-8-190,-2 0 100,5-3-915,0-1 524,3 0-4297,1-1 2491,0 2 2287,2 0 0,-1 1 0,1-3 0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3.6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276 74 13698,'16'-29'67,"-1"5"22,-13 22-24,-1 1-4,2-1 57,-2 0 159,0 0 1381,0 2-1580,-1-2 3,0 1-19,-2 0-1,0-1-27,-1 0-23,0 1-11,1 0-504,1 0 504,0 1 132,0 0 27,-3 0 18,-1 1-132,-4 3 307,-12 8-195,2 0-8,-18 14-113,15-8 98,-13 15-80,15-12 21,-18 24-16,19-22 56,-15 28-115,22-30-45,-4 20 39,12-22-44,0 12 42,3-13-46,1 8 10,1-12 30,5 9-20,-1-13 17,7 8 9,-5-11-23,13 4 31,-8-6 11,13 1-2,-12-5-60,7 0-108,-9-1-933,9-2 397,-9 0-1957,7-5 510,-8 2 2142,-1-8 0,-6 8 0,-1-1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5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0 16506,'-7'39'-73,"1"-5"3,2-23 62,1 0-37,2 0-389,0-1-303,1-1-301,0-1-315,0-2-616,0-1-1617,0-2 3586,0-1 0,0-2 0,0 0 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5.8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42 26 13552,'-18'-4'1013,"3"1"-724,14-1-4,-1 1-47,1 0-42,0 1-25,0-1 22,0 2 12,0 0-88,0 0-38,3 5-34,2 1-37,4 5 28,2-2-36,2 0 3,0 1-8,5 2-1,-4-2-36,7 6 36,-9-6 1,7 6 5,-9-6 39,12 8-31,-10-8 6,13 6-11,-13-8 0,6 2-109,-9-5-230,1 1 184,-6-3-2110,-1-1-1157,-2-1-263,1-1 3682,1-1 0,-1 1 0,0-1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6.19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267 1 15655,'-29'18'504,"1"-1"-266,10-7-26,0 2-55,0 1-76,0 1-78,1 1 84,0 0-34,2 1-47,-10 12-6,12-11-3,-8 11 3,14-17 3,1 0 30,1-3-21,2-4-4,-1 2-8,2-3-6,0-1-4278,1-1 3206,7-4-686,1-2-1974,6-2 3738,3-2 0,-9 4 0,2 0 0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6.6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62 1 10424,'8'5'1562,"-2"-1"-865,-6-4 1339,0 0-2036,0 4 280,0-1 14,0 3-19,1-1-43,-1 1-19,0 1-126,0 0-79,0 1-11,0 9-5,1-6-54,5 13 57,-2-14-37,5 7 36,-4-11 3,1 4 57,-4-7 245,0 2-131,-2-4 62,-4 3-152,-2-2 17,-10 3-83,2-2-7,-13 0-50,14-2-898,-6 0 198,13-1-1638,1 0 1660,4 0 1,1 0-1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7.5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140 57 15501,'-23'38'691,"3"-6"-551,11-23-33,-1 1-37,1-1-17,-1 1-17,1-1 6,0 0-42,0 0-33,2-1-4,1 0-16,1 0-17,0-2 8,2 0 51,1-1 50,0-1 31,2-1 846,-1-2-1014,1-8 48,0 1-40,0-7-36,0 3-101,0-3-249,7-6 308,1 4-176,19-16 335,-10 16-97,16-10 53,-16 16-54,10-3 71,-11 8 36,13-5 62,-15 5 89,10-4-81,-13 3 28,5-3-17,-7 2 87,3-3-98,-7 4 608,-1 0-510,-3 3-563,-1 1 395,0 6 33,0 0-33,0 6-2,0-2-4,3 2 3,-1-1 0,4 0 1,2 2 2,-2-3 2,2 4-2,-4-6 56,-1 8-56,-3-5-5,1 10-4,0-8-35,4 10 41,0-10-6,4 9 7,-3-10 10,2 10-2,-5-11-1,0 5-2,-2-11 67,0 0-73,0-3-1100,0 0 596,1-1-218,0 0 132,2 0-5140,8 0 15563,-6 0-7373,-14 0 1,6 0-1,-16 0 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7.8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75 14641,'50'-10'34,"-5"1"-34,-22 4 0,1 2-437,0-2-347,0 1-174,-2-1-501,1-1-1753,-4 0 3212,2-4 0,-11 5 0,0-1 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4:58.25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14168,'51'26'252,"-7"-3"17,-30-15 123,-2 1 81,-3-1-162,-1 2-135,0 2-70,0 1-36,1 2-33,0 0-29,0 2 54,-1-1 5,0 13-31,-5-12 96,1 14-79,-4-19 34,-7 13-17,2-14-25,-7 7-9,3-8-30,-2-1-6,-1 1-361,-1-1-143,-1-1-1090,-4 2 261,6-2-3741,-8 2 5074,10-5 0,1-1 0,5-3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5:24.9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4892 438 15660,'-22'3'336,"4"0"-263,11-3 5,1 0 29,-1 0-29,1 0 12,-3 0-37,0 0-45,-2 1 40,-17 0-42,8 1 10,-31-1 29,27 0-6,-25-1-27,24 0 35,-40-3-2,27 1-48,-49-4 3,36 4 9,-44 0-9,37 2 32,1 0 0,0 0 55,2 0-34,-37 0-53,56 0-3,-19 5 3,24 0-11,-18 7-25,23-3-57,-16 7 23,25-9-112,-5 2 182,19-8 87,1 0 462,2-1-586,-1-2-44,-3-3 53,-2-3 25,-3-3 3,-2-2 9,-24-16 64,8 9-20,-36-21-11,23 20 3,-39-14-40,27 16 282,-5 4 0,-1 1-122,-4 4-95,1 3 0,0 2-36,0 4-3,-2 4 0,-1 1-93,1 1 32,7 2 1,3 1 21,11 0-79,-19 7 79,29-6-32,-21 7 40,20-5 73,-50 16-70,34-13-16,-1 0 1,-2 0 12,0 0 36,-38 8-33,38-9 47,2-1 1,1-2-6,3-2-40,-33 4-5,47-9-17,-25 3 17,28-2 12,-20 4-4,28-4 23,-9 1-34,14-2 3,-6 1 8,11-2 51,-7 0-25,10-1-29,-9-1-13,7 0-54,-27 2 51,11 0-76,-39 6 82,26-1-6,-36 11 8,30-6 6,-44 19-34,46-15 34,-26 13-1,45-18-13,-3 1 11,18-9 76,2 0-26,7-3 409,0 0-389,-2 0-70,-1-1-61,-3-1 61,0-2 3,-1-1 5,-1-1-2,0 0 159,-6 0-157,4 1 65,-16-3-65,11 5 34,-16-3-36,13 5-9,-25-1-75,18 2-9,-29 7 81,24-1-10,-26 16 13,20-5-53,-44 34 11,38-18-7,2 2 0,2 2 44,5 5-96,-18 35 62,26-29 21,3 1 0,0 2 24,2 0 4,1-2 0,1 0 2,2-4-1,-13 29-8,14-33-22,-12 40-29,17-43 1,-5 29 44,11-40-2,1 14-26,3-20-61,1 18 87,1-21-132,8 16 78,0-19-8,25 19 34,-14-17 36,25 15-3,-24-19-3,12 10 6,-17-10 0,9 12 6,-12-11 13,7 22 35,-12-17 46,4 29-97,-10-25 3,-1 23-1,-2-21 4,-3 21-9,2-16-42,-3 22-3,2-19-39,8 37 53,1-33 34,15 34-3,-5-37-36,29 33 30,-17-31-36,35 28-8,-24-34-20,38 17 33,-24-23 23,5-3 0,0-2 45,3-3-34,-7-2 0,-3 0-2,-10-4-9,16 8-23,-28-7 29,13 9 8,-21-9-6,24 18 6,-23-14 6,32 23-6,-31-20-34,27 19 34,-24-17 9,24 15-6,-21-15 5,21 17-8,-22-15-6,31 31 9,-26-25 6,40 26-7,-29-32-22,15-5 1,3-3-17,11-4-499,4-4 0,1-2 501,3-4 28,-10-3 1,0 0 2,13-2-17,-3 0 1,-1 0 19,0 1-328,-8 1 1,-2 2 321,-6 6 0,-10 1 1,1 1 2,12 8 0,7 4 1,1 1-4,8 2-12,-1-1 0,0 1 15,-1-4 0,-13-1 0,0-1 0,10 3-10,-3 3 1,0 0-21,-2 2 28,-7 0 1,-2 1 4,-7-1 3,-9-3 0,1-1-3,11 2-7,14-6 0,4-2-4,13-4-13,6-6 0,3-4 24,-46-3 0,1-2 4,10-2 1,6-1 0,-5 0-5,-3-1 0,1-2-32,25-2 0,12-3 1,-9 1 5,-17 3 1,1 0-779,18-3 1,11-1 0,-13 2 798,-22 4 1,-3 1-10,5 0 0,7 0 0,-8 1-44,-11 3 0,1 1 58,13 1 0,8 1 0,-10 1 18,-18 2 0,0 3-18,16 1 0,8 3 0,-11 1 0,15 8 0,-8 1 0,-4 1 9,-7 1 20,-12-3 1,0 0-30,10 1 4,-10-3 0,1-1 4,12-1-4,-9-3 1,1-1-5,11-1-6,3-1 1,2-1-1,2 0 6,-2 0 0,-1 0 11,-2-1 14,-10 0 1,2-1-24,13 1 2,13-3 1,4 0 210,-42-1 0,3-2-342,30-4 0,15-1 0,-11-2-36,-20 2 0,0-3 162,18-2 0,11-3 1,-11 1-20,-18 2 0,-3 1-18,3-1 0,5 1 0,-7 1 1078,-11 2 0,-3 2-1040,24-1 0,-5 1-5,-4 3 73,16 11-68,-47-1 103,11 26-100,-28-15 334,11 28-343,-18-27 945,12 17-939,-9-21 396,14 12-390,-9-12 122,34 15-55,-17-17-3342,50 5 3311,-29-15-410,13-8 1,2-1 367,8-2-237,-3-1 1,-1-2 238,-6 1 18,-11 2 0,1 1-18,11-1-2,5 1 0,1 0-2,2 2-49,-5 0 1,-4 2 0,-8 3 10,32 7 40,-41 0 6,40 14 0,-33-8 10,12 1 1,4 0-17,9 0-709,1-3 1,1-1 703,1-2-220,5-1 1,2 0 225,-44-5 1,0 1-133,14 0 0,6 1 1,-6-1 156,-14-2 1,-1 1-6,40-1 0,0 1-21,-35-2 0,1-1-3,20 0 0,11-1 1,-9 0-25,-14 1 0,-1-1 24,14 0 1,8 0-1,-11 0 802,-22 0 0,-1 2-799,46 3 0,-2 3 3,-2 0 875,-8 4 0,-2 0-844,-6 1-34,-11-2 0,-1 0-6,13 1 3,-10-1 0,0-1 6,14 1 21,10-2 0,3-1-24,-43-4 0,0-1-12,15 0 1,8 1 0,-8-1 11,-15-1 0,1 0-1,14 2 0,8-1 0,-9 0 1,31 0-1,-17 1 0,-8-1 1425,-27-2-1365,-1 0 1130,-32 0-1111,-5 0-192,-6 0-379,-1 0 1669,6 0-1081,2 0-8,9 0-45,6 0-42,6 0-115,49-3 115,-25 2 3,1 0 0,-1 0-1,0 0 22,2 1 0,1-1-16,5-1 2,1-2 0,1-1 32,3-4-41,-7-1 1,1-1 1,13-5-1,5-3 1,0 0-3,5-3-3,-4 2 1,-1-1-40,-5 2 40,-2 1 1,-2 0 1,-4 1 19,-9 3 1,-4 0-17,-12 4-9,20-6-55,-27 6 30,42-9 31,-34 9 50,44-12-16,-42 10-26,37-12-13,-29 7-85,39-18 12,-35 11 78,1-3 0,1 0 2,-1-1 1,-6 2 0,-2 1 5,-10 6 158,17-13-77,-34 19 23,9-11-103,-20 13 72,8-13-78,-6 7-12,19-27-47,-12 19-3353,24-28 3401,-19 27-39,29-31 120,-27 27 13,22-28-80,-28 30-9,16-23-5,-13 18 3362,20-25-3351,-16 22 112,25-41-81,-27 37 12,-3-6 0,-2 0 16,-7 5 95,2-37-70,-12 41 16,-3-23-66,-5 25-29,-12-26 26,0 24 5,-35-46 3,20 38-35,-2-1 0,-1 1 4,0 1-8,-24-32 0,27 35 47,-16-23-44,23 33 117,-18-18-123,23 28-3,-23-16 3,24 24 9,-19-12-1,18 14 62,-15-10-62,13 6 104,-16-13-78,14 9 53,-33-27-79,23 20 68,-36-23 19,34 28-5,-40-17-90,37 22-51,-34-10 9,38 16 42,-22-2 34,27 6 13,-14-2-44,24 4 14,-11-4-17,16 5 6,-22-6 2,18 4 9,-24-5 28,20 5-48,-23-5 3,17 3-48,-40-8 48,30 6-3,-42-9 3,40 9 45,-32-6-45,28 7-11,-33-5-67,28 7 10,-41 1 60,33 3 2,-2 2 1,0-1 5,2 2 117,-37 0-114,71 0 84,-1 0 25,22-1-25,2 0-124,-1 0-47,-8-4 76,2 2-96,-15-7 68,7 5 2,-31-8 29,20 7-4,-28-6-24,29 7 44,-17-3 23,20 3 36,-9 0-62,20 1 84,0 1-13,9 0-79,-1-1-3,2 0 0,-7-5 3,3 1 3,-9-9-6,6 6 6,-8-8-3,6 9-56,-26-13 11,11 10-5,-32-10 41,25 12-75,-30-5 82,23 7 2,-33-4 42,30 4 114,-42-9-105,44 7-15,-32-10 17,43 9 73,-31-12-120,29 11 5,-33-9 23,29 14-37,-28-2-56,23 6 6,-51 0 53,42 3 45,-42 0-37,51 0 76,-31-3-75,39 1 21,-23-3-30,33 1-2,-12-2 4,15 2-10,-14-3 0,12 3-43,-34-3 51,22 4-5,-43-1 5,32 3 5,-38 1-2,31 1 23,-2 0 1,1 0 32,1 1 28,-38 0-54,56-3 21,-26-8-46,33 2-11,-24-9-42,28 9-55,-23-7 63,16 7 29,-28-3 2,22 5 1,-42-4 5,36 5 22,-8-2 0,-1 1-13,3 0 5,-45-4 19,48 3-24,-27-3-9,34 3 8,-19-5 26,28 4 16,-21-8-50,25 7-59,-26-10 17,28 9 3,-23-5 31,24 7-62,-20-3 64,14 2-33,-25-5 28,18 4-6,-52-11 9,39 11-9,-49-8-17,49 11-13,-34-2 38,32 4 3,-4 1 1,0 0 5,-6-1-1695,0 0 1,0-1 1702,-2-1-245,-5-3 1,-2-2 238,-3-1 5,4-2 0,1 0 2,4-3-159,9 2 1,0-1 157,-11-3-1,8 2 0,0 0 43,-11-2-1052,-2 0 0,-2-1 960,-4 2 407,4 0 1,-1 2-403,2 1-85,-3 0 1,-1 0 118,-3-2-67,4 1 1,2-1 74,4-1 878,12 3 1,0 0-875,-8-3-16,-2 2 0,0 1-55,-3 1 24,2 4 0,0 1 30,0 3-1,10 3 1,-1 0 8,-11 0 4,9 1 1,1-1 31,-13 0-35,-4-1 1,0 0 1,-4-2-2,3 1 0,1-1-1,4-1-4,-1 1 0,1-1 1,0 0 0,9 0 1,1 1-35,10 2 1507,-28-2-1476,34 4-123,-45 1 79,44 4-37,-43 8 84,46 2-2,-31 15 5,30-9 4,-1 1 0,-1 0-4,1 0 9,-32 13-4,51-23 1126,-3 2-1125,21-9 1004,2-1-956,4-1 528,-8-1-582,1 0 130,-14 0-97,9 0 6,-7 0-36,10 0-3,-6-1 0,7-1-3,-10-2-5,8 1-9,-25-2-33,14 3-45,-30 0 61,20 7 20,-41 10 3,21 1 13,-9 5 1,-2 1 6,-1 1-4,-2-1 1,3-1-3,16-7 33,-33 8-2,50-15 78,-10 1-51,23-6 23,-2 0-81,13-2 39,-5 0-45,6-1-13,-10-2 13,9 0-6,-12-3 1,8 2-3,-12-4 2,6 3-83,-18-4 86,10 5-131,-35 0 95,23 6-3428,-40 8 3467,33 1-224,-5 3 1,-2 2 226,-5 1 0,-1 0 0,-1 1 3,-5 1 61,10-4 0,-1 0 23,-4-1-81,-20 2-6,51-11 11,-6-2 34,24-3 3171,-3 1-3210,7-1 651,2 0-663,3 0 294,1 0-288,-4 0-162,-2 0 92,-5 0 36,-2-2-16,-2 1 47,-1-1-5,-10-1 8,7 2 50,-26-5-44,20 2 30,-26-5-33,26 4 25,-29-5-28,27 6-34,-24-4 32,27 5-82,-16 0 72,18 2-27,-13 1 31,19 0-31,-3 0 47,13 0 0,1 0-192,2 0-99,-6-1 283,1 0 8,-16-2-8,9 0 39,-17-3-33,13 2 11,-24-5 19,19 5 6,-18-4-36,25 4 44,-8-1-44,14 2 36,-3-2-37,8 3-38,-2-1-12,3 2 0,-4-2 37,6 2-71,-1 0 74,3 1 58,0 0-19,0 0-34,-2 0-59,-4 0 59,-1 0 0,-3 0 78,-1 0-69,4 0 7,1 0 29,4 0-53,-2 0-26,0 0 45,-12 0 43,8 0 24,-7 0-44,11 0-43,-2 0-24,1 0 16,-4 0 8,4 0-63,-2 0 18,5 0-91,0 0 136,2 0 345,0 0-336,-2 0-33,0 0-79,-5 0 67,0 0 45,-2 0-6,-3 0 6,72-22 0,22-5 0,-52 14 0,44-11 0,0-1 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0.1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39 15055,'12'-20'339,"-3"3"-188,-9 16 1389,0 1-1503,2 6 145,2-1-112,3 7-62,2-1 3,0 1 31,1 1-36,0 0 0,1 1 8,10 16-20,5 7 6,2-1-8,16 14 5,-22-29-11,23 18 14,-21-22 0,15 9 0,-16-12 0,15 14-3,-21-13 9,9 8-4,-17-12 10,2 4-4,-5-7 3,3 7-11,-5-8-5,3 5 5,-5-8-31,4 3 31,-3-3-3,5 4 3,-3-3 3,2 2-3,-3-4-3,0 1 0,0-2-5,3 4 8,-3-2-165,5 6-85,-5-5-391,4 5 350,-5-5-437,2 3 227,-5-5-1152,0 1 766,0-2-3554,-5 0 4441,-5-1 0,2-1 0,-1 0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0.91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741 1 15377,'-20'16'160,"3"-3"-157,12-12 30,0 0 49,-2 1-4,0 0 48,-2 1-3,-1 1 20,-2 1 235,-16 9-333,8-2 103,-32 22-86,26-14 123,-26 19-62,25-18 90,-18 14-143,19-14 61,-30 26-69,27-22 33,-26 25-95,31-26-14,-14 16 11,17-18-2,-12 15 5,18-22 2,-6 9-13,13-18-406,-2 3 246,3-5-725,-8 2 462,5-3-700,-7 1 325,10-3-2442,1-1-700,8-4 3951,3-1 0,0 1 0,-1 0 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1.3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598 0 13868,'-36'13'809,"4"-1"-442,16-3-101,-1 3-33,-2 2-65,-2 3-45,-2 1-25,-1 1-9,-2 1 175,-23 17-211,17-13 70,-27 18-50,33-25-65,-14 13-44,18-14-12,-17 18 48,20-17 14,-14 14-14,21-19-476,-8 9 238,12-13-350,-2 5 286,6-8-297,0 2 266,1-3-1494,0 2 903,3-3-761,4 0-1894,4-2 3579,4-1 0,-4 0 0,-3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18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 10639,'9'9'2475,"-2"-2"-1824,-7-7-41,0 0-568,-1 3 39,1-1 17,1 2-25,1-1 5,0 0-5,1 0-3,-1 2-59,0-1-5,1 1 56,-2 0-26,1 0-33,-1 0 0,1 0-1,0 0 1,0 1 34,-1 0 7,2 0 10,-2 1-1,0 0 8,0 0 46,-1-1 27,0 0-19,0 1 45,-1 0 167,-1 1 62,-2 0-117,-3-1-79,-1 1-86,0-2-26,-1 1-36,0-1-45,0 0-45,2-1-36,0-1-26,3-1 4,0 1-4,2-1 12,1 1-11,0-2-415,1-1 512,2 0 9,1-1 34,2 0 2,2 0 26,2 0 19,1 0-72,1 0-9,2-2-488,1-2-144,1-3-326,2-2-339,0-1-627,0 1-1321,-1 1 1280,-4 1 11795,-2 1-7373,-80 33 1,54-22-1,-59 25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6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 14806,'37'31'93,"-5"-5"-93,-25-16 2,0-1-2,1 1 3,0 0 31,0 0-31,0 0-3,0 0 5,-1-1 4,0 2 44,-2 0-17,-1 0 26,0-1 8,-2 0 39,-1-2 67,-1 0 163,0-2 174,0 1-197,-2-1-131,-3 1-70,-3-2-29,-3 1-4,-1-2-29,-2 0-45,-2-1 45,-1 0-50,-2-1-3,0 0-31,-1-1-13,1 1-10,1-1-18,3 0-113,3 0-580,3-1-80,3 2-211,1-1-204,1 1-272,1 1-574,0-1-1424,2 1 3530,0-2 0,1 0 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2.3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79 49 12641,'28'-19'571,"-6"4"-175,-22 13 539,0 1-935,-4 1-188,-1 0 71,-4 1 117,-1 2 0,0 0 81,0 2-73,-1 1 65,1 2 50,-1 0 101,-3 6-215,-2 11-107,6-7-62,1 11 160,13-19-5,8 7 13,2-9-2,13 2-62,-9-7-79,24-3 102,-19-4 86,24-10 36,-25 1 242,18-20-205,-24 16 123,5-15-185,-17 19 43,-3-7-71,-4 11-165,-11-6-50,2 11-392,-16-1-92,12 7-1046,-12 7 401,13 0 1308,-5 7 0,13-9 0,1 0 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2.9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122 114 13919,'-43'67'285,"8"-10"-106,30-42 9,2 1-70,-2-1-46,1 1 43,-2-1-34,1 0-81,0 0-39,1-1 36,1-1-5,1 6 5,1-9-33,1 4 39,0-11 237,0 0 508,0-3-748,0-7-90,2-1-52,5-17-150,2 4-629,12-24 392,-3 13-356,20-27 487,-11 24-389,23-23 594,-22 28 229,19-17-33,-29 29 81,10-7-115,-20 20 12,3 0-15,-5 4 45,3 1-11,-3 0 208,-1 0 18,-2 0 670,-2 7-579,-1-3 322,0 11-314,0-4 282,-1 9-400,-1-7-2,-4 9-135,1-8 145,-5 7-83,5-12 338,-7 5-338,5-9 70,-10 2-141,7-4 12,-10-1-67,6-1-12,-10 0-355,8-1-1661,-13-2 725,16 1 1297,-7-3 0,17 2 0,0-1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5.9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62 13 16461,'-22'19'-87,"3"-3"34,10-15 47,4 1-2,1-2 2,2 1-979,2-1 985,2 2 126,3 0-37,5 1-27,4 0-9,3 0-8,3-1-11,1-1 27,19 0-27,-14-1 5,30-5-36,-33 1 11,18-6 31,-24 5-34,10-3-3,-13 3-2,14-2-15,-15 4-52,15-3 24,-13 3-30,28-2 6,-17 2-51,29 0 112,-26 2 14,19 1-12,-21 0 7,27 3-6,-28-1 13,20 3-7,-27-3-4,7 1 1,-14-2 50,5 0-56,-9 0 0,5-1 36,-6 0-24,16 0-12,-9 0-3,16 0-6,-14 0 7,12 0 7,-12 0 37,12-1-42,-11 1-42,14-2 37,-18 1 5,6 0 33,-16 1 110,0-1 53,-3 1-109,1-1 128,-1 5-153,2-3-56,0 5-1,1-3-5,-1-1 0,0 0-3,0-1-120,-1-1 123,-1 1 45,2 0 17,0 0-48,5 3-9,-2-1 37,8 3-36,-6-4 30,10 3-36,-6-3 42,12 2-5,-8-3-35,21 2-4,-19-3-1,21 1 0,-25-1-3,12 0 6,-13 0 3,8 0-6,-8 0 1,20 0-4,-14 0 6,21 0-3,-20-1-92,11 0 95,-17 0 176,2-1-97,-12 2 1206,-2 0-1363,-7-1 75,1 0-31,-5 0-27,3-1-18,2 2 20,1 0-221,-1 0 166,2 0-614,-4 0 47,3 0-1741,-5 2 537,5-1 1885,17-1 0,-11 0 0,14-3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6.7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131 20 17861,'-20'-1'-39,"2"-1"75,13 0 6,-1 0-8,2 1-23,1-1 48,1 2 11,1 0-70,-2-1-34,0 0 26,-1 0-34,-2-2 8,2 2-218,0-2 112,4 3-879,0 0 1106,0 6-82,1 1 32,1 5-37,3 1 0,3 0 0,1 1 0,3-1-14,8 5-23,-4-5 43,24 10-6,-17-12 0,25 8-31,-23-10 17,19 5 6,-22-5-115,11 5 120,-21-8 73,1 3-9,-12-6-10,0 1-43,-1-2 451,0 4-282,-3-2 206,-18 10-181,1-6 75,-30 12-198,17-9-23,-26 9-51,25-7-55,-20 10-29,29-11-33,-10 9 76,20-10-390,-5 9-92,14-12-1811,-1 7 718,9-10-3182,10 1 4793,0-5 0,1 0 0,-8-1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8.2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498 0 14453,'-43'7'840,"4"-1"-504,23-6-50,-2 1 22,-2 2 73,-2 2 5,-1 0-78,-1 3-140,-1 0-101,-2 3 82,-13 12-43,-12 18-159,10-6-112,-11 34 159,37-38-39,-6 28 40,16-32-6,0 15 2,4-19-78,1 18 51,1-21 0,5 14 30,-1-21-42,8 10 43,-2-11-46,12 10 9,-6-10-2,29 11-169,-19-13-916,30 4 239,-27-10-6267,35-7 7157,-33-1 0,8-1 0,-31 3 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39.9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120 134 15755,'-21'51'205,"-3"1"-674,11-33 502,-2 6-30,5-10 3,1 0 156,1-1-154,1-1 77,2 0-87,0 3-68,3-4-54,1 12 332,4-13-225,4 8-13,-2-14 136,2 0 70,-5-4 177,0 0 504,-1-1-938,-1-4 81,0 0 0,0-4 0,0 1 0,0 2 33,0-3-33,0 3-5,-2-3-4,2 4-170,0-5 56,0 4-62,3-7 143,1 3-47,9-11 80,-2 6-159,24-23-42,-14 15-84,24-24 207,-20 21-145,20-18 64,-18 17-510,31-24 597,-28 27 20,21-11-12,-32 25 59,-1 3-59,-14 5 45,-2 4 272,-2 1 78,0 8-101,-1 0 171,-5 12-311,-1-7-64,-15 28 19,10-19-30,-12 23-9,14-28 0,-3 11-5,7-17-12,-1 7-41,4-13-9,0 7-20,2-11 3,1 2 87,0-6 1187,0 0-1187,1-4-8,2-2-98,3-5 27,5-1 34,2-2 34,24-22-59,-10 12-64,28-22 128,-27 26-100,15-7 53,-22 15-62,9-2 70,-17 10 3,8-2 36,-11 4-47,10 0 20,-7 1-57,8 0 37,-9 0-110,2 0 163,-9 0 516,-1 2-340,-4 0 476,-3 6-442,0 0 135,-8 8-177,2-4 171,-8 9-208,5-8-2,-14 20-135,12-15-64,-10 20 37,14-19-79,-2 21 75,8-20-49,0 16 44,4-22-40,3 6 32,0-10-583,8 7 140,-5-9-929,8 4-11,-5-9 1433,13-2 0,-14-1 0,8-2 0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3:41.2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230 89 8716,'27'-20'2550,"-4"4"-2015,-23 14-98,0 0-112,0 0-82,-2-1-80,2 2 325,-3-2-334,1 2 199,-4-2-202,2 1 260,-5-1-142,2 1 383,-9 0-590,6 1 44,-13 0 1,9 4 97,-21 3-159,16 1 14,-16 4-54,21-5 40,-8 5-78,11-4-135,-8 12 114,10-8-24,-4 11 33,10-12-81,0 7 118,3-8-62,10 11 70,-1-10 56,20 9-56,-8-11-224,20 3 19,-17-7-231,25-1 382,-26-4 54,15-6 9,-24 0 215,5-8-73,-11 4 135,0-12-281,-6 10-2,-1-14-3,-1 14-84,-6-11 84,3 14-146,-6-3-58,5 11-56,-6 1 198,4 1-162,-2 0 17,4 0-168,2 4 282,2-2-5,10 8 45,-2-6-292,17 2 85,-7-5-158,19 0 337,-10-2 67,20-1-22,-16 0 2,30-3 34,-33 4 406,14-1 154,-31 1 575,-3 1-760,-7 0 67,-1 0-442,-1 3 124,-3 0 27,-1 5-101,-3 1-50,-1 3-67,-5 5 59,3-4-34,-3 8-20,8-9 26,-2 4 36,5-7-3,1 1-3,1-7 34,0 1 168,1-4-308,5-5 39,0-1-25,4-4-106,0-2-465,6-9 218,-2 2-485,15-16 665,-8 14 103,28-19 112,-22 22 778,23-9-441,-34 21 16,5 1-37,-17 5 73,2 5-297,-2-2 135,3 8-109,-3-5 117,2 6 0,-4-6 104,0 5-121,-1-3 60,0 8-152,0-6-79,0 13-30,0-10 36,1 11-299,2-13-3423,10 7-657,-5-12 4382,6 3 0,-10-8 0,-2-1 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5:41.2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24575,'0'0'0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7:53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462 231 17186,'-32'26'-8,"3"0"-37,11-6 9,0 2-18,-1 3 18,0 2 36,-1 2 0,1 2 0,-2 1-3,1 2-2,-10 17 63,-13 18 7,7-12-54,-14 17-8,29-43-14,-11 13 8,20-26-78,-4 4 44,13-18 43,0 1 30,3-4 589,-1-1-634,4-2-86,-1-2-37,3-4-16,2-3 44,3-5 23,3-4 8,5-5-22,32-43 8,-15 19-15,2-5 0,1 0 7,1-5 75,0-1 1,1 0 27,-1 2 16,-5 7 0,-2 4 12,-7 10-28,8-13-8,-17 27 3,7-11-11,-11 17-48,11-12 123,-12 16 221,9-5-234,-14 13-4,1 0-50,-4 4-53,-2 0 44,0 4 9,1 2 132,0 6 39,3 14-166,-3-3 91,1 22-96,-2-17-3,-1 19-3,0-21-2,0 26 5,0-25 3,0 24 0,0-26-3,-1 17-50,1-16 0,-1 25 53,0-25 5,1 24 4,0-27 106,0 15-54,-1-17 9,-3 15-61,0-19 10,-6 19-10,7-22-4,-5 11-5,5-16-8,0 3-26,1-7-545,1-1 159,1-2-1090,-2-1 480,1-1-4688,-4-8 5718,2 0 0,-1-1 0,3 6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7:54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 14974,'58'4'81,"-5"-2"-153,-22-9-670,1 0-393,1-1-660,0-1-490,0-1 2285,-5 1 0,-11 3 0,-7 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6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 16601,'-53'72'202,"8"-11"-169,33-44 4,1 0-37,1-1-45,3-2-6,1-1-21,3-2 21,1-2-10,1 0-12,0-1 11,1-2-33,0 1 22,4-2 12,0 1-35,6-2-276,2-1-250,3-1-94,3-1-309,4 0-278,4-2-769,1-2-2016,-1-1 4088,2-4 0,-15 4 0,0-1 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7:5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1 15543,'-36'42'319,"3"-3"-213,11-10-44,-1 0-1,1 2 9,3-2-39,-1 1-28,2-2-3,2 0-6,-6 11-36,-3 13 37,5-9-93,-1 13 92,13-31-11,-2 21-27,7-25 32,-1 14-60,4-22 63,3 4 1,-1-9-115,3 3-269,-2-7-986,4-1 658,-2-2-1982,16-11-79,-3 0 2781,25-23 0,-26 19 0,9-7 0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7:55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0 9637,'4'9'2455,"-1"-2"-1729,-3-7 1867,0 0-2478,-7-5-6,4 4 39,-7-3 32,5 3-40,-1 1-84,0 0-56,0 0-6,-1 0 0,0 0-285,-13 5 238,10 0-107,-14 9 34,16-5 73,-1 4 0,6-4 45,-1 1 5,1-1-6,1 0-35,0 1 35,1-2-64,1 5 37,0-4 14,1 12 19,1-11-45,4 11 40,-1-12-87,8 11 86,-4-9-296,10 11 224,-8-10-54,10 12 172,-9-9 72,8 9-109,-11-11 17,4 11 81,-9-14 294,0 5-107,-4-12 399,0 0-533,-3-3 87,-20-5-160,6 0 37,-27-10-45,21 6-36,-19-9-96,26 10-299,-7-4-373,19 8-1394,1-4 137,2 3-1719,14-7 1599,1 4 2111,9-2 0,-10 4 0,-5 3 0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7:55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24 15072,'-62'18'-168,"9"-1"132,41-3-17,-1 0-20,2 2 20,1 0 47,3-1-47,1 1 42,3-2-43,1 0 40,2 4-16,9 4 30,-1-3 47,22 9-47,-12-17 65,20 8 41,-15-13 12,18 0-74,-15-4-4,29-11 24,-25 1 14,22-15 20,-30 8 454,8-18-233,-21 16 608,-2-19-627,-12 17 50,-10-14-238,1 14-37,-13-12-75,10 15-291,-16-8 14,14 14-1420,-14-2 319,16 9-4329,-11 2 5707,14 4 0,1-1 0,9 1 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08.6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320 127 11686,'6'-25'236,"-1"3"-164,-5 16 119,0 0 27,0 0-19,0-1 8,0 2 20,0 0-9,1 1 279,0 0 175,-1 1-448,0 1 16,0-2-114,0 1 98,-1-4-190,0 4 39,-2-3-40,3 4 270,-1-2-230,1 3 131,0-1-179,-2 2-25,1 0-78,-3 0-48,3 0-31,-2 1 104,-11 15 53,2-2-14,-18 28-23,13-15-16,-17 34 53,19-29 56,-16 26-19,18-32-35,-11 14-4,10-19-60,-10 20 157,11-20 54,-10 21-149,13-21-42,-5 16 33,8-15-58,-3 13 22,6-16 40,1 17 38,2-20-94,0 15-4,0-20-66,1 2 125,0-10 59,0-2 913,0 0-924,3-3-42,-1 0-53,2-4 19,1-1 29,0-2-65,7-7-3,-2 4-120,21-20 184,-10 15-44,24-20 8,-19 18-2,20-12 44,-19 12-3,24-13-47,-28 17-36,12-4 80,-25 14-50,-2 2-47,-7 3-367,-1 0 473,0 2 81,0 1-45,0 3 18,0 5 7,0-3-52,-1 10-40,1-10-31,-1 7 9,0-9 14,1 6 36,0-6 3,0 7 36,1-6 23,0 4-59,-1-6 11,1 4 26,0-4-37,-1 4-37,2-4-1250,1 2 619,0-5-1835,7 1 1028,-1-2 1475,-19-10 0,11 7 0,-19-8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09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12 13268,'-21'-5'668,"3"1"-506,13 2-3,1 2-58,-1 0-39,1 0-62,-1 0-51,-1 0-58,0 0 20,-1 0 44,-1 0 101,-9 5 103,6-2-153,-15 13-40,15-7-100,-11 15 42,12-10-15,-5 14 102,8-10 5,-1 5-3395,4-7 3395,2-2-90,0 3-10,2-4 520,92-37-563,-49 3 143,10 0 0,-4-2 215,-21-3-89,-21 18 191,-1 0-317,-6 6 3274,-4 0-3274,0 1 199,-7 0-110,4 1-122,-4 0-130,5 1 57,-5 7 162,4 0-104,-11 23 12,9-14-62,-6 18 62,11-19-79,1 9 106,2-13 1,4 6 8,1-10-773,15 7-132,-4-10-4135,34 2 3201,-24-8 1839,23-4 0,-35 1 0,2-1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10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31 11866,'21'-16'95,"-5"2"-87,-15 14 1401,0 0-1347,-7 0-54,0 1 20,-6 0 54,1 2-29,-1 0-17,0 1-36,-3 1-56,0 2 0,3-2 48,0 2 5,9-5-432,-1 3 337,3-2 87,4 12-23,2-6 79,8 15 0,-3-11-9,8 10 15,-9-9-15,5 8-33,-9-12 78,1 5-25,-6-10 303,0 0-185,0-3 302,0-1-342,-3 0 241,-8-1-195,1 2 114,-9-1-250,7 1 312,-18 2-233,13-1 160,-20 3-221,19-2-202,-7 3 25,16-5-64,-1 1 117,9-3-1439,1 1 87,2-1-110,4 0-1220,4-2 2744,3-1 0,-6 1 0,-1-1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3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391 332 15013,'-19'-7'-114,"3"2"77,11 4 37,0 1 37,0 0-35,0-1 4,0 1-6,-1 0 3,0 0 103,-1 0-44,-1 0 72,-1 0 9,-1 0 204,-11 0-296,-6 5-57,0-1-128,-14 15 125,21-8 9,-15 12 0,19-12 76,-8 7-31,12-8-132,-7 8 87,11-9 61,-5 7-61,8-7-142,-3 9 72,5-9-56,-2 10 72,5-10 10,4 6 44,1-7 36,9 4-28,-3-5 43,9 1-48,-10-5-3,5 2 0,-11-4 0,1 0 44,-4-1-340,-1 1 234,2 0 62,-1-1 151,2 1-151,1-1-8,2 0-155,1 0 130,-1-1 33,4-2-11,-3 0-194,8-6 88,-4 2 83,14-11 87,-12 7-53,10-8-42,-14 10 34,7-10-135,-9 8-28,8-11 9,-9 10-37,8-11 199,-5 8-773,15-28 745,-10 19 100,13-25-18,-13 25-38,9-12 15,-10 16-39,7-10-37,-7 15-14,14-12 56,-11 14-2,21-15 41,-19 15 54,13-10-17,-17 11 17,6-6-84,-11 8 8,2-2 58,-7 7 217,0 1-40,-3 3 879,-1 1-1128,-5 3-45,0 1-89,-7 5 134,-2 3 8,-3 4 90,-12 14 0,7-4 37,-20 30-127,21-26 45,-16 27-53,21-30-56,-16 26 56,15-26 115,-9 19-115,16-27-73,0 8 40,7-12 27,-1 13 6,3-14 0,1 9-28,0-16-115,0 2 99,0-6 108,3-1 9,1-1-12,7 1-58,-2-1 87,10 0-90,-5-1-608,20-5 465,-15 1 9,15-6 36,-22 5-179,1 0 187,-10 2 45,1 1 45,-3 1-235,4-5 235,-1 3 42,5-6-39,-3 3-3,5-5-45,-4 3 45,8-4 37,-7 4-32,7-4-5,-6 4-61,12-8-102,-9 8-260,9-6 269,-12 8-109,4-2 156,-6 4 155,5-5 25,-7 6 243,2-1-310,-5 3 1503,-2 1-1506,-2 3 176,-1 1 9,-2 5-62,-2 0-92,0 4-6,-3 6-65,3-4-58,-3 11 92,6-12-36,0 12 5,3-13-2,0 9 30,3-14-13,5 5-15,-2-8-433,6 2 63,-5-5-775,4 1 37,-5-3-3739,5-1 4881,-4-2 0,0 1 0,-4 0 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3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685 0 11994,'-46'68'1050,"6"-9"-786,30-41-40,-2 1 48,1 3 114,-1 1-36,0 3-73,-1 0-53,0 3-47,-3 0-6,0 3-40,-3-1 118,-16 34-302,-9 17 50,6-9 12,-4 11-1,27-55 37,-8 16-37,9-22 172,-8 11-102,8-17 65,-12 5-90,8-11-5,-24 5-37,21-9-20,-26 4-24,29-9-1121,-10 1 376,20-3-1650,0-5-302,6-1 2730,3-6 0,-1 6 0,1 0 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4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0 12095,'0'44'1095,"-3"-4"-599,-7-19-90,-1 2-56,-2 2-73,-1 2-11,-1 0-33,-1 2-82,-2 0-3,-25 40-148,18-30 9,-24 36-9,32-51-6,-7 9-2,12-19-99,-1 6 107,8-14-422,-1 1 66,5-7-1537,-7-1 1053,2-2-1692,-13-5 262,7 1 2270,-5-2 0,11 5 0,1 2 0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4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 9931,'3'17'812,"0"-4"-132,-3-13 1249,0 0-1631,21-1-116,-9 1-104,19 0 85,-12 2-46,1 0-10,1 2-63,2-1-41,1 0 53,0 0 132,31-2-188,-21 0-1362,38-9 511,-47 3-1812,6-10-828,-26 7 3491,-7-2 0,1 6 0,-3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7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0 12493,'6'5'2047,"-1"-1"-1512,-5-4 400,0 0-935,3-1 0,-3 1-204,3-1-9,-3 3 107,1-1 106,0 3 106,2 0-100,-1 1 2,3 0 0,-1 1 37,1 0-8,-2 0 49,1 0-4,-1 0 24,-2-1 62,0 0 8,-1 1-36,-3 0-25,-1 1-25,-5 0-29,-2 0-19,-1 0-42,0-1-2,1-1-7,2-1-36,2-1 43,2-1-32,2 0-36,2-1-1142,0-1 1212,5 0 61,4 0 1,7-1-62,4-1-364,3-3-129,4-2-170,-1-1-273,1-1-305,-1 1-562,-3-1-1431,-1 1 3234,-5 0 0,-7 4 0,-4 1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4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10701,'0'0'0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6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26 158 9326,'44'11'356,"-5"-3"-1,-25-15 82,-1 2-17,-1-1-157,0 0-198,1-1-65,1 0-37,2 0 29,1 1 8,1-1 36,-2 1 211,7-6 1077,-10-3-1044,1 1 270,-11-5-352,-3 11 26,0-5-179,0 6 89,-4-3-134,1 6-184,-8-2 49,3 4-89,-11 0 143,6 2 325,-16 4 114,8 1 166,-28 18-519,23-7 40,-20 18-17,27-16-90,-11 18 26,19-18 39,-3 12 50,11-18-87,2 6 34,1-9 152,16 6-82,-4-8 19,22 4-78,-14-7-209,27-1 2,-20-4-65,26-4 118,-26 0-324,20-5 52,-19 5-660,16-4 613,-19 3 33,19-4 429,-24 4 56,13-4 6,-20 5 131,8-9-103,-10 6 181,5-9-198,-9 10-28,1-3 165,-5 6 395,1-1-605,-4 3-152,1 1 460,-6 6-35,0 0-66,-5 4-134,1 1-70,-1 1-1,1 1 4,-3 5-6,3-3-6,-7 10 6,9-14 59,-2 6 59,7-12 321,0-2-170,2-2-20,4-6-336,2-2 76,11-15 53,-4 5-47,20-25-40,-16 20-20,13-17-24,-18 25-20,6-3 39,-11 11-210,3 0 145,-5 6-69,7 0 148,-4 3 42,10 4 8,-9-1-50,8 6 56,-8-7 138,12 3-40,-6-4 19,18-1-64,-8-1 20,37-5-703,-26-1 33,31-8 597,-38 4 185,10-6 2,-24 8 58,-1-5-181,-11 6-25,-2-4-39,-1 6-75,-2-1-71,-1 4-160,-8-1 264,1 2 95,-11 0 183,5 1 277,-12 4-270,11 0 242,-22 11-351,19-6 320,-20 16-452,25-12-72,-7 12-11,16-12-17,1 8 98,4-10 14,6 8 39,0-10 107,16 7-79,-8-10-44,16 3-37,-12-8-373,14-1 362,-11-2-9,24-4-150,-22 1-206,16-4 304,-24 5 91,11-5-16,-13 3 50,11-6 12,-13 6 77,5-3-72,-9 5 65,-1 0-130,-3 2 1031,-2 1-1033,-3 1 53,0 1-56,-3 2 0,1 1-5,-1 0-57,0 2 9,2-2 134,-4 4-11,4-5 143,-1 3-98,3-7 795,0 1-986,2-4-176,4-2 6,2-4 103,4-4 36,5-1 12,4-2-543,17-7 531,-6 6 65,20-9 6,-23 15-107,7-2-33,-21 10-3,0 4 358,-10 5 230,1 9-205,-3-2 59,-2 21-316,-1-14 56,-1 16-3,1-22-42,1 5 33,1-12 51,2 1-42,2-7-2001,11-2-1181,-1-6 3182,15-12 0,-18 11 0,3-7 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8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1 14039,'-28'12'272,"-1"2"-166,3 6-53,-5 4 28,-1 5 45,1 3 9,0 2-29,3 1 20,4 1-39,3-1-31,4 0-22,4-2-79,1 10-17,5-12-44,1 20 89,9-23-19,0 0-457,6-16-117,-2-10-3152,15-6 663,-10-2 3099,7-5 0,-13 4 0,-3 2 0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8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9376,'5'14'1566,"-1"-3"-1076,-4-11-45,0 0-448,65-9 3,-35 5 3,53-7-3,-50 8-9,0-1 9,1 0 0,9-2-109,3 2 73,-9 0 33,-4 2 3,-22 2-50,7-1 41,-7 0-47,12 1 56,-8-1-117,9 1 226,-16 0 53,2 0-25,-8 0 3851,-2 0-3988,-2 0-8,-3 0-177,-5 2 104,0 2 36,-6 5 107,-9 11-9,5-3 31,-20 27-76,21-20 45,-10 20-131,20-26-110,-2 11 127,8-17-15,0 6 76,3-12 3,5 3 8,1-4-492,21 1-228,-9-3-1529,29 0 200,-20-4 2038,20-5 0,-30 5 0,3-5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9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30 15450,'-21'-16'-31,"2"4"3,12 12 28,-2 0 45,-1 0-36,-1 2-1,-2 1 82,1 1 24,-2 1 10,2 0-18,0 1-106,1 1-493,-5 10 437,9-8 53,-3 9-33,10-11 8,1 7 28,1-7 42,7 5-36,0-7 111,9 1-117,-5-4-571,14-1 196,-8-5-174,25-13 602,-20 3 37,19-17-90,-25 15 227,5-10-59,-15 15 137,0 0-305,-7 10-112,-1 1 227,-2 3 296,-4 7-313,-1 2 107,-4 11-197,4-8-53,-5 16-16,8-17-74,-1 10 130,5-16-508,13 2-411,0-7-3887,29 0 4811,-14-5 0,1 1 0,-18 0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29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316 1 15288,'-41'29'331,"0"0"1,-29 22-206,53-28 23,0 0-29,-3 4-120,0 0-3,0 0-30,2 0-20,0-3-37,5-1-5,3-3-98,3 12 78,4-15-1260,8 9 341,2-20 1034,25-9 0,-21 3 0,13-6 0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30.0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6036,'0'0'0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32.0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 5 12669,'-21'32'-3,"3"-3"12,11-18 36,0-1-40,2 1-2,-1-1 31,1 1-34,1-1-9,0 1-33,-2 6 37,2-8-88,0 7 48,3-11 113,0-1 21,1-2 875,0-2-964,2-3-61,3-2-21,3-5 26,5-2 54,2-3-43,2 0-17,1-1 14,3 0 14,0 2-75,12-5 106,-8 6-2,17-8-1,-21 11-67,8-3 28,-18 8-47,0 1-26,-8 3-475,-1 1 738,-2 2 9,0 1-8,1 3-42,1 7 69,-2-1 15,2 13-152,-2-9 183,-2 24-104,-1-18-42,-5 18-65,2-24 85,-4 9-93,6-16-48,-1 1 48,4-8 199,0-1-160,6-6-39,3-2-5,6-6-4,5-3-243,2-2-264,18-13 354,-7 7 64,27-18 92,-25 20-81,29-12 43,-35 22-136,10-4 80,-28 14-99,1 1 199,-8 2 372,1 4-36,-3-1 144,0 7-167,-1-4 533,-4 13-695,1-8-73,-4 11-78,4-12-19,1 11-43,1-10 59,1 10 1,1-10-4,3 9 12,1-9-4,10 8-329,-4-10-4358,25 3 818,-14-9 3867,15 0 0,-25-4 0,-3 0 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32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96 10505,'21'-41'509,"-5"7"-217,-17 29 153,-2 0-64,-2 2-199,-4 0-76,-1 1 48,-2 1 372,-8 0-310,-11 4-142,6 0 186,-8 5-170,20-2 2,-2 2-14,7-2 40,1-1 53,0 0 72,1 2 23,0 0-59,0 1-100,1 3-99,-1-1-8,0 3-249,0 13 213,3-10-18,8 12 63,4-18-132,19 0-272,-5-6-743,33-3 760,-27-5-22,26-9 400,-32 0 328,13-21-174,-22 15 154,4-18-202,-16 21 76,-5-8 107,-1 12-12,-6-2-277,3 9-714,-7 1 604,5 7-2438,-17 15 1126,13-4 1422,-8 10 0,16-17 0,3-1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33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294 269 14255,'-47'9'-34,"9"-1"62,29-8-8,1 0-20,0 0-37,-1 1 34,-1 2 3,-2 2 160,-1 1 120,-7 4-39,-3 5-196,2-3-110,-4 7 65,13-8 56,-5 9-56,8-8-159,1 12 150,5-13-64,2 8 73,1-13 6,2 2 5,1-5 79,5 0-37,-1-2-126,12-1 12,-7 0-12,19-4-34,-16 0-10,13-7-96,-12 4-266,14-8 309,-10 5-55,22-16 225,-22 10 135,17-16-71,-23 14 76,11-24-137,-12 17 3,12-28 30,-11 24 54,11-18-90,-10 20-261,7-14 261,-11 20 272,3-7-182,-10 19 8,1-1-208,-5 10 407,-7 10-17,0 0 95,-17 20-207,7-7-33,-16 21-54,13-16 168,-23 33-241,22-29 144,-17 24-144,23-32-36,-5 9-53,13-15 2,-1 8 18,7-12 52,7 11 12,2-13-112,18 6-482,-4-13-2839,44-4 1500,-25-7 1930,40-9 0,-55 6 0,6-2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8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15 14257,'36'-8'247,"-7"2"-247,-25 6 0,-2 0 0,1 0 98,0 2-9,1 2-35,1 2-18,1 2-30,0 0 66,0 0-66,1 1 2,-2 0-8,1-1 3,-1 1 42,0-1 17,-1 0 10,-1-1 35,-1 0 27,-2 0 17,0-1 9,0 1 36,-2 1 25,-2 1-19,-5 0-59,-2 1-82,-3 1-27,1 0-31,-2 0-3,0-1 0,1-2 5,2-1 4,2-1 24,2-2-33,1-1-238,2-2-159,1 0-110,1-1-154,1 0-2033,1 0-599,0-4 3293,1 1 0,0-1 0,0 1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47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12207,'-22'1'804,"3"1"-659,9 3-35,-3 2-4,0 0 32,-2 0 13,0-1 31,1 0-31,-1 0 28,1-1-16,0 0 16,0 0 81,-10 2-2,5-2-96,-1 1-128,9-3-87,8 0 50,-8 6 3,4-3-8,-11 11 69,10-9 20,-6 5-27,9-8-46,-4 5-39,4-4-151,-5 6 182,4-3-5,1 8-49,3-6-2,8 11 110,2-10-49,12 8 4,-6-13 75,16 2-82,-13-6 60,19-3-62,-13-3 84,27-10-6,-24 3 110,17-11-73,-29 11-12,3-9-103,-10 7 6,6-12 0,-5 7 66,7-13-72,-6 12 3,6-14 42,-9 18 36,3-7-75,-8 16-12,1 1-83,-2 4-1471,0 0 1848,0 5 96,2 2-135,0 7-61,0 0-29,1 1-69,-1 2-48,-1 7-34,1-6-24,2 13 7,-1-16-44,2 6 53,0-14 0,7-1-347,0-4-1316,18-2 170,-7-4 1493,27-14 0,-32 9 0,10-8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47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1 13902,'-16'42'512,"2"-6"-394,6-27-31,0 1-76,1-3 34,1 1-40,0-2-2,0 0-3,2-2 6,-1 1 30,3-3 107,0 0-628,2-2 91,4-4-29,2 0 53,11-11 190,-2 3 7,11-9 218,-13 11 263,3-3-208,-12 9-72,0 2-28,-3 1 2241,-1 1-2160,-4 0-81,-1 1-36,-6 2 36,-2 2 98,-2 5 78,-12 13-33,6-2 210,-17 22-202,18-14 76,-14 24-157,17-22-34,-14 31-44,18-32-57,-8 18-66,16-32-54,0 4 126,5-13 68,5-1-9,2-5-373,16-2 242,-4-2-242,19-6 116,-14 1-1872,24-10 662,-25 9-4494,15-9 5961,-25 9 0,-1 1 0,-9 3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48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0 15573,'-7'44'115,"0"-7"-115,1-23-59,0 0 59,1-2-2,1-1-29,1-2-610,0 0-194,2-1-344,0-2-854,1-1 2033,10 0 0,-7-2 0,7-1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48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 14056,'-27'46'689,"1"-5"-527,7-22-72,2 2-88,0 0-2,1-1-2,3 0-71,1 0 64,1-1-69,-6 16 33,7-13 31,-5 19-59,10-23 29,2 5 10,2-12-56,1 0-422,0-3 187,0-2-34,1-2-22,-1 0-377,3-3 304,-2 0-2094,0-1 1526,-4 0 90,-2 0-345,-5 0 1277,1 0 0,4 0 0,1 0 0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8:49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46 7842,'9'11'3427,"-2"-3"-2592,-7-8 1386,0 0-2238,0-19-271,0 14-74,1-14 220,2 19 142,5 0 106,4 1-33,6 0 103,51 2-128,-26-1-46,15-1 1,0 0-45,-11-2-850,28-1 495,-38 0 234,-2-1 45,-2 0 57,-4-1-77,-3 1-4,3-2 184,-12 2 364,1 0 685,-13 2-741,-2 1-171,-3 0-61,-4 3-113,-1 1 121,-5 6 53,-1 0 1,-1 3-18,-1 2-47,-3 6-115,4-3-14,-5 10-23,10-11-80,1 9 111,4-12-8,1 8 14,4-11 39,8 5-39,1-9-764,31-1 367,-16-8-293,45-17 690,-40 5 210,24-21-140,-36 18 56,6-12 1,-16 15 872,2-3-722,-9 11 9,-1 0-224,-2 6-323,0 0 261,-2 4 126,-2 2-56,-3 7 81,0 1 73,-2 4 121,1 2-6,-3 4-129,0 2-104,-2 3 37,-7 17-143,5-10-3,-11 25 53,13-27 1,-8 16 2,10-25 123,-7 9-89,10-22 162,-6 2-162,6-12-28,-19-2-345,9-3-1410,-20-6-68,17-1 1764,-12-9 0,22 12 0,-4-4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04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408 1 16783,'-31'11'31,"4"-2"-40,14-6 9,1 1 0,-1 0 79,1 0-43,0 1-33,-1 0-3,2 1-3,-2 1 0,1 0 3,0 0 62,1 1-45,-8 8-12,7-5 85,-11 14-28,12-10 36,-8 10-48,7-10 34,-11 15-76,10-16 32,-14 14-94,17-17 12,-8 8-19,11-12 52,0 6 9,3-6 0,-2 7-2,4-4-63,0 14 29,1-10-17,3 18 53,1-18 2,3 14-30,-2-16 20,4 8 8,-2-10 20,7 7 22,-3-8 61,20 7-103,-12-8-5,19 5 5,-18-9-3,11 4 0,-12-4-53,12 2 53,-17-2-14,7 1-16,-13-3-208,4-1 76,-4-1-364,8-5 128,-5 0-730,8-9 308,-7 2-2230,4-11-671,-9 7 2876,-40 44 0,25-24 0,-30 39 0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26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490 38 14196,'-38'-21'493,"7"4"-261,25 17-81,1 0-25,0 0-47,0 0-43,0 0-30,1 0 36,-1 0-42,0 0 0,0 0 22,-8 0 84,5 0 230,-16 0-229,12 1 229,-17 4-275,15 0-69,-16 5-28,14-4-15,-9 6 40,11-4-42,-6 5 89,9-6-39,-6 9 1,9-8 2,-3 5 0,7-8 154,-3 4-68,4-5-16,-3 3-25,3-3 70,-3 4-115,2-2 8,-8 13-8,5-7-44,-6 12 220,6-13 62,-3 6-174,5-8-55,-7 9-15,7-10-47,-3 6 47,5-8-72,-2 2-3,3-4-112,0 3 159,2-4 37,0 4-3,0 0-11,0 6 11,1-4 2,2 10-2,-1-10 0,1 6 0,-2-9-5,2 4 5,-2-5 0,3 3 3,-3-4 8,2 3-11,-1-2-17,4 8 17,-3-5 6,7 9-4,-3-8-7,7 6 5,-4-6 8,8 4-5,-7-6 8,12 5-11,-12-7-14,8 4-22,-11-6 33,4 3 3,-7-3 3,4 3-3,-6-3 5,3 2-5,-3-3 40,5 2-32,-2-2 31,9 2-44,-7-2-37,8 2 42,-8-2 19,8 3-19,-9-3-11,8 2 11,-7-3 6,9 2-6,-5-2-317,20 0 132,-12-1-179,33 0 266,-27 0-70,24 0 34,-28-1-160,13-4 207,-17 1 126,12-5 34,-16 2 78,15-10-145,-16 6-12,14-10 6,-14 11-11,9-8-25,-8 10-20,14-10 56,-12 10 89,13-8-44,-15 7 95,12-8-95,-12 7 106,8-9-78,-12 9 129,2-8-138,-6 8 84,1-11-148,-4 9 101,2-16-56,-2 13-42,2-17 30,-3 18 29,1-10-17,-2 14 5,-1-5-50,-1 7-33,-6-6 30,-1 5-98,-17-12 104,10 9 2,-16-11 4,16 13-6,-21-9-6,17 10-39,-17-5 42,20 9 50,-6-1-50,11 4-84,-9-2 84,10 3-45,-10-1 40,9 1-46,-9 1-2,8 0 36,-11 1 17,8 0 107,-18 7-107,17-3-45,-17 7 45,18-5 238,-15 6-176,15-7-60,-7 3-91,15-7-138,1 0 137,5-2-327,0 1 417,1 1 56,-1 0-56,0 2-1221,0-1 765,0 0-1071,0 3 365,4-2-1842,3 6 775,1-4 2229,-10-20 0,4 12 0,-11-17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28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72 13280,'-14'-18'434,"2"4"-327,12 13-26,0-1-28,0 1-44,-1-1 133,0 0 65,0 0 177,1 0 19,0 0-403,0-1 95,0 1-50,0-1 291,0 0-103,0 1 623,0 0-262,-1 1-594,0 0 0,-1 0 25,1-1 98,-1 0-36,1 0-963,0 1 285,-1 1 669,2 4 99,-1-1-116,2 6-55,1 0 0,2 1-6,1 1 0,1 0-9,1 4 9,-2-3 79,3 8-79,-5-8-6,3 11 6,-2-11-3,5 11 9,-3-12 30,7 8-36,-6-11-14,5 5 6,-8-10 5,-1 1 37,-2-3 94,0 0-94,-1 0-28,0 0-4,0 1 175,0 1 187,0 1-235,-2 1-93,0 2-42,-3 3-38,1-4-77,0 4 116,2-6-4,0 3 6,2-3-86,-1 4 80,1-5-139,0 2 140,0-3 5,0 1 0,0-1 48,0 1-37,0 0 31,2 3-39,-1-3-8,2 1 0,-2-2 52,0 1 4,-1-3-154,1 2 106,-1-1 196,0 1-48,0 2-148,-1 0-3,0 0 0,-1 0 110,0-2-48,1-1-1087,0-1 339,1-3-392,3 0-1697,1-3-512,5-1 13120,0-1-7373,-18 19 1,9-11-1,-16 16 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34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0 178 16066,'39'-17'-53,"-6"2"0,-22 8 16,1 0-7,-1 0-1,1 1 0,0 1 37,-1 0-1,0 0-27,-1 2 33,-2-1-64,4 0 64,-4 1-39,12-5 45,-10 5 8,12-5-3,-10 4 46,12-5-49,-13 5 1,6-2 39,-11 4 33,3-2-72,-5 1-9,5-1-31,-5 1 23,1 0 56,-3 1-26,0 1 35,-2 1-21,3-1-75,0 0-159,11-7 201,-6 4 123,7-4-115,-10 6 127,-2 0-1407,-2 2 1480,-1 3-66,1 0-108,1 4-28,3-1-6,-1 1 0,-1-1 8,2 5-8,-2-4-17,3 9 17,-3-8 73,5 6-11,-3-8-1,9 6-61,-5-5-42,12 8 9,-11-8-9,9 6 36,-12-7-2,4 6 8,-5-5-31,10 9 67,-6-6 34,13 9-8,-9-10-1,20 9-21,-16-9-46,15 5-2,-21-10-1,2 1 68,-10-3 120,0-1-134,-4 0 148,2-1 3083,-1 1 1,1 0 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38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11924,'37'23'-4452,"-7"-5"14282,-24-15-7373,-20-19 1,11 13-1,-13-15 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8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0 10519,'7'6'1699,"-2"-1"-1119,-5-5 2310,0 0-2828,-8-7 78,2 7-14,-7-4 50,3 9 26,-2 2-79,0 1-25,-1 2 8,-1 0-27,1 3-1,0-1 62,1 2-47,2 1-93,1 1 0,2 1-48,2-1-14,1 2 60,1-1-43,2-1 11,0-2-36,1-1 9,0-1 7,1-2 1,2 0 8,3-2-8,3-1-42,1-2-109,1 0-387,2-3-78,2 0-199,2-2-466,3-1-626,0-3-1870,1-2 3830,-3-3 0,-8 4 0,-3 1 0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19:39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13341,'39'23'37,"-6"-5"-85,-25-19 40,-1-1-46,-1 1 10,-1 0-1,-1 0 45,-1 1 3,-2-1 770,0 1-1042,-5 0 99,1 0 97,-5 0-1,3 0-88,1 0-289,0 0-3113,-1 0 1447,3 1 2117,16-2 0,-10 2 0,13-2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07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357 106 12944,'28'-21'-14,"-4"4"19,-16 12 4,-1-1 72,1-1 109,1 0-27,0 0-84,0 0-32,0 1 15,-1 0-56,-1 0 50,-1 2 411,-1 0-347,-2 3-128,0-1 2601,-3 2-2523,-4 0-17,1 0 0,-5 1-53,1 1-31,-3 2 34,-17 8-3,10-5 6,-15 8-6,21-9 5,-5 5 4,10-7 41,-5 4-5,6-4 33,-6 4-75,2-1 154,-11 10-151,9-7-4,-9 10-2,12-9 0,-5 7 3,6-9 36,-3 5 15,5-7 66,-3 3-112,5-6 46,-2 1-18,5-4 0,0 0-44,-2-1 8,-1 1 45,-3 1 14,0 1 2,-1 0-24,-1 1-82,3-2 53,1 0 31,3-1-425,1 0 378,-2 1 8,0-1 210,-3 3-70,-2 1-70,-1 0-62,-1 1-61,-3 0 53,5-1 31,-4 1-85,7-4-77,-2 3 131,5-3 31,-4 2-101,3-2-62,-2 1 90,4-2-143,-1-1 185,-1 2 412,-3 4-387,1 0-25,-4 5 8,3-4 79,-2 1-78,4-5 114,0 0-73,2-2-517,0 0 467,0 2 218,1 0-44,-3 5-174,1-1-59,0 2 50,0-1 9,0-2 0,0 3 9,0-5-4,0 4 4,1-6 181,-1 3-190,1-3-64,-1 1-23,2-2-173,0 0 260,0 0 210,0 5-208,-1-1 60,-1 8-62,0-4-42,-3 8 42,3-7-53,-2 8 44,3-8-2,-1 7 6,1-9-4,1 6 1,0-6-6,-1 2 14,1-6 0,-1 1-3,1-5-182,0 1 185,0 1 210,0 5-210,0 1-31,0 8 31,0-7 0,0 9-2,1-8-46,4 10 48,-2-10-64,3 6 64,-4-10-34,1 2-2,-1-4 72,0-2-61,-2-1-252,1 0 277,0 0 156,0 1 10,0 1-158,1 0-8,-1 1-3,1-2 3,-1 0 11,0 0-243,-1-2 145,2 1 17,-1 0 70,1 0 331,1 0-217,0 0-80,2 2-34,-1-1-3,4 1 6,-3 0 45,9 3-43,-7-3-10,8 3 5,-9-4 58,6 2-66,-6-3 14,2 0 44,-6-1-285,0 0 140,-1 0 8,0 0 87,1 0 227,1 1-79,1-1-184,4 1 36,-2 0 11,0 0-20,-4-1-220,-1 0 64,0 0-96,2 0 124,3 0-213,1 0-196,3 0-280,0 1-283,0-1-6370,3 1 17309,-6-1-7373,-33-1 1,18 1-1,-25-1 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08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16957,'-13'41'120,"1"-5"-72,3-19-6,1 0-37,-1-2 4,2 0-9,1 0-34,1-2-28,-1 0 60,2-1 2,0 0 5,-1 4-5,1-4 6,0 11 8,1-5-9,1-1 1,-1-1-6,1-9-3,1 1 3,-1-4 0,2-1 0,-1 0-3,0 0 3,0-2-1920,0 0 304,2-6-412,1-2-1021,2-6 3049,-7 24 0,4-13 0,-7 19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09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16279,'19'-18'-655,"-1"2"478,-11 13 18,3-1 33,0 0 64,1 2 57,-1 0-7,0 0-49,0 1 61,2 0 0,2 0 50,19 0-44,-10-1 39,21 0-51,-24 0-5,12-1 8,-17 1 0,9-1 3,-14 2-131,9-1 69,-10 1-100,4 0 100,-11 1 73,2 0 107,-3 0-48,3 0-67,-2 0 58,1 0-4281,-2 0 2397,-8 0 5099,2 0 1,-6 0 0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0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20 13628,'-33'-11'-561,"7"3"561,26 9 17,0 1-17,0 2-73,0-1 73,0 1 0,2-1 84,1 0-31,4-1 56,3 2-64,6-1-45,-4 0-3,4-1 48,-10-2 34,3 1-9,-4-1 182,7 0 0,-4 0 81,10-2-243,-7 0-85,13-4-7,-11 4-1,13-3 0,-12 3-42,13 0 0,-11 1 1,20 1 7,-19 0 26,13 1 3,-19 0 27,2 1 71,-10 0 170,2-1-162,-5-1-5897,1 0 9075,-5 1 1,0-1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1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3 15414,'20'-2'241,"-2"2"-205,-10 4-33,0 0 30,-1 1-24,0 1 44,-1 2-53,0 1 78,8 15-78,-5-7-53,11 24 53,-9-17 283,8 32-115,-10-26-78,4 30-57,-10-31 68,1 27-56,-3-29-6,0 21-31,-1-27 214,-2 13-82,-1-14 310,-13 18-346,5-20 28,-13 14-130,12-19 12,-9 7 20,9-9 64,-9 5-48,8-8 99,-19 3-79,13-6-28,-17 1-34,22-5-53,-6-1-512,13 0-879,1 0-8395,6 0 9707,11-5 1,-8 3 0,9-3 0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5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98 12566,'1'-34'579,"0"7"-531,0 25 2327,-1 2-2171,0-3-167,1 1 16,0-1 176,0-1-7,0 1-38,0-1-77,0 2-1353,-1 1 1478,3 1 34,-1 0-179,3 0-81,-1 0 75,0 0 70,-1 0-47,-2 0-160,0 0-759,0 2 708,-1-1 107,0 2 294,0 0-142,-1 0-147,0 1-5,0 0-39,-1-1-67,2-1-1,0 0 62,0 0 99,0 0-21,1 1-33,0-1 65,2 0 33,-3-2 274,2 1-240,-1-1 114,1 0-246,-1-2-14,1-2 14,0-1 134,-1-6-134,0 4-70,-2-4 9,-3 7-107,-5 0 19,0 2-145,-15 1 233,10 3 89,-18 7-28,18-2-112,-7 10 47,13-10-128,0 6 129,5-7 58,2 3-2,1-5 47,4 2 51,1-3 254,18-1-263,-7-1-313,22-10 109,-23 3-404,9-9 152,-19 8-890,0-3 287,-4 4-3399,-2-3 2084,-1 5 2293,0-2 0,-1 5 0,2 1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6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40 15307,'9'-18'975,"-1"2"-947,-11 14-28,1 0-98,0 1-17,1 1 17,-1 0 3,1 0-12,0 0-27,-1 0 98,-8 5 52,3-1-16,-12 10-5,9-3-9,-4 8-56,8-8-20,-3 4 87,6-7-156,0-1 86,2-5-78,1 0 151,2-2 543,14-3-490,-4 1-16,12-4-40,-13 3-11,0-1-31,-9 3-115,0 0-192,-2 1 352,-3 1 184,0 0-49,-3 2-54,2 1-81,0-1-48,1 0-156,1-1-3672,1-1 2311,0 0 0,1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7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13 17130,'-34'-7'-232,"8"1"120,26 7-31,0 0 249,2-1 54,2 1-101,5 0 30,2 0-80,3 2-1,2-2 31,1 1-11,1-1-28,-1 0-11,15 0 3,-12 0-51,22-1 53,-25 0-240,15 0 98,-18 0-488,4 0 493,-11 0-25,0 0 37,-6 1-273,1 0 164,0 0-225,0 1 249,-1-1-2159,0 0 1306,-1 1-592,-1 1-1671,-4 1 3332,7-9 0,-6 5 0,8-8 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7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65 14669,'22'-13'67,"-2"2"-5,-8 11-59,0-1 5,1 0 0,0 0 23,1-1-31,1 1 0,3-2-8,1 1-12,32-3 20,-22 1-501,31-3 78,-39 4-1084,11-3 863,-20 4-75,2-1-1356,-16 3 513,-9 3-93,0-1 1655,-6 3 0,9-3 0,3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7:59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13465,'36'16'42,"-7"-4"-78,-24-10-37,-2-1 73,0 3 31,-2-1 14,1 3 36,0 1-8,0 1 33,0 1-70,-1-1-33,-1 1-3,0 0 0,0 0 0,1 1 9,-1-1 72,1 0 20,-1-2 22,0 0 14,0-1-3,0 0-8,-2-2 25,-1 0 1,-2-2-35,-1 0 149,-1-1-50,0 0-93,-1-1-25,-1 0-8,1 0-4,-1 0-77,2 0 24,1 0-33,2 0-98,1 0-1041,2 0 828,1 1 308,0 1 3,1 1 0,2 1 0,2 0 9,3 2-1,1-1 56,1-1-58,1 1 39,0-2-42,-1 0-1,-2 0-2,-1 0-2,-1 0-7,0-1-2,-2 1-45,0-1 56,-1 2 73,-1 0 25,-1 1 81,0 1 25,-1 0 12,0 0-65,-3 1-16,-1-1-12,-2 1-25,-2-2 36,0 0-2,-1-1-9,-1 0-33,0-2-37,0 1 0,0-1-45,0-1 1,0 0-9,1-1-42,0 0 0,1 0-367,0 0-330,0 0-255,-1 0-298,1-1-822,1-1-2217,1-2 4331,2 0 0,2 1 0,1 1 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19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52 12882,'21'-27'1353,"-5"5"-958,-16 21 2175,0 0-2595,-2 1-137,1 0-23,-2 0 115,0 0 70,-2 4 53,-1 3-53,-3 5-53,-2 3 53,0 2 5,0 0 85,0 1-20,2 0-17,-1 0-19,0 0 19,0 1 25,-15 29-75,10-22 14,-15 28-6,19-36-2,-5 7-12,7-12-62,-2 4 65,5-8-11,-2 5 3,4-7-73,0 3 81,2-7 151,0-1 3125,2-1 1,0-1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20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74 14243,'-20'5'350,"5"-1"-207,13-4-36,0-1-1255,1 1 1148,4 0 288,3 0 37,6 0-138,7 0-97,4 0 16,8 0-33,4 0-3,4-1-25,3-1 28,-2-2-3,1-1 3,-4-1 25,-3-1 25,-3 0 0,16-8-89,-21 6 16,15-5 56,-30 9 348,-1 0-454,-8 4-1067,-2 1 1249,-3 3-103,0 0-46,-4 4-33,2 0-742,-1 0-19,-1-1-186,-1 1-168,-2-1-450,0 1-1330,-3-1 12725,1-1-7373,48-33 1,-30 23-1,36-26 1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20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14801,'36'-12'243,"-2"1"-156,-11 10-14,1 0-12,1-1 29,2-2-54,0 1-36,1-2-8,0 1-37,-1 1-98,13 0 99,-16 2-88,19 0-935,-28 1-1974,7 2-269,-17-1 3310,1 1 0,-6-1 0,0 0 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23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54 17007,'3'-21'20,"0"3"36,-3 13-48,0 1-8,0 1-42,0 2-1736,0 0 1778,-2 2 8,1 2 65,-1 1-73,1 3-3,0 0 3,1 0-98,0-2-742,0 1-5,0-1-5089,10 2 15764,-4-3-7373,-7-27 1,2 17-1,-14-21 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24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12728,'2'38'-8,"1"-6"16,0-26-2,-1 0 2,-1 0 37,0 0-9,0 0 261,-1 0-25,0 0 781,-12 17-795,3-10 190,-19 18-261,12-19 354,-17 11-365,18-13 258,-9 5-258,15-12 88,-2 1-116,7-3 118,0-1-134,3 0-270,0 0-18,1-2-472,0 0-380,0-2-358,3-1-214,3-1-436,6-2-1867,4-1 3883,-30 24 0,16-14 0,-26 19 0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25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411 72 15557,'-18'-17'271,"3"3"-262,12 12-1,0-2 37,1 2 36,-1-2 25,2 2 141,-1-2-62,1 2 503,-2 0-416,1 2-325,-9 0 8,3 0-129,-19 0 104,13 1 14,-12 2 51,16 1-4,-5 2 9,7-2 191,-15 6-191,9-4 33,-20 14-33,18-9-5,-14 11 13,17-9 59,-8 10-61,9-8 36,-7 11-34,8-10-33,-8 14-17,11-17-53,-4 11 59,8-14-40,2 9 82,1-8-6,1 9 0,0-9-6,3 6 3,1-6 3,14 7 34,-5-8-26,19 5-8,-13-9 6,25 3-6,-19-5 5,25 0 1,-23-3-48,26 0 39,-18-1-462,49-4 342,-37 1 70,41-6 45,-48 3-37,20-4 42,-30 4-3,17-6 1,-23 4-32,18-10 105,-19 7 268,20-18-258,-24 13 171,13-24-179,-23 20 53,3-22-44,-10 19-65,0-17-6,-2 16 132,-8-21-171,0 25-204,-19-10 174,6 22-161,-44 0 161,25 7-54,-44 9 45,43-1-50,-23 13 38,31-8 29,-16 11 0,26-10-95,-18 14 103,23-14-913,-10 12 440,18-13-674,0 9 359,6-8-4604,3 19 5437,3-16 0,0 5 0,-1-16 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27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17228,'8'-18'-238,"-2"3"247,-6 12 52,0 1 132,0 1-1117,0 0 994,0 7 28,3-2-19,1 6-74,3-3-5,0-1 0,3 3-2,-3-3-7,7 8 9,-8-7 14,6 9-3,-5-9-2,2 6-1,-3-6 1,3 5-9,-4-5-3,2 3 8,-4-4 1,4 4-3,-3-5-45,4 7 36,-4-7 1,4 5-29,-5-6-8,2 3 42,-2-5 140,2 5-134,-2-3 38,5 5-44,-3-4-5,5 5-1,-5-5-19,3 3 25,-4-3 0,1-1 56,-3-2 14,0 0-73,-2-1-420,1 0 423,0 1 255,0 0-185,1 0-61,-1 2 27,1-2 17,-1 1 1050,-1-2-1103,-5-1-338,-2 0-295,-6 0-126,-3 0-512,-3 0-1580,-1 2 2851,54-3 0,-33 2 0,44-3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57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349 241 16285,'-29'38'-9,"3"-4"12,13-19-3,0 1 0,2 0-56,0 2 56,1 1 0,-2 1 31,1 1-26,0-1 331,-11 25-336,11-21-72,-7 22 63,16-30 9,-2 8 9,3-9 63,-4 14-2,2-14 62,-5 10-124,3-14 54,-4 7-54,1-8 68,-11 14-68,7-10-8,-14 14-50,13-15-126,-5 9 122,11-14 10,0 5 38,5-10 9,1 0 476,1-2-401,3-5-25,1-1-53,4-6 48,6-8-12,-1 3 40,10-17-71,-8 10 46,10-20-43,-9 14-277,19-40 171,-16 30-184,17-38 88,-19 38-52,13-25 201,-13 29-16,11-20 16,-12 26 34,15-17 11,-15 26-6,13-14-39,-15 20 28,16-13 17,-16 14 42,12-9-33,-17 13 69,3-2-78,-6 6-204,3-2 167,-4 4 29,7-3 0,-3 3-9,11-5 8,-9 4-5,11-5-22,-11 4 0,10-2 36,-9 3-14,12-2-28,-10 2-90,6-1 34,-12 3-132,0 2 382,-6 3 212,0 8-205,-2 1 183,2 16-183,-2-7-61,-4 20-56,0-14-120,-9 32 70,5-30-107,-5 25 106,9-32 1,-2 12 11,3-16 67,-2 10 0,2-13 176,-7 11-131,3-14 221,-13 11-224,10-15 45,-13 3-112,10-7 8,-13-2-45,8-1 57,-15 0-65,13-1-17,-18-2 11,19 1-2,-19-5-26,23 3 15,-9-3-15,16 4-464,0-1 162,6 2-485,0-1-1795,2 1 1,0 0 0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58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72 15708,'-15'42'25,"4"-6"-28,6-26-58,1-1 58,1 1-59,-1-1 62,2 1 0,-2 0-45,0 4 124,-1 0-79,2-3 106,0-3 34,3-7 59,0 0-420,-2 0 16,1 2 205,-1 2 160,-1 2-82,0 2-13,-1 0-54,0 0 51,1-4 318,1-1 516,2-3-896,1-7-33,1 1 33,0-7 0,1 1 0,1 0-45,1-2-238,8-13 107,-4 9-194,16-17 177,-10 18-339,15-8 249,-13 13-100,14-7 383,-18 11-6,8-5-75,-13 8 67,13-7-51,-9 4-103,14-7 166,-15 7-15,5-3 8,-7 6-187,7-3 152,-5 4 49,17-3-5,-7 3-45,20-1 43,-16 2-4,25-1-75,-26 3 0,17-1 72,-25 1 6,7 0 48,-12 1 3,11 2-48,-11-1-118,7 2 73,-11-1-72,1 1 64,-5-2 61,0 2 82,-3-3 2651,1 1-2741,-5-1 0,1-1 117,-5-1-63,-1 0-46,0 0 54,-1-1 10,-4 1-72,3 1-8,-17-1 8,13 2-34,-17 5-27,16 1-43,-8 10 34,12-5-123,-9 20 140,12-15-70,-2 17 69,9-19-38,2 8 92,4-12 101,15 9-48,-3-13 90,25 3-98,-14-8 44,40-9-55,-31 1 134,33-13-90,-40 7 127,11-12-99,-22 11 163,4-10-138,-15 10 121,-1-11-221,-8 11-81,-9-8-3,-1 11-253,-25-8 88,16 11-432,-22-2-64,23 8-1772,-12 5 640,15 2 1846,-3 7 0,13-6 0,2 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0:59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24 13260,'-18'97'505,"2"-14"-407,7-59-54,-1 1-44,0 1 0,0-3 0,-1 1 6,1-4 5,0-1 23,1-2-34,1-3 6,0-1 296,0 1 37,-2 2-233,4-4 555,-1 2-339,6-10 260,0 1-307,0-4 847,1-1-1172,0-4-28,0 1 16,0-3-8,0 1-8,0 0-54,0-3 79,0 2-6,1-3 51,0 5-214,0 0 222,-1 3 84,0 1-154,0-3-36,0-2 64,0-2 36,5-10-55,0 2-250,19-33 20,-6 16-196,24-38 422,-17 31 172,26-34-107,-27 40-14,14-15-59,-26 35-176,1 1 27,-9 10-217,2 0 386,-3 2 44,6 3 9,0 2 0,13 7-61,-7-2 55,14 7 255,-11-5 110,19 16-245,-18-12 1,12 13-112,-19-15 487,3 8-216,-10-13 334,0 4-317,-5-10 174,-2 2-325,-2-3 260,-17 5-330,4-3-8,-27 8 33,16-4 42,-39 11-137,32-8-11,-28 10 11,41-13 70,-8 1-11,19-5 115,-1-1-104,8-2 16,-2-1-276,1-2-476,-4-6 117,4 0-2276,-4-16 1220,6 11-3567,-1-13 3106,4 16 1218,15 46 0,-11-27 0,11 37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39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205 0 17833,'-17'15'132,"2"-3"-99,14-9 4,-2 0-29,1 0 23,0 1-31,-1-1-9,1 1 4,0 0-4,0 1-35,0-1 2,0 1-12,0 0 4,1 0-12,-1 0 54,2 0-45,-1 1 50,1 0-3,0 0 4,0-1 2,0 0 2,0-1 32,0 0-23,0 0 31,0-1-5,0-1-29,0-1 31,-1 0-33,1 1 30,-1 1-2,-1 0-31,1 2-3,0 0-3,-1 2-3,1 1-30,-2-1 27,2 1-33,0 0 6,0-1 28,1 1-1,0 0 4,0-1 5,0 1 2,0-2 35,0 1-4,0-1-24,-1 1-1,0-1-8,0 0 0,1 1-8,-1 1-31,1 0 36,0 1 3,-1 2 0,1-1 0,-1 0 0,1 0 0,-1-1 0,1 0 0,-2-1 3,1 0-1,0 1-2,0-1 3,1 1 0,0-2-3,-1 0 0,1 0 3,-1-1 2,1-1-5,0 0 0,0 0-8,0-1 5,0 1 0,-1 0 1,1 1-4,0 0-2,0 0-1,-1-1 6,1 0 3,0 0 3,0-1 6,0 0-7,0 0 1,0 0 6,0 0 77,0 1 71,-1 0-28,1 1-67,-2 1-62,0 1-6,1 0 3,0 0-2,0 1-4,0 0 4,0-1-29,1 1 28,0-1-38,0-1 41,0 0-3,0-1 3,0-1 1,0 1-1,0-2-3,0 0 1,0-1-1,0 1 6,0-1 0,0-1 3,0 2 0,0-1-3,0 1 5,0 0 1,0 0-6,0 0 3,0 1-3,0-1-6,0 1 3,0 1 0,0 0 3,0 1 6,0-1 0,0 1-4,0-2 4,0 0 2,0 0 37,0-2-42,0 0-3,0 0-6,0 0-27,0 0 24,0 1 1,0 0-42,0 0 44,0 0 6,0 0 6,0 1-4,0-1 1,1 2 6,0-2 33,-1 1-40,1-1-2,-1 2 0,1-2-2,-1 1 2,0-1 0,1 0 2,-1 0 7,0 0-6,0 0 2,1 1 29,-1 0-31,0 1-3,0 0 0,0 2-9,0 0 4,0-1-4,0 1 1,0 0-1,0-1 1,0 0-37,0-2 37,0 1-26,0-2 23,0 0-23,0-1 29,0 0-1,0-1 1,1 0-4,0 1-27,1 0 36,0 0 0,0 1 0,-1-2-3,0 2-5,0-3-26,0 1 20,0-2-109,0 1 72,1-1-27,-2 1-12,2-1 20,-1 0 70,1 0 31,1 0-22,1 0-1,0-1 0,0 0 1,2 0 27,-2-1-27,1-1 24,-1 1-24,-1 1 2,-1-1 22,-1 0-27,0 1 2,0 0 29,-1 0 5,1-1 45,-1 1 16,1-2 29,-1 1-3,0-1-6,0-1-28,0-1-28,-1 0-5,-1-1-20,-2 0 3,-1 1-12,0 0 12,1 2-37,1 0 34,-1 1-36,1 1 28,-1 1-26,0-1-8,0 1 6,-1 0-6,-1 0-3,-1 0-31,1 0-25,-3 0 51,1 1-70,-1 1 33,0 2 11,-1 1-19,1 2-6,-1 1 6,2 0 19,-1 1 1,3 1-20,0 1 44,1 0-22,2 1 29,0-1-1,1 1-6,0 0-35,2 0 10,0-1-11,0-1 12,0 0-46,3-1 34,1-3-5,1 0-3,2-1 19,1-2-2,0-1 30,3-1 6,0-1 0,2 0 37,1-3-4,2-2 1,1-4-23,1-1 48,-2 0 11,-1-1 0,-3 1 33,-4 1 9,-1 0 0,-3 2 3,-2 0-3,-1 1-17,-1-1 9,0 0-20,0-1-6,-2-1-44,-1 0-26,-3-1 1,-2 1-4,0 1 4,-1 1 52,2 3-58,2 2 0,1 1 3,0 1-6,0 0-70,0 0-23,-3 0 6,0 2 9,-1 2 11,0 3 14,1 0-26,1 0 29,1 1-3,1 0-15,0 1 24,2-1 2,0 0-20,1-1-5,1-1 5,0 0-8,0-2-8,1 1-43,2-2-19,2 1-252,3-1-277,4-1-258,1-1-310,3-1-556,2 0-1133,1-2-1209,-1 0 4135,0-4 0,-9 3 0,-1 0 0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1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133 237 13243,'33'-31'1994,"-9"6"-1887,-27 23-9,-3 0 33,-2 1-24,-1 1 36,-1-1 16,-1 1-44,0-1-25,0 1-82,1 0-8,0 0-8,1 0-46,-1 0 10,0 1-124,-5 4 106,3 1-142,-4 6 69,8-5-78,-2 8 169,7-7-26,-2 8 64,4-7-100,-1 9 106,2-8 44,0 7-52,0-7 8,4 8 0,0-11 42,5 5-34,-3-10 29,3 1-37,0-3-249,1-1-12,4-2 12,4-3-23,2-3 49,2-2 197,11-6 116,-11 4 223,9-8-240,-20 12 160,2-4-91,-11 8 46,-1-4-126,-1 4-20,-2-5-40,-2 4-7,-12-9-1,3 6 6,-13-7 37,10 9 147,-11-6-178,13 8 70,-7-3-76,12 6-160,-1 1 34,6 0-70,0 1-445,3 0 641,8 0 126,2-1-28,10 0-62,5 0-36,6-1 14,29-2 23,-12 0 16,37-3-50,-37 2 55,42-8-21,-45 6-29,33-11 3,-42 9-50,25-9 39,-24 8-39,34-7 39,-38 10 232,15-2 205,-38 8-81,-3 1-258,-5 0-53,-2 0 184,-2 2 79,-7 7-227,-1 0-50,-15 16-34,12-12-30,-9 9 33,15-14 238,-7 4-196,6-7-28,-9 4-14,8-4-168,-6 3 70,7-4-149,-1 3 158,7-3-60,-3 6 43,5-5-45,-2 8 151,3-7-48,1 6 48,2-5 0,11 7 0,-4-8-45,13 6 12,-11-7-116,13 5 77,-13-5 13,11 6 56,-14-3-78,6 5 36,-7-5 45,1 4 151,-7-7 429,0 3-219,-5-5 566,-19 7-552,4-4 191,-22 2-384,19-6 58,-11-1-234,17-1 0,-7-2-48,12-1-462,-7-5-166,10 4-2146,-2-7-814,7 3 3630,8-11 0,-4 11 0,4-5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1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15254,'-9'41'-106,"1"-7"97,5-23-27,2 0-42,1-1 78,0-1 8,0-1-8,0-1-34,3 0-890,1-1-401,3 0 1325,7-1 0,-8-2 0,4 0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2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229 0 12980,'-47'74'740,"6"-9"-569,26-41-20,-2 3-70,0 1 109,0 1-156,1 1-23,3-2 59,0 0-70,3-1-33,2-1-18,3-2 43,0 7 69,3 5 9,0-10-537,2-2-45,0-22-2006,0 0-344,0-9 2862,2 1 0,-2-2 0,2 4 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2.3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14719,'97'2'68,"-11"-1"-32,-52-3-5,0 0-31,-2-2-9,-5 2-24,-1 0-48,-4 0 72,0 1-36,0 0-72,-1 1 117,21-8 0,-24 6 0,11-6 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2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9822,'11'12'341,"-2"-3"-341,-9-9-1196,0 0 1,0 0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3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16047,'-7'42'142,"1"-5"-144,-1-22-52,1 0-60,1 0 52,0-2 17,3-1 42,1-1-36,1 3-700,7 0 115,-3-3-1603,13-2 9,-4-7 2218,14-7 0,-16 4 0,5-4 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4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17 12630,'11'13'2224,"-2"-3"-1477,-9-10 256,0 0-1012,-25-10-114,17 7-64,-20-8 55,21 14 132,0 0 39,-1 4-39,0 0-115,0 0 17,1 2 0,2-2 20,1 1 33,1 0 9,2 0-17,0 1-31,6 7 84,4-5-84,29 10-149,-11-14-374,31 4 285,-28-7 0,7-1 70,-15-2 89,-3 0 163,-3 0 110,-4 0 105,-4 0 107,-3-1 56,-1-4-244,-1 0 177,0-14-274,-2 6 293,0-13 76,-1 13 266,-1-7-496,-2 10-218,-9-3-92,2 8-96,-12-1 197,10 3-12,-9 1 0,9 0-8,-6 1 11,11 0 62,-5 0 50,8 0-51,0 0-178,3 0-250,1-1 204,1 0-447,5-3 448,0 1-4,14-4 147,-4 3 64,31-6-48,-19 6-64,29-3 109,-29 6-179,32 3-62,-28 1-67,26 7 217,-34-3-54,6 5 136,-18-3-75,0 5 84,-9-6 292,0 12 114,-3-11 294,-5 11-512,1-11-127,-8 8-72,7-8-56,-3 8 61,7-8-30,-1 3 30,1-6 130,1 1 116,0-6 304,1 1-528,2-5-114,8-9-16,2-2-707,21-20 415,-7 10-78,41-24 476,-31 26-191,34-10 89,-49 25-162,8 3 272,-23 9 749,-3 10-436,-3-1-16,-1 16-252,0-12-51,0 17 6,0-18 11,1 9 34,0-17-582,2 1-819,-1-6-5104,1-2 6460,-2-4 0,0 1 0,-1-1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4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12977,'0'0'0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7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12944,'0'0'0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07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14341,'15'15'1445,"-3"-4"-622,-12-11 1104,0 0-2829,1-4-593,0-1-2073,0-6-2712,-1 1 16110,6-6-7373,-12 37 1,11-24-1,-13 31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41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114 118 16514,'-20'-17'-47,"4"3"47,13 12 0,1-1-9,-1 1-44,0 0 19,-1 0-2,1 0-9,-1 0-25,-1 0-291,1 0 67,0 0 90,0 1 52,2 0-116,1-1 55,1 1 126,0 0 34,0-1 0,0 1 8,0-1-28,0 1-17,0-1 46,0 0 44,0 0 117,0 1 776,0-1 57,0 1-864,0-1-41,0 0-36,0 0 52,0 0-16,0 0-45,0-1-34,-1 1 26,0-2-37,0 1 45,1-1 112,-2 0 31,2 0 31,-1 1 27,0 0 110,1 1 560,0 0-933,-1 6 1,0-3 10,0 4 51,1-2 42,0 1 11,0 2-53,0 2 3,1 1-3,1 3 0,0 1 9,1 0-4,0 1-2,0 0 31,-1 0-32,0 1 4,0-2-6,0 1-8,0 0 8,-1 0 0,1 0-3,0 0 0,0-1 0,0 0 0,0-1 3,0-1 0,1-2 3,-2 1 3,1-2-3,0 0-1,0-1 7,0 0 24,-1 0-30,0 1 39,0 1-5,-1-1-29,1 2 34,-1-1 11,0 0-19,0 0 2,-1-1 6,0 0-36,-1 0 2,0-1-8,0 1-3,0-1-39,-1 2 34,1-1-26,-1 0 34,1 1 3,0-1-3,0 0-3,0 0 3,1 0-8,-1-1 5,0 0-5,1 0-26,0-1 26,1 0 8,0-1 0,-1-1 3,1 0 5,-1-2 34,0 1-34,-1 1 29,1-1-29,0 1-2,-1-1-6,1 0-6,0 0-2,0-1 2,0 0 1,0 1-4,0-2 6,1 1 3,-1-1 0,0 0 3,1 0 34,-1 1-29,1-1-2,-1 0 36,1 0-37,-1 1 1,1-1 2,-2 1-5,2 1-3,-1 0-6,1 0-2,-2 0 2,2 0 4,-2 0-4,2 0-28,-1 0 1,0 0-4,0-1 35,1 1-4,-1 0-2,0 0-26,1 2 31,0-1 3,0 2 6,0 0-3,-1 1-3,1-1 5,-1 1 4,0-2-1,0 1 26,0-1-34,0 0-3,1-1 0,0 0-3,-1 0 1,1 0-1,-1-1 1,1 1-1,0-1-2,0 0-26,0-1-137,0-1 205,0 0 53,0 0-34,-1 1-20,0 0 71,1-1-639,-1 0-1148,0-1 40,0-3-1326,0-4-2575,1-3 15374,0-9-7373,2 35 1,-1-22-1,1 31 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36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22 17001,'-27'-7'712,"6"2"-592,21 5 703,0-1-823,0-1-11,0 1 70,0-2-56,1 3-73,-1-1-440,2-1 440,-6 7 70,1-1 53,-6 8-53,0 0 0,-3 5-36,-1 2-6,0 2 5,0 2 26,-7 23 3,8-16 5,-11 39 3,15-40 78,-9 23-44,10-33-31,-4 11-42,6-16-54,-3 8 85,6-12 2,-1 6 6,3-10-14,-1 2 14,1-4 39,-1 1 3,1-4-6813,-1 0 3476,4-7 6571,0 2 1,4-5 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37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78 14565,'-3'-20'600,"1"3"-278,-1 12-84,0-1 2,-1 1-27,0 1-48,1 0-13,0 1-66,1 1 7,-2-1-40,2 1 25,-2 0-44,3 0-1882,1 0 1792,2 2 56,2-1 171,6 3-56,5 0-107,6 3 3,5 0-2,19 5-7,-9-3 12,30 4 31,-28-5-3,24 0-39,-29-3-28,19 1 25,-29-3-367,9 1 277,-21-2-64,7 1-212,-9-1-688,6 0 438,-7 0-907,2 2 613,-6 0-1716,-3 7 982,-6-4 1644,-1 2 0,0-5 0,2-1 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37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14694,'42'5'14,"-5"-1"-3,-18-4-2,0 0 36,3 0-40,2 0 4,2 0-9,3 0-404,2 0-999,19-3-3783,14 1 3126,-13-2 2060,-1 3 0,-40 1 0,-4 0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38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430 41 15181,'-8'-18'616,"1"3"-414,1 13-34,-1 0-25,0 0-82,0 1-61,-2 1-50,-1-1-3,-2 1 44,-2 0 1,-2 0 78,-15 8-67,9-3 103,-28 17-61,26-9-34,-23 13-2,25-12 35,-14 9-35,18-11 24,-8 7-41,13-9-275,-7 9 278,13-11-57,-2 8-25,8-9 0,0 4 85,1-4 114,13 2-51,-2-6-156,42-1-199,-18-7-291,45-9 246,-37 2-101,26-14 440,-31 10 110,14-14 32,-27 12 116,5-12-152,-19 14 216,1-11-252,-9 16 37,-1-2-62,-2 11-76,0 1 143,-3 4-6,0 0 1,-3 5-26,-1 3-45,3 0 51,-2 7-87,4-6-101,0 14 101,4-13 53,8 11 1,1-14-49,13 4-512,-6-8-1038,16 1 211,-11-5 1334,31-6 0,-36 2 0,14-4 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39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0 14028,'-37'11'467,"6"-3"-279,24-8-82,0 0-52,-1 2 35,-1-1 37,-1 3 25,-1 0 17,-2 1 322,-17 7-285,11-5 50,-20 9-247,23-8-8,-4 3-31,10-2-14,1 1 1,1 0 38,2 2-47,0-1 8,2 1-42,1 7 79,1-7-59,1 8 67,2-11 95,11 3-95,-2-8-286,20 1 54,-10-10-71,30-13 306,-24 3 78,20-15 1,-30 16-29,1-2 0,-9 8-33,0-2-1493,-3 4 1473,0-1-691,-3 3 699,-1 3-1024,-1-1 1402,0 7-190,0 0-98,1 5 1230,0-1-1331,1 2 996,2 0-965,1-1-22,2 4 5,-1-3 90,7 7-101,-6-9-1291,7 5-216,-7-8 1507,5 0 0,-8-4 0,2-1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0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485 1 12806,'-23'0'743,"5"1"-239,15-1 42,1 0-98,0 0-154,1 0-98,-2 0-28,1 0-123,-4 0 25,-2 0 689,-37 17-625,18-6 138,-39 21-202,38-14-28,-17 12-42,21-12 70,-11 12-59,16-12 73,-15 22 3,18-19-37,-11 23-50,17-21 0,-7 28 0,9-23-48,-3 28 4,8-29 30,1 18-34,3-20-14,11 18 43,-4-24 22,16 10 33,-10-20 104,15 2-134,-10-6 30,17 0-36,-14-4-22,25 1-20,-22-2-717,35 1 406,-35 0-719,20 3 265,-29-1-2021,4 3 725,-14-3 2103,0 2 0,-6-3 0,0 0 0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1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71 13432,'-1'-23'224,"1"4"-54,0 12 191,0 1 34,0 1-56,0 1-70,0 2 14,0 0 921,0 1-1504,0 0 300,5 1 283,2 3-196,7 2-43,4 4-44,4 2-2,2 2-74,14 6 76,-9-4 59,20 13 2,-21-10 43,32 19-101,-28-17-6,28 17-5,-33-22-1,15 8 51,-21-11-25,14 4 61,-16-8-33,21 5-45,-21-8-11,14 3-45,-21-4-56,2 0 112,-8 0 56,2 1-53,-3-1 8,5 2-3,-5-2-10,8 3-553,-7-4-240,2 2 313,-6-5-1873,-2 1-1134,-5-1 3489,-1-2 0,0 1 0,2-1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2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558 59 13347,'18'-33'387,"-4"7"-163,-14 26 960,0 0-901,-3 0 3,-1 0-135,-4 0-118,-3 3 85,-4 1 39,-2 4-23,-4 2-72,0 1-29,-1 1 337,-26 19-238,-18 12-96,2-1-25,-13 13-11,42-28-53,-25 22 3,33-26 5,-16 15 36,29-24-122,-4 5 50,11-10-670,0 2-173,5-6-3486,6-2 1366,4-3 3044,3-3 0,-2 1 0,-4-1 0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2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472 0 10046,'10'5'2735,"-2"-1"-1942,-8-4 221,0 0-1014,-4-2 117,0 3-72,-6 1 0,1 4-39,-2 3 192,-2 0 7,-2 2 416,-22 14-433,12-8 120,-35 25-302,35-23 178,-31 22-139,34-24-45,-13 8 0,17-12-8,0 0 8,1 0 3,0 0-3,3-2-3,1-1-6,2-1-44,1-2 56,-3 3-3,5-4-538,-5 3 317,9-6-1268,-1 3 660,3-4-1154,1 5 611,6-3 1372,11 1 0,-8-3 0,6-1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3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13840,'46'49'322,"-4"-7"-123,-23-27 5,1 0-41,0-1-29,1-1-27,0 0 117,24 20-194,-18-10 24,19 24-46,-30-21 70,2 16-72,-13-17 39,-1 24-45,-3-25 87,-6 30-34,1-33 132,-9 17-96,3-24 99,-13 8-101,6-12 36,-16 5-50,12-9 47,-24 3-86,23-7-26,-15 2-36,24-4-3207,-2-7-239,10-1 3474,3-5 0,2 6 0,2 2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43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1266 14910,'-34'6'221,"6"-1"-157,27-4 438,1-1-561,1-4 59,1 1 3,0-4-3,3 2 106,-1-1 9,2 0-62,-1 0-47,1-1 38,-1 1-10,1 0-34,1 1 0,0-1 3,2-1 5,1 0-5,1-1 0,1 0 5,-1-1 62,-1 1 0,-1-1 45,0 1 8,-3 0-42,0 0-75,-1 1-6,0 0-8,1-1-29,0 1 32,0 0-1,1-2-30,0 1 36,1-1 0,0-1 0,1 1 2,-1-1 7,1 0 2,-1 0 42,-1 0-53,1 1-5,-1 1 5,-1 0 0,0 2 11,-1 1 67,-1 0-25,-1 2-53,0 0 0,-1 1-8,1-2 0,1 0-1,1-1 4,2-2 2,2-1 0,1-1-3,1-2 6,0-1-2,2-1-4,0 0 0,-1-1 6,1 1-5,0 0-4,-1 1-44,0 2 50,0 0-33,-1 1 33,-1 1 3,0 0 3,-1 1 0,-1 0 0,1 0 5,-1 0 28,0 0-27,0-1 44,2-1-8,-1-1-37,2-2 29,-1-1-32,1 0 1,-1-1-3,1 1 30,-1-1-24,0 1-1,-1 0-8,0 0-6,0 1 4,-2 1-4,0 0-36,-1 2-11,0 0 16,1 2 29,-1-1-37,2 0 3,2-1 37,-1 0 2,2-1 6,-1 0 2,2-1-2,-2 0 0,0-1 5,1 1 26,-1 0-23,1 1-3,-2 1 1,0 0-9,0 1-3,-1-1-5,0 1-46,0-1 18,-1 2 2,0 1 23,-1-1 11,1 2 3,0-1-3,0 0 11,1-1-8,0-1 39,1-1-36,2-2-6,0 0 0,3-4 11,0 0 50,1-3-7,-1 0 7,-2 1 1,-1 1 25,-4 3-17,-2 2-26,-2 3 26,-2 2 56,0 2 6,-1 3 526,0 0-622,-2 3-36,0-1-36,-1 1 28,0-1 5,0-1 3,0 0 5,0 0-2,1 0 3,0 0-3,-1 0-3,2 0-98,-1 0 100,2-2 1,-1 1 42,1-1-17,0 0-28,0 0-45,0 0 45,0-1 37,-2 0-29,0-1 0,-2 1 1,0-2-1,0 1-5,-1 0-3,0-2-3,-1 2 3,0-1 0,1 1 6,-1-1 2,0 2 62,1-1-17,0 1-44,0 1-1,0 0-8,-1 1 0,1 1-5,0 0-4,0 0-27,0 0 30,0 0 6,1 0 3,0 0 67,0 0 45,0 0-20,1 0-67,0 0-28,1 0-87,1 3-16,-1 0 33,0 4 36,0 0-11,1 2 40,-1 1-4,1-1-52,1 2 10,0-2 15,0 0-6,0-1-3,0-1 3,2 0 34,2 0-51,3 0 50,0-1-41,2-1 47,1-1 3,1 0-8,2-3 2,1 0 6,2-1 34,1-3 11,1-2-37,1-5 45,0-1-2,-1-2 27,-2 0 9,-3-1 16,-2 1 29,-4 0 5,-2 1 12,-2 1-21,-2 1 4,-1 0-20,-2 0-53,-2 0-6,-3 0-11,-1 1-34,-1 1 1,1 1 36,1 3-43,1 0 4,-1 2 0,1 1-1,0 0-5,0 1-84,-1 0-3,0 0-16,0 1-18,-2 2 35,-1 3 7,-1 2 37,1 1 9,0 1-29,2 0-8,1-1 11,2-2-19,2-1-9,0-1 0,2-1 9,1-1 33,0 0 3,0-2-132,0 0 121,2 0 48,0 0-1,4-1-2,-1 0 5,3 0 3,1 0 0,1-2-191,0-1-178,1-3-99,-1-1-61,-1 0-93,-2 0-352,-1-1-701,-2-1-1335,0 0 12840,-3 1-7546,-40 37 0,30-25 0,-32 29 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7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16324,'43'2'0,"-4"-1"0,-22-1 36,0 0 6,-1 0-42,0 0 3,2 0-3,0 0-3,2 0 3,1 0 6,12 0-54,13 0 45,-10 0-53,16 0 56,-36 0-89,8 0 80,-18 0-105,-1 0 69,-4 0 176,-1 0-131,2 0 0,1 0 51,3-1-51,1 0-381,3-2 0,1 1 381,-4 0-151,-1 2 53,-4 0-661,-2 0 328,-4 0-642,-1 0-142,-5 0-1787,-6 2 20,4-1 2982,28-1 0,-14-1 0,27-1 0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48.5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14739,'43'10'-14,"-6"-2"20,-23-10-6,-1 1-62,-1 1 56,-2 0-27,-1 0 5,0 0 28,0 0 45,0 0 8,8 0 0,14 0-84,-5-1 40,16 0-9,-21 0-28,16-1-26,-21 2 10,11-1 46,-17 1-46,9 0-1,-10 0 20,4 0 131,-10 0 110,-1 0 1850,-1 0-2139,0 1-358,-4-1-28,1 1-378,-5-1-202,2 2-667,-3 0-1744,1 1 13280,0 1-7373,23-8 1,-14 4-1,18-7 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59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8797,'-21'10'-137,"4"-1"100,15-8-27,2 0 72,4 0-8,-1-1-5,3 0-60,-3 0 9,-1 0 1126,-2 1 347,1 0-2050,0 0 907,0 1-128,-1-1 3019,1 0-3165,-4 0-82,0-1-72,-3 1 154,-1-1 17,0 0 146,-1 1-18,1 1-55,-1-1-29,1 1 379,-13 3-387,9-1 207,-13 4-162,13-4-84,-6 4 31,7-3 73,-3 2-20,6-4 98,-6 5-135,6-3 54,-4 5-106,6-4 86,-4 4-59,4-4 71,-2 4-54,3-4 39,-2 7-92,4-6-5,-2 9 5,2-8 0,0 5 0,1-8-6,0 5 6,1-6-11,-1 5 8,1-5-22,0 7 30,0-5 4,0 7-4,0-6 4,0 8-15,0-7-2,2 3 2,-1-6-22,3 2 23,-2-4 5,4 4 5,-3-3 12,4 2-9,-3-3 4,9 1-15,-5-3-815,13 0 325,-7-1-899,14 0 387,-9 0-2123,11-4 40,-14 0 3088,3-2 0,-13 4 0,-2 0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1:59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40 12902,'-27'-3'187,"4"1"-131,11 3-11,2 0 0,0 1-45,3 0 0,2 0-73,2 0 73,0-1 73,1 0 135,-1 0-18,0 0 278,-9 5 400,-4 5-689,-2 1-101,-14 15-83,16-12 41,-13 14 45,18-17-114,-3 6-21,9-8-142,0 8 160,3-9 25,2 5 11,1-9 106,11 2-25,-2-5 15,19 0-96,-8-2-45,24-5 42,-17 0-302,31-8 305,-32 5 215,16-6-108,-28 6 52,1-8-77,-8 6-40,2-6 28,-5 7-12,3-11-4,-4 9-12,1-10-37,-4 11-13,2-10 2,-2 10 3,1-9-131,-1 11-381,-1-3 274,0 7-854,-3-1 409,0 3-1336,-7 2 521,1 2 1501,-11 4 0,12-3 0,-3 2 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1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337 0 13972,'-23'33'456,"2"-2"-366,10-12-26,-2 2-55,-1 1-7,-2 1 113,-1 1 92,-2 0 104,2 1-95,-1-1-101,2 0-82,-9 23-36,9-18-64,-11 26 67,15-32 45,-7 18-37,10-23 1,-5 12 52,8-21-61,-2 4-5,5-10-76,0 1 72,3-2 141,-3 1-68,2-1-33,-2 2-31,1-3 400,1 0-400,4-4-61,-1-1 61,3-3 89,-2 1-89,1-1-70,1-3 62,-1 1 2,4-6-2,-3 6-160,7-8 160,-4 8-107,7-7 53,-6 8 48,12-6-31,-10 7-8,11-7 53,-11 7 0,8-3 3,-7 3-3,7-2-62,-9 3-47,13-4 67,-12 5-369,13-3 187,-11 4 67,12-1 148,-12 2-44,7-1 50,-13 3-69,3 0 72,-3 0-40,12 0-4,-7 0-242,12 1 194,-13 0-23,6 2 42,-9 0-142,1 2 142,-6-2 73,0 1 3,-3-1 204,0 5-126,-1-2-11,-6 9-34,0-5 15,-8 8 10,5-6 4,-10 8-29,7-8-19,-13 10 33,12-10 43,-14 10-37,12-11 319,-19 14-375,16-12-37,-12 8 37,20-13 196,-4 2-98,7-6 188,-6 1-143,6-3-51,-3-1-89,6-2-39,-1-3-1,3-1-2,-2-6 36,4 5 14,0-4-2,1 6-6,0-1-12,0 5-1181,0 0 1190,4 1 0,2 0-39,5 0-25,2 1-26,2 1 73,5 5 17,-5 0 485,20 13-379,-16-7-72,22 13-34,-20-13 53,15 7-48,-17-8 102,10 2-71,-18-8 107,2 0 0,-11-4-992,-1-2 516,0-3 9,-1 0-254,1-3-136,-1 1-521,-2-1 1235,3 16 0,-3-9 0,3 11 0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2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1 15246,'-25'29'204,"3"-2"-162,9-6-42,2 0-3,1 1 1,1-1-94,2-1 94,2 1-52,1-2-18,1 1 66,0-1-39,0 0-25,1 14 17,1 0 42,0-1-45,7-1 56,-2-20-3,8 5-3,-4-11 4,10 1-337,-3-4-45,27-5 384,-17-1 6,22-6-51,-26 3 31,10-1 6,-15 4 36,9-2 8,-12 2 152,13-7-144,-14 4 110,9-10-84,-13 7 93,3-15-102,-6 11 82,0-13-134,-4 15 69,0-5-8,-1 9-6,0 0-58,0 7 305,0-1-311,-3 2-118,0 0 118,-3 0 25,0 0 197,1 0 18,0 0-133,1 0 173,-5 0-207,4 0-65,-8 0 37,5 0 78,-7 0-123,7 2-196,-8 8 193,9-2-2,-4 13-1,8-8-44,0 14 16,2-9 20,10 18 59,-1-17-76,17 12-145,-8-20-1034,21 0 493,-10-7-3329,47-4 2139,-32-3 1907,42-4 0,-60 4 0,7-2 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3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33 159 13922,'1'-23'-146,"1"4"84,-7 16-2,3 1 11,0 1 8,1 0-345,1-1 1,0 1 0,0-1-54,4-1 398,-1 0 48,6-2 78,-4 2 244,6-3-224,-6 2 260,5-4-117,-7 4 72,3-8-234,-5 6 27,2-6-100,-2 6-6,0-4-6,-1 5-42,0-1-36,0 2 44,0 1-8,0 0-1249,0 2 1297,0 5 70,-1 0-20,-1 3 48,0-3 53,-1 0 162,-1-1 45,0 0 119,-1 1-147,1-2 367,0 1-512,2-3-18,0 1-170,0-1-42,1 0-680,-1 0 865,1 0-17,0 0-45,-2 0 339,1 1-118,-1 2-97,-4 4-202,2-1 39,-4 5-37,5-4-66,-3 9 61,3-7 2,1 9-4,2-10-38,1 5 46,0-5 5,1 5 76,1-6-93,5 3 1,-2-7-1406,13 3 329,-5-3-3882,15 1 4964,-12-2 0,-1-1 0,-10-1 0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4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9 14165,'-25'-5'403,"2"1"-403,12 5-45,0 1-16,0 2 55,0 1-67,0 0-25,0 2 0,1 1-100,-4 10 153,6-6-45,-3 14 90,9-11-1375,5 19 678,3-15-905,10 15 236,-4-20-1384,6 7 2750,-10-11 0,-2 0 0,-4-7 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4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29 7002,'-12'-16'0,"3"3"0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4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10650,'1'13'1154,"0"-2"-810,-1-11-2047,0 0 1,0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44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75 683 17771,'-3'-29'34,"0"2"8,4 12 20,-1-1 8,0-1-31,0-1-36,0 0-3,-1 0 0,-1 1-3,0 1-39,0 0-53,1 2 33,0 0 12,1 1 44,0-1 3,0 2-5,0-1-43,0 0 43,1 1 5,-1 0 3,2 0 9,-1 2 61,1 0-3,-1 1 3,-1 0-9,0 3 26,0-1 0,0 2-25,0 0-20,0 1-9,0 0-22,0-1-8,0 1-3,0-1-5,0 0-4,0 0-22,-1-1 29,0-1 2,0-1 0,-1 0-40,1-1 40,-1 0 6,1-1 0,-1-2 2,0 0 26,-1-1-34,1 1-3,-1 0 3,1 1 87,-1 1-57,1 1-27,-1 1 31,1 1-31,-1 1 5,0 1-2,1 0-4,-2 0-2,2 0-5,0 0-4,0 1-27,1 0 36,0 1 62,1 0-62,-1 1 8,1 0-5,-1 0 0,1 0 5,-1 0 0,1 0-2,-1 1 0,0-2 2,1 1 0,0 1 1,-1-1-6,1 0-3,-1 0-3,1 0-3,-1 1 1,1 0-1,0-1 3,-1 0 0,1 1-5,-1-1 0,1 0-26,-1 0 26,1 0-1,-1 1-3516,1 0 3035,7 0-843,2 1-443,7 0-1234,2 0 12840,-2-1-7373,-43 1 1,24 0-1,-35 1 1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6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1 16663,'-11'20'-6,"2"-2"76,9-12 25,-1-1-33,-1 0-1,0 0-7,-2-1-52,1-1 7,1-1 44,0-1 230,-2 1-230,-1-1 34,-9 1-45,4-2 0,-14 0-95,12-1-253,-14-3 211,15 1-76,-4-4 127,10 4-113,3-1 42,1 2-4254,1 1 3053,2 0-459,4-2 5051,2 0 1,4 0 0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8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0 17125,'-25'35'-93,"3"-4"113,12-18-20,2 1 31,1-1-31,2 0-48,0 0 45,1 1 3,0-2 3,1-1 8,-1-2-5,1 0-101,0 0-194,1-4 272,0 1 79,3-3 8,1 0-34,6 3-30,-1-3 28,10 5-211,-8-5-1318,14 2 725,-13-4-1812,12 0-171,-10-3 2753,2-2 0,-8 1 0,-2 0 0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08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69 102 17379,'-22'-56'-702,"4"12"-332,16 43-612,-1 1-1471,-2 0-937,1 3 4054,-4 1 0,5-1 0,-1 1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13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486 71 16377,'-13'-18'98,"1"2"-36,8 11-62,-1 2 5,-1-2 32,-2 1 27,0-1-64,-1 1 0,1 1 0,-1 0 36,-3 0-80,-8 2 2,5 0 47,-10 1 4,13 0-7,-11 5-2,10-1 59,-18 12-56,16-6 145,-15 12-86,16-9 44,-11 8-100,8-6-82,-15 13 76,16-12 12,-12 12 30,18-14-56,-11 16-40,12-15-41,-6 14 90,10-16-4,-1 7-44,3-9 42,-1 15 8,3-13-17,0 13 20,1-14-8,0 12 2,1-12-44,2 10 50,0-13 8,5 6-8,-4-7 12,5 5-7,-2-6-2,7 5-3,-6-7 3,5 3 92,-6-6 3,12 4-92,-5-3 33,14 2-34,-11-3 57,14 1-54,-10-2 9,31 0-17,-22-1 42,25-2-36,-30 0 27,14-5-35,-18 1-4,17-6-2,-14 4-149,25-13 157,-25 8 255,22-19-247,-31 15 34,11-16 11,-15 14 42,5-16-95,-6 11 0,3-21 0,-6 18 194,2-22-116,-7 27 0,1-11-75,-3 24-204,-10-5 139,0 7-42,-22-4 96,9 6-149,-22-3 96,17 6-40,-32-1 6,29 3-20,-23 0 36,33 0-273,-6 2-91,16 0-187,-2 5 149,9-1-2639,2 16 1126,7-8 1994,9 14 0,-6-19 0,4 2 0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14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14980,'46'35'47,"-6"-5"-80,-26-20 24,-1 0 9,1 0 12,-1 0-12,0 0 53,-1-1-53,1 1-9,3 1-97,1 2 109,-4-2 44,-1 2 43,-8-7 294,0 10-270,-2-7 12,-1 12-81,0-10 8,0 9-58,0-7 13,5 8-8,-3-11 0,4 4 76,-6-11 321,2 0-511,-2-3-2314,1-7 140,0 0 2288,0-14 0,-2 11 0,1-3 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15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96 15991,'48'-10'103,"-6"-1"-103,-24 5-5,1 0-4,1-2-36,2 0 37,0 0-37,1-1-16,0 3-1,1-1 28,9 0 29,-14 3-155,8 0 124,-20 3 39,6 1-3,-3 0-14,13 0 14,-10 0-79,6 0 6,-12 0-16,4 0 80,-6 0-44,3 0 53,-4 1 0,-1 2 3,-2-2 627,-1 0-885,0 1 255,2 0 255,0 3-59,1 0-126,3 2-17,1 0-42,5 4 43,-3-3-4,15 10-50,-10-8 62,17 8-57,-12-10-2,18 7-3,-12-7-50,24 10 41,-25-9-41,12 7-3,-24-11-1224,1 2 829,-10-5-1345,0-1-394,-3-1 2187,-9-5 0,7 4 0,-7-4 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17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421 0 14227,'-18'11'403,"3"-3"-314,13-8 169,1 0 215,0 0-366,-1 0-99,-1 0 45,-1 2-47,-1 0 47,-4 2-8,0 1 36,-1 0-39,1 0-34,-1 2 88,-10 10-94,6-6 63,-12 14-60,13-13 180,-9 13-87,9-7 255,-17 31-188,13-20 20,-15 32-177,16-30 34,-12 31-5,14-29 8,-8 25-37,13-31 0,-4 15-10,5-19-24,-5 21-30,8-22-30,-1 19 83,4-21-50,3 20 53,3-20 25,2 17-31,0-22-27,2 7 30,-2-10 17,12 10 47,-5-10-55,17 10-14,-11-11-40,19 7-408,-14-8-1376,28 5 844,-27-8-2384,21 2-671,-27-7 4043,3-1 0,-14-1 0,-3 0 0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18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13927,'40'34'708,"-6"-4"-601,-27-22 64,0 0 33,-1 3 73,-1 1-47,-2 1-62,0 1 3,-3 1-76,2-1 98,1 23-106,-1-15 56,6 31-90,-3-27-45,8 23 26,-5-19-34,4 9-3,-4-13-5,-1 0 5,-1-1 3,1-1-37,-1 1 37,-1-2 42,1 7-39,-2-8 0,0 3 3,-2-10 38,0-2-7,-1-1-29,-1-2 37,0-2 25,0-1 95,-5 1-103,-1-1 53,-17 8-62,8-5-45,-17 6-11,17-9-33,-9 3 98,13-5 52,-8 1-72,7-4 34,-12 0-76,13-1-1215,-9-3 240,15 1 975,-6-9 0,7 7 0,-2-5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22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45 17363,'15'-19'-104,"-3"2"166,-12 14-12,0 0-50,0 1-644,0 1 644,0 6 459,0 0-294,0 6-78,1 0-50,1 1-29,0 0 34,1 1 151,-1 20-193,0-14-8,-1 23 11,1-25-3,0 11-9,0-13 9,2 12 0,-3-12 3,3 19 39,-3-16-20,1 23-58,-1-23 42,-1 13-6,0-19-28,0 8 28,0-11 8,0 7 0,0-7 12,0 10-12,0-9 6,0 10-14,0-9 3,-1 8 0,1-7-53,-2 9 41,1-10-44,0 7 53,1-10 6,0 10-1,0-9 48,-1 10-44,1-10 2,-2 4-5,1-5-76,-1 1 11,1-4 53,0 5 3,1-4-5,0 6 14,0-6 10,0 6-16,0-4-2,0 4-32,0-6-53,0 1 82,0-5-74,0 1 26,0-2 36,0 0 17,0 1 210,0 2-210,0 1 39,0 4-27,0-3-60,0 4 48,0-5 6,0 4-6,-1-4 0,-1 2 8,1-5 54,-1 1-57,2-2-341,0-1 336,0 3 177,0-1-79,0 1-98,0 1-9,0-1 9,0 1 6,0-2-6,0 1 0,-1-1 134,1 1-109,-2 0 26,-1 6-51,2-5-56,-3 6 14,3-6-73,-1 0 37,2-2 16,0 0 107,0 0-3,0 3-42,0-1 28,0 4 14,-1-4 8,0 2-16,-2-3-15,-2 5-19,2-4-61,-2 3-1,5-4-41,-1 1 97,1-2-246,0-1 409,0 1 0,0-1-157,0 2-9,0 0-24,0-2-155,0 0 420,0 1-237,0-1-29,0 1-53,0-1 87,0 1 157,0-1-132,0 1-27,0-1-136,0 0 172,0 1-104,-1-1 8,1 1 62,0-1 194,-1 1-71,0 1-123,0-1-42,0-1 33,0 2 43,1-2-20,-2 2-14,2-2-45,-1 2-8,1-2-76,0 1 129,0 0 62,0 0 25,0 2-87,-1 0 0,0 0 2,1 0 68,-2-1-2,0 3-68,2-3-45,-3 5 45,2-4 11,-2 3-42,2-4 0,-2 3 101,2-2-56,-2 3-14,2-4-78,0 2 42,1-3-60,0 1 52,0-2-24,-1 2 136,1-1-12,0 3-62,0-2 0,0 2 12,0-5-966,0 1-264,3-6-1733,4 0-2100,3-6 14887,8-6-7373,-35 36 1,21-24-1,-29 30 1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26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17220,'7'38'-17,"-3"-6"14,-4-25-42,0 1 43,0-1-4,0 0 6,0 1 0,1-2 3,0 1-9,2 1-5,1 0 8,0-2 82,4 1-74,-3-5 62,7 2-30,-5-2-1,11 2-39,-10-2-75,9 1 78,-10-2 87,4 0-87,-4-1-135,7-2 40,-4 0-109,8-5 81,-7 0-17,10-9 218,-10 7-8,6-6-34,-11 9 18,-1 0-54,-2 4-104,-2 0 294,0 2-111,0-2-79,1 0-177,3-2 93,-1-1 84,7-5 3,-3 2 34,7-7-35,-8 7 110,4-4 3,-7 6 185,1 0-264,-4 5-851,-1 0 815,0 6 252,2 0-148,1 6-59,1 0-45,2 1 3,1 7 2,-1-4 6,2 10-2,-5-11 66,1 14-75,-2-13 12,-1 14-4,-1-14-11,0 11 0,0-8-8,-1 12 17,-1-10 128,-7 25-125,2-21 139,-10 21-78,7-26 174,-10 8-62,9-16 434,-7 2-376,11-9 46,-8-2-278,6-1 188,-14 0-159,10-1 30,-11-1-31,15-1-33,-12-5-6,12 1-13,-9-5-52,12 5-130,-4-5-77,6 4-288,-2-4 199,4 4-1428,0-5 737,2 5-2264,9-6 547,1 8 2772,20-4 0,-17 6 0,6-1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1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7 17195,'-18'-3'305,"4"0"-356,13 3-1746,1 0 1797,5-1 36,-1 3-30,6 0 36,-1 2-31,-1 2 31,0-2-34,-1 1-2,-2-1 64,0 1 8,-2 0-5,0 0 25,-1 1-11,0 1 3,-1 0-29,-1 2-19,0 0 20,0 0 11,0 3-3,0 0 16,0 1-16,-3 1 0,0 0-25,-3 0 25,0-2 0,-1 1 23,0-3-15,-1 0 0,1-2-8,1-1-8,-1-1-3,2-2-6,-2 0-8,2-2 42,-1 1-26,0-1-52,-1 0 24,-1-1-24,1-1-9,-1 0-3,2 0-241,-1 0-8,1 0 3,2 0 3,-2 0 8,3 0-34,-1 0-92,2 0-3226,1 0 2655,0 2-247,0 0-450,2 4-687,3-2 12149,1 1-7373,-5-13 1,2 8-1,-6-11 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6:47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1 17295,'-13'37'166,"2"-4"-155,5-22-11,1 0 0,0-1-37,2-1-5,2-1 34,-1 0 5,2 0 3,0 1 9,0 2-9,0 0 2,0 1-2,0 1 31,0 2-28,0 0-3,0 1 0,0 0-3,0 1-39,1 0 39,0-1 6,2 0 0,1 0 5,0 0 60,1 0-15,-1-2-17,0 1-27,0-2-1,-1 0 45,0-1-19,-1-1 11,-1-1-40,0 0 29,-1-1 2,0 0-2,0 1-26,0 1 1,0 1 61,0 1-37,-1 1 12,0-1 33,-1 0 26,1-1-34,-1-1-8,2-1-54,-1 0 34,1-2-8,-1 1-32,1-1-2,0 0 0,0-1 6,0 0 30,0-1 23,0 1 20,0-2-1,0 1-8,0-2-67,0 0-3,0 0-37,0 0 29,0 0-26,0 0 29,0 1-4,0-1-27,1 1 30,0 0 1,1-1 2,0 0 3,-1 0 3,1-1 2,-1 0 4,0 0 27,0-1-33,1-1-3,-2 1 6,1-1-1,-1 1-2,0-1-3,0 2 0,1 0 3,-1-1-3,1 0 0,0 0 224,-1-1-448,1 0 224,-1 0 8,1 1-2,-1 1-3,0 1-3,0 1-3,0-1 0,1 1 0,-1-1 3,1 0 3,-1-1-3,1 0 0,-1-1 0,1 0 22,-1-2 34,2 1 6,-1-2-3,1 1 103,-1-1-50,-1-1 28,0 0-39,0-2-39,0 0-12,-1-1 3,-1-1-2,-1-1-46,-3 1 4,0 1 33,1 1-34,-1 1 28,2 1-30,-1 0-6,2 1-3,-1 1-5,0 0-62,-1 0-14,-1 0-20,-1 0 34,-1 1 3,-1 1 5,0 2 54,-2 1-42,2 0 44,-2 2 0,1 0 1,0 0 2,0 0 3,2 0 0,0-2-8,2-1-26,1-1 26,2 0-26,1-1-11,0 0-5,2 0-1,-1-1 15,0 2 2,1 0-8,0 1-36,0 1 8,0 0 11,0 0 6,0 0 11,2-1-3,1 2 42,4-1-30,1 1 30,2-2-33,2 0 27,1-2-24,3-2 33,2 0 0,0 0 0,3-3-3,-1-2-3,1-2 3,-2 0 1,-2 0 2,-1 1 0,-3-1 8,-2 2 34,-2 0-6,-3 1-27,-1 0 50,-2 1 11,-1 1 0,-1 0 8,1 0-11,-2 0 12,1-1-9,-1 0-12,0 0 29,0 0-28,0-1-14,0 1 22,-3-1-22,0 0 5,-5 0-47,-1 0-3,-1-1-8,-2 2-1,0-1-24,0 1-29,-1 2 12,1 0-37,-1 1 8,0 0 29,0 2-17,-1 1 67,1 3 45,-1 2-12,0 1-27,1 0-6,2 1-42,2 1-11,1-1-6,3 1 6,0 0 47,3 0 0,0 0 4,1 0-32,1 1 26,0-1-37,0 1 3,0-1 39,0-1-33,0-2 30,2-1-2,0-2-43,1-1 15,0-1 27,2-1-41,2-1 42,1-1-37,1 0 45,3 0 3,0-2-1,2-1-2,-2-2 6,0 0 30,-2 2-27,-3 1-9,-2 1-9,-2 0 4,-1 0-1,-1 0 3,1 1 1,-1 0 2,2-1 8,-1-1 26,1 1 8,1-2 19,-1 0 1,-1 0 50,0 0 33,-1 0 29,-1-1-12,0 0-41,0-1-1,0-1-53,-1-1-58,-2-1 44,-2-1-53,-3 0 0,-2-1 0,0 0 6,-1 1-1,1 1 4,1 3 16,3 2-25,-1 1-59,3 2-3,-1 0 4,0 1-71,-1 2 25,-1 4 54,-1 3 39,-1 3-23,0 2 0,0 1-19,1 0 48,1 1-37,2-2 0,2 0-12,1-3-4,1-2 21,1-2-13,0-3-20,0-1-17,0-2 0,0-1 12,1-1 38,2 0 4,2 0 24,2 0 1,0 0-54,3 0-86,-1-1-93,1 0-56,-2-2-44,0 1-82,-1-1-193,0 1-210,-1-1-389,0 1-357,-1-1-542,1-1-1814,-2-1 3928,0 0 0,-2 2 0,-1 1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28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93 14985,'-21'30'-61,"3"-5"61,13-19 0,0 2 5,-1 0-5,-1 1 9,1 1 215,-2 0-11,0 1-87,0 0-82,0 0 105,-8 12-149,6-8 0,-10 16 0,13-20-37,0 6 82,5-13 328,1-1 245,1-3-741,3-3 70,0-1 45,3-4-1,1 0-36,1-1 37,7-8 5,-2 3 0,15-15 3,-11 11 0,16-19 3,-14 15 11,15-23-17,-18 23-111,11-15 105,-15 22-131,9-7 104,-11 14-96,4-3 71,-10 8-57,0 0 31,-3 3-607,2-1 1122,-3 4-109,1 0-240,1 3-6,0 1-73,2 0 5,-1 0 1,0 0 8,1 5-11,0-3-1,2 8-2,-3-6 45,5 15-45,-3-12 42,5 14-42,-4-15 14,3 7-11,-5-11 3,2 5-4,-5-8 1,0 2 3,-1-3 58,1 7-55,0-7 30,-1 7-73,0-9-296,0 2 240,0-3 407,0-1-312,-2-1 4,2 0-1099,-3 0 785,2 0-87,0 0-274,-2 0-337,1-1-165,1 0-4062,-1-2 15060,2 0-7373,4 6 1,-3-4-1,4 7 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28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13989,'44'26'148,"-3"-6"-78,-23-19-67,3 0 53,1-1-51,1 0-2,1 0 0,0 0 3,-1 0-1,-2-1 26,2-1 50,-13 1-246,1-1-34,-12 2-711,-9 0 394,0 0-3703,-28 1 4219,17 0 0,-7 1 0,20-2 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2:57.875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0 6246,'0'0'0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19.54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118 538 17917,'-18'45'14,"3"-8"-11,11-25-3,0 0-9,0 1-33,0 0 34,0 2 0,0-1-71,-1 8 46,0 7 24,1-5-27,0 7-1,3-19 40,-1 10 0,2-9 11,-2 15-14,1-12-42,-2 21 39,2-20 3,-1 13-3,1-16 1,1 9 2,0-10-6,-1 11 9,1-9-9,-1 14 6,1-14-8,0 12-29,0-15 23,0 7 9,0-8-40,3 13 45,0-9 56,2 16-50,-2-13 106,-1 21-104,-1-18 26,-1 19-43,0-22 6,-2 12 3,1-13-28,-4 11 34,3-11-6,-5 20 8,3-17-8,-2 21-61,3-21 41,0 21 17,2-21 6,1 21-3,0-21-8,0 18 8,0-15-6,0 26 6,0-24 9,0 21-9,0-26 39,0 17-3,0-20 6,-1 16-42,-1-19-50,-1 12 39,1-10-101,0 14 109,2-11-8,0 20 8,0-20-3,0 19 9,1-21 67,2 14-62,0-13 46,0 18-54,-1-18-31,0 9-14,-2-18 107,2-2-1,-1-5-13,0-1-197,3-1 113,-2 0 36,3 0 87,0 0-34,1 0-50,3 0 2,0 0 40,8 0-14,-4-1-45,16 0 11,-13 0-42,14 0 45,-15-1 12,10 0 18,-9 1-21,11-2 24,-11 2 54,21-4-84,-18 3 28,16-3-68,-19 2-80,18-1 125,-14 1-8,22-1 3,-19 2-3,19-1-8,-17 1 16,28 1-8,-24 1 50,24-1-47,-28 0 0,22 0-11,-26 0-34,13-1 8,-22 1 26,6 1 10,-9 0 116,12 0-65,-10 0 51,11-1-99,-10-1-7,6 0-7,-9-1-47,10-1 48,-10 1-6,8-1 5,-9 2 4,3 0 2,-5 1 81,5-1-27,-3 0-43,11-3-11,-7 1-44,14-5 10,-11 4-75,14-1 59,-16 3 6,7 1 47,-12 1 5,6 1-2,-5 0 70,12-1-68,-10 1-7,8-1-4,-12 1-36,2-1 42,-6 1 174,1 0-57,-2 0-153,0-1 67,2-1-31,1 0-9,2-2 1,-1 1 2,0 1 3,-1-1 3,-1 1-235,-2 1 244,1 0 77,-1 1-7,2-1-76,-1 0-3,1 1-45,-1-1-227,0 1 530,-1-1-720,4 1 462,6 1 8,10 1 107,10 3-62,12 1-47,10 0 97,42 1-58,-19-4-1740,-8-1 1,0-1 1700,11-1 8,-29 0 0,0 0-2283,11 0 2266,11 0-2,-25 2 91,29 20 1,-1 3-87,-27-11-4,15 12 0,-9-4 4,-44-19 2347,-2 0-2288,-7-2 2927,-1-1-3031,2 0 45,0 0 227,3 0-90,1 0-67,2 0-9,6 0-61,-3 0 0,3 1 3,-8-1 101,2 0-71,-6 0-35,0 0-24,-1 0 26,0 0 59,2 0-59,1 0-5,1 0 89,3-1-14,-3 0 33,3-2-58,-5 1 5,2-2-41,-3 2-104,0 0 95,-1 1-93,2 1-61,6 0 93,10-3 58,13-2-39,14-4-11,13-2 36,-9 2 0,1 1-292,32-6 355,-11 3 0,1 0 91,12 0-105,-16 3 1,-2 0-33,6 1-6,-13 4 1,-3-1-1,-10 3-8,19-1 14,-52 2 39,8 0-8,-11 1-31,18 3-6,-9 0 285,22 5-279,-16-3 33,38 7 1,-28-5 11,42 7-40,-35-9-2,53 4 3,-46-6-3,45 1 5,-52-3 26,31-1-34,-31 0-6,32-1 0,-32 0-36,50 4 40,-43-2 4,7 2 1,1 0 6,-6-1-1,46 3-8,-54-2-73,27 2 65,-33-2-31,21 5 39,-28-4 11,34 7 42,-30-5 23,36 3-74,-32-6-4,38 1-7,-27-3-50,45 0 59,-36-2 0,4 1 0,0 1 0,4 0 3,11 1 0,-1 1 3,-7-1-336,-1 1 0,-1-1 333,0-1-3,-11-1 0,0 1 8,10-1-208,-13 1 0,-2-1 205,6 1 5,-3 1 0,-2 0-10,-1 2-8,42 5 8,-53-4-89,43 6 115,-42-6-60,41 6 26,-44-7-32,26 4 35,-29-4 658,36 7-619,-37-6 445,36 4-428,-36-6 93,32 0-144,-24-3-5,6 0 1,1-1-1,5 0-1,-3-1 1,0 1-1,-3-1-28,33-2 32,-36 1 13,45-2-8,-45 3-3,39-2 0,-48 2 2,24 0 1,-28 1 48,30 0-93,-31 0 8,30 0 34,-31 0 3,40 1-12,-33 0-7,32 3-21,-39-1 37,21 6 0,-20-4 59,40 6-17,-32-7 11,42 2-44,-41-5 16,54 0-31,-43-2 3,0-1 1,1-1 2,0-1-6,40-4-28,-39 4-16,35-1 44,-41 3-30,48 0 2,-48 2 40,49 1 5,-47-1-2,42 1-9,-35 0 2,1-1 1,0 0 0,0 0-5,-7 0 1,-2 0-35,-12 0-197,17 3 155,-36-1-17,6 4 92,-19-4 9,1 2 2,-4-2 42,2 1-8,-3-2 306,1-1-298,0 0 9,1 0-59,1-3-9,2-1-44,2-2-14,9-7 64,-2 3 76,14-8-9,-16 11-125,7-5-15,-14 8-64,4 0 140,-6 2 9,2 1-119,-7 1 180,3-1 9,-1-1 16,4-1-95,4-2-67,4-1 33,7-2 26,6 0-101,31-5 100,-6 4-37,16-2 0,4 1 43,9 0-442,-1 2 0,0 0 437,-5 2-13,-15 2 0,-1 0-16,5 1 27,-6 1 1,-3 1 6,-2 1-5,37 2-1,-52 1-2,36 4 11,-36-2 3,34 4 5,-37-4 34,27 2-42,-25-3 921,31 1-958,-26-3 49,56 1 38,-41-2-45,2-1 1,1-1 31,5-2-32,-5-1 1,0-1-3,14-4-1,5 0 1,0 0-323,3 0 320,-6 2 0,-2 0 3,-7 3-5,-5 2 1,0 1-5,-1 0 2,-7 1 0,-2-1 7,-6 1 2,28 0-2,-34 0 6,26 0 24,-29 0-8,34 0-25,-36 0 318,34-1-324,-41 0-11,21 0 17,-25 1-14,21 0 6,-16 0-54,23 0 57,-22 0-48,32 3 86,-29-2 46,38 2-74,-30-2 13,9 0 1,2-1-14,6-2 2,1 0 0,1 0-4,0-3 1,-8 0 0,1 0-4,8 0-8,0 1 0,0 0 5,-2 2-18,-6 1 0,-3 0-24,-10 2 31,21 3 8,-31 0 4,20 4 4,-21-3 94,38 4-91,-29-5 6,42 1-5,-38-5-6,48 0 0,-45-1-45,37 1 42,-50 0-5,18 0 0,-25 0-32,26 3 52,-24-1-4,25 4-2,-25-3 50,31 2-48,-29-4-8,24 2 0,-32-3 36,12 1-2,-17-1 2,9 0 1,-15 0 66,3 0-94,-10 0-4,3-1-5,-3 0-333,1 0 417,-2 0-31,1 0 68,2-3-54,4 0-67,1-2-64,14-5 55,-9 4-58,9-3 61,-18 8-69,-2 1 626,-3 1-671,1 0-252,5-2 260,8 0 61,11-2 15,13-1 27,10-1 4,7 1 5,3 0 0,3 0-34,17-1-399,-1 1 1,-1 1 396,-3 1 36,-14 2 0,-1 0-6,5 0-42,-9 1 1,-2 1 41,-7 1-142,19 1 53,-50 1-79,0 1 79,-12-2 1131,1 1-924,-1-2 106,7 3-148,-3-2 95,11 1-131,-6-3-68,13 1-2,-14-1-31,7 1 100,-12-1 166,16 0-129,-7-1-19,21-1-43,-17-1 87,8-2-89,-16 1 55,1-1-61,-9 4-459,1-1 459,-2 1 70,3 0 42,4-1-84,4 0-28,5-1-5,4-1 5,4 0 0,0 0 0,1 0-6,15-4 6,-16 3-11,18-3-31,-26 5-81,3 0 72,-13 1-234,-1 1 58,-6 0 174,1 0 271,3 0-28,1 0-78,6 1 3,9 0-73,-3 0-39,18 1 0,-13-2 8,13 0-8,-15-1 42,29-4-43,-21 2 32,43-7-82,-42 6-125,22-2 173,-34 4 61,13 1-111,-9 1 36,24 3-17,-14 0 6,49 7 61,-36-3 1,48 4-32,-46-6 34,5-1 1,1 0-37,4-1-2,-2-1 0,0 0 25,0 0-68,35 1 39,-36 0 0,-1 1 0,0 1-2,1 1 5,41 6 2,-56-5-38,23 3 28,-30-4-62,18 4 64,-24-4-5,21 5 14,-27-5 5,12 2-8,-23-5 62,1-1-60,-6-1 222,3-1-224,-3 0 9,3 0 61,-4 0-944,0 0 874,0 0 437,4 0-230,4 1-156,5 0-15,2 1-72,9 0 27,-6-1-2,13 2 3,-16-1-124,17 3 126,-19-1-38,9 1 77,-15-3 141,8 0-87,-6-1-20,23-1-34,-15 0-33,21 0-42,-23 0-11,6-1 11,-14 1-19,5-1 55,-8 1-89,6 0 33,-6 0 12,4 0 190,-6 0 33,8 0-173,-3 0-11,8 0-42,-8 0-31,5 0-8,-8 0 86,7 3-30,-5-2 41,6 5 29,-7-4-23,5 2 31,-6-2 11,5 0-53,-6-1-3,3 1 1,-3-1-46,6 2 48,-5-1-6,12 3 51,-8-2-34,15 2-11,-15-3-53,7 2-50,-12-2-88,-1 0 96,-3-1 103,0 0 121,-1 1-87,6 2-33,-3-1 173,6 3-104,-3-4-44,6 1-32,-5-2-114,3 1 107,-6-1-9,-1 0-437,-3-1 451,2 2 311,0-1-146,5 3-123,-1-2-36,1 0-6,0 1-12,0-2 10,4 3 4,-4-2 4,6 2-6,-7-1-53,4 0 19,-6-1-97,1-1 131,-4 0 165,4 0-148,-2 1 19,12 3-36,-6-1 45,11 2 5,-7-3-16,15 2-34,-8-2-48,31 5-2,-26-3-82,17 3 73,-30-5 79,4 3-20,-9-3-8,4 4-1,-6-4-44,2 2 115,-3-4 50,5 3-17,-3-3 11,17 1-103,-9-1 53,31-1-50,-23 0-1,22 0 4,-24 0 77,10 0-86,-15 0 0,6-2 0,-11 1-92,6-2 14,-9 2 72,5-1 3,-7 2-28,7 0 40,-4 0 8,7 0-9,-5 0 31,17-2-98,-13 2 96,14-3 58,-18 2-78,9-2-12,-8 0 1,12-2 0,-9 1 33,10-3-39,-12 3 182,5-1-182,-11 2-9,3-1 9,-7 1 76,2 0-126,-3 2-51,-1-1 92,3 1-44,1 0 3,2-1-45,4-1 86,-6 2-52,5-1 69,-6 2-112,7-1 54,-6 1 19,7 0 68,-6 0-29,2 0-5,-3 0 50,2 0 25,-3 0 71,10-1-107,-5-1-34,15-4-8,-8 1-50,17-5 50,-14 4 120,11-3-165,-18 5-109,6 0 101,-9 2 6,11 0 47,-11 1 123,3 0-53,-10 0-563,-1 0 493,3 1 232,-1-1-66,5 1-164,-2 0 1,0 0 118,-1 0 24,-1 0 774,-3-1-1183,-5-4 161,-1 0 103,-3-6 31,0 1-31,2-2-6,-1 0 3,2-2-8,-3-9 11,2 4-36,-4-18 30,4 12-39,-3-20 48,3 18 50,-3-27-19,5 28 2,-3-21-27,3 28 86,-3-19-95,3 19-3,-4-18 42,4 19-30,-2-15-12,3 11-25,-1-30 59,2 22-85,1-29 54,1 28 104,-1-38-104,-1 32-6,-3-30 32,0 38 24,-1-12-42,3 21-5,-2-8-3,3 15 31,-5-9-90,4 12 82,-6-13-32,5 11-94,-5-12 97,5 10 6,-2-14 36,2 11-2,-4-15-34,4 14 0,-4-19-28,5 18 22,-1-17 6,2 18 56,-2-11-56,2 13-14,-3-11-36,2 11 5,-3-23 54,3 17-43,-6-32 31,5 29 54,-3-20-7,3 25-4,0-10-40,-1 13-3,-1-8 3,2 9 3,-5-15-1,4 14 1,-4-14-3,5 16 3,-7-14-9,6 15-27,-5-12 30,5 17-45,-2-7 15,2 8-1,-3-10 40,4 7-1,-1-10 21,2 9-18,0-6-36,1 7 31,-1-9 5,1 11 87,1-6-53,0 11-730,0 0 623,0 3 15,-3 1-29,-1 0-24,-3 1 103,-2 1 0,-6 2 31,-4 2 22,-16 4-53,8-4-42,-20 6-3,21-7 28,-17 7-16,18-5-18,-28 10 43,27-7 2,-23 6 15,29-9 164,-23 4-114,20-6 8,-30 0-33,23-4 55,-26-1-89,21 0-5,-26-4 5,26 0-51,-38-7 49,37 5-35,-33-4 29,39 7-9,-31-3 9,30 4-71,-32 0 29,31 2 33,-28 0 11,22 0-38,-40 5 41,39-3 8,-26 4 32,43-4 159,-4 0-126,18-2 59,3 1-87,5-1-48,-1 1-123,-2-1-33,-6 0 83,-4 0 85,-26 2 2,1 0 96,-44 2-96,28-2 1,-35 1 36,43-2 30,-30-1-38,45 0-21,-21-4-16,32 0-67,-37-8 59,23 6-76,-46-6 50,36 8 23,-36-2-23,32 4 41,-3 0 0,0-1 35,-2 1 20,-44-7-3,57 3-3,-32-10-56,40 7-14,-24-6-23,36 9 21,-11-2 7,16 4 1,-9-2 5,9 2-8,-22-5-51,15 3 29,-28-4 41,23 5 31,-31-4-39,29 6-8,-27-5 2,30 4 6,-23-2 3,18 2 5,-41-6-2,33 5 5,-38-6-11,41 6-3,-24-4 6,27 4 11,-18-2-8,25 5-6,-23-2-62,25 2 15,-38 0 49,30 2 1,-37 0 0,29 0 5,-38 0 1,28 0 78,-41-3-54,37 1-32,0-2 1,-1-1-10,0-1 2,1 1 0,1-1-22,0-1 49,-5 1 0,-2-1-15,-3-2 13,3 1 1,0-1-20,5 0 9,-39-9-7,38 7 41,3 0 1,1 0-10,2 1-65,-32-7 25,54 11-61,-10-2 6,19 4 55,-12-1 6,11 3 3,-35-7 0,22 5 33,-35-7 0,34 6-41,-34-7-32,34 7 29,-34-4 0,34 8-9,-26-1-34,27 2 7,-38 3 88,31 0 24,-40 3-24,41-4-52,-20 0-54,31-2 23,-29 2 39,17 0 9,-49 2-12,29-2 0,9-1 0,1 0 3,-8 0 36,5-1 1,1 0-45,4-1-32,-5 1 1,-1-1 34,0 0 21,-8 2 1,-3 0-365,-17 2 352,10 1 0,-1 0-10,-11 1 5,18-1 0,0 1 1,-7-1 23,-4 1 1,-1-1-18,-3-1 16,4-1 1,1 0 10,8-2-32,15 0 1,1 0-5,-3 0-15,4 0 0,0 0 9,0 0-33,-46 1-16,50 0 66,-49 5-5,51-1 72,-30 2-5,52-5 34,-1 0-98,17-1 36,0-1-126,4 0 334,-18 0-247,8 0 3,-16 0-4,16 0-58,-12-1 23,13 0 16,-12 1 9,14 0-4,-6 0 4,7 0-45,-14 2 372,9-1-344,-12 4-54,16-2 68,-5 3 11,8-3 216,-21 8-208,3-5 96,-49 9-71,17-6-12,-5-2 0,-2 1-54,-4 0 12,1 0 0,0 1-241,-4 0 304,2 0 0,-2-2-42,-17 2 25,15-4 0,1-1-22,-9 0 34,2-3 1,-1 0-38,-2 0-6,3-1 1,0 0-54,1 0 30,-6 0 0,0 0 26,-3 0-466,5 1 0,2 0 475,8 0 20,16 0 1,0 0 286,-5-1-288,6 0 0,2 0-22,1-1-6,-39-1-2,52 0-57,-49-2 59,40 3 9,-48-1-6,49 1 45,-35 0-45,34 0-9,-35 1 6,34-1-7,-6 1 1,0 0 6,-4 0-15,1 1 0,1 0 18,1 1-12,-39 4 7,39-1 2,-3 0 0,1 0 3,-1 1 22,5-2 1,1-1-15,8 0 34,-48-1-39,44-2-20,-1 0 1,0 0-18,-3 0 23,-44 0 2,36 0 9,8 0 0,1 0 932,-12 0-906,-2 0 1,-1 0 7,-3-2-10,-10-2 0,0-1-19,11-2 17,3 0 1,2-1-23,4 1-4,10 0 0,0 0-5,-10 0-12,8 2 0,0-1 21,-11 2-42,-6 0 0,-2 2 45,-5 0-1231,1 1 1,2 0 1230,2-1-313,-1-1 1,0-2 309,-2-1 4,3 0 0,1 0-4,5 0-180,10 2 0,0-1 180,-7 0-3,0 0 1,-2 0-4,-1 0 6,1 1 0,1 0 3,1 2-3,8 0 0,1 1 6,-10 0-1,12 0 1,0-1 2,-7 1-3,2-1 1,0 0-6,0 0 7,3 1 0,0 0 2,1-2-11,-5 1 1,-1 0 1,-7 0-6,1-1 1,0 1 5,-2 0 0,10 1 0,0 0 0,-13 0-6,-5 0 1,0 1 2,-6 0 7,3 0 0,1 0-4,1 0 8,-2 0 1,-1-1 25,-3-1-12,4-2 0,1-1 20,6-4-41,11 1 1,0-2-2,-10-2-2,11 2 1,0 0-35,-12-1 37,-3 0 1,0 1-2,-2 1-27,3 1 1,1 1-8,4 2 28,-4 1 1,-1 1-37,-4 2 37,3-1 1,2 1 4,2 1-18,12 0 0,1 0 10,-10 0 6,3 0 1,-1 1 34,3-1-129,5 1 0,3 1 90,8-2 2043,-25 2-2037,32-1 51,-27 1-46,38 0 771,-13-1-785,30 0 447,-9 0-440,9 0 229,-10 2-297,11-2-31,-8 3 56,7-1 40,-9 5 5,7-2 78,-17 7-78,15-7-3,-11 4-30,18-6 24,-6 1 18,7-2 47,-9 3-48,6-3-5,-9 4-34,8-3-28,-10 5 51,10-5 0,-8 5-1,8-3 43,-10 4-26,7-3 43,-13 5-18,11-5 54,-8 3-20,15-8 54,-4 2-79,10-4-37,-9 1-38,5 0-60,-13 1 82,8 0-23,-17 3 29,10-1-1,-30 7 6,20-5 9,-28 6-4,30-6 9,-23 5-19,28-6-1,-12 3 6,24-6 14,-2 1-11,6-1-12,-4 1-49,3 0-46,-12 5 98,7-3 4,-21 10 7,16-8 46,-17 7-18,19-9 6,-8 2-5,12-4 36,-7 2-67,9-2 19,-12 2 12,9-3-37,-11 1-5,12-1-6,-7 1 14,8-1 81,-3 1-22,7-2 103,-2 0-154,4 0 20,-2-1-36,2 0-34,-1 0 34,1 0-9,-3 0 17,3 0 36,-5-1-33,4 1-3,-6-1 0,5 0-11,-8-1 2,7 0 1,-7 0 8,7 1 50,-6 0-16,6 0 19,-4-1-53,5 0 9,-7-4-4,5 2 23,-8-5-31,7 5-39,-5-5 34,4 4-129,-14-5 67,8 5-23,-19-3 57,14 6 8,-23-3 28,21 4-36,-17-4 33,23 3-3,-5-1 6,12 2-64,0 0-99,7 1-576,1 0 739,0 2 37,-3 10-37,1-1-12,-7 21 57,5-16 22,-1 9 12,4-18 145,2-3-1154,0-3 1079,3 1-99,2 1-50,2 1-3,2 0-2,0-1-37,1 0-289,-1-1-190,5 2 118,-2-1-459,10 1 55,-4-1-3645,31 0 949,-18-2 3503,17 1 0,-31-2 0,-6 0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30.56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0 1 24575,'0'0'0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39.1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72 445 15386,'-21'9'313,"3"-2"-313,11-7 70,-1 1 65,1 1-57,2-1-36,2-1-42,1 1-75,1-1 77,6-1 150,-1-1-54,7-4-20,2-1-78,5-3 3,3-1 0,3-3 2,3 0-75,28-15 37,-18 11-18,48-22 48,-48 24 3,27-12 31,-37 17 14,11-6-37,-17 7-8,22-11-2,-20 10-4,24-12 9,-22 10 11,18-10-11,-17 9-3,7-6-26,-10 6 29,8-4-817,-9 4 823,5-2 2,-6 3 434,0-1-400,-7 5 33,-3 1-72,-11 8-43,-3 0 650,-1 0-1126,-17 3 390,6 1-115,-18 8-47,15-2-1003,-11 10 341,13-8-1702,-8 8-372,12-11 3021,-1 2 0,8-8 0,3-1 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0.6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196 43 12837,'-6'-20'947,"0"4"-569,6 13-19,-2 2 1623,2 0-1976,-1 0-9,-1 1-59,0 0-8,0 0 9,0 1-12,-1 1 67,-2 3-25,-2 3-13,-3 3 10,-2 4-39,-2 1 31,0 3 6,2 2 27,-5 10-5,-6 21 20,7-15-40,-5 13 34,16-34-123,-3 4 42,6-12 75,1 2 26,1-6-23,-1 4 3,0-4 93,1 4-93,0-4-14,0 2 14,0-4 98,0 1-527,0-3 429,3 1 171,2-1-84,5 1-23,3 0-64,1 2 0,4-1-14,7 2 11,-6-1 1,14 4 10,-13-4 54,15 3-60,-14-3 12,21 2-14,-21-3-58,13 3 21,-21-2-41,2 2 67,-7-3-174,0 3 112,-5-3 20,-1 2 159,-2-1-95,0 3-8,0-2 53,0 0 6,0-2-152,0-2 90,2 0 42,-1 0 941,1 0-815,-2-2-168,1 0 0,0-4-20,-1-2 20,2-3 79,-2-2-74,1-2 1,-1-11 25,1 3 75,0-30-72,-1 22 41,0-31-75,0 31 37,0-19-32,0 25 152,0-4-157,0 19-151,0 4 73,-1 5-177,-1 1 185,1 0-115,-1 0 87,1 0-165,-2 1 103,0 0-845,-8 6 333,2-2-5046,-12 9 15548,12-7-7373,28-18 1,-13 7-1,26-16 1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3.8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303 1 15254,'-28'8'205,"3"0"-203,11-4 7,0 0 44,1 0-8,2 1-45,0-2-31,3 1 0,1-2 31,1 0-5,-7 7 66,-4 6 1,0-1 195,-9 16-150,15-14 69,-11 17-176,12-14-25,-8 12-9,9-13-27,-4 13-37,8-18 28,1 10 8,3-14 20,1 8 42,1-6 53,4 9-92,-1-7 59,10 10-20,-5-11-39,9 9 39,-8-13-40,14 7-500,-10-10-328,14 2 283,-12-6-1513,12-2 706,-11-2-2404,12-6 3796,-15 1 0,-1 0 0,-10 5 0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4.5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215 23 14316,'-22'-11'1073,"3"3"-889,9 8 4,-1 0-118,1 0-70,-2 0-3,1 1-33,-3 2 30,0 2-36,0 1 6,1 1-328,-10 9 266,11-6-9,-7 14 35,15-12 10,-1 12 62,4-9-45,1 11-61,2-11 170,10 12-61,-2-15 95,13 8-95,-10-13 148,10 0-70,-9-5 177,18-6-222,-13-1 29,17-11-63,-18 5 82,15-16 14,-19 13 87,8-15-87,-16 15-45,-2-14-58,-4 11 2,-8-11-59,0 13-489,-18-6 285,10 15-415,-17-1 457,17 7-1507,-10 10 662,15-1-2638,-2 15 1607,10-10 2100,1 6 0,2-14 0,0-1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5.58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259 1 15327,'-27'37'56,"2"0"-56,11-9 0,0 3 3,-1 2 2,0 1 93,-1 0-98,0 1-11,1-1 11,1 0-8,0-2 25,-6 17-17,8-20 11,-9 20-11,15-34-219,-4 8 133,8-17 44,0 0 95,2-6 311,0 0-230,2-2-36,-1 1-98,2-3-39,2-1 31,-1 0 2,4-4-47,-3 4-45,10-11 61,-5 7-69,14-12 44,-7 9-321,15-8 276,-11 9-315,23-7 262,-22 11-352,21-3 223,-24 8 17,10 0 191,-14 2 0,0 0 170,-10 0 34,-2 0-120,-3 0 166,-2 2-7,-2 2 62,-12 9-221,3-4 3,-14 11-59,14-10-82,-7 5 26,11-7 171,-3 4 64,8-7 223,-2 2-153,3-6 154,0 0-36,0-1 70,-2 0-306,3 0-42,-1 0-1673,2 0 1637,2 4 134,2 0-98,3 4 62,1 1-95,3 0-3,0 0 34,2 1 201,20 6-182,-10-6-22,28 5-247,-24-11-703,16-1 566,-19-2-968,12-5 629,-21 2 692,2-10 0,-14 8 0,-1-5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07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43 14313,'-34'-16'591,"5"2"-350,27 14 42,0-1 72,0 1 71,0-1-45,0 1-110,-1 0-69,1 0-42,0 0-37,0 0-1022,1 0 865,5-1 34,0 0 9,5-1 44,-2 1-47,2-1 27,1 1-27,1 0 5,-3 0-11,1 1-8,-2 0 5,0 0-3,0 0 6,0 1 0,1 2 37,-1 2 7,2 2-10,-1 2 11,0 0-37,-1 2 54,1 0-59,-1 0 41,0-1-35,-1 0 52,-1-1-19,-2-1 3,0 0 17,-1-1-26,-1 1 9,0 0 8,-1 1 9,0 0 8,0 1 0,-2 0 8,-2-1-16,-2 2 8,-3 0-20,0 0-13,-3 0-29,1 0 37,-3 0-3,1-1-6,-2 0-2,-2-1-29,1 1 4,-2-1-1,0 0-5,0-1-3,-1 0-6,4-1 6,0-1 0,4-2 0,2-1-95,3-1-157,2-1-19,2-1-1230,1 0 692,1-2-513,0-1-196,4-4-81,3-1-1372,6-3 2971,0 0 0,-4 4 0,-3 3 0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6.8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136 1 14361,'-23'38'538,"2"-4"-440,10-13-20,0 0-78,-1 1 36,0 0 18,3-1 18,-1 0-38,2 8-65,0 8 31,3-6-39,1 10 33,3-26-8,1 10-28,0-16 31,5 6 11,1-7 39,8 4-33,-4-6 47,15 5-53,-9-7-341,19 0 145,-13-4-45,19-3 204,-16-1 127,24-9-37,-27 4 0,19-10-50,-25 10 6,9-8 55,-12 8 93,8-11-40,-13 11 35,4-8-144,-10 10 180,0-3-107,-2 4 59,-4-3-135,1 4 303,-5-4-22,5 5 128,-2 0-290,4 3 94,-1 0-156,0 1-116,-5 0-24,1 1-51,-13 5 126,7-1-2,-11 9-4,12-6-212,-9 12 176,11-10-69,-4 9 18,9-11-13,1 5 73,2-6 103,3 7-59,2-6 158,20 8-155,-6-9-482,29 4 303,-19-9-117,28-1 117,-20-3-28,41-8 190,-39 2-2,27-10-1,-42 10-13,14-11 120,-22 8 134,8-11-187,-17 11-31,3-5-8,-7 8 47,0-2-47,-1 6-4,-1 1 18,0 3 238,0 5-4,0-1-245,1 4 69,-1-1-72,0 0 36,0 2-51,0-2-10,0 4 24,0-4 54,2 5-104,1-5-1719,11 9 456,-4-9-4023,15 6 5331,-12-9 0,1 0 0,-9-3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7.1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239 20 15629,'-24'-11'9,"5"3"-225,19 8-50,-1 0 266,-1 4 0,0 2-33,-2 5 27,0 2-2,1 1-46,0 1 46,1 0-28,1 8 80,2 4-116,1-4-589,3 2 303,-1-16-492,5 2 850,-4-7 9,2-1 226,-4-3 74,-1 0 211,-2 0-592,-8-1-79,-1-3 50,-10 0 56,-1-2-443,-16 0-750,7 0 1238,-21-2 0,32 5 0,-4-2 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7.4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4 165 12034,'11'5'3615,"-2"-1"-3251,-9-4 305,0 0-722,-10-31-70,7 20-17,-7-25-667,10 22-164,2 3-2726,9-13-251,0 10 3948,7-6 0,-10 13 0,-2 2 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7.9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36 1 15660,'8'48'-3,"-2"-5"82,-12-20 19,1 0-62,-1 1 1,1 0-35,-1 1 7,1-1-1,-2 8-181,3 7 30,-1-7 64,4 5 79,2-22 28,4 6-33,-2-11-48,11 7 50,-5-10-694,18 2 170,-8-7-1386,21-2 261,-14-3 804,26-9 0,-34 7 0,9-4 0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8.2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58 1 17452,'-24'43'-199,"5"-4"146,11-19-53,4-1 69,2 1 35,1-2-113,2-2-361,3-1-98,2-3-2356,20 0 1290,-7-7 1640,21-4 0,-27-2 0,4-2 0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48.5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228 25 13513,'5'6'2618,"-1"0"-1871,-4-6 43,0 0-989,-29-16-39,17 12 25,-26-13-296,21 21-365,-4 3-557,-3 5-1523,-2 3-2013,3-1 4967,-2 1 0,14-8 0,1-2 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1.0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83 7 15249,'4'45'-140,"-1"-7"100,-8-26 35,2 1 10,-2 1 32,1 1-34,0 2-3,-5 18 5,3-13 6,-5 17 43,6-22-54,-3 8 0,3-13 75,-4 7-66,5-12-4,-4 4-8,7-8-39,-2 0 45,3-2 213,0 0-163,3-2 17,0-2-70,3-3-59,1-2 59,2-4 0,2-4 0,1-5-462,6-15 121,-4 5 63,13-23 217,-12 23-102,20-25 105,-18 32-52,12-12 4,-19 26-395,3 1 498,-8 7-56,5 5 59,-3 0 70,7 9-61,-4-4 41,10 15-13,-10-11-9,7 12-28,-9-14 75,10 9 23,-8-10 31,12 6-126,-11-9 53,9 2-48,-8-4 152,12-1-149,-8-1 53,27-4-61,-18-1 0,27-6 8,-27 1 238,15-8-70,-25 8 107,3-6-115,-16 9 78,-1-3-143,-4 3-69,-10-2-37,1 3 47,-16 0-41,12 3-112,-13 0 33,10 4 70,-20 10 48,18-3-42,-15 16-101,21-12 64,-6 18 28,12-10-125,-3 31 125,8-25 6,2 22 0,5-30 42,9 9-47,1-15-1830,28 5 4,-14-13 1831,31 0 0,-38-7 0,5-1 0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1.64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240 1 14465,'-72'1'492,"13"-1"-643,48 1 25,0 3 62,1 2 30,-3 4-2,1 2-17,-1 1-1,2 1-46,1 0-116,3 12 210,3-9-453,10 20 308,0-22-482,9 10 498,-5-16 37,5 3 93,-9-8-4,1 2-47,-6-5 641,-1 0-223,-2 0-208,-3 0 9,-4 2-12,-2-1 20,-1 0-199,-1-1-143,5 0-297,1 0-109,5-1-2164,0 1 1459,1-1 1,1 0-1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2.9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59 67 15249,'27'-37'1204,"-5"7"-1062,-23 30 287,0 0-1238,0 0 562,-1 0 247,-1 4 115,0 4-70,-3 6-45,-1 3-31,-9 29 28,5-15 0,-13 45 1,14-44-12,-5 29 8,11-35-39,1 13-16,2-19-847,1 4 757,0-15-28,0 0 89,0-8-3651,0-1 1498,1-4-674,2-1 2917,1-3 0,-1 4 0,-1 0 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3.9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 75 8878,'-6'-3'3301,"2"0"-3301,6 2 227,2 1 215,5 0-178,4 2-192,4 1 18,2 1 2,13 1-18,-6-2 80,18 1-148,-18-4 92,31-6-56,-26 0-40,27-9 10,-30 3 114,13-6-29,-22 8 494,1-4-204,-14 10-175,-2 0-755,-4 4 543,-6 5 0,2 2-19,-5 4-26,1 2 45,1 0 45,-2 2-43,2 0-2,-2 1 0,-2 14-2,4-12-94,0 18 60,6-24 36,3 6 0,0-13 0,3 0 98,-2-4 314,0 0-163,-2-1-3,-1-5-235,0 0-5,0-11-73,0 4-84,0-15 27,-1 13-27,7-13 70,-2 15-79,11-5 71,-5 8-118,19-7 198,-11 9-52,20-2 52,-17 7-36,15 1 45,-14 0 0,14 1 45,-16 0 39,14 0-84,-18 0-47,8-1-15,-17 1-100,0-1 36,-6 1-45,1 0 244,1 0 179,6 0-199,0 0 98,14 1-151,-10 0 109,7 0 42,-15-1 314,0 0-375,-4 0-211,-1 0-75,-2 3 73,0-1 123,-3 2 42,0 1 3,-2 1 28,0 1 291,-5 6-202,4-2 51,-9 11-81,8-9 2,-8 15-134,9-13-137,-4 8 8,9-14 129,2 7 45,4-9 8,8 6-53,1-7-748,16 2-30,-7-4-5019,32-2 5797,-27-3 0,8 0 0,-26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08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0 14887,'-19'9'283,"2"-1"-283,12-6-8,0 1-37,0-1 37,1 0-29,-1 1 37,0 0 39,0 1 113,1 0 7,-1 0-41,0 1-40,0 0-78,0 1-36,0 1-20,0 2 56,1 0 36,0 2 6,0 0-42,1 1-36,1-1 27,1-1-52,0 0 52,0 0-63,1-1 18,0 0 54,2-1-44,0-1 38,2-1 6,0-1 3,1 0-3,-2-1-3,0 0-3,0-1 4,0 1 2,0-2 0,0 0 2,2 0-2,-1 0-2,2-1 2,0 0 5,1 0-2,1 0 5,1 0-2,0 0-6,1 0-400,0 1-138,0-1-207,0 1-339,-1 0-613,-1 1-1195,-1-2 655,-2 1 2237,-3-1 0,0-1 0,-2 1 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4.2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203 22 15526,'-57'-13'-177,"10"5"177,38 12 84,-1 3-44,0 2-40,-1 1-34,1-1 0,1 2 32,1-1-124,-4 7 64,6-7 17,-3 9 48,7-10-3,0 6-3,2-7-95,0 3 95,1-4 3,5-1-179,3 0-322,8-2-190,3-1-419,6-2 1110,30-3 0,-32 2 0,17-3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6.7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223 0 15755,'-31'41'34,"0"-4"-34,9-13-8,-2-1-62,2 2 19,0 0 48,4-2-153,2 0 119,4 0-50,0 8 87,6-7-47,0 16 30,5-16 59,9 18-95,-4-23-644,8 9 358,-6-20-381,2-1 594,-4-5-1658,6-8-36,-2 0 1820,6-10 0,-8 9 0,0-2 0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7.2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 42 11387,'-8'-4'3554,"2"1"-3554,6 3-177,0 0 186,16 0-1,-4 0 20,16 0 17,-8 1-28,2-1 81,12 1-37,-7-1-66,25 0-29,-18-1-280,24-2 127,-26-1-110,18-2 233,-30 3 66,8-2 63,-21 3-54,1 1 70,-6 0 636,0 0-485,-2 0-232,0 0 0,0-1 26,0 0 366,-1 1-101,1 0-50,-2 0 13,-1 1-217,-1 0 50,-1 0-85,1 0-60,-7 2 102,3 2-35,-12 8-9,8-1-174,-11 19 121,14-13-53,-4 18 72,11-19 6,4 10 28,4-12-230,14 6-310,1-11-3098,44 2 623,-24-8 3015,24 0 0,-43-3 0,-8 0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3:57.9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218 336 16038,'-56'-1'546,"11"0"-546,38 1 0,1 0 112,-2 0-64,-1 2-48,0 1-9,-1 2 1,1 3 0,-2 1-90,1 1-62,-5 11 90,6-7-115,-3 15 185,10-16 62,6 8-87,1-13-197,11 1 96,-4-6-215,16 0 341,-12-4 98,15-8-20,-14 0 101,20-23-47,-18 12-124,10-13 37,-15 12-8,-2-1-37,0-2 0,0-3 0,-1-3-9,0-2-8,6-17-30,-5 11 47,8-18 19,-10 28-21,2-4-80,-6 20-69,-2 1 36,-2 8-134,0 1-437,-2 1 686,0 5 297,0 0-3,0 5-56,-3 2 20,-1 4 201,-8 13-274,2-5 92,-15 32-277,13-24-14,-12 40-31,18-40 48,-2 26-3,7-33-11,7 14-59,0-18-894,14 9 385,-5-15-3482,20 2 626,-18-11 3435,8 0 0,-19-5 0,-3 0 0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0.7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324 41 16108,'-4'-19'367,"0"3"-367,3 14-53,1 1-82,0 0-72,0 0 118,-2 3 89,-2 3 187,-5 8-83,-4 4-31,-4 8 137,-26 34-104,14-20-28,-27 37-78,32-41 12,-13 18 16,18-25-168,-8 18 128,15-26-111,-3 13 45,11-20 5,1 6 65,3-10-88,0 5 96,0-8 62,0 2-54,0-4 71,1 4-107,0-5-1204,0 1 694,0-2-5362,0-2 15730,0-2-7373,-3-3 1,1 2-1,-2-2 1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1.43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9 15249,'49'-2'42,"-4"0"-42,-16 2 5,1 0-2,1-1-3,0-1-81,-1 1 28,-2 1-37,-3 0 84,11 3-128,-14-1-51,15 4 185,-22-4 11,2 1 68,-7-2-15,-1-1 15,-2 0-15,0 0 42,-3 0-8,0 0 23,2-2-48,-2 1 176,1-3-126,-4 2-137,0 1-137,-5 2-45,1 0 36,-6 3 71,0 1 80,-3 2-125,-7 6 53,6-2-79,-7 11 157,11-9 48,-2 13-45,7-10-64,0 15 47,3-15 17,6 10 81,1-16 25,15 3-8,-2-8 82,25-2-110,-14-6 117,32-14-72,-32 4 224,19-18-216,-35 17 9,2-12-9,-14 14 20,0-9-138,-4 8-8,-4-5-50,-1 8-255,-13-4 235,9 8-33,-12-2-34,11 6-893,-11 0 190,12 2-1972,-12 2-175,13 1 2990,-3 2 0,9-1 0,1-2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3.4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199 40 13667,'-1'-18'215,"1"3"-108,-1 14-1348,1 1 1095,-3 0 84,1 0 62,-2 2 135,1 1-18,-1 4 18,-1 1-23,-7 9-247,-4 10 63,1-5 58,-3 14 14,11-20 50,-5 14 48,5-15 426,-6 12-440,3-10-50,-8 13-34,7-13-123,-6 11 4,10-18 63,1 3 192,5-11 3047,1-1-2998,-2-2-28,1 1 316,-1-1-473,2-1-331,0 0 247,0-3-2,0 1 86,0-1-132,1-6 62,1 3-70,8-15 104,-3 11-18,8-14 46,-8 14 5,4-7-5,-5 10 2,2-4-109,-4 7-16,5-8 24,-2 7-7,8-9 77,-4 8-22,9-7 104,-6 6-3,6-5-8,-9 7-118,8-4 39,-11 6-36,11-4 134,-11 5 0,8-4-19,-8 5-34,3-3-48,-7 4 101,1 1-53,-4 0-798,-1 1 798,0 3 45,0 0-34,1 5-8,6 11 62,-1-6-15,9 14-44,-5-14 181,12 5-125,-6-9 8,17 0-59,-11-6-235,37-4 81,-26-3 37,29-8 153,-38 2 362,10-13-328,-23 12 124,3-13-144,-12 13 116,-1-8-68,-1 10-59,-5-8-50,1 10-70,-6-2 9,5 7-390,-6 1 373,3 5 156,-15 13 37,9-2-65,-13 21-50,15-15-109,-8 27 103,13-23-8,-1 22 14,10-26-11,11 10-568,3-16-4280,45 1 231,-26-10 4628,33-6 0,-51-1 0,2-2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4.1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277 95 14672,'-75'52'257,"13"-6"-251,55-28 75,0 3 54,-1 2 24,-1 1-106,-1-1-33,0 1-20,-1 0-11,-1-2 16,-6 14-5,7-15 12,-8 15-12,14-26-40,-3 6 4,6-12 89,0 2 54,2-4 1088,0-1-1192,0-5-3,0-1-53,0-4 53,0-1-70,0-2-143,1-12 213,3 3-45,9-22 37,0 12-115,15-29 89,-9 20-44,23-43 33,-19 43-87,17-27-2,-24 46-185,4-1 145,-11 16 163,3 1-112,-4 5-110,15 3 278,-10 1-53,20 9-96,-20-4 93,9 7 11,-14-9 39,1 7-31,-5-4 104,1 7 48,-4-4 560,-9 19-488,0-13-2,-17 19-107,7-20 325,-24 13-300,20-19 40,-22 5-85,24-14-91,-13 0 52,16-3-229,-12-7-250,17 3-1480,-2-8-248,11 4 2143,24-14 0,-16 14 0,16-9 0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4.9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77 140 15181,'-25'47'17,"3"-7"-20,14-28 3,0 0-72,3-1 72,1 0 0,1-2 8,2-1-8,1 0-104,0 1 292,0-3 25,0-1 134,0-3-159,0-2-74,7-14-66,-3 3-48,8-14-53,-4 6-28,2-3-96,0 0 116,2-3-278,1 1 339,1 0-25,6-4-12,-6 8 23,5-3 14,-11 14-213,-1 2 9,-5 5-415,0 2 619,-1 0 20,1 0 159,2 1-3,6 4-176,-1 0-25,11 7 70,-9-5 53,10 7-62,-10-6 270,19 5-273,-12-7 118,19 1-86,-18-6 148,12-6-99,-13 0 242,9-14-356,-15 6 95,4-12-95,-11 13 154,1-8-92,-5 12 114,1-4-123,-2 10-47,0 0-6,-2 1-216,-12 2 208,1 2-115,-16 7 114,12 1-33,-11 13 40,13-6 2,-8 14 0,11-13-132,-5 19 96,12-19 36,1 14 2,8-18 96,19 10-540,-3-14-994,29 3-80,-20-11-4971,21-4 6487,-24-3 0,0 1 0,-18 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6.0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191 0 15884,'-25'16'-151,"3"-1"109,12-2-64,1 1 106,2 2 30,-1 1-30,2 1 0,-1 0 37,1 1-37,1 0-70,1 1 19,2 18 51,3-18-44,2 13 32,2-24-66,0 2 193,-2-6 53,-1 1 11,-2-5 289,0-1-468,-4 0 5,-2 0 4,-5 0 27,-2 0 0,-2 0-27,1 0 136,-3 0-94,8 0-113,0 0-97,8 0-522,1-2 424,1 1-340,6-3 471,0 0-313,18-6 357,-5 3 71,22-9-87,-15 6-459,23-8 106,-20 7-356,34-9 734,-32 11 93,32-10 42,-40 12 83,18-7-55,-26 5 237,8-5-91,-11 4 341,5-7-370,-8 6 1020,5-10-659,-9 11 219,0-4-558,-5 10-153,-6-1-126,0 4 55,-12-1-2,2 2 36,-16 6-109,9 2-109,-24 24 137,22-11-64,-17 23 24,26-23-189,-1 16 271,12-21-34,10 9-195,3-17-539,20 1 340,-7-7-515,21-5 267,-18-1-1967,27-13 1450,-26 7-1408,21-13 2024,-28 10 1319,11-11 846,-15 10 1864,5-8-2637,-13 14-93,-1 0-657,-5 7 980,-1 1-911,0 3-19,-1-1 198,0 3-108,-2 0-65,-2 1-98,-2 6-42,0-1-73,-2 10 65,4-11-18,-1 12-16,4-12 42,-1 6 3,3-9 11,1 3-14,1-6 9,6 0-9,-1-3-261,14-3 202,-8 0 59,13-5 0,-15 2-268,7 0 133,-11 3-548,6 1 223,-8 2-679,5 3 567,-5 1 572,11 1 0,-11-3 0,5-1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09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17939,'3'43'0,"-2"-6"-5,-3-27-4,0 0 1,1 0 0,-1-2 2,1 1 3,-1 0 3,1-1 0,0 0 0,0-1-8,1-1-37,0-2 39,0 0 6,0-2-2,0 1-4,0-2-1845,0 0 569,0-7-626,2 0-1177,3-8 12915,2 1-7547,-12 28 1,6-15-1,-11 24 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6.4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288 1 15221,'-23'25'117,"1"0"-114,8-5 50,0 4-53,-1 3 177,-2 3-26,-1 4-84,0 2-64,-2 1-6,0 1-25,0 0 70,-12 30-42,14-26-720,-8 38-388,20-52-2499,2 12 191,7-30 3416,1-1 0,0-8 0,-2-1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7.0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42 12490,'51'-1'-294,"0"0"0,39 0-459,-55 1 142,-1 0 219,-5-1 121,-3 0 142,-5-2-17,-4 0 146,-3 0 3,-2 1 6,-3 0 91,-1-1 1538,-2-2 174,-3-1-1369,-3 1 97,-3 1-495,-1 3 50,-2 1-13,2 0 69,-3 2 56,0 1 42,-2 2-61,-2 1-54,-3 3-89,0 0-42,-1 3 100,-5 4-103,7-2-61,-2 7 58,10-8-8,2 12 11,3-12 84,9 9-23,1-14-433,21 1 201,-12-6 20,19-6 78,-20-2-151,13-11 93,-14 4-292,10-8 289,-13 9 411,3-6-115,-11 10-72,-1 0-90,-5 7 81,-5 2 168,1 2 179,-12 7-276,8-4-54,-6 5-177,9-6-162,0 2 143,4-2-170,0 4-639,5-4-2656,10 5-642,1-6 4205,7 0 0,-12-3 0,-3-2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7.4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262 1 14241,'-18'84'529,"1"-11"-342,6-47-52,-1 1 16,-2 0 34,-2-1-76,-2 1-3,-1-2 43,-1 0-149,0-1 0,0-2-79,2 0 18,-3 6-76,4 12 131,4-13-389,6 5 37,7-26 81,0 0-1,4-5-10,2-1 3,4 0 4,2-3-234,3-2-174,3-3-2859,23-17 1868,-13 7 1680,18-11 0,-32 19 0,-2 3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7.63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242 0 7445,'-53'44'2293,"-1"0"0,1-1 1,12-12-2294,31-26 0,-5 1 0,11-4-9,0 0 1,1 1-57,1-2-24,0 1-2731,2-2-361,5-3 3181,1-2 0,1 0 0,-2 2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8.3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116 48 16503,'17'-26'-246,"-4"5"16,-13 21-420,0 0 589,0 3 61,0 0 0,0 3 98,0 1 8,-2 1-69,0 2 77,-3 0 208,-13 15-322,5-9-112,-20 27 68,19-24 38,-9 13 6,14-16-70,0 1 70,2-1-123,2-1 112,1-1-43,3 3 24,1-5 13,9 10-249,-2-12-224,15 4 283,-9-10 27,11-1-24,-9-2-165,12-1 145,-10 0-889,22-6 940,-18 3 52,16-5 121,-22 5 308,6-4-227,-13 3-25,5-6-84,-8 5 110,3-4 18,-3 4 460,2-5-189,-4 5 390,0-6-358,-2 5 577,-2-7-644,-2 7 104,-2-5-432,0 8 48,-1 0-58,2 2-105,-3 1-24,3 0-214,-6 4 292,6 0-163,-9 11 214,8-6 2,-6 11 8,6-10-64,-1 10 53,3-8-30,0 9-315,3-8-1614,7 9 732,-2-13-4065,11 3 5295,-8-10 0,1-2 0,-6 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08.7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143 0 14537,'-23'28'224,"3"-3"-215,10-13 52,2 1-52,0 0-1,2-1 29,0-1-74,2 0 29,0-1-37,2-1-53,0 6 179,2-7 20,6 7-11,1-9-26,2 0 132,-3-3 36,-4-2 79,-2-1-932,-4-2-264,-3 1-687,-7-3-1289,-3 1 2861,-1-1 0,6 2 0,4 1 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13.9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1207 95 14280,'-29'-36'697,"6"7"-546,20 26-53,0 1 90,2 0 33,-2 0-218,-1 0 0,-1 0-3,-3-1-250,-26-1 250,14 2-2,-26-1 2,28 3 16,-18 0-13,19-1 39,-13-1-42,17 2-137,-10-1 3,8 1 2,-20 3 129,7 3-86,-45 19 16,32-7-48,-39 20 121,46-19-137,-19 13 56,32-18 0,-8 9 81,21-14 0,-2 7-53,5-6-101,-1 5 92,4-9-2,1 2 83,1-6 23,1 2 28,3-1 137,5 1-125,1-2 86,18-1-166,-12-2 85,10-2 28,-19 0 171,-1 0-617,-6 3 99,-7-1 16,1 0 73,-8 0 26,1 0 198,-20 5 0,11 1-28,-26 11-89,23-2-17,-29 24-26,27-16 85,-25 25 137,30-25-9,-13 16-134,17-16-171,-9 19 166,17-22-60,-2 14 93,10-21 70,1 8-92,1-11 2,0 3 37,0-8 196,0-1 1366,0-2-1747,-2-3-11,-1 1 89,-2-2-44,0 0-45,1 2-79,-1 0-288,0 0 485,-1 3-113,-10 13 101,6-4-47,-12 21 92,11-14 59,-5 17-104,8-13 67,0 25-22,5-22 42,10 21-78,-1-25 78,14 17-39,-11-20-6,5 10-42,-9-18 37,-1 1 142,-2-8 322,-1 0-218,0-3 1283,0 0-2431,1 0 554,-1 1 314,0 1 42,-1 4 79,-1 0-77,1 3-2,-1 1 82,1-1-54,-1 3-73,0-3-115,0 6 152,1-8-34,0 5 42,2-8 126,6 1-11,0-3 25,11 1-87,-5-2-36,13 2-62,-15-3 129,3 1 31,-12-1 61,-1 0-8,-2 0-398,1 2 127,-2-1-12,1 1-36,-2-1 0,1-1 134,0 2 17,0 1-34,-1 10 31,1-4-78,1 13 70,3-11 11,11 19-70,-3-11 67,12 23-28,-10-18 23,13 19 8,-9-19 90,16 17-90,-17-25-9,8 9 12,-18-19 448,-1 0-283,-3-5 159,-2 0-231,-3-1-96,-2 2-9,-4 0 12,-15 4-3,4-1-484,-17 9 226,22-5 37,-5 13 168,17-7-1,2 31 52,1-19-57,4 25 17,0-29 42,9 13-9,-3-17-10,13 18 19,-10-19-143,9 12 79,-11-19 47,4 5 17,-7-8-115,2 1 62,-6-6 98,0 2-43,-1-3 82,5 5-75,-3-3 52,10 3-58,-5-3 56,8 1-143,-8-1 17,3 0 67,-10-2 5,0 0-10,-3-1-93,0 1 98,0 1 204,-2 10-151,-2-4-53,-4 14-78,0-9 78,-5 11 92,6-8 9,-1 25-101,5-19-5,2 23 5,3-25 36,6 13-67,0-15 37,15 17-6,-9-19-62,13 16 12,-15-18 123,6 9-73,-8-9 14,5 12 30,-8-14 12,7 11 6,-6-15 179,12 3-101,-4-7 39,29-1-176,-18-3-40,18-1-2,-29 0 36,-1 0-75,-11 0-28,-2 0-216,-2 0 366,0 4-38,1 0 39,0 3-45,0-1 61,0 0 79,-1 2-131,0-1 27,0 10-36,0-7-115,-1 10 79,0-11-51,0 7 42,0-7 34,1 8 3,2-9 61,3 7-45,1-8 71,17 8-85,-9-6-39,18 9 1,-18-10 41,10 6 39,-13-6 9,8 2-39,-9-5 162,12 1-115,-10-4-39,14 1-93,-17-2 85,5 0 47,-12-1-70,-1 2-302,-1-1 426,0 1 413,0 1-298,0 1-217,0 1-5,0 1-45,2 1 45,-1 0-50,3 1 95,-1-2 5,5 1-13,-4-4 19,4 0 30,-6-3-18,1 1-68,-3-1-68,4 0 122,0 0 10,8 0-100,-3 0-113,12 0 149,-10 1 37,10 1-37,-12 0-37,4 2-33,-7-2 37,-2 0 24,-2-2-220,-2 1 229,1 0-283,0 0 221,1 1 62,1-2 0,2 1-61,0-1 16,2 0-115,0 0 82,-1 0-101,0 1 117,-4-1-932,1 1-4856,-3 0 5850,-4 0 0,3 0 0,-2 0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16.2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0 123 14269,'52'-22'366,"-3"2"-321,-16 8 45,3 0 97,0 0-117,2 2-5,-2 1 22,1 1-76,-2 2 31,1 1 19,40 1-133,-23 2 39,18 2 1,2 1 32,-2 1 8,-1 0 1,-1 0-12,-8 2-2,28 1 2,-47-2-90,18 3 49,-35-2 63,12 2-19,-22-3-70,22 8 67,-15-5-36,23 10 48,-20-7-9,16 8 5,-17-7 18,29 12-40,-23-11 50,30 10-27,-28-11 5,24 6-8,-22-7 14,28 5 36,-23-8-11,55 1-300,-41-5 70,2-1 1,0-2 42,3-4 96,1-2 0,-1-1 49,-1-3 170,30-6 54,-64 11 233,-5 2-317,-14 3-479,-4 1 73,2 0 266,1 1 8,5 2-8,3 2 0,6 5 96,18 8-88,-4-2 73,30 10-47,-21-10-23,50 12-5,-41-16-6,43 9 2,-48-14 60,52 6-62,-44-7-45,44 5 9,-55-6 36,13 0 0,-30-2-6,3-1-47,-16-1 5,15 2 48,-10 0-120,16 3 2,-18-2-50,5 5 166,-11-3 27,5 16-25,-7-8-20,11 23 73,-8-18 59,10 17-109,-9-19-39,5 7 2,-7-11 15,1 4 19,-5-9 44,2 5-44,-2-7 233,6 3-135,-3-7 154,17 0-191,-10-6 4,14-8 44,-14 0 25,6-12-134,-9 9 42,7-13 93,-9 16-82,5-5-106,-10 13-54,0 2 26,-4 2-294,1 0 375,1 2 179,8 5-142,1 1 77,15 9-108,-7-5 67,25 11-138,-20-10 82,24 13-17,-26-13-3,15 13 37,-15-9-51,22 19 17,-20-17 14,16 13-3,-23-22 113,9 5-35,-15-11 390,4 0-277,-12-4-309,1 0 20,0-2-302,6-1 193,-2-1-106,17 0 229,-12 3-11,10 2 11,-16 1-5,0 0 78,-5 0 103,3 3 12,-2-2-143,6 5 28,-2-2 3,8 10 17,-7-5-20,6 14-3,-7-9 20,0 11 44,-3-11-386,8 13 118,-5-16-115,7 6 322,-9-14 48,0-1-191,-4-2 168,2-1 166,0-1 21,4 1-122,-3-1 347,0 0-328,-2 0-1568,-2-5-249,-4 1 1708,-1 7 0,1-4 0,1 8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46.0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24575,'0'0'0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1.5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148 35 16047,'-22'-8'154,"3"5"-68,12 9-74,-1 3 38,0 2-44,-2 1 27,0 2 6,-10 13-137,7-8 28,-7 14 266,14-20-72,2 11-80,5-13 10,5 8-52,1-12 7,7 3 69,-5-6-8,12-1-70,-6-2-588,28-9 437,-18 1-177,33-18 328,-33 11 87,15-11-17,-27 16 25,2-3-95,-10 7-81,1-3 73,-2 5-20,2-4 115,-3 4-113,1-3 21,-3 2 72,2-9-22,-2 5-3,0-8-6,-1 8 1,-5-4-91,0 4-7,-8-3 58,2 5-8,-7-4 8,9 6-5,-4-2-1,9 4-293,0 0-124,3 1-8599,0 0 9025,5 0 0,-4 0 0,4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10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13672,'42'6'124,"-5"-1"-124,-22-1 0,0 0 0,-2 0 2,-2 1 4,-2 1 84,-2-1-9,-2 3-11,0-1-6,-2 2 54,0 1-20,-2 0 28,0 1-45,-1 1-11,-2-1 11,-2 1-11,-2 0 11,-2-1 54,0 0 44,-2 0 8,-1 0-19,-1 0-16,-3 0-10,-3 0-72,-2 1-33,-2-2-32,-1 1 1,-1 0 0,1-1-6,2-1-3,4-2-3,2-1-39,5-3-184,4 0-477,2-2-125,3 0-2729,1-1 1373,0-4 2187,0 1 0,0-1 0,0 2 0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2.2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114 253 14624,'-54'-50'367,"11"10"-154,38 39 36,2 1-73,0-1-352,2 1 176,0 2 0,1 2 106,-1 4-106,0 3 3,0 4-3,1 1-39,0 0 39,6 12 36,1-11 15,19 12-6,-10-20 2,22 2-38,-16-9 47,21-6-101,-17 0 36,18-10 43,-21 3 168,13-15-104,-21 12 53,2-15-90,-14 14 71,-2-12-70,-6 10-43,-14-21-55,3 18-31,-19-20 67,15 23-213,-16-11 134,18 18-231,-14-2 150,17 10-89,-13 9-278,12 1-1190,-10 17 186,12-5 1531,-7 22 0,15-27 0,-3 10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4.3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257 9 15019,'-21'26'428,"2"0"-349,7-5 19,0 2-45,-2 0-53,0 1 0,1 0-8,0 2 5,1-1-129,-8 30 121,10-25 39,-5 27 8,11-38 43,0 8-18,1-13 29,-4 9-20,1-12 3,-4 7-73,4-10 61,-3 4-58,7-9 70,-2 2-37,4-5-271,0 1 148,-2 1 87,0 0 26,-2 3 27,0-1-17,0 1 1,1-2-35,-1 1 46,3-2-6,-1 0 652,2-1-694,0-6-16,2 0-91,1-6 107,2 0 6,0-3 55,2-2 18,0-3-18,3-10-55,-2 5 0,7-32-6,-8 24 8,9-29-11,-9 31-120,9-19 87,-7 23-247,11-17 241,-9 25 3,7-8 33,-11 18-86,6-5 41,-6 8-55,5-5 53,-6 6-45,6-2 53,-5 4-8,12-5 8,-7 4-53,14-2 19,-13 4-89,11 2 132,-11 3 8,12 13 64,-13-4 23,8 14-59,-13-12 37,6 14-35,-8-15 7,3 11 36,-7-15 151,1 9-126,-5-5 53,-7 12-50,-1-10 111,-19 17-114,13-17 37,-19 12-62,18-17 123,-23 5-126,20-8 47,-17 3 6,23-9 73,-4 0-162,9-2-79,-3-3-243,7 0-852,-3-8 300,5 3-6281,6-15 7149,2 11 0,1-4 0,-1 12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5.4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218 42 14509,'-25'5'600,"1"2"-351,6 3-90,0 0 12,-2 1-39,1-1-79,0 0-53,0 0-6,4 0-92,1-1-176,1 4 42,6 6 178,1-4 46,7 7 8,3-13 3,3 3 0,3-6 41,1-2-38,4-1-6,3-2-115,5 0-11,2-5-134,16-6 257,-10 0 67,17-11 26,-24 8 392,4-12-368,-20 12 54,-2-10-78,-10 11-59,-12-11-31,3 10 5,-15-9 29,13 14-104,-6-4 34,11 6-43,-5-1 26,8 5 8,-4-2 37,7 3-261,-1 1 81,4-1-554,0 1 742,5 0 45,3 0 36,8 0-27,4 2-43,6-1-683,42 1 314,-23-1-77,48-4 398,-48 1-24,36-3 16,-44 3-109,21 0 73,-38 2 28,5 0 53,-14 0 414,-1 0-240,-8 0 1067,0 0-1188,-4 0 109,-2 0 43,-3 2-35,0 0-35,-1 2 78,-5 1-115,3 1 291,-15 7-328,11-4 29,-14 8-90,15-7-196,-6 7 73,11-7-45,-2 8 115,8-8-65,2 15 118,6-11 6,12 14-6,-2-13-474,24 11 430,-18-13 2,17 8 36,-23-11-128,5 4 128,-12-6 104,-1 7 62,-5-8 125,-11 3-167,0-6 176,-19 1 112,10-3 168,-15 0-283,14-2 95,-14 0-349,18-1-23,-6 0-14,17-1-1621,0-3 338,8 1-3211,18-9 280,-2 2 4214,26-10 0,-30 13 0,6-3 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5.7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259 0 15484,'-39'31'176,"5"-2"-97,19-11 27,-2 2-95,0 2-11,-2 2-53,2 2 17,0 0 27,2 2 4,2-1-4,1 0-24,2 0 41,-1 7-16,1 2-225,2-8-1455,4-4 738,4-20-1055,0 0-100,0-12-891,0 0 2996,0-6 0,0 7 0,0 2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5.9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 14915,'82'13'250,"-25"-3"-250,21-10 0,-31-4-474,1 0-100,-2-2-336,-4 0-574,-6 2-737,-7 1-1547,-9 3 3768,-8 0 0,-8 0 0,-2 0 0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6.61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261 0 17466,'-21'12'87,"2"-2"-121,10-10-36,0 0-8,0 0-26,0 0 51,-1 1 53,-1 2 51,5-1-51,-12 10 0,9-4-20,-26 25-50,17-13-62,-20 26 96,25-27-51,-6 17-28,15-20-53,0 9-33,6-11-908,11 9 431,1-12-3335,40 1 766,-20-7 3247,22-4 0,-38-1 0,-6-1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7.7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186 9 11387,'-4'-2'4091,"-57"15"-4085,41-5-6,-44 11-109,55-9 103,1 2 0,2 1 1,1 2-4,1 1 4,2 0-4,0 0-47,2-1 51,0-1-32,10 4 26,0-5-540,18 3 128,-4-9-611,37 0 860,-25-7-10,37-5 111,-38-1 199,14-9 101,-27 5 1201,1-15-1069,-17 9 212,-6-17-333,-6 14-42,-6-5-28,-1 6-45,-2 2-81,0 1-42,-2 2-70,2 4-20,-1 3-16,-1 3 0,1 2-247,-14 6 210,13 1-89,-12 15 229,23-9-132,4 16 135,11-17 14,18 7-11,-4-13 76,21 0-74,-28-4 32,27-1-32,-27-2-5,19-1-14,9-8 6,-7 0-37,2 1-73,-12 4 48,-19 5-81,10 1 87,-8 1 61,10 7 3,-9 0 11,13 14 0,-12-9 43,11 13-46,-15-15 54,2 6-57,-6-8 113,0 2 16,-4-6 541,0-1-585,0-3-169,0-1-8,4 0 87,2-2 0,5-3-89,5-5-152,4-3 0,5-1 171,1 0 65,-1 0 2,-1 2-90,3 0-86,3 2 73,-8 3 33,-2 3 73,-15 4 45,-2 0 338,-2 4 99,-1 8-348,0 0 51,-5 10 3,0-10 137,-8 7-325,6-9-146,-4 5 84,7-10-114,1 1 103,3-5 73,0 0 0,5-1-434,27-1 398,-3-3-491,44-5 303,-28-1 124,39-6 100,-49 9 142,11-1 147,-38 7-138,-4 1 90,-3 0 688,-6 7-699,0-2-54,-7 13-176,4-8-2,-5 10-4,6-10 0,-2 12 4,5-13-102,-1 6 23,5-10-6,-1 2-453,3-4-3538,23 0 189,-5-1 3889,31-7 0,-33 3 0,7-4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8.3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277 138 16486,'-65'52'300,"8"-7"-297,38-26 2,-1 0 37,-1 1-47,-7 8-99,9-7 54,-7 11-12,17-16-61,-1 7 70,8-13 47,1 2 9,1-8 375,3-1-378,0-5-3,9-10 95,-3-2-10,6-10-40,-2 2 61,8-29-159,-9 16-498,11-53 254,-14 47-81,11-39 233,-10 53-174,12-9 154,-12 30 115,5 3 8,-3 3 37,1 4 5,2 0-34,1 4 29,-1 0 8,0 0-8,2 5 33,-5-3 350,1 8-145,-8-7 327,-1 14-398,-2-12 186,-6 13-152,-1-14 151,-11 5-240,3-8 72,-25 8-142,15-9 61,-22 5-95,24-9-613,-7 1 50,17-5-1948,2 1 740,7-1-3943,12-3 5714,-2 1 0,4 0 0,-6 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4:59.4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62 17357,'-30'-1'190,"3"1"-243,16 4-8,1 2-63,1 0-49,2 2 38,2 1 65,3 0 9,1 2 16,1-5-17,4 9-156,19-2-65,-4 3-478,34-4 671,-28-10 188,21-5 0,-29-2 25,2-3 143,-7-4 53,-2-7-265,-3 4 114,-2-15-82,-9 17-86,-1-6-42,-6 11 0,0 1-16,-2 1 55,1 3-39,0 0-48,-4 2 85,4 1-35,-4-1 29,10 1-280,-1 0 89,6 0-145,15 0 392,1 0-322,30 0 64,-13 0 129,26 0 48,-24-1-15,43-5 6,-32 2-3386,46-4 3431,-45 6-102,37 1 102,-48 1 12,19 0-7,-38 0-5,4 1 6,-12 0 3531,1 1-3358,-6-2 1774,-1 1-1855,-7-1 79,0-1 41,-4 0-53,-1-1-137,0 0-36,-9 1-99,4 0-91,-16 10 128,10-1-9,-7 10-75,4 4-31,3 7 90,5-5-11,9 6 106,13-18-370,29 13 149,-8-14-392,33 11 400,-30-13 98,11 5 62,-24-7 106,-1 4 70,-13-7 155,-4 3-180,-4-5 0,-10 5-45,0-3 680,-23 6-514,17-5 36,-17 2-149,23-5-25,-3 0 129,6-2 9,2 0-217,2 0-2,4 0-103,5-1-496,12-5 450,3 0-372,50-15 169,-24 9 41,52-12 238,-48 11-87,28-7 124,-34 8-14,35-12 122,-41 13 424,18-9-336,-37 11 318,-3-5-354,-10 7 237,-1-5-221,-1 8 89,-1-4-80,-1 3 531,-7-2-543,3 4 54,-8 1-183,5 2 253,-19 7-261,12-1-129,-15 13 78,19-7-44,-4 10-25,10-13 25,-1 12 16,7-13-33,-1 8-843,21 0-1590,10-4 554,2 0 1991,2-6 0,-26-6 0,-2 1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1.52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 67 15587,'19'-20'874,"-3"4"-661,-13 13-3,-1 0 22,1 1-58,-1 0-68,1 0-106,0-1-31,0 1-64,4-4 59,-4 3 33,2-1-31,-4 4-318,0 0 352,-3 5 95,-1 1 11,-4 8-53,-2 2-53,-3 3-2,0 3 4,-8 15-2,4-8-75,-11 31-4,16-31-27,-3 25 64,11-31-64,3 14 19,4-18-20,6 6 99,1-15-9,22-1 9,-13-8-26,27-10 34,-19-1 109,32-26-67,-30 14 20,21-25-17,-31 24 114,6-14-38,-16 19 206,0-7-248,-8 16 69,-2-2-148,-1 10-269,-1 0-33,0 1-294,-5 4 531,3 1-136,-4 8 77,5-4 35,0 6 86,4-7 11,11 8 62,-2-8 65,21 5-135,-11-10-434,23 0 123,-17-2-207,20-9 400,-27 4 82,8-11 98,-20 6 134,0-7-132,-4 6 762,-1-13-641,-2 10 221,-6-10-308,2 12-48,-9-5-86,5 7-219,-4-2-232,6 7-3025,-3 0 1969,7 6-1425,-1 2 947,3 2 2021,2 3 0,-2-5 0,2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10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0 15341,'-38'62'602,"7"-10"-557,20-38-45,2 0-9,1-1-35,2-1 38,2 0 0,0-2 1,2 0-57,1-2-11,0-1-5,1 0-28,0-3 8,0 1 36,2 0-2,2 0-79,3 0-319,2-1-104,3 1-198,1-2-239,2 0-394,2-1-737,2-2 2134,-2 0 0,-7 0 0,-4 0 0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1.8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76 0 15128,'-27'43'269,"4"-7"-163,18-22-75,-1-1-31,2 1-3,0 0-33,1-1 28,1-1-51,1-1 59,0-1 5,1 0-2158,6-2 478,-1-2 1675,10-5 0,-9-1 0,3-3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2.1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277 1 14826,'-26'40'392,"2"-2"-319,5-14-20,0 2-20,-1 0 23,0 1-2,-1-1-46,2 0-8,-1 0 0,2-1 0,1-1-6,2 0-414,-4 15-411,10-4-312,-2 0-879,16-16 1275,1-16-54,7-6-56,1-4-103,1-5-281,1-4 1241,-3-2 0,-5 8 0,-3 2 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2.6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55 8066,'9'46'6259,"-3"-13"-6206,59-25-53,-19-7-764,25-4 267,-16-2 72,15-3 217,-23-1 206,-2-1-4,-4 0-179,-6 1-260,-6-1 465,-5-2 69,-12 2 239,-3-7 78,-8 7 1300,-1-6-1502,-2 10-207,0-1-2,-3 7-60,-8 13 71,1-1 153,-13 22-52,9-9 27,-6 8-53,9-10 1,0-1 16,2-2-12,1-1 12,3-3-86,1-3 24,2-2-36,2-2-53,1-3 19,0-2 17,1-2-67,0-1 244,5-1-90,2 1-266,31-1-90,-10 1-447,34 0 358,-29 1-1544,39 8 813,-37-4-1565,27 4 890,-40-7 1781,0-1 0,-17-2 0,-2 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2.9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15789,'23'32'-3400,"6"-3"-892,17-8 4292,-4-4 0,-17-8 0,-9-4 0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4.07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466 93 15484,'30'-18'381,"-5"4"-205,-25 13 37,1-1-98,0 1 25,0-2 142,1 0 108,-2-1-68,1 0-140,-1 0-59,0 0 319,-6-4-347,1 4 79,-19-6-45,10 7 28,-16-3-82,14 5 18,-20-1-32,15 2-13,-24 5-57,19 1-86,-20 12 53,17-4-11,-19 15 19,21-9-69,-22 24 94,27-20-103,-14 22 104,23-23-54,-4 14 20,10-16-106,-1 15 72,6-19-22,6 10 31,1-17-25,16 7 55,-6-11-91,19 2 83,-12-7-146,20 0 138,-15-1-78,22 0-35,-18 0-732,45-1 598,-33 0-411,55-5 705,-59 2 15,23-8 35,-41 5 1,8-7 17,-15 5 109,6-9-110,-10 7 107,5-15 98,-9 12 193,4-12-285,-8 14 207,-1-8-233,-1 8 306,-5-13-177,1 13 165,-10-10-313,4 12 11,-19-7-137,10 9-56,-20-4 44,17 7-206,-14 1 78,17 2-516,-13 2 121,19 2-1050,-7 5 395,15-1 1187,1 11 0,3-11 0,1 4 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4.44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16181,'20'38'272,"-2"-4"-183,-9-23 6,1 2-41,-1 0-10,1 2 18,-1-2-59,-1 1 50,-1-1-47,-2-2-1,0 0 74,-1 4-18,-2-7-111,1 5-407,-3-8-1570,1 3 478,1-5-4717,0 2 6266,0-5 0,-2 1 0,0-1 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07.3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1500 119 13415,'-20'-25'235,"2"2"-89,10 14 122,1 0 135,1 2 82,1 1-130,1 2-203,-1 0 35,-6-1-36,-15-3-145,2 1 30,-26-1 37,20 7 165,-23-1-176,22 2 103,-40 0-165,31 0-18,-10 3 0,-1 1-13,3 1 31,-48 10 73,51-6-3,-28 13-110,30-5-18,-29 21 21,29-11-74,1 4 1,2 2 48,2 1-80,-19 30 72,41-35 25,2 17 36,11-20 12,2 17 34,1-19 19,0 15-56,0-22-45,0 8 36,0-19 54,4 0-11,0-5 117,11-1-98,-3 0-8,12 0 8,-9-1 345,4 0-171,-12-1 117,-1 1-238,-6 1-520,-17 0 282,2 0-80,-28 7 142,12 2 16,-27 18 54,21-4 132,-36 37-138,37-26-100,-24 36 56,35-35 38,-12 45 10,22-37-35,-1 38 37,14-45 9,11 25-1,-2-26 40,14 34-43,-10-36 4,11 24-1,-11-35 31,8 13-39,-8-18 3,7 11 31,-7-14 55,20 14-10,-11-15 44,29 11-123,-18-15-51,45 9 1,-35-8-56,29 7 97,-44-9-33,8 6 95,-17-6 96,24 8-146,-17-7-37,24 7-36,-25-8-151,6 4 151,-17-5 140,-4 9 28,-8-7 67,-7 8-120,-2-9 8,-11 5-45,6-5 26,-16 7-104,15-8-230,-7 7 186,15-7 7,1 7 62,5-5-39,0 18 79,1-11 5,3 15 11,1-16-3,7 7 1,-2-10 30,13 10 14,-10-12 9,17 7 33,-11-10-92,20 3-6,-10-3-168,39 10 166,-30-6-135,36 18 137,-47-14 11,13 14-2,-30-15 117,1 8-70,-8-9 37,-1 6-96,-2-9 57,0 3-7,-1-8 57,-3 4-31,3-5-45,-5 6-148,5-6-235,-2 5 358,3-6 53,6 4-8,1-2 58,20 5-86,-9-4-17,16 3 28,-17-5 31,7 1-48,-8-2 68,10 1-82,-10-2-39,12 2 8,-13-2 15,7 2 19,-13-3 8,1 2-16,-7-2-284,-1 1 292,-1-1 9,2 3-9,-1 0 17,4 8 13,-2-4-30,3 8 9,-2-9 139,6 7-139,-2-8 175,14 2-133,-5-6-130,20-1-80,-12-3 122,17-3 40,-20 0 14,11-6-17,-21 7-42,6-2 36,-13 5 102,0-2-26,-4 2-3843,1 0 254,-3-1 6795,3-1 1,-1-2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5:11.3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1800 2432 14190,'-26'-13'420,"1"3"-204,7 8-20,0 1 28,-1 0-56,3 1 11,3-1 59,3 0-42,4 0-81,3 1-1244,1 0 1129,7 0 135,3 0-20,7 0-62,5 0 8,5 2 4,6 0-62,3 2 22,23 1 11,-11 0-47,54 5 8,-48-3-5,47 6-1,-54-7 46,31 4-34,-33-5-48,45 3 36,-45-4 37,32 5-25,-45-6 36,26 5-22,-27-6-8,28 3-9,-29-4-70,16 0 58,-22 0-66,8 0 78,-18 0-81,8 1 36,-12 0 0,5 1-16,-9-2-54,0 1 109,-3-1 6,1 2 34,0-3 243,8 3-224,0 0 98,28 2-114,-12-3 22,41 1-59,-23-3-54,48-4 1,-29 1 51,-7-1 1,1 1 4,9-3-23,-4 2 1,0-1 19,-4-1-17,36-4-19,-60 6-197,10 0 119,-28 2-1,3 2 118,-13 2 103,7 3-44,-1 1 38,31 7-18,-15-7-80,34 7-7,-27-8-460,48 3 403,-36-5-108,52 1 63,-47-4 43,36-3 61,-39 1 14,26-5 23,-36 1-15,33-5-10,-36 4 13,42-11-19,-43 8-3,36-11 0,-35 10-34,13-3-3363,-16 6 3397,-5 1 0,-5 1 775,-4 1-551,-8 0-179,3-4-426,0 0 337,0 0 69,16-4 3367,-12 5-3347,23-10-43,-16 5 52,24-13 35,-18 8 29,15-10-40,-24 13-5,7-10-84,-18 13-23,13-15 96,-13 15 8,10-15-73,-10 13-143,7-11 141,-8 10-57,9-11 31,-7 10 40,10-18-356,-11 16 72,7-16 138,-12 18 84,1-10 53,-4 13 31,0-3-146,-3 11-272,0 1 217,0 5 119,-6 7-5,3-3-67,-5 12 123,5-7-75,0 8 38,2-9 102,9 4-12,3-7-45,46 1-195,-17-8 69,41-8 152,-44-1 212,18-16-240,-34 10 94,10-16-100,-20 15 171,4-12-109,-8 14-18,3-14-35,-6 16-90,2-12 44,-2 13-91,8-10 128,-2 7 321,17-19-85,-12 16-189,12-19-47,-17 19 17,8-15 64,-10 13 642,5-21-617,-9 21-47,0-17 14,-4 22 139,-3-10-80,0 12-118,-4-14 28,3 13 302,-3-16-246,3 15 104,-4-14-26,3 11 71,-4-18-219,6 16 182,-3-16-157,4 19 79,-5-11-104,1 12-70,-9-16 42,8 17-140,-6-13 103,10 19-2,-1-2 31,4 8-82,-1 1-408,1 1 654,-1 0-16,1 0-140,-2-2-8,2-2-62,-1-3 67,0-3 3,-3-4 115,-4-12-73,-1 5-34,-11-18-8,4 15 40,-17-19-38,11 17-13,-16-17 11,17 17 73,-24-29-73,23 27-8,-29-32 10,28 37-27,-22-20 22,21 24 1,-21-15-38,15 14 32,-27-16-54,17 15 55,-11-1 0,-4 0 2,-10 1-1677,-2 0 0,-2 2 1682,-1 3-310,2 1 0,2 1 305,3 1-133,9 1 1,3 1 131,13 3-2,-15-5-54,31 8 2852,-4 0-2869,19 4 1005,2 1-929,5 1 275,-1 0-264,-3 0-8,-1 0-78,-6 0 78,-5 0 28,-7 0 50,-7 1-78,-8 1-22,-59 5 22,30-1-744,-4-2 1,0 1 743,-2-1-4,11-2 0,1-1-88,-10 0 95,12-2 0,0 0-3,-9-1 30,11-2 1,0 0-25,-5-1 30,3-1 1,2 0-9,2 0-9,-2-1 1,1 0-20,11 1-42,-35-7 36,47 6 43,-21-7-37,23 5-87,-42-11 50,30 10-1896,-49-7 1925,42 11-282,-6 2 0,-1 2 246,-4 2-65,3 3 0,1 2 109,6 2-107,-21 7 37,41-6 2769,-1 1-2794,24-5 594,3-2-505,5-2 938,0 0-932,-3 0-204,-1 0 61,-4-2 37,-3-1 61,-3-1 3,-1 0 33,-6 1 7,6 0 80,-14 0-78,14 3-59,-16-1 6,13 1-31,-23 3 34,19 0 86,-24 7 17,22-4-53,-22 6 3,16-4-37,-18 2 1,21-4 78,-22 3-1,23-5 99,-25 2-73,32-5 70,-11-1-137,21 0 11,-3-3 67,6 0-39,-4-4-42,6 1 11,-6-4-72,6 4-15,-8-5-22,5 7-140,-12-5 104,4 5-17,-24-2 151,8 4-62,-52 3 152,35 0-68,-6 1 0,0 0-30,9 1 53,-36 0-34,45-3 149,-19 1-62,27-1 33,-10 0-125,21 0 36,-11 0-48,15 0-47,-9 2 8,10 0-86,-14 6 77,12-3 40,-14 6 14,15-4 90,-7 2-45,10-5 184,-4 1-122,9-4-71,-5 0-89,2-1 39,-15 0-76,4 0-114,-28 2 198,20 0-38,-25 4 44,28-2-9,-18 6 9,16-4-53,-25 6 59,28-6 145,-10 3-53,25-8-53,-5 0-37,6-1-86,-6 0 8,8 0 28,-1 0 36,5 0 3,-1 0 48,0 1 33,-6 0-75,0-1-3,-10 2 0,3-2-47,-13 3 5,9-1-1333,-23 3 394,22-2-3535,-18 6 4516,27-4 0,-2 0 0,11-4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28.0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231 26 13387,'-19'-3'305,"3"0"-299,11 2-6,1 1 81,0 0-8,0 0-68,0 0 1,0 0 83,0 0-8,1 0-75,-4 0-68,-4 4 68,2-3-6,-2 3 81,8-3 17,0 0-45,1 1-16,-6 2-29,1-1 1,-7 3-7,7-4 80,-2 1-82,7-2-51,-5 4 51,3-1-56,-7 4 11,6-5 3,-2 4 34,4-4-90,-4 6 87,3-3-87,-5 5 92,5-5-75,-1 3-17,3-3 84,0 3-19,1-5-264,1 3 294,0-4-43,0 4 10,0-4-59,2 5 184,-1-4-159,3 2 23,0-3 103,2 2 62,-2-2-101,4 1 36,-3-1-33,5 1-20,-4-1-56,6 2 53,-5-2 0,7 4 3,-7-2-3,5 1-25,-6-2 82,4 2-52,-5-4-4,5 3 2,-4-4-26,2 2 26,-5-3 87,4 2-87,-4-1 11,5 2-11,-3-1 9,3 1-9,-3-2 33,7 1-30,-6-2 70,6 1-73,-6 0-62,2 1 26,-5-1-37,1 0 3,-3-1-76,0 0 101,1 0 371,2 1-254,0 0 63,7 0-135,-5-1 45,6 0-45,-6 0-42,4 0 50,-6 0 56,9 0 26,-6 0 28,10-1-57,-12-1 101,5-2-80,-8 1-38,2-3-35,-2 1 184,3-4-193,-3 3 0,2-7 0,-2 5 6,1-7 30,-2 6-25,0-7-44,-1 7 33,0-7-6,0 9 0,0-5 6,0 5 59,0-6-59,0 7 62,0-6-54,0 7 9,0-3-23,0 4 6,-1-4 34,0 3 22,-3-2-22,2 4-34,-5-3-3,3 3-70,-8-3 73,5 3-70,-6-2 17,7 3 19,-3-1 37,4 3-53,-4-1 44,5 0-67,-3 1 65,3-1-155,-2 0-394,2 0-390,-1-2 303,3 2-1100,1-2 615,0 0-2202,1-4 13161,0 2-7373,6 14 1,-4-8-1,4 13 1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29.61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205 63 10662,'12'-20'75,"-3"4"26,-9 13-37,-1 0 9,-1 0 45,-2 0 27,-2 0 9,0 1 110,-2 0-99,1 0 151,-5 0-198,3 0 198,-8 1-162,4 1-81,0-1-53,1 1-15,7 0 239,-7 1-244,5 0-154,-11 5 117,10-1-7,-6 8 41,8-4-34,-5 7-33,4-6-11,-3 9-8,4-7 27,-1 13 56,5-13-159,0 14 157,2-16-62,3 6 70,-1-10 5,6 3 85,-2-5-87,8 3 78,-4-3-84,19 3 14,-13-3 37,19 4-51,-18-5 3,13 3 3,-12-3 78,14 1-81,-14-3 39,15 1-39,-17-2 132,10 0-23,-17-2 54,3-3-107,-8 0 2,3-6 15,-2 3 17,1-5-37,-4 4-33,2-11-18,-3 9 72,0-10-66,-1 10 51,-2-11-6,-1 11 9,-3-9-31,0 12-31,-3-4 3,3 6-23,-5-6 20,5 6-11,-3-3 2,6 5-316,-3-2 17,3 4-1249,-3-3 700,2 4-2032,-2-2 957,3 2 1932,-2-2 0,4 3 0,0-2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10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1 10281,'4'0'1979,"0"0"-250,-4 0-1726,2 0-3,-1 0 215,2 0-209,-2 1 69,0 0 34,1 1-47,0 0-54,1 0 29,-1 0 24,0 1 82,0 0 20,-1 0 16,-1 1-11,0 0 28,0 1 0,0 1 8,0 1-8,-2 1-28,-2 1-28,-4 0-17,-2 1-33,-1 1-40,-2-1-16,0 0-34,0-1-53,1-2-17,1 1-20,3-2 12,2-1 16,1 0 17,2 0-16,1-1-26,1-1-3,0 0 1,0-2-9,1 1-168,0-1 232,0 0 29,2 1 2,2-1-6,2 0 9,3-1 12,2 0-7,2 0 1,2 0 47,1 0-45,3 0-8,0-1-310,0-1-200,0-2-162,-1 1-183,-1-1-360,-2 1-501,-3-1-1456,-2 0 3172,-3 1 0,-3 1 0,-2 0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33.83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52 30 10398,'16'-16'93,"-2"2"-40,-14 14 2543,1 0-2524,-4 1-18,2-1-54,-3 2-3,3 0 3,-2 2 39,-1 1-14,-7 9-25,4-6 39,-7 11-39,8-10-5,-4 8 5,6-8 79,-5 7-79,6-10-90,1 1 84,1-5-3376,1-1 1940,0-5 101,0 1 44,1-4 11127,-1 3-7373,0 12 1,0-8-1,-1 11 1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34.4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 0 11840,'-15'38'-67,"2"-6"67,12-26 17,-1 0-14,1-1-6,-1 1 0,0-2 3,0 1 3,2 0 0,-1 3-9,0-3 9,0 3 0,1-6 0,-2 3-9,2-3-36,-1 2-3002,1-3 925,4-6 5395,-1 2 1,4-4 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35.79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209 14 12720,'-25'42'204,"3"-6"-204,12-20-36,-2 0 30,1 1-50,-1 1 48,0 1 8,0 2-12,0 0-4,-9 18-40,8-14-59,-7 16 104,13-25 11,-3 9-9,7-15-47,-1 4 56,4-10 135,-1-1 1442,1-2-1684,-1-6-10,1 1 55,0-4-11,0 2 71,0 0-35,0-1 29,0-1-90,2-8 92,1 2-95,6-14 101,-2 7-8,10-17 8,-6 15-6,10-17-5,-9 18-70,13-17 36,-12 20 191,10-11-85,-13 19 63,8-6-124,-9 9-54,6-2 49,-9 6-141,5-2 113,-3 4-158,5-1 81,-6 1-142,3 1 216,-7 1 195,4 0-159,-4 0-58,5 1 21,-4 1 40,3 1 42,-3 0-79,6 3 29,-5-3 7,4 4 7,-6-3 8,3 4 22,-3-4-67,1 4 28,-3-4 215,0 10-68,0-6 96,-5 11-181,0-10 369,-9 10-305,5-10 118,-8 7-102,7-10 136,-7 5-172,6-6 196,-6 3-257,10-6 70,-1 0-115,6-2 0,-5 0 6,3 0-76,-4 0-252,6 0-1364,-1-2-70,2-2-4093,3-7 15679,0 2-7373,3 18 1,-3-9-1,-1 17 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36.7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88 30 11191,'-34'49'-42,"6"-8"33,22-29-27,0-2 0,2 0 36,0-1-9,2 0 9,0-2-81,1-1-79,0-1 270,1-3 724,0 0-834,0-7-64,0 0 58,0-5 6,0 1-109,1-2 11,0 0 25,1-2 73,2 0-104,4-8 99,-2 6 10,4-4-655,-5 8 703,0 3-1114,23 6 1013,-18 4 905,31 12-485,-24-3-316,5 2 14,4-3-16,-13-4 100,18 5-107,-16-8 749,17 2-723,-15-4-31,15-1-33,-11 0-1,14-4-5,-15 0 179,13-7-73,-20 6 62,6-6-171,-13 5 61,3-4-24,-5 3 159,2-7-126,-5 6 437,2-3-316,-3 6 212,-5-2-395,1 4-16,-6-2 2,2 3-38,-5 1 38,4 0-36,-9 1 6,7 4-82,-18 15 101,13-4-56,-15 21 68,17-18-166,-6 17 90,13-19-21,-1 9 94,7-14 2,4 3 9,0-7 110,11 3-24,-3-7-27,15 1-502,-8-3-4124,33-7 4564,-25 1 0,11-2 0,-29 4 0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37.3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144 0 9239,'-52'39'-75,"10"-7"41,42-26 34,3 2 8,2-1 1,3 0-9,1 0-90,0-1-212,-1 0 201,0 0 65,1 6 47,-3 0-8,0 0 769,-5 0-489,-1-7 230,-1 1-197,-2-4 286,-7 2-302,1-3 587,-18 0-587,12-1 288,-11-4-462,16 1-255,-2-8 48,8 4-961,0-6-75,4 5-3567,8-9 4684,-1 5 0,3 1 0,-5 6 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38.4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155 0 9228,'5'3'720,"-1"0"1951,-4-3-2545,-31 56-73,19-33-8,-25 44-45,26-47 3,0 0-3,1-1-45,0-1 45,2-1-101,-4 8 90,5-10 8,-2 9-50,7-16-73,0 2 78,1-6 3,1 0 40,0-3 374,0 1-338,0-6-31,1 2-154,2-5-61,4 1 105,2-1 10,5-1 21,2-2 71,11-3 8,-7 3 42,11-5-42,-15 8-11,7-3-26,-13 5-16,5-1-48,-9 4 56,0 0 45,-4 2-218,-1 0 372,-1 3-98,0 0 34,0 2 290,0 2-181,0-1 53,0 5-252,0-5-70,0 9 23,0-7-21,0 6 68,1-7-25,5 6 25,0-6 34,9 6 11,-4-7 72,12 2-72,-5-5 95,29-1-137,-19-1 0,28-2 5,-30 0 154,18-6-106,-26 2 51,7-4-6,-19 5-3,0-1-50,-3 1 78,-1-3-53,-1 2 44,-1-7-89,0 5 28,-1-6 14,-1 7 300,-3-1-334,0 4-33,-5-1 5,4 3-114,-6-1-28,5 2-9,-10 3 204,7 0-52,-10 6-9,9-2-101,-3 3 65,6-3-124,-1 4 155,5-5-247,-1 9 151,4-8 36,4 8 163,3-9-558,12 3-671,-1-7-4012,18 1 5143,-14-3 0,1 0 0,-14 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40.4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152 38 12605,'-41'6'336,"6"0"-230,25-2 12,1 1-1,0-1 10,0 1-46,1 1-81,-1 1-28,2 0-82,1 1-242,1 3 298,2-4 130,9 5-76,3-7-725,16 0-28,-6-4-57,8 0 74,-8-1 81,-1 0-129,-2-1 53,-1-1 138,-2-2 80,-1 0 267,0-3 282,-5 3 1535,2-8-924,-7 6-135,0-4-302,-2 5 199,0-3-135,0 3 281,0-1-345,-1 2 352,0 0-326,0 3 209,-1 0-210,1 1 65,0 0-264,0 0-36,-2 2 146,1 0-12,-3 7-184,2-4-149,-2 5 126,4-6-50,-1 1 123,2-5 630,0 1-431,0 2-101,0 0-53,1 2-36,0 0-7,1 0 38,2 2 16,-1-1-51,3 2 1,-1-2-1,4 2 4,-4-4 24,4 3-49,-5-4 130,9 3-21,-5-4 2,18 1-87,-13-3 1,15-3-4,-16 0-5,7-5-2,-9 2 108,6-6-106,-10 6 5,4-5-5,-7 5 37,3-5-34,-3 5-6,2-4 3,-3 5-39,2-2 33,-2 4-75,2-4 36,-2 4-36,1-2 117,-1 3-22,-1 0 462,0 2-515,-1-2-157,0 1 115,0-1-496,1 0 712,-4 6-71,2-2-64,-2 5-101,1-2 31,0 1 23,1 5 49,-1-3 1,2 5-34,-1-6-8,1 3-6,0-4-65,0 4 113,2-7 39,0 3-31,2-4 66,1-1-21,-1-1 115,5 1-163,-3-1 45,8 0-53,-7 0-17,6 0 17,-6 0 48,4 0-42,-5 0 38,5-2-32,-5 1-10,5-3 1,-3 2 11,7-5-14,-6 4-325,11-8 289,-13 6-3,7-5 39,-9 4 36,3-2 9,-4 2 67,1-5-76,-3 6 29,1-5-32,-2 6 32,-1-3-62,0 4 33,0-2 25,0 2 65,0 0-61,0 1-1365,0 2 1300,4 0 137,3 1-84,6 1 20,5 1-73,4-1 17,5 1 25,20 0-39,-10-2 36,33 0-42,-38-1-397,17 0 333,-34 0 212,4-1 62,-12 0-16,0-3-57,-5 0 66,-1-6-119,-1 4 163,-2-5 44,0 7 70,-6-1-349,3 4-1,-10-1 0,6 2 118,-11-1-81,8 2 8,-15 7-47,14-3 0,-11 12 55,13-8-61,-4 9-53,9-7-20,-3 8 28,6-7-16,-1 12 8,3-13-12,1 10 65,2-14 107,9 5 19,-2-7 53,16 1-179,-8-5-737,12-1 116,-11-2-2762,17-4 658,-17 0 2725,7-2 0,-18 5 0,-3 1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40.8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111 1 14148,'-39'4'-134,"6"2"128,29-1-2,0 4-26,1 0-47,1 3 45,2 0-3,2 8 2,2-5 79,9 11-42,-3-13-39,9 8 39,-9-10 6,6 5-6,-10-9 86,3 2 96,-7-6 59,-1 0 101,-3-3-342,-3 0-110,-4 0-102,-4-1-122,-2-1-43,-1-3-319,0 0-499,1 0-3495,-1-4 14520,6 3-7373,58 18 1,-36-10-1,45 17 1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41.5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96 1 13056,'-32'76'162,"5"-14"-162,20-49-45,1-2 45,2-2-36,0 0 33,2-2 3,0-1 25,0-1-1747,1 1 496,0-3-1840,-2 0 3066,2-2 0,-1-1 0,1 0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41.8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66 0 9311,'9'6'1489,"-2"-1"35,-7-5 165,0 0-1689,-20 39-8,11-24 164,-15 30-159,18-34 98,0-1-132,2-1 336,-1-1-657,2 0-687,1-3 1045,0 0 0,2-2 0,0-1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11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1 15489,'29'12'37,"-3"-2"-1,-8-8-30,-2 0-6,0 0 0,-3-1-42,-4 2 0,-2-2 5,-3 1 32,-1 0 5,-2 0 8,1 0 82,-1 0 16,0 2 9,-1 1 53,0 1 17,0 2-42,-3 1-45,-3 2-28,-5 1-28,-3 1 2,-1-1 1,-2 1-36,-1-1 35,0 0-38,-1-1-6,1-2-6,2 0-47,0-1-185,4-1-123,0-2-31,4-1-17,1 0-11,2-2-45,0-1-184,2 0-388,1-1-4613,2 0 5650,1-3 0,-1 3 0,1-3 0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42.8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6081,'0'0'0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7:47.7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1722 253 10099,'-11'-49'677,"1"0"1,-14-35-577,15 78 53,-5-3-28,5 4 36,-2 0 12,2 1-40,-3 1-215,-7-1 81,3 1 255,-27 1-191,19 2 124,-27 1-87,27 1 125,-17 3-172,10 0 35,2-1 130,3 0 33,0-2-207,10-1 22,-9 1-30,16-2-34,-2 0-12,7 0-36,0 0-27,3 0-926,0 0 917,5-2 81,0 0 81,4-2-36,-3 0 89,0 1 101,-2 0 52,-1 1-319,-3-1-13,-3 0-89,-9-3 44,1 3 32,-20-2 52,14 2 6,-20 1 0,18 1 50,-16-1-13,14 1-32,-26-2-5,23 1-11,-26 1 11,27 0 9,-31 3 72,25 0 281,-25 4-217,31-2-89,-7 3-56,17-4 9,-1 1 2,10-2-22,1 0-42,2-2 47,-2 1-98,-1 1 258,-21 8-154,8-4-86,-21 8 86,20-8 0,-10 3 2,13-4-41,-13 5 39,13-5 3,-13 7-65,13-4-165,-13 10 227,10-4 93,-17 17-12,14-10-137,-16 23 20,21-21-60,-9 15-50,18-24-8,0 5 202,6-12-54,1 6 6,1-8 179,0 5-106,0-4 90,0 5-154,-1-5 72,0 5-45,0-6-38,0 7-71,0-6 73,0 6 8,1-7-8,0 2 65,0-3-211,0 2 101,0-3-20,0 1 65,0-2 118,0 3-81,0-2 114,0 3-17,0-2-36,-1 5-89,-2-3 114,-2 6-123,0-5-56,-6 9 20,5-7-34,-9 13 70,5-8 47,-9 15-38,8-11 349,-11 17-313,12-18 288,-7 13-227,10-16 180,-5 17-286,6-13 56,-5 16-48,7-18-8,-5 10 0,5-12 42,-3 8-42,3-11-148,0 11 67,3-10 106,-1 12-25,2-11-67,7 18 97,-1-14-74,12 15 44,-5-17 33,13 9-33,-9-11 59,27 11-56,-21-14 0,23 7 30,-25-12-5,10 2-101,-15-4-86,4 1 148,-13-2-132,-1 2 143,-5-1 171,3 6-166,1-2 37,11 13-39,-6-8 0,10 12-3,-12-12 0,2 7 0,-6-8 70,1 11-81,-3-11-96,1 8 26,0-11 39,8 7 53,-2-8 124,15 7-82,-7-9-39,22 4-14,-10-4-34,29 3 43,-20-4 13,52 5-16,-41-5-8,8 1 1,0-1 6,-7 0-5,42 1 3,-51-3 45,27 1-48,-30-3-9,24 1 7,-27-1-46,31 2 40,-34 0 50,31 0-37,-30-1 9,33 0-8,-22-1-3,35 0-9,-34 0 3,37-1 3,-46 0-120,25 0 47,-43 0-17,6 1 82,-17 1 0,3 1 2,-4 1-8,6 5 6,-6-3 8,9 7 36,-7-5 62,18 7-53,-10-7 11,22 4-48,-16-7 29,18 0-82,-13-2-115,21-2 90,-18 0 70,41-3-5,-29 0-4,52-8 4,-38 3-4,8-1 1,1 0-1,0 0-67,-7 2 1,-5 1-6,-18 3-62,2 1 140,-26 2-47,-5 0 50,-5 0 182,-1 0-308,2 0 126,0 0 53,3 0 37,0 0-90,3 0 39,15 1 23,-5-1 55,24 1-80,-12 0-40,33-7 3,-19 1 15,7-4 1,0 0-14,0-1-4,38-8-1,-58 11-11,15-3 8,-26 5-44,16-4 53,-18 4 2,19-6-2,-12 5-6,41-11 6,-28 8-11,39-10-37,-40 11 8,18-4 1,-28 7 2,6-1-2,-19 3-9,2 2 51,-11 0-43,2 1-35,-5 0 172,11 0-94,-3 0 39,19 0-37,-10 0 54,18 0-59,-13-1 8,20-2 22,-23 2 15,11-3-3,-20 3-37,6-4-13,-8 2-4,10-5 9,-10 5 39,6-4-39,-8 5-8,3-3 2,-3 2-5,13-5 6,-8 3-102,15-6 46,-19 7-29,6-1-28,-13 4-89,1 1 207,0 0 154,7 0-109,-1 0 98,13 0-79,-6 0-16,28-5-43,-18-1 46,29-8-20,-29 4-661,18-8 459,-17 5-117,28-21 190,-27 14 89,27-29 54,-36 26 53,8-19-90,-20 23 191,0-10-126,-5 14 635,0-4-386,-2 10 107,0-1-225,0 6 348,0 0-421,0 3-69,0 0-62,0-2-230,0 0 87,0-3 82,2-1-1,0-1-204,7-10 266,-1 7 0,8-11 9,-7 13 100,7-11-101,-8 9 118,4-9-73,-8 10 37,2-7-45,-3 8-42,0-9-3,-2 7-56,4-16 19,-2 12-5,5-15 14,-3 15 101,4-12-39,-3 10 178,0-16-209,-4 17 104,-1-11-99,-3 18 84,-4-7-55,0 8-4,-3-3-27,5 7 5,-3-3 34,2 2-37,-6-3-8,2 2 65,-12-7-62,9 6-37,-14-7 34,11 6-45,-26-8 45,16 7-8,-26-6-29,25 8 40,-18-3 34,19 4 41,-18-3-44,24 4 36,-6 0-76,19 3-28,1 1 88,4 1 262,1 0-316,-4-3-193,-1 0 61,-6-4 132,-4-2 0,-3-1 149,-35-11-99,16 8 79,-37-8-129,38 14-17,-18-1-14,27 5 37,-19-2-6,27 3 3,-10-1-73,21 3-65,0 0 135,7-1 143,0 1-151,1-2-74,0 0-189,0-1 148,0 0 114,-3-2-44,-9-2 53,-3 1-98,-22-2 90,8 4-1,-32 1-36,20 2-69,-48 8 139,43-2 25,-32 7-50,50-7-39,-6 2 39,21-5 73,-13 4-20,7-2 0,-32 5-8,21-5 25,-27 3-64,30-5 100,-19-1-72,26-1 33,-11 0-8,21 0-121,1 0-16,6 0-1457,2 0 1642,5 4-63,-1-1-38,2 4-12,0 0-24,-2-2 24,2 0 0,-3-1 43,1-1 50,-2 0 64,0-3 809,-1 1-1332,-3-1 240,-2-1 127,-3-3-37,-3-2-12,-2-2-357,-11-5 162,4 3-314,-36-15 465,22 12 17,-44-12 81,34 16 159,-30-3-61,34 8-215,-12 0 19,29 3 212,-10 3 21,17 2-124,-11 4 25,16-1 463,-11 4-320,10-5 98,-12 7-154,10-7 37,-12 5-107,11-7 98,-13 4-148,17-5 76,-7 2-79,14-4-56,1 0-370,2-1 966,1 1-663,-2-5-8,-2 0 97,-4-7 31,-4 1 6,-3-1 64,-6-4-64,5 3 39,-8-6 3,11 10-48,-14-6-31,12 10-27,-12-2-82,15 5-78,-6 1 159,8 2 17,-6 3-44,8 1 106,-7 8 67,9-6-180,-4 10 63,7-12-102,0 4 54,3-7-62,0-1 1692,0-1-1709,-4-5 71,-1 1 47,-5-3-3,0 0 42,-1 2 0,0 0 3,1 1-59,-4 1-2,3 1-26,-18 1 84,13 2 12,-16 3 27,18-1-42,-7 3 6,12-3-50,-2 0 14,7-2-186,1-1 99,3 0-330,0 0 453,0 2 347,-2 2-347,2 0-9,-3 1 51,2-3 65,-1-1 150,1-2-175,0 0-7,-2 1-72,-2 2 3,-4-1 134,-10 4-140,7-3 5,-11 1 29,15-4 19,-8 0-59,6 0-10,-10 0 16,11 0 78,-6 0-70,12 0 82,1 0-56,1 0 16,0 0-50,-2 0-280,-8 0 269,1 0 0,-12 1-23,8 0 42,-5-1-44,11 1-12,-5 1 57,6-1 2,-6 1 28,6-1 14,-1 1-139,6-2-1275,0 1 1361,2 0 241,0 1-241,0 2-905,0 1-22,1 1-395,1 0-316,1 0 11468,5 1-7675,-15-23 1,11 14-1,-15-17 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3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61 16450,'13'-21'22,"-1"4"-22,-9 13-5,0 0-4,0 0-24,-1 1 30,1 0-6,-1 1-55,0 1-115,-1 0 56,-4 2 61,1 1 62,-5 4 8,1 2 1,-2 4 2,-4 5-5,-19 26 2,11-15 42,-18 26 4,22-31 10,-5 11-64,11-15-17,-4 17 23,8-17 109,-5 19-65,4-19-42,-2 14 34,3-14-2,-4 10-40,5-14-14,-5 13 8,6-14-56,-2 14 54,4-18-6,1 9 8,1-11-2,0 6 8,0-6-45,0 5 3,0-6 3,0 5 73,0-6-26,2 6 0,0-6 18,1 2-26,-2-5-87,0 0 50,-1-3-94,1 1 131,1-1 95,1 2-84,0 0 42,3 2-53,-4-1 59,3 2-56,-3-2 56,3 6-26,-3-4 23,3 5-50,-4-3 30,3 3-36,-3-5-184,2 0 122,-1-4 51,2 0 84,0-1 111,8-2-105,0-2-1,28-18-13,-14 4-3410,31-28 3390,-27 18-136,29-38 125,-30 31 72,20-32-106,-30 36 11,9-17 34,-16 22 3297,6-8-3289,-12 20 399,1-1-446,-6 11-68,-1 2-44,0 2-230,-3 2 72,1 0-18,-7 10 282,2-1-3,-10 17-34,6-9-30,-8 20 22,12-20-5,-3 15 47,8-20-84,0 11 87,2-11-8,1 18 8,1-15 39,5 16-5,-1-18-37,6 8-3,-5-10-83,8 8 86,-7-13 11,10 4 37,-10-9 132,9-1-46,-7-1 82,20-7-160,-13 2 157,26-16-129,-24 8 31,20-17-67,-20 10 53,16-20-17,-16 12 146,11-24-157,-16 19 129,3-40-193,-12 31 38,-1-36-10,-4 40 159,-6-26-151,2 36-33,-9-13-4,5 29-13,-3-1-62,5 10-496,0 0 286,5 2-311,-2 0 423,3 1-744,-1 9 38,1 0-1579,0 14 789,1-9 1664,-1-37 0,1 19 0,-1-32 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5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26 13409,'40'-15'686,"-9"4"-552,-31 11-301,0 0 309,-2 4 82,0 3 0,-4 6-89,0 4-91,-3 4-35,-1 5 100,-3 4-39,0 3-25,-11 20 2,-10 19 79,5-13-56,-13 23-70,28-51-30,-9 20 30,16-29-6,-2 7 0,7-15 6,-3 6 0,5-13 98,-2 2 17,2-8 633,0-1-642,4-4-36,1-1-70,7-6 0,2-2-53,6-3 3,4-4-12,19-13 59,-8 8-84,27-16 87,-26 20-168,24-10 115,-35 19-176,10 0 131,-28 10-143,1 2 106,-8 0-69,0 1 204,0 1 188,0 5-54,0 0 62,0 11-98,0-4 112,-8 26-168,2-17-174,-11 32 51,11-32 78,-3 18 1,9-26-32,5 10 73,1-14 96,18 7-65,-8-11 98,23 2-79,-13-8 96,43-5-177,-29-2 51,43-10-6,-45 3 79,21-11-124,-31 9 116,9-14-80,-19 12 91,7-23-57,-16 19 127,3-15-124,-10 21 56,-2-5-67,-3 11 20,-11-5-48,4 8 184,-10-3-130,10 7-217,-7-1-36,6 4-19,-10 7 126,8 0-107,-10 15 42,11-6-89,-5 17 125,10-13-134,2 21 180,6-22 19,8 14 14,2-22 95,26 2-89,-11-9-76,37-5-37,-21-6 20,41-15 51,-31 3-122,-3-4 0,-2 0 158,-4 0 170,19-15-13,-47 26 73,-2-2-169,-11 10-16,0 0-1002,-2 3 1021,-4 4 34,1 1 53,-5 4-19,-1 1-59,0 3-3,-2 1 36,1-1 34,-4 6-104,4-6-33,-4 5-3,8-10 79,-2 2 69,6-7 336,-1 1 230,3-4-714,0-5-148,0-1-68,0-6-27,3-3-452,10-15 351,2 4-90,33-30 392,-20 27 36,22-15 46,-34 31-119,0 2 74,-13 9-60,-1 4 118,-2 1 471,0 14-392,0-4 24,0 17-58,0-15 26,1 10-122,-1-12 12,8 13-14,-1-14-44,13 12 38,-4-14-1895,37 6-68,-19-11 1969,33-1 0,-46-5 0,4-1 0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6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 15904,'-18'5'784,"4"-1"-608,13-4-19,-1 0 243,1 0-688,0 2 14,1 1 237,0 3 4,0 2 27,4 3-30,1 3 2,7 2 34,0 2 6,3 0-9,19 14 3,-10-10 3,24 18-6,-22-19 22,31 21-19,-26-19 0,32 19 0,-31-22-8,36 21-45,-32-20 50,26 20 6,-38-23 11,10 10-11,-18-13 2,5 7-2,-12-12 64,4 8-61,-8-10 47,4 5-17,-7-9 4,1 0-4,-2-3-156,-1-1 120,2 2 70,-1 0-70,3 2 2,0-1-2,2 0-730,7 0 279,-4-1-1933,13 0 928,-13-5 1456,-32-1 0,17 1 0,-29 0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7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635 0 15277,'-14'45'232,"1"-7"-179,-2-22-16,-1 0 7,-2 2 26,-2 0 28,-1 1-36,-2 2-56,-3 0 136,-27 24-55,18-17 81,-31 29-123,36-29 115,-27 28-152,29-30 70,-18 20-72,28-29 39,-8 7-37,13-13 43,-12 9-7,13-11-30,-11 7 40,14-11-88,-5 3-229,10-7-278,-2 1 214,4-2-4750,1 1 3901,3-4 255,3 0-118,4-4-249,4 0 11118,3-2-7373,-34 21 1,19-13-1,-28 19 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7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623 0 14073,'-30'34'806,"2"-3"-590,7-13-48,-2 2-17,-1 1 28,-1 2-11,1 0-62,-1-1-36,2 1 3,0-2 129,-18 22-124,-5 4 3,1 0-44,-11 5-32,28-27-75,-29 24 17,30-25-95,-13 15 111,29-24 40,-3 6 42,10-12-143,-2 1-451,5-8-2722,1-2 1098,1-2-1553,4-3 3726,2-3 0,-1 2 0,-2 3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9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14313,'-8'38'636,"0"-4"-378,2-21 27,-2 0-47,2 0-103,-2 1-74,2 0 1,-1 0-62,1 0-98,-5 15 89,7-14-195,-3 12 201,7-19-95,6 4 98,0-6 23,10 3-23,-3-6-633,12 0 25,-5-2-1532,21-3 477,-13-2 1663,21-7 0,-32 5 0,5-2 0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9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 9264,'2'15'1924,"0"-4"-1333,-2-11 1747,0 0-2240,-15-1 40,8 4-77,-12-1-2,11 4-56,0 2 30,1 0-24,-1 2 58,-6 14-64,6-7-129,-5 25 45,10-22-135,-1 23 180,4-24 69,2 12 4,-1-18-35,1 1-2,1-5 9,-1-1 64,0-1-65,0 0 45,0-1-8,-1-1 64,0-1-19,0 0 69,-1-2-481,0-1-394,-4 0-133,-3-3-294,-6-1-668,-3-4-1594,-2-2 13235,0-1-7373,49 21 1,-27-11-1,37 19 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09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30 16979,'-13'-16'-1700,"3"3"-35,10 14 51,0 3-237,0 2-2155,0 3 4076,0 1 0,0-5 0,0-1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12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14411,'-36'24'1098,"5"-3"-824,20-12-8,-1 1-53,-1 1-90,0 1-69,1 0 7,0-1-24,2 0-37,0 1-6,2-2-2,2 0 2,0 1-36,1-1 31,1 0-76,2-1-3,-1-1 12,2 0-9,1-2 23,0 1-6,0-1 61,2 0 9,1-2-61,3 0-233,2 0-185,0-2-140,2 0-321,3-1-310,3 0-758,2-1-1771,0-2 3779,0 1 0,-8-1 0,-4 1 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12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12610,'-28'6'1004,"6"-2"-741,20-5-76,-1 0-44,1 0-25,0 1 8,1 0-196,0 0 526,-1 0-285,1 0 8,0 0 17,-1 0-154,-2 0-42,-1 0 36,-2 0 18,-3 0 27,0 0 17,-2 1 33,-11 3-131,7 1-176,-21 8 140,21-4-71,-14 8-8,16-8 96,-4 9 22,9-7 148,-10 22-143,9-13-5,-11 33 5,12-29-8,-4 20-5,9-25-60,0 8 4,3-14 52,0 5-35,1-9-54,0 1 36,1-5-14,1 1 76,0-4-42,5 1 48,-3-2 198,7-1-114,-2 0 50,12-3-132,-5 0 194,27-14-112,-18 6-1,28-17-27,-28 12 27,16-14-47,-20 12 126,11-13-78,-17 13-73,6-14 19,-10 13-25,9-19 43,-12 19 41,8-17-87,-12 24 43,1-4-51,-3 13-157,-2 0-1014,0 3 992,-1 4 162,1-1 17,-2 4 70,1-2 3,-2 3 95,-2 6-87,1-2-22,-2 9 48,2-8-15,-2 17-137,4-14 40,-2 14-1,4-18-75,-1 8 81,1-12 5,1 8-5,1-10 37,4 4-32,-2-4 175,8 4-180,-5-4-936,9 3-228,-6-5-3692,11 0 4856,-7-2 0,-1-2 0,-8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15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524 1 14383,'-19'5'404,"4"-1"-253,12-5 48,0 1 30,1 0-24,-1 0-71,0 0 26,-5 0-99,2 0-50,-8 0-2,3 2 318,-18 6-257,10-1 28,-19 10-53,17-6-36,-19 14 27,15-7 48,-19 16-22,17-11-6,-22 25-12,25-23 24,-21 32-124,29-31 47,-11 27 9,17-26-61,-3 20-29,8-21-25,1 17 110,4-20-102,0 19 46,1-24 21,6 13 40,-1-21-5,12 8 33,-8-11 14,11 6-34,-10-9 132,8 3-95,-7-5 39,15 2-87,-13-3-72,16 2 30,-17-2 45,11 3 36,-10-2 3,8 2-39,-10-2-1159,5 1 535,-9-2-1928,12 0 954,-9-2 1598,24-18 0,-23 13 0,10-12 0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48 14798,'-36'-15'162,"5"3"-156,26 12 27,-1 0-33,-1 0-72,-2 0 4,0 0 68,-1 0 62,0 2 64,-4 2-76,-8 4 29,4 0 55,-10 8-134,13-6-36,-12 12 2,10-9-153,-11 21 178,16-16-89,-4 15 87,13-18-123,1 12 89,3-15-22,4 9 64,0-14 3,7 4-6,-4-7 99,10 0-12,-5-3 34,15-5 27,-8-1 180,18-12-215,-14 3 176,20-21-222,-23 15-16,10-20-135,-21 21-5,4-10 87,-9 14-29,3-2 29,-6 11-171,-1 2-1484,-1 4 1663,0 4 151,0 0-70,0 5 0,0 3-84,0-1-41,0 9 133,0-7-52,3 9-37,0-9 5,9 11 40,-4-13 17,14 5 72,-7-11 62,22-1-196,-10-3-322,32-11 70,-20 0-171,41-27 423,-43 15 325,27-27-101,-47 30 143,3-12-196,-18 22 176,-2 0-311,-3 7-179,-3 1-44,-1 1-342,-13 8 467,7-1 17,-15 16-28,13-8 65,-9 16 89,15-17-30,-4 9-49,11-15-2,-1 1 0,2-6 376,0 1-124,1-3 1912,0-1-2198,-2-4 29,1-1-40,-1-4 3,1-2-11,1 0-98,0-2-129,4-8 128,1 5-237,10-12 176,-1 12-123,11-6 202,-8 13-160,24 0-370,-17 6-1039,32 2 460,-22 1 1243,25-2 0,-37 2 0,5-2 0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0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0 12683,'-57'63'1202,"7"-5"-933,35-28-98,-1 3-73,-2 0-45,1 1 73,1-1 25,0 0-78,1-2-73,1 1-129,-14 33 76,14-29 50,-9 32-5,18-48-32,2 9 32,2-16 36,1 4-17,0-10 68,0 1-15,0-6-817,0-1-312,-3-5-102,1-1-270,-4-7-377,2-1-213,-1-6 2027,14 42 0,-8-25 0,9 34 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1.4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20 13285,'-11'52'-61,"7"-7"63,10-33-2,6 0 0,2-1 118,2-1-56,3-2 48,4-3 10,5 0-120,3-4-3535,46-3 3580,-26-3-227,7-6 1,-1-1 189,-11-4 435,24-16-138,-51 17 501,-3-8-417,-13 10 3803,-10-9-4024,1 12 406,-5-3-574,4 9-98,0 2-103,1 1-376,-7 2 392,2 4-109,-11 9 151,8 1-114,-7 14 184,12-10-34,-3 17 63,9-14 100,0 23-56,2-23 5,2 15 32,2-24-40,4 4-50,0-10-3924,23 2 880,-6-5 3097,34-10 0,-37 4 0,9-7 0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1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0 14826,'-57'7'75,"11"0"-86,38-1-123,1 2 19,2 0-11,1 2 0,1 1 28,1 3 45,1 8 140,1 10-26,0-7 40,0 10-101,1-21-190,2 13 153,1-14 29,2 4-1,-1-10 7,0-2 2,-1-2 179,-2 0 162,-1-2 956,0-1-1199,-4 0-98,-3 0-123,-6-1-1,-14-5 35,3 0-1336,-25-5 234,27 5-2385,-12-1-119,26 5 3695,81 19 0,-55-14 0,59 16 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2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8850,'8'13'2422,"-1"-3"-1649,-7-10 2190,0 0-2963,-2 3 123,1-2 65,-2 4 134,1 0-76,1 3-112,-1 2-89,-1 3-11,0 2-54,-4 13 15,5-10-147,-4 25 108,6-25-35,-1 11-55,3-16-479,2-1 30,3-2-966,10-1 600,1-4-2109,25 0 63,-9-9 2995,12 0 0,-25-1 0,-7 2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3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40 15977,'-54'0'336,"8"1"-283,29-1-11,-1 1-6,-2 2-27,-3 4 35,-1 3-41,0 3 3,1 0-6,2 1-252,-7 12 56,8 4 101,1-1-31,10 2 81,8-18-87,0 5 62,1-10-36,8 3 134,-1-7 215,23 0-128,-10-5 8,23-8-61,-19-1 2,5-7-55,-11 3-9,-3-2-3,-2 0-3,-2-1 1,-2 1 5,-1-1 11,-1 0-39,-3 6-87,-1 2-8,-3 7-1484,0 1 1607,0 6 28,0-1-28,1 5-65,0 0-24,2 0 33,5 11 92,-1-7 90,8 11-28,-5-13 109,12 5-27,-5-9-57,40 0-238,-21-7-154,46-9 216,-36-1-37,43-19 90,-47 14 224,22-13-109,-46 17 350,-1-2-207,-13 8 248,-2 2-63,-2 3-482,-5 2-85,1 0 46,-7 4 70,1 0-37,-14 13 98,9-6-5,-12 14-40,16-15 34,-4 5-34,9-9 247,-3 3-148,6-8 217,0 1-139,3-4 230,0 0-415,0-4-28,0-2-121,0-6-615,6-26 391,1 11-175,17-31 413,-6 30-212,21-13 126,-18 27-300,13-1 521,-20 16 196,7 9-17,-8 1 434,11 24-459,-11-15-5,9 19-96,-12-21 98,6 12-98,-8-17 9,9 7-168,-7-13-1471,13-1-137,-7-4 1714,11-7 0,-16 4 0,1-4 0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3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 12230,'51'-26'-1493,"-10"4"1,-33 20-1,-3-1 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5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480 335 13198,'8'-25'273,"-2"6"-175,-9 16 47,0 0-55,0 0 44,0-1-44,1 0 44,-1 0 1,1-1 590,-3-2-342,1 2 345,-4-1-518,2 5-28,-13-1-182,6 1 37,-17 0-29,12 2-8,-8 2-28,8 1-33,-2 3-1,0 2 17,-3 3 0,-2 1 1,-2 4-60,-13 12 68,9-5-116,-24 31 82,31-26-81,-13 26 45,26-31 64,0 14 0,8-18-9,2 10 51,1-16 45,10 8 8,-2-14 258,22 3-151,-12-9 139,23-5-184,-15-5 123,26-16-168,-16 1 62,30-26-62,-27 15 19,-2-6 1,-2-2-90,-2-3-58,-5 1 1,-2 0 52,-7 3-51,11-27 8,-17 33 9,9-15 36,-12 27-112,8-11 62,-10 20 11,10-9 42,-12 15 78,5-4-24,-8 10 49,0 0-288,-2 2-61,-4 3 182,0 2 64,-3 5 204,0 5-28,-3 5 18,-17 36-122,8-18-66,-20 42-6,19-42-84,-8 23 50,13-28-75,-3 26 109,11-31-8,0 21-54,5-29-78,1 13 135,1-20-9,2 6 11,1-13 0,2 0 6,-2-4 89,5-1 31,-1-3 110,15-8-233,-2-1-171,27-17 3,-14 5-59,27-20 146,-25 17 123,21-19 28,-35 28 221,3-5-196,-21 19-156,-3 2-723,-1 1 644,-1 4 140,0-1 151,-2 4-64,2 0-56,0 1-31,-1 0-6,2 1-30,-1 3 33,1-4-76,0 7 35,2-9-4,6 6-529,1-8-1321,15 1 198,-5-4 1700,17-7 0,-22 4 0,4-4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18:12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11594,'7'13'2025,"-2"-3"-1277,-5-10 327,0 0-1193,3 0-33,-2 0-17,3 0 17,-3 0 25,0 0 73,2 0 53,-1 0 5,3 0-2,1 0 50,3 0 28,1 1 17,2 0 0,1 1-44,1 1-10,-1-3-38,-3 1-6,-1-1 0,-3 0-6,-3 0 6,-1 1 126,-1 0 42,-1 0-16,0 2-63,-1 0-55,-3 2-23,-2 1 23,-2 2-32,-2 0 4,-1 1 39,2-2-9,-1 0 9,2-1-11,0-1 10,3-2-35,0 0 27,3-2-557,1 0 40,0-1 248,1 2 233,0 0 82,3 1-46,2 0-33,3-1 42,2 1 8,1-2-53,2 1-53,1-2-171,1 0 81,0 0 0,1 0 62,0 0 36,-2 0-36,-2-1 0,-2 1 81,-5 0 75,-2 0 177,-2 0 291,-1 3-106,-1 1-188,-3 4-89,-4 1-17,-2 2-45,-2-1-3,1 0 39,1-1 6,1-2 0,1-1-16,1-1-35,1-1 15,0-1-15,-1-1-55,0 0 19,-1 0-14,0-1-39,-2 0-11,2 0-78,-3-1-597,2 0-334,-3 0-556,2 0-1723,-2 0-4791,2 0 8090,-1-2 0,5 2 0,1-2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5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394 1 15148,'-28'64'915,"0"-2"-758,8-20-6,-2 3-72,-1 1-40,1 1-39,2-1-53,1-2 44,3 0 1,2-2-70,-5 31 125,1 3-10,1 0 111,-1-5-58,9-42 156,-12 14-204,10-24-42,-5 4-252,7-15-39,1-2-104,1-1-95,0-2-143,0-2-1571,0-2 236,3-4 1968,1-11 0,2 8 0,1-5 0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5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362 1 9200,'9'10'2411,"-2"-2"-1686,-7-8 2134,0 0-2299,-12 21-134,2-4-126,-11 23-99,2-7-52,-4 5-9,-1 2-98,-13 22-16,11-18 1,0 0-27,-16 29-49,14-24 0,2-3-21,5-6 61,-8 25 9,18-38 0,-2 9 3,9-24-3,2-3-5,0-1-357,1-2-139,1-2-1803,0-1 1292,0-2-4909,0-8 5921,0 0 0,0-2 0,0 3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6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16254,'44'-14'-462,"-3"3"459,-20 11 3,6 0 39,6 1-39,5 0 0,4 2-229,2-1-306,4-1-288,0-1-385,1 0-869,-2-2-5549,-7-1 7626,-5-4 0,-18 4 0,-5-1 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16 138 12955,'-9'39'36,"2"-6"-27,12-25 91,1-1-38,0 0-6,1-1-3,0-2 45,0 0 49,2-1-30,1 0 1,2-2 268,22-6-235,-10-2-8,25-13-9,-25 4 180,14-22-163,-23 18 110,4-17-191,-16 21-3,0-13 6,-5 15-12,-3-6-64,1 14-139,-3 1 35,5 4-428,-2 0 205,1 3 470,-10 18-62,3-4 68,-13 26-138,11-18 99,-10 26-144,13-26-16,-3 19 50,10-26-33,4 6 47,3-11-56,17 6 45,-3-12 54,32 2-351,-15-7-428,55-16 599,-42 5-154,42-22 61,-56 13 81,15-15 138,-28 15 146,7-11 16,-18 16 648,1-4-631,-9 13 1,-1 1-514,-2 4 460,-4 7-25,-1-2-56,-2 6 25,-1-2 3,2 1-31,-4 4 19,3-3-52,-3 5-104,6-7-3,-2 4 61,5-8 376,-2 0-53,3-4 204,0 0-784,0-8-20,0-2 154,1-7-145,9-13-224,1 6-410,19-20 634,-9 19 22,13-8 283,-18 19-324,2 3 324,-13 8 182,0 5 33,-3 1 312,5 12-463,-2-5-64,5 10 64,-4-10 43,11 6 56,-3-8 251,34 6-223,-15-10-4,45 1-187,-30-7-103,45-7 103,-34 0-286,-9-1 1,-2-1 285,5-4 747,18-13-531,-48 13 86,-2-9-184,-26 13 271,-20-5-389,3 10-17,-27-2 11,20 9-2,-19 7-90,21 1 302,-23 22-167,27-13-3351,-20 22 3356,27-20-129,-6 21 34,15-22-64,0 15 117,8-21 2,7 6 38,1-11 3450,17 3-3490,-6-8-544,40-2 206,-24-7-651,56-18 608,-51 5-776,32-24 928,-44 20 408,9-14 140,-22 18 684,-2-4-515,-11 14 141,-2 2-1317,-1 5 688,-3 7 232,0 0 12,-4 7-118,0-1 212,-4 10-256,2-5 301,-8 16-268,10-19 47,-4 8-162,8-17-39,0 1 101,3-4-169,-1-1-223,4-1 224,3-4-12,5-2-95,7-3-120,5-3-196,22-8 465,-19 10 97,16-5-30,-29 14 165,7 4-6,-6 1-36,15 8-73,-12-3 45,15 12-86,-19-10 80,7 8 76,-14-9-1201,4 8-169,-4-8-4095,7 7 5297,-6-11 0,0 0 0,-5-5 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8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1 14266,'-55'76'644,"9"-9"-493,31-35-70,2 0 51,-1 0-59,2 0-73,1-2-20,0-1 20,3-1 0,0-2 87,0 18-166,4-21-206,0 14-298,5-30-1372,3 0 1076,-1-5-2190,1-5 239,-2-3 2830,-2-4 0,0 4 0,0 1 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8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14098,'53'7'138,"0"0"1,41 3-97,-53-10-39,4-2 56,2-2 13,1-2-72,1 0 3,-3-1-3,-1 0-224,20-4 224,-29 5 686,14-2-383,-42 7 61,-1 0-115,-7 1-241,-4 4 29,1 0 237,-11 11-179,4-3 40,-11 12-93,9-9-40,-2 3-2,6-7-42,2-1-19,3-2-20,0 0 39,2 0-20,1-1-179,0 5 196,5-3-389,10 9-179,2-7-2017,32 10 1239,-21-12 1391,30 3 0,-41-10 0,7-1 0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9.1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10 17155,'-26'-6'-19,"1"2"-71,10 5 23,-2 3 64,-2 2 3,0 4-61,1 1-9,0 2 8,2-1 9,2 1 44,2 0-343,-2 13 220,9-11-47,-2 11 100,11-19 9,10 3-187,2-7-20,10 1-26,-1-4-8,1-4 59,0-1 126,0-5 126,-3-2 0,-3 0 199,1-6-129,-7 4-25,3-9-62,-11 14-414,1-3 199,-6 10 680,0 2-443,-1 3 219,0 0-8,0 5 78,0 3-294,0-2-42,0 9 45,1-5 72,8 9-75,0-9-3142,31 8 426,-14-14 2716,30-1 0,-38-6 0,5-3 0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9.4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1 16562,'-48'40'316,"6"-2"-184,24-8-23,2 2-103,-1 1 36,3 1-6,0-1-36,3-1 0,1-1-106,2 9-15,3 1 6,2-8-1111,6-1 414,3-22-1331,12-1 321,-3-8-2426,7-6 4248,-8-2 0,-6 0 0,-3 1 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29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16013,'36'-23'-6555,"-4"4"6555,-21 15 0,-4 1 0,-3 1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1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1 17662,'-23'16'157,"2"-2"-157,11-9-48,-1 2-66,0 2 18,-1 2 43,-1 2 45,-1 3-62,1 2 25,1 2-14,1 0 54,-2 8-172,4 6 96,1-6 75,4 3-108,4-20-133,9 8 169,-2-11-390,21 5-2,-6-8-2238,57 0 1406,-27-8-1564,5-3 0,1-2 2866,-2-4 0,-1 0 0,-36 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1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0 17461,'-25'15'11,"0"-1"22,12-4-27,-1 3 2,-1 0 46,1 1-10,0-1-2,3 0-33,0-2-1,3 0-5,1-1-3,2-1-59,0 1-19,1-1 16,2 1-16,0 0 41,1 0 29,1 0-37,0 1-5,0-1 41,0 0 1,2-2-45,0 0 16,3-1-16,0-2 8,1 1 43,0-1 2,0 0 0,1 1 5,-1-1 1,1 0-1,-1 0-5,1 0-2,-1-1-430,-1 0-86,0 0-165,0-2-193,1 1-418,3 1-218,1-1-653,1 1-1413,3-2 3578,-3 0 0,-4 0 0,-3-2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20:09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29 16380,'-21'3'406,"2"0"-311,14-2-8,1 1-87,1-1-56,2 0-650,0-1 706,5 0 28,-1 0 51,4 0-35,-1 0-10,1 0-26,1 0 46,2 0-49,-1 0 4,2 0-9,0 0 0,1 0-9,2 0 1,1 0-26,3 0 34,2 0 0,1 0-3,1 0-2,1 0 5,-1 0 0,0 0 0,-1 0 8,-2 0-2,0-1 27,0 0-30,-2-1 3,0 0 30,-1 0-30,-1 1-3,0-1-3,-1 1-6,-1-1-2,1 1 5,1-1-42,1 1 42,0-1 3,1 0 0,0 0 3,-1 0 0,1 1 2,-2-2 1,0 1 5,-1 0-2,-2 0-7,0 0 1,-5 1 0,-1 1 42,-3 0-126,-2 0-6,0 1 87,0 1 33,2 1-30,1 2 0,0 0 5,2 0-2,-1-1 2,0 0 26,0 0 2,-1-1 1,-1-1 13,-2-1-6054,1 1 1158,-9-2 4846,-5 0 0,3 0 0,-1 0 0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1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37 15907,'-13'-17'361,"2"3"-221,5 13 19,-1-1-52,-2 1-37,-1 0 0,-2 0-34,-2 1-36,-2 0-92,-18 6-57,12-1-170,-24 16 216,29-8-49,-9 14 91,17-14-1,-1 8-19,6-9 11,1 1 17,3-5 0,0-1-17,0-2-118,5 5 135,0-6-65,12 4-50,-3-6-11,16 0 117,-8-2 54,21-8 0,-16 1 94,27-18-4,-29 12 212,14-15-213,-27 17 512,2-5-458,-11 11 128,1 0-1646,-4 5 1383,-2 5 106,2-1 107,-2 5-168,2-3-40,0 2 1,0 0 2,0 0 51,0 1-59,2-1 34,7 4 30,1-5-814,30 7-154,-11-8-6808,59 2 7712,-47-8 0,15 0 0,-42-1 0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1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0 13502,'-37'37'565,"1"0"1,-24 30-253,49-32-64,1 0-117,0 1 19,2-2-16,0-3 21,-3 22-153,4-21 42,-4 24 8,7-34 107,-2 10-160,4-17-1596,-1 5 952,2-12-785,0 0 368,1-7 1061,-5-9 0,4 6 0,-4-7 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2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31 14719,'53'7'133,"1"0"0,40 5-15,-51-12-115,-1 1 0,-2-1 92,-3 0-92,-2 0 75,-4 0-70,-3 0 37,-4-2-11,-3 1-34,-3-3 143,0-3-1,-7 2 248,1-8-152,-9 4-185,0 0-11,-3 3-95,0 5 820,0 1-767,-3 0-98,1 1-95,-3 2 69,0 3 119,-3 4 5,-1 4-9,-2 2-35,-2 2-150,-1 8 63,5-6-197,1 10 267,8-14-597,23 15-93,-3-16-1596,44 5 194,-19-15 2153,39-6 0,-51 0 0,8-3 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2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503 15 16394,'-93'-9'64,"13"4"-106,51 16 31,0 2 11,1 2-50,2 1-65,4 0 17,4 0 19,4-1-145,1 10 171,8-9-76,-2 11 129,7-14-36,10 6-17,-1-9-482,32 1 529,-15-7-100,38-12 134,-37 1 132,11-10-18,-26 7-97,-4 0-45,-2 0-3,-3 2 3,-2 0-89,0 4-116,-1 1-1348,0 2 1426,0 7 46,0 1 44,0 6 240,0 18 186,0-9-3,0 28-243,0-22 44,0 21-80,1-19 190,4 33-163,-1-30 275,3 28-177,-6-33 880,-14 23-689,1-28 223,-25 14-455,10-25-18,-25 2-111,16-10-28,-28-1-261,27-6-1190,-27-12 711,39 3-2520,-7-20 34,28 11 3192,7-5 0,-1 14 0,2 3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4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 12 16668,'-28'3'3,"0"3"31,6 5-26,-1 3-8,0 3-62,2 1 9,4 0-28,3 0 39,4-1-277,2 10 257,4-10-55,10 15 117,5-18 61,12 4-61,4-7-17,6-2-249,5-3-28,4-3 62,1-2 134,-2-5 140,8-8 120,-16 0 247,6-14-216,-25 9 143,-2-21-364,-14 16-109,-11-19 59,-1 21-135,-23-13 165,17 20 93,-21-4 8,22 15-134,-9 1 11,14 2-196,-1 0 168,10 1-355,3-1 551,12 0 310,21 2-256,5 1-298,41 0-86,-23-2-169,41 1 365,-40-2 33,32 2 11,-39-2 146,39-2-8,-51 0 893,15 0-756,-43 0-345,-4 1-64,-4 0 126,-4 3 78,0 0 144,-5 4 16,-1 0-20,-10 9-246,7-6 148,-9 9-2,15-11 22,-4 3-132,7-6 121,-2 1-6,5-5 216,-3 1-190,3-2-541,0 0 112,1-4 8,0 0 59,2-3-33,1-2 36,3 0 5,2 0 4,3-1-48,13-4 159,-2 3 12,12-2 78,-6 4 0,2 1-6,0 1-56,8-1 54,-11 3-152,10 0 160,-20 3 160,5 1-149,-11 1 362,3 0-267,-7 0-114,8 0-54,-8 0 132,4 0 87,-8 0 257,0 2-414,-2-2-369,-2 6 511,0-2 315,-5 12-256,2-6 127,-5 10-294,4-9-32,-1 8-4,2-8-10,1 7-30,2-9-106,0 3 86,4-5 32,17 3 30,-2-5-440,40 2 406,-26-6-125,30-1-1,-32-3 82,17-5 95,-23 0 159,17-11-50,-24 8 224,7-8-101,-19 12 230,0-1-261,-4 7-5,-1 0-395,-3 4 84,2-1 98,-3 6 79,0 3-77,-1 5 46,-7 19 22,0-5 120,-21 48-120,14-34 121,-22 44-132,20-46 72,-22 36-80,21-43 156,-17 22-87,22-40 146,-12 3-117,12-13 89,-17-2-177,11-4-117,-36-8-3,27 4-845,-30-8 448,40 8-510,-12-3 56,21 4-3717,-4-2-830,11 2 5457,2-5 0,4 5 0,0-3 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8.3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280 139 14949,'8'-29'106,"0"4"-52,-6 20-10,1 1 35,0-2 2,1 2 0,-2 0-19,1 0 27,-1 0 88,0 0 181,5-7-358,-3 5 168,3-7-53,-3 8 70,0-3-182,-3 6-3,1-2-210,-2 4-9,-3 4 219,-2 2 157,-5 8 56,-4 3-45,-6 6 137,-17 22-187,6-9-110,-20 29-5,23-29 5,-12 24-8,21-28-11,-10 27 8,16-31-2,-5 18-7,12-29-46,-1 11 55,4-18-260,1 5 61,2-12-1198,0-1 146,0-9-172,0 0-302,-1-7-394,-1-1 2122,-1-4 0,1 9 0,1 0 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39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0 289 14750,'39'-2'331,"1"1"-275,-4 1 5,7-1-16,4-2 33,5-3-75,3-2 3,2-3 5,2-1-120,-7-1 0,0-1-6,12-4 137,-2-2 1,-4 0 128,-20 5 188,14-10-261,-42 16 3,-3-3-19,-7 4-62,0-2 115,0 0-68,-2-1-44,0 2-6,-3-1-11,0-1 14,0 2-50,1-2 13,1 7 43,1 0-6,1 3-238,-1 1 112,0 0 28,-5 10 454,-1 1 78,-15 27-196,5-9 201,-17 26-271,14-22-17,-14 20-72,15-23 8,-17 25-87,19-29-14,-13 18-20,19-28 82,-6 11-43,10-15 29,-5 7-34,9-12 3,-3 2 5,5-6 140,-2 2-139,2-3 5,1 1-126,0-3-90,6 0 6,1-3 65,9-2-113,4-4-5,10 0 11,6-1 70,5 0 8,2 2 73,-2 1 34,11 1 56,-16 2-6,4 0-238,-9 3-1484,-15 0 1683,4 0 389,-17 2-300,-1 2 51,-1 1 0,0 8-86,-1-3-40,0 12 1703,0-9-1753,0 11 72,4-11 0,12 10 102,-1-13 80,27 6-257,-18-12-112,28 1 128,-21-4-307,25-4 159,-21 1 205,23-5 8,-25 2 453,19-7-162,-31 4 205,7-11-409,-22 7 109,-1-13-146,-4 10 12,-6-9-62,0 12-185,-18-7 185,7 11 342,-27-1-298,22 8-46,-20 3 2,25 2-3,-8 11-67,12 0-62,-12 25 71,14-17-79,-4 22 33,12-25 34,11 14 73,0-18-655,23 8 123,-3-17-1353,36-2-97,-15-9 1134,41-8 0,-56 5 0,10-3 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0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51 14663,'-62'56'616,"11"-8"-498,40-34-12,0-1-16,2 0-20,1-3-8,2-2-18,2-3-44,1-1-33,1 0 162,-2 1-31,3-3 165,-1 2 804,2-4-1067,0-7-149,1-2 88,2-8-4,3-1-30,1-3-45,3-2-241,9-11 320,-2 9-203,13-9 122,-13 19-133,6-1-44,-13 12-182,4 6 501,-6 3 179,6 10-106,-6-3-3,6 11-34,-5-11 43,5 7 10,-4-10 258,18 4-215,-9-7 154,29-1-191,-16-4 34,59-10-96,-35 2-29,0-3 1,-1-2 101,-4-2 350,15-9-268,-43 11 249,-3-7-331,-19 11 118,-10-4-120,-2 8-65,-19 0-84,8 3-145,-40 15 156,28-2-81,-29 22 29,38-14 44,-7 15-3,18-16-137,1 16 112,9-19-146,14 15 23,1-20-776,27 6-207,-9-12-4662,32 0 4990,-25-4 0,0-1 0,-25 0 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2.5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0 185 13462,'49'29'278,"-4"-6"-197,-18-27-45,3-3-33,2-4 5,-1-2 37,0-1 48,-5-1 4,-2 0 10,-5 1 47,-4-1-101,-3 0 28,-2 0 160,-1-12-160,-5 11 17,-4-14-98,-4 21 0,-6-3 6,1 10 55,-8 0-16,5 2 185,-25 5-71,16 0 29,-24 10-98,23-4 184,-21 23-268,22-14 100,-12 23-103,21-20-6,1 16-47,8-18 52,2 11-2,5-17 51,16 9-43,-2-15 62,28 3-210,-15-10-829,54-6 407,-35-3-367,2-1 1,0-3-559,-1-4-2187,28-14 1933,-41 10 1741,5-3 0,-30 13 0,-5 3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3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1 15212,'-15'40'241,"0"-5"-171,4-23-59,1 1 23,-1 0-34,2 0-53,1-2 47,1 0-8,0 2-81,0 3 92,1-4 39,2 1 6,3-10 37,1 0-426,0-3 142,2-5-2,3 0-25,4-7-46,4 0-10,4-2-25,4-2 97,2 0-101,13-3 154,-10 7 1,13-3 154,-21 9-102,10-1 10,-16 5 38,4 0 110,-12 2 142,-1 2-109,-2 0 272,-1 5-165,0 0 361,0 12-423,0-6 118,0 18-244,0-17 5,0 9-2,1-16 36,2 1 6,1-5 249,10-1-294,-3-4-151,23-8 36,-8-1-246,46-23 271,-31 14-5,34-13 95,-48 22-50,5 0-96,-23 8-233,-1 2 379,-6 1 785,2 3-525,-2 1 180,3 6-244,-3-3 62,2 7-197,-3-4-13,5 10-3,-3-9-3,4 8-6,-2-12-705,13 6 123,-5-9-1168,20 2 8,-10-5 1706,20-7 0,-27 5 0,6-5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20:10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16285,'-3'21'257,"1"-3"-187,2-9-25,0-2-39,0 0-1,0 0-5,0-1-3,0 2 1,0 0-7,0 1-27,0 0-1,0 2 37,0 1 0,0 0 9,0 1 24,0 1-24,0 1 52,0 1 18,1 0 19,-1 0-20,0 1-8,0 0 3,0 0-65,0 0 4,0 1-12,1-2 0,0 0 0,1-1 5,0 0-2,0 0 0,-1-2 0,2-1 5,-2 0 0,2-2-2,-2 0 30,1 0-33,-2-1 0,2 1-3,-2-1 3,2-1 5,-1 0 1,0-2 27,0 0 14,-1-3-5,1 0 17,-1-1 764,1-2-784,-1-3 11,1 2-19,0-3-34,-1 3-199,0-2-235,0 0-224,0-2-205,0-2-612,0-4-1653,1-3-2637,0-1 15595,3-9-7427,-7 64 1,4-42-1,-6 51 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4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0 15965,'-24'27'308,"1"0"-201,8-4-9,-1 2-65,-2 1 4,1 0-37,0-1 0,2-1 0,0-1-23,-4 15 15,8-15-42,-5 19-12,12-27 59,0 5-67,3-13-238,0-2 112,1-2 241,-1-1-241,1-1-123,0-6 53,0 0-11,0-6-45,1 1 33,4-1 65,5-1-308,18-9 406,-3 6-208,40-16 270,-30 18-42,26-7 5,-41 16-45,6 0 138,-17 4 145,1 1 14,-5 1 645,-1 7-723,-2-2 17,1 9 19,-2-6 185,0 10-104,-1-8 320,-5 11-314,0-12 114,-11 9-175,5-12 209,-21 4-246,15-8 45,-18 2-65,19-6 65,-5 0-90,11 0-47,1 0-87,6 0-1834,2 0 1915,9 0 154,3 0-56,11 0 25,5 0 48,8-1-85,5-1 21,28-5-62,-14 1-51,4-3 0,0 0-75,4-1 75,-4 0 1,0 1-85,-6 0 132,39-7 12,-51 8 114,19-7 11,-41 9 193,-1-6-237,-12 4 47,-8-9-188,-3 8-84,-13-7 29,3 11 153,-16 1-5,11 3 28,-15 5-9,14 0 185,-18 16-282,20-6-1,-12 17-8,22-14-185,-2 20 132,9-18-123,14 15 72,4-21-534,36 4-85,-7-11-1912,18-2 0,4-3 2635,3-3 0,24 0 0,-69-1 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4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384 217 16581,'-28'-7'-50,"2"3"5,8 3 40,-2 1-49,-3 2 18,-2 2-42,-1 4-1,-1 3 15,0 3 22,2 0 0,-9 9 33,9-5-44,-3 4 17,12-8-34,4-1-20,2-2 37,3 0-17,3-3-90,2 2 88,1-3-141,5 2 207,3-6-450,19 0 215,-2-6-719,44-16 309,-28 3-1062,41-25 859,-42 15-1134,26-27 1240,-29 18-207,-1-8 1,-2-2 954,-2-4 0,7-11 0,-29 40 0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4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14053,'-6'70'1260,"-2"-8"-843,-5-31-8,-1 0-56,-2 0-98,-1 0-71,0-2-52,1-1-101,1-2-31,2-3-65,-1 7-128,5 4-8,1-5-1600,28 9 807,1-25-2859,45 6-400,-22-15 4253,28-2 0,-47-2 0,2 0 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6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366 349 17710,'-71'-17'59,"10"4"-59,40 14-45,-2 2-34,0 3 9,-1 5 0,0 1 26,1 3-7,1 1-106,-3 10-92,3 6 154,5-6-249,8 4 176,11-19-734,13 2 448,2-7-1551,46-6 1308,-24-5 0,28-8 333,-29-4 355,-1-1 9,-3-3 154,10-13-45,-12 7 45,15-23-154,-24 17-44,11-25 16,-18 21 72,7-38-44,-14 38 210,3-22 443,-9 40 1321,-1 2-1786,-2 12-62,0 4-81,0 1 134,0 6 135,-2 0 590,-8 26-641,3-10 73,-14 28-179,9-22-31,-14 21-120,10-20-4,-10 18-10,14-20-90,-6 21 28,13-25-62,-1 16 54,5-23-202,13 13 207,-2-16-333,23 8 62,-9-16-306,27 1 132,-15-5-1115,45-6 1300,-39 0-65,33-10 398,-48 4 625,12-13-29,-26 12 581,2-9-712,-13 14 408,0 0-503,-2 5 307,-3 0-570,1 2 19,-5-1-73,2 1-129,-2 0-69,3 0-118,1 0-636,2 0 916,1 2-9,0 1-8,2 3-3,0-1-5,2 0-29,2 0-21,4 1-208,-1-2-336,15 4 602,-10-5-34,12 4-39,-15-5-16,2 2 86,-7-1 272,3-1-29,-5 0-167,6-1-70,-6-1 120,6 0-117,-1-2 156,16-4-39,-12 2 115,10-5-95,-17 6 731,0 0-628,-5 3-128,-1 0-115,-2 2 41,-1 1 35,-2 2 16,0-1-33,0 0-54,-1 0 26,1 0-20,0 1 19,1-2 12,0 0-53,3-2 377,0-1-517,1-3 36,0 1 42,0-3-9,0 3-24,1 0-12,0 1 0,0-1-42,1 1-249,1 0 160,1-1 70,15-3 176,-6 2 50,21-4-14,-15 3 15,12-3-228,-14 3 65,12 0-84,-17 2-148,5 1 344,-13 2 255,1 4-129,-3-1 112,0 6-132,-1-4-11,0 4-25,-1-5 37,1 5-107,0-4-1526,5 6 451,1-6-2658,13 3-831,-4-6 4564,14-1 0,-19-2 0,4 0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6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329 70 18505,'-23'-39'-207,"4"8"67,17 31-104,2 0 141,-3 0-54,1 0 0,-3 2 17,-2 3 62,-4 3 33,-2 4-14,-1 2 23,0 3-247,-5 21 193,10-18-111,-2 16 33,14-27-476,10-1 464,1-6-16,9-1 28,-3-2-89,1-3 5,2-2 28,0-4-70,-1 0-92,-2-2 159,2-2 280,-8 2 235,3-9-288,-13 12-198,1-4-57,-5 10 554,-2 14-136,-1-1 257,-2 13-34,-1-4 681,-4 14-650,0-5 174,-12 25-390,6-18 91,-20 40-239,17-38 218,-19 32-114,24-48 154,-9 6-311,13-22-479,-11-3-44,4-4-1157,-21-10-300,10-2 1980,-26-19 0,33 20 0,-6-6 0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6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44 19292,'-29'-21'-2417,"4"4"-425,17 14-2025,-2 1 4867,-1 2 0,3 0 0,2 0 0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04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57 16531,'44'-10'20,"-6"1"-20,-26 7-6,1 1-39,1-1-8,2 0-9,1 1 18,2 0-18,1 0 17,22 1-36,-15 0 73,24 0 5,-29 0-36,17 3 44,-21-1 85,10 2-45,-17-2 103,10-1-95,-10-1-14,11 0-30,-10 0-4,11-1-10,-9-1-37,20-2 42,-17 1 5,17-1-2,-19 1 11,15 0-14,-14 1-8,12-2-1,-14 3-55,7-1 56,-11 1-37,3 1-25,-7 0 19,5 0 113,-4 0 72,14 0-125,-8 0 94,12 0-97,-11 0 0,9-1-6,-9 1-54,12 0 52,-11-1 69,20 1-62,-16-1 74,16-1-79,-19 1-3,7-1 3,-12 1-8,2 0-37,-7 1-140,5 0 132,-5 0 39,9 0 11,-8 0-3,6 0 6,-7 0 59,7 2-53,-4-1 92,9 2-90,-6-2 132,13 0-131,-12 0 41,9-1-47,-15 0-62,7 0 14,-7 0-25,7 0 37,-6 0 33,10 0 2,-5 1 85,27 0-42,-17 0 22,29 0-67,-25-1-53,22 0 53,-20 0-78,17 0 78,-22 0-14,11 0 8,-21 0-2,3 1 19,-12-1 129,4 1-107,-3-1 57,9 0-84,-4 0-9,11 0-34,-6 0-103,26 0 135,-18 0-62,24 2 67,-26-2 58,17 3-13,-21-3 8,8 1 9,-18-1 36,1 0-90,-6 0-2,1 0-6,-1 0 17,8-1 19,-3 0-41,9-1-49,-6 0-60,10-2 114,-8 1 0,8 1 5,-12 1-8,0 0-75,-6 1-143,0 0 212,-2 0 63,3 0 16,-1 0-17,4 0 0,-3 0-17,4 0-36,-4 0-151,7 0 73,-6 0 25,4 0 8,-6 0-25,2 0 106,-3 0 96,2 0-54,-2 0 177,0 0-832,-1 0-372,-5 0-566,2 0-1221,-6 0-957,4 1 13523,0-1-7373,14 0 1,-9 0-1,11-1 1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04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0 14773,'55'37'198,"-4"-6"-198,-19-23-5,-1 0 5,0-1 3,-3-1 33,0 0 3,-3-1-33,-2 0 47,22 7-45,-20-6 71,23 7-71,-33-10-13,6 2-32,-13-2-52,3 0 80,-8 0-41,3 0 44,-4-1 96,-1 0 16,0-1-72,-1 2 109,0-1 97,0 4-240,0-2 98,0 5-36,0-3 400,-7 7-235,2-7 302,-13 7-263,4-6 3,-18 4-208,9-4-58,-38 10-53,26-8-90,-32 12 87,35-9-17,-20 13 8,23-9-221,-21 19 196,29-16-1248,-11 12 523,23-18-2020,-1 6 632,7-11 2200,3 2 0,0-8 0,2 0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16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76 17099,'45'-8'-103,"-6"2"100,-20 11-3,0 1-55,0 0 16,0 1 37,0-1-1,0 2 1,0 0-29,-2 1 32,0-1-6,12 8 11,-12-6 2,17 10-2,-22-12 6,5 8 2,-12-9 34,2 6-33,-3-3 148,2 11-93,-4-10 87,1 9-100,-3-11 133,-3 9-133,1-10 38,-4 6-83,3-9-3,-2 1-3,2-3 42,-2 2-42,3-3-121,-2 2 85,3-3 42,-1 2 30,1 0 20,-4 2-20,3-2 43,-1 0-382,3-3 147,5-2 147,0-1 9,8-3 62,1-1-62,6-2 5,4-1 29,4-2 151,30-14-135,-21 8 115,42-25-103,-48 24 70,22-18-74,-32 20 82,8-10-53,-17 14 87,3-3-107,-11 9-5,0-1-9,-3 4 59,1-5-107,-2 4 46,1-9-48,-1 7 5,0-4-5,-1 7 84,0-2-51,0 3-25,-3 0-2,2 1 38,-1-1-47,1 3 6,-3-4 27,2 2 107,-3-2-72,3 2-15,0-1-50,1 2-7567,0 0 4568,9 5 6272,-3-1 1,6 4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27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72 16719,'14'-37'156,"-1"7"-119,-12 27-29,1 2-1609,-2 0 1547,-2 5 54,1-1 135,-3 6-74,1 0 12,0 4 59,-1 2 44,0 3 250,-13 35-365,8-21 18,-13 41-51,13-41 70,-6 23-93,6-22 85,-10 29-54,9-31 6,-7 20-33,11-30 86,-3 7-87,5-14 90,-3 7-64,4-13 56,-3 3-9,4-7 31,-1 1-67,1-3 33,1 0 863,1-2-899,-1-3-42,1 1-157,0-3-190,0 1 16,0-3-100,0-3-34,0 0-1203,1-9 405,2 4 11093,5-20-8540,-14 84 1,10-54 0,-14 67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10.6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0 16965,'15'48'6,"-3"-6"-9,-12-30 6,0 0-3,0 1 11,0-1 39,0 1-39,0-2-2,0 1 27,0 1 1,0 0 24,0 0-19,0 2 11,0 0-44,0 0 176,0 0-99,0 1-86,0 0-8,0-1 0,0 0-1,0-1 4,0-1 5,0 0 0,0 0 0,0 0 0,0-1 5,0 1 4,0-1 24,0 0-33,0 1 3,0-2 0,0 1-3,0-1 0,0-1-6,0-1 3,0 0 3,0-1 0,0-1 0,0 1 0,0-1 0,0 1 0,0-1 0,0 0 3,0 1-3,0-2 6,0 2-3,0 0 5,0 0 0,0 0 4,0 1 21,0-2-33,0 1 0,0-2 0,0 0-3,0 1-2,0-2-1,0 1 3,0 0 1,0 1-1,0-1 0,0 1-5,0 1-4,0 0-30,-1-1 34,1 1 2,0-1 6,0 1 0,0-3 3,0 2-3,0-2-3,0 0 1,0-1 2,0 1-3,0-1-6,0 0 4,0-1-1,0 0 1,0 0-1,0-1 6,0 0 0,0-1 8,0 1 46,0-1-21,0 2 4,0-1-4,0 1-24,0-1 27,0 1-33,0-1 0,0 2-3,0-1 0,0 1 0,0 0 0,0 0 0,0 1-6,0-1 6,0 1 3,0-1 0,0-1-3,0 0 0,0-1 8,0-2 70,0 2-181,0-1-4,0 1 65,0-1 40,0 1 2,0-1 2,0 1 15,0-1-154,0 1 87,0-1-4,0 1 54,0-1 3,0 0 6,1 1-1,0 0-5,1 1 2,1 0 32,-1 0-37,1 1-34,0-1 26,0 1-1,-1 0 1,1-1-54,0 1 18,1-1 35,-1-1 4,1 1-29,-2-2 28,1 2-2,-1-1-3,0 0 8,0 0 3,0-1 0,1 2 0,-1-1 3,1 1-3,0-1-3,0 0-31,-1-1-10,-1 0-124,0-1 53,1 0 168,-1 0 1257,1 0-1178,-2-2-12,0 1-8,0-2 0,0 2-33,0 0-37,-1 0 19,-1 0-10,-1-1 19,-1 1-20,-2 0-41,2 0 27,-2 1 23,0-1-6,0 1-19,1 0-26,-1 0-2,0 0-6,-1 0 0,0 0 0,-1 0-3,0 1-36,-2 0-23,0 1 20,0 2 8,0 0-2,-1 1-6,1 1-28,0 0 28,1 1 39,0-1 3,2 0 0,1 0-33,0-1 27,2 0-5,0-1 5,-1 1-27,1 0-9,0-1-54,1 1 1,0-1 0,2-2 0,0 1 8,1-1 9,0 0 8,0 0 19,0 2 15,0 1 2,0 1-2,0 0 30,0 1-2,0-1 2,0-2 6,0 0 6,0-1-6,1-1-6,0 0-27,0-1 24,1 0-52,-1-1-18,1 0 1,1 1 41,1 0-5,2 0 6,2 1 28,3 1 2,3-1-28,2-1-2,2 0 30,2-1 4,2 0 2,1 0-42,0 0-65,0-1-86,-2-2-11,-1-1 64,-1-2 78,-3 0 62,-2 0 3,-2-1 33,-1 1 6,-2 1 56,-2 0 17,-2 0 0,-1 1 8,-1-1 0,-2 1-19,1 0 11,-2-1-12,1-1-8,-1-1 12,0 0-29,0-1-36,0 0-42,0 0 53,-2 0-44,1-1 61,-3 1-11,0 0 11,-1 1-17,1 1 6,0 2-23,-1-1-2,1 1-1,-1 0-24,0 1 35,-1 0-38,1 1 2,-1 0 1,-2 0-6,0 2-3,-2-1 0,-1 1-3,-2 0-48,-1 0 15,-2 0 28,-2 0-26,-1 2 31,-1 0-5,0 2 8,2 0 95,1-1-11,3 1-48,3-1-36,2 1-2,0 0-110,2 1-37,0 1 20,0 2-19,0 2 44,-1 2 26,3 3 0,-1-1-43,2 1 23,2-1 20,1 0 44,1-1-2,0 0-15,0-2 7,3-1-18,0-1 54,3-2-37,-1-2 36,2-1-41,-1-1 42,0 0-26,0-2 31,0 0 0,0-1 3,0 0 3,2 0 59,0 0-57,1 0 29,3-2-28,0-1-6,2-3-26,1 0-97,-1-1 25,1-1 45,-1 2 53,-1-1 28,-2 0 25,-2 0 48,-1 0 31,-2 2-12,-1 0 3,-1 0 0,-2 1 6,0-1 11,-2 0 9,0-2-12,0 0-42,0-1-95,-1-1 3,-2 1 33,-3-1 31,-1 0 12,-2 1-18,0 3-52,0-1 24,0 3 4,-1 0 5,2 0 19,-1 2 51,2 1-36,-1 0-40,1 0-36,-1 0 0,1 0-36,0 0-40,1 1-55,0 2-40,1 3 23,1 2 19,-1 3 92,0 0-30,1 3 14,1 0 0,0 0 19,2-1 1,0-1-4,1-1-33,0-3-17,0-2 9,0 0 8,1 0 11,2-2-11,2 0-45,4-1 20,1-1 34,3 0 58,0-2 3,1 0-3,-1 0 6,0-2-3,-2-2 165,-2-1 45,-2 0 17,-4 1 8,0 0-3,-3 1-33,0-1-25,0 0-26,0-1-55,-5-1-7,0 1-24,-5 1-59,-1-1-3,-1 1-3,1-1-59,-1 2 4,2 0 4,0 1-4,0 1 30,1 1-6,-1 0-16,1 0-74,0 2-30,0 2 6,1 1 11,0 1-12,4 2 21,0 0 21,2-1 37,2 0 0,0 0-8,0 0 8,0-2 3,0-1 13,0-1-7,0-1-26,3 0-11,2-1 8,3-1 20,4 0-106,3 0-17,4-1-20,2-3 101,1-2 101,-1-2 11,-2-1 115,-6 2 176,-4 0 62,-4 3 8,-3 1-31,-2 1-128,0-1-45,-2 0-20,-2 0-6,-5 0-44,-2-1-36,-1 1 2,0 0 6,0 1-51,1 0 54,0 1-54,2 1-8,0 0-42,2 0-28,0 0-17,2 0-25,-1 0-28,2 0 11,0 0-11,0 2 12,0 0-4,0 0-25,2 0 17,0 0-8,0 0-40,1 1-708,1 1-537,0 1-710,0 2-1606,0 0 13579,0 1-7373,8-27 1,-5 16-1,6-21 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28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73 14845,'-8'-18'65,"0"2"-65,6 13-6,0-1-50,0 2 48,1-1-26,-1 1 23,1 1-79,-1-1-24,-2 1 41,1-1 64,-1 0-5,-1 0 65,-3 0-15,1 0 20,-2 0 79,5 1-4,-1 1-131,3 0-851,0 0 120,1-1 731,6 0 135,2 0-34,8 1-3,3 1 2,5 0-10,4 0-90,3-1 123,19 1-78,-12-1-3,35-2-42,-38 1-14,20-2 5,-37 1 105,4 1-24,-16 1-18,0 0-54,-5 0-894,0 0 261,4 0-280,-2 1-378,5 0-86,-2-1-337,1 2 1714,-16-4 0,9 2 0,-12-2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29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14143,'45'10'106,"-4"-2"-42,-20-7-2,3-1-26,-1 1-27,2-1 27,-1 0-27,1-2 27,0 1-30,12-5-40,-16 3-5,9-1 95,-23 4-42,-1 0 19,-6 0-145,1 0 112,1 0 110,1 0-21,1 0-80,0 1 35,0-1-44,-1 2-677,0 0-2555,-2 1 1566,-1 0 1666,-9-7 0,6 4 0,-6-7 0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36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300 33 15319,'14'-17'436,"-2"4"-391,-12 12 87,-1 1-132,-1 0-34,1 0 1,-2-1-4,1 1 32,0 0-32,-1 0 4,1 0 24,-2 0-89,-1 0 53,-5 0 1,2-1-18,-15 2 34,10 2 109,-20 6-75,14 0 64,-16 10-59,15-6-8,-16 15-14,20-13 5,-12 13 12,18-14 106,-10 13-112,12-15-68,-5 7 15,9-13-106,1 1 105,2-4 18,0 3 36,1-3 6,0 5-6,0-5-6,0 3 0,0-4-8,0 1-14,0-1 34,0 2 2,0-1-13,1 4 5,0-3 8,3 3-8,-1-4 6,4 3 2,-3-3 3,2 1-11,-2-2-2,-1-1 2,-1 0 42,2-1-40,-1 0 133,9 0-132,-4 0 2,12 0-5,-8-2-257,11-2 94,-9-1 76,11-3 51,-10 1 64,15-9 36,-15 6 158,15-14-141,-19 12 34,6-11-34,-12 13 42,1-7-115,-4 8 90,1-3-98,-3 7-16,0-2 7,0 4-33,0-3-28,1 4-92,0-3 92,1 3-98,2-4 59,0 4 67,2-5 42,-3 5-14,2-3 14,-5 4 322,1 0-325,-1 0-3,2-1-75,0-1-9,1 0 20,0-1 28,2-1 87,-1 2 17,2-3-26,-3 4-22,0-2-5,-1 2 77,-1 0-830,-1 2 752,-3 2 90,1-1 17,-3 3-26,2-1-89,-1 1 0,-1 1-44,-2 1 49,3-3 60,-2 2-4,5-4-551,0 0 289,1 1 136,0 0 65,-1 1 109,0 2-55,-1 1-18,0 1-33,0 0 50,-1 0-50,-1 4 5,1-5 29,-1 3-37,3-6-54,0 0-7,0 0-93,1 0 126,0 0 73,0 3-79,0-1 26,0 4 5,0-4 42,3 6-3,-2-5-41,4 4 5,-2-5 33,1 3-33,-1-4-11,3 3 17,-3-3 92,2 2-98,-1-4 0,3 2 0,-3-2 89,3 1-86,-4-2 56,4 0-14,-3-1-37,4 1 3,-1-1-69,6 0-281,-5 1-129,3 0 172,-6 1-663,2-1 290,-4-1-1535,4 0 1250,-3 0 954,3 0 0,-6 0 0,2 0 0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37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1 14067,'-24'7'-25,"3"0"25,14-7 45,-1 0 19,2 0 9,0 0-12,0 0-52,0 0 162,-5 1-45,1 0 168,-10 4-87,7 0 70,-15 12-277,12-5-106,-13 16 38,17-11 54,-9 16 14,12-16-42,-2 10-2,8-17 46,1 2-2,1-6-16,1 2-18,0-4-14,0 4 48,0-4 3,0 4-6,0-2-2,1 2 2,0-4-67,4 3 62,-2-4-32,7 2 43,-4-2 0,8 1 0,-5-3 128,10 0-125,-6-1-68,13-2 4,-11 0 100,24-13-34,-20 5 115,20-14-114,-22 10 178,13-20-178,-16 16 63,9-17 18,-15 19 33,2-8-33,-7 12-85,0-7 49,-3 12 7,1-1-97,-1 7-1983,0 0 2019,0 6 322,0-1-123,-1 6-37,1 0-2,-2 1 36,1 0 11,0 0 79,-1 4-197,1-3-55,0 8-29,0-8 9,1 11-8,0-12-12,0 8 4,3-12 2,6 7-3,-1-8-736,14 4-140,-8-6-3485,18-1 4364,-12-3 0,0 0 0,-13 0 0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41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378 139 9144,'-1'-37'143,"0"7"-140,1 30 1237,0-1-1013,1-1 36,-1 0 73,2-1 36,-2 1-16,1 0-129,0 0-56,0 0-127,0-1 49,1 0 41,5-4-139,-2 1 122,10-6 62,-8 6 129,5-4-136,-8 7 547,0-1-565,-4 3 1907,2 1-1926,-6 0-4,2 0-27,-3 1-104,1 0-9,-2 1-105,-9 5 114,1 0-12,-16 9 7,9-4 8,-16 15 5,14-7 34,-24 28 11,24-21-39,-16 22 39,24-27 40,-11 22-48,12-23 81,-10 20-73,13-24-98,-7 10 42,8-13-11,-3 9-42,6-11 9,-3 14 52,5-11 65,-4 20-25,6-19-51,-2 13-66,5-17 16,-1 7 56,1-10-6,0 4 6,0-7-3,1 7 9,1-8 41,0 6-38,0-7-1,1 2-11,-2-2 1,3 2-1,-1-1 8,6 5 1,-4-4-3,8 8-9,-7-8 1,7 6 10,-4-5 4,6 4-9,-5-3 2,8 3-494,-7-5-1407,15 4 875,-13-6-2796,17 1 146,-14-4 3674,3-3 0,-11 2 0,-3-2 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42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14103,'38'28'306,"-7"-5"-172,-23-20-44,-1 1-85,1-1 4,0 0 142,-1 1-62,0 0 9,0 0-25,0 0 14,4 4 22,2 2-47,-1 0 64,6 5-37,-7-4 40,17 15-64,-11-11-57,19 16 42,-17-15 12,31 17-62,-22-15 6,29 15-1,-30-18 37,14 6-33,-21-11 35,4 3 1,-14-8 151,1 0-81,-8-4 201,0 0 452,-3-1-768,1-4-37,-1 0-719,-1-8 280,-1 2-876,-4-6 436,1 8-4340,-6-4 15086,6 9-7373,15 31 1,-7-20-1,14 25 1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43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802 0 13156,'-22'15'875,"1"-2"-587,9-11-64,-1 2-20,-1 0-5,0 1-22,-1 0 10,-1 2-72,0 1-34,-2 1-19,-1 2 204,-24 17 98,-11 8-319,-1 2-3,-14 11-6,33-23 42,-43 31-83,38-28-57,-32 22 9,44-30 59,-12 10 66,20-15-133,-13 9 16,21-15 42,-8 5 65,16-10-1,0-1-318,3-2-1504,2-3 671,4-4-2679,13-12 149,3 0 3620,7-7 0,-13 13 0,-5 3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43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688 1 13457,'-26'45'1125,"0"-5"-867,8-26-34,-3 0-11,0 1-6,-3 0-14,0 1-33,-1 0-18,0 0-35,-1-1 24,-15 5 177,-15 6-243,8-5-4,-32 13-63,45-20-15,-26 15-25,36-16-84,-12 7 22,20-10-587,-8 10 212,16-9-938,-4 8 72,11-10-3924,0 2 5269,4-6 0,-1-1 0,1-3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46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 0 16220,'36'40'-31,"-4"-5"31,-22-23 6,1 2-3,0 1 0,1 2 2,-1 1 48,0 1-47,-1-1 30,0 1 48,3 15-81,-5-13 39,3 25-8,-8-27 64,1 18-90,-3-20 107,1 11-109,-2-13 83,0 15-80,0-14 69,-2 13-8,-1-15 70,-5 8-84,1-8 137,-11 13-106,7-12 182,-19 14-216,16-17 9,-12 7-20,14-13 11,-6 4-20,10-5 82,-3-1-73,6-2-42,-2-1 0,0 1-45,-10 2 45,7-2 6,-10 4-6,11-4-288,-8 1 44,9-2-397,-4 0 165,8 0-2226,1 0 1046,2-1-4456,1-5 6112,1 1 0,-1-1 0,1 1 0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8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16447,'19'46'73,"-1"-6"-62,-8-21 23,2 1-26,1 1-2,1 0-6,1 1-26,1 1 26,0 0 62,1-1-56,-1 0 38,22 27-44,-15-21 0,33 38-2,-33-41-7,24 23 6,-25-26 12,15 14 24,-17-19-19,8 7 40,-15-14-29,7 4 17,-12-8 81,2 1-45,-8-5 365,0-1-830,-6-6-80,-1 0-37,-3-4-241,-1 0-397,1 1-4428,-4-8 15400,5 5-7373,27 35 1,-15-20-1,23 31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12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16315,'15'43'238,"-4"-7"-168,-10-28-25,-1 0-42,0 1 0,0-1 0,0 1-3,0-1-6,0 1-30,0 1 36,0 0 0,0 0-3,0 1 0,0-1 0,0 1-42,0-1 12,0 1 30,0 0-5,0 0 8,1 0 8,0 0 0,0-1 37,-1-1-3,1-1 3,-1-1-9,0 1-30,0-3 0,0 1-4,0 0-2,0-1-36,0 0 30,0 1 1,0 0-1,0 1-27,0 0 21,0 1 12,0 0 0,0 1 3,0-1 34,1 1 16,-1-1-20,1 0-24,-1 0 159,0-1-45,0 0-115,0-1-8,0-1 3,0 1-3,0-1-3,0 0-5,0 0 0,0 0-37,0-1 39,0 1-2,0 0-45,0 0 47,0 1 0,0 0 4,0 1 2,0-1-3,0 1 3,0 0-3,0 0 3,0-1 3,0 1 0,0-1-1,1 1 32,-1-1-31,0 1 5,0-1 26,0-1 2,1 1 1,-1 0-1,1 0-33,-1-1 0,0 2 2,0-2 1,0 1-1,0 0-2,0 0 6,0 1 27,0 0-36,0 1 0,0 0 0,0-1 34,0 1 2,0-1-28,0 0 1,0 1 44,-1-1-53,0 0 0,0 0-6,-1 1-38,0 1 44,-1 0 2,1 0-2,0 1-5,0-1 2,0-1 0,1-1-2,-1-1-1,2-1-2,-1 1-37,1-1 0,0 1 37,0-1-1,0 0 6,0 1 3,0-1 9,0 1 44,0 0-19,0 0-34,0-1 0,0 0-3,0 0-3,0-2 3,0 1 3,-1 1 37,0 0-29,1 1 1,-1 1-4,1 0 40,-1 0-45,1 1 0,-1 0 78,0 1-44,-1-1-31,-1-1 2,1 0 32,-1-1-34,1-1-3,0 0-3,0-2 3,0 1 3,1-2-3,0 2-3,0 0 3,0 0 5,0 0 1,0 1 2,-1-1-5,1 0 0,0-1 3,0-1 2,1 0-890,0-1-230,0-5-615,0 1-1371,0-5-1628,0 1 14556,-2-5-7373,4 28 1,-4-19-1,4 25 1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9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920 1 13196,'-37'32'1045,"2"-2"-785,4-11 115,-3 3 17,-2 3-61,-2 2-102,-2 1-61,0 1-87,-1 1-2,2 0 10,0-1 1,-27 25-54,24-19-30,3-2 0,0 0-1,3-2 12,-36 28-6,36-30 6,-28 21 17,37-30-15,-11 8-10,21-16-183,-4 1 14,15-10-335,0-1 16,6-2-1173,0-1 61,5-3 1591,25-17 0,-18 13 0,15-10 0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9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670 1 9432,'7'10'1795,"-1"-3"-1268,-6-7 1391,0 0-1568,-27 6-8,13 1-3,-23 6-34,18 0-118,-2 3-35,-2 0-21,-2 3 4,-1 1 371,-27 21-357,18-14 125,-34 27-195,36-28-65,-35 27-14,34-26-14,-26 21 8,35-27 56,-16 14-8,23-20-33,-9 7-12,19-16-509,-3 2-46,7-6-1979,0 0 415,3-1 2122,12 0 0,-9 0 0,8-1 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9:4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242 0 16730,'-26'7'-42,"2"-1"42,10-6-9,0 0-27,0 1 36,0 0-8,1 1-46,0 1 49,2 0-4,1-1-5,-3 4-22,3-2-59,-9 6 5,11-4 37,-8 9 50,11-8-5,-2 9-37,5-7 39,-2 5 6,3-7 0,-1 4-8,2-7-115,-1 1 70,1-3-12,0-1-61,0 0 126,0 2 126,0-1-19,0 2-105,0 0 4,0 1 30,0-1-47,0-1-48,0 1 51,0-3-42,0 1 50,0 0-3,1 1-3,1 0 104,3 3-92,-2-2 2,3 2-8,-4-3-11,2 0 11,-2-2 6,3 1-4,-3 0 1,4 1 0,-4-1 14,2 2-9,-2-2 29,2 2-35,-2-3-38,7 3 36,-2-2 53,8 2-47,-6-2 27,7-1-30,-8 0 3,4-1-12,-7 0 43,4 0-37,-3 0 98,5 0-90,-3 0 37,6 0-9,-9 0 17,1 0-44,-5 0-625,0 0 722,1 0-61,1 0 25,3 0-70,-1 0-3,0 0-5,0 0-45,-1 1-26,1 1 76,-2 0-33,3 2 36,-3-3 53,0 2 0,-1-3-288,-2 1 235,2 0 95,-1-1-86,2 1-9,-1 0 0,0 0 0,1 1-45,-1 0 42,-1 0 37,1-1 268,-1 0 2974,0-1 1,0 0 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07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6 15316,'-26'-3'-42,"2"0"84,14 5 47,-1 1-44,0 1-8,-1 1-37,-1 1-3,0 0-3,-1 0 6,0 1-3,1-1-5,1 0-45,-4 3 33,4-3 15,0 1 13,7-4 98,5-2 82,-2 1-779,2-1 502,-1 1 89,1-1 187,-1 2-97,0 2-37,0 0-5,-1 3-48,0-2-98,0 2 16,2-5 49,0 2 78,0-3-29,-1 2-13,1-1-6,-1 1-8,1-3-246,0 1 285,0-1 33,2 0-58,-1 0 0,1 0 2,0 0 7,1 1-10,-1-1 60,3 3-62,-2-2-3,1 2 6,-2-3 5,0 1-5,-1-1-11,1 1 8,0 0 5,3 2-2,-2-1 17,5 1-15,-5-3 15,5 1 25,-5 0 53,7 0-65,-3-1 7,13 1-35,-8-2 6,11 0-11,-13 0 54,9 0-49,-11 0 12,5 0-9,-8 0 12,2 0-14,-2 0 2,4 0-8,-3 0-11,9-1 2,-7 0-100,7 0 104,-9 1-46,6-1 88,-6 1 61,7 0-93,-7 0 40,6-1-37,-6 0-19,5 0-42,-6 1-20,3-1 68,-5 1 2,2 0 6,-1 0 5,4 0-8,-2 0 17,10-1 28,-6 1-45,15-2 0,-11 1-54,19-3 18,-18 2-14,11 0 13,-18 1 40,2 1-3,-5 0-6,4-1 15,-4 1 47,5 0-56,-4 0-14,8 0 14,-6 0-9,6 0 1,-7 0-37,2 0-8,-4 0 3,1 0 38,-3 0-4,1 0 16,-3 0 11,3 0 53,-1 0 6,4 1-64,-1 0 2,9 0-13,-5-1-23,11 1 28,-9-1 47,12 1-41,-11 0 44,14-1-47,-14 0 39,11 0-42,-10 0-53,8 0 42,-13 0-96,3 0 99,-8 0-160,2 0 157,-3 0-1,4 2 10,-2-1-24,7 2 80,-3-2 88,9 2-100,-5-1 68,17-1-77,-15-1-72,15 0-25,-18 0-15,6 1 6,-9-1 34,3 1 42,-4 0 39,3 1-34,-4-1 15,7 2-20,-6-2 8,6 2 28,-9-2-39,7 0-36,-5 0 89,10 1-50,-6-1 103,16 1-72,-12-1 2,21 0-36,-20 0 17,15-1-17,-19 0-11,7 0-51,-11 0-72,4 0 80,-7 0 82,7 0-22,-5 1 42,8 1-48,-6-1 50,13 2-22,-10-2-20,13 1 37,-12-2-31,9 1-5,-10-1 117,14 1-124,-14-1-2,6 0-8,-13 0-180,1 0 135,-4 0 59,3 0 58,-1 0-22,6 1-33,-2-1 52,7 0-61,-5 0-5,10 0 5,-10 0-3,12 0-6,-13 0 63,8 0-21,-8 0 74,10-2-71,-9 1-25,7-2-11,-10 1 6,9-2 30,-8 1 9,8-2-9,-7 2-30,3-2-3,-4 1 2,3 0-5,-6 1 0,1 0-70,-5 2-277,1 1 241,-2 0 13,3 0 172,-1 0-20,6 0-59,-3 0-12,6 0 10,-3 0-18,8 0 17,-7 0-47,8 0 44,-8 0-30,7 0 36,-5 0 17,15 1 47,-13-1-28,11 1 1,-14-1-32,5 0-5,-7 0-140,6 0 98,-8 0-75,3 1 64,-7 0 39,0 0-23,-1 0-10,1 0 47,-1-1 294,4 1-233,-2-1 90,3 1-120,-2-1-36,2 0-49,-1 0 46,4 0-28,-4 0-65,2 0 39,-4 0 90,1 0-25,-1 1 67,5 0-62,-2 0 43,9 1-46,-6-1 93,7 0-61,-7-1 176,3 1-152,-7-1 214,0 0-197,-3 0-4584,-1 0 2314,-4-4-1375,-1 0 13397,-2-2-7373,12 11 1,-6-5-1,9 9 1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08.6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15397,'44'35'-3,"-5"-4"3,-24-21 25,-1 0-16,-1-1 58,0 0-61,0-2 50,-1 1 33,0-2-30,11 3-51,-10-3 46,10 3-52,-15-6-2,3 0 0,-7-1 87,3 0-45,-4-1 146,0 0 86,-3-1-187,0 1-81,0 1-1,0 0 4,0-1 72,-5 2-48,-2 0 26,-15 6-48,1 0-8,-20 8-8,13-6-43,-31 17 12,30-14 30,-24 14-2,31-16-152,-18 11 157,21-11-1212,-13 9 339,19-10-2633,-8 5-313,8-8 3822,-2 1 0,9-6 0,3-2 0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16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0 16133,'-31'5'-221,"4"0"176,13 2 45,1 0 42,1 1-36,2 0 39,-1 0-12,1 1-30,0-1 34,1 1 184,-9 11-176,-3 6-48,0-1-48,-2 7 46,13-16-138,-2 6 109,8-11-52,1 8 46,2-11-10,1 8 47,0-11-39,0 4 45,1-6 31,2 1-88,1-1 91,7 3 5,-3-2-34,9 2 37,-6-5-3,9 2-6,-9-3 9,8 0-319,-9 0-572,5 0 255,-7 0-3217,11-2 1876,-7-2 1932,10-3 0,-14 3 0,-1 1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17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159 125 9782,'69'-25'2165,"-13"5"-1504,-56 20 988,0 0-1433,-1-3-28,0 2 27,-2-3-27,0 2-45,0-1-54,-2 0 1,1-1-82,-1 1 59,-3-3 85,-4 2-152,0 0-9,-16 4 1,12 4-82,-20 6 90,16 0 90,-13 8-90,16-7-132,-11 13 57,17-11 30,-5 12 39,10-12-41,-1 11-71,3-11-86,1 12 173,2-13 95,6 7-61,1-13 87,12 2-12,-4-5 146,27 0-134,-16-3 94,24-6-94,-26 1 33,13-7-61,-19 4 125,6-4-187,-14 6 42,1-1 20,-8 6 86,0-2-120,-2 1-28,3-3 0,-1 0 45,4-6-36,-2 4 133,1-7-35,-3 5-4,0-12-49,-1 8-60,-3-17-47,0 15 47,-3-13 3,1 15-8,-2-7-34,2 10-111,-2-1 66,2 7-599,-3 0 227,3 2-2081,-7 9 821,6 1 1722,-7 12 0,8-11 0,-1 3 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19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47 14904,'21'-26'941,"-3"5"-647,-18 21 193,0 0-540,-3 1-42,2-1-48,-3 1-14,1 2 93,-1 1 61,-2 4 3,-2 4 11,-14 22 59,8-10 53,-13 29-58,15-24 22,-14 36-51,12-29 87,-16 35-70,15-37-33,-18 34 50,16-33 17,-14 26-84,17-35-3,-7 13-9,11-19-184,-5 11 187,10-17 4,-1 8 4,4-14 1,0 2 6,2-6 114,-1-1-36,1-1 870,-1-2-870,0 1-1238,0-1 1151,-2 1 11,2 0 101,-1 1-42,0 1-70,-1-1-39,1 0-14,0-1-107,1 0 65,0 0 165,0 4 0,-1-1 0,-3 5-33,2-3 5,-5 5-42,4-7 44,-2 1 54,5-4 756,0-1-828,0-2-26,1 0-87,-1-2 8,1 0 29,1 0 14,1 0-34,-1-1-51,2 0 85,-1 0-48,6-6 78,-3 4-44,6-8 50,-4 5 5,10-13-47,-7 9-5,11-14-1,-11 13 43,11-10-46,-8 9 9,21-20-11,-14 15-51,21-17 23,-21 21-31,10-6 31,-14 12-95,9-3 176,-13 8 11,9-2 31,-10 3-3,12-3-3,-8 1 130,16-7-52,-17 7 197,4-1-241,-15 6-1719,-2 2-1558,-1 0 1701,2 1-490,-1 0-1168,1 1 6440,-2 0 1,0-1 0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0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14770,'38'32'420,"-5"-4"-314,-26-19-36,2 2-8,-2-1-54,1 1 62,-1 1-61,1 0-1,0 0-5,0 1 8,0 0 95,9 8-52,-7-9 55,12 9-56,-14-15 53,4 2-106,-9-7-1363,1 0 582,-3-1-2507,2-1 981,-2-2 2307,1-2 0,-1 1 0,-1 1 0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1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13790,'-4'43'672,"-2"-4"-538,-5-20-61,-2 1-67,-1 0 55,-1 0 29,-1 1 167,-12 15-147,11-12 74,-13 19-184,18-24-14,-7 20 6,11-19 0,-3 16-1,7-21-187,1 11 196,1-14-39,2 7 42,1-12 95,2 1-37,-1-5 197,3 1-132,-3-3-73,-1-1-109,1 0 56,-1 0 132,2 0-59,0 0-71,1 0 4,-1 0 0,0 1-40,-1-1-145,1 1 179,-1-1 70,4 2-62,0 0 99,9 2-18,-6-3-13,13 1-31,-8-2 36,16-2-73,-10-1 40,19-5-342,-15 2-364,29-13 498,-27 8-142,26-13 302,-30 11 196,17-14-70,-23 12 168,7-11-188,-17 16 62,-1-7-131,-4 8 69,0-4-53,-1 6-42,0-2-8,0 5 11,0-1 39,0 3 62,0-1-81,0 2 16,0 0-53,0-1-41,0 1 7,0-1-2,0-1 31,0 0 2,0 0 42,0 1 149,-1-1-123,0 3-29,-5-3 12,0 1 17,-6-1-121,5 1-42,-13 1 23,8 1-163,-13 2 109,12 1-80,-8 7 130,9-1 43,-6 9 34,8-6-43,-7 15 45,10-14-11,-6 11-67,10-15 31,-1 5-12,4-9-81,-1 6 143,1-4 59,6 11-51,-1-9 29,13 8-26,-5-11 31,16 1-101,-7-5-263,19 0 179,-15-2-151,19-3 140,-18 0-139,29-7 74,-27 5-213,35-12 368,-39 8 165,22-11-19,-29 10 133,8-8-97,-14 7 232,5-10-188,-12 11 278,4-8-334,-7 11 294,3-5-195,-3 7-62,0-2-180,-1 5-22,0 0-501,-1 1 560,0 6 233,0-1-20,-1 7-79,0-2-28,-1 2 90,-1 10-134,1-7-23,-2 9-39,4-15-36,-1 5 27,1-7-35,0 3-71,4-4-3027,13 0 384,-1-4 2758,18-5 0,-22 2 0,4-4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13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14442,'51'11'45,"-7"-2"-53,-23-7 2,-2 0-64,-1 1 62,-1 1-48,-4 0 25,-1 2 31,-3 1 89,-2 0 18,-1 2 52,-3 2 12,-2 0 8,0 4 79,-1 0 98,-1 3-1,-3-1-117,-3 2-53,-3-1-42,-1-1-48,-1 0-14,0-2-19,-2-1 16,1-1-8,-3-1-8,1-1-57,0-2 1,0 0 30,1-1-27,1 0-1,2-2 1,1-1 30,3-2-36,0 0-3,2-2-3,1 0-185,1-1-2217,2 0 929,0-3-773,1-3-2275,0-4 4524,2-3 0,-1 5 0,1 2 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2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32 14459,'-64'-19'6,"11"7"-6,41 21-3,0 2-6,3 0 9,0 1 31,3 0-31,2 2-25,0 0 25,3 0 0,-1 2-45,2 12 45,5 2 73,-1 0-28,7-3-40,-4-17 40,4 4 53,-6-8-45,1 0 135,-4-4 834,-2-1-1383,-6 0-247,-1-3-235,-7-1-535,0-3-929,-3 0 2307,41 13 0,-24-8 0,34 12 0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2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11202,'3'11'2139,"0"-3"-2139,-3-8-1504,0 0 1,0 0-1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2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14473,'-20'52'868,"1"-5"-574,8-22-3,-2 1-33,0 0-48,0 1-59,0-1-64,0 0-79,2-2 37,-6 16-51,8-15-92,-5 18 56,11-26-64,0 13 100,2-17-92,3 7 90,1-14-98,5 0-275,-1-4-2187,22-5 764,-8-3 1804,24-9 0,-29 9 0,4-4 0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3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9917,'5'9'2797,"-1"-1"-2021,-4-8 1050,0 0-1611,-1 3-38,0 2-46,-3 4 12,0 1-11,-2 1 257,-8 13-327,3-8-29,-11 21-86,13-23 17,-3 9-34,9-15-28,1 0-34,1-1-142,1 0-205,2-3-529,5-1 216,2-2-2681,15-3-604,-5-3 4077,5-3 0,-13 2 0,-4 3 0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3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 8430,'-21'33'0,"4"-6"0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27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632 58 12650,'18'-18'534,"-3"4"-371,-15 12 8,1 0 81,0 1 81,-1 0-430,2 0-4,-2 0 31,1-1 70,0 1 31,0 0-31,0 0 0,1 0-90,0 1 17,0-2-33,4-2 139,-3 2 175,2-1-110,-4 3 1030,0 0-1089,-4 2-39,2-2-162,-2 2 159,3-2 20,-1 0 36,-1 1 53,0-1 1,0 1-9,-1 0-98,0-1-70,-3 2 131,-9 1 127,3 1 103,-24 5-255,14-2 328,-28 11-249,26-7 42,-22 11-112,22-10 25,-18 13-17,16-10 14,-14 13-58,17-11 77,-20 22-77,21-17 114,-18 24-61,21-23-12,-11 17 6,14-18-17,-12 21-39,15-22 9,-10 16 27,13-21-19,-7 14-26,10-15-100,-5 9 76,7-13 19,-1 10 14,2-7 84,-1 11-84,3-10 0,-2 18 0,3-17-45,0 14 36,1-16-30,1 10 39,0-12-5,3 8-1,0-12 6,5 7 0,-2-7-3,9 13 3,-8-9 9,9 10-4,-11-11 9,9 9-14,-7-9-11,8 9 11,-7-11 3,6 9 5,-7-9 29,4 8-35,-6-10 74,4 8-73,-6-9-9,4 4-27,-4-7-12,4 2 45,-3-3 53,8 1-45,-7-3 1,8 1-46,-7-1-587,8 0 305,-7-1-516,9-3 194,-7-2-2311,9-5 52,-5 2 2052,-48 20 0,29-10 0,-42 18 0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0:49.4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8819,'0'0'0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1:38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855 101 16159,'-2'-19'11,"0"4"25,0 11-30,-1 0 30,0 0-27,0 1-1,-1 0-8,0-1-45,-2 2 37,2 0-45,-3-1 53,2 1 19,-3 0 57,-2-2-6,2 1 106,-3-2-97,6 3-37,-12-4-42,7 3 47,-20-2 23,16 3-14,-13 0-53,14 1 31,-7 1 2,9 0 79,-6 0-107,9 0 12,-5 0-15,7 0-16,-4 0 11,6 0 0,-8 0-33,5 0 27,-11 0-2,6 1-9,-10 2 11,8 0-41,-17 6 38,15-3-33,-15 4 132,17-4-15,-18 7-72,16-5 42,-13 5-42,17-7 42,-6 3-9,7-4-42,-12 6-38,12-6 27,-7 5 17,11-7 73,-2 3-29,3-2 60,-3 3-68,3-3 18,-9 3-54,6-3-42,-10 5-3,7-2-73,-10 9 118,11-7 6,-9 9-9,12-10-47,-6 6 44,8-6-182,-6 8 144,7-8-10,-2 8 52,4-8 41,-2 10 0,3-8-45,-3 10-2,3-10-40,-1 7 37,2-8 6,0 5 2,0-6-17,1 7-36,0-6 59,0 7 0,0-7-3,5 8-3,-2-8 3,5 10-6,-3-10-2,4 6-45,-2-6 56,8 10 2,-6-10 37,7 8 3,-9-10-39,4 2-1,-5-5 48,2 3-50,-3-4 22,4 2 20,-6-3 14,5 1-56,-6-3-3,2 1-11,-2-1 8,2 1 3,1-1 3,5 2-6,-2-1 20,10 2-15,-8-1 71,10 0-70,-9-1 61,11 0-66,-10-1-4,10 0-58,-12 0 19,8 1 0,-9 0-36,10 3 81,-10-2 5,6 1 4,-8-1 97,5-1-69,-4-1 33,11 1 8,-5-1-67,26-3-11,-17 1-36,25-5 30,-24 2-187,21-5 151,-22 5-22,20-4 10,-24 5 49,11-3 5,-13 2 143,16-9-73,-17 6 81,15-10-106,-18 9 78,11-13-115,-12 11 124,9-13-62,-11 12 59,6-10-124,-7 8 9,5-13 53,-6 9-16,9-19 2,-10 17 182,6-25-235,-11 26-53,-3-20-17,-3 19 3,-7-12 67,2 14-3,-7-7-22,7 13 19,-13-7 6,11 11-39,-10-7 5,10 9-122,-8-2 49,8 4-120,-10-1 90,9 4-235,-16 0 212,13 2-1567,-26 12 489,22-2-4553,-21 18 3641,23-14 2150,-6 6 0,16-15 0,0-2 0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1:39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15979,'17'37'-33,"-2"-4"69,-7-23-36,-1 0-22,0-1 22,1 0 8,-2 0-2,2 1 33,2 6-8,-1-4-26,3 9-2201,-5-8 2199,1 3 302,36 46-235,-28-42 168,31 37 725,-40-56-963,0-3-851,-3-10 358,-2-1 814,1-22-2596,-1 7 2275,1-24 0,-2 32 0,1-7 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1:4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1 209 15851,'45'-15'42,"-2"0"-3,-14 5-3,2-1-30,1-1 64,-1 0-34,-2-1 9,0 0-37,-3 1 54,-2 0-54,-1 0 104,10-9-67,-12 8 59,9-8-6,-21 14 358,-1 0-338,-6 6-1255,-2 0 1084,-2 4 53,0-1 45,-1 3 61,2-1 0,-1 0-44,0 2-59,0 0-31,-1 8 36,1-5 20,-1 9-28,2-9 0,0 6-42,1-6 31,-1 6 11,1-5-8,0 10 8,0-10-45,0 9 42,0-10 3,1 7 8,0-7 79,3 10 8,-2-9-95,3 7 3,-3-10-6,3 3 1,-2-6-43,1 1 39,-1-3 1,2 1 5,-1-2 50,4 2-50,-1-2-1179,8 1 437,-7-1-5365,15-9 15937,-13 3-7373,-37 4 1,21-1-1,-34 11 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14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0 14907,'-44'27'490,"8"-4"-294,29-14 34,-1 0-9,-1-1-62,1 1-27,-1-1-34,0 1-45,1 0 17,0-1-3,1 0-67,2-1-98,0 0-58,1 1-4,0 1 37,2 3 53,0 1-11,1 1-26,1 1 62,0-1-25,0-1 68,0-2-43,3-1-17,0-2 54,3-2-1,0-1 7,1 0-1,2-1-3,2-1 3,2 0-341,2-1-182,2-1-118,2-1-133,0 0-354,3 0-403,-2-1-471,1-2 2005,-4-2 0,-7 1 0,-4 1 0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1:41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14 15806,'-18'-7'619,"3"2"-373,13 4-28,0 1-86,1 0-1406,-1 0 1263,9 0 2,-1 3 18,8 2 44,-1 4 11,4 1-8,1 2-56,2 1-78,0 0 151,8 11-51,11 14-30,-7-5 33,12 18-25,-24-27 76,15 25-43,-19-26-27,8 21 55,-15-25-55,3 22 47,-7-20 87,2 20-103,-6-22 66,0 13 4,-1-12 201,-4 12-185,0-13 246,-12 19-315,6-19-49,-10 16-5,11-20 37,-7 10 21,8-11-55,-7 9 0,7-9 39,-13 20 297,8-13-140,-18 28-163,17-27 9,-13 17 16,15-25 138,-6 6-87,6-11 53,-5 2-165,8-6-1355,-7 0 193,9-4 1162,-11-8 0,14 5 0,-6-7 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6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554 156 13196,'15'-58'991,"-2"10"-571,-13 35-16,0 3-49,0 1-69,-3 3 13,1 1-13,-3 2-163,-2 1-81,-4 1-333,-12 2 204,4 3 14,-15 9 82,17-2 131,-14 12-59,10-7 137,-22 28-136,18-16-4,-19 35-75,24-25 42,-16 50 8,19-40 0,-11 43-19,17-50 19,-5 25-50,8-31 111,-10 28-35,8-34 47,-10 19-118,9-29 62,-7 8-36,7-12 22,-11 9-11,12-13 86,-7 4-97,11-11-491,1-1 113,3-2-1616,2-1 503,-2-1-508,1-2-1236,-2-3 3201,1-1 0,0 2 0,2 2 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7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 14663,'16'-38'-420,"0"6"415,-12 29 5,4 0-9,3 0 9,1 1 65,1 1-1,2 0-11,1 0-53,24-2 6,-11 1 33,57-4-36,-41 1-3300,51-5 3297,-50 4-10,13-2-43,-23 2-9,-3 3 62,-5-1-117,-3 3 108,-5 0-2,-3 1-149,0 0 3511,-5 0-3388,4 2 53,-6-1 160,17 4-176,-8-3-411,35 0 383,-28-2 215,18-3 155,-31 1 400,-2-2-510,-9 3 239,-1-1-231,-3 0 253,-6-5-459,1 2-40,-7-3-64,8 4-73,-4 1 48,5 2-101,-3 0 151,4 1-8,-6 0 50,4 0-53,-15 1 51,6 1-9,-21 5 14,14 1 151,-15 7-151,16-4-232,-11 12 226,15-7-81,-12 21 76,17-19 0,-7 15-34,14-20-39,0 10 78,5-12-13,-1 7-18,1-12 32,2 4 5,1-7 294,8 0-196,-3-2 33,12-1-122,-8 0 44,18-6-53,-14 3 67,18-7-67,-17 4-14,16-6 6,-13 4-132,15-6 75,-15 4-21,13-7 58,-18 9 117,6-5-19,-15 9-14,0-1-53,-5 3-770,1 1 946,-4 5 45,1 1-129,-3 3-89,2-1-6,-1 0-42,1 3-31,1-3 6,0 4 61,2-6-27,6 4 69,1-7 59,16 2-95,-5-3-81,35-4 143,-24-2 64,29-9-73,-35 3 328,14-13-205,-24 12 132,4-7-213,-15 13 65,-2-2-135,-1 6-120,0-1-297,0 3 235,-2 0 90,1 1 67,-2 1 131,1 2-44,1 1-90,-3 6 1,2-3-52,-2 9 21,3-8-62,0 10 50,1-9-823,4 10-115,2-9-2627,12 5-380,-3-9 3990,5 1 0,-11-6 0,-3-1 0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7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1 14277,'-42'43'314,"5"-4"-200,21-18-13,2 3 22,-1 2-5,0 1-20,0 1-95,2 1-3,0 0-3,2 0-5,1-2-37,3 0 36,3-3-5,1 6-308,4 2-411,1-7-1175,7-2 520,-1-18 1388,14-6 0,-15 0 0,7-4 0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8.2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1 244 13838,'62'16'119,"-1"1"0,-3-2 1,-6-6-84,0-14-2879,4-3 2969,4-5-210,1-1 84,1-2-566,-4-1 574,-4-1-1329,30-25 1175,-41 17 93,26-28 100,-54 31 289,1-9 342,-12 18 1462,-1 0-1742,-3 11 712,0 2-1057,-3 3 28,-2 2 269,-4 4 8,-4 5-47,-2 4-53,-2 3-9,-1 5 213,-7 15-339,8-8-36,-16 37-82,18-33 51,-11 28-53,16-38 50,-3 11-16,7-20-32,-1 5-41,4-14-51,1 0-2,1-6-149,4-1 176,4-4-408,18-5 176,-1-1 11,32-12 148,-17 7-500,44-10 579,-41 15 11,30-3-106,-46 9-62,13 5 213,-25 1 56,5 5-50,-14-2 148,3 4-154,-5-4-3952,2 3-63,-4-5 4015,2 1 0,-3-4 0,0-1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8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13316,'56'18'-1119,"-1"0"0,-3-1 0,-3-3-1661,8-3 2780,-4-3 0,-22-4 0,-10-2 0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49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440 1 15691,'-27'27'423,"1"4"-325,2 0 78,-2 6 9,-2 3-62,0 1-33,-1 1-57,2 0-30,2-1-3,2-1 0,3-4 3,2-1 33,-13 29-38,14-29-40,-11 28 42,20-43 39,-3 9 3,6-14 11,-3 5-8,4-11-544,-1 2 315,3-8-234,-1-1-301,1-2-1373,-4-8 778,2 0-2583,-1-18 1758,5 6 2139,4-8 0,-1 15 0,0 4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0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1 120 13140,'48'0'98,"-4"0"-98,-21-2 8,0-1 0,1 0-5,1 0-3,0-1 0,2 1 34,1-1 36,32-5-33,-19 2 81,54-12-82,-56 9 9,27-7 16,-45 11 191,2 0 199,-17 5 389,-2 0-753,-4 1-219,-1 3 132,-1 0 53,-1 4 9,-1 1-59,0 1 8,-2 8-11,3-4-53,-2 15 50,4-14-45,-1 9 40,3-14 42,5 3-32,1-7 138,16-1-140,-5-3-450,37-9 332,-24 0 87,42-23 76,-44 13 19,18-20 15,-30 20 279,1-9-100,-12 15 123,-2 0-132,-3 9 470,-2 1-699,1 2-311,-2 0 98,0 1 16,1 0 26,-1 1 249,0 5-36,0 0-65,-1 15-31,2-10 23,-1 11 11,2-13-28,9 10 22,0-11-876,21 8 140,-5-11-2190,31 0 9,-18-4 2923,12-3 0,-30 1 0,-6-1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28:50.9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16738,'-50'67'149,"7"-8"-152,34-33-25,0-1 28,1 1 5,2-1 1,-1-1 2,1-1 29,1-3-34,0-2-3,2-2-54,1-4-52,1-1-440,0-3-81,1-2-3098,6 0 1541,2-3 2184,4-1 0,-5-2 0,-2 0 0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3:29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59 15859,'13'-16'98,"-3"2"-90,-12 14 1,1 0-4,-1 0 278,1 0-246,-1 0 24,0 0-19,0 0-42,0 0 3,1-1 143,0 1-93,-1-2 8,2 2-61,-1-3-70,0 2 70,1 0 96,-2-1 80,1 1-61,-1-1 184,-2 1-273,1 1-26,-8 0 47,4 0 4,-8 0-43,7 0-2,-5 0-12,7 0-42,-8 0-5,7 0-34,-10 2 115,8 0-72,-11 4-1,8 0-45,-11 7 85,9-2-12,-7 8-17,9-7 29,-6 11-1,10-12 9,-5 8 2,9-12-10,-2 7-29,4-8-39,-1 6 68,2-6-37,0 5 33,1-4-30,0 6 39,0-6 6,4 4 2,0-5 43,6 3-7,-3-5-41,4 4-3,-5-4 9,7 3-1,-7-4 70,8 2-72,-7-3 165,10 0-138,-7-1 12,13-1-193,-9 0-6,13-5 145,-11 0-89,18-9 98,-18 6 115,12-7-81,-18 8 83,9-9-114,-10 7 42,12-11-37,-11 9 62,7-8-11,-8 8 59,8-10-73,-10 10-40,4-8-10,-7 11-26,3-5 36,-4 6 35,1-5 13,-2 8 59,0-1-112,-2 5-356,0 0 236,-3 1-59,2 0-31,-2 1 120,0 2 90,-1 2 132,-11 15-141,6-7-78,-8 14 34,12-15 8,1 4 43,3-8-32,3 6 31,0-7 42,4 3-36,1-8 112,5 1-9,-1-3-150,20-3-88,-10-3-61,33-15 95,-29 6 19,18-15 79,-28 16 177,5-9-71,-12 11 183,1-2-166,-7 7 48,0 0-101,-1 4-863,-1 1 555,-2 0 37,1 1 49,-1 1 18,0 0 134,1 2 333,-1 3-131,0 1 125,-6 14-240,2-8-70,-6 14 28,5-15-40,-2 6 40,4-10-48,-1 4 3,5-6 0,-1 0 9,2-5 1562,0 0-1571,0-5-96,0 1 38,0-4 21,0 1-108,3-5-4,1 1-103,5-8 146,-2 6-93,9-9 146,-6 9 44,12-12 7,-10 13-57,10-9-3,-11 12-36,4-4 93,-7 6-127,1 0 51,-7 4-350,1 1 159,-3 1-14,0 5 284,3-1-1,3 7 3,1-5 19,6 5 43,-5-5 22,6 3-20,-4-4 60,13 4-82,-8-5 109,25 4-148,-19-6 95,25 1-56,-23-2 64,14-1-44,-20 0 372,2 0-303,-15 0 113,0 0-619,-4 0 375,1 0 86,0 0-41,1 0-42,1-1-3,0-1-8,1-1 8,0 1 123,1-2-78,-1 1-3,2-3-31,-3 3 36,3-3-47,-4 3 6,4-2-6,-5 3-14,3-3 6,-2 3 22,3-4-12,-4 3 68,3-4 17,-2 5 78,0-3-128,-2 3 50,1-2-82,-1 2-2,0 0-11,-1 1-233,1 0 342,-2 1-101,0-1-101,1 1 118,0 0 61,0 0-25,-1 0 6,1 0 19,-1 0-78,1 0-25,-1 0-17,0-1 6,-2 0-113,-3 0 99,3 0 8,-5-1 34,6 2-116,-5 0 91,4 0-90,-9 0 64,6 0-56,-10 1 115,9 1-3,-4 1-47,8 1 167,-4 5-83,3-3-31,-6 9-12,5-6-5,-7 14 6,7-10-6,-5 12 14,7-14-8,0 11 5,2-11-36,1 10 5,1-12 31,0 7-5,0-6-37,3 7 45,0-8 59,7 9-56,-5-9 8,8 6-11,-7-9 95,7 2-59,-4-4 93,15 2-67,-10-4 61,14 0-45,-14-2 96,11-2-166,-12 0 1,11-5-37,-12 2-795,9-4 391,-8 3-2320,19-5 556,-16 6 2196,13-6 0,-22 7 0,1-1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14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14789,'2'49'448,"0"-6"-420,-6-28-28,1 0-5,0 0-1,0 0-39,2 0 40,0-2-85,1-1 37,0-1 8,0-2 42,0-1 3,0-2 37,0-1-37,0 0-815,0 0-457,0 0-875,0 0-2067,0-1 4214,0-1 0,0-2 0,0-1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3:40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4 13390,'-88'-2'935,"16"1"-711,65 2 36,-1-1 124,1 1-4,1-1-175,1 1-205,2 0-193,1 1-40,0 0 118,0 1 34,1 2 0,0 2-59,0 10 106,0-4 15,0 13-43,1-16 57,0 9-4,2-10-2,2 7 8,1-7-39,8 8 53,-6-8 3,6 6-8,-8-9 8,2 3-3,-4-4-47,4 3 36,-3-4 42,9 10-42,-6-5 50,10 10-47,-9-12 78,1 4-28,-7-8 267,-1-1-26,-1-1 644,0 0-868,-4 0 8,0-1 73,-4 0 51,-3-1-146,1-1-65,-12-6-35,8 2-63,-15-7 29,11 6-160,-13-6 19,12 6-517,-11-4 274,18 7-817,-3 0 466,13 3-1553,-1 1 607,3 3 1759,-1 1 0,1 0 0,0-1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3:40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7584,'0'0'0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3:41.2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13229,'12'7'3100,"-2"-2"-2262,-10-5 2874,0 0-3540,2 0-71,-1-1-68,1 1-229,-2-2-496,0 1-350,0-2-811,0 1-2905,0-1-2063,0 1 16651,-3-5-7373,5 18 1,-5-12-1,6 13 1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3:42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76 16626,'34'-9'342,"-6"1"-334,-27 3-5,0 1 5,0 1 26,-1 1 11,0 0-37,0 0 29,0 1-40,-3 1-3,0-1-400,-3 1 168,3 0-31,-1 1 365,3 0 125,-1 1-218,1 0-9,0 0 6,1-1-283,-1 0 280,1 1 3,1-1 62,0 0 53,2-1 106,-1 0 51,1 0 2,-2 0 216,0-1-308,0-1 25,-1-2-207,0 0-36,-4-4 44,0 3 1,-5-5-12,3 4-246,-2-2 39,6 6-353,-2 0 255,4 2-275,0 3 581,-1 0-1,1 6-6,0-3 7,1 4-1,0-5-2086,4 7 800,0-7 11119,6 5-8297,-22-32 0,13 19 0,-16-23 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06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254 137 12627,'10'-21'877,"-2"3"-588,-8 13-138,0 0 20,0 0-54,1 1-64,0 0-53,0 0 3,1-2-3,-2 0 6,2 0 106,-2-1 512,1-2-551,0 2 115,0-2 8,-1 5 103,1-2-254,-1 3 213,0-1-160,0 2 350,0 0-387,-2 2-61,1 0-3,-1 0-128,1 0 61,-1 1-81,1 0-15,-1 1 192,-2 8 186,-3 2 113,-19 35-238,8-17 45,-20 37-130,20-33 7,-10 24-9,14-24 89,-8 23 18,11-23 8,-10 33-110,10-33 48,-8 26-47,10-35-51,-3 14 12,6-19-60,1 16 93,3-19-81,2 9 45,0-18-18,2 2 10,-1-8 13,3 2 31,-2-4-899,1 0 322,1 0-1512,12-1 496,-4-2-3820,17-8 15243,-14 2-7557,-45 15 1,24-6-1,-40 17 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07.1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44 326 12790,'-25'21'723,"7"-5"-426,26-11-9,1-2-47,4 0-115,4-1-37,5-1-16,5-1-3,6-2-17,6-3-53,6-5-3,14-10 1,3-3-1,6-3-392,4-3 0,-2-1-64,-18 4 16,-1-1 1,-1 0 439,-2-2 104,31-21 106,-52 31 218,3-6 27,-22 15 783,-3 0-967,-7 7-38,-4 0-194,-2 2-106,-9 0-47,8 1-60,-10 4 172,10 1-74,-10 9 79,7-2 115,-13 14 11,10-5 275,-24 39-242,16-23 54,-22 43-143,21-39-8,-11 26-60,15-29-10,-9 29-98,18-36 41,-3 20 23,12-33-33,1 10 38,1-17-38,0 5 21,1-13 147,4-1 103,1-2 210,10-4-319,-2-1 11,25-23-300,-14 8-330,27-28 356,-24 22-20,32-25 134,-32 29 12,15-8 5,-32 23-176,-3 4 5,-6 2-53,-1 1 272,1 3 36,6 4-39,-3 1-5,6 7 10,-6-5 68,4 12-37,-5-11 32,1 13 4,-3-11 267,1 9-269,-2-10-117,3 13 10,0-14 74,6 8 77,0-13 38,12 4-54,-4-7-320,30-7 161,-19-4-3449,30-16 3479,-30 6 101,18-27-33,-27 21 86,6-19-33,-19 26 131,-2-7-160,-4 15 3474,0-1-3473,-1 8-43,-1 0-91,1 2-273,-3 1 345,0 3 179,-4 8-176,3-1 78,-1 11 6,4-9 6,0 9-93,1-10 2,6 11-2,-3-12 12,12 7 41,-5-12-750,17 2-230,-3-5-7054,46-3 7981,-32-3 0,14-1 0,-39 1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07.5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 15425,'-32'37'392,"4"-2"-392,12-19-8,3 1-82,1-1 28,2 1 18,3 0-18,0 0-53,2 0 45,3 13-28,2-11 87,9 15 8,0-21-476,13 7 373,-12-12 212,4 2 180,-11-9 400,-2 0-837,-5-1-73,-2-2 3,-6-2-118,-4-3-64,-4-1-138,-3-2-397,-2 0 938,-26-17 0,29 16 0,-14-10 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07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12599,'10'5'1964,"-2"-1"-1463,-8-4-1828,0 0-908,-2-11 168,2 10-1634,-2-6 3701,2 13 0,0-1 0,0-2 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09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34 16360,'-31'21'157,"2"3"-160,10 1-58,-1 2-4196,1 0 4251,2-2 829,3-2 367,-9 15-1319,15-40 59,-5 15-176,21-50-12,1 15 2673,26-28-2594,-12 24-194,29-23 177,-24 29-25,16-7 165,-22 17-22,7 0-12,-17 8-109,3 1 138,-10 1-12,5 7 79,-6-3 134,1 10 36,-2-6 129,-1 8-109,-1-5 107,-1 7-205,0-7 78,-4 11-173,2-11 2,-5 8-2,4-12-39,-1 2-17,2-5-23,1 0 118,0-3 126,1 1-137,2-2-37,8-5-190,2 0-283,22-13 275,-7 4 5,29-11 163,-20 11-43,22-5 26,-26 11-56,17 1 73,-27 5-26,9 1 9,-21 2-154,2 2 207,-9 0 156,-1 5 40,-2-4 163,0 7-163,0-4 249,-1 11-437,-1-8 23,-2 11-67,2-11-62,-1 8 95,3-9-103,2 12 75,2-10 42,8 9 51,-1-11 16,11 3-14,-9-7 121,21 1-104,-14-4 34,23-1-70,-18-5-37,24-7-72,-18-1-132,31-18 319,-33 14 163,16-14-208,-33 16 9,0-13-17,-10 13 0,0-10-62,-4 14 37,-5-5-98,-1 9-11,-16-4 64,11 6 86,-13 0 21,15 4-152,-6 1-42,7 3-36,-12 15 53,10-5-90,-9 18 155,15-17-113,0 13 85,5-13-51,12 17 84,-1-18 81,26 13-428,-8-17-930,36 3 232,-20-8-2685,7-2 1,0-2 3729,0-3 0,12 1 0,-48-2 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10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47 15341,'-31'2'-92,"4"3"92,16-2 25,-1 3 39,0 1-64,0 1 0,-2 2-11,1 0-67,-12 14 24,10-8-44,-13 15 17,17-16-196,-1 10 232,9-15 45,3 5 53,3-12-16,4 1-37,-1-3-126,2-1-25,0 0 69,1 0 74,1 0-37,1-2-117,0-2-34,1-1-372,14-8 388,-8 4-64,24-14 244,-23 11 92,13-11 43,-21 12 154,2-4-197,-10 9 303,0-2-261,-3 6-797,0 0 918,0 8-149,0 0-16,0 6 8,0-2-62,0 1-61,2 6 25,1-4 42,7 8 11,0-10 98,15 6-151,-6-10-557,32 0 333,-20-7-118,33-10 286,-31 0 154,29-21-28,-32 14 45,18-16 101,-32 18 137,1-7-219,-12 13 420,-2-2-355,-3 8 98,0 1-297,-1 2-53,-4 0 53,1 3 179,-7 6-126,2 0 62,-6 10-107,5-8 54,-4 6-51,7-10 48,0 2 3,5-6 122,0-1 402,2-2-586,2-5-311,1-1-87,3-6 87,0 0-109,2-3-70,3-2-1033,18-17 1380,-9 14 34,18-13 19,-22 25-92,6 0 182,-10 7 0,11 1 3,-9 2 11,16 3-14,-16-1 465,11 3-113,-16-2 441,2 6-333,-7-4 102,-3 10-438,-3-7 63,-2 6-153,1-6-93,1 11-8,1-10 67,7 9 45,0-11 8,11 5-8,-3-7-947,23 2 230,-15-6-3190,24 1 796,-20-6 3066,5-1 0,-18 0 0,-4 1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26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16660,'26'46'-6,"-5"-8"6,-14-30 9,-2-1 33,1 1-31,0 0-6,-1 0 1,1 0 0,-1 0-4,1-1-2,-1 1-33,1-1 30,1 1 0,1 1 3,0-1 0,-1 1 0,1-1 3,-2 0 0,0 1-3,0-1-3,0 0 3,0 0 34,-1 0-34,1 0 0,-1-1 5,0 0 1,0 0-1,0-1-2,-1 0 0,0-1 3,1 0 2,-3 0 3,2 0-2,-2-1-1,1 1 34,-1-1-34,1 0-5,0 0-3,-1 0 0,0 0 6,0-2 2,-1 2 45,1-1-19,-1 0 19,0 0-8,-1 0-9,1 1-30,-1-1 2,1 1 4,-1-1-7,1 0-2,0-1 0,0 0-3,0 0-3,0 0-33,0 1-20,0 0 5,0-1-22,1 1 23,-1-1 5,2 1 37,-1 0 2,1 0 1,0 0-1,0 1 6,0 1 0,1-1 8,-1 0 34,2 1-42,-2-1 12,1 2 58,-1 0-37,1 1-30,-1-1 0,0 1-3,0-2 0,0-1-9,-2 0-24,2-1 24,-1 1-33,0 0 34,2 0 2,-1 1-5,2-1-31,-2 1-3,2 0 45,0 0 0,0 1 0,0 1 0,2-1-5,-1 1 2,0 0 3,1 0 36,-2 0-33,2-1 3,-2 0-3,1 1 2,0-1 26,-1 1-31,0 0-3,-1-1-2,2 2-4,-1-2-47,1 1 56,0-1 6,0 0-6,-2 0 36,2-1-33,-2 2 0,0-2-3,0 1-6,1 0 6,-1-1-8,1 1-37,0 1 42,1 1-42,2 2 45,0 0-33,1-1 33,-1 2 0,0-2 0,0 0-3,-1-1 3,1-1 0,0 1 0,-1-1 3,0 0-3,0 0 3,-2-2 2,1 0 1,-1 0 2,0-1 1,0 0 27,0 1-30,-1-1 2,0 1 28,-1-1-2,-1-1-26,0 0 1,0 0-1,-1-1-8,1 0 0,1 1-3,0 0 3,0-1-2,1 3 2,0-1 44,-1 2-35,2-1 27,-2 1-27,0-2-9,0 0 5,-1-1 1,1 0-3,-2 0 2,1-1 1,-2 0 30,1-1-36,-1 1 0,0 0 3,0 0-3,1 0-8,1 1-54,0 0 56,1 0-24,-1 1 30,1 0 0,0 0-3,0 0 0,1 1-50,-1 1 44,0 0-44,1 0 53,-1 1 11,1-1-2,-1-1-9,0 0-3,0-1 3,-1 0 8,1 0-2,-1 1 0,1-1-1,0 1 40,1 0-45,-1-2-3,0 1-8,2 1-39,-2 0 47,2 0-34,-2 1 37,1-1 3,0 1 3,0-2 36,0 1-42,-1-2-34,0 0 34,-1 0 6,1 0 2,0 0-8,0 0-11,1 1-31,1 0 34,-1 0 5,1 0-50,0 0 19,0 0 34,0 1 45,0-2-40,-1 0 4,0-1 52,-2 0-24,0 0 5,-1-1-286,-1 0 244,2-1 37,0 0-35,0 0 1,0 0-3,0 0 73,-1 0-37,1 0-2,-1 0 126,0 0-29,1-1 20,-1 0-27,0-3-21,0 0-33,0-2-17,1 1 1,0-2-4,0 2-14,-1 0 15,0 0 27,0 1 1,-1 1-9,0-1 0,0 1-28,0-1 2,0-1 7,0 1-40,-1 0-5,0 0-4,-2 1 32,1 1-31,0 0 30,0 1 4,-1 0-34,0-1-3,0 0-6,-1 0 6,0-1 0,-1 1 0,-1 0-6,1-1-30,-2 1-6,1 1 34,-1 0-54,1 1-25,-1 0-33,-1 0 25,-1 0-3,0 0 42,-1 2 56,0 0 2,0 3 7,-1 1-9,1 1-9,0 0 4,1 1-40,0-1 11,2 1-10,-1-1-1,2 2 3,-1 0 5,1 1-33,2-1-50,0 0-56,2 0 78,0-1-9,2 1-16,0-1 70,0 1-42,2-1 53,1 1 39,4-1-3,2 1-64,0-2 17,3 0 53,1-1 70,3-1-25,1-2-42,1-1 58,1-2-16,2-1 25,0-3-70,0-1 0,2-4-185,-1 0 51,2-2 22,0 0 106,-2-1 6,0 1 37,-3 0 24,-3 1 62,-4 1 29,-3 1 4,-3 1 29,-3 1 20,-2 1-40,0 0-25,-1 0-34,0-1-11,0 0-8,-1-1-25,-3-2-6,-2 2-56,-3-1 0,0 1 5,0 2-5,0 1 0,-1 1-33,1 1 27,0 2 6,-1-1 9,0 1 44,-2 0-53,-1 0-70,-1 1 17,-1 1-9,-1 2 59,0 3 3,0 0 0,1 1-8,0 1-34,3 0-53,1 1-12,2 0 37,2 1-8,0-1-34,2 2 14,1-2-20,1 1 57,2-3-9,0 2 0,1-2-17,0 0 17,1 0 61,2-2-35,2 0-1,1-2 42,1 0-5,0-2-37,0 0 45,0-1 3,2-1 95,0 0 8,2-2-28,2-2-16,1-3-28,1-4-23,0-3 39,0-1 3,-1-3 57,-1-1 38,-4 0-44,-4 0 64,-3 1 5,-2 1-8,-4 1-53,-3 2 20,-5 3-3,-1 3 123,-1 1-37,0 4-16,0 1-95,1 1-57,1 1-47,0 0-70,2 0-42,0 2-67,0 2-28,1 1 8,-1 3 34,1 1 0,0 2 53,0 2 17,1 1 5,1-1 40,1 0 13,2-1-50,1-3 9,2-1-17,1-1-532,0-1-79,0-1-235,0-1-394,0 1-584,2-1-1203,2-1 3122,2-1 0,-2-1 0,-2-1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11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23 16901,'-83'-13'-54,"12"3"1,52 15 0,1 4-53,0 4 2,2 3 14,1 4 4,2 1 32,3 3 1,1 0 48,3 1-4,2-2-75,3 12 39,7-5 45,1 0 9,12-7-9,-6-14-62,3 1-39,-7-5 101,-3-2 160,-2-1 70,-2-1 540,-1-1-770,-5 0-101,-2 0-84,-5-2 11,-5 0-55,-2-4-1003,-11-1-185,7 2 569,62 13 0,-34-6 0,54 10 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0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 1 16105,'-16'46'84,"1"-4"-39,4-21-11,0 1-29,1-1-5,1-1-44,1-1 44,2-1 30,1-1 155,1 0-53,0 1 167,-8 28-293,5-20 92,-9 30-106,10-34 5,-7 18 3,9-22 0,-5 10-6,7-20 6,-1 1 53,2-6 110,0-1-183,1-2-386,2-5 11,-2-1-30,3-6-9,-1 1-235,1 1-191,0-1-224,1 0-2951,3-5 13865,-2 4-7373,-16 50 1,9-30-1,-14 41 1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2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31 14616,'-18'6'61,"4"0"9,14-6-1021,0 0 967,6 1 29,0 1 8,8 3 82,1 1-79,4 0 114,4 1-80,5-1-82,4 1 34,67 5 3,-39-6-6,7 0 1,0-2 4,-7-3-206,5-2 0,1-1-34,2-2 82,-5-1 1,-2-2 113,-14-1 188,15-7-26,-40 7 196,1-4-215,-17 7 106,-2-5-196,-4 4 118,-7-4-64,1 6-116,-9-4 4,8 6-102,-1-2 54,7 4 5,0 0 57,-2 0 167,-1 4 12,-4 3-54,-3 7-125,-4 5 220,-12 15-176,6-5 65,-13 24-84,15-20 72,-19 38-100,18-35 24,-17 31-35,21-40-68,-10 21 20,17-28 19,-6 12 37,13-22-6,-1 2 3,3-9 230,-1 1-589,1-4 200,0 1 44,-1 0 115,0 2 204,0 1-97,-1 2-107,0 2-3,-1 3-3,2-4-2,-1 3 16,2-8 144,-2 1-21,1-2 239,-6 3-272,2 0-84,-7 4-76,7-4 163,-1 0 14,5-4 394,1 0-436,3-2-73,-2-1-87,4-3-16,-2-2-15,3-2-215,9-6 165,-1 2-734,28-10 715,-18 12-169,23-6 311,-26 11 48,12-2 34,-15 5 7,12-5-38,-13 4-14,14-5 5,-13 4-14,19-5 17,-20 6 0,11-3 81,-20 7 0,-1 0-176,-5 1-448,-1 0 596,-1 1 208,0 1-29,0 3 222,0-1-74,-3 2-158,-1 2-99,-3 2-42,-5 7-81,2-4-193,-2 15 131,7-14 1,3 15 52,5-17 18,9 9 61,1-13 61,17 4-58,-7-8-277,41 0-51,-24-6-3725,46-7 3803,-40-2 13,44-14 237,-50 11 148,20-9-78,-45 14 78,-1-4-151,-10 5 3454,1-13-3381,-5 9 242,1-11-351,-1 12 108,-3-5-10,-1 8-28,-5-5-15,3 8 6,-4-1-190,6 4-328,-5 1 283,3 4 140,-16 13-53,9-4-70,-14 22 42,16-15-42,-3 16 53,10-15-17,4 19 84,7-21-901,16 11 134,-1-20-6441,52 1 7211,-31-7 0,15-1 0,-41-2 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4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258 153 15456,'-25'-8'165,"0"1"-67,10 7 25,-2 2-16,-1 2-1,0 2-42,-1 3-30,0 1-26,2 2 113,-13 13-200,13-8-61,-8 15 104,18-18-54,3 5 46,3-6 35,1-1-36,1-2 45,4-1 45,4-1-36,3-1-130,17-2 57,-9-2 117,21-2 9,-20-4-54,15-6-8,-15-1 241,16-13-146,-21 9 56,6-11-89,-17 13-54,-1-8-69,-2 8-46,-5-6 37,0 7-442,-10-7 324,5 10 17,-6-4 163,8 9-37,-1-1-78,5 2-1058,1 1 1181,5 1 151,3 0-9,5 0-142,6 0-223,2 1 133,5 0-42,20-1 71,-17 1 122,21-1-61,-29 0-36,14 0 39,-14 0 39,12 0-42,-16 0 56,5 0-11,-15 0 268,0 0-142,-5 0 389,-1 0-560,-2 3 367,-1 2-101,-3 5-132,-1 1-64,-2 2-34,-1 0-36,0 1 0,-3 2-5,5-4-127,-3 4 62,8-10 104,0 0 72,3-5 1112,0 0-1498,0-7 76,1 1 27,3-5 46,2 1 33,3-2-79,9-6 79,-3 2 12,17-10 41,-12 10-81,27-13 73,-22 14-328,23-11 372,-27 15 4,11-5-1,-16 8-69,7-3 2,-14 7-87,1-1 96,-8 3-169,0 1 233,-2 3 54,0 0 55,0 2 221,1 9-109,0-5-41,3 12-144,1-10 152,11 15-180,-3-13 177,19 10-70,-8-15 2,35 2-75,-12-6-161,13-4 0,4-1-192,6-4 238,-4-1 1,-3-2 72,-10-4 364,15-16-230,-45 12-27,-1-16-54,-21 16 106,-9-8-63,2 11 170,-16-7-258,10 13 0,-16-3-16,11 8-107,-20 1 62,13 6-107,-30 13 160,26-4 107,-19 18-54,28-16-56,-7 11-50,16-12-107,-1 16 118,8-16 84,4 15-39,4-18 76,11 7 24,-1-11 93,30 5-196,-16-9-831,35 1 324,-27-6-487,28-6 364,-25 0-1006,38-18 1082,-37 9 372,35-17 179,-39 14 3,21-9 8,-29 13 1353,1-3-809,-21 12 244,-5 1-519,-4 4 11,-2 1-254,-1 0 209,-8 7-83,2 0 19,-11 11-173,7-6 198,-9 9-25,10-10 96,-8 7-270,12-10-173,-4 2 98,10-8 118,0 0 1257,2-2-1305,0-4-194,2 0-24,0-4-146,4-2-8,0-2-90,3-1 8,3-2-201,11-8 557,-2 5 84,21-9-59,-16 13-78,26-3 302,-28 11 451,16 1-442,-29 8 358,3 4-286,-9 0 194,-2 7-303,-2-6 311,-2 12-364,-1-11-25,-4 9-43,1-11-80,-4 6-17,6-8-48,-1 2 81,3-6 37,1 0 70,5-1-45,2-2-81,8-1-219,14-9 141,-2 1-1,26-12 149,-17 9-149,30-8 115,-29 12 12,10 0 33,-32 7-286,-2 3 653,-11 1 406,3 9-474,-4-3 642,2 12-529,-3-8-15,-6 7-273,1-6-82,-6 6-42,5-6-121,-2 7 68,3-10-1336,1 4-106,3-9 1495,1-2 0,1-3 0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6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8990,'0'0'0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6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14333,'3'9'3094,"-2"-2"-2232,-1-7 267,0 0-1930,-2 0-224,1-1-585,-1 0-1252,2-1 1387,2 0 1,1-2-1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9.2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1 17217,'-12'48'67,"1"-4"-22,-1-17 5,-1 3 20,-3 0-16,-2 0-10,-1 2-44,0-1-50,-8 12-12,-3 10 60,6-10-32,1 7 26,16-30-82,-2 11 98,6-17 90,-2 6-89,4-14 122,0 0-27,1-4 546,0-1-650,3-3 0,-1-1-87,4-1-8,2-2 8,3 0 0,5-2-61,14-5 111,-4 3-50,19-5 29,-17 7-82,32-4 78,-27 9-53,33-2 65,-34 5-913,28 4 806,-32 0 22,17 5-69,-30-4-462,3 4 335,-11-3-626,2 7 460,-6-7-2196,1 5 797,-3-7 1896,-1 0 0,0-3 0,0 0 0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9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13910,'41'-19'56,"-1"4"-53,-7 15-3,2 0-5,4 1-7,0 0 12,2 1 12,-2-1-12,-1 0-715,-3 0-915,7-1 1630,-6-2 0,-9 1 0,-11-1 0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29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10009,'10'3'1885,"-2"0"-1731,-8-3 2683,0 0-2319,13 1-269,0-1-118,15 2-69,-3-1-9,4 0 28,3-1-81,0 0 20,50-5-54,-36 2-1160,10-3 0,-1 0-1576,-17 0 2770,22-6 0,-45 9 0,-1-1 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1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45 15761,'-23'48'-81,"4"-5"78,11-22-5,2-1 2,1-2 0,2-2-30,0-1 33,2-2-5,0-2 8,1-1-37,0-2 15,2 3 100,4-6 323,22 1-340,-7-6 63,27-9-63,-22 0-16,19-14-3,-19 6-210,23-26 168,-25 19 0,13-24 8,-27 27 62,-1-10-70,-7 16 3,-3-6 42,0 14-6,-2-1-39,1 6-1769,2 1 1830,-1 6 4,4-1-32,1 3 40,6-1 42,2 0 11,4 1-73,5-1 9,16 3 19,-5-3-42,24 0-33,-22-3 106,34-2-104,-35-2-103,32-7 95,-43 4 196,8-7-151,-23 6 114,-2-5-97,-4 3 142,-1-5-204,-2 7 0,-5-3 45,1 6 61,-3-1-209,4 2-188,-4 1 291,0 4-9,-8 5-55,4 1-15,-15 18 79,13-11-95,-15 21 25,20-22 0,-4 11 70,12-16 3,7 6 42,1-7 168,21 7-213,-7-11-507,25 4 168,-18-8-882,44 0 851,-29-6-316,46-6 577,-43-2 39,32-12 123,-35 9 328,22-16-328,-40 17 247,5-6 62,-24 14-12,-1 2-465,-4 3 115,-2 7 106,-1 0-30,-6 12-73,1-3 436,-7 13-330,6-10 68,-9 16-121,9-19 11,-5 11-3,9-18 177,0 1 17,3-8 1105,1 1-1441,0-7 78,0 0 5,-1-5-77,2-6-94,-1 2-125,10-15-56,1 8-115,22-17 400,-6 14-153,23-10 117,-18 18-160,24-2 169,-30 12-37,25 9 120,-31 2 48,24 7 297,-16-5-146,31 3-157,-19-5-27,27 0 52,-32-4 74,18 0-46,-30-1 242,8-1-85,-21-1-5,-1-3-163,-6 1 177,-2-4-140,0 3 123,0-2-238,0 6-678,-1 0 774,-1 1-60,0 0-36,0 0 0,-2 3 193,-1 2 28,-4 4-134,-2 3 3,-14 16-135,10-9 0,-11 15-5,18-20-37,1 12 59,6-14 28,5 11 73,2-13 75,14 4-103,-1-9-653,35-1 326,-19-7-82,39-8 123,-33 0-812,51-18 443,-46 14 228,33-13 382,-55 19 704,-1 0-189,-18 7-678,-4 3 163,-3 5 849,-8 20-564,1-5 186,-11 27-205,8-20 193,-13 23-196,10-19 289,-21 35-359,17-34-3341,-16 22 3218,21-35 84,-10 7-40,13-17 127,-9 2-171,9-10-31,-12 0-39,7-1 3280,-18-1-3660,13 0-1435,-25 0 754,22 0-8490,-19 0 9551,29-4 0,-1 3 0,12-4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28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84 955 16847,'-42'21'154,"8"-3"-148,31-18-3,1 0 151,0 1-196,2-3-59,0 0-47,2-3-29,0-1-33,3-3 79,0-2 41,3-4 54,3-2 30,2-3 3,0-1 3,2-1 9,-1 0 35,2 0-7,-2 1-32,1-1 1,-1 1-6,0-1-8,0 1-29,1-1 4,2-1-12,0 1-8,1-1 8,1 1 42,0 1-5,0 0-37,-1 2-17,0 2 26,-1 0-26,0 4 1,-2 1 24,-1 3 37,-2 0 0,-1 3 45,-3 0 8,-1 3 28,-2-1-36,-2 2-36,0 0 44,-1 1-11,-1-1 3,1 1 8,0-2 0,0 1 9,2-1-54,-1 0 0,0-1-8,0-1 0,1 0 0,-1 0 3,1-2 34,1 2-37,-1-1 0,2 1 0,-2 0 0,1 0 36,-1-1 6,0 1-31,-1-1-2,-1 3-4,0-1 4,0 1 35,-1 1-44,1-1-8,0 1-90,-1 0-17,1-1 9,1 0-1,2-2 21,2 0 41,1-1-8,1-1 53,2 0 0,1-1 44,-1 0 10,1 0-10,-2-1 7,2 0-6,-1-1-9,-1 0-28,0 1-2,0-1-6,-2 2 3,0 0 42,-1 2 8,-2 0-8,0 0-37,-1 1-2,-1 0-6,2 1-9,-2 0-2,1 0 11,-1 2 0,0-2 81,-1 2 14,0-1-30,-1 1-32,1 0-33,-2 2-11,1-1 6,0-1 2,0 1-34,0-2 29,0 1-37,1-1 37,0 0-1,2-1 7,-2-1 2,2 1 36,0-1-2,-1 0-34,1 0-6,-1 1-47,-1-1 53,1 1 3,-1 0 58,0 0 1,-1 1-1,1 0 9,-1 1-8,0 0-9,-1 1-30,1 0-57,-1-1-98,0 1 71,1 0 24,0 0-5,2 0-39,-1-1-14,0-1 42,1-1 47,0 1 6,-2-1 34,1 2-29,-1-1 32,-1 2 822,2 1-971,-2-1 51,1 0-144,0-1 93,-1 1 104,0-1-54,0 1 54,1 0-37,0-2-8,1 0 0,1-2 53,-1 0 31,1-1 55,0 0 4,-2 2 14,0 1-26,0 2 373,-1 0-443,0 5-5,0-3-3,0 3-3,0-3 3279,-1-1 1,1 1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5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636 0 17074,'-32'12'151,"1"-3"-89,10-9 53,-2 1-12,-2 2-41,-1 1-9,-2 4-11,1 2 28,-3 1 294,-32 23-257,21-10-21,-39 30-88,45-24-54,-23 35 50,33-30-8,-14 33-31,24-34-58,-6 34 75,13-34 22,0 28-39,9-37 34,9 12 11,1-18-549,33 14-103,-14-18-1602,43 7 254,-28-16 2000,33 0 0,-48-6 0,6 0 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6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395 125 15683,'-21'-58'392,"0"11"-331,7 40 9,-1 2 45,-2 0-45,-2 4-25,-1 0-42,-3 1 41,-2 3-35,-3 2 24,-1 5 7,-21 17-110,21-9-168,-22 30 201,37-25-16,-2 11 28,14-17 25,2-2 8,3 0 54,4-1-26,5-1 51,4-2 11,3-1-11,2-2 56,27-2-143,-15-3-168,43-17 70,-44 4 64,23-20 76,-36 13 162,5-14-170,-15 13 179,-1-7-135,-7 14-69,-1-2-49,-2 10-707,-1 0 374,1 3 180,-4 9 272,2-2-141,-4 15-8,4-8 6,0 11 64,3-12 109,8 5-31,0-9 135,28 6-213,-9-10-1100,57 2 733,-37-8-596,50-6 394,-51 0-428,20-8 879,-36 6 418,4-4 81,-23 8 739,-3 0-803,-8 5-169,-4-1-148,0 1 70,-5 3-25,3 1 75,-9 11-83,8-4 161,-6 13-144,8-10-40,-5 13 22,5-13 37,-1 6 78,5-15 535,1-1 92,1-4 186,0-6-962,0-1 127,0-16-118,0 4-22,5-21-101,0 13-232,13-30 184,-8 31-120,10-15 51,-12 32-242,5 1-167,-5 7-4445,26 8 1805,-12-1 3278,16 6 0,-26-7 0,-3-2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6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1 15890,'-36'41'479,"4"-2"-348,21-14-24,-1 3-46,0 1-27,-2 1-29,-1 3 40,-15 27-98,12-23-17,-14 31 70,21-40-6,-1 13-38,8-22-883,0 5 98,4-13-4212,5 1 2261,-2-8 2780,4-2 0,-5-3 0,-2-1 0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6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11642,'14'5'1167,"-3"-1"-533,-11-4 693,0 0-1266,52 48 29,-24-30 16,44 36-10,-34-44-94,5-1 4,4-3 39,2-2-13,3-6 0,0-2-32,3-3-21,-1-2 0,-6-3-24,-21-2-114,11-19 159,-25 14-9,2-18 124,-13 18 36,-6-9-114,0 14 103,-6-1 47,2 9 63,-1 2-91,0 2-125,0 1-23,-1 2 84,-1 5 48,-12 11-140,4 2-93,-13 21 20,15-14 17,-7 30 47,16-27-72,-1 21 28,9-29-404,19 15-224,-4-20-1753,29 9-828,-16-18 3259,8 1 0,-19-7 0,-7-1 0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7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15271,'-38'27'-230,"8"-2"219,29-12 6,1 2 5,0 2-9,2 1-16,3 2 25,3 1 42,2 1 84,10 15-123,-8-15 8,6 13-5,-13-25 201,-2 2-67,-3-8 518,-6-1-465,1-2-53,-7-1 11,0-2-56,-3-2-89,-1-2 56,0-2-62,0 0-104,-3-3 34,6 3-1775,-4-6 352,12 7-4751,1-4 6244,9 5 0,-2 1 0,1 3 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7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10844,'4'9'2845,"-1"-1"-2036,-3-8 1375,0 0-2184,0-9 0,0 6-140,0-6 25,0 9-369,0 0 263,0 3 221,0 0 358,0 4-226,0 2-87,0 10-12,0-3 20,0 13-16,0-11-29,0 11-517,1-14-480,3 5-346,3-9-1628,4-2-1100,5-3 4063,0-2 0,-5-2 0,-3-1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8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61 16570,'-29'-8'221,"3"3"-279,14 6-12,-1 3 33,0 3 32,-2 4-1,0 2-39,1 0-25,2 2 9,1 0-63,2 6 74,5 5 50,2-5 109,14 3-109,-2-19-193,19 2 78,-9-10-64,9-2 56,-6-4 84,-1-3 33,-1-2 3,-2-2 3,0 0-5,-4 0-32,-1 0-78,-2 1 62,-3 1 53,-1 4 37,-4 1 41,-1 3 12,-2 2-1177,0 3 1381,-1 6-45,0 0-123,0 6-47,1-1-43,1 2 15,5 5 47,2-4 78,12 7-86,-2-10-676,24 4-156,-12-9-1042,42 0 1639,-35-8-172,41-13 345,-49 4 179,16-17-8,-30 14 662,1-9-377,-12 13 546,-2-4-915,-3 11 101,-4 0-208,1 4 392,-13 7-232,6-1 79,-14 9-169,12-4 29,-5 6-46,11-8 37,-1 3-11,6-7 213,0 0-96,1-4 695,0 0-899,0-5-165,3-1-219,1-5 9,5-2-31,3-2-851,13-11 669,-4 5 123,29-11 375,-25 19-100,18-1 84,-27 11-29,5 8 558,-12 0 86,6 12-251,-9-6 39,9 18-294,-8-15 47,7 13-14,-7-16-1475,10 7-1465,-7-12 2904,8 2 0,-12-7 0,0-2 0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38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12924,'0'0'0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0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326 441 12608,'-81'25'677,"15"-4"-558,55-17 63,1 0 103,0 2 101,-2 0 1,0 2-110,-2 1-81,-2 2 8,1 0 127,-7 7-401,-1 7-3,6-5-61,3 11 134,12-19 8,1 8-5,3-11 47,3 3 12,1-5 81,7 0-90,-3-4 90,18-1-143,-11-1-185,13-4 78,-10-1 71,3-3-17,1-4-45,2-1 39,3-2 123,27-22-10,-19 11-3312,32-27 3364,-37 24-122,24-37 16,-28 29-356,21-39 186,-26 35-96,16-29 103,-15 29 4,13-22 150,-15 30-78,19-18 87,-22 31 3564,9-6-3214,-21 21 203,-2 0-491,-5 4-68,0 0-106,-3 1 112,-1 3 168,-4 2 65,-17 28-155,7-9 65,-22 33-12,19-26 130,-17 39-253,20-35 99,-13 34-107,19-40-6,-5 19 40,9-23-48,-3 22 14,8-26-12,-1 14-18,5-23 63,7 3 12,-2-9 78,14 0-123,-5-4-280,35-10 165,-20-1-165,46-20 280,-43 11 42,24-16 28,-35 18 79,7-9-88,-15 11 116,0-6-88,-10 11 7,-2-2-158,-2 8-201,-1 0 16,0 2-374,-4 7 702,1 0-81,-4 16-45,4-7 0,-2 12 48,4-11 0,0 10 5,4-12-1220,14 15-292,-1-16 1504,38 10 0,-35-17 0,16 0 0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1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495 1 14915,'-33'48'249,"-1"0"1,3-2-1,5-6-53,7-2-109,0 2-14,0 3 13,-1 0-24,0 1-54,-1 0-8,0 0 0,-1-1-5,0 0 10,1-1-2,-1-1 6,2-1-7,1-3-2,2-2 3,1-3 28,2-5 17,-8 10-18,11-16-83,-8 7-45,16-21-1377,-1-2 722,4-4-3093,16-12 1584,-4 0 2262,25-23 0,-23 21 0,6-7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29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0 15159,'46'35'0,"-6"-5"0,-27-20 0,1 1-8,0 0 5,-2 1 3,0-1 33,-2-2 4,-2 1-1,-3-3 45,-1-1 34,-2-1 28,-2-2 25,0 0 45,0-1 61,0 1 9,-2 2-56,-2 0-42,-5 2-34,-2 2-36,-3 0-37,-1 2-16,-1-1-60,0 0 1,-1 0-3,0-1-5,2 0-1,0-1-30,2-1 2,0 1 28,2-1-38,-1 0-7,2 0-2,-2-1-20,2 0-25,1-1-210,1-1-17,3 0-134,0-1-207,4 1-393,-1-2-266,2 1-243,0-1-3819,0-1 5387,2 0 0,1-1 0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1.4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1 10513,'11'15'1691,"-2"-2"-1049,-9-13 2679,0 0-3002,-11 19-126,2-4 37,-11 18-26,4-6-22,-2 4 20,-2 3-79,-1 4 62,-25 38-185,17-25-188,1-2 0,2-2 154,3-2 40,-13 39-6,20-44-510,-7 26 43,17-44-37,-1 2-196,5-14-146,0-4-8,1-4-73,1-1-2320,-1-4 3247,-1-2 0,1 1 0,0 0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1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14862,'90'28'115,"-3"-2"-109,-23-13 5,2-2-5051,2-3 4564,-4-3-297,-4-3 88,-5-2-1614,-6-5-716,-6-4 3015,-9-4 0,-16 4 0,-7 2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1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12389,'5'3'1157,"0"0"672,-5-3-2731,45-1-737,-21 1-2328,37 0 3967,-36 0 0,-10 0 0,-6 0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3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1 279 14103,'52'5'152,"-4"-4"-455,-22-6 116,1-4 75,-1-3 112,-1-1 101,-4-2 41,-3 0-16,-5-3-19,-5 0 2,-4-1 624,-10-27-419,1 22 112,-12-22-323,7 34-139,-8 0 36,6 7-3,-13 2 3,12 2 151,-12 4-36,14 1 53,-9 8-70,8-1 132,-12 21-230,12-11-34,-6 21 17,14-19-2,5 22 100,8-23 6,20 17-104,-2-25-1089,33 3 518,-17-11-426,33-1 600,-31-8-435,34-13 751,-46 2-137,17-15-166,-35 14 12,9-18 560,-14 19 826,3-10-356,-11 19 62,-1 1-683,-1 3 251,0 1 35,0 5-119,-1 0-117,-1 5-33,0 1 7,-2 0-2,2 0-39,-1 0 95,-1 0-25,2-5-62,-1 1-5,3-5 1570,-1-2-1576,1-5-89,0-1-7,0-7-2,0 1-386,0-3-166,1-1-593,8-10 991,-1 7-36,21-15 182,-12 20 69,15-6 34,-19 16-160,6 0 99,-9 3 58,9 0 71,-8 2-26,9 3-39,-11 1 225,10 9-116,-10-6 62,8 8 52,-8-8 102,6 2-199,-5-5 115,11 0-205,-6-4-153,28 0-465,-17-4 276,27-6 306,-28-2 367,9-10-193,-19 7 470,1-11-348,-11 13 85,-1-6-381,-7 12-364,-2 0 364,1 5 140,-2 0 37,4 1 203,-5 0-273,2 0 10,-10 5-83,5 2 42,-16 18-76,12-9-37,-9 18 37,14-18-53,2 14 53,4-15 73,7 10-12,3-14-229,16 8-204,-1-8-2261,44 3 1830,-26-9-1314,43-4 557,-41-7 1560,32-14 0,-48 11 0,11-6 0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3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1 15039,'-54'43'1002,"9"-7"-756,32-23-41,1-2-46,1-2-10,1-1-46,2-1-103,1-1-33,2-1-20,1-1-1,1-1 169,2-1 238,0 0-801,7-9-73,0-1-19,8-8-73,1 0-76,5-1-101,29-12 779,-19 13-115,26-7 45,-36 19-26,5 0 332,-14 6 181,1 1-174,-5 2 101,-1 1-64,1 3-163,-1 0 65,1 1-48,-1 1-106,5 5 115,-3-4 10,7 8-105,-5-9 24,7 3-828,-4-8 767,16 1 0,-18-5 0,7 0 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3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0 15573,'-13'53'843,"-1"-4"-624,-2-15-35,-2 2-16,-1 1-98,-1 0-70,0 0-5,0 0-1,2 0 6,0-2 3,1-1 3,2-3 2,2-1 3,-3 11-1052,8-13 598,-1 0-405,8-19 383,1-8-3710,0-1 2615,0-3-1229,0 2 6065,0-3 1,0 2 0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4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12473,'0'13'795,"0"-3"-119,0-10 729,0 0-1209,16 19-64,-2-13-6,18 15-11,-4-19-90,9 0-25,5-2-8,6 0-152,2-1-257,0-1 126,46-5 50,-44 4 45,42-2 131,-65 5 133,8 0 119,-22 0 471,-3 0-585,-10 0 1492,-2 0-1565,-2 3-56,-1 0 56,-3 2 126,-2 1-5,-1 0-85,-2 3-36,0 2-73,-1 5 37,5-3-15,-1 7 54,7-8 3,2 8 25,5-7-1541,24 16 469,-6-15-2575,32 9 704,-23-17 2912,7-2 0,-23-4 0,-6 0 0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4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20 16553,'-32'-11'387,"4"2"-387,18 9-37,-1 0 37,-1 1 54,0 1-54,-1 3-28,0 2-140,-2 5 64,-1 5 23,4-3-42,2 7 89,9-12 73,-1 7-30,4-7 142,12 7-353,-3-9-347,18 3 247,-10-9 28,6-1 50,-5-3 44,0-2 178,0-4 2,-3-1 5,0 0 68,-3-1 87,4-5-96,-6 4 185,2-5 96,-9 11-141,-1-1-347,-4 7 261,-5 4 41,1 0-108,-4 5-51,3-1-98,0 10 98,3-5 64,1 11-64,6-12-2256,21 11-1245,-2-13 3501,28 4 0,-34-11 0,6-2 0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5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 14644,'9'89'1095,"-5"-10"-846,-12-44-73,-4 3 9,-4-2-51,-1 1-27,-2-2-54,0-2-53,1-2-6,1-4-69,-3 8 75,7-11-1795,1 17 1795,35-19 0,-18-1 0,21-13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45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42 18939,'-41'-14'-907,"6"1"25,24 8-885,0 1-2963,3 1-189,2 2 14749,-2-1-7373,57 18 1,-40-13-1,43 13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2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0 16349,'0'43'-14,"0"-6"14,-1-23 8,1 1 54,-1-2 11,1-1-65,-1 1-2,0-2-6,0 0-3,1 0 3,0 0 0,0-1 0,0-1 0,0-1-213,0-2-380,0-1-99,0-2-1558,0-2 1,0-1-1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30.1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1 14602,'-52'33'652,"7"-5"-473,35-21-27,0 1-29,0 1-25,1 1-20,-2 2 12,0 1-12,0 2-30,1 2-48,1-1-34,0 1-11,2-1-27,1-2-7,1-1-10,2-1-18,1-2 99,1-1-54,1 0 1,0-1-12,0-1 11,0 1 9,0-2 47,1 1 6,1-2 0,2 0 0,1-1 6,-1 0-6,1 1 3,0-2-3,1 0 0,1 0-473,-1-1 81,1 0-121,0-1-171,1 0-276,0 0-166,2-1-492,0 0-1504,3-2 3122,-2 0 0,-3 0 0,-4 0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0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1 16937,'-27'6'311,"0"-1"-252,11-5-23,-3 4 6,-1 1 20,-2 5-62,0 2 0,0 2-252,-15 14 198,14-10-105,-15 17 153,25-18-232,-2 13 193,11-15-19,0 11 61,7-13 9,14 15-9,-1-14-560,28 13-67,-13-17-1260,39 3 361,-22-8-3253,41 0 4782,-41-4 0,0-1 0,-33 0 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1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48 15649,'-40'-27'300,"6"6"-264,26 21 0,-3 0 9,-1 0-11,-4 0 47,-2 2-19,-1 1-9,-2 3-316,-21 16 139,19-9-142,-19 22 213,31-18 17,-1 27 36,9-22 39,3 20-36,4-27 2,3 2 57,2-9 19,2-3-81,3-3 0,1-1-5,4-2 5,4-3-93,16-9 93,-8-1 193,18-14-86,-23 9-32,9-16-139,-21 13 257,6-17-78,-15 23-17,2-5-160,-7 18-1494,-1 1 1556,-1 6 117,-1 0-64,0 4 62,0 6 28,0-4 134,0 8-224,1-8 40,1 11-93,1-12 176,9 14-123,-1-15 1,16 8-54,-6-11-1274,20 3 285,-9-6-3519,30 0 4508,-22-5 0,-1 3 0,-21-3 0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1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317 1 16318,'-34'69'387,"4"-9"-264,17-38 0,0 1-8,-3 2 44,0 1-61,-3 2-19,-1 1-74,0 1-5,-1 0-2,1 0-1,0-1-34,3-2-16,1-3 45,2-1-34,4-2-28,1-4-1467,2 2-1606,5-4 2155,5-5-1983,17-5 689,-1-9 2282,7 0 0,-15-1 0,-4 2 0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1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24 10298,'-5'-13'1736,"1"3"-1392,4 10 423,0 0-596,-11-1 9,8 4-71,-5 1-72,13 5 80,6 2-19,4 1 28,6 2-45,5 0-28,5-1 127,20 1-116,-8-6-28,54 0 60,-12-9-96,1-1 142,-7-6-35,-50 2 296,9-8-271,-26 7 1436,2-7-1269,-13 8 26,-6-3-325,1 6-70,-7 1-157,3 1-50,-2 1 120,-2 5 121,-3 1 36,-4 7 53,-1 2-115,-8 10 54,8-5-98,-5 11 27,15-13 1,2 8 78,6-12 56,7 7-93,3-11-2844,42 7-314,-11-11 3195,52 2 0,-59-8 0,11 0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2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1 18264,'-23'12'-417,"2"-1"305,12-4 59,-1 1 19,1 2 1,-1 0-49,1 1 24,1 0 49,1 0-36,0-1-128,2 5 136,3-5-41,0 6-65,5-10-210,5 0 323,1-4 125,22-6-25,-11-1-9,12-6 54,-15 1-8,-1 0-43,-3-2-58,-1 0-6,-3-1 0,-1 0-9,0-4 9,-3 7 70,0-3-70,-4 10-294,-1 1-137,0 2 406,-4 5 25,1 0 70,-5 6-70,0 2 3,-4 11-3,3-3 16,-4 18-7,7-13 52,-1 20-27,5-18 25,1 34 22,0-29-36,-5 29 33,-2-32 415,-15 19-325,4-21 319,-34 25-322,23-27 6,-31 17-171,33-27 11,-12 4 23,20-11 131,-11 3-89,15-7-6,-11 1-17,15-5-437,-13-7-41,13 1-723,-5-12 339,13 4-4481,19-30 2227,3 16 3063,16-17 0,-17 28 0,-5 6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3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38 112 17351,'21'-37'157,"-6"7"-42,-16 30-3,0 0-34,-1 0-78,1 0-5,-1 0-40,1 0-33,-1 0-113,0 0-61,-1 0-277,-14 16 523,8-5-117,-12 20 90,15-15-51,1 11 84,4-13 168,13 11-160,-3-14 65,11 4-31,-6-11-42,1-1-107,1-2 149,7-3 12,-5-3 102,11-8-74,-14 1 86,3-14-160,-12 10-70,-3-22-19,-6 19 11,-9-17-17,1 23-81,-11-5 98,9 11-123,-10-1 42,12 6-291,-2 0 142,10 2 51,3 3 282,5 2 172,31 16-275,-5-8-501,47 10 302,-30-14 137,39-1 155,-32-6-23,34-1 70,-41-3 873,11-4-517,-41 2 254,-3-1-433,-15 4-393,0 1 40,-3 0 36,1 0-28,-4 1 89,1 1 9,-2 2 0,-1 2 0,-1 1-8,2 0 2,0 0 48,-2 4-36,3-3-1,-2 2 49,6-6 312,-1 0-158,2-3 931,0-1-1139,1-3-33,0-3-82,1-3-14,1-3-70,3 0-705,9-8 551,1 4-61,20-7 290,-10 11 26,26-3 45,-25 9-20,17 1-61,-26 4 36,6 1 36,-14 1-61,0 2 50,-8-2-69,0 2 133,0-2 62,2 3-16,1-1 86,6 6-123,-3-3 134,2 2 222,-6-5 226,-1 3-332,-3-1-24,-3 9-147,0-4-74,-4 12-2,5-8-3,-1 14 48,3-15-9,4 7 6,3-12-289,24 0 129,-8-6-16,29-8 94,-23-2-52,25-13 89,-22 5 185,22-14-146,-31 16-118,4-4-7,-22 15-102,-2 0-226,-2 3 495,0 5 210,-1 2-53,0 5-81,-2 2 36,1 3 11,-2 2 286,-11 30-296,3-15 116,-20 39-203,13-35-20,-18 28-87,16-30 47,-20 27-5,23-35 115,-14 12-28,21-30 364,-11 0-468,9-8-300,-18-7-159,9-2-747,-21-11 44,14 6 1137,-26-17 0,36 20 0,-11-8 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6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45 209 12876,'37'14'724,"-8"-2"-570,-22-12-56,0 0-26,2-2-19,3 0-50,1-2 0,2 0-3,2-1 0,1-2 134,18-9-97,-13 5 66,26-21-38,-30 17 2,14-17-3,-22 16 320,0-12-90,-7 14 109,-8-8-288,-2 15-62,-13-3 51,2 6 27,-17 1-69,11 2 310,-37 9-276,26 0 133,-33 16-89,35-6-8,-18 29-129,30-20-12,-5 28-41,22-27 53,11 20 5,2-20 124,36 25-96,-15-28 45,38 11-81,-31-27-162,30-7 47,-26-11-118,4-9 1,1-4 47,1-7 91,-5-2 1,-2-1 51,-8 0-56,9-21 98,-25 25 238,-1-18-177,-12 28 21,-2-6-82,-2 19-443,-1 2 194,0 3 196,-4 6 212,1 2-159,-10 24 101,6-11 14,-6 22-53,7-22 114,-3 11-114,4-16 36,-2 5-93,4-11 34,1 0 48,1-7 442,2 0 129,0-3-658,1-3-95,3-2-143,2-5 109,3-2-207,19-14 222,-6 9-108,38-18 217,-30 24-118,32-6 86,-33 13-50,17 0 9,-22 4-90,8 4 104,-19 0 313,-1 12-11,-9-5 61,-6 18-175,-2-14-166,-6 11-3,5-14 0,-2 3 9,5-8-158,1 1 88,2-6-17,1 1 414,4-3-115,16 0-344,2-2-697,54-11 546,-29 4 274,2-2 0,0 0 43,-5 3-43,13-3 106,-38 8-167,-4 1 106,-14 2 890,-2 6-624,-3-1 59,-5 10-176,0-5-60,-6 8-117,6-9-36,-3 7-48,6-8-28,0 4 140,5-6-1988,3 4 232,3-5 1756,13 1 0,-10-5 0,4-1 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7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0 17435,'-32'55'401,"1"-6"-393,8-21 3,2 1-11,0 1-30,2 0-66,2 1 43,4-2-25,2-2 69,4-2-33,2-3-50,3 3 86,2-10 40,0 2 165,0-12 618,0-2-817,3-9-103,5-11 103,1-3-20,8-19-265,-5 13-236,8-18 347,-8 20-251,13-13 276,-13 24-212,11-2 283,-14 14-29,11 8 99,-6-1-54,19 20 17,-15-12 45,15 19 3,-20-18 34,6 12-37,-12-13 70,2 8 196,-7-13 324,0 5-388,-2-10 285,-6 3-296,-1-4 122,-21 1-254,9-3 36,-20-1-8,18-3-34,-11-3-58,17 0-155,-8-3 101,14 5-44,-3-2 16,10 3-260,-1 1-566,3 2 818,3 0 95,4 1 95,7 1-42,6 2-61,21 2-132,-6-2 148,48 1-2,-36-4 1,10-2 0,1-2-7,-4-1-159,-2-2 1,0 0 80,-5-3-17,24-6 95,-36 5 243,9-6-33,-26 7 154,0-12-269,-13 11 20,-2-11-45,-3 12 51,0-4-15,0 7 258,0-2-207,0 4 137,-4 1-244,1 2-456,-12 1 319,5 0-16,-13 7 16,9 0 51,-8 14 24,9-4-30,-5 15-2,10-12-4,0 21 48,10-21 45,24 23-54,-2-26-1200,43 8 243,-20-19-3893,48-1 164,-38-5 4695,30-6 0,-58 4 0,0-3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7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341 297 17606,'-67'-12'171,"7"5"-129,37 13 11,-3 4-53,0 6 9,0 2-9,2 3 0,1 1-54,4 1-94,-1 7 19,7 5 84,2-8 1,8-1 44,4-19 436,16-2-436,-1-7-383,31-13 209,-13-2-100,34-21 142,-24 11-357,4-8 1,1-2-27,3-5 282,0-3 1,0 0-76,-3-1 381,13-13 95,-26 23 73,-9 8 414,-8 6-81,-9 8-140,-5 5-372,-4 5-152,-1 2 17,-1 1 409,-5 4-140,-2 3 221,-19 22-355,11-6 25,-19 30-43,19-23-2,-11 33-39,15-31-11,-5 25-37,12-32-42,2 12 54,2-16-603,16 11-78,-2-17-1386,29 4-104,-11-14 2204,27-3 0,-35-2 0,7 0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8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 17060,'-32'57'81,"4"-6"-139,20-31-7,2 1 60,2 0 2,2 0 0,2 0 3,4 1 0,2-2 6,7 1 36,0-2-40,0-3-2,3 4 485,-8-10-524,1 1-866,-19-15 438,-1-2-1351,-22-9-999,9 4 2817,-21-11 0,29 15 0,-6-5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30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11983,'2'2'1944,"0"0"-1476,-2-2-468,-3 11 131,2-3 4,-3 12-91,4-7 12,0 2-50,0 0-3,0-1 75,0-1-22,0-2-3,0 0 9,-1-1-17,0 0-45,1-1 0,-1 0-924,1 0-169,0-1-464,0-1-408,0-1-1647,0-2 3612,0-2 0,0-1 0,0-1 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4:59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680 155 13549,'37'-56'1336,"-7"10"-1051,-30 37-36,-1 1-16,0 0-29,-1 2-44,0 0-65,0 1-22,0 1-12,1 1 712,-6 1-773,1 1-210,-17 1 210,4 3 168,-38 17-168,22-4-8,-35 27 8,37-17 101,-18 26-54,24-18 4,-16 50-23,25-37-51,3 1 1,2 0-31,4-1 41,-1 51 12,7-50 9,1 38-4,2-51 68,0 16-31,-2-26 73,-2 9-20,-1-18 280,-17 6-296,5-15-74,-23 2-187,14-8-652,-28-8 313,27 1-1257,-21-12 249,31 5 1529,-4-21 0,14 22 0,2-11 0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0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1 139 15417,'45'-15'-462,"-1"2"380,-13 9 29,7 1 53,6 0-3,3 1-36,5 1 39,2 0 6,1 1-118,-2 0 0,2 0-137,13-1 216,-7 0 1,-2 0 38,-12-1 291,19-6-183,-42 4 164,5-5-161,-23 4 34,-1-2-25,-4 2-56,-1-1 0,0 1-25,-2-2 53,-2 2 53,-2 0 1,-2 1-82,-1 0 28,1 1 103,-3 1-257,3 1 132,-11 0 19,5 3-5,-16 7-132,9 0-73,-20 15 11,15-8-8,-18 23 109,24-18-81,-9 26 79,24-27 2,0 14 48,10-21 201,14 3-123,1-12 29,46-6-110,-25-6-26,43-17-16,-42 7-81,31-27 171,-42 20 50,16-22-87,-33 25 104,-1-10-96,-10 17 91,0-2-152,-3 12-748,0 1 395,0 4 266,-5 7-2,2 1 125,-9 12 87,6-5 202,-4 18-322,7-16 53,-1 13-56,4-18 218,9 7-94,-1-11 7,19 3-78,-5-9-134,27-1-288,-14-5-18,32-8 298,-24-1 75,38-20 42,-43 15 61,18-13 88,-41 20 201,-2-3-308,-10 9 114,-1 0 74,-2 5-443,0 0 185,-2 0 109,0 3 82,-4 2-191,1 5-25,-1 1 16,-1 2 4,2 1-135,-2 10 103,5-8-24,3 13 16,6-15-3354,28 10-816,-7-16 4215,16 3 0,-27-10 0,-6-1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0.9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0 16436,'-26'41'697,"2"-1"-504,8-12-36,0 4-9,-1 0-106,0 3-42,-1 0-5,0 0-4,2 0-69,1-3-149,3 25 0,6-29-1117,6 17 572,6-38-275,5-2-553,2-4-1455,0-5-366,-1-2 3421,-2-4 0,-5 3 0,-2 1 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1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0 152 14381,'62'23'0,"0"-1"0,-3-1 0,-5-6 5,10-16-5,4-4-59,2-2-767,0-4 521,-2-1-110,-6-2 107,-8-2 358,16-16-30,-32 11 305,10-20-171,-38 23 808,-3-12-352,-6 19-67,-9-3-392,-1 15 871,-19 11-697,5 2-87,-11 10-107,10-1 40,0 4-112,3 4-9,-5 18-44,7-9-6,-14 35-6,19-40-134,-8 20 132,17-39-110,0 2 118,4-11 143,9 1-107,2-3-747,37 1 465,-14-4-997,57 0 660,-47-4-658,37-2 452,-47 0-1975,14-3 740,-27 3 2024,2-3 0,-16 4 0,-3-1 0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1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16537,'50'-11'-6029,"5"4"1255,-3 17 4632,15-3 0,-36-3 0,3-2 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2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21 14235,'41'-11'1551,"-9"2"-1223,-32 9 1265,0 0-1811,-3 0 218,-1 3 33,-3 1 65,-3 4-73,0 2-25,-1 2 112,-9 14-14,7-8-2,-12 24-63,10-16-94,-9 27 19,11-18-26,-4 44 35,11-39-9,1 36 42,5-45 25,0 15-25,0-25-70,0 7 34,0-18-384,0-1 341,0-8-178,-2-3-32,-3-2-363,-13-8 100,1 1-1744,-17-11-712,14 8 3008,-11-10 0,21 16 0,-3-3 0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2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80 10172,'9'3'2298,"-3"0"-1892,-6-3 203,0 0-609,67-14 3,-40 9-3,52-10 2,-56 13 4,-2 0 5,2-1-8,0 0-3,1-1-138,28-4 135,-17 4-11,29-3 14,-38 5 119,9 0 79,-23 0 1129,1-1-1229,-9 1 213,-1-2-123,-3 3 641,1-1-821,-1 5 62,0 2-67,0 3 28,0 0-31,0-1 0,0 0 2,0 5 4,0-5 98,7 5-96,1-7-151,16 4-484,-3-5-1087,31 1 1258,-23-3 111,27-7 345,-33 0 99,11-10-38,-17 5 29,12-10-26,-18 10 664,7-5-137,-14 11 369,-2 1-402,-2 3-567,0 6 9,0-1-17,-1 7-19,1-5 28,0 1-1152,7 2 88,1-3-5122,18 0 16024,-9-4-7373,-35-31 1,15 20-1,-33-21 1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3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0 16296,'-4'52'484,"0"-6"-352,0-20-37,0 1-42,0-2-47,-1 2 2,-1-1 3,0 0-11,0-1 37,0 0-37,0-2-566,2 15 20,1-15-728,4 9-6233,12-17 7507,-1-5 0,1-2 0,-7-7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3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0 10860,'8'7'790,"-1"-1"0,-7-6 1587,0 0-1923,-22 35-87,14-19-31,-19 28-98,20-25-70,-1 1-70,0 1-65,2 0-33,0-2-8,3 0 5,1-3 6,2 8 137,5-7-67,-1 0-3,14-9-381,-4-6-504,19-1-22,1-4-6,12-2 482,-10-2 263,-4 0 98,-13 2 45,-1 0 45,-4 0 10,-2 0 15,-2 0 47,-1 0 387,0-3-92,-3 2 598,1-3-624,-5 5 37,1 1-350,-3 2-662,0 1 544,0 3 98,0 0-11,1 3-50,1-2 13,1 1 3,1 0-16,1 0 91,6 2-125,-1-1-3,10 2-193,-5-3 8,11 2 152,-11-4-245,7 2 278,-11-3 776,1 1-706,-9-3-62,0-1 177,-3 0-20,1-2-111,-1 2-379,0 0 325,-3 6 185,-1 2-73,-3 7 19,-3 3 34,-2 4 1,-2 1 164,-8 17-106,3-8-67,-18 42-154,18-35 41,-15 35-10,20-42 11,-10 12-12,10-24 130,-12 6-163,12-18-697,-15 1 201,13-10-1374,-16-6-20,11 1 1890,-13-12 0,21 12 0,-2-3 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5.9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39 16237,'-8'46'-17,"1"-7"14,6-24-5,0-1-20,0 1 25,1-1 6,0 1 22,0-1-22,1-1-6,0-2-2,8 4 91,-1-8 127,19 3-210,-10-8-339,39-10 213,-25 0 0,35-15 114,-33 6-27,22-16 81,-26 11 114,13-17-27,-24 16 123,2-10-121,-14 18 51,-2-2-185,-4 13-426,-6 0 267,0 6-9,-14 7 151,6 2 20,-15 14 36,13-8-42,-13 19-31,18-18 32,-4 10 2,13-18 5,-1 1 46,2-8 327,1 1 319,0-4-697,4-6-98,2-2 53,5-8-235,2-1-888,22-22 617,-9 14 122,33-19 373,-25 28-14,20-1 26,-25 11-164,17 4 379,-26 5 518,12 8-412,-21-2 272,5 17-443,-10-12-33,3 14-3,-4-15-67,3 8 0,-2-10 190,13 9-123,-5-12-333,23 5-286,-12-9-1268,24-1-74,-18-2 1891,18-4 0,-32 3 0,2-3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31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0 14084,'30'6'45,"-5"-1"-12,-14 2-27,-2-1-3,-1-1 5,-2 1 45,-1 0 0,-2 0 29,-2 0 35,0 0 60,-1 2 30,0 1-28,-2 2-19,-3 1-37,-5 1-6,-4 2-47,-4 1-33,-1 0-37,-2 0-37,1 0-7,2-2-1,2-1 45,2-2 0,2-2 81,3-2 17,0-2-90,3-2-8,0 0-515,2-2-84,-1-1-344,2 0-660,-1-1-1317,0-2 2920,0-4 0,2 3 0,2 0 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6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 16175,'34'-21'-3016,"3"5"-778,8 18 2379,-2 0 0,-16 0 0,-10-1 0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0 17430,'-30'39'5,"4"-2"-10,12-10 5,1 1 56,3 1 56,-1 0-14,0 2-31,0 1 31,-1 0-92,0 1-4,-1 0 1,-10 24-48,10-22-72,-6 25 30,14-41-1145,2 2 470,4-17-30,2-2-255,2-4-438,3-4-458,0-5 403,1-4-213,-1-4 1753,-2-2 0,-3 9 0,-2 2 0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6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24 10158,'-13'-12'2926,"2"3"-2366,11 9 356,0 0-745,37 35-45,-13-21-28,34 27-28,-18-32-26,5-1 18,6-3-54,0-2 1,0-2 44,-1-1-17,-3-2 26,-3 0-62,-2-4 3,-2 0 5,-2-3 54,8-2-57,-15 2 334,16-6-143,-31 8 412,3-1-334,-17 6 874,-1 1-1358,-6 1 115,0 3 92,-5 3-2,-1 5-1,0 2 6,-3 3 92,-5 13-97,8-11-46,-2 15 51,11-19 9,9 8 52,3-10 26,42 9-157,-13-12-453,51 1 383,-41-11 42,28-11 224,-39 1 84,6-18-208,-27 8 10,-4-28-12,-16 22-278,-32-27 147,5 34-79,-45-8 75,33 22-234,-30 8-802,34 8-4116,-8 18 5287,29-7 0,4 2 0,11-15 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8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79 14725,'23'-43'1140,"-5"9"-928,-18 34 1228,0 0-1440,-2-2-82,-1 4 82,-6 2 219,-4 8-62,-7 8-17,-6 6-62,-3 5-19,-33 48-101,30-36 8,3 0 1,3-2 30,14-14 0,-1 4-31,7-14-19,2-2 45,1-2-37,1-2 39,2-2-44,0-2-73,0 0-384,0-4-809,0 0 703,0-3-1687,2-4-687,-1-1 2987,1-10 0,-1 8 0,-1-3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09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0 384 15436,'42'-7'389,"3"2"-386,3 5 34,10-2-625,9-3 591,9-4 2,6-2-5,5-3-59,-5-1 1,0-2-94,-31 6 1,0-2-317,40-11 0,-5-1 345,-19-2 64,-20 3 0,-3 0 155,-6-4 308,4-25-234,-30 31 416,-28-13-399,-3 28-19,-23 1-53,11 12 282,-4 4-327,-1 9 53,0 6 550,1 5-480,-9 22-190,12-10 67,5 3 0,2 2-17,3 2-36,-12 40 27,23-49 15,-2 21-53,6-29 83,-2 24-89,5-31 42,-3 15-36,6-27 22,-1 2 50,2-11 88,-1 0 105,1-4-271,6-5-157,2-3-16,7-6 66,3-2-385,31-21 343,-15 14-97,38-19 156,-35 26 1,38-6 52,-39 13-184,21 0 73,-40 8-37,0 3 185,-13 2 294,-1 11-216,-3-5-114,0 13 36,0-12 75,5 9 4,4-8 159,42 12-199,-10-13-42,7-2 0,3-2-165,10-3 4,-8-3 1,1-2 107,9-6-1587,-4-5 0,2-4 1873,13-17-179,11-7 1130,-82-12 1,-18 2-1403,-14 30 143,-35-49-146,22 95 162,29-7 3284,0 17-3227,10-14 89,39 27-84,-6-24-986,27 2 1,6-3-723,4-7-2635,-1-3 0,-1-3 4311,-8-6 1,-7-2-1,-32-3 1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1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477 34 16371,'-20'-11'563,"4"2"-367,10 6-14,0 0-67,-2 1-20,0 0-58,-3 0 83,-2 1-5,-4 0-37,-4 1-50,-4 4-61,-18 7-23,-19 18-6,11-3-70,-24 32 104,49-30 23,-15 27-65,29-30-25,1 17 58,8-18-19,2 21 3,3-24 8,6 14 48,1-21 75,14 4 4,-4-11-80,38 1-72,-21-7-742,43-6 364,-36-2-2108,46-14 509,-45 9 2047,29-11 0,-54 16 0,3-1 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2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76 9259,'14'12'2713,"-2"-3"-2178,-12-9 2321,0 0-2517,-21-20-118,11 13-16,-16-14-90,16 18 33,-1 0-25,0 1-53,-1 0 20,-1 1 95,-11 1-73,8 0 112,-20 9-182,20-2 11,-10 9-45,11-2-2,0 2-6,0 0-118,-2 10 57,4-7-9,-2 12 16,9-16-77,1 7 72,4-12 98,10 7-5,0-10 22,23 3-20,-6-9-30,31 0-6,-17-4-14,54-8 11,-45 2 6,40-9 58,-56 9 242,8-5-163,-26 7 199,-2-11-295,-10 8-44,-11-19-44,0 13-10,-18-19-24,8 16-112,-14-11 41,14 15-52,-5-3 75,14 11-1249,1 2-36,6 4-2320,18 20 1497,0-6 2234,12 13 0,-13-16 0,-5-5 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7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367 0 12762,'-32'30'868,"5"-4"-473,20-16-73,-1 0-34,-1 2-10,0 1-91,-1 0-10,0 1-26,-2 1 647,-13 22-569,8-11 54,-18 29-176,18-26 13,-9 18-58,11-19 8,-11 27-143,13-26 14,-9 25 51,15-30-124,-5 26 124,7-26 10,-2 20 1,3-26 39,-1 7-3,2-14-47,0 1 39,3-9 173,-1 0 659,1-3-810,5-7-53,2-2-34,6-9 34,3-1 70,3-5-70,3-2-78,13-15 19,-8 9-22,32-31 44,-28 34-111,25-19 78,-33 33-104,12 0 71,-19 10-135,14 3 235,-15 4-11,13 3-20,-14 1-24,10 5-4,-15-6-114,5 3 97,-11-4-512,1 2 40,-2 0-1690,2 5 250,-1-3 1991,2 5 0,-3-9 0,0 1 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7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16791,'48'25'40,"-5"-4"-110,-24-16-849,2-2-86,1 0-440,-1-2-1327,1 0-667,-1-1 3439,-2 0 0,-8 0 0,-5 0 0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8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0 15940,'-33'11'356,"2"2"-199,9 4-26,0 3-24,1 1-18,2 2 60,0 1-9,1 0-68,2 0-55,-11 17 20,11-14-74,-10 20-5,18-27-137,-2 14 171,7-19-1,1 9-41,2-15 30,2 2 20,-1-6 202,8-1-51,0-3-19,14 0-99,-4-1 12,30-5-37,-22 0-5,25-6-6,-29 3-8,20-7-34,-23 8-333,16-8 280,-20 8-58,10-6 86,-13 6-9,9-6 79,-13 7 98,5-7 9,-10 6 49,0-5-86,-3 4-61,-1-2 27,0 4 93,-3-3-67,2 5 78,-4-1-45,4 3 479,-2 1-401,2 1 26,-4 0-199,0 0-190,-9 0 190,3 0-193,-6 0 106,9 0 92,-6 6-5,5 0-95,-10 12 25,7-5 93,-10 18-32,14-16-44,-3 15 11,9-18-34,0 6 76,2-9 219,18 5-152,-1-8-196,54 1-142,-26-7 19,50-6 190,-47-1-176,29-6 148,-36 4 23,19-6 67,-30 5 73,16-11-73,-21 6 53,21-19 34,-25 16 269,8-11-261,-22 19 104,-3-1-101,-3 6-168,-1 3-311,0 1 311,-2 1 70,1 1 347,-2 2-171,-1 3-139,0 3-37,-3 4 61,2-2-69,-3 12 2,5-11-44,0 9 50,2-13-34,1 4 37,2-6-6,12 7-512,0-7-932,26 5 164,-13-8-3853,23 0-1926,-23-3 7062,11-1 0,-27 1 0,-1-1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31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264 1 14823,'-56'22'204,"9"-1"-61,34-11-84,-1 2-59,1 1-42,0 0-22,1 2-6,1 0 70,0 0 0,1 2 44,1 0-44,0 2 0,1 0 6,0 1 30,0-2-36,1 0-44,1-3-46,2 0 17,1-4-16,2 0 80,0-2-61,1-1 25,0 0 45,0-1 0,0-1 0,0 0 6,2-1-3,0-1 0,1 1 2,2 0 4,-1-1-9,0-1-73,2 1-619,0-2-272,3 0-396,2 0-514,4-2-1704,3 0 13408,0 0-7373,-61-14 1,38 10-1,-50-9 1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9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36 16234,'-23'-20'62,"2"4"-20,9 16-6,0 1-27,-2 2 44,0 2-50,0 2 5,0 3-2,0 2 55,2 1-55,0 1-59,-2 13 19,7-10-50,-1 20 84,9-21 45,10 11-9,0-16-27,8 2-1,-4-6-2,2-1-6,-1-1-34,-1-1 28,-2-1-83,-4-1-141,-3-1 345,-3 0 45,-12 0-233,-2-1 134,-24 0-61,7 0-114,-18-3-595,19 0-1551,-12-4-1108,19 1 2689,106 13 1,-67-7-1,33 6 1,1 0 0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9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10734,'5'8'2215,"-1"-2"-1943,-4-6-4892,0 0 4620,34-8 0,-25 7 0,25-7 0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19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0 17217,'-33'30'325,"6"-1"-213,19-9-42,0 2-45,-2 0-25,0 2 0,0-2 31,-1 0-31,1-3-9,1-1-52,1-2-46,2-2 65,3-2 6,1 0-48,3 10-274,11-1 120,-3 1-558,17-3 166,-9-12-252,9-1-532,-2-3-1913,4-2-735,-1-1 4062,4-5 0,-16 4 0,0-3 0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0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 12266,'13'5'3291,"-3"-2"-2407,-10-3-91,0 0-905,-15 6 19,9 1 51,-12 6 6,13 1 36,1 2-6,0 1 6,2 1-47,1 0 44,0-1-42,4 11-238,1-11-3825,17 10-691,-8-20 4799,16 0 0,-20-6 0,2-1 0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0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13824,'8'-19'-1074,"-1"3"1,-6 13 0,0 1-1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1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1 15615,'-27'1'283,"2"-1"-165,11-1 67,-2 1 16,-1-1-5,0 1-64,0 0-54,-1 0-75,0 0 67,0 2-8,-1 1-54,-11 6-114,-1 9 33,3-2-84,2 15 79,17-15-65,-1 14 73,7-13 59,0 11 11,3-13 16,8 11-18,-2-15 4,10 6 68,-7-11-56,18 1-291,-8-3-655,29-1 288,-17-2-1384,34-1 740,-21 0-3113,53 0 4401,-46 0 0,10 0 0,-44 0 0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2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24 14277,'-28'-13'991,"1"3"-758,11 10-46,-2-1-30,0 1 47,-2 0-61,0 1-56,-1 2-42,-2 2 0,-1 3-45,-1 3-82,-8 7-181,-3 12 157,10-10-62,4 6 131,21-19 99,2 1-17,2-5 151,10 2-135,-2-4 43,21-2-104,-12-2-126,20-7 56,-18 0-98,8-4 53,-10 3 112,0 0 3,-3 1 107,-1 1-9,-4 0 33,-4 3 222,-2 1-246,-4 2-51,0 1-1011,-2 2 1000,0 4 78,-1 0-120,1 5 2,0 0-2,0 1 0,0 0 42,6 10-9,3-8-375,20 12-518,-3-15-2646,31 3-282,-17-8 3785,11-1 0,-30-3 0,-7 0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2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0 15557,'-89'24'408,"13"-1"-276,51-8-42,2 3 5,0 1-22,2 2-73,2 1 0,2 2-54,1 2 18,2 2 0,2 1-219,-8 35 218,10-28 23,-5 31-22,13-46-754,1 2 4,1-11-279,0-3-755,1-2-899,3-3-254,0-2 2973,2-1 0,-3-1 0,-1-1 0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3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57 14294,'69'21'395,"-6"-5"-393,-25-16 4,1 0-3,1 0 0,-1-1 61,-1 0-19,-1 0-45,-1-2 8,1 1 29,0-1-35,3-1-7,22-2-1,-12 0-4,5 0 1,1 0 0,0 0 121,41-5 627,-70 8-391,1-1 242,-26 3-590,-5-1 255,-11-5-115,2 2 283,-15-4-221,11 6-74,-7 0-128,5 3-36,-3 2 0,-3 4 30,-2 6 3,-1 2-56,2 3-47,-4 8 44,9-7-50,-5 13 34,16-14 30,2 15 46,8-16 2,12 11 0,3-15-440,26 3-86,-9-8-2577,63-1 126,-37-4 2977,-1-4 0,-3 0 0,-19 1 0,6-3 0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3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0 16075,'-33'16'422,"3"-2"-282,11-9-8,-1 2-51,1 0-11,1 0-70,2 1-98,3 1 11,3 1 9,2-1-180,-1 19 250,5-13 2,-1 18 6,7-21 48,9 6 22,0-10-627,28-1 282,-15-5 79,15-4 126,-20-3 70,-1-4 62,-2-1 44,-3-1-50,-1-2-64,4-10 61,-7 7 73,3-10-171,-10 18-587,-1 0 122,-1 8 409,0 10 353,0 2 87,0 24-241,0-8 42,1 28-17,-1-20 392,-1 41-453,-3-37 123,-13 39-96,3-48 113,-17 18-112,14-32 120,-15 4-124,12-15 57,-26-1-143,21-9-350,-29-8-19,27 0-581,-16-7 113,23 7-3909,1-6 1405,14 7 3341,8-2 0,-1 7 0,2 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32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19 13235,'22'-11'-14,"-3"3"14,-14 10 8,-1 0 37,-1 0 0,-1 0 20,-1 0 25,0 0 16,0 1 76,-1 1 62,0 2 33,0 1-53,-3 3-62,-2 1-30,-4 2-60,-3 2-63,-1 0-1,-2 0 31,0 0-39,0 0-36,1-2 30,1-1 1,1-3-40,2 0 37,2-2-54,2-1-36,2-2-11,1 0 39,1-2 25,1 0 39,0 0-313,1-2 87,3 1 232,1-1 70,5 0 92,2-1-109,5-3 20,4 0-36,2-3 16,2-1-53,0-1-395,-1 1 82,-1-1-94,-2 1 46,-3 2 142,-3 0-33,-1 3-140,-6 1-143,-1 1-165,-4 1-1248,-1 0 570,-1 4-324,-2 1 1702,-2 3 0,2-4 0,-1-1 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5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62 14229,'-84'-3'877,"14"2"-628,51 9-70,0 2-72,1 0-105,2 2-2,2-1-2,3 0-35,1 0-16,3-1-81,1 0 150,6 11 18,5-9 117,15 13-151,2-17-36,12 2-303,-5-8 34,0 0 2,-1-2 169,-2-2 81,-4-2 8,-3-2-11,0-8 95,-7 2 87,0-11-117,-9 9 2,-9-21 50,-1 16-13,-15-17-48,7 20 42,-14-5-50,12 12-60,-20-1 32,19 8-286,-10 1 45,21 1 249,6 5 137,7 1 107,19 9-138,1-5 76,33 5-154,-16-8-551,54 1 229,-46-6-194,44 0 462,-54-3 136,18-5 44,-31 1 541,6-6 13,-22 6 205,-3 1-885,-7 3-552,-2 0 561,0 4 231,-1 1-133,-1 5-99,-2 0 29,-2 3-1,-1-1 104,0 1-22,0-1 22,-1 2 2,3-6 26,-2 3-159,4-8 344,1 0 1041,2-2-1394,0-3-182,2-2-36,3-5 167,1-1-64,4-2-195,8-6 206,-3 4-282,24-8-102,-16 14-178,24-1 266,-20 8-208,25 1 510,-17 0 143,36 0-45,-24-1-638,52 1 607,-52 0 31,24 1 3,-52 0 11,1-1 50,-12 1 1255,-1-1-653,-5 1 614,-1-1-1076,-4 0-168,-1-1-36,-2 1 359,-5-2-144,3 1 186,-3-1-261,6 3-107,-4-2-33,5 2 48,-6-2-115,6 2-168,-1-1 156,4 1-206,1 0 279,3 0 6,-3 0-840,3-1 980,-3 6 48,-1 0-155,-1 7-24,-1-1 44,0 2-53,-1 1 0,1-3 36,-3 4-36,3-7-98,-3 6 37,2-7-99,0 4 65,2-6 100,1 3 1,1-5 137,3 4-62,0-3 129,8 1-140,0-4 34,16 1-104,-7-3-496,22-5 191,-14 0-146,29-13 451,-29 9 81,25-12-72,-35 14 131,11-8-51,-19 10-8,5-8-72,-7 6 167,4-8-167,-6 7 83,2-3 6,-5 9 350,-1-1-1280,-2 4 832,0 4 210,0 1 31,-1 7-238,1 2 39,-2 4-42,0 4-42,1 19 36,1-5-92,0 33 98,0-23 42,0 35 6,-4-33 162,-18 45-148,4-49 38,-21 28-97,20-46 274,-16 11-139,18-24 88,-17 2-156,14-13-42,-22-9-28,14 1-590,-23-19-18,28 12-1433,-6-11-872,24 15 2913,1-7 0,4 11 0,0-4 0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7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269 239 14378,'-30'1'350,"2"2"-207,9 1 61,1 1 37,-2 0-26,3 1-66,0 0-23,1 0-3,1-1-17,2-1-27,2 1 58,-6 7-87,7-4-61,-7 11-39,10-8-40,-1 8 85,5-7-12,1 7 11,2-8 12,4 7 64,2-8 45,20 5-110,-7-9 110,20 1-112,-17-6 5,15 0-8,-15-4-148,26-8 148,-25 3 185,24-16-124,-31 13-52,8-11-57,-17 10-350,2-11 382,-6 6-82,1-16 11,-3 11-126,-5-19 123,-3 15-8,-14-23 160,7 27-9,-16-18-61,18 28-45,-9-3 89,13 11-36,0 1-3,5 2-47,2 0-423,0 1 204,6-1 269,5-1 81,26-1-81,0 0-17,49-3 12,-23 1-2,-5 1 0,2 0 7,11-2 2,-14 2 1,-1 0 34,1-2-40,16 1 154,-48 2 490,-1 2-498,-21 1-39,-3 1 215,-3 4 227,-16 20-373,4-5-3254,-23 30 3185,16-19-309,-33 46 205,27-34-144,-25 41 99,33-45-17,-7 22 59,18-29-16,-3 24 19,8-31 3201,0 13-3201,4-26-100,1 4-471,0-11-928,0 1-6401,0-6 7900,0-5 0,0 4 0,1-4 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7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15117,'91'-11'73,"-10"1"-82,-48 4-44,2-1-25,1 0-908,0 0-339,-1 0 1325,7-4 0,-22 6 0,2-2 0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29.3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406 12 12938,'-32'-4'1135,"5"0"-802,18 3 50,2-1-69,-1 2-126,-1-1-65,0 1 101,-3 0-11,-2 0-37,-3 0 124,-18 5 106,-8 5-356,1 1-95,-6 8 37,28-7-169,-10 8 124,17-8-25,-4 12 95,12-11-26,-2 16 4,6-16 47,3 11-6,2-14 132,9 2-90,-1-7 194,28-1-191,-15-6 0,33-9-47,-25-2 53,24-16-82,-25 9 119,17-14-63,-23 13 191,11-18-120,-23 21 128,3-6-260,-15 18-297,-1 3-761,-1 2 1178,-3 8-100,0 1-20,-2 6-6,1-1-2,2 0 2,1 0 6,1 4 9,4-3 122,19 10-131,-3-12-739,27 8-210,-17-14-4682,21 2 5631,-22-5 0,-2-1 0,-17-2 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1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500 322 13173,'-40'-8'1115,"5"1"-793,22 6-98,-2 1 81,0 0-30,-3 0-71,1 0-69,-3 0-29,2 0 45,-2 2 616,-29 7-708,21-2 132,-43 14-191,45-10-79,-21 13 26,29-11-70,-6 12 89,14-9-13,0 11 38,7-12-58,1 12 70,4-16 128,10 7-24,2-14 131,43-6-185,-19-5 79,49-19-79,-37 4 34,32-22-79,-35 16 34,28-24-8,-33 20 75,-3-4 0,0-2-75,-4-2 16,25-34-47,-39 42 0,7-13 30,-16 26 96,2-5-129,-11 17-87,0 0 9,-3 7-799,0 0 877,-1 3 26,-2 2 354,-3 6-170,-4 5-53,-3 5 137,-11 14-199,4-5-25,-21 30-103,21-29-177,-16 31 151,26-38 17,-2 17 34,11-23 5,4 10-36,0-13-12,8 9 57,-2-11-15,15 10-287,-10-12-542,19 3 390,-13-10-2422,33-8 1674,-23-2-1422,28-13 1742,-34 5 529,9-11 702,-19 9 2787,4-10-2271,-12 15 303,2-5-780,-6 12 278,-1 2 767,-1 1-1349,0 7-56,0-1 2,0 7-8,0-2-25,0 0-3,0 4 0,0-3-70,4 8-787,0-10-1403,10 4 221,0-10 2039,15 0 0,-18-3 0,6 0 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1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704 1 15375,'-39'36'536,"0"1"0,-30 28-281,37-32-87,1 2-37,1 1-41,0-1-20,3 1-64,1-1 55,-19 33-61,17-23-31,2-2 1,1 0 30,3-1 58,-15 32-55,17-30 56,-23 43-51,22-43 107,-26 33-512,29-53 47,-7 7-23,16-25-66,2-3-301,3-1-424,2-4-598,1-3-4350,3-11 6112,1 1 0,0-1 0,0 9 0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1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1 12014,'13'1'3223,"-3"-1"-2637,-10 0 52,0 0-532,-57 36-36,31-13-16,-44 30 44,45-22-56,2 3-34,1 1 28,0 1-64,-7 15 26,-5 14 4,6-13 26,-3 8-767,20-39-2411,-7 6 1072,11-19 2078,-2 2 0,8-10 0,-1 0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2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1 120 14117,'54'-7'50,"1"0"1,-3 0 0,-5 1-46,1-1-5,5 0-31,3-2 29,1 1-7,1-1-702,-3-1 711,35-10 0,-51 12 0,20-7 0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2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66 12398,'-12'-9'2369,"3"1"-1745,9 8-447,0 0-337,28-21-590,-6 15-499,30-15-1756,-8 21 3005,31 0 0,-40 0 0,14 1 0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3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0 201 15288,'30'2'238,"-1"0"-193,-7-2-9,2 0-28,4-4 1,0-1 36,1-3-1,-2-2 54,-2 0 9,-4-1-46,-4 0-7,4-11-52,-10 8 40,2-18-42,-11 19-134,-8-8 2,-2 15 51,-16 0 143,6 4 285,-27 8-241,21-1 96,-21 12-79,25-5 90,-7 12-143,14-8 8,-4 13-106,10-11 68,5 17 13,8-18 53,21 13-53,0-18-321,54 2-66,-32-9-133,50-8 408,-52-4 165,24-14-44,-36 6 81,25-21-73,-32 16-87,17-17 17,-27 20 325,6-5-194,-17 13 1,1 1-202,-8 7-258,0 1 390,-3 1 151,0 3-65,-5 2-13,-5 9-130,2-2 48,-10 9-44,10-9 36,-7 5-45,11-10-196,-2 2 196,6-6 215,1-1 681,2-3-896,0-4-17,1-1-148,1-5-104,2 0-27,0-2-66,2-1-147,5-8 402,0 6 43,9-8 19,-7 12-271,9 0 156,-11 7-27,5 1 187,-8 5 142,5 3-18,-4 0 150,17 11-221,-10-7 124,21 8-79,-16-9 86,32 2-122,-23-7-6,38-2-45,-29-5-11,34-6-3,-31 1-509,22-5 380,-32 6 300,12-5 34,-29 7-17,2-3-115,-16 4 53,-1-2-53,0 2 104,-8-6 8,3 6 159,-13-6-246,6 8-89,-22-1 47,13 3 54,-19 7-107,22 1-157,-8 13 87,15-6 22,0 15 40,8-11 19,11 20 23,2-20-390,36 18-22,-14-24-538,40 6 393,-29-15-1193,37 1 858,-30-4-1738,42-6 939,-36 0 1657,31-12 0,-56 11 0,6-4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36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21 17984,'-22'-4'-103,"5"-1"97,15 2-30,0 1 27,1 0-229,0 2 490,-1-1-154,2 0-92,-2 1-3,1-2-37,0 2-64,-1 0-59,1 1-25,1 1 42,-1 1 25,1 0 73,0 2 42,0 0 70,0 2-36,-1 0-26,1 1 1,-1 0 27,1-1-36,0 0 0,0 1 0,0 0 3,0 2 50,0 0-2,0 2-15,0 0-33,0 0 39,0-1-34,0 0 37,0-1-39,0-1 38,0-1-10,0 0-26,0 0 29,0-1-29,0 1-2,0-2-6,0 1 0,0-1 5,0 1 29,0-1 11,0 1 8,0 0-3,0 1 4,0-1-49,0 1 4,0 1 24,0 0-33,-1 0 0,-1 0-5,2-1-1,-1 0-36,1 0-3,-1 0 3,1-1 6,-1 0 27,1 0-24,0-1 27,0 0 1,0 0-4,0 0 6,0 0 3,0 0 0,0 1 9,0-1 24,0 0-24,0-1 36,0 1-37,0-1 26,0 1-32,0-2 1,0 1-3,0-1-3,0 0 1,0 0-7,0-1 1,0 2-1,0 0 4,0 1 2,0 0 3,0 2 0,0-2 6,0 1-1,0-2 1,0 1-3,0 0-1,0-1 1,0 1-3,0-2 3,0 2-3,0-2-6,0 0-2,0 0 2,0 0-2,0 0 2,0 0 4,0 0-1,0 0-3,0 0 1,0-2-4,0 1 4,0 0 2,0 1 0,0 0 3,0 1 0,0 0 3,0-1 0,0 1 2,0-1 4,0 1-9,0 0-6,0-1 0,0 0 1,0 0 2,0-1 3,0 1 3,0-1 0,0 2 2,0-1 4,0 1-1,0 0 0,0-1 34,0 1-39,0-1 6,0 1-1,0-2 0,0 0-8,0 1-42,0-2-19,0 1 2,0 1 51,0 0-37,0 0 36,0 1 4,0 1-1,0 0 3,0 0 1,0-1 2,0 0 5,0 0 29,0-1 2,0 1-27,0-1 33,0 0-34,0 0 54,0 0-29,0 0-27,-1 0-1,0-1 1,0 0 0,0 0-1,0-1-2,0 0-3,1 0 3,0 0 0,0 0-1,0 0 4,0-1 0,-1 1-4,1-1 1,0 2 0,-1-2-146,1 0 101,-1 1-5,1-2 41,0 3 6,0-2 8,0 2 37,0 0-11,0 0 11,0-1-3,0 2-34,-1-2 0,1 1-2,-1-1-3,-1 1 2,1 1 1,0-1 0,-1 2-4,2 1 4,-2-2 2,2 2-8,-1-2-5,0 0-1,0 0 3,1-1 1,-1 0-7,0-1-27,1 1 30,-1-1-2,1 0-26,-1-1 31,0 1 3,1 1-2,0 0-4,0 2 3,-1-1 3,1 1-3,-1 1 3,1-2 0,0 1 3,0-1 0,0 0-3,0-1 3,0 1 0,0-1-3,0 0-6,0-1-39,-1 0 12,1 0 24,0 0-27,0 0 33,0 1-3,0-1 6,0 1 3,0 0-3,-1-1 3,1-1 5,-2 0-2,1 0-3,1 0-3,-1 0 8,1 2-5,0-2-3,0 3-3,0-3 0,0 1 1,0 0 2,0 0 2,0-1 10,0 1 21,0-1 1,0 1 8,0 0 50,0-1-1814,0 0 692,2-3 145,4-2-745,6-5-1265,5-3-4571,1-1 17296,5-8-7373,-57 49 1,34-30-1,-44 38 1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3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0 16271,'-59'25'607,"14"-6"-492,28-8-79,8-3-36,0-1-42,2-1 37,2 0-110,1-3-33,2 0 128,1-2 264,1 0-516,7-1 51,1-3-9,10-2 20,3-3 39,3-2 57,2 1 80,-1 1-30,4 0 22,-11 3-101,4 1 45,-16 3 70,1 1 162,-7 0 706,0 5-635,1 1-21,2 11-181,0-5 59,3 5-1,0-6-7,1 0 7,1-1-10,1-2-51,3-1-210,3-2-1616,13-2-115,-3-1 1941,18-4 0,-26 2 0,4-3 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4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 16287,'-28'62'812,"2"-5"-722,12-24-48,-2 2 28,1-1-17,0 0-53,0-2-3,1-2-36,-1 7 56,2 2-17,3-9-599,4-4 386,5-20-414,0-2 274,1-4-1313,9-5 1044,-4 0-1106,6-11 628,-8 4 425,0-5 191,-7 4 128,-1-1 222,-2-1 134,-1 0 218,2 1 154,1 2 1331,2 0-838,2 4 970,0 1-1421,1 5-506,0 0 92,6 2 92,3 0 31,8 1-42,5 0-25,5 1-42,34 1-14,-20-2-86,46 1 86,-53-2 2,19 0-2,-36 1 126,2-1-67,-11 0-98,3 0 39,-7 0 510,1 0-446,-4 1 877,-3 5-535,0 1 336,-7 13-445,2-5 207,-7 11-462,5-10 2,-4 9-13,6-11-134,-2 13 69,7-13-25,0 14 12,9-13 38,14 11-416,2-11-2339,47 10 918,-29-15-2418,40 2 2010,-46-10 2254,5-6 0,-27 3 0,-4-2 0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5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35 17609,'-27'-8'-162,"4"3"22,13 8 53,2 1 0,2 1 31,0 1-59,1 1 65,1 1-3,1-1 47,2 1 6,0-1-90,1 2-1058,11 0 723,-3-2-211,16-2 440,-8-5 25,11-1 71,-12-3-250,16-9 280,-17 3-25,10-11 95,-14 9 145,2-3-38,-6 6 83,-2 1 249,-2 2 177,-1 2-98,-1 2-128,0 1-292,-2 0 226,-2 4-139,-1 1-70,-2 4-56,-2 6-59,3-2-25,0 10 27,5-9-478,13 11-294,0-14-4850,26 2 5620,-14-10 0,1-1 0,-15-1 0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5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1 16915,'-13'54'282,"2"-4"-158,4-22-29,-1 1-34,-2-1 18,-1 0-71,-1-1-8,0-1 42,-1-1-42,1-2-5,2-2-124,2-3-1910,1 0 390,3-7 1649,1 0 0,3-8 0,0-1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5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57 100 18457,'-24'-37'-1430,"4"6"436,17 22-717,0 1-2495,0 0 14036,0 2-7649,27 46 0,-19-32 0,21 36 1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7.2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346 93 13446,'49'-25'1187,"-9"6"-697,-39 17-70,0 1 75,-1-1-405,0 0 95,0-1 53,-1-1-37,-1-1 9,-1 1 48,-2-2-31,-1 1 69,-3-1 225,-28 0-459,11 3-29,-40 9-35,29 3-77,-39 23 76,40-12-83,-24 19 44,39-20-79,-4 13 23,14-13-75,-1 19 131,9-21 30,4 14 12,5-20-5,17 9-32,0-9-990,34 8 215,-14-10-2984,10-2 0,1-2 3796,1-2 0,16-1 0,-54-2 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7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81 15624,'8'-20'840,"-3"3"-557,-10 12-65,0 0 48,1 0-11,-1 0-12,0-1-7,0 2-108,1 0-21,0 1 237,0 0-344,1 1-173,-2 1 167,3 1-89,-6 0 0,-1 0 30,-15 6 71,4-1-129,-23 13 61,21-9-50,-13 11 62,21-11-12,-2 4-36,8-2 20,1-2-26,1 1 26,3 0 24,1-2 21,1 2-15,1 3 48,3-4 11,5 4 26,2-6 27,15 0-265,-9-5-63,28-5 264,-22-3 87,23-10-42,-25 5-34,10-10-2,-15 9-1,6-10 31,-11 9 261,6-7-152,-11 13-33,1-2-115,-6 9-1338,0-1 1338,0 5 151,0 1-81,0 4-65,2 2 32,3 6-32,1-4 32,5 7-6,-2-10-34,9 4-571,-4-9-1280,17 1 266,-8-5 1588,43-9 0,-43 6 0,21-6 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8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17867,'-50'20'47,"5"3"-47,24 9 53,-1 3-19,0 0 2,-1 1-27,0 0-9,0 0 0,0 0-3,1-1-67,1-3 62,3-1-54,2-4-565,1 10-1221,7-16 1414,1 1-140,7-17-821,0-9-291,0-1-109,2-6-246,0-3 272,1-1 1769,-1-1 0,-2 7 0,1 3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8.6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8690,'14'12'8015,"-3"-3"-7909,-14-11-238,4 0-41,0-1 173,8 2 185,9 1-107,8 0-70,13 0-8,9-1-5,10 0 5,5-1-2,-3-2 1,1-1 1,16-1 0,-8-1 0,-3-1 8,-15 1 124,14-4-28,-40 5 30,1-2-81,-17 2 322,4-8-305,-8 5 121,2-6-68,-6 8 655,-1-3-475,0 7-124,-6 0-229,0 3-348,-18 8 356,3 0-48,-30 25 29,25-12 10,-13 14-2,26-15-42,3-1 53,4-1-20,3 5 54,5-6 42,12 7-34,3-12-628,30 3 15,-10-11-1700,38 0 235,-23-6 2078,33-8 0,-53 6 0,7-5 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39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 16931,'-49'7'423,"6"2"-328,22 3-47,0 0-48,3 2-78,2 0-18,2 1 35,3 0-135,1 13 187,5-11-61,8 16-201,6-20-533,17 4 412,-4-12-249,27-6 470,-24-6-302,21-11 336,-28 3 263,11-12-48,-17 15-78,3-5-224,-12 14 82,-1 1 142,-2 2 405,0 4 27,-1 3-245,0 7 9,-1 5 445,0 32-1348,1-15 1312,-13 53 0,-5 3-465,5-33 182,-11 26 0,-4-10-199,12-56 34,-15 10-3,18-22 140,-12 0-216,9-8 767,-16-12-1117,11-1-1209,-16-33 618,25 18-2643,4-34-419,23 28 3925,10-8 0,-10 24 0,-3 7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43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0 16730,'17'55'-3,"-3"-9"-42,-12-30 40,0 0 5,0 0 0,1 0-9,-2 1 9,2-2 3,0 1 59,-1 0-1,-1-1 1,1-1-9,-2 0-45,1-1 26,-1-1-28,0 0 47,0 0-45,0-1 29,0 1 44,0 0-3,0 0-8,0 0-17,0 1-11,0-1 12,-1 0-18,0 0-28,0-1 1,-1 0-6,1-2-3,0-1-3,1 0-42,-1-1-5,0 0 41,1 0 1,-1-1-26,1 0 31,0-1 3,-1-1 0,1 1 0,0-2-8,0 0 0,0-1-29,0 0 4,0 2 27,0-1 6,0 1 6,0 1 27,0 1-24,0 0 27,-1 2-30,1 0 44,-1 0-44,0 1-1,0-1-5,0 0-3,1-2 3,0 0 3,-2-1 3,1-1 2,0 0-2,0-1 27,0 0-27,1 0-3,0 0 0,0 0-3,0-1-6,-1 1-64,1-1 3,0 2 30,0-1 32,0 3-4,0 0 1,0 0 8,0 1-3,0 0-50,0 0 53,0 1 0,0 1-8,0 0-29,0 1 37,0 0 0,0 0 0,0 1-3,0-1-2,0 1-57,0 0 62,0 0 3,2 0 0,0 1 50,0-2-47,-1 1-6,0-2 2,1 0-2,-2-1 0,1 1-2,0-1-40,0 0 2,0 0 32,0-2 0,1 0 8,-1-2 0,1 1 5,-1-2 43,0 0-40,0 0 1,0-1 24,-1 0-27,0 0 39,0 1-37,0 0 54,0 0-29,0 0-22,0 0 31,1 0-36,-1 0 2,1-1 29,-1-1-32,1 0-75,-1 0 9,0 1 19,0-1 31,0 0 11,0 2 8,0 0 0,0 0 26,0 1 2,0-1-33,0 2-3,0-2-53,0 1 50,0 0-2,0-1-32,0 0 32,0-1 2,0 0 3,0-1 78,0 1-33,0-1-98,0 0 11,1 1 42,-1 0 42,1 0-42,-1 2-3,0-1 0,0 1-5,0 0-45,0 0-9,0-1 54,0-1-26,0 0 26,0 1-4,1 0 12,0 2 101,0 2 361,0 4-367,0 1-83,1 2-12,-2 0 5,0-1 37,0-1-36,0 2-6,0-2-42,0 1 33,0-3 9,0 0-8,0-3 2,0-1 1,0-2 5,0-2 1221,0-1-1224,1-5-3,-1 2 3,1-3 3,-1 1 6,0 1 28,-1-1 2,-1-1-2,-2 0-26,-1-1 34,-2 1-42,-1-2-3,-1 2-5,0-2 2,-1 3-36,1-1 39,1 1-5,2 1-45,0 2 11,1-1-17,1 2 23,0 0-23,1 0-45,0 0-36,1 0-22,-1 0-37,1 1 23,-1 1 38,-1 2 68,0 4 28,-1 1-2,1 1-1,1 1-6,0-1-2,1 1-8,1-1-18,1-1-8,0 0 1,0-1 32,0-1-7,0 1 27,1-2-39,1-1 1,1 0 69,1-1 0,1 0-39,1-1 36,0 0 4,2-1-1,1 1 3,0-1 3,2 0-1,0-2 4,2 1 2,1-1 26,2 0 2,3-1-27,1-2-1,0-1 65,0-4-28,0-1-45,-2 0-42,-1-1 36,-3 0 6,0 1 6,-4 0 83,-1 2 77,-3 0 69,-2 1 25,-1 1 1,-2-2-88,0 1-24,-1-1-29,-2-1-25,-3 0-25,-2-2-3,-3 1-55,0 0-4,-1 0 17,1 3-25,-1 0-33,1 2-4,1 2-5,1 1-11,0 1 3,1 0 13,0 0 4,-1 0-1,1 0 34,0 0 104,0 0-18,-2 0-77,0 0 22,-1 3-31,-1 0-6,-1 5-56,0 1 12,-1 2 16,1 3-10,-1 0-26,3 3-26,0-2 21,3 2 30,0-1-17,2 0-5,1-1-3,1-2 25,2-1-22,0-1-20,1-1 34,0-1 8,1-1-13,1 0 13,2 0 0,1-1 37,1-1-62,0 0 28,0-2-3,0-1-6,2-1-2,1 0 45,3-2 2,3 0 3,1 0 1,3-3-105,1-2 20,1-4 23,-1-3 56,-1-2 8,-2 0 56,-1 0 30,-3 0 26,-2 2 73,-2 0 34,-3 0 7,-2 1-10,-3 0-51,0 0-44,-1 0-26,-2 1-42,-2-2-19,-2 3 16,-3 0 3,1 3-44,-1 2 33,2 1-42,-2 3 0,2-2-6,-1 2-53,0 0 59,0 0 0,-1 0 6,-1 0-1,-1 3-5,-2 1 6,0 2 0,-1 2 27,0 2-33,0 1-39,1 2-3,1 1-3,2 0-25,2-1 11,1-1-11,3-1 12,1-1-4,1-1-8,1-2 8,0-1 29,1-1-37,0-1-17,0-1-17,0-1-8,0 0-36,0-1 16,2-1 29,1 0 58,4 0 45,2 0 0,1 0 62,2-3 33,0-2 28,0-1 59,-1-2 0,-3 1 20,-1 0 38,-3 1 12,-2 1-19,-1 2-26,-1 0-19,0 0-68,0 0-95,-2 0-25,-3 0-33,-1-1-26,-3 1-36,1 0-34,1 2-62,1 0-75,2 1-81,0 0-34,1 0-237,1 0-368,0 0-784,2 2-383,0 2-1191,0 4 3344,1 2 0,-1-5 0,2 0 0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40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152 160 16453,'-13'-60'1257,"1"12"-848,6 43-177,-1 2-196,1 0-36,-1 2-78,-2 3 0,-3 4 16,-3 4 28,-1 5-304,-8 27 259,13-20 113,-3 23-26,19-31 43,10 6-18,3-10-890,38 3 356,-23-9-535,36-7 563,-38-4-62,7-8 113,-18 2 198,-4-2 114,-3 0 110,-5-1 0,-3-1 0,-3-1-92,-4-8 145,-3 6 154,-9-11 163,0 15 666,-11-2-1036,14 12-395,-4 0 395,12 6 451,-5 3-451,3-1-415,-4 5 415,6-2 143,2 4 0,7-3-28,14 6-62,1-4-47,39 8-43,-24-9-489,44 4 240,-36-7-349,37 0 498,-35-2 120,23-1 8,-45 0 421,4-1 64,-25 1 185,-1-1 86,-1 0-694,-3 3 166,-2-1-130,-3 4-27,-3 0-56,-3 4 30,-1-1-36,0 2-11,2-1-62,-2 7 11,5-8-10,0 3 178,7-10 723,0 0-955,8-5-84,2-2 33,7-4-290,3-3-20,4 0-118,4-1 34,1 0-454,14-7 789,-10 6 130,23-8 61,-22 11-353,37-8 390,-36 11-183,19 0 553,-40 7-1,0 6-353,-9-1 172,4 7-115,-1-5 178,8 3-108,-7-7 340,5 1-295,-8-3 550,6-6-310,-5 3 261,3-3-513,-6 4-104,-1 1-64,-5 1 62,0 3 131,-4 2-61,1 3-62,-1 4 22,-3 6-92,3-3-104,-4 16 99,8-18 41,2 11 54,7-16 75,27 3-420,-6-7-336,38-2 432,-27-7 55,26-11 129,-28 2-123,30-22 20,-33 16 64,21-20 14,-33 22 395,4-6-395,-17 16-45,-1 0 39,-6 8-153,0 2 388,-1 3 219,-4 17-268,0 1 307,-10 50-434,7-26-14,1 3 0,1 1-39,1 3-46,1-1 0,0 0 150,0-2 78,-8 34-9,4-56 460,-11 7-247,4-23 121,-32 0-454,14-10 6,-44-12-56,29-2-98,-33-14-462,38 9-2330,-13-6-2711,36 13 5598,2-6 0,15 11 0,2-3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5:42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52 20798,'-7'-21'-5295,"2"3"-4536,9 13 19661,7-2-8223,-8 35 1,7-25 0,-13 28 0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12.570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175 0 17811,'9'54'30,"-1"-6"-30,-6-27 3,0-1 6,0-1-4,0 0-5,-1-2 3,-1 1 0,1-1-3,-1 1-42,1 27 42,0-19 8,1 29-2,-2-33 33,1 24-33,-1-23-4,0 20-2,0-24 12,0 15-7,0-15 1,-1 24-15,-1-21 1,-2 19 8,1-23 25,0 12-25,1-15-5,0 11 7,1-14 54,-2 9-47,2-8 33,-2 11-34,2-8 62,-1 21-137,1-16 50,0 27 12,1-26 41,0 20-28,0-21 29,0 16-4,0-16-33,1 16 0,-1-15 6,0 20-3,0-20 2,0 18 1,0-19 2,1 16-2,0-12-6,1 18 6,-2-16 108,1 30-69,-1-27-31,0 40-8,-1-39 30,-1 26 9,-1-33-9,-2 13-33,2-18 6,-1 10-9,3-13-9,-2 13 9,3-14 39,-1 16-36,0-17 39,0 12-33,0-14-7,1 12-4,-1-10-32,1 12 34,0-11-6,0 18 6,0-15 9,0 14-6,0-17 33,0 8 9,0-10 47,0 12 62,-1-12-17,-2 13-58,1-13 162,-5 15-191,4-13-42,-4 13-8,4-14-2,-2 11-1,3-8-3,-3 10-2,3-12-9,-2 9 14,3-14 9,0 5-6,1-10 14,-1 5 22,0-5-22,0 7-5,0-6 33,0 4-37,-1-4 9,0 6 48,0-6-59,-1 8-6,0-8-6,0 9 7,0-7-46,1 10 0,1-9 51,0 10-3,1-7 361,-3 15 76,0-4-370,-8 30-72,5-25-1,-3 19-2,7-30-9,-1 13 17,1-11 81,-3 28-86,1-21-7,-3 24 10,4-28-12,0 19 14,1-19 36,-2 23-36,1-21-42,-2 19 42,3-20 3,0 13-3,1-15 45,1 26-45,0-20-14,0 36 8,0-36-30,0 24 36,1-26 5,0 18-2,-1-17 14,1 14-12,-1-20 1,0 19 28,0-17-76,0 31 42,0-27-3,0 24 3,0-29-9,0 16 9,0-15 54,0 19-60,-1-16-36,-1 19 36,1-24-2,0 11 5,1-19-2,0 4 5,0-7-6,0 3 6,0-5 0,0 8 3,0-5 75,1 26-78,-1-16-8,0 21 8,0-24-6,0 9-27,0-14 21,0 5 10,0-9-10,0 5 10,0-7 4,0 4-2,1-5 0,1 8 3,0-5-3,2 11 62,-3-6-59,2 13-34,-2-8 28,1 12 3,0-17 0,0 5 3,-1-11-3,0 0 0,-1-3-6,2 4 6,-1-3 3,1 5 0,-1-4 0,0 4-3,0-3 0,1 16 25,-1-6-34,0 23 9,-1-16 3,0 16-3,0-18 45,-4 25-45,0-22-76,-5 22 68,5-27 0,-1 10-1,4-15-10,0 12 16,1-14-6,0 14 9,1-11 0,4 16-2,-1-10-10,5 22 4,-4-21 5,6 29 3,-6-29 9,3 18-4,-6-25 1,2 4-1,-3-12-2,1 2-8,-1-7-12,1 2 11,-2-3 15,2 5-4,-2-2 6,2 6-5,-2-4 8,1 7-8,-1-6-4,0 8-2,0-9 9,0 4-9,0-9-6,0 1 6,0 0 6,0 1-6,0 2 0,0 0 0,-1 1-6,1 1-2,-1 1-34,0 10 39,1-5-3,0 20 1,0-19 2,-1 10 6,1-19 2,0 1-5,0-4 9,0 4-4,0-3-5,0 7-2,0-5-18,0 6-30,1-7 44,0 3 40,0-7-1630,1 0-608,-9-8-3332,-1 2 15366,-5-5-7837,25 19 0,-12-9 0,20 14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17.925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0 606 16811,'31'-4'372,"-2"1"-330,-11 4 90,1-1 53,0 0-82,-2 0-16,0 0-50,0 1 24,15 1-58,-11-1 3,21 2-4,-21-2 68,18 0 0,-15-1 31,35-2-92,-25-1-4,35-5-5,-33 1-47,36-4 47,-37 7-54,26-1 52,-37 4-60,18 5 56,-16 0 57,43 7-18,-28-5 49,51 1-77,-43-7 138,40-4-98,-38-2-23,2-4 1,1-1-23,-1-2-3398,41-10 3336,-56 14-190,19 0 166,-32 6 44,15 1 70,-21 2 58,22 0-24,-10 0 3369,34 0-3386,-19-3-42,7-2 0,2-1-6,4-2-4,-4-1 0,-2 1-30,-8 1-19,23-1 48,-43 5 75,6 1 20,-27 2-179,-1 0-4,-1 0 96,1 0 26,4-1 44,3 1-70,4-1-6,17-1 34,-4 0-64,24-1 2,-19 1 17,23-1 17,-29 2 45,16-2-37,-26 1 88,11-2-60,-15 3-36,5-2 0,-12 1 101,3 0-96,-3-1 57,12-2-17,-9 2 128,6-3-77,-10 5 539,-1-1-428,-1 1-176,1-1-34,0 1-142,6-4 50,-3 1-68,6 0 93,-6 2-17,4 1 157,-3 1-123,16 0 53,-8 0 42,23-2-8,-12 1-37,30-2-28,-16 1 418,48-4-259,-23 1-142,28-3 0,6 0 10,-42 3 0,3 1-535,19-2 1,11 0-1,-10 0 539,-16 3 0,-1-1 0,5 1 0,6 0 0,-7 0 3,-10 1 0,-1 0-5,40 0 1,-5 0-33,-15 1-243,-21 1 1,-7 1 234,-27 0 36,-5 1 6,-11 0 180,7 2-119,4-1 1524,29 5-1532,-4-3-53,55 1-8,-25-4-1454,18-1 1,4 0 1457,-43 0 0,2 0-1,24-1 1,12 1-1,-11 0-221,-23-1 0,-2 0 226,14 1 0,8-1 0,-9 0 0,32 0 18,-16 0 1,0 0 14,11 0-33,-17 0 0,0 0 0,10 0 1,2 1 1,0 0-5,3 1-24,-5 2 1,0 1 29,-6 3-5,-11-1 1,-1 0 1,12 2-25,0 0 0,1 1 22,0 1 0,-6 0 0,-1 0 3,-6-1 22,3 0 1,2-1-20,5-1 0,-1-2 0,-1-1 2,-1-4-4,-13 0 1,-1 0 34,7-1-97,-15-1 1,0 0 60,3 1 21,2-2 0,1 0-21,3 0-2,-1 0 1,0 1 9,0-2-12,2 1 0,2 1-4,2-1-15,-3 0 1,0 0 19,-2 0 4,-7 0 1,0 0-2,13 1-10,4-2 0,3 1 5,2 0-2,-3 1 0,-2-1 1,-4 2-5,0 0 0,-1 1 2,3 1 6,-2 0 1,-1 1-7,0 2 9,-6-2 0,2-1 0,15 0 5,9-1 1,2-1-6,7 0-339,-4-1 1,-1-1 343,-5-1 12,-18 1 0,0-1 2736,6 1-2773,-16 0 0,-1 1 20,5 0 1,-2-1 1,-1 1 1,1-1 2,-2 1 1,0-2 3,0 0 20,11-3 0,4 0-34,9-2-187,3 0 1,1-1 182,3 0-15,-10 1 1,-1 1 17,16 1 3,0 0 1,0 0-1,-1 4-16,-8-1 1,-2 1 18,-11 2-171,-2 0 0,-1 0 180,-1 0-4,-4 0 1,-2 0 30,-4-1 832,41-2-868,-38-1-2,-6 0 1,1 0-2,15-2-3,8 0 1,3 0 2,6-1-68,-3 0 1,-1 0 70,-6 0 63,-4 2 0,-1 1-63,-1 0-4,-7 2 0,-2 0 4,-4 1 0,-7 1 0,1 0 3,11 0 20,12 1 1,2-2 13,9 0-21,2-3 1,-1 0 17,2-5-33,-14 1 1,0-2-8,12-3 0,-17 3 1,-1 0-37,7 0-6,-8 3 1,-1 2 13,-5 1 21,-7 3 1,-3-1 40,-7 2-17,53 0-8,-46 0 2,1 0 1,0-1 36,1 0-42,41-4 6,-35 1-11,7 0 1,2 0 4,6-1 1,2 1 1,-1 0-2,1-1-6,3 1 1,1 1 2,2 0-1,-5 1 0,-1 1-5,-6 1-36,-10 3 1,1 0 44,11 2 1,5 2 1,0 1 3,4-1-5,-6-1 0,0 0 0,-3-2 5,-9-1 1,2 0-3,15-2-3,-8 0 0,2-1 3,17-2 4,5 0 0,2-1-3,-48 2 0,0-1 0,45-2 1,-3 2-5,-9 1 5,-4 0 1,0 1 28,-1 0-33,-5 0 0,-1 0 33,-3 0-38,-8 0 0,2 0-5,14 1-8,-9 0 1,2 0 13,14 1-1368,6-1 1,2 0 1367,3-1-2,-4 0 1,-1 0-9,-7 0 6,0 0 0,-1 1-27,1 1-27,-5 0 1,-2 1 57,-3 3 2,-10 1 0,1-1 278,16 2-255,7 1 1,3-1 27,6-1-45,-2-2 1,-2 0 2898,-5-3-2907,-1-1 0,0-1-30,-2 0-150,-10 1 1,-4-1 180,-11 0 7,32 1 4,-40 0 1372,40-1-1353,-35 0-35,7 0 0,1 0 4,6 0 6,-2 0 0,0-1-3,-2-1 1,-8 0 1,0 0 11,11-2-15,0 1 1,0 0 1,0 0-3,-8 2 1,-2-1-21,-9 2 62,-1 0 1,1 0-35,0 0-2,46-2-3,-51 2 0,31-1 0,-31 1 413,34 0-405,-30-2-1,6 0 0,2-1-4,3-2 5,8-1 1,-2 0 33,-9 1-59,-7-1 0,0 1-16,-8 1 16,30-2-17,-31 4 1,31-1 35,-29 3 35,54-2-37,-44 0-3,11-1 0,1 0 37,-4-1-30,0 0 0,0-1-4,-1 1 0,-8 0 0,-1 0-3,6 0-8,34 0 3,-43 2-40,34 1 48,-49 1 45,18 0-45,-39 0 121,4 0-116,-8 0 37,11-2 45,-5 1-39,17-5 30,-16 3-8,10-5-120,-19 5-79,7-3 90,-7 3 47,11-1 51,-4 1-56,14-3-1,-10 2-4,23-6-82,-18 5-45,24-3 95,-21 4-19,36 0 11,-29 1 0,28 2 8,-36 0 34,6 1 3,-19 0 42,2 0 5,-8 0 29,6 0-79,-3 0 67,12 0-73,-6 0-89,33 0 59,-18 0-31,39-1 33,-31 1 51,30 1-17,-28 0 0,34 1-3,-40-1-45,21 2 46,-37-2 2,9 2 2,-12-2 54,19 1-22,-14-2-28,23 2-6,-19-2-3,20 1-3,-18 1 3,23-1 1,-26 0 7,18 0 4,-22 0 35,15-1-38,-12 1 112,21-1-85,-21 0 121,16-4-117,-25 2-35,5-3-46,-10 3-102,5-1 45,-3 3-53,12-1 76,-7 1 106,21 0-62,-16 1 26,19 2 58,-18-1-2,11 2 2,-14-3 71,8 0-71,-14-1-53,9-2-5,-12 1-82,12-2 12,-11 1-17,15 1 92,-7 1-339,15 0 342,-14 0 154,4-1-17,-16 1 275,-2-1-4634,-4 1 391,-1-6-1486,3 1 8593,3-8 1,3 2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23.944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148 0 18082,'2'45'104,"0"-6"-68,-2-27 34,0 0-36,0-1-26,-1 1-8,-2 1-3,0 1-2,0 2-6,-3 18 89,2-11 216,-6 34-291,5-31 56,-8 23-54,6-28 32,-5 17-116,5-20 79,-1 14 0,4-18-5,-1 10-32,3-10-22,-4 16 59,4-15-5,-2 14 5,3-17 145,-2 11-100,2-11-42,-2 11 22,2-11-16,-2 10-7,1-9 66,-2 8-38,1-9-66,-3 14 36,3-11 0,-2 16-8,3-13 5,-1 17 6,1-13-3,0 27-31,1-22 31,0 23-3,1-27-5,5 24 8,-1-23-56,7 21 53,-5-23 11,6 17-8,-4-15-3,5 16 37,-4-16-40,7 26 6,-7-25 12,10 31-12,-11-32 0,7 19-3,-8-24-28,2 10 31,-5-14 28,2 8-28,-4-12 14,1 12 11,-2-13-33,2 12-29,-1-13 37,1 7-5,-1-8 13,2 5-2,-2-5 2,1 4-8,-1-4 11,1 4-5,-1-5 78,4 9-84,-3-7 11,5 11-8,-4-10 5,2 9 26,-2-7 22,4 12-22,-3-12 66,5 17-66,-6-15 36,4 14-62,-5-13 40,1 8-40,-3-10 62,1 5-19,-2-9 13,0 4-64,0-8 6,0 4 53,0-5 41,0 7-66,0-3-28,-1 9-6,0-8 5,-1 10-5,0-8-3,-2 11 1,2-11-40,0 10 39,1-11-6,1 9 9,0-7 6,0 18 0,0-14 5,0 18-8,-1-18 8,0 11-8,0-12-1,-2 18-2,1-15 0,-1 16 0,2-17-2,-1 14-1,1-12 8,-2 19-7,1-18-15,-1 14 8,1-20-38,1 11 55,0-13-2,1 7-6,0-11 0,0 5 3,0-4 5,0 6 34,0-5-22,0 13 30,-1-10-44,-2 11-1,0-13-13,-2 11-1,3-11-7,-1 8 7,2-12 6,-1 6-2,1-6 16,-2 9-11,1-7 395,-2 13 47,1-9-349,-3 10-96,3-9-3,-2 7 6,3-12 9,0 4-4,1-7 29,-2 2-31,2-3-1,-2 5-7,1-5-4,-1 7 4,1-4-43,-1 8 43,1-5-35,-4 23 49,2-13-43,-5 25 26,4-23-1,-1 17 9,4-23-33,0 11 33,2-18 39,0 4-39,1-8 3,1 4-3,0-6-14,1 7 14,0-5 14,2 15-11,-2-8 44,1 18-47,-2-11-11,-1 14 11,-1-13-14,0 18 11,0-21 6,0 15 28,0-19-37,1 8 6,-1-10 42,0 5-42,0-8 6,0 6 5,0-6-14,0 11-2,0-10-43,0 14 56,0-14-8,0 12-30,0-10 72,0 12-42,0-6-14,0 21 8,0-18 3,0 16 3,1-21 59,-1 16-53,0-14-6,0 15-6,-2-17-2,-1 10 5,0-11 0,0 11-28,2-10 40,1 20-7,0-16-4,-1 20 2,1-20 5,-2 17-8,2-15-2,-1 17-20,1-21 30,0 8-5,0-19-8,0 2 2,0-6-2,0 2 8,0-3 36,0 3-33,0 0 3,0 4-1,0-2-10,0 10 2,1-7 0,1 12 6,2-11-3,5 15 0,-4-12 5,6 13-5,-5-16 0,3 6-2,-4-8-4,5 8 6,-5-8 0,5 8 0,-5-9-6,3 12 4,-3-9-4,3 14 3,-4-13 0,0 7 3,-3-10 6,1 3-3,-2-8 2,1 1-7,0-3-46,-1 0 107,0 1-23,0 0-36,0 2 0,0-1-11,0 1-23,0 2 29,0-2-6,0 4 2,1-5-13,1 5 22,0-6 8,1 4-8,-2-5-5,0 2 38,0-1-22,0 1-8,-1-2-3,0 1-3,0-1 12,0 0-4,0 3-5,0-2 37,0 2-32,0 2 1,0 0 5,0 4-5,0-3-1,-1 4-38,0-6 41,-1 5-8,0-6 0,0 4 0,1-5-33,1 4 33,0-3-9,0 3 1,0-3 11,0 7 30,0-7-38,0 3 5,0-5-112,0 0 120,0 0 93,0 0-93,0 2 1,-1 0 33,0-1-26,0 3-16,0-1-11,-2 7-31,2-5 9,0 9 33,1-6 5,0 12-8,0-7-27,0 16 38,0-17 0,0 8-8,-1-16 0,1 2 0,0-6-168,0 0 168,0 0 93,0 0-57,0 3-30,0-1-6,0-1 5,0 1-5,0-1-2,0 0-40,0 1 39,1-3-59,3 5 57,-1-4-12,4 3 17,-5-5-328,1 1-579,-11-5-294,1 0-569,-9-5-2268,3 0 13868,-9-7-8187,53 33 1,-34-23 0,43 30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31.669"/>
    </inkml:context>
    <inkml:brush xml:id="br0">
      <inkml:brushProperty name="width" value="0.17143" units="cm"/>
      <inkml:brushProperty name="height" value="0.17143" units="cm"/>
      <inkml:brushProperty name="color" value="#FF0066"/>
    </inkml:brush>
  </inkml:definitions>
  <inkml:trace contextRef="#ctx0" brushRef="#br0">1 626 18197,'45'2'350,"-1"0"-350,-15-2 0,5-1-8,1-1-62,0 1 11,-2-1 6,-4 2 11,-2-1 39,-2 1 3,-2 0-34,34 6 29,-25-3 16,37 7-3,-40-6 9,26 3-9,-18-4 37,35 2-39,-22-4 22,12-1 0,1-1-28,8-2-6,-1 0 1,-2-2-1,-5 0 3,29-4 9,-49 6-12,22-3 3,-39 5-39,12-2 9,-28 3 36,1 0 30,-7 0 124,4-1-70,-2-1-28,9-3-51,-3 1-8,7-3-42,-9 4-36,7-3 10,-7 4 54,15-3-28,-4 3-8,45-5 50,-16 2 45,16-3 0,6-2-531,-22 3 0,4-1 473,16-2 0,9-2 0,-4 1 9,-1 0 0,4 0-12,-2 0 1,11 0-1,1 0 1,-11 1-16,7 0 0,0 1 40,13-1 1,11-1-1,-15 3-9,-30 4 0,-3 2-35,11 0 1,5 1 0,-8 2 31,31 3 4,-13 2 1,-3 2-336,-9 3 390,-8-2 0,1 0-47,20 1 19,-3-4 0,3 0-14,-31-4 0,3 0-15,27-1 0,14 1 0,-9-1-513,-15-1 1,2 0 499,-6 0 0,9 0 0,1-1 0,-11 1 10,5-1 0,-1 0 6,8-1 1,8 0 0,-7-1-3,-9 1 0,3-1 15,-4 0 1,10-1-1,1 1 1,-11 0-12,8-1 0,-1 0 0,17 0 0,9 0 0,-13 0-4,-27 2 0,-1 0-14,18 0 1,10 0 0,-11 1 9,-16 0 0,0 0 5,13 0 0,9 0 0,-11 1 1,-19-1 1,-2 1 3,40 0 0,-1 0-5,-41-1 0,1 1 20,37 0 0,-1 0-129,-39 0 1,1 0 110,16 0 0,8 0 0,-7 0-1,-15 0 1,0 0 23,24 0 0,11 0 1,-12 0-27,-24 0 0,-2 0-76,13 0 0,8-1 1,-9 0 75,35-2-2,-17-1 1,0 0-156,12-2 151,-20 2 1,-2-1-4,4 0 1,-10 3 0,-2 0-1,-6 1 14,2 0 1,-1 1-3,-10 0 774,49-2-777,-50 0 17,39-4-12,-36 1 48,44-5-53,-37 3 0,4-1 0,1 1-8,2-1-9,-4 1 0,-2 1 15,-8 2 185,28 0-219,-39 3-6,34 1 42,-38 2 50,34 1-44,-35-1 81,57 0-85,-38-3-5,4-3 1,2 0-1,3-3-17,-9 1 1,0-1 1132,8-1-1169,33-1 56,-44 5 515,44 0-511,-55 2 1,12 0 0,12-2 0,11 1 0,8-2 0,10 1-1,6-2 1,6 1 0,5-1 0,4 0 0,2 0 0,2 0 0,0 0-1,0 0 1,-3 0 0,-3 0 0,-4 0 0,-5 1 0,-7 0 0,-8 1-1,-8 0 1,-11 0-542,41-1 0,-19 0 1,-11 2-1,1-1 0,9-1 1,20 0 527,1955-101-2259,-2066 106 1607,0 0 667,4 6 27,-1-4-27,2 5 39,-2-5 2422,-1 0-1507,0-1 2387,0 0-3391,1 0 44,1 0 128,0-1-24,2 0-54,1 0 46,2 0-63,-3 0 18,1 0-51,-5 0-138,-1 0 138,4 0 51,-1 0-51,6 0-31,-1 0-14,1 0 12,0 0-18,0 0-44,1 0 61,-2 1-33,5 3 64,-7-1-47,6 2 50,-7-3 92,8 3-55,-5-2 47,13 1-31,-7-1-42,16-1-11,-11 0 3,12 0-6,-20-1-2,2 1-49,-13-1-147,-1 0 268,4-1-5,0 0 16,4 1 6,0 0-39,0-1 84,4 0-62,-3 0-73,10 0-27,-10 0-63,8 0 88,-11 0-79,3 0 87,-4 0-3,9 0 1,-5 0-35,8 0 29,-9 0-15,3 0 18,-5 0 8,2 0 5,-4 0 68,4 0-40,-2 0 45,16 0-81,-8-1-39,17 0 33,-15 0-72,8 0 78,-8 1 641,57 0-641,-16 0-53,13 2 0,5 0-381,16 1 437,-10 2 0,-1 0-3,10 0 3,-8 1 0,-2 1-3,-9 0 0,-14-1 0,-5 0 2,-20 0 10,8 1 24,-21-3 37,35 3-70,-14-2 2,11 0 1,4 0-1,19-1-2,2 0 0,3 1-146,-28-3 1,2 0 140,22 1 0,10 1 0,-9-1-261,-12 0 1,-1 0 252,14 0 0,9 2 0,-10-2-7,-20 0 0,-3 0 13,37 2 0,-2 0-75,11 1 72,-1 2 0,1 0 4,-50-3 0,2 0-1,21 2 0,11 2 1,-11 0-354,-21-3 0,-1 0 360,48 7 0,-1 0-3,-4 1-3,-14-2 0,-1 1-28,10 2 53,-15-2 1,-1 0-20,9 1 22,1 0 0,1-1 9,0 0-20,-4-2 0,-1-2 44,-6-2-55,-12-2 0,0-1-3,7-1-18,-1 0 0,1 0 18,-1 0-3,-6 0 0,-2 0-5,-6 0 835,37 4-830,-50-4 16,18 1-71,-42-2 772,-2-1-723,-10-1 197,0 1-188,-1-1 146,11 0-113,-4 0 79,13 0-78,-10-1 11,8-2-45,-11 0 5,2 0-2,-9 2 39,0 0-8,1 0-34,0 0-6,3-2-36,-2 1 36,2 0-8,2-2 9,1 1-99,8-3 99,-3 3 7,12-3 7,-11 3 44,10-3-47,-12 1 38,11-2-52,-12 3-121,11-3 76,-12 5-23,9 0 76,-9 1 17,12 0 25,-11 1 70,12-2-70,-11 0 11,14-3-50,-15 3-6,9-3-2,-15 3-74,2 0 46,-3 1 16,3 0-36,-4 1 39,3 0 14,-3 0 5,3 0 4,-2 0 94,5 0-94,-5 0 27,7-2-33,-4 1 5,9-2-5,-6 1 3,19-2-1,-14 0 88,13 0-43,-18 2-44,7-1-40,-9 1 17,13-2-25,-9 1 42,12-3 0,-13 4 68,4-2-68,-11 4-12,1-2 7,-2 1-37,6-1 33,-2 0-30,13-2-31,0 2 34,75-5 36,-27 4-22,-7 2 1,12-1-1,-8 0-295,-14 2 0,0-1 311,14 1 1,7 0-1,-8 0-2,33 0-10,-15 2 0,0 1 15,15 2-2,-16 1 1,-1 1 2,16 3 0,-15-1 1,0 1 9,15 2-10,2 0 1,0 0 1,-49-6 0,0 1 18,17 0 1,8 1 0,-11-1-13,17 1 20,-11-2 1,-2-1 7,-12-1-23,28-1-5,-39-2-46,35 1 35,-44-2-74,22 3 46,-39-2 605,4 2-580,-15-2 0,1 2 8,-7-3-62,-1 1 62,3-1 53,1 0-19,5 1-31,1 0-1,2 1-4,1 0 2,8 0 0,-5 0-48,14 0 40,-13 0-40,21 3 45,-19-3 0,18 3 3,-17-2 56,19 1-56,-13-2-53,38-1 11,-31-1 39,30 0 6,-35-2 0,16-2-6,-21 0-42,14-2 37,-23 4-40,6-1 46,-16 2 77,5 0-75,-4-1-129,8 1 124,-4 1-29,11-1 40,-5 0 11,13 0-9,-10 1 146,10-1-126,-18 0-98,4 1-14,-13 0 6,9 0 78,-3 0 33,17 0 4,-10 0 38,17 0-69,-13-1 176,15-2-115,-20 2 95,6-3-92,-16 2-92,6-5-54,-4 3-111,7-4 125,-6 6-30,6-1 55,-8 2-133,4 0 164,-6 1-2,5 0 2,-5 0-8,5 0-20,-5 0-69,4 0 50,-3 0 61,8 3-5,-5-2 5,8 3 45,-7-1 85,17 1-130,-9-2 121,16 1-70,-15-2 181,6-1-86,-14 0 9,0 0-214,-7 0-1119,-1 0 1170,1 5 87,3-2-82,3 5 54,3-2-56,3 0 75,0 0 26,7 1-70,-7-3 156,7 0-61,-14-2 117,0-2-1189,-6 0 570,-7 4-41,3-1-143,-6 4-552,5-3-454,-3 3-1806,-1-2 3369,20-16 0,-13 10 0,18-13 0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56.4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498 54 14059,'36'-19'859,"-6"3"-548,-25 11-25,-2 2-54,-1 0 3038,-1 3-3270,-5-1-36,0 1-93,-5 0 62,-1-1 5,-3-1-24,-3 0-43,-2 1 8,-3 1 51,-1 0 17,-2 1-112,-24 15 165,17-3 84,-42 35-76,41-22 90,-28 31-122,24-6 1,2 0-47,-6 5 67,8-5 0,6-5 9,18-23 50,2-2-48,2 0-5,2-1-3,1 0-53,0-2-40,2 6 93,1-9-30,3 9 30,0-13-17,5 7 17,-5-11 0,6 6 3,-4-7 41,6 5-41,-3-4 50,9 5-47,-7-5 42,20 6-48,-12-7-3,26 3-277,-19-8-1050,35 1 621,-28-2-1578,27-2 477,-33-1-3736,14-6 5546,-22 1 0,-2 0 0,-13 5 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57.7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485 38 13182,'-47'-10'829,"7"1"-605,28 5-118,0 1 102,-2-1-119,0 2-27,0 0 72,-1 0-8,-2 1 87,-21 4-168,13 1-3,-29 10 19,27-2 421,-24 16-191,28-13 17,-15 14-308,26-16-106,-5 15 95,11-14-57,-2 14 10,7-15 94,3 11-30,2-10 80,11 11-86,-2-11 42,17 10-33,-14-14 89,12 5-11,-14-11 89,9 0-86,-7-3 33,26-15-123,-18 4 0,17-12-9,-17 7 7,1 0 2,-1-2 0,0 0 0,-1-1 0,-3 1 50,7-8 3,-9 7 73,7-11-73,-14 14 76,2-6-118,-9 13-120,1-1 14,-4 6-1285,-1 2 1380,0 5 151,0 2-70,0 4-81,0 2-6,1 2 6,1 0 3,1 1-20,8 10 9,-3-8 5,8 12 6,-7-16 112,17 7-9,-9-12 54,25 1-160,-14-7 64,25-9-64,-18-1-313,34-19 313,-35 10 2,19-16 60,-36 20 254,1-7-139,-13 14-79,-3-1-98,-2 6-1131,-1 0 1131,-2 4 229,-1 2 37,-3 6-176,-1 3-57,-3 3 21,-6 10-10,3-6-38,-7 12-6,10-17-118,-2 5 286,8-14 227,2-1-202,3-6 300,0 0-493,2-3-313,8-9 161,1-2-41,21-19 104,-7 9-43,31-21-70,-19 20 116,36-18 83,-40 25-120,17-7-1,-36 19-142,3 0 188,-12 5-93,0 3 314,-5 2 131,0 8-122,0-1 279,2 15-325,0-13 96,2 10-43,0-13 18,5 7-107,-2-6-23,14 12-47,-8-10 54,16 9-4,-14-13 12,15 4-485,-10-7-2766,25-1-547,-22-3 3736,11-3 0,-26 1 0,-4-1 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59.4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131 93 17309,'-26'6'-193,"0"2"188,9 4-88,-1 1-92,4 0 65,4-1 120,3-1 6,3 1-6,0-1-3,2 1-6,1 1-105,0 15 102,3-13 12,7 14 73,-1-20-59,9 2 48,-8-7 165,13 0-138,-10-3-27,15-3-29,-11-1 18,14-6-9,-12 2 81,17-12-53,-18 7-20,15-15-41,-18 12 41,9-13-41,-11 11-12,9-15-8,-12 18-59,5-10 70,-10 16-54,1-1-7,-3 6-186,-1 1 43,-1 2-236,-2 4 522,-1 1 49,-3 10-131,1-3 0,-5 19-36,4-14-43,-1 16 18,5-17 16,1 9 42,5-12 129,19 10-45,-1-15-3352,31 3 3324,-19-12-111,43-13 120,-36 3 53,35-16-107,-45 11 177,14-10-53,-24 11 3524,4-7-3525,-17 9 270,-1-11-401,-9 11-75,-13-17 41,3 16 26,-13-11 5,13 14-129,-3-6 71,7 10-816,1-1-30,4 5-5743,6 2 3209,2 3 3441,6 2 0,-5-1 0,0 0 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6:59.96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0 240 12706,'52'-2'42,"-1"0"0,40-5-37,-56-7 60,0-2-4,-1-1 12,-4 1 109,-5-1 404,-5 1 41,-7 1 224,-5-15-744,-4 13 257,-8-14-213,-2 20 115,-9-3-241,4 8-201,-19-1 114,11 6 45,-21 3 14,18 4-75,-25 21 159,24-8 124,-14 25-205,25-18-48,1 20 14,8-20 40,18 27 0,-1-28 64,34 18-476,-13-26-1778,38 2-726,-25-13 2910,30-5 0,-49-1 0,5-3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46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130 1 16385,'3'55'-25,"-1"-6"-28,-4-33 8,2 1 45,-1-2-5,1-2-32,0 2 29,0-3-23,1 2 31,1-3 8,-1 1 46,2-2 16,-1 1 8,0-2 20,-1 2-11,0-1 11,-1 2 8,0 0-19,0 0-53,0 2-32,0 0 7,0 1-1,0 1 34,0 0-36,0 0 2,0-2-2,0-1-1,0-1 4,0-2-1,0 0 1,0-2-1,0-1-2,0 0-1,0-1-2,0 0-3,0-1-3,0 0 3,0 0 11,0-1 166,0 1-29,0 0-50,0 0-47,0 0-46,0 1 1,0-1-3,0 2-3,0 0 0,0 1 0,0 0-3,0 0 0,0-1-3,0 0 4,0-1-1,0 0 0,0 0 3,0 0-3,0 0 3,0 1 3,0 0-3,0 0 0,0 0-3,0 1 3,0-2 0,0 0 3,0-1 0,0 1 2,0-1 32,0 0-29,0 0-2,0 1-6,0-1-6,0 0-2,0 0-1,0 2-2,0-1-22,0 2 33,0-1 5,0 2 4,0 0-1,0 0-2,0 0 38,0-1-41,0-1 3,0-1-3,-1-3-3,1 1 0,-1-2 0,1 0-6,0-1-47,0 0 25,0 1 28,0 1 3,0 0 5,0 2-5,0 0-3,0 3-6,0-1 6,0 1 0,0 0 0,0 1 0,0-2 0,0 1 0,0-2-3,0-1 1,0 0-1,0-2 3,0 0 5,0-1 4,0 0 13,0-1-22,0 1-33,0-1 33,0 2 0,0-1 2,0 4 4,0-2-6,0 3 0,0-2-34,0 0 29,0-2 2,0 0 3,0-1 3,0 0 201,0-1-209,0 0-43,0 1 48,0 2 6,0 0-6,0 2-3,0 1-42,0-1 0,0-2 40,0 0-1,0-2 84,0-1-136,-1 0-74,1 2 132,0 1 70,-1 3-20,0 2-50,-1 3-2,0 0-1,0 0 3,0-1 0,1-1 0,0-2-9,0-1 9,1-3 6,0-2-700,0 0 694,0-1 168,0 1-79,0 1-36,0 0-8,0-1 34,0 0 495,0-1-740,0 1 88,0-1 16,0 1 54,0-1 8,0 1 45,0 0-40,0 0 4,0 0 120,0-1-314,0 1 185,0 0 36,0 0 6,0 2-33,0 0-4,0-1 1,0-2-572,0 1 513,2-5 53,0 1 25,1-3 40,-1 3-12,1-1-45,0-1 45,0 1-16,0 0 13,0 0 20,-1 1 9,-1-1 19,1 1 14,-2-1 11,1 2 6,-1-2-6,0 1-3,0 0-16,0-1-9,0 0 0,0 0-8,0-1-9,-1 0-36,-1 0 3,0 1-3,-1 0-8,0 2-23,1 0 31,0 1-8,-2 0-34,2 0-3,-2 0-3,0 0-27,0 0-12,0 0-6,-1 0 46,0 0-40,2 1-50,-2 1-26,2 1 18,-2 3 8,2 1 44,-2 2 15,1 1 30,0 0 6,1 0-3,0-1-5,0 0-26,1-3 26,0 1-3,1-2-40,1-1 7,-1-1 10,1 1-11,0-2-5,0 1 13,0 1 32,0 1-62,0 1 13,0 1 46,0 0-45,2 0 0,1 1 11,2-1-28,0-1 25,1-1-17,2 1 20,0-2 6,1 0-23,2-2 56,0 0 3,4-1 6,0-1 36,3 0 11,0-2-45,2-2 46,0-2-21,1-3-33,-2 0 0,0-1-3,-1 1-145,-1-2 61,-1 2 82,-2-1 5,-1 2 8,-1-1 45,-3 2 34,-1 1 17,-3 1-6,0 2-12,-4-1-7,1 1 8,-2-2 16,0 1 1,0-2-17,0 1-17,0-2 8,0-1 34,-2-1-25,-3-1-9,-3-2 1,-4 0-71,-3-2 42,-3 2-41,-2-1-4,-3 0 65,0 2-61,-1 1 61,1 2-28,2 3-37,0 0 57,2 4-20,1 0 45,1 1-12,3 0-63,1 1-12,0 3-96,1 4 10,0 2 16,0 4 67,0 3 3,1 2-6,1 3-2,0 1-1,2 0-24,2-1 27,0-1-39,2-3-13,1-2 13,1-2 3,2-2-9,0-1 15,0-2-14,0-1-20,0-2 0,1 0 11,1-1-3,3 0-8,1 0 9,1 0 2,1-1-36,2 1 33,0-2 0,3 1 4,0-3-4,0 0 26,3-1 33,1 0-31,1-3-97,3-2 27,1-5 14,1-1 40,-1-1 44,-1 0 6,-3-1 3,-2 1 137,-5 3 67,-2 0 65,-4 3-3,-3 0-45,0 2-59,-2-1-36,-1 0-26,-3-2-24,-3-2-71,-4 1 26,-1-1-23,-2 1 31,0 1 0,0 2-36,2 2-4,0 1 4,1 1 72,1 1-27,1 0-46,0 0-5,1 0-50,0 0-20,1 2-6,1 2-27,-1 1-18,3 2 9,-1-1-28,1 2 3,2-1 42,0 1 0,2 2 0,0-1 8,0 1-8,0 0 16,2-1-19,2 0 48,4-2-12,1 0-8,1-2 17,2-2 45,0-1 8,1-1 2,0-1 43,0 0 42,-1-2 8,-1-1 37,0-3 25,-3-1 33,-1 1 34,-3-1 11,-1 1-28,-2 2-19,-1-1-40,0 1-2,0-1-17,-1 0-26,-3 0-27,-2 1-17,-4-1-48,-1 1 17,-2 0-28,1 1-8,1 0-46,-1 2 52,2 0-1,1 1 0,1 0-31,0 0-52,1 1-15,-1 1-3,2 3 1,-1-1 16,2 2 28,0-1-3,1-1 4,1-1-4,1-1 3,1 1-2,1 0-18,-1 0 4,1 0 5,0 0 0,-1 1 2,1 0-10,-1 0-9,1 1-8,0 0 17,0 0-9,0 0-53,0 1-524,0-2-103,2 0-350,2 0-387,1-1-666,2-1-966,1 0 12966,-1-1-7373,-20-21 1,11 14-1,-16-14 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0.6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256 80 16567,'-28'-13'-5,"0"3"2,7 13 0,-1 2-5,-2 3-29,1 2 37,2 1 104,1 1-34,4-1 0,2 1-76,-3 11-38,8-8-113,-2 14 154,9-15 81,19 12-8,-3-14 70,31 6-128,-15-14-166,41-4 100,-32-6-58,37-13 112,-39 4 70,26-17-36,-29 12 2,18-17-30,-27 16 397,7-22-224,-22 24-22,-4-14-255,-12 24-22,-12-3 50,2 10-135,-13 0 161,10 2-220,-17 6 141,18-1-73,-11 11 146,17-6-715,-2 10 99,7-8-1306,3 8 49,3-9 1923,14 7 0,-10-13 0,11 2 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1.4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297 0 15361,'-29'31'249,"2"-3"-126,13-8-50,-1 0-40,-1 5 32,1-1-32,-2 3-27,0 1 0,-1-1 2,1 0 20,0-2-34,-7 18-64,11-17-47,-8 24 117,17-33-34,-1 7 34,4-19 619,1 0-381,0-5 353,0 1-555,0-4-81,0-7-16,0-2-29,3-12 20,0 7-33,7-12 7,-4 15-354,11-9 282,-8 16-34,16-3 157,-7 8-89,19 1 125,-14 2-122,17 6 128,-20 0-81,14 14 78,-19-9 4,9 12 2,-15-11-12,5 9 4,-8-10 86,1 11 1,-5-12 408,0 10-221,-3-11-3,-4 7-193,1-8 311,-8 4-146,4-8 73,-13 0-213,2-3 132,-32-5-227,20-2-5,-31-10 5,32 4-79,-21-10 12,29 12-1154,-6-5 294,24 12-3836,2 0 3016,9 2 1747,1 0 0,0 0 0,-3 0 0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1.86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308 0 15212,'-28'57'818,"4"-6"-572,12-27-8,-1 1-87,-2 1-19,-2 0-37,-1 1-5,0 0-57,-2 0 21,2 1-54,-1-1-3,0 1 0,1-1-101,3 0 34,0-2 62,4 0-37,1-2 37,3-1-101,1 9-244,3-14-311,1 6 477,2-19-373,0-2-490,1-6-3815,3-23 2077,-3 5 2788,2-18 0,-3 25 0,0 2 0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2.9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7405,'3'8'6606,"0"-1"-6301,21 16-117,-7-15-135,23 19 6,-13-22-56,4 1 27,2 0-30,3-1 9,35 2 19,-25-4 42,39 1-70,-49-4 109,14-3-73,-27 0-33,17-7 0,-20 5 67,15-7-6,-20 6 194,6-3 44,-12 4 760,1-2-791,-7 5-148,-1 0-495,-2 2 224,-3 0 148,0 2 16,-4 1 161,0 4-99,-2 1-69,-3 2 167,-9 7-33,4-4-3,-20 16-146,18-15-142,-13 11 142,20-14-8,-2 4-92,9-7-113,0 5 113,3-9 89,1 3 166,4-4 335,11-1-397,-2-1 0,18-2-43,-13-3-41,17-6-6,-14 0-389,16-9 230,-15 7-384,19-17 476,-19 14 123,11-10 98,-21 16-67,0 0-162,-9 7-168,-1 1 442,-1 1-199,-1 3 3,0-2 115,-1 5 111,-1-1-226,0 3 37,-1 1-40,1 3 6,0-1-14,2 9 11,1-8 176,17 13-75,-3-15 39,25 3-62,-15-10 9,22-6-84,-17-1 44,40-18-47,-32 7-288,31-19 162,-39 15 188,19-20 61,-30 21 174,6-12-219,-19 21 79,-2 0-157,-3 7-216,0 1 34,-2 1 6,1 1 176,-3 1 227,0 3-121,-1 0-106,-2 3-53,1 0 154,-2 5-96,2-4 15,0 12-20,3-11 28,1 14-28,2-14 59,5 9-9,0-11 3,11 6 9,-3-5 33,13 4-33,-7-6-29,31 6-66,-20-8-721,42 4 435,-40-7-277,25 1 207,-33-3-849,15-3 241,-16 0-1493,17-8 754,-17 3 1736,12-16 0,-23 17 0,3-9 0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3.32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165 43 16136,'-24'28'633,"1"-4"-501,10-17-34,0 1 0,-1-1-28,0 2-9,1-1-55,1 0-6,1 1-59,3-2-42,1 1-106,0 2 207,5-6 468,-1 2-225,3-5 463,0-1-706,3-5-263,8-8 176,4-3-112,22-16 95,-9 10-44,24-14 70,-20 16-295,21-5 216,-31 16-44,10 1 122,-21 9 26,6 6 53,-6 1-5,3 5 2,-4-3-6,0 1 9,1 0 0,1 1 6,-1-1 22,0 0 62,7 3-90,-6-5-1756,10 1 339,-11-7 1417,4-11 0,-12 6 0,1-8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3.5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13776,'0'0'0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5.0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399 93 13572,'28'-31'2004,"-11"12"-1808,-9 6-106,-8 12-90,0-1-179,0 1 179,0-2 187,-3-2-117,0 1 11,-5-2-81,2 3-294,-4 0 143,1 2-34,-12 1 185,4 0 264,-26 3-220,18 0 35,-28 9 55,25-1 202,-35 18-196,30-11 135,-26 18-275,37-16-54,-7 12 10,19-14-88,1 14 126,9-17 57,10 8 27,0-16 45,8 0 1,-2-5-18,2-1-11,3-1-33,3-4-26,2-1-25,1-5-2,15-8-6,-9 2-3,23-14-3,-21 10-11,33-24-42,-34 21 101,20-17 106,-37 27-31,-1-1-145,-13 11-389,-1 1-379,-2 2 793,-2 4 538,1 0-283,-2 5-255,2 0 53,-1 1-45,1 1 48,0 5-61,2-3-12,9 11 22,-2-13 60,16 7-664,-7-13-1249,18 0 184,-11-4 1664,16-7 0,-26 4 0,3-4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6.7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546 127 14459,'17'-51'1266,"-4"9"-902,-11 32-28,-2 2-73,0 1 8,0 3 32,0 1 282,0 2-731,-2 1 23,0 1 78,-5 3 45,-1 5-8,-5 3-26,-2 5-19,-1 0 45,0 3 8,1 0 148,0 2 219,-14 29-115,-22 31-235,10-12-36,10-20 1,3-4 13,7-6-124,-8 27 51,16-28 24,0 26 38,10-27-32,1 31 42,4-37-30,2 19 28,-1-34-29,0 1 88,-2-12 399,-1-2-172,0-3 170,-8-4-594,-3-1-148,-37-15 199,18 7-199,-28-13-140,37 13-874,-4-5 485,15 8-1742,2-5-179,6 6 2744,9-7 0,-5 9 0,5-2 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7.5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47 15543,'54'8'114,"-5"-3"-77,-25-12 5,-1 0 11,-4 1 81,-2 1-134,-3 0 0,1 0-61,0 0 52,2 0-35,2 1-29,11-1 31,-7 2-93,8 1-16,-18 1-28,-2 1 64,-9 0-117,-1 0 643,-1 5-181,0 0-219,-2 5 112,-2 5 205,0-4 114,-9 20-388,6-13-12,-7 21-42,8-18 8,-1 14-53,5-14-25,-1 17 62,3-19-90,3 14 103,-1-23 71,7 3 92,-2-11 112,14-2-218,-6-4 8,18-10-34,-12 2 9,18-13-51,-14 8-39,31-19 48,-27 17 193,27-17-14,-38 25 168,4-4-238,-19 12 73,-2 2-1448,-1 1 1263,0 4 202,0 0-15,0 5-187,0 0 73,0 1-73,2 0 0,0 1 39,3 5-39,-1-5-8,3 9-68,-2-9 76,4 4 6,-3-8 114,7 2-13,-3-6-998,24-3 264,-14-3-3369,34-17 798,-29 4 3198,12-8 0,-26 15 0,-5 3 0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7.90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205 1 16626,'-23'49'168,"2"-3"-115,8-17-44,0 2 61,0 2-17,-1 1-45,0 2 1,-1 0-1,-1-1 1,0 0-9,2-2-177,-2 22 172,8-23-144,0 26-372,10-38-730,7 7 416,1-19-2360,17-2 14,-7-9 3181,19-12 0,-24 7 0,6-5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48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65 11854,'12'-23'227,"-2"5"-227,-10 14-47,0 2 47,0-2 81,0 2 56,0 0 118,0 0 196,0 1 300,0-1-331,-1 2-51,-1-2-30,1 0 0,-1 2-17,1-1 731,0 1-939,-1 0-114,1 0-47,-1 0-15,0 1-36,0-1-59,2 2-11,0 0 107,0 2 61,0 3 87,0 2 11,0 3-12,0 3 38,0 0-35,0 0-2,0 0-25,0-1-26,0 0-28,0 1-5,0-1 0,0-1-3,0 0 0,0-1 0,0-1-6,0-1 4,0-1 2,0 1 2,0-1 1,0 1-3,0-1 0,0 0 9,-1 0 44,1 0 0,-2 0-19,2-1-32,-1 1 4,0 0 0,0 1-1,0 0 1,0 1-3,0-1-1,-1 0-2,1 1-5,-1-1-40,0 1 37,0-2-1,1 0-36,0-1 12,1-1-4,0 0 4,0-1 24,0 1 9,0-2 6,0 2 2,0-2 26,0 0-26,0-1 1,0 0-1,0-2 26,0 1 11,0-1-43,0 0 4,0 0 25,0-2-34,0 3-5,0 0-1,0 1-24,0 1-4,0 1 1,0 0-23,0 0 51,0-1-34,0 0-3,0-1 39,0-1 3,0-1 3,0 0 96,0 0-52,0-1-7,0 0-32,0 1 37,0 0 101,0 1 42,0 2-87,0 1-56,0 1 3,0 2 0,0-1 5,-1 1 3,0-1-19,-2-1-31,1-2 33,0 0-28,0-2-2,1-1 30,0-1 32,-1 0-136,2 0 24,-1 0 38,1 1 6,-1 0 3,0 1 30,1 0-27,-1 0-6,0 1 0,-1-1-42,1-1 34,1 1-29,0-1 29,0 1-34,0-2 31,0 1 11,-1 1 0,1-1 8,-1 1-8,1-1-3,-1 1 3,1 0 0,0 0 6,-1 1-6,1-2-3,-1 2 0,0-1 3,1 0 3,0 0-3,0-1-3,0 0 3,0-1 9,0 0 33,0 1-6,-1 0-28,0 0 1,0 1-4,0 0 1,-1 0-3,2-1-9,-1-1 1,1 0 2,0 1 0,0 1 3,0-1 0,0 0 0,0 0 0,0 1 8,0 0 37,0-1-39,-1 1 44,0-1-5,1 0-3,-1 0 151,1-1 955,-2 0-1142,1-1-115,0 1-20,-1 0 174,2 0-3,0 1-510,0-1 34,0-6-185,0 0-453,0-7-608,-1-2-1026,1-6-1160,0-5 13696,0-1-7373,1 70 1,-1-40-1,0 56 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8.2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188 0 10510,'11'12'2632,"-3"-3"-1696,-8-9 1248,0 0-1921,-45 56-50,27-29 14,-36 45-39,38-41-57,3-1-78,0 1-44,2-2 19,2 0-59,0 11 23,0 9-62,4-9 19,1 7 9,4-29-39,0 7 78,1-15-1856,11 2 966,-2-8 893,25-11 0,-23 4 0,11-7 0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09.5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305 70 16262,'17'-22'213,"-3"4"-48,-14 11-33,0 1-71,0 0 37,-1 2 34,-2 1-132,-1 1-8,-2 1-202,-33 2 296,14 4 38,-40 11-119,34-1 1,-18 14-9,25-12-89,-10 11 86,18-14-67,-5 10-22,13-14 5,-1 9 57,8-12 94,6 7 35,1-8 35,14 6-33,-3-7-47,20 1-46,-11-4-111,36-9 106,-30 1 81,25-11-73,-36 6-80,14-15-3346,-20 12 3418,6-9-134,6-25-597,-18 34 731,13-23 317,-26 52-315,1 0 60,-7 20-62,6-17 3311,-4 13-3320,7-21 133,7 9 7,1-12 88,17 2-175,-7-6 1,19-4-6,-12-3-372,32-14 157,-26 5-87,35-17 193,-30 13 19,28-14 121,-29 14 874,10-4-944,-31 14-121,-3 2 121,-10 5 84,-2 0-114,-3 2 170,-21 12-140,8-4-62,-20 14 12,21-11-85,-7 8 102,13-9-63,-2 8 60,8-11-171,0 3 207,4-8 325,1-2-121,0-2 286,4-2-465,2-2-33,16-12 5,-4 2-120,24-17 28,-15 12-79,33-17 138,-31 20-230,28-6 109,-39 17-90,9 2 203,-19 7 97,1 7 8,-6 1-27,0 9-34,-1-6 0,0 7-6,0-10 6,8 9 90,-1-10-250,18 5-262,-5-9-617,30 0 244,-14-4-2017,54-1 1339,-44-1 1473,52-4 0,-73 3 0,12-3 0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0.0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237 507 12608,'-5'-50'1999,"0"-1"1,-2-27-1992,-6 73-8,2 7 78,-5 3-8,-2 4-8,-3 4 16,-1 2-16,1-1 28,1 3-9,2-2-3,-5 7-78,9-7-213,-3 13 163,12-14 103,5 10 28,7-15 59,17 5-103,-1-8-370,25-2 95,-18-5-124,36-17 362,-33 5 132,27-26-79,-34 15 48,15-27-101,-18 17-137,6-9 0,2-1 75,2-5 23,-2 3 0,-2 1 81,-6 6 53,-2-5-42,-16 21 28,-4 7-81,-1 5-115,0 5 9,0 4 106,-1 2 308,-9 9-160,0 2 12,-19 24-56,9-6 83,-22 43-125,22-31 123,-11 39-115,20-42-12,-2 38-66,9-39-28,0 30-18,8-41-1824,11 11 16,3-22 1862,18 0 0,-21-11 0,5-3 0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1.2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558 69 15092,'36'-38'896,"-8"7"-720,-29 31-78,-3 2 115,-2 2-109,-4 3 10,-5 4 1,-3 3-36,-1 2 44,-1 1-62,1 2 4,0 1-4,-12 22-80,-4 10 19,1 0 5,-3 13-2,19-31 3,-6 11-3,7-12-1,-1 1-2,0 1 3,0 2 179,1 2-182,1 2-112,-7 41 76,10-29 19,-6 42 14,14-55-50,0 15 53,5-31 328,-2 2-40,2-19 373,-1-1-661,0-10-104,-7-17-226,2 3-712,-15-27 348,7 19-1381,-17-24 361,13 20 1714,-7-19 0,17 31 0,0-3 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2.3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33 15565,'63'0'-3,"-3"-1"3,-22-1 0,2 1 3,3 0-6,3 1 6,1 0 0,1 0 5,0 0 57,-3 0-3471,37 0 3352,-32 0-69,3 0 0,-2 0 115,-11-1-222,26-2 230,-42 0 115,8-3-34,-18 3 3512,3-3-3512,-11 4 217,0 0-371,-5 1 1436,-1 1-1363,-4 0-204,0 0 39,-4 0 67,2 0 19,-1 0-44,0-1 70,2 1-115,-1 0 168,3 0 246,-16 7-41,4-1-93,-23 12-115,17-3-31,-19 17 43,22-14 94,-10 16-66,19-18-90,-1 8 47,7-11-89,1 7 95,4-10 285,15 3-212,-3-8 50,28-1-114,-15-8-135,48-19 53,-33 5 37,39-23 30,-45 18 48,28-24 31,-36 25 112,12-12-12,-31 23 20,-1 2-159,-8 7-815,1 1 781,-4 5 45,0 1 221,-5 5-171,2 0-95,-2 3-9,-2 6-69,3-4-23,1 8 101,5-10 48,8 6 22,1-9 165,28 1-235,-11-8-193,31-4 36,-25-3-269,33-17 421,-32 6-295,23-16 300,-32 14 98,4-8 34,-16 12 422,-2-1-492,-7 10 123,0 2-185,-2 2-48,-4 2 65,-1 1 58,-11 6-75,4-2-22,-10 11-56,12-9-107,-3 7 126,11-9 51,5 11 52,6-9-662,22 10-312,-2-12-2865,36 3 447,-19-7 3348,14 0 0,-34-3 0,-9 0 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2.6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294 0 15669,'-35'40'473,"0"0"0,-24 31-316,39-39-79,-1 2-75,0 1 28,1-1-31,1 0-9,2-2 1,1-1-54,3-3 57,3-3-1045,3 10 311,7-18-1222,10 6 259,3-22-3375,15-11 5077,-11 0 0,-1-2 0,-11 6 0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3.0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1 104 15313,'31'55'311,"6"-9"-275,13-39-5,8-3-25,6-2-570,4-2 413,0-5-196,-2-2 95,-4-6 101,-7-2 61,-5-1 45,-7-2-44,-5-1-107,-5-1 171,-4 1-20,-5-1 93,-4 2-101,-4 1 170,-1-2-117,-8 10 434,-4 7 51,-11 10 254,-15 22-473,2-6 266,-31 42-462,22-28 98,-23 36-62,32-39 43,-9 18-141,16-25-8,-1 5-45,8-14 3,3-2-3,2-1 9,1-3 36,1 0 0,3-2 106,10 4-19,1-5-518,36 5-107,-18-10-960,39 1 417,-33-5-2385,29-9 389,-31 2 3077,7-7 0,-28 8 0,-6 1 0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3.3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14641,'63'17'-428,"-1"-1"1,-4 0-1,-4-2-1708,7 3-2353,-6-3 4489,7-1 0,-34-6 0,1-3 0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3.7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203 1 15915,'-5'52'389,"-1"-2"-386,-5-15 67,0 2-64,-1 4 2,2 1-8,0 1-8,2 0-1,2 0-44,3-1 17,1-1 72,2 31-36,-1-28-8,-4 42 61,1-56 25,-3 13-72,2-31 302,1-2-303,2-7-469,-2-7 391,1-1-403,-4-9-84,2 2-1000,-5-11 204,2 7-4901,-14-23 6257,10 16 0,-3-5 0,11 18 0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4.3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72 15095,'89'-13'445,"-13"1"-417,-51 8-23,3 0-10,3 0 2,4-1-5,3 0-82,2 1 82,-1 0 8,-1 1-42,21-1 42,-24 1-40,17 0-30,-36 1 124,0 1 80,-12 1 42,-1 0 684,-3 0-860,-4 0 148,1 3 9,-5 1-146,2 3-8,-2 2 171,-1 7-166,2-4-8,1 5-120,4 0 120,1-3 33,1 2-24,3-6 61,2-2 39,6 0-39,2-3 0,4-1-8,2-3-23,14 0-39,-7-4-235,16-4 125,-19-2-44,15-15 241,-22 11 39,10-15-50,-19 16-15,1-7-16,-6 12-50,0-2-144,-2 8 9,0 1 247,-2 5 77,0-1-184,-1 5-30,3 3 2,-1-3 89,2 6-8,4-7-2,13 3-782,0-6-2848,41 0 6,-22-6 3573,22-2 0,-39-1 0,-6 2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50.8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15198,'46'31'-11,"-6"-4"-20,-29-20 31,1 2 6,-1-2-1,0 1-5,-1-1 6,0 1 92,-2-1 8,0 1 29,-2 1-20,-2 0 36,-2 2-8,-1 1 25,-1 0 78,0 0 37,0 0-73,-3 1-70,-2-1-51,-4 1-7,-2-1-21,1 0 9,-2-2 25,1 0 20,-1-1-11,1-1-17,0 0-17,1-2-26,0 0-2,1-2 12,0-1 24,2 0-28,0-1-47,0 0 3,0-1-6,-1 1-6,-1-1-61,0 0 5,-1-1-139,1 0-216,0 0-51,2 0-123,1 0-207,1 0-283,2 0-459,1 0-520,1 0 0,1 0 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4.6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149 1 17433,'-33'42'697,"4"0"-524,16-5-52,1 1-34,-1 0-79,1 0 31,2-1-39,0-2-5,2-3-29,3-2-16,3-3 47,1-3-78,2 4-2126,13-4 936,-3-6-4898,21-7 6169,-13-11 0,0 0 0,-12-2 0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6.85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1 137 14865,'53'26'224,"-4"-5"-221,-17-21 67,1 0-9,2-3-52,-1 0 89,-3-4 134,-2 0-2,-5-2 663,8-9-700,-14 5 152,6-12-247,-18 13-73,-3-12-87,-8 10-195,-10-10 223,1 15-196,-12-3 74,8 8 125,-17 6 76,10 5 254,-30 24-220,26-9-1,-22 25-22,31-24-73,-10 22-75,18-24 92,-1 14-9,11-22 43,6 8 81,4-10 156,40 7-265,-10-11-31,58 2-504,-36-8 159,-6-5 0,0-1 60,10-4 111,0-7 0,0-4 59,-2-3 162,-8-3 1,-3-1 100,-10-2 126,11-19-44,-30 23 1038,-2-5-1243,-15 20-233,-2 2 32,-5 7 271,-14 14-70,2-3-53,-21 19 22,15-11-22,-12 13 50,15-12-118,-12 16 32,17-19 10,-4 9 26,13-17-115,0 1 168,3-6 308,7-1 20,0-4-110,19-7-128,-5-1 53,26-20-143,-22 14-107,15-16 26,-24 21-51,5-2-8,-11 9-417,4 0 515,-8 4 6,4 3 36,-4 2 3,6 9-3,-6-7-6,3 7 6,-5-9-3,0 2 56,-1-2-41,3 2 24,-2-2 87,7 6-114,-5-7 131,8 5-34,-6-7 140,11 0-204,-6-2-112,28-9-193,-17 4 185,25-12 41,-26 9 29,18-9 14,-24 11 2,5-3-53,-17 8-229,-3 1 274,-2 0 246,0 3 292,-1 2-3,-8 20-454,2-9-112,-11 26-73,11-23 26,-2 12 78,7-20 8,5 3-484,4-10-1215,16-2 70,0-7 1621,40-16 0,-40 12 0,17-9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7.8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211 1 16072,'-19'56'255,"1"-6"-104,6-23 34,-3 0-37,0 1-112,-3 1-27,1-1-9,-1 1-11,2-2 11,1-1-54,-2 6-24,2-1 33,5-6-397,4-6 363,6-16 177,1-1-28,1-2 54,3 0-54,3-3-70,3-2-3,3-3-42,2-2-103,2-2-4,2-1-396,26-15 478,-14 11 19,29-15-83,-32 19-230,11-3 283,-21 10-323,6 1 399,-17 4-1,2 6 12,-9-1 75,0 11 160,-1-3 142,-5 13-285,-1-8-5,-17 20-93,9-18-9,-14 15 7,18-20-12,-5 7 56,9-13 501,-2 2-22,5-9-216,-8 0-148,2-1 422,-14-3-377,11 0 75,-3-2-182,13 3-182,1-2 85,1 2-390,1-1 58,2 1-142,12-2 345,2 2 69,24 0 65,-12 1-37,40 0-442,-30 0-126,39-3 443,-39 2 33,30-3 126,-32 2 5,34-6 93,-40 5 401,18-7-410,-35 4 113,1-8-157,-9 4 694,4-12-515,-6 12 325,2-8-306,-6 12 141,-5-2-381,0 5-73,-20-2 70,9 4 70,-21 0-140,18 5-87,-17 13 123,19-2-72,-11 18 56,18-14-40,0 17 90,8-14-28,20 27-266,-2-25-1053,36 19 280,-15-28-8764,53 1 9110,-39-10 1,8-3 0,-39-2-1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8.35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387 379 16951,'-83'-31'266,"13"6"-406,52 24-17,-1 1 17,1 2 79,-1 3-1,-1 4 62,1 4-45,-2 5 28,2 1 15,-7 13-113,2 12 109,5-7-39,7 8 135,14-28-28,13 3-247,3-14-451,42-7 440,-23-8 151,40-18 152,-40 4-1,33-36-221,-36 24-1164,15-21 1156,-24 23-155,-2-3-161,1-2 36,0-1 81,0-1-48,0 0 288,5-10 318,-9 16 2138,3-7-1766,-16 27-300,-2 3-263,-6 9 697,-14 17-541,2-1 110,-23 31-204,14-13 248,-23 43-257,23-35 126,-17 32-173,23-42-105,-8 14 49,12-20-34,-3 8-15,11-16-1077,6 8 204,10-14-4810,27 3 5737,-9-10 0,2-2 0,-19-1 0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9.4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341 604 15582,'-96'-27'459,"15"8"-361,62 29-20,-1 3 12,1 1 5,0 1-22,1 1-73,2 0-3,2 0-33,2 0-124,-2 9 79,8-3 81,0-1 132,18-4-407,1-12-853,37 1 842,-18-8 163,34-11 196,-35-1 16,34-32 9,-32 16-92,17-22 100,-25 18-106,-1-4-53,-2-4 0,0-4-45,-1-4-45,10-26-154,-7 16-31,1 4 1,0 0 327,-2 6 924,11-23-451,-27 56-159,-4 4-171,-9 12 565,-28 26-548,9-4 95,-31 40-26,28-23 83,2 8 1,0 3-131,2 3-47,1-2 1,2-1-77,2-4-48,-8 25-72,14-34-26,-3 30 87,12-37 28,2 20 33,8-31-374,25 10-46,-8-19-215,32 3 443,-24-14-62,26-8 187,-23 0-2,22-14 5,-25 8 3,24-21 78,-29 17 185,12-13-16,-27 20 344,-1 1-488,-8 9-120,-2 1-53,-1 2 17,-4 0 126,0 1 442,-16 9-515,9-3-148,-12 12 139,16-8-184,-1 7 193,7-7 79,7 7-79,6-8-1123,40 7 770,-16-11 0,40 1 300,-39-9-221,29-13 212,-33 3 51,22-13 44,-33 13 135,5-1 98,-17 8 31,-3 2-244,-7 3 468,-6 1-221,-1 1 198,-17 7-341,11-1-121,-14 9-30,16-7-26,-3 5-47,8-7-134,2 3 145,3-8 56,3 0 240,4-3-195,16 1-428,0-1-77,21 1 348,-16-1-215,13 0 212,-23 0-103,3 1 178,-15 2-30,3 7 70,-5-2 26,3 5-26,-2-6 98,6 2-692,-1-4-3948,26 3 969,-12-5 3573,15 0 0,-24-3 0,-4 0 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19.9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414 115 17035,'-52'-28'626,"-1"0"0,-34-17-464,65 38-92,4 3-70,3 2-64,3 2 64,1 3 0,-1 3-34,2 5 0,-1 3-27,1 3 13,1 20 40,5-13-17,8 20 25,4-25-149,19 9 71,-11-19 86,16 2-8,-17-10-271,19-6 97,-16 1-372,15-8 294,-20 6 199,4-2 16,-10 5-889,-2 1 802,-4 3 141,-1 8 90,0 3 248,0 10-215,0-1 160,0 5-202,-4 2-37,-3 3 362,-5 3-204,-4 3 147,-14 18-312,6-12 21,-17 29 20,17-32-83,-17 29 170,22-41 439,-12 11-456,20-32-156,-11-8-242,11-7-1085,-6-16 268,11 4-4557,5-22 607,7 17 5000,7-21 0,-7 31 0,1-6 0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20.16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37 13271,'28'-24'2457,"-36"12"1,12 14-1,-28 4 1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20.77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38 16461,'31'-18'56,"-4"4"-143,-20 12 79,5 0-65,2 1 70,3 0-2,4 1-37,1 0 42,4 1 16,1 1-16,3 3-89,29 7 55,-23-2-100,26 5 72,-43-9-142,-1 3 151,-14-4 310,-11 9-131,-3-3 375,-38 24-299,18-14-174,-33 22-31,36-21-33,-11 14 36,21-16 5,-4 11 40,12-17 132,-4 7 7,9-15 385,-2 2-569,5-8-843,1 0 843,-2 4 36,-1 1-30,-2 3-6,-2 2-633,-2-2-2568,-6 7 160,6-6 2193,26-31 0,-12 17 0,23-27 0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37:21.0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120 68 20417,'-53'42'-84,"9"-12"-574,35-41-350,1-3-680,5-3-3039,1-3-1791,2 0 6518,0-9 0,0 17 0,0-4 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49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26 15557,'-27'60'266,"2"-8"-213,10-29-45,0 1-2,-2 3-3,-1 1-3,1 3 0,-1 1-34,0 1 31,0 1 0,1-1 1,1-1-7,2-1 4,1-1-1,1-1-2,1-1-46,2-2 49,1-2-4,2-2 4,1-2-1,2-3 1,0-3 5,1-3-6,1-3 0,0-2 6,1-3 6,0-1 896,0-1-978,1-9-11,3-1 6,2-11 28,6-1-17,2-5 61,5-3 7,2-5-4,3-1 0,1-4-2,1 0 8,0-1 3,-2 3 0,0 0 50,-2 3-48,-2 3 4,-2 1 36,-3 2-45,-2 2-9,-1 2 6,-1 1-2,-1 3-57,-1 1 57,1 3 2,-1 2 0,-1 2 3,0 1 0,-3 1-3,0 1-2,0 0-4,-1 3 6,0 0 3,-2 3 0,0 2-742,-2 0 742,2 3 28,0-1 34,1 2 0,1-1-18,0-1-10,0 1 8,-1-1-42,-1 0-45,-1 0-8,0 1 53,-1 1 0,0 2 249,2 1-53,1 3-92,1 2-23,0 5-75,1 2 38,0 4-41,-1 3 31,0 2 2,-1 2-33,1-1 0,-1 1-3,1-2-3,-1-1 3,0-1 0,1-2 0,0-1 3,0-2-3,1 0-3,-1-1 3,0 0-3,1 1 0,1-1 1,0 3 2,0-1 0,0 0 0,0-1 0,1-1-3,0-1-3,0-2-5,0-2 11,1-3-6,-1-1 4,0-2-1,-1-2 3,0-2 3,-1 0 50,-2-3 45,-1-1-53,0 0-390,-2-3-257,1-3-137,-1-7-123,0-4-192,-1-4-696,-2-5-1344,-4-2 3094,-2 0 0,2 12 0,3 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5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 14411,'27'1'73,"-3"1"-67,-12 3-3,0 1-3,-1 0 5,0 0 32,-1 1-32,-2 0 74,0 0-71,0 1 70,-2 0-5,0 1 53,-1 0 9,-1 1 24,-2 0 62,-1 0 65,-1 1-3,0-1-34,-1 2-56,-1-1-25,-2 0-19,-1-2-18,0 0-16,0-2 11,0-1 14,-1-1-20,-2 1-22,-1-1-47,-3 0 10,-1 0-58,-1 0 6,-1 1-9,2-2-42,0 1-28,2 0-17,3-2-11,0 0-6,3 0-355,0-1 45,2 0-116,0-1-315,2 1-656,-1 0-3932,2-1 5433,3 0 0,-2-1 0,2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51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3 15638,'-38'-2'602,"8"1"-437,24 1 3,0 0-70,0 1-53,-3 1-37,0 2 34,-2 2 28,-4 3 11,0 2-30,-2 1-51,1 1-6,0 1-55,3 1 61,1 1-3,2 1 3,1 0-51,2-1-10,2 0 52,1-3-27,3-1-9,0-1-8,1-1-51,0-1 43,0 0 50,0 0-85,2 0 43,1 1 50,4 0-33,0-1 28,0 0 2,2-2-2,-1-1-46,2-1 52,1-1-7,1-3-72,2 0-378,2-1-112,1 0-208,4-3-299,1-2-653,2-3-1172,0-1 2903,-3 0 0,-9 4 0,-4 1 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0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14742,'41'14'187,"-2"-2"-114,-11-9-28,3-2-45,1 0-277,1-1-269,0 0-165,-1-1-203,-2 0-147,-2-1-275,-2-1-260,-1 0-657,-1 0 2253,-5 0 0,-7 1 0,-5 1 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1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401 12 15411,'-37'-8'-151,"2"4"142,12 13-63,-1 0 72,0 2 36,0 1 45,1 1-81,1 2-31,0 0-22,3 2-45,2-1 9,1 1 27,3 1 0,3-2-38,2 0 30,3-1 25,2-2 36,2 0-55,1 0 56,2 1 2,3 0-2,3-2 5,5 0 3,-1-1 5,3-3 1,-2 1 2,3 0 46,0-2-46,1 2-2,1-2-1,-1 1-2,0-1-6,-1 0-2,-2 0 5,-2-1-6,-2-2-5,-3 1 11,0-2 5,-2 1 4,0-2-1,-4 0 82,1 0 1226,-2-1-1313,-5-1-3,-3 1 0,-9-1 8,-4-2 45,-6-1-47,-1-2 2,-1-1 37,2 0-45,1-1-3,3 1-2,1-1-32,3 2-5,1 0 6,2 1-9,4 0-45,1 1-344,5 0-145,1 2-244,4 0-4330,0 1 2236,1 5 2917,0-1 0,0 1 0,0-2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4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12137,'9'62'597,"-4"-7"-415,-7-32-37,-1 1-27,-2 0-73,1 1-43,-1 2 32,-1 0-34,-1 2-36,-1 1-9,1 0 39,0 0 1,1 0 5,0 0 8,1-2 0,1-2-8,0-2 0,1-2 0,0-3 3,0-2 6,0-2-1,2-2-8,-2-2-36,1-1 30,1-2 6,-1 0 34,2-2-32,-1-1 43,1-1 45,-1-2 1982,1-1-2072,0-5-67,0 1-42,0-5 39,0 0 62,0-2-37,0-2 39,0 1 6,0-3 0,0 1 0,0-1-36,0-1-124,0-2 43,1 1-26,2-1 0,0 0 25,2 0 20,3 0-28,2 1 20,2 0 17,1 1-4,0 1 15,2 1 5,0 2 28,0 1 9,1 3-65,0-1-177,1 2 96,1 0 84,0 2 6,0-1 22,-2 1 22,0 1 3,-3 0 9,-1 2-17,-4 0-12,-1 1-8,-2 0 29,-2 0-1,0 0 45,-1 1 42,0 2-37,1 2 7,-1 1-4,2 2 0,-1 0 102,0 1-29,0 2 17,-2 1 75,0 1-47,0 0-89,-1 2 8,1-1-37,-1 1 28,0-2 1,0-1-29,0-2 48,0-2 26,0 0 8,0-3 72,0-1 107,0-1 162,-2 0-154,-3-1-98,-3 2-8,-4 0-36,-2 0-57,-4 1-33,-2 0-45,-2-1 5,-1 1 1,0-1 2,2 0 26,2-2 2,3-1 18,4 0-46,3-1 0,2 0 37,2 0-45,2 0-5,1 0-1647,1 0 1769,4 0-47,3 1 3,6 1-20,2 0-53,3 1-3,-1 0-58,2 0-29,-1 1 46,-3-1-1,0 2 36,-2 0-24,-1 0 22,0 2 11,-2-1 44,2 0-35,0 0 38,0-1 51,3 0-16,0 1 7,2-2-81,2 1 82,3-1-17,1-1 16,2-1-44,1-1 8,0-1-8,-1 0-8,1 0-29,-2-3-2,-1-1 47,0-2-8,0-1-37,-2 0 65,0-1-12,-2 0-52,-2 0 24,-1 1 4,-2-1 16,-1 0 20,-3 1 16,-1 0 35,-2 1-10,-1 0-16,-2 0-61,0 0-1,-2-1 1,1-1-32,-2-1-5,1-1-33,-1 1-29,0 1 26,0 1 36,0 3-3,0 1-6,1 2 4,-1 0 50,0-1-45,1 0-48,-1-2 48,1-1 3,0-2 5,1 0-2,-1-1-1,-1 1 4,1 0 55,-1 2 23,1 0-6,-1 2-36,0 0-45,0 2 216,0-1-216,0 0-152,0 0 108,0-1 44,0-1 61,-1 0-8,-1 0-16,-1-1 61,-1 1 25,0 0 0,-1 1 9,1 0-17,0 1-45,2 1-37,0 1-33,0 0-185,1 0 104,-1 0-31,1 1 23,-3 3 80,-2 4 1,-1 6-1,-4 2-63,2 3 18,0-1 21,1 0 30,2-2 3,0 0-8,2-1-1,0-1-36,1-2 12,1 0-4,0-1 1,2 0 30,0 0-27,0-1 22,0 0-31,0 0 42,0-3-6,3 1-30,0-2-1,3-1 37,0 0 0,4-1 9,0-1 55,4 0-30,2-2-26,3-1-8,3 0-123,5-2-65,0-3 65,3-2-56,-1-4 44,-1 2 74,0-2-29,-4 1 1,0 1 19,-5 1-12,-1 0-7,-3 0-18,-1 0 35,-2-2 72,0-1 5,-1 0 68,-1 0-37,-2 0-36,-1 0 3,-1 0 0,-1 1 87,-1 1-1,0 2-27,-2 1-17,0 2 8,-1 1 8,-1 1 15,1 0-264,-1 7 188,0-1 98,0 5-98,-1-2-39,1 1 36,-2 1 3,1 1 0,0 0-2,1 0 2,-1 2-3,1-1 3,0 1 0,0-1-53,0 0-20,1 0 67,1-1 6,2-1 3,3-1 50,1-1 12,1-2 41,1-1-70,1-2 26,1-1-17,0-1 0,1 0-9,1-1-36,0-3 0,2-1-3,-2-4-5,1 1-45,-1-1 41,-1 0 4,-1 1 5,0 1 3,-2-1 37,-1 1 16,0 0 28,-1 1-39,-1-1 3,-1 1 0,-1 1 19,-1 0-11,0 2 45,-2-1 9,0 2-29,-2 1-1167,1 0 1089,0 3 134,2 1 17,1 4-142,2 0 36,-1 2-40,4-1 4,-1 1 55,2-1-56,0 0 37,4 0 34,1-2 2,2-1-28,3-3 28,2 0-2,0-2-15,3-1 6,0-2-17,1-3 9,0-3-26,-1-1 43,-2-1 10,-3-1-10,-2-1 55,-3 0 6,-3-1-6,-2-1 6,-3-2 9,-2-2 159,-3-2 53,-1 0-89,-1-2-62,0 2-3,-4 0 0,-1 2-50,-6 1-37,-1 2-25,-2 2 1,-1 2-43,0 3-50,1 2-3,0 2-45,2 1-42,-1 2-17,1 1-24,-1 1 7,-3 0 18,1 1-12,-2 3-6,-1 3-245,1 4-301,1 1-55,0 1-309,2 1-447,2-1-438,3 0-1304,3-2 3220,2-2 0,3-5 0,0-1 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6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1 15876,'-51'23'53,"6"-2"-45,29-10 46,1 0 27,1 0-50,2 0-31,2 0-9,0 2-36,0-1 12,2 4-20,0 0-20,1 1 20,2 1 8,1 0-25,1-1 25,2 0 37,0-1-1,1 0 1,3-2-29,2 1 37,3-2-8,0-1 0,1-1 8,-1-2 0,1-1 2,0 0 1,0-2 3,0 0-1,-1-1 4,1 0 27,0 0-36,0 0 9,1-1 35,1-1 1,1-1-11,2 1-23,3-2 42,1-1-53,3 0-241,3-2-159,2-4-90,1-3-84,1-3-165,-2-1-191,-2 0-241,-2 2-377,-3-1-429,-1 2-75,-2-1 2052,-2 3 0,-6 3 0,-2 2 0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7.2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56 13597,'-14'-23'297,"0"5"-180,4 14-11,-1 2-52,0 0-46,-1 1-8,0 0-6,0 0 4,0 0-32,0 1-11,2-1-2,-1 0-15,2 1 17,-2 0-61,1 0 14,-2 1 22,1 2 70,-3 3 168,0 2-62,0 2-25,-1 1-28,0 2-53,0 1 0,1 1-8,2-1-65,1-1 3,2 0-3,1 0-8,2-2 73,3 1-65,0-2-8,2 2 8,1-2 3,0 0 22,0 0 48,2-3 6,3 1 30,2-2-33,2-1 34,0 0-4,0-3-30,0 0 5,-1-1 37,1-1 0,-2 0 8,2 0 0,-1 0 12,2-1-4,1-1 12,-1-1-70,2-2 5,0-1 4,1-2-4,0 0 28,0-2-30,-1 1-3,1 0 5,-2 1 37,-1 1-37,0-1 73,-2 1-27,-1 0 2,-1 1 5,-1 0 20,0 0 9,-3-1-9,0 2-28,0-2-53,0 2-2,-2-1-4,2 1 6,-1 0-11,0 0-42,1 0-9,-1 0 9,0 0 8,0 0 9,0 2 27,1-1 4,0 2 170,-2 2-218,1 4 53,-1 1 252,0 5-121,1 1-86,0 2-39,0 2-4,1 1 4,0-1-3,1 1-3,0-1 0,1-1 0,1-1 0,1-1-6,1-1-61,3-1-739,2-1-167,4-2-449,3-2-899,2-3 2321,-1-1 0,-7-1 0,-5 0 0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7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1 14414,'-51'41'-53,"9"-1"45,33-8-48,0 4 56,-1 4 11,1 2-8,-1 3-3,1 0-3,0 0 3,1-2 8,1-1 29,0-4-37,1-1 8,2-6 0,1-1 29,1-7 8,0-2 16,1-5-41,-1-2-20,1-3-655,-2-3 122,2-2-38,-2-2 39,1-2 42,0 0-101,0-2-820,0 0-860,-1-3 527,0-4 1744,-1-2 0,1 2 0,1 2 0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8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32 10023,'-3'-17'1392,"1"3"-955,2 14-12,0 0-335,10 5-54,0 1-27,11 4-1,0 0 56,4-1 9,3 1-64,2-2 35,4-1 57,-1-1-56,3-2-39,-2-2 58,2-1-64,-2-1-3,-1 0-268,-1-1 52,-2-1 20,-1-2 118,-1-2 81,-3-1 42,-2-1-39,-3 0 0,-3 1 106,-3 0 81,-3 2 298,-3 1-10,-3 1 27,-2 2 2088,-2 0-2504,-6 0-19,1-2-8,-5 1-9,2-1 9,2 2 33,-1 0-95,2 1 0,-2 0-78,-1 0 16,-3 0 20,-1 3-11,-2 2-28,-1 4 2,-1 1 9,1 2-19,0 2 2,1 3 17,1 0-3,3 1 3,1 1 34,3 0 30,1-2-36,2 1 34,1-2-34,0 0-3,1-3 8,0 0 1,0-2 28,2-2 2,2-1 6,2 0 0,1 0-8,2-1-62,1-1-661,3 1-210,4-2-502,4-2-511,4-2-1109,7-1 3063,0-4 0,-12 3 0,-6-3 0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4:58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79 15713,'-19'-43'185,"1"9"-120,0 33-37,1 0-28,-1 1-87,0 2-3,1 3 20,-1 4 17,0 2-28,0 2 11,0 2-3,2 1 3,2 0 17,2 0 8,2 0-53,2-1 8,2 1 20,1-2 6,3-1 2,0 1-10,2-2 18,0 0 1,1-2-20,3-1 68,1-1-407,4-1-64,2-1-166,1-2-52,3-2-185,2-1-132,3-1-145,1-3 134,3-5 218,1-4 432,-1-4 296,-1-1 76,-2-1 98,-2-1 185,-4 0 456,-3 0-8,-3 0-56,-3 0-45,-2 1-48,-2 1-221,-1 1 132,-1 2 67,0 3-17,0 2-81,0 4-75,0 3-701,0 1 314,0 8 46,-1 3 169,-1 10-24,-1 6-65,1 7 53,-3 6-28,-1 3 56,-1 1-64,-2 0-45,1-1-53,0-2-45,0-2-68,3-2 68,0-3 98,1-2-95,2-3 34,-1-1 69,1-3-25,-1-2-19,-1-2-17,-1 0 8,-1-2 90,-1-1 142,-2-1-47,-1-2-95,-1-1-37,-2-3 9,-1 0 0,-2-2-20,-1-2 3,-1-2 9,0-3-29,-1-1-16,1 0-62,2-3-26,0-2-44,3-5-187,0-2-239,0-3-212,2-4-213,0-2-603,4-5-1413,4-4-1137,1 1 4074,6-11 0,-3 23 0,2-4 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00.2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35 14554,'-31'35'-115,"2"-4"34,15-13-8,0-1 16,3 3 0,2-1 20,2 1-20,3-1 12,2-1-4,1-1 12,1-2 45,2-1 8,1-3 33,4-1 12,2 0-39,1-4 47,3 0 11,-1-2-19,3-2-45,0-1-92,3-1-79,0 0 168,2-1-126,0-2 14,2-3-22,0-3 47,-1-2 37,0-1 53,-2-2 25,-3 1 158,-4 0 85,-3 0-77,-5 2-57,-2 0-8,-2 1-45,-2 0 62,-2-1 36,-3 1-36,-2 0 0,-1 0-17,0 1-11,0 1-71,2 1-44,-1 2-44,2-1-1,0 2 11,1 0-39,0 2 12,0-2 24,0 3-7,1-1-10,2 1 1,1 1-1675,1 0 1448,5-1 134,2 0 74,7 0 63,2 1-108,3 0 7,2 0 66,1 0 44,0 0 0,1 0-62,2 0 0,-3 0 54,2 0-40,-3 0 46,-1 0-4,-3 0 0,-1 0 6,-2 1 62,1 0-54,-1 1 37,1-1-45,-3 1-47,-1 0-35,-2-1 18,-2 2-9,-3-1 28,0 0 3,-1 2 42,0 1 146,-1 2 78,1 2-22,-2 1-23,1 3-62,-1 0 29,0 1-93,-1-1 3,-1 1-47,-2-2 80,-1 0 57,0-1 16,-1 0-27,1-2-9,1-1 12,0-3-49,2-2-19,1-1 972,1-1-1051,0-6-108,-1-2-79,1-5-191,-1-1-206,1-3 52,4-3-56,4-4-75,8-3 56,4-2 297,5 1 218,1 1 37,1 4 11,-2 5 53,-2 3 114,-4 5 124,-3 3-103,-2 3 38,-1 2 54,1 0-81,0 1-57,3 0-77,1 0-4,3 0-8,1 0 64,1 0 6,-2 0-14,1-1-2,-4-1-49,-1 0 6,-3-1 87,-3 1 210,-2 1-36,-4 0-28,-1 1-90,-2 0-247,-1 0 60,0 1 33,0-1 44,2 0 49,-2 0 13,2 0 32,0 0 86,0 1 48,-1-1 13,1 1-41,-3-1 237,1 1-203,-1 2-119,0-1-41,0 3 67,-1 2 11,-3 4-54,-3 4-27,-3 5-17,-3 2-67,1 3-31,-1 0-78,3-2-12,2-1 20,3-3-3,2-1 3,2-2 9,1-1 52,0 0 1,4-2 8,1-2 3,5 0-1,4-4 43,0-1 50,4-3-83,0-2-12,3-2-135,1-4 20,2-4 26,0-5 44,1-3-25,-1-2 25,0-2-8,-3-1 8,-2 0-61,-2 0 89,-4 2 17,-3 1 53,-2 5-8,-3 2 25,-3 6-8,0 3-348,-2 1 208,0 8 78,0 0 168,0 7-6,0 2-56,1 2 26,0 4 72,0 4 107,-1 3-3,0 3 28,-2 3-19,-2 3-107,-3 1-87,-4 1-36,-2-2 27,-1 0-2,0-4 20,-3-2-12,0-4 20,-1-4 17,0-3-11,-2-3-51,1-2-33,-1-3-4,0-2-13,-2-3-11,-2-1-29,-2-2-5,-5-2-380,-3-1-96,-5-1-160,-2 0-299,0-3-586,-1-2-1436,1-5-1582,7 1 4539,-1-5 0,19 8 0,1-2 0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07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61 14456,'28'-25'-117,"-6"4"111,-19 15 6,0 2 95,-2 1 639,0 2 408,0 0-1072,0 4-36,-1-2-26,0 3-8,0-3 0,0 3 0,-2-1 39,0 5 6,-4 3-8,-1 4-37,-1 1-6,0 2 6,1-1 28,1 0 8,0-1 6,1 2-30,0 1 38,0 0-5,1 1-40,1-1 1,-1-1 30,0-1 18,-1-3-12,1-1 19,0-1-24,0-2 5,1-2 14,0-2-48,-1-1-5,3-2-3,-1-1 0,1 0-227,1-2 104,0 2 36,0-1 81,0 2-2,0 0-34,2 0 36,1 0 1,3 1-4,1 0 1,2 0-34,-1-1 34,0-1-1,-1-1-335,1 0-37,-1-1-143,1 0-117,2 0-367,1-3-303,1-3-478,2-3-1031,2-4 858,-3 2 1962,2-3 0,-9 8 0,-1-1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0:51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16355,'18'46'112,"-4"-8"-101,-14-30 42,0 0-50,0-1 47,0 0-50,0-1-537,0-1-217,-1-1-256,0-1-713,-2 0-1841,0 1 3564,-1-2 0,2 0 0,1 0 0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08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556 0 13686,'-28'11'513,"5"-3"-379,12-8-44,0 0 36,-3 0-28,-1-2-17,-1 2 34,0 0 72,1 0-16,-1 0-109,1 0-62,1 0 0,1 0 0,1 1 8,2 2-8,1 1-78,2 0-57,0 1 18,1 2 30,0 2 31,1 3 3,0 4-37,2 1 0,0 1 46,2 0-10,1-1 46,0-2 0,0-2-29,0-1 32,2-2-4,0-1 9,3-1-3,1-1 3,0 0 9,2-1-4,0-1 40,0 1-39,-1-1-3,0 0-3,-2 0 0,0 0-31,0 0 31,0 1 11,-1 1 23,1 1 2,-1 1-33,1-1 5,-2 1 37,0 0-9,0-2 9,-2 0 45,1-1 27,-2-1 35,1-2 27,-1-2 487,0 1-489,-6-2 114,-1 0-17,-10 0-72,-3 0-17,-7 0-115,-4 0-26,-4-1-41,-2-1-3,1-1-5,-1-1-32,5 2-16,3-2-42,7 2-188,4-1-423,5 0-218,4 0-512,4-2-1418,2-2-1735,3 1 4589,0-8 0,0 8 0,0-3 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08.6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10639,'0'0'0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2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54 15383,'-23'-21'230,"3"3"-169,13 15-8,0 1-47,-1 0 5,2 1-11,-1 0 0,1 0-45,1 0 37,1 1-3,0-2 8,2 2 3,0 0 14,2-1 20,-2 1-26,0-1 45,-2 1-8,-2 0-39,-2 0 38,-2 0 10,-3 3-46,-2 0 28,-2 4-36,-1 2-44,0 2-10,1 0-16,0 2 17,3-1 45,0 2-45,3-1 53,-1 1 0,2-1 0,0-2 0,1 2-6,1-3-30,1 2 27,0-1-44,1-1 17,0 2 27,1 0 1,0 0-45,1-1-12,1 0-13,1-1-12,1-1 17,0 0 12,1-1 8,0-1 44,0 0 4,2-2-40,1-1 45,2 0 0,1-1 0,0 1-9,0 1 4,0-1-32,1 0 37,-1 0-5,1 0 5,1 0-3,-1-2 0,2 1 3,1-2 3,1 1 31,1-1 30,1 0-30,1-1 2,1 0 9,2 0-40,2-2 32,1-1-1,2-3-2,1-1-34,-1-2-45,0-1 3,-2 1-3,-2-2 40,-1 2-4,-2-2 9,0 1 0,-1-1 53,-1-2-16,-1-1 8,0 0 27,-2-3-2,-1 1-16,-2 0-10,0 0-38,-2 1 0,1 2-4,-2 0 7,0 3 36,0 1 27,-2 2-2,0 2-25,-2 2-11,1 0-365,-1 2 261,0 6 34,0-2 36,0 5 70,0-2-42,-1 2-28,0 1 0,0 0 42,1 1 0,0-1-42,0 1-11,0-3-31,0 1 31,0-1 8,0-1-31,0 1-2,1-1 36,1 1-37,3 0 32,1 0 5,1 0 0,1 0 3,2 0 33,1 0 9,1 1-37,2 0-8,0-2-943,2 0-469,0-2-856,1 0-2150,-2-3 4418,-1 0 0,-6 0 0,-2-1 0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4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1 15193,'-37'16'266,"2"1"-258,13-2-5,-2 2-3,2 3 0,1 1-3,1 0-3,3 1 1,1-1-32,2-2 32,4-1-4,0-3 1,4-2 8,-1-1 28,3-2-20,-1-1-8,0-2-44,3-1-10,-1-1 18,1 0 33,1 1 3,1 1 0,0 0-8,0 2-29,0-1-7,0 1 41,0-2 0,1 1 0,1 0 0,3-1 1,1 0 4,1-1 29,3 1-20,0-1 31,3 1-33,1-2-4,2-1 4,1 0-1,1 0-8,2 0 0,0 0-375,1-1 53,1 0-134,0-1-121,0 0-127,1-1-248,2 0-274,-1 0-275,0-1-425,-2 1 1926,-3-1 0,-7 0 0,-6 0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5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353 74 14588,'-20'-38'411,"2"8"-380,7 27-31,0 1-3,-2 2-5,0-1-82,-1 1-24,-1 2 4,-2 3 40,-1 3 26,-2 2 7,0 3 1,0 1-9,0 1-17,0 0-2,3 2 30,1 0 29,2 0-4,1 1-44,2-1-8,1-1-21,2-2 29,2-1-28,2-1 36,2-1 1,1 0-29,0-1 0,1 0 73,0-1 0,1-1 36,2-1-27,1 0 2,2-2 23,0 0-34,-1-2-3,2-1 3,0 0 0,1-2-118,0 1 65,2-1 47,2 0 1,1-3-4,2-2-83,3-4-6,0-2-37,2-1 26,1-2-9,0 0-16,0 0 16,-1 0 110,-1-1 8,-1 1 53,-2-2 20,-2 2 16,-2 0-8,-2 3-8,-3 1 25,-2 3 57,-2 2 198,-1 2-129,-2 2 184,0 0-567,0 5 5,0 0 154,-1 4 109,-1 2-56,-1 3-53,-2 2-45,0 2 37,0-1 2,2 0-2,1-2 2,1-1-30,0-2 30,1 0 4,0-1 2,0-1-3,0-2-36,2 0 39,1 0 0,3-2 0,2 0-647,3 0-367,4-2-602,5-1-1204,6-2 2820,2-4 0,-11 2 0,-5-1 0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5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1 14952,'-35'63'437,"3"-5"-359,9-21-33,3 0 36,1 1-47,2 0-23,2 0-6,0 1-5,1 0-2,1 0 2,1-2-6,2-3-30,1-1 27,3-3 4,2-3-4,1-3 9,2-3 0,0-3 0,0-3-336,1-4-325,0-2-192,0-3-106,0-1-200,0-2-123,-1-2 97,-2-1-1872,-1 0 3057,-3-2 0,3 1 0,0-2 0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6.0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13246,'60'43'146,"-5"-6"-109,-30-30 8,4 0 44,1-1-36,3-2-50,1 0 45,-1-2-48,0-1 45,-3 0 8,-3-1-45,-2 0-2,-2 0 75,-3-1-45,-2 0 18,-3-2 27,-3 1 28,-2-2 34,-3 0 8,-3 0-6,0-1-30,-2 0 36,1-2 118,-2 1-56,0-2 47,0 2 40,-1-1 19,0 2-44,0 1-65,0 2-87,0 0-17,0 0 17,-2 0 12,1 1 13,-2 0-8,-1 1-45,1 0-95,-1 0-28,-2 0-100,-1 3-4,-4 2 17,-2 5 26,-3 3 27,-1 3 0,-1 2 9,1 0-8,1 2 27,3 0-11,0 0 37,4-2-37,0 1-17,4-3-8,0 0 26,4 0-18,-1-3 9,2 0-26,0-2-16,5-1 50,2-1-8,6-2-417,3-2-188,3-1-121,4-3-249,5 0-165,3-3-324,4-3-608,2-3 2125,-4-3 0,-12 4 0,-9 3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6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521 52 16749,'-16'-24'406,"2"5"-336,2 15-64,1 1-6,-1 2-112,0 1-59,0 0-14,-2 2 20,1 4-3,-2 5 25,1 6 20,0 3 36,2 2 51,1 3-26,4 0-19,2-1 78,3-1-39,1-2 6,1-2 36,2-3-8,1-3-29,2-2 34,2-5 1,2 0-4,0-3-2,2-1-331,2-2 28,2 0 79,1-3-1,5-2 54,-2-4-9,2-3 71,-2 0 55,-1-1 51,-3 0 8,-2 1 3,-2 2 0,-4 1-47,-2 2-7,-2 2-35,-1 2 89,-2 2 187,0 0-181,0 5-6,0 3 260,0 5-24,-2 5-4,-2 5 9,-5 6 0,-1 4-73,-2 4-54,-1 1-32,0 2-21,0 1-8,2-1 37,-1 0-28,1-2-26,-1-3-30,1-1 80,0-5 4,0-3 8,-1-4 34,1-4 36,-2-5-20,0-3-8,-3-3-34,-4-4-44,-3-1-62,-3-1-56,-5-5-260,0-3-37,-2-6-28,-1-3-17,1-2 32,1-2 55,4-1-92,5-1-308,5-1-419,8-1-328,5 1-46,7 0 118,8 1-467,7 2 1005,5 3 0,-8 7 0,-4 5 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1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81 14691,'-30'1'-126,"4"2"48,12 7-3,0 2 16,-1 1 4,2 2 8,-1 0-12,3 2 29,1 0-54,2 2 37,1-2 0,2 0 8,3-3-56,0 0 57,2-3 44,0-1-3,0-1 3,4-1 33,2-1 32,5-2-57,4-2-8,4-1-171,3-1 1,2-3 23,3-2 58,-1-4 52,0-3 37,-1-1 53,-2-3 57,-4 1 16,-2-2 73,-4 0 34,-4 1-99,-4 1-53,-2 0 0,-3 0 0,-1 1-27,-4 0 27,-2 1 8,-4 1 29,-1 0 5,-1 3-5,1 0-12,-1 2-8,1 1-17,2 1-81,1 2-64,3 0-51,2 2-36,2 0-1240,1 0 1391,7-2 36,0 1 26,7 0-6,3 1-51,3-1 1,3 0-3,0 1-3,2-2 0,0 2-34,0 0 28,-2 0 6,1 0 3,-2 0 42,1 0-9,-2 0 37,2 0-20,-1-1-8,0 1 8,1-1-53,-1 0-44,-1 0-46,-3-1 17,-3 2-42,-2-1 115,-2 1 233,-2 0-88,-2 0 26,-1 1 0,-1 1 42,-2 0-15,1 3-46,-2 0-38,1 1-24,-1 0 0,-1 0-1,0 1 26,0 0 3,0-1-4,0-1 10,0-1 18,0 0-10,-2 0-26,0 0-52,-4 0-52,1 0-2,0-1-42,0-1 42,4-1-495,-1 0-82,8-8 219,1 0 232,8-7-34,3 0 6,4-1 11,2-1 62,1 3 36,-2 1 9,0 2-26,-3 2 51,-1 1 6,-1 1-77,-1 2 82,0 0 48,0 2 212,1 0-109,1 1-97,-1 0-12,0 0-42,-2 0 0,-2 1 126,-1 0-54,-2 0-27,-3 0 17,-1 0 153,-2 0-27,-3 1-73,0 0 39,-2 0-65,0 1-27,0 0-9,0-1 0,0 1-16,0-1 24,0 2 172,0 0 22,-2 3-71,0 3-94,-3 3-37,0 2-8,-2 2-39,2 0 55,-1 1-55,2-1 39,0-1-40,1-1-5,2-1-5,1-3-7,0 1-21,0-1 33,0-1-6,1 0 1,2-1-4,3-1 4,3 1-1,3-1 3,2 0 0,2 0 1,4-2-4,2-1 3,2-2-210,2 0 135,2-2 72,0-2-83,-1-1 47,-2-4-3,-2-2 45,-4-2 0,-1-2 0,-2-1 0,-2-1 67,-2 0 40,-3 1 16,-3 2-36,-2 3-43,-3 1 10,0 3-10,-1 2-35,0 1 16,0 2-148,0 5 123,0-1 36,0 6 141,-1 1-46,-2 6-52,-1 2-1,-5 5 48,-1 3 22,-2 4 9,-3 4 36,-3 5 138,-2 4-116,-4 6-128,-3 4-76,-1 3-5,-1 1-235,0-2 229,2-3-2,2-4 2,3-5 2,2-5 32,2-6 16,2-7 37,2-6 25,2-4-5,-1-5 5,0-4-28,-2-2-14,-4-3 158,-3-2-460,-3-4-115,-4-3-104,-1-7-20,0-4-125,2-5-252,3-1-460,5-5-527,8-2-1079,5-2-763,5 3 3677,9-7 0,-5 21 0,6-2 0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20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12 13894,'-24'54'-59,"4"-7"59,11-29-31,1 1 31,1-1 0,1 0 3,1-1 33,1-1-36,1-2-3,0-2 1,3-3-4,-1-1-5,1-2-42,0-1 44,0-1 1,0 0-1,0-2-35,1 0 35,0 0 9,2-1 3,0 0-3,-1 0 0,1 0 0,-1-1 0,1 1 6,-1-1-1,1 0 51,1 0 6,1 0 39,1-1 22,2-1-42,1-2 0,2-2-1537,1-1 1549,6-4-2862,1-4 2805,0-1-25,3-6-892,-2-1 914,-6 8-30,0 1-3,-12 13 1483,-1 0-1324,-1 4 2689,0-1-2857,0 3 1483,0-2-1581,0 1 105,0 2-1,0 2-3,0 2-30,0 0-9,0 0 3,0 0-14,4 1 56,2-2 0,3 1 11,3-1-8,3 0 5,5-1 46,3-2 35,5-3 1,3-1 8,4-2-11,0-5-15,2-2-10,-4-5 11,-1-3 22,-4 0 20,-4-2 44,-6 1-16,-2 0 8,-6 1-2,-2 1-18,-4 0 82,-2 0 112,-2 0-34,0 0-98,-1-1-64,-3 1-42,-3 1-9,-2 1-8,-1 2-67,1 1-3,0 1-5,-1 2-65,2 1 2,0 0-30,2 3-14,1-1-28,2 2-53,1 1-168,0 0-3982,1 0 2682,0 2-444,0 2 2105,4 2 0,-3-1 0,3-2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4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6039,'0'0'0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20.6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0 13905,'3'55'182,"-1"-7"-182,-8-31-45,0 1 11,-1 0 26,2-1 0,0 0 2,2 0 6,1 0-53,2-1 5,0 0 48,0-2 56,0-1-56,3-3-260,2-1-643,4-3-194,2-2-384,2-2-692,3-2 2173,0-3 0,-6 3 0,-3-3 0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21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0 14507,'-25'65'473,"0"-5"-392,-1-20-81,-1 3 36,2 2 26,1 1-9,2-2-50,0 1 3,3-2-6,-1-2 5,2-3 6,1-2 31,1-4 3,1-1-34,0-3-11,2-1-5,1-3 5,2-1 33,1-3-24,1-2-6,1-3-1,2-2-2,1-4-607,1-2-93,1-4-191,1-1-3407,1-1 2243,4-8 2055,1 0 0,0-1 0,-1 3 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21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1 184 13633,'57'18'99,"0"-1"0,-4-1 0,-4-6-1,0-16-535,2-2 437,1-5 8,-2 0 85,-2-3 159,-5 0-199,-3-2 12,-4 0 12,-4 0-24,-4 0-8,-4 2 27,-5 1-2,-3 1 200,-5 2-225,-2 3-45,-3 1-8,-1 1-29,-1 2 37,0 1 34,-1 1 64,-1 0 8,-1 1-8,-1 0 1274,0 1-1372,0 6-75,-2 0 75,-2 8 56,-3 3 42,-2 5-53,-4 6 8,-2 4 8,-2 1-27,0 2-26,1-1-5,0-1 0,2-2 5,2-2-8,1-2 3,1-1-3,1-3-3,2-1-33,1-3 33,2-2-2,1-3-40,2-3 36,0-2 1,1-2 2,0-2-2,0-1 2,0-1 236,0-1-230,1-5-115,4-3 12,3-5-32,6-2-30,6-3 59,3-2-20,2 1 92,0 2-19,-4 3-20,-2 5-22,-3 2-40,-2 4-7,1 1 88,1 1 46,0 0-28,2 2 36,1 2 11,1 2-11,1 0 33,0 0 12,0-1 8,-1 1-53,-2-2-490,-2 1-341,-1-1-396,-4-1-649,-3 0-1017,-4-2 2893,-3 0 0,-1-1 0,0 0 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21.9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 9138,'60'-19'-1037,"-16"5"0,-36 13 1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28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350 125 14137,'30'-23'-20,"-5"3"71,-23 16 5,-1 0 22,0 0-22,0-1-47,0 1 35,-1-1-41,0 1 34,0-1 24,0 2-52,0 0 19,0 0-28,0 1 232,0 2-196,-2-1-36,0 0 9,-2 0-6,-1 0-3,0-2-3,-2 1-6,0-1 1,0-1-28,0 1 27,-2 0-55,0 0 58,-1 1 6,1-1 0,-1 1 107,1 0-63,0 1 66,0 1 13,-1 0 11,-2 0-81,-2 2-50,-2 2-3,0 3-3,-1 0-50,1 2 8,1 0 1,2-2 38,2 1 0,1-2 6,0 0 3,2-1 31,-1 1-34,2-1-6,-1 1-30,2 0 5,-1-1 31,-1 2 45,0-1-9,-1 1-36,1 0 0,0 0-81,1 0-25,1 1 8,0 0 25,1 1 64,1 1 1,-1-1 2,2 1-30,-1-1-9,2 0 37,0-1-45,2-1 50,0-1-3,0 0-5,0-1-34,0-1 0,0-1-8,0-1 17,0 0 30,0-1-2,2 1 8,0 0 0,4 1 5,0 0 49,2-1-46,0 1-5,2 0 50,0 1-45,2-1 37,0 0 17,0-2-9,2-1-8,0 0 36,3 0-8,1 0-20,2-3-8,1-1 8,1-4 28,0-1-11,-2-1-17,0-1 9,-4 1-26,-2 1-27,-2 0 36,-3 2-37,-2 2 45,-1 1-16,-2 1-29,-1 1 45,-1 0-16,-1 1-1,0 0-30,0 0-1,0-1 1,0 1-6,1-2-6,0 0-30,0-2 27,2-1 7,0 0 2,2-1-3,-2 0-6,2 1 1,-2 0 2,0 1 6,0 2 42,-1 0-30,-1 1 41,-1 0 76,-1 1-85,1 0-35,-1-1 36,2 0-43,-1 0-2,0-1 3,1-1 34,-1-1-35,1 1 4,-1-1 2,1 0 1,-1 2 36,0 0-40,-1 2 99,1 0-87,0 0-9,-1-1 28,1 1-36,-1 0-61,0-1-1,2 2 54,-1-2 8,0 0 3,1 0-3,-1 0 0,1-2-45,0 1 8,0-1 35,1 0-4,-1-1-30,1 0 2,0 0 26,0 0-4,0 1 12,-2-1 9,2 2 52,-2 0 9,0 2 0,0-1 768,-1 1-799,0 5-39,0-2-160,-1 3-25,0-2 20,-1 1 92,0 1 68,-1 2 5,-1 4 0,0 0-6,1 1-27,-1 0 27,2-1 3,0-1 3,0-1-5,1 0 2,0-1 3,1 0 0,-2-1 0,2 0 0,0-1 0,0 0 5,0-1 40,0-1-39,0-2 30,0 0-44,-1-1-73,1 1 2,-1-1 26,1 0 45,0 1 5,0 0-3,0 1 6,0 0 0,0 0 3,0-1 3,0 1 2,0-1 0,0 0 29,1-1-20,-1 0 106,1 1 221,-1-1-249,0 0-907,1 1 751,1-2 61,-1 2 53,1-1-50,1 2 0,0 1 2,-1 0 4,1 0 27,-1 0-33,0-1 2,0 0 29,-1-2-23,0 1 42,0 0-176,0-2 115,1 1 2,-1 0 6,1-1 37,1 2-32,-2 0-2,2 0 3,0 0 2,0 0-5,1 1 0,0-2-3,2 1 5,1 0 6,0 0 40,1 0-15,2 0-33,0 0-3,2 0 3,1-1 5,-1 0 1,0 0-1,2-1-5,-1 0 2,0 0 4,0 0-6,-3 0-3,-1 0-6,-2 0 6,-1 0 3,0 0 5,-1 0 29,0 0-4,-3 0-24,1 0 27,-1 0-2752,-1 0 1052,-5 0-1329,-1 0 12823,-4 0-7373,17 0 1,-8 0-1,12 0 1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1 15145,'-16'50'101,"-1"-6"-138,6-25 35,-2 1-1,2-3 3,2 1 3,-1-4 33,3 0-33,-1-1-3,3-3-37,1-1-7,1-3 7,1-2 32,0 0 2,2-2 3,-1-1-244,1 0 241,0 1-5,0-1 8,-1 1 106,1-1-8,-2 2-36,0-1-51,0 2-5,-1 0-6,2 0 0,0 0-6,1-1-39,0-1 9,0-1-135,0 1 48,0-1 157,1 0-26,0 0 37,3-3 70,-1-2 11,2-3-56,2-2-62,3-3-8,1-1 6,1-1 22,1-1 8,-1-1 28,0 1-64,1 0-70,-1 1-11,0 0 73,0 2 8,-1 2 0,-1 2 0,-3 2-9,-1 2-47,-2 1 3,0 1 0,-2-1-37,0 2-16,1-1 16,-2 1 37,3 0 48,-1 0 2,3 0 0,-1-1 0,2 1 3,1-1 34,0 0-31,2-1 5,1-1 45,-1 1-44,2-1 35,-1 0-41,0 0 3,-1 0 27,-1 1-33,0-1-8,-1 0 8,-1 0-3,-1 1-2,-1 0 2,1 1 3,-2 1 0,2-1 3,-1 0-3,1-1 0,1 1-3,-2-1 3,1 0 3,-2 1 5,2 1-8,-3 0 0,1 0 0,-2 0 104,0 0 120,0 0 789,-1 1-1010,0 3-3,-1-3-3,0 3-2,-1-2 131,1 0-48,-2 0-42,1-1-5,-1 1-249,1-1 330,0 2-244,1-1 241,0 1-839,-1-1 727,1 0 39,-1 0 26,1 1 16,0 0-5,0 0-20,0 1-11,0-1 3,0 1-39,0-2-12,0 0-39,0 1 3,0-1 6,0 1 36,0 0 3,0 0-1,0 0-2,0 0 0,0 0 9,0 0-4,0-1 99,0 0-42,0 1-289,0-1 227,0 0 5,0 1 40,0-1-36,0 2-4,0-1 60,0-1-63,0 0-13,0 0 3,0 1-26,0 0-2,0 0 36,0 0 0,0 1 3,0 0 2,0 1 4,0 0-9,0-1 0,0-1-6,0 0-39,0-1 42,0 1 1,0-1 2,0 1 5,0 0 1,0 0 5,0 0 23,0-1-29,0 1-5,0-1-8,0 0-37,0 1 39,0-1 4,0 0 2,0 1-3,0 0 3,0 0 5,0 0 1,0 0 5,0 1-5,0-2 2,0 2 29,0-1-4,0 0-24,0 0 2,0-1 42,0 1-45,0-1 37,0 1-118,0 0-5,0-1 33,0 0 45,0 1 9,0 0 27,0 0-2,0 0-32,0 0 7,0-1-1,0 0-8,0 1-134,0-1 100,0 0-30,0 0 55,0 1 1,0 0 8,0 0 0,0 0-3,0 0 0,0 1-2,1 0 2,0-1-3,1 1 1,1-1-32,-1 1 1,1-1 36,-1 0 3,1 0-3,-1 1 0,0 0-3,1 0 0,0 0 3,-1 0 6,1 0-1,-1 1-5,1-1-2,0 1-4,-1-2 6,1 2-3,0-2 3,0 1 3,-1 0 5,1-1 4,-1 1-7,1 0 4,0-1-1,-1 0-5,1-1 0,-1 0-1,0 0 1,0 1 6,-1-1 2,0 0-20,0-1-5,0 1 6,0 0 148,0-1 112,1 1-241,-2 0-7644,1 0 10909,1 0 1,-1 0 0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1.9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285 97 14532,'35'-22'277,"-7"3"-187,-28 16 8,0 0 78,0 0 138,0 0 111,0 1 536,0 1-768,-2 0-50,-1 1-48,-2 0-59,0 0-33,0 0 3,0 0-4,0-1 1,-2 1-3,1 0-5,-3 0-1,0 0 0,-2 0 4,-1 0 2,0 0 0,-1 1 0,0 1 0,1 0-37,0 2-13,2-1-20,0 1 0,1 0-6,0 2 68,0 0 2,-2 3 6,-1 0 3,0 2-3,-1 1 8,1-1 37,0 1 11,1-1-11,1 0-3,0 1-42,0 0-6,1-1-38,2 0 2,0-1 5,2-1 1,0-1 27,2-1-52,1-1 16,0-1-17,1-1 9,0 0-17,1 0-8,0 0 25,0-1-1,0 1 49,2 0-4,1 0-35,4 0 35,0 1 1,3-2-34,3 1 42,3-2 45,3-1-43,4-1-2,1 0 37,4 0-32,0-3 49,0-2-12,-1-3 11,-2-1-8,-1-2 8,-3 0 34,-2-2 27,-4 0 12,-2-1-22,-2 0 2,-3-2 6,-2 0-42,-2-1 0,-2 1 0,-1-2-67,-1 2 31,0 0-34,-3 1-25,-2 2-9,-4 1-28,-1 2-8,-1 0-61,-1 2-34,0 2-59,0 2-48,0 2-36,1 1-98,1 1-207,1 0-350,0 0-326,1 3-514,0 1-950,1 4 2753,0 1 0,4-4 0,1-1 0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3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390 0 15475,'-41'48'126,"3"-3"-64,15-12-62,-1 1-3,3 3 3,1 0-36,2 1 36,2 0 0,0 0-3,2 0 3,0-2 0,3-3 6,0-2 30,1-5-28,0-3 46,2-3-18,-1-2 9,2-3-12,0-2-33,2-1-2,0-4 2,1-1 5,2-2 32,0-3 16,0-1 17,1 0 11,0 0-389,-1-1 185,2 2 25,-1 0 98,0 1 5,-1 3 49,-2 1 27,1 1-28,-1 0-22,0-1-31,1 1-6,0-2 6,0 0 3,2-1 0,-2 0-3,1 0 0,0 0 5,1-1 4,-1 0 24,2-1-33,-1 0 0,1-1 964,-1-1-824,1-5-26,1 1-86,0-5-28,1-1-36,0 0 33,0-3-47,-1-1-3,2-1-9,0-2-36,1 1 11,1-2-53,1 0 25,0 2 26,0 1-26,0 2-17,1 3-27,0 2-18,0 1 51,0 2 12,1 1 44,0 1-12,2 0 38,3 0 35,1 1-72,2 0 75,-1 1-27,0 0 22,0 0 8,-1 0-3,0 0 6,0 0 37,0-1-32,0-1 57,-1 1-17,-1-1 8,-1 2 294,-4 0-89,-1 0-1,-4 0-240,0 0-140,-2 1-3,0 2 98,0 1 28,0 1 53,1 3 17,0 0-17,2 2-8,-1 1 8,-1 1 9,0-1 8,-1 0-9,0-2 18,0 0 2,0-2 34,0 0 25,-1-1 33,-2 1 7,-2-1-7,-2 1-41,-3 0-45,-1 1-43,-2 1-38,-2 0 2,-1 0 54,-1 2-20,-1-2 3,0 1-37,0-3 54,0 0 8,2-2-11,0-2-15,0 0-2,1-1-42,0-2-254,0 1 30,2-1-101,3 0-81,0 0-34,3-1-36,0-1-109,0-1-255,2-2-257,2 1-405,0-2-452,3 0-1048,0 0 3002,0 0 0,0 2 0,0 2 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412 0 15030,'1'61'608,"-2"-3"-395,-4-24-143,0 6 19,-1 1-80,-1 0 61,0 1 0,-1-1-65,0-2 6,-1 0 37,0-2-45,-2-2 5,1-1 34,-1-3 28,-2-2 3,1-2 50,-3-2-44,1-4 27,-2-3 26,0-3 24,0-3-30,-1-3-11,0-2 25,-1-3-28,-2-3-25,-1 0-25,1-1-62,0-2-62,3-2-226,1-4-4,3-4-94,0-3-73,5-2 36,0-4-129,5-3 34,1-4-182,2-2-165,7-3-68,6-1-265,8-2 243,7 1 79,3 2 257,3 2 6,1 3 321,-2 3 248,-2 5 44,-4 2 44,-5 4 175,-1 3 83,-4 2 9,1 3 45,-2 0-37,2 2-20,0 0 40,0 1 78,0 1-16,-1-1-163,-1 2 25,1-2 81,0 1-80,1-1-46,2 0 9,2-2-54,-1 0 26,2-2 190,-2 1 62,-1-2-36,-1-1 8,-2-1-11,-2-1-1,-1 1 9,-2 0-31,-2 1-25,-1 1-72,-1-1-54,-3 1-28,0-1 19,-1 0-10,-1 2-63,-1 0-58,0 1-28,-1 2-11,-1 1-6,1 1-19,-1 0 112,0 0-138,-2 2 0,1-1-5,-2 1 3,2 1 5,-2-1 76,1 2-87,0-1 0,0 0-123,0 1 2,-1 1 26,-2 1 50,-3 3 12,-1 2-12,-1 2 36,0 2-52,1 1-26,3 2 25,0-1 1,3 1-1,0-2-5,3 1-23,0-3 9,1 2 28,4-2-25,4 0 33,5-1 3,4-1-233,3-2-209,3-1-199,3-3-191,1-2-431,2-1-260,0-3-667,-2-5-1472,-2-5 3704,-5-4 0,-9 7 0,-6 2 0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4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10779,'54'6'-2523,"0"0"1,36 4 2522,-53-3 0,-20-4 0,-1 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00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16903,'8'46'98,"-1"-6"12,-3-30 10,0 0-67,1 1-47,-1 0-1,0 0 4,0 0-9,0 0-6,0 1 1,0-2-29,1 0 34,-2-1 6,1-1-4,-1 0 1,0-2 0,-1-1 5,1 0 37,-2 0-42,1 0 3,0 0-6,1-1-6,-1 2 3,1-1-2,-1 0 2,0 0-6,1-1 4,-1 0-1,1 0 6,-2 0 0,2-1 3,-2 1 3,1-1-6,0 1 0,1-1 2,-1 2 35,0-1-32,-1 0 1,1 0 0,0 0-1,-1 0-5,0 0 0,0-1-5,0 1-4,1-1 4,-1 0-1,1 1 3,0-1 0,0 0-2,0-1 5,-1 0 3,0-1 5,1 1 26,-2-1-26,1 0 28,-1 1-27,0-1 44,1 0-53,-1 1 0,0-1 0,0 1 0,0 1-3,1 0-5,-1 0 5,1 0 0,-1 1-2,1 0 2,0 0-3,-1 0-27,1-1 27,-1 0-2,2 0-1,-1-1-27,0 0 30,0 1-27,0-1-21,0 0 1,1-1 48,-1 2-1,1-1-2,-1 1 2,2 0 6,-2 0 0,2 1 3,-1 1 2,1-1 40,-2 1-11,2 1-1,-1-1-30,0 1 6,0 1-1,0 0-2,0 0 2,0 1-2,0 0 19,0 1-25,1 0-42,-1 0 36,1 0 3,-1-1-33,1 1 30,0-1-27,0 2 22,0-1-40,1 2 48,-1-2 1,1 1 2,0 0 0,1 0 2,-1 1 4,0-1-6,0 1-3,0-1 3,0 0 0,0 0-5,1 1-40,0-1 45,-1 2 0,1-1-3,0 0 0,-1-2 3,0 1 0,0-3 0,-1 0-3,0-1 1,-1-1 2,1 0 0,-2-1 2,0 0-2,2-1-8,-2 1 2,2 0 1,-1 0-6,0 1-26,1-1 29,0 1 8,0-1 0,1 0-3,-1 0-3,0 1 6,0 0 3,1 0 34,-3 0-32,1-1-2,0-1-3,0 0 0,0 0 3,-1-1 0,2 0-3,-2 0 2,1 1-2,-1-1 0,1 1 0,-1 0 3,1-1-3,-1 2 0,0-1 0,1 0 6,-2-1-1,0 0 4,1-1 27,-1 0-86,1 1 39,-1-1 11,1 2-3,-1 0 0,3 1-42,-2 1 45,2 0 3,0 0-3,-1 1 3,0-2-3,1 2 8,-2-1-2,2 1-6,-1 0 0,1 0-3,-1 0 3,1 0 0,0 1-3,1-2-2,-1 2-4,0-2-2,-1 0 8,1-1-2,0 1 5,-2-2 2,2 0 35,-2-1-34,-1 1-3,1-2-42,-1 1 36,1-1-36,-1 0-39,0 1 75,1-1 1,0 1 5,1-1 2,-1 0 1,0 1 3,0 0 47,1-1-45,-1 1 29,0-1-34,-1 0-62,2 0 59,-2 1 106,1 0-25,0 1-78,0 0 0,0 1 3,0 2-4,1-1 1,0 1 3,0 0-6,-1-1-3,0-1-31,0-1 23,-1 0-42,1-2 47,-1 0-38,2 1-1,-2-2 39,1 2-2,1-2 2,-1 2 3,2 0 3,0 1 3,0 0 3,0 0 39,1 1-43,-1 0-2,0 1 0,1-1-53,-1 0 48,0 0-40,0 0-42,1 0-28,1-1 70,0 1 45,-1-1 0,1 1-61,-1-2-107,1 2 89,0-1 71,-2-1 2,1 1 1,-1-1-127,0 0 6,0 0 65,1-1-9,-1 0 8,-1 0 62,0-1 249,-1 0-252,0 0-173,0 0 0,1 0 1668,-1 0-1450,0-2 28,0 1-8,-1-2-1,0 0 9,0 0-11,-1 0-6,-1 0-8,-2-1 33,-1 1-36,1 0-36,-2 1 2,0 0-5,0 0-3,0 0-3,0 1 1,0 0 2,0 0 0,1 0-48,0 1-14,0 0 9,0 0 3,-1 0-20,-1 0 33,-1 0-5,-1 3-2,-1 0 10,-1 4 34,-1 2 6,-1 1-6,2 1-6,0 2-56,1-2 60,2 0-4,2-2-47,2 0 0,1-2-51,1-1-30,1 1 19,1-2 17,0 1 19,0 0 9,0 0-36,0 0 36,4 0 64,1-1 1,3 0 5,2 0 0,0-2 31,1 0-31,0-1 53,1-1 36,0-1-10,0 0-26,1-1 9,1-3-1,1-3-5,0-3-56,-1-1-19,0-1 19,-2 0 123,-2 0 31,-3 1-34,-1 0-5,-3 2-53,-2 0-20,-1 1 2,0 0-10,-2 0 11,-2 0-37,-3 0-2,-1-1-6,-1 2 3,1 1-3,1 0 0,1 2 0,1 1-54,1 2 21,2 0 33,0 1 95,1 0 28,0 0-19,0 0 25,-1 0-85,1 0-35,0 1-9,-1 1-9,-1 1-44,-1 2 53,-2 2 45,0 2-45,-1 1-31,1-1-67,1 1-14,1-2 17,1 1 33,3-2 9,-1-1-42,1 0 0,0-2-20,0 0 20,0-1 33,0 1-11,2-2 3,1 1 26,3-2 10,1 0 34,2-1 48,1 0-12,2-1 17,2-3-50,-1-3 45,1-3-6,-1 0 2,-2-1 88,-2-1 58,-2 1 37,-3 1-34,-2 0-64,-2 1-34,0-1 9,-2-1-42,-2 0-12,-5 1-14,-2 0 6,-1 3-42,0 0-5,2 3 5,1 2 39,0 1-39,2 1-28,0 0-84,0 1-17,0 2-53,0 2 25,-1 3 9,1 2 0,0 1 44,2 1-11,0 1 3,2 0 51,0 0-18,2-1-276,0 1-421,1-3-336,1-1-686,3-2-1052,3-2-406,5-2 3256,-1-2 0,-3-1 0,-3 0 0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4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0 17973,'-26'30'-67,"4"-1"58,14-8-44,4-1 11,1-2 34,2-1-62,0-3 17,1 0-26,4-3-16,1-1-9,6-2-495,3-3-90,3-1-260,3-3-232,4-1-290,2-6-791,4-3-1826,-3-6 4088,2-6 0,-15 12 0,-2-3 0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4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401 0 16458,'-59'53'398,"8"1"-267,26-4-24,0 5-99,-1 1 1,0 1 19,2-4-28,2-3-3,4-4 0,2-5-3,3-5 4,3-4 2,1-4 5,3-6 48,1-4 17,1-5 9,-1-4-79,3-3-168,-2-2-115,2-3-120,0-1-171,1 0-370,-2-4-419,-2-3-819,-2-7-1125,-3-5 3307,0 0 0,4 6 0,1 5 0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5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14733,'66'5'77,"0"1"1,-3-1 0,-8-3-17,2-13 4,-1 0 22,-3-3-6,-3 1-81,-8 1-294,-6 0-314,-7 2-120,-7-1-376,-5 1-965,-5 1-2635,-4 1 4704,-4 0 0,-2 4 0,-2 0 0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6.8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0 13950,'-6'46'369,"2"-6"-235,-1-27 116,-1 2 91,-1 0 32,-2 1-133,-2 1-55,0 0-14,-1-1-14,-1 0-31,1-1-23,-2 1 32,-1-2 30,-3 1 11,-1-1-19,-3 0-31,-1-1-47,-2 1-9,1-1-26,0-1-35,2-1 27,1-2-27,0-1-1,4-2 26,2 0-29,1-2 1,3 0 2,2-2-8,3-1 0,1-1-714,2 0-45,1 0-389,1-1-938,1-3-2683,0-2 4769,4-10 0,-2 9 0,2-4 0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7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0 14924,'-4'52'588,"-3"-3"-454,-7-24-19,-4 3-17,1 1-11,-3 1 19,1 0-25,-1-1-27,2-2-49,0-1 40,2-1-37,1-3-2,3-3-6,2-2-3,2-3-2,2-2 2,2-2 3,1-2 0,0-2 0,3-2 0,-1-1-1241,1-2 838,2-7 73,1 2 139,3-5-94,1 4-195,1 1-144,2 0-110,1 0-10,0 1-82,-1 0-140,0-1-12,-4 1-444,-1-1 11252,-1 2-7373,-44 22 1,30-15-1,-32 16 1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7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0 178 15624,'37'-8'50,"-2"1"23,-8 2-73,1 0-8,4-1 5,-1 0 0,3 0 0,0 0 0,1-1 3,1 0 62,0 1-54,0 0-5,-2 1 59,-3-1-54,-2 0-8,-4 2-274,-4-1 61,-3 0-39,-4 1-95,-3 1-126,-2-1-76,-1-1-283,0-2-344,-1 1-717,1-4-1109,-2 0 3002,-1-2 0,-3 6 0,-1 1 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48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14381,'51'-24'187,"-1"5"-114,-10 15-23,0 0-47,-2 0 31,-2 0 27,-2-2-7,-4 2-10,-2-2 10,-4 1-54,-4 0-233,-5 1 46,-5 2-63,-6 0-225,-3 1-403,-1 1-617,-2 0-1789,-5 0 3284,-4 0 0,3 0 0,2 0 0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1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394 64 14893,'-16'-25'28,"0"3"-28,2 16 0,0 1 0,-1 2-3,0 2-2,-1 0-49,1 1 1,-1 0 45,1 1 8,-1 2 8,-1 3 90,-1 2 37,0 2-37,0 3-12,-1 1 4,0 2-28,2 2-18,0 1-7,2 0-37,1 0-3,2-1-33,1 1 27,2-3-27,2 0 27,1-1-27,2-1 2,1-1-19,3-1 3,-1-1 50,1 0 3,0-1-3,0 1-45,3-2 8,1 0 37,3-1 0,1-1 3,1 0 78,0-2-27,1-2 24,0-1 20,2-1 11,1-1-39,1-1-17,4-3-16,0-2-4,3-5-30,1 0 3,0-3 30,1 0-30,-2-1 39,1 0-37,-2-1 28,0 1-36,-2 0 3,-1-1 0,-1 2-3,-2 0 0,-2 0-87,-2 1 17,0 0 70,-2-1 0,1 0 0,-2-1-8,1 0-29,-2 0 37,-1 2 34,-1 2 28,0 1-29,-2 2-30,0 2-3,-2 1 42,0 3-160,0 1 4,-3 8 114,-1 1 142,-5 9-108,1 3-34,-4 4 0,0 3-8,2-1 5,1-2-31,3-2 23,2-3 3,2-3-46,1-1 21,1-5 22,0 0-43,0-4 49,0-1-65,0-1 42,0-2 28,1 0 45,2 0-43,3 0 4,3-2 58,3 1-30,2-1 19,4 0-22,0-2-31,1-1 0,1-3 8,0-1 1,0 0-1,1-1-8,0-1 0,0 1 0,0-2-5,-2 2 5,-2 0 5,-3 1 4,-3 2-1,-3 0 45,-2 3-11,-3-1-31,-2 2-151,-1 1 70,0 3 70,0 1 79,-2 4 27,-1 4-61,-3 3-42,-1 3-3,1 1 0,-1-1 5,1-1 4,0-2-4,1-2 32,1-1-32,1-1 1,0-2 0,1-1 30,0-2-28,0-2 54,1-1 11,0-1 761,0-1-834,1-4 0,0-2-78,0-5-26,-1-3 15,1-1-35,0-4-60,0 0-38,5 1 21,2-1 94,7 1 18,2 1-1,4 2 20,2 0 34,2 2 2,0 1-30,0 3 30,-1 2-39,-2 1 12,-3 3-12,-2 1 20,-2 1 53,-2 0 109,-2 2 23,-3 2-6,0 2 25,-1 4-20,-1 2 37,-1 0-42,-1 2-39,0 0-8,-3 0-68,2 0-11,-1 0 0,0 0-9,1-1 4,1-1-4,1 1 1,0-2 8,2 0-6,1-2 1,2 0 5,3-2 0,2-1-266,5-1-275,4-3-181,6 0-555,5-2-479,3-3-501,3-3-1139,0-4 3396,-6 1 0,-14 2 0,-8 4 0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2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354 458 14638,'19'-22'1381,"-4"3"-995,-15 14-25,0 0-70,-3 1-61,-1 0-56,-4-1-43,-3 0-78,-1 0 1,-3 1-3441,-3 0 3390,-2 0 0,-2 1-3,0 2-3,-2 1-42,1 0-33,0 1 8,0 3 28,1 2-56,1 4 3378,0 1-3367,3 3 6,1 1 16,1 2 15,3 1 14,1 0-34,4 2 8,1-1 9,4 1 44,2-1-35,1 0 41,0-1-6,2 0 1,2-3 2,3-1 6,2-2 0,1-2 3,0-2 42,4-3-11,0-2 19,4-1 17,3-3-62,4-5-8,4-5-148,4-8 41,2-5-33,3-4 51,-1-4 2,-1-1 51,-4-3-6,-3 0 36,-3-3-67,-3 0 31,-4-2-47,-3-2-54,-2-1-78,-2-3 221,-2 3 61,-2 2 65,-3 5 42,-1 8 17,-3 6 143,-1 9-57,0 5-86,0 5-59,0 2-28,0 2-221,-1 6 123,-2 2 151,-2 10-64,-1 4-37,-2 8-41,-1 3 58,-1 6 31,-1 1-3,0 2-33,0 1-20,-1-1-34,0-1 3,1-1-8,1-3-3,1-4 0,2-3-3,3-3-50,1-5 47,2-1-30,0-5-6,1-3-45,0-2-316,2-4-339,3-1-339,4-3-691,8-2-1860,4-4 3632,2-3 0,-9 2 0,-4-1 0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4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93 14941,'11'-41'411,"-2"7"-341,-9 31 48,0 0 22,-1 1-51,-2 0-86,-3 0-3,-2 0-45,-3 0-8,-1 1 8,-2 1-13,-2 0 58,1 0 53,-2 0 11,1 0 15,0 3-74,0 1 4,0 2-4,0 0 32,-2 2 16,-1 0 8,-1 1 1,0 2 2,0 2-13,1 1-6,-1 0-45,3 2-34,1 0-11,3 1 0,1 0-8,3-2 17,2-2-6,2-2-11,3-2 41,0-2 7,1-1-57,1-1 9,0-1 8,0-1 0,0-1 3,0 1 37,0-1-6,0 1-17,2 0 28,0 0 8,3 0-2,1-1 38,1 0 10,2 0-10,2-1 1,2 0 8,2-1 1,4 0-49,3 0 29,3-4 2,2-1-27,2-3 35,2-2-7,0 0-32,-1-2 4,-2 2-9,-4 0 3,-3 3-1,-4 1 7,-6 1 52,-3 2 9,-4 2-70,-2 0-266,-1 1 194,-1-1 10,0 0 54,0-2 2,1 1 3,0 0-67,2-3 34,0-1 33,1-2 3,1-1 6,0-1 64,0 0-26,-2 0 10,2 1-46,-2-1 37,1 1 25,-1 0 3,0 1-3,-2 1-12,0 1-58,0 1 0,0 0 6,0 1 39,0 1 16,-1 0 9,0 1 28,0 0 1157,0 1-1392,-1 4 13,-1 1 124,-1 4 34,-1 1-23,0 3-8,-1 3-3,1 1-8,0 0 8,0 0 0,2-2 36,0 0-28,2 0 29,0 1-29,0-1-2,0-1-6,0 0-3,0-1 0,3-1-5,0-2-3,3-1 5,0-2-2,3 0 2,-1-2-56,2-2 57,-1 0-90,1-2-345,-2 0-106,1 0-252,-2-1-344,1-4-715,0-4-1677,2-6 3534,-1-1 0,-4 6 0,-1 3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02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1142 17248,'28'-34'95,"-3"3"-33,-15 18-29,0 0-27,-1-1-6,0-2 0,1 1 0,1-1-3,0 0-28,0 2-5,-1 0 33,0 2-5,-2 0 8,1 2 2,-2 0 4,0 1-6,1-2 0,-2 1 8,2-2 82,-1 0-23,1 1 23,0-3-20,0 2-28,1-2-39,-1 0 2,1 2-2,0-1 0,-1 2 5,-1 0-8,0 3-3,-2 0 1,0 3-4,-1 0 6,-2 1 0,1 0 0,-1 0 3,1 0-3,0-1 3,1-1-6,0 0-3,1-2 1,1 1 5,0-2 36,0 0-2,0-1-9,0-1-25,0 0-87,-1 0 79,1-2 8,0 1 0,-2-3 5,2 2-5,-2-1-42,0 0 6,1 2 2,-1 1-11,-1 0 3,2 1-11,-2 1 48,1 0-1,0 1-2,1-1-46,0 0-32,0 1 7,0-2-27,1 0-12,-1-1 31,2 0 54,-1 0 30,2 0-3,-2 1 4,2 0-7,-1 0 1,0 0-1,1 0-44,-1-1 0,1 0-17,0 0-8,-1 1-1,0 1 71,-2 2-37,0 0 9,-1 2-18,-1 0 12,1 2 40,-2-1-7,1 1 4,-1 1-4,1-1-24,-1 1 24,1 0 6,0-1 3,1 0 12,0-2 21,1 2 12,-1-2 33,0 0 12,0 1 5,-2 0-14,1 0-39,-2 2-33,0 1 27,0-1-33,-1 0-3,2 0-3,-2 1-75,1 0-1,0-1-10,1 0 19,0-1 8,0-1 26,2 1 30,-1-1 3,1 1 3,-1 0 9,-1 1 61,-1 1 165,0 0-297,1 1-8,-2-1 37,2 0 24,-1-2 9,2 0-2,0-1-1,1-1 3,1-1 36,0 0 9,1-1-45,-2 3-6,1-1 4,-3 1 2,2 0 2,-2 1 1,0 1-3,-1 0 0,2 0 6,-2-1 27,2 0 12,-1 0-8,0 0 5,0 0-37,-1 1 32,1 0-32,-1 1-2,-1 0 325,1 0-334,-1-1 6,1 1 0,-1-1-64,1-1 10,-1 0 52,2-1 2,-1 0 5,1 1-5,-1 0-5,0 1-4,0 0-27,0 0 27,2-2 1,-2 1 0,2-1-1,-1 0 4,1 1 5,-1 1 39,-1 0 176,1 0-5518,-2 2 3866,1 3-2306,-1-1 7019,2 3 1,-2-2 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7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87 10928,'37'-37'753,"-6"7"-353,-25 24-39,-2 2-53,-1 1-64,0 1 0,-1 0 8,-1 1 1423,0 1-1678,0-1 101,1 1 361,-1-1-389,0 3-25,-1 0-9,-1 1-33,-3 1 42,-2 2-45,-2 3-6,-5 6 6,-2 4 56,-2 3-3,-1 3-8,1 1-11,0 1-26,2 0 65,0-1-39,1-1-26,2-2-8,2 0 11,-1-2 40,2-1-7,-2 1-38,1 0-3,0-1 0,0 1 2,1-2-5,1 0-31,2-1 26,1-2-32,2-1 32,1-2-40,1-2 42,0-2 3,1-3 0,0-2 53,0-1 849,0-2-877,0-10-25,1 2-78,1-10 22,2 1 3,0-3-9,2-1-42,-1-2-47,2 1-6,1 0 51,1 1 53,1 2 47,0 3-39,-2 2-8,-1 4-25,-1 2-12,-2 2-5,3 0-11,0 1-1,2 0 26,1 1 11,4-1 64,1 1-55,5-1-37,0 2 53,3-2 34,-1 2-42,-1 0 47,-1 0 3,-2 2-5,-3 0 2,-2 0 1,-2 0 5,1 0 44,-1 0 10,1 0-21,-1 0-33,-1-1-42,-3 1 31,-1-1 5,-2 1-38,-3 0-66,0 0 236,-1 4 42,1 0-78,1 4-45,1 0-12,0 2 4,0 1 16,1 0-47,-1 1-6,-1 0 44,0 0-38,0 0 0,-1 1 38,0 0 1,0 0 0,-1-1-37,0 0 62,0-1 9,0 0 2,0-2-19,-1 2 33,-3-1 11,-3 0-8,-1 1-11,-3-1-6,0 0-11,-1-1 17,-2-2-34,2-1-11,-1 0 23,0-2 16,0 0-22,0-2-48,0 0 39,0-2-5,1 1-11,-1-1 19,2 0 8,0 0 1,2 0-28,-2 0-29,0-2 1,-3-1 2,1-1 1,-2-1-4,1 0-5,1 1-5,1-1-7,2 2-38,2-1-3,1 2 8,2 0-5,1 0-48,2 1-378,1-1-140,0 1-191,1 0-363,0-1-634,0 1-159,3-1 96,5 0 1867,2-1 0,-2 1 0,-2 0 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8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13941,'1'49'123,"-1"-7"93,-3-29-29,-1-1 1,-1 2 11,-1 0-31,-1 1-51,0 0-111,-1 1-6,0 0 62,1 0 8,0 1-40,2-1-30,0 0-70,2-1-2,1-2 66,1 0-30,1-2 27,0 0 1,3-3-1,0 0 9,3-2 3,2-2 0,3-1-3,3-2-277,6-1-278,5 0-273,6-3-338,6-4-615,4-3-1125,-1-6 2906,-3 0 0,-16 6 0,-8 3 0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8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12781,'5'8'1639,"-1"-2"-1253,-4-6-2069,0 0 815,5-4-485,1 3-1637,8 0 812,0 3 2178,4 1 0,-9-1 0,-1-1 0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5:59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0 15341,'-36'70'347,"4"-5"-224,14-22-8,1 1-17,0 3 0,3 2-11,-1 0-51,2-1-2,-1-2 2,2-2-30,0-2-6,-1-3 0,1-2-3,1-1-2,1-3 2,0-1-3,2-3 6,1-2 3,1-1 3,2-4 38,1-2-41,0-3 31,0-2 2,1-3 9,-1-3 25,1-2-70,-1-3-230,0-2 18,0-1-116,-1-1-134,0 0-45,-3-4-86,-1-3-82,-3-5-219,-3-5-710,3-5-1289,0-4 2893,3-1 0,4 10 0,2 5 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00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70 10250,'50'-2'203,"0"1"0,37-2-111,-62 2 915,0-1-1002,1 0 393,0 0-350,0 0-43,1-2 4,-2 0 221,1-1-221,-2 0 599,-1-1-605,-1 0 5,-1 1-5,-3 0 5,0 1 3,-5 0 26,-1 1 44,-4 1 82,-4 1 378,-2 0 1936,-1 1-2600,-2 3 53,-2 1 70,-1 4 37,-3 3-35,-2 4-2,-2 3-5,-1 4-1,-2 1-5,2 1-23,0 0 32,1 0-52,2 0 1,2-2 17,2-2-17,2-2 44,1-1-69,1-4 67,1-1-43,2-4-7,1-1 55,3-3 6,2-2 53,3-2-53,3-1-196,4-6 3,5-4 84,1-7 109,3-3 0,-1-1 81,-1 0 17,-4 1-17,-4 1-11,-3 2-8,-4 1 36,-1 3-20,-3 1 12,-2 2 16,-1 2-16,-2 3-37,0 1-44,0 2 44,-1 1-949,0 2 896,0 5 159,0 1-7,0 7-91,0 0-52,0 1 63,0 1-72,0-1 0,0 0 0,1-1 0,0-2 0,0-1-42,1-2 34,1-1-28,1-2 33,2 0 3,3-1 53,3-1-17,6 0 6,3-2-42,6 0 0,2-3-193,3-3 104,-2-4 80,0-3 9,-2-2 45,-2-1 25,-3-2-8,-2 1 10,-4-1-2,-2 0 9,-1 1 27,-3 1 9,-3 2 36,-3 2-53,-2 1-19,-2 3 7,-1 1 12,0 2 59,0 1-25,0 1-194,0 1-95,-4 5 93,1 2 64,-5 7 8,2 3-8,-1 3-8,-1 3-34,1 0 39,1 0 0,2-2-39,1-1 31,2-2-22,1-2-4,0-2 32,0-1-29,0-2-2,0-3 27,0 0-44,0-3 45,0-1 5,0-1 1336,0-2-1454,0-6 6,1-1-103,-1-6-82,0 0-61,0-1 81,4-3 23,3-1 35,6 0 80,5 0 46,3 1 52,2 2 7,-1 2 37,-1 3 0,-2 1-3,0 1-33,-2 1 36,0 1 0,0 0 3,0 0 5,0 1-8,0-2 31,-1 2-28,-1-1-3,0 2 0,-2-1-42,-3 3-11,-1 0 53,-1 2 179,-3 0-28,0 0-36,-1 0 8,0 0 20,1 1-20,0 2 53,-1 1-19,1 2 3,0 2-3,-1 0-23,0 2 6,0 0 0,-1 1-42,-1 1-3,-1 0-16,0 1-26,0-1-45,-1 1 1,0-2-9,0 0-3,0-1-34,0-1 4,1-2-12,1 0-25,2-2-95,3 0-496,4-1-168,3-1-338,6-2-615,6-1-993,7-4-310,8-4 3085,-1-2 0,-15 2 0,-8 3 0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00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457 63 16777,'-52'-18'3,"0"0"0,-37-8 36,67 35 23,-4 4 8,-2 5 0,0 3 3,1 4 16,0 3-27,3 2-54,0 2-8,6 0-45,2-2 37,5-1-28,3-4-23,5-1-6,1-4-7,4-1-15,4-3-17,6-3-319,8-4-198,5-2-116,6-5-276,7-2-559,4-7-634,5-5-1414,2-8 3620,-4-1 0,-19 8 0,-10 4 0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01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12176,'9'6'852,"-2"-2"-121,-7-4 1475,0 0-2091,0 6 34,-4 2 47,-4 8-20,-5 7 34,-3 4-42,-2 6-62,0 2-97,1 0-1,2 1 1,2-2-9,1-2 0,3 0-40,2-3 38,2-1 2,2-4 0,1-1 0,2-5-3,0-2-146,0-4-380,0-4-53,0-3-96,0-3-2192,0-2 1727,2-7-559,2-2-1526,1-10 3228,0 2 0,-3 7 0,0 2 0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02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13779,'59'9'78,"-1"1"0,-4-1 1,-8-2-26,-11-7-50,-2 0-3,-1 0 5,-3 0-5,-3 0-2,-3-2-4,-2 2 6,-3-2 90,-2 0-9,0 1-76,-2 0 32,1-1 8,-2 0-9,-1 0-28,-1 0 37,-2 0 17,-3 1 39,-2 0 221,-2 1 2301,-2 0-2623,-3 1-17,-2 3-78,-6 2 92,-2 4 3,-4 4 34,-3 1-26,0 4 1,0 0-1,2 3-2,2-1-6,2 1 0,2 0-6,3 0-47,2-1 0,2-1-9,3-1 12,1-2 5,1-2 37,3-2-71,3-1 15,5-3 19,5-2-112,3-2-64,4-2 28,3-2 25,1 0 36,1-2-11,-1-2 45,-1-3 45,-3-3 53,-2-1 0,-2-2 90,-3 0 16,-2-2 1,-2-1-29,-3-3-42,-2 0-27,-3-4-4,-2 0 49,-1-1 35,-2-1-55,-4 1 55,0 2-19,-5 2 37,-1 4 50,0 3 83,1 2-83,-1 3-53,2 2-45,2 2-59,1 1-70,2 0-17,1 2 0,1 0-1335,2 0 1422,7 0 114,3 0-24,9 2-37,2 1-19,2 1-26,2 0-8,-2-1-11,-3 1-59,-1-1 34,-3 1 27,0 0-44,-1 0 45,1 1-37,-1-1-25,1 1 67,-1-1 3,1 0 62,-1 1-57,1-1 4,-1 0-1,-1 0 0,-2-1-8,-3 0 0,-2-1 112,-2 0 3,-2 2-36,0 0 19,-2 1 16,1 1 54,-1 2-28,-1 1-16,1 0-29,-1 3 3,0-1-45,0 1-8,-1 1 16,-1-2 1,-1-1-9,0-2-11,0-1 3,0-3 8,0 0-2,0-2 47,2-1-3,-2 0 328,2-1-485,2-3-14,2-1-64,1-4 9,4-3 52,1-2 37,4-3-11,1-1-17,1 1-8,0 0 69,0 2-52,-1 4-18,-2 1-19,3 1 9,1 2 36,3-1 47,4 1-28,2 0-10,2 1 44,1 0 36,-1 0-30,1 0 2,-4 0 62,-1 0-70,-5 1-42,-3 0-230,-5 1-220,-5 2-155,-3-1-7507,-1 2 8154,-7-3 0,4 2 0,-4-1 0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09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34 17267,'-28'-19'-291,"4"4"168,16 16 17,0 2 19,1 1 17,-1 3-3,2-1 3,-1 2 17,2 1 53,-1 0-3,3-1 3,-1 1 3,3-2 0,-1-2-3,1-1-3,1-1 3,0-1-104,0-1 132,3-1 70,0-1 34,2-1 8,0-1 8,0-1 12,-2 0-1,0 1 26,-2 0 414,-1 3-643,-3 0-26,2 1-17,-2 1-25,3-1-529,0 0 263,0 0-233,0 1-215,0 1 59,0 1-258,0 1-487,0 1-471,2 2-1351,2-2 13164,1 0-7373,-9-23 1,4 14-1,-7-17 1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09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 16203,'11'-23'-753,"-2"4"594,-5 16-21,-1 0 21,0 2 86,-1 0 65,0 1 8,0-1-4811,-1 0 1476,-4 1 6611,1-1 1,-4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04.9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1 17172,'19'56'48,"-4"-7"-12,-14-30-27,1 0 24,0-1-33,0 1 3,0 0-3,-1 0 0,1 0 0,-1 1 3,0-1 50,-1-2 9,1 0-20,-1-1 28,0-1-9,0 0-16,0-1 17,0 0 16,-2 0 26,0 0-34,-2 0-37,1 1-27,0-1-6,1 1-9,-1-2 1,3-1 5,-2 0 0,2 0 3,-1-1 6,0 1 47,1-1 6,-1-1 11,1 0-17,-1 0-44,1-3 33,-1 0-6,1-1-33,-1 1 2,1-2-2,-2 1-3,2 0 0,0 0-3,-1 0 3,1 1 0,-1 0 0,1 1 0,0 2 9,0 0-1,0 0 34,0-1-5,0-1-32,0 0 29,-1-1-26,-1-1 54,1 0-59,-1 1 55,1-2 12,-1 1-64,0 0-6,1 1-8,-1 0-34,1 1 39,-1-1 0,1 0-3,0 0 1,0 0-1,0-1 6,1 0 3,-1 0 5,1-1 1,-1 0-1,0 0 1,1 0 41,-2 1-42,1 0 29,-1 1-34,0 0 5,0 1 26,1 0-29,-2 1 1,0 0-3,1 1 2,-1 1 1,1-1-3,-1-1-1,-1 0-2,2 0-2,0-1 2,0 0 0,1-1 0,-1-1 0,0 0 0,0-1-6,1 1-44,0 0 16,0-1 23,1 1-31,-1-1 8,1 0-2,-1 0 2,1-1 26,0 0-26,0-1 23,0-1-31,0 0-8,0 0-20,0-1 64,0 0 6,0 0 0,0 1 0,0-1-3,0 1 3,0 0 9,0 1 41,0-1-5,0 1-40,0 1 1,0 0 36,0 0-34,0 0 4,0 0-4,0 1-5,1-2-3,-1 1-3,1 0-5,-1-2-4,0 1-21,0-2 33,0 1 3,0-1-1,1 1 32,-1 0-23,0 0-8,0 0-3,0 1-8,0 1-4,0 0-21,0 1 24,0 0 7,1 0-4,-1 1 6,1-2 0,0 1 6,-1-2-1,0 0 4,0-1-1,0 0-2,0 0-1,0 0-5,0-1-5,0 1-1,0 0-2,0-1-6,0 1-3,1-1 14,0 0 185,0 0-106,1-3 2,-1 1 9,-1-2 25,0 1 17,0 0-1,0 0-24,0 1-45,0-2-56,0 0 50,0-1-3,-1-1-8,-1-1 3,-2 0-42,-2 2 47,2-1-16,-2 1 2,1 2-36,-1-1 0,1 1-36,0 1 33,0 0 0,1 1-5,0 0-34,-1 0 0,2 0-20,-1 0-13,0 0-12,-1 0 78,-1 1-52,1 2-23,-3 2-3,0 1 37,1 1 13,-2 2 29,0 0-26,0 1 1,2-1-4,0 1-5,2-1 0,-1 1-3,2 0-5,1 0 42,0 0-46,1 0 12,1-1 34,1 0-37,0 1 45,0-1-8,0-1-54,0 1 12,0-2-12,0-1 29,0 0 2,2-2 31,0 0 3,4 0-3,0-1 0,3 1 2,-1-2 4,1-1 2,1 0 34,1 0-5,1-1 13,2-1-5,1-2-11,2-3-1,2-3-30,-1-1 42,1-1-12,0 0-27,-2 0-3,-1 0 33,-2 0-27,-1 2 33,-3 1-9,-3 1-24,-1 2 2,-2 0 48,-1 1-6,0 0-3,0 0 37,-2-1 33,0 0 1,0 0-9,-1-1-3,0-1 3,0 1-34,0-2-2,-3 1 2,-1 0-10,-3 0-24,0 2-2,0 1 0,-1 1 9,1 1-43,0 0-8,-1 2-3,0 0-5,-1 0-51,0 0 17,1 0 6,-2 1 2,2 2-25,-1 1-44,0 3-26,-1 2 0,1 3 45,-1 2 76,1 3-1,0 2-44,1 2 11,0-1 34,2 0-26,2-1-2,1-2 2,3 0 1,-1-4 30,1-1-34,0-1 4,1-2-1,1 0-19,1-3 11,1-1 0,0-2-36,0-2-18,2 0 35,-1-1 61,2 0 53,1-2 17,1-2 14,1-4-14,2-3 34,0-3-18,-1-1 26,-2-1 42,-2 1 9,-4 0-43,0 0 1,-3 2-12,0 1-6,-3 2-44,0 1 36,-3 3-27,-1 2-18,2 1-14,-1 2-33,2 0-3,0 1-3,0 0 1,1 0-1,0 0-3,0 0-2,0 0-54,0 0 3,0 0 1,0 0 4,0 0-3843,2 0 2374,5 0-1944,4 0-1618,4-1 14915,5-3-7373,-35 7 1,20-6-1,-28 8 1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4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16189,'44'56'-2,"-6"-8"10,-24-31 26,1-1-29,-1 0 4,0 0-7,0-1-2,0 1 0,0-1 31,2 2-28,0 0 0,1 0 2,1 0 35,-1 1-40,1 0-3,-2 1 3,-1 1 3,-1-2-1,-2 0 7,0-1 27,-3-2-30,0-1 2,-3-3 29,-1-1-37,-1-3 0,0-3 2,-2 0-2,1-1-2,-2-1-4,1 0 6,-1-1 3,0 0 2,1 0-49,-2 1-7,2-1 51,0 1 62,1 0-26,0 0-33,0 1 3,-1-1 38,1 0-35,-1-1-1,0 0 48,-1-1-257,0 0 201,0 2 70,2 0-37,1 1-27,1 0 30,0 1-27,2-1-7,0 1 35,0-1-32,-2 0 4,1 1-4,-1-2 1,0 0-3,0-2 2,-2 1-5,1-1-184,-2 0-161,0 0-1024,-1 0 571,-1-4-1210,0-1-2159,-5-5 4167,-2 1 0,1 3 0,1 1 0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5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835 0 14921,'-30'20'232,"0"-1"-153,10-9 47,-3 3-11,-4 3 2,-4 3-47,-2 3-17,-3 2 1,-1 1-10,0 0-10,0-2-28,2 0-1,0-1 4,3-2 24,0 1 12,2-3-37,-1 1 26,2-3-34,1 0-6,1-2 6,2 1 6,1 0 39,1 0 8,0 0-17,2-1-30,2-2 2,1 0-5,3-3-3,3 0-5,2-2-32,2 0 1,2-2-6,1-1-39,2-2-34,1-1-2663,2-1 1946,3 0-140,5-3-164,7-1-206,6-4-755,5-4 11927,0 0-7373,-66 27 1,37-14-1,-53 22 1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5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936 1 12907,'-32'25'308,"3"-4"-157,12-11 69,-2 1 76,-2 1 9,-3 2 17,-2 3-81,-5 1-34,-2 2-19,-3 2-20,-1 0-34,-1 0-19,1 0-25,0-2-12,1 0-33,2-1-37,1-2 1,3-1-9,2 0 0,3-1 0,2-1 0,1 0 0,0-1 11,0 1 23,-1 0-29,0 0-2,-2 0 8,0 1-8,0-2-3,1 0-36,2 0-26,3-1-8,2-1-3,4 0 3,3-2-19,1-2 7,5-1-41,1-2-412,2 0-274,0-1-353,1 0-591,4-1-1044,4-1 2797,4 0 0,-2-1 0,-4 0 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6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14596,'0'31'224,"3"-4"-179,6-16-11,0 1-32,1-2 4,0 1 39,2-2-37,-1 1 62,1-3-59,0 2 31,0-3 14,0 1-50,0-1 0,-1-1 30,0-1-28,-1 0 26,0-1 2,-2 0-33,1-1 6,-2 1-9,-1-2-185,-1 0-76,-1-1 1,-1 0-2336,-3 0 1442,1-1-1931,-1-3 1083,-4-2 2002,-1-1 0,0 3 0,1 1 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6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10 292 10964,'-5'-4'2355,"0"0"-1806,5 4 70,0 0-655,38-38-29,-19 22 57,32-31 8,-27 31 45,0 0 27,-2 0-18,-1 1 60,-4 2 102,-2 2-12,-3 0-106,-2 3-98,-2 0-2,0 1-60,0 1 9,1 1-37,0-1-16,1 0-692,2-1-166,2 0-223,1 0-448,1 1-591,0 2 2226,-2 0 0,-6 2 0,-3 1 0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8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16559,'13'60'56,"1"-7"-20,1-33-30,1 1-3,2-1 2,0-1-5,1 1 0,1-2 6,1-1-3,2 0 5,0-1-2,1 1 30,1 0-2,-1-1-29,0 1-5,0-1 3,-1 0-3,-2 1 6,-3-2-1,-1-1 1,-4 0 0,-1-2-1,-2 0 4,-1-2-7,-1 0-2,-1-2 0,0 0 0,0-1-2,0 0-4,0 1 6,1-2 0,0 1 3,0-1 30,0-1-21,1-1-4,-2-1 26,-2-1 2,0 0 17,-3-1-2,0 0-152,-1-1-31,0 0 96,1 1-272,4 0-356,1 0-125,3-1-351,1 0-241,0 0-263,-2-3-397,0-2 11871,-2-3-7373,-39 13 1,26-7-1,-29 12 1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9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801 47 12190,'8'-22'754,"-1"4"-483,-8 15-1,1 1 55,-2 2 16,2-1 393,-2 1-396,1 0-69,-2 0-109,2 0-73,-2 0-43,-1 1 10,0 0-54,-2 2-87,-3 2-3,-5 2 54,-2 2 36,-5 3-3,-1 3 3,-2 1 0,0 4 28,0 0 78,-1 3-8,-1 1-36,0 1-9,-1 1 9,1 1-1,-2 1-7,0 1 7,-2 0 9,0 0 0,-1-2-17,0-1-44,2-2 27,-1-1-27,2-3 35,0-2-7,3-1-34,0-2-3,3-1 0,2-3-6,3-1-5,2-1 8,2-2 3,1 0-3,2-1 3,0 0 3,1-1 0,1 0-3,0 0-3,1-2-5,2 0 2,2-1 3,2-2-2256,0 1 1503,8-3 69,1-2-436,10-3-459,3 0-563,7-3-3461,0 0 15436,7-3-7373,-98 36 1,60-22-1,-76 28 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19.8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456 0 14731,'-9'53'660,"-2"-7"-500,-9-28-17,-1 2-48,-2 1-22,-1 1-40,0 0-21,-1 0 49,0 0-52,-1 0 27,1 0-33,0-1 0,0 0 5,0 0-2,2-3-4,1 1 1,2-3 0,2-1-3,3-1-6,1-2-38,4-2-1,1-1 11,3-2 26,1-1-45,2-1-561,2-1-245,0-2-3871,1-1 1141,2 0 3589,2-2 0,-1 1 0,0-1 0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21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65 10410,'-68'-6'946,"13"1"-610,53 5-73,0 0-8,0 0 81,0 0 106,-1 0 55,0 0-75,-3 0-88,-1 0-57,-2 0-8,-3 2-17,1 0 30,-3 0-13,2 0-14,0-1 3,0 0 8,2 0-3,1 0-62,3-1-24,1 0-34,2 1-20,2-1-1218,0 0 1056,4 0 39,0 1 45,5-1 8,0 2-3,3 0-13,2-1-29,3 1 62,3-1-17,2 1-50,4-2 33,1 1-36,3-1 0,4 0-2,4 0-7,3 0 4,3-1-40,2 0 42,0 0 3,0-1 0,-1 2 3,-1 0 2,-2 0 1,0 0-3,0 0 5,0-1 37,0 0-42,-1-1 5,0-1 1,0-1-1,1-2 31,4 0-39,3-2-3,3 0 3,0-1 0,-3 1-2,-6 1 2,-9 2 5,-9 2 40,-8 1 0,-8 2-45,-2 0-6,-5 0-9825,0 0 13107,-5 0 1,0 0 0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22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15912,'30'22'11,"0"-3"26,-4-7-32,1 0-2,2 0-3,1-1 3,0-2 3,-1 1-4,0-3 35,-3 2-4,0-3-24,-3 2 36,-1-2-9,-3-1 9,-3-1-12,-4-1 29,-4-1 72,-3 0 51,-3 0 25,-1-1 0,-1 0 319,0 0 642,0 1-880,-3-1-179,-3 1-112,-6 1-34,-5 3 34,-8 1 62,-5 3-31,-5 2-31,-3 1-6,-1 2-39,1 1 37,1 0-34,3 1 8,3-1 26,3-1-62,3-1 11,4-1-19,4-2-17,6-1-9,2-3-25,4 0-11,2-1-5,1 0-74,2 0-486,0 0-149,0 1-406,6-2-353,4-2-460,8-2-1256,6-1 3329,1-3 0,-9 2 0,-5-3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06.4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0 16831,'2'47'159,"-1"-8"-150,1-27 35,0 1-38,0 0 47,0 1 20,-1-1-14,0 1 11,1 0-34,-1-1-30,0 1-1,0-1 40,0 0-11,-1 0-29,0 0 1,0 0 0,0-1-6,0 0 2,0-1 1,0 0-3,0-2 0,2 0 0,-2-2 0,1-1 3,-1 0 3,0-1 38,0 0-38,0-2 30,0 1 6,0-1 20,0 1-54,0 0 37,0 1-45,0-1-3,0 1-5,0-2-3,0 2-23,0 0 26,0 0-1,0 0 9,0 0 3,0-1-3,0 0-8,0 0 2,0-1 6,0 1 6,0-1-6,0 0 0,0 0 3,0-1-1,0 1 4,0-1 0,0 2-4,0-1 7,0 1-1,0 0 29,0 1-4,0 0 37,0 1 17,0 1 53,0 0-11,0 1 61,0 0 17,-2-1-75,1-1-65,-2 1-22,0-1-3,1 0-34,-1 0 26,0 0-34,1-1-3,1 0 0,0-1 1,1-1-4,-1-1 0,0 0-36,1 0 9,-1 2 22,1-1-31,-1 2 8,1 1 34,0 0 3,-1 0 5,1 0-2,-1 0-3,1-1-1,-1 1 40,0 0-33,1 1 2,-1-1-11,0-1 0,0-1 0,0 0 0,0-1 0,0-1 0,0-1 6,1 0-4,0 1-2,-1-1 3,0 2 0,0 0 5,0 2-2,-1-1-3,1 0-3,0 0 0,1 0-3,-1-1 0,0 1 0,0-1 1,1 0-1,-1 0 3,1 0 3,-1-1 2,0 1 1,1-1 36,-2 1-34,2 0 37,-3 1-37,2 1 34,-2-1-39,1 0 0,-1 1-3,1-2 0,0 1-3,1-2 0,0 0-965,0-1 298,1-5-248,0-1-482,0-6-650,1-2-1512,4-6 13392,1-1-7468,-10 50 0,6-29 0,-12 42 0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23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15666,'-4'55'218,"3"-6"-165,10-30 20,3 0-3,0 0-25,0-1-39,0 0-4,2-2 43,0 0-11,0-2 11,0-1-43,1 1 7,0 0 36,1 0-1,1 0 18,0 1-14,1 0-43,0 1-5,-1-2 6,0 2 27,-2-2-33,0 1 9,0-1 27,-2 1-27,0-1-4,-2 1 1,-1 0-3,0-1-3,0 1 36,-1-1-28,1 1 37,-2-1-42,0-1-3,-1-1 3,-1-2-3,-1-1 0,1-2 3,0 0 2,0-2-2,-2-1 5,0 0 29,-1-2-4,0-1 21,-1 0 147,-1 0-506,-1-4-261,0-1-705,0-6-589,-1-3-1808,-3-5 13498,-2-1-7457,9 46 0,-5-26 0,9 37 1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24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737 1 13535,'-47'25'378,"5"-3"-252,26-12 56,-1 2 31,-2 3 75,-3 1 15,-3 4-79,-3 2-20,-4 3-44,-2 2-9,-4 1-28,0 0 11,0 0-47,0 0 39,2 0-39,1 0-45,3 1-42,2-2-36,2 1-9,4-4 39,4-1 1,3-5 2,4-2 3,1-2 36,3-2 6,1-1-31,1-2-5,0-1-3,1-2 2,1-1 4,1 0-9,0-2-389,2-1-286,-1-1-6320,3 0 6995,1-5 0,-1 3 0,2-2 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24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657 0 9486,'20'6'2018,"-4"-1"-1483,-16-5 1661,0 0-1829,-35 28 8,16-10-73,-28 24-94,23-15-77,0 1-24,0-1 19,1 1-40,-1 0-13,1 1-11,-1-1 8,0 0-17,-2-1 0,-1-1-44,-2-1 35,0-1-35,-1 0-4,1-3 1,3-1 30,2-2-2,2-3 19,2-1 0,0-3 1,1-2-10,0-1-10,0-1-31,2-1-3,2-2-62,2-1-25,6-2-117,0 0-26,5-1-4690,1 0 3383,6-2-398,6-1 12,3-2 11753,12-5-7373,-52 19 1,32-12-1,-42 17 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1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79 16094,'5'-25'-3,"-2"4"-2,-9 16 5,2 0-3,-2-1 0,1 2 3,-1-1 45,2 2-3,-2 0-34,0 2-8,-2 0 0,-3 1 9,-1 0 44,-2 0-53,-2 0 0,-1 3-11,-2 1-31,-2 5 42,0 2 0,1 1 0,1 1-6,1 0-47,3-2 42,1 1-40,2-2 43,2 1-34,0-1 31,1 1 5,0-1-27,2 0 30,0-1-34,2 0-44,0-1-34,2-1 29,2 0 41,0 0 8,1 0 32,0 2-40,0-1 0,0 0-8,0 0 17,0 0-9,2-2 39,1 0 1,2-1-1,1-1 3,-1 0 0,0-2 1,0 0 2,0-1 36,1 0 9,0-1-3,1 0 3,0 0-1,2-1 10,1-2-54,4-2-28,0-5-168,4-1-9,0-2 96,0-1 101,1 0-26,-3 0 34,-2 2 53,-3 1 9,-2 2-26,-1 1-36,-1 2-3,-1 0 3,0-1 3,-1 0-3,2 1-5,-1-1-32,-1 2 32,1 0 5,-2 1 0,0 1-3,-1 0-8,-2 1 5,1 0 317,-2 2-367,0 3 14,1 0 42,-1 3 28,0-2 53,0 3 9,0 1-85,-1 3-5,1 2 0,0-1-3,0 1 3,0-1-36,0 0-17,0-1 16,0-2 29,1 1-54,3-2 26,1 0-17,4-1 50,0-1 3,2-2 6,2-1 38,2-2-7,2 0-37,3-1-28,1-2-95,2-3 25,1-2-20,1-4 28,0-2 46,-1-1 38,0-2 6,-3 0 36,-3 0 26,-2 1 28,-4 1-46,-2 2 10,-3 2 52,-3 1 12,-1 3 13,0 2 4,-3 1 511,1 2-786,-4 2 14,2 0-5,-3 1 5,3 0 39,-1 1 87,-1 2 6,-1 3-6,-2 1 2,-1 3 7,-2 2 52,0 0-16,-2 1 25,-1 2-64,-1 0 39,-1 0-37,1 1-2,1-2-6,2-2-54,2-1 10,3-4 7,1-2 37,2-3 0,1-2 496,1-1-645,3-8-234,1 0 47,4-9 87,3-2 16,2-2 26,3-3-17,4-2 53,0 1 65,2 1 97,0 3-44,-1 2 45,-3 4-54,0 2 17,-3 4-36,-1 1 28,0 2-64,-2 1 108,1 0 9,-2 2 90,0 0 80,-1 1-44,-2 1 9,0 0 44,-2 0-8,0 2 25,-3 1 0,2 3-9,-2 1-44,1 2-17,-1 0-28,0 1-19,0 2-26,1-1-48,-1 2 40,0-1-39,0 1-6,1-1-6,0 0 6,3 1-3,0 0 3,1-1 0,1-1 6,2 1-6,1-3-25,1 0 22,3-2-243,2-1-264,3-2-70,6-2-220,2 0-240,5-2-284,2 0-370,3-1-414,2-4 2108,-3-1 0,-16 1 0,-8 1 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348 349 15937,'-36'-18'258,"4"4"-255,11 14-3,-2 3-37,-3 3 35,0 4-52,-1 2 1,1 2 50,1 1-5,2 2-62,5 0 8,1 0-2,3-1 11,4 0 47,1-1-72,3-2-3,2-2 2,1-1 6,2-1 31,0-2 6,1 0-37,0-1 65,0-2-45,3-1 53,2-2 33,4 0 20,2-1-53,4-2-100,4-4 2,4-5 8,5-5 45,1-3-16,3-5 58,-1-2-42,1-4 0,-1-2 40,-1-2-96,0-2 39,-2-1 37,-3-1 25,-2 1 132,-5 1-6,-3 2 70,-5 2-98,-4 4 8,-3 5 339,-1 6-81,-2 5-39,0 4-17,0 4-34,0 1-195,0 2-214,-2 0 74,1 1-18,-2 0 9,1 2 70,-1 2 59,-1 6 92,-3 6-44,-3 7-1,-2 5-27,-3 5-46,-1 2-27,-1 2-6,2-2-45,1-1 9,2-2-6,2-2-3,4-1 11,1-1 31,4-2 1,0-2-99,1-2-48,3-2-528,2-3-194,5-2-434,3-3-784,3-3-1280,4-5 3369,-1-1 0,-6-3 0,-5 0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6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41 10695,'1'-22'1036,"0"5"-635,-1 16 3130,0 1-3584,-2 2-17,0-1-20,-1 2 17,1-1 73,-1 3 45,-2 2-8,-2 3-7,-1 2-30,-1 2-36,1 1 33,-1 0 0,2-1-5,1-1-26,0-2 34,2-2 6,1-2 30,0-1-27,2-3 27,0-1 9,1 0 361,0-2-910,-1 2 493,1-1 11,-1 1 98,0 1 0,-1 1-53,-2 2-45,0 2-3,-2 0 3,1-1 0,-1 2-37,1-1-24,0 0 27,2-1 23,1-1-42,1 0 8,0-2 39,1-1 6,0-2 163,0 1-163,2-7 3,0 3 2,3-6 40,-1 4-39,0-1 2,1 0-5,0-1-3,1-2 0,1 0 0,0-1 0,2-1-42,1-1-28,1 0 61,2-2-35,2 0 35,1-2-52,1-1 52,2 0-36,0 2 43,1 0-88,-2 2 45,-2 4 12,-3 1 21,-4 3-49,-2 2 24,-2 0-24,0 0-1,-2 2 1,2-1 16,0 1-11,0 0 47,1 0-33,1 0 40,0 0-49,1 0 48,0 0-5,1 0-37,-2 0 40,0 0-49,0 0 46,0 1 2,0 1 4,2 1-7,-1 0 6,3 1-33,-3-2 5,1 2 31,-2-1 42,-3 1 157,1-1 33,-3 2-80,1 0-29,-1 2-25,0 0-25,1 1-3,-2 0-34,2 0-28,-2 0 37,1 0-36,-1 0 72,-1-1-3,0 1 37,0-1-25,0 1-37,0 0-17,0 1-30,0-1-1,0 2-2,0-1-3,0 0 0,0 0 0,0 1 6,0-2-1,0 1 1,0-2-6,0 0 3,0-1-3,0-2 0,0 1-34,0-2-198,0 0-362,0 0-165,2-2-314,3 0-257,4 0-540,5-3-1409,6-4 3279,1-2 0,-7 1 0,-4 2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7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19 16819,'-30'-11'-86,"3"3"49,14 12 4,-1 2-12,-1 3 0,-1 2-17,1 1-8,1 2-28,2-1 20,2 0 42,1-1 2,3 0 28,1 0-30,2-1-17,1 0-17,1 0-11,1-1 39,0 0 33,0-1-24,1 0-4,3-1 34,1-1 3,4 0-2,-1-3 2,2-1 44,0-2-35,1 0 36,0-1 33,3 0-75,0-3-3,3-1-9,0-5-24,1-1 33,1-1 5,1-2 49,-3 1-10,-1-2-10,-1 0 2,-3-1-27,0 1-6,-2 0 33,-1 0-2,-2 3 36,-2 1-17,-2 3 0,-1 1 0,-2 3-53,0 1-283,0 1 124,0 5 159,-2 1 117,0 6 23,-3 1-33,1 4-37,-2 1 28,1 2-20,-2-1-72,1 0-6,1-1-9,1-1-44,1-1 50,2-2-33,0 0 2,1-2 29,0 0-32,1-2-49,2 0-21,3-1-408,4-2-123,1-1-88,2-3-228,3 0-220,1-2-335,5-2-387,1-4 1896,3-5 0,-11 4 0,-4 0 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8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1 16055,'-1'50'372,"-2"-5"-257,-6-21-36,-1-1-9,-1 1-65,0-1 4,-1-2-9,1 0 8,0-2-8,1-1-6,1 0-27,1 0 24,2-3-27,1 0 2,2-2 29,1-1-40,1-3-45,1-2-262,0-2-116,0-2-86,0-1-3899,0-1 3243,0-7-332,0 0-301,0-6 1843,0 2 0,0 3 0,1 3 0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9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10211,'12'10'1744,"-3"-1"-1318,-9-9 1826,0 0-2471,4 0 219,1 0 98,6 0-33,3 2 33,3 0-28,4 0-62,2 1 3,-1 0 42,0 0-50,-1-2 3,-1 1 39,0 0-9,-1-1-28,1 0 46,1 0 7,-1 0-50,-1-1 51,0 0-9,-3 0 0,-2 0 9,-5 0 36,-2 0 73,-3 0 378,-3 0 1077,0 0-1679,-2 2 6,0 1 47,-3 3 50,1 2 3,-3 2 0,0 5-44,-1 0 41,-1 3-41,0 0-1,-1 1-2,1 0-6,0-1 0,1-1-6,1 0 0,1-2-2,0-2 0,3 0-34,0-2 33,1-1-52,0-1-9,1 1 16,0-1-16,2-1 20,2 0-12,4-2-16,1-1 25,4-2 44,2-1-139,2 0 30,4-2 65,1 0 53,2-4 45,1-3 45,-2-6 16,-2-2 14,-2 0 20,-4-1 0,-2 0-25,-4-2-36,-1 2-37,-3 1 19,0 1 68,-3 2-51,0 2-16,-2 2-9,0 2-19,0 1-1,0 2-21,0 1-12,0 1-45,-2 1-34,0 0 9,-1 0 3,2 1-11,-1 0-29,1 1-5,0 1 104,-1 2 5,0 2 0,-1 2-33,0 2 28,1 0-34,1 0 5,-1-1-13,2 0-3,0-1 8,0-1 11,3 0-2,2-1 30,6-1-36,4-1 34,4-2-62,2-2-135,2 0 12,2-1 25,1-4 20,2-1-29,-1-5 43,1-2 2,-2 0 18,-3-1 16,-3 0 0,-4 0 28,-3-1 70,-3 2 25,-1 1 134,-3 3 1,-2 1-17,-2 3 103,-1 2-114,-1 1-334,0 6 65,0-2 137,0 6 78,0-1-33,0 4 25,0 0-25,0 3-11,0-1 19,-1-1 0,0-1-8,0-2-12,-1-1 12,1-3 8,-1-1 34,1-2 36,-1 0 90,1-2 42,-1 0 31,0-1-26,1 0-42,-1 0-106,1-1-112,-2-2-47,0-3-32,-1-3-7,0-2-29,1 0 11,1 1 26,1 1-17,0 2-45,1 1-59,0 0-39,3 1 8,1-2 29,6 0 41,4-1 20,4-1 53,3 1 84,4-1 3,2 0-8,1 1-54,1 1 1,2-1-116,3 0 26,3 1 73,6-1-90,3-1-101,4 0 171,-1 1 92,-5 1 6,-9 3 9,-10 1-9,-9 1-31,-6 2 31,-4 0 28,-3 0 123,-1 0 2316,-1 0-2319,-5 0-89,0 0 3,-4 0-29,2 0 4,0-1-34,-2 0-3,1 1-34,-1-1 26,0 0-43,-1 1-2,0 0-6,-1 0-11,-1 0 65,-1 0-4,-2 1-78,-1 3 17,-1 4 9,-1 3 55,0 2-39,0 1 3,2 1 34,0-1 0,3 0-37,1-2 36,2 1-27,2-1 2,0-1 26,2 0-37,1 0 37,0-1-37,2 0 39,0 0-52,2 0-4,0-1-8,0 0 34,0-1-18,0-1 10,3-2-26,3 0 25,2-1 36,5-1-299,1-2 34,4 1-42,2-2 111,2-5 54,2-1 151,-2-5 36,-1-2 88,-3-1 44,-3 0-26,-2 0-63,-5 1 10,-1 0-2,-2 1 3,-1 2 16,-3 3 87,1 2-19,-2 3 478,0 2-713,0 4-46,0-3-13,0 5 5,0-5-8,0 2 78,0 1 40,0 2-4,0 1-52,0 2 27,0 0-2,1 0 27,4-1-52,3 0-18,3-2-414,5-1-137,1-1-215,4-2-682,3 0-105,2-2-197,2-5-1172,-2 0 3001,-3-5 0,-10 5 0,-5 0 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39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0 17256,'-62'74'297,"10"-10"-247,31-36 20,1 0-25,0 3-3,1 0-42,2 0 0,1 0-3,2-3-5,2-1 2,4-3-27,1-3 33,3-3-3,1-3-50,2-4-96,0-2-528,1-3-116,0-2-335,2-2-679,2-1-1107,4-4-1535,3-2 4449,4-10 0,-9 8 0,3-4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5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54 14571,'-41'-27'162,"9"6"-162,31 21 2266,1 0-2266,0-3-124,0 3-1477,0-3 1416,3 3 59,-1 0 123,3 0-5,-1 0-29,2 0 35,-1 0 2,3 2-3,-1 0 3,0 3 8,1 0-5,-1 1 0,0 1 42,0 1-43,2 1 1,-1 1-3,1 0 37,-1 1-37,0-1 0,-2-1 0,1 0 44,-2-1 54,-1 1 26,-1 1 125,-1-1 53,-2 2-61,0-1-23,0 1 12,0 1-26,-4-1-47,-3 1-25,-4-1-23,-2 0-31,-2 1-8,-1-2-16,0 1-21,-1-1-27,1-2-6,1-1 0,1 0-3,1-2 3,3 0 0,0-2-6,1 1-38,1-2-362,2 0-6,0 0-22,2-1-34,0-1-94,1 1-290,1-1-1461,1 1 0,1-1 1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3.0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65 15044,'27'-24'392,"-5"5"-241,-21 14-44,1 1-54,-1 0-47,1 1 38,-1 0 80,0 1 1295,-1 2-1419,-2 6-53,-2 2 53,-6 11 140,-4 4-62,-5 8-16,-5 8-54,-2 4 37,-1 2-42,1 0-3,1-1-8,3-1 2,2-1 6,1-1 8,1-1 26,2-1-31,0-1 5,1-2-5,0-2-3,2-1-6,1-4-2,1-2 0,3-3-29,1-4 32,3-3-37,1-3 33,0-3-52,3-3-1,-1-1 54,1-4-29,0-1-542,0-1 201,3-7 25,3-1-179,6-8-165,2-2-334,3-2-341,0-4-345,-1-1-388,-2-1 2105,-5-1 0,-3 13 0,-4 1 0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4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13790,'44'-17'104,"-2"3"-102,-14 12 38,1 0-40,0-3 0,1 1 0,-1 0-3,-2 1-70,-3 1 20,-2 1 16,-5 0-24,-2 1 24,-2 0 26,-2 0-42,-2 1 47,-2 0-47,-1 1-3,-2 0 31,-1 0 25,0 0 62,-1 0-60,1 1-2,-1-1 3,0 2-3,0-2 0,0 1 9,0-1 105,-1 1 60,-1 1-6,1 2 31,-1 1-1,1 4-2,-1 2-16,0 2-12,-3 3-34,-1 2 0,-4 0-44,-2 0-54,-2 1-2,1-3-34,1 0 0,1-2-62,2-1 60,0-1-4,2-1-2,1 0 2,1-2-39,0-1-8,2-3 53,-1-1 0,2-4 1954,0 0-1954,0-6-98,0-1-16,0-4 69,1 0 45,0-1-6,2-2-81,0 0 34,1 0-17,2-1 0,1-1-19,2 0 10,1-3 18,4 0-21,1-2-4,5 0-66,1-1-130,3 2 150,0 0 34,2 5 92,-1 1-58,-1 4-14,1 1-4,0 3 29,0 1 50,0 2 1,1 1 2,1 0 0,2 0 2,3 0 7,2 0 36,3 1 5,0-1-47,2 1 30,-3-1-24,-2 1-9,-4-1-3,-4 1 0,-4-1-42,-5 1 9,-3-1 36,-6 1 34,-3-1 27,-2 1 258,-2 0 603,-1 0-757,0 1-42,0-1 37,0 1 33,0-1-70,-2 0-123,-2 0-104,-6 2 37,-5 1 59,-4 2 2,-5 2 6,-4 1 9,0 3-9,-1 2-42,-1 3 33,2 4-27,0 2-26,2 3 17,2 3-16,2 0 24,3 0-16,4-1-17,4-2-8,3-2 41,3-3 29,3-3-79,1-2 51,1-4 27,0-2 7,3-3 2,1-3 0,4 0 53,2-2 17,2-1-62,3-1 82,2-1-144,32-25 1,5-8 17,-11 7 11,12-10 0,-6 0-12,-28 15 37,-2-1 6,-5 3 55,-2 0-7,-5 1 7,-1 2 18,-2 2 27,-2 2-36,-1 2-8,-1 1-18,0 3 29,0 0-3,0 3-61,-1 2-317,1 0 44,-2 2 194,1 5 70,-2 2 124,2 6-91,-1 3-33,-1 2-5,1 3-29,0-1 31,1 0-42,0-3 9,1 0 28,0-2-34,0-2 33,3-2 4,2-2 2,3-2 0,4-2 3,2-1 62,4-2-1,2-2-52,4 0 27,1-5-36,2-2 0,0-4-78,0-1 33,-1-2 36,-1 2 1,-3-2 8,-2 2 3,-5 2 92,-2 0 20,-5 4-17,-2 1-20,-4 1-25,0 3-39,-2 0-14,-1 6 0,-4 2 82,-4 7-38,-3 3-35,-3 3-9,-1 3-37,0-2 37,1 0 0,2-2 9,1 1 27,2-3-36,0-1 0,3-3-61,2-2-21,2-5 21,1-1 61,1-3 767,0 0-904,2-13-65,3 0 54,4-14-29,6-1-131,5-5 79,6-2 52,5-2 116,3 3 52,1 1-35,-1 5 44,-5 6 2,-5 4-2,-7 5-58,-5 5 24,-4 2 34,-3 3 78,-2 0-170,-1 1 103,0 4 191,1 1-87,1 4-54,2 1 18,0 1 19,-1 2 25,1 0-36,-2 1-26,1 1 20,0 1-11,-2 0 9,2 2-26,-2 0-47,1-1-1,-1-3-2,0-1-3,0-2-6,1-3 4,-1 0-7,1-2 4,0-1-135,1-1-345,5 0-178,2-3-233,5 0-440,4-1-518,3-5-1120,3-2 2974,-3-4 0,-8 4 0,-6 1 0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5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0 17335,'-37'5'42,"4"-1"28,14-4 16,1 0-38,2 1-48,1 3-78,1 4 44,0 3-2,0 2-18,1 2-24,2-1-17,2 2 42,3-2 19,1-1-2,3 0-20,0 0 5,1-1 6,0 1 1,1-1 35,2 0-78,2 0 34,3-1 17,2 0 27,1-2-35,-1 0 44,1-1 0,-2-1 0,-1 0 0,-1-2-6,0 1 6,-3-3 8,1 1 1,-3-1 44,0-1 51,-1 0 55,0 0 706,0-1-865,-4 0-28,-3 0 28,-5-1 9,-3 0-4,-1 0 37,-1 0-39,2 0-6,1 0-64,2 0-423,2-3-134,2-1-213,1-2-457,2-1-949,2-3-2263,2-3 4506,1 0 0,0 4 0,0 3 0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6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610 0 15277,'-56'75'658,"0"-4"-482,9-24-475,-1 5 369,2 3-1011,1 1 986,4 4 5,1-1 32,4 3-74,2-1 0,3 0-2,2-2-85,5-4 79,3-2-61,4-6 24,5-3-8,2-6 43,4-4 188,2-5-180,1-4 855,1-3-858,1-5 500,1-1-506,0-4-5,0-3 8,0-1 8,0-2-5,0-2-3,0-2-1702,0-1 562,0-12-653,2-2-435,2-14-1510,4-5 3738,1-1 0,-3 12 0,-3 7 0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8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1 128 13324,'86'-11'102,"-10"1"-99,-51 9 33,4 0-36,1-1 6,3 0-6,1-2 5,1 1 40,1-2-36,0 1-7,1-1-2,-1 0-44,-1 1 35,-3 0-44,-5 2 53,-3 1 81,-6 1 90,-3 0-118,-4 0 28,-3 0 1,-2 0 52,-2 0 90,-2 0 1489,-1 0-1626,-1 2-6,0-2-19,0 3-17,-1-2 25,1-1-37,-1 2 29,-1-1 81,-2 2-20,-5 3-61,-4 4 24,-6 4-7,-2 4-60,-3 1-19,1 0-44,2 0-18,4-2-44,4-1 2,4-2-11,3 0 34,3-1 31,3-2-23,0 0 31,0-3 36,2 0-47,2-1 50,4-2 3,2 0 0,2-1 3,2 0 3,4-3 27,2 0-24,3-1 63,4 0-66,2-5 2,1-1 37,0-6 25,-1-2-8,-3-2-62,-4 0 0,-6 1 84,-4-1 14,-6 1-65,-3-1 29,-2-1-62,-2 0 0,-4-2 0,-2 0 0,-5 0 36,-1 1-2,-3 1-34,0 3 8,-1 1-8,2 3 6,0 0-3,2 4-3,1 1-3,2 2-5,3 2-65,1 0-6,3 1-44,2 0-1232,0 0 1436,7 2-81,1 2-8,9 4-1,2 0 9,3 1 0,3 0 12,1-3-7,2 2 4,1-3-7,-2 1-2,-1 1-5,-1 0-1,-3 1 6,-3 0 0,-1 1 0,-4-1 3,-1 0 0,-2 0 2,0-2 32,0 2-29,-1-2-2,1 1 2,1 0 51,1 0-59,0 1 0,0 0 0,-1-1-3,-1 0-2,-2 1 5,-1-1 8,-1 3 73,-2 0-19,-2 2 44,-1 2 9,-1 2-34,-4 1-11,-1 1 11,-6-1-11,-2-1-8,-2-2-26,0-1-30,-1-3-6,4-2-34,1-1-52,5-3-40,1-1 2,4-2 60,0 0 30,1-4-134,2-3 107,1-5 55,3-3-39,2-3 37,1-3-3,2 0-51,1-2 26,1 1-6,3-1-23,1 1 21,0 2 35,2 2-24,-3 2 21,1 2-32,-1 2-10,1 1 21,0 1-4,4-1 32,1 1-1,2 1-30,2 0 27,0 2 7,2 1-7,-2 0-24,0 3-4,-2-1 37,-1 2-33,-2 1 30,-3 0-48,-1 0 49,-3 0-35,-3 0-8,-3 0 37,-1 0 0,-4 1-1,0 0 1,-2 0-12,-1 0 325,1 1 96,-1-1-116,0 2-55,0-1 28,-2 2-90,-3 3-98,-4 3-62,-3 2-8,-3 3-3,0 1-28,0 0 31,1 1 12,-1-1-4,1 3-8,-1 0-3,2 0-33,0-1 2,3-1-11,1-2-8,2-2-8,2-2 16,2-2 0,2-2-25,0-2-3,1-2 12,0-1 159,0-2 0,5-5-9,2-2-89,7-9-224,3-2 3,5-5 70,2-2 19,1-4-30,0 0 30,0 0 51,1 2 75,-1 2 1,0 4-6,-2 4-23,-3 3 28,-3 4-2,-3 2-54,-3 3 26,-2 1-54,-2 2 90,-1 1 135,1 1-18,0 0-35,2 0-12,1 3 53,0 1-25,0 4-17,-2 1 70,0 2 37,-2 1-29,-1 1-10,-2 2-23,-1 0 14,-2 1-17,0-1-33,0 1-4,0-1-24,-1-1-9,-1 0-44,-2 0 16,-1-3-25,1-1-51,1-3-2,1-2-8,2-1 7,0-2-125,0-1 126,7-7-115,4-1-98,10-8-8,5-3 8,4 0 106,4-2 79,1 2 44,-1 3-7,-1 3-10,-4 3 46,-1 3-73,-4 2 19,-2 2-11,-3 1 73,-4 1 244,-2 2-23,-2 2 12,-2 4-37,-2 2-28,0 1-45,-2 0-25,-1 1-53,-1 1-37,0-1-2,0 1-4,0 0 7,1-1-1,0 1 29,2-2-37,0 0-384,2-2-498,3-1-535,4-2-1313,4-2-1568,0-2 4298,10-2 0,-17 0 0,5 0 0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8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450 30 16719,'-56'-10'207,"-1"1"0,-39-2-145,68 18-57,-2 6 4,0 5-9,1 2-34,1 4-28,2 1-2,3 0-26,5 1 20,5-2-16,3 0-1,6-1 14,2-2 23,3-1 38,4-3-38,2-1 14,7-4 36,2-3-3,3-4-39,3-2-151,4-3 16,2-4-44,4-4-20,2-7 0,2-6 20,-1-1-64,-2-3 52,-3-1 225,-4 1 5,-5-1-42,-3 0-64,-3 0 109,-4 1 70,-3 4 73,-3 3 61,-3 4 225,-1 4 24,-1 5-125,0 2-300,0 2-143,-4 7 112,0 3-5,-4 9-34,1 2-23,0 1-13,3 1-12,1-2 43,3 0 47,0-4 3,2-1-3,2-2-42,5-2-146,5-3-473,5-3-251,5-3-509,8 0-1463,5-8 2884,0 0 0,-15-1 0,-8 2 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9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410 0 15711,'-58'44'58,"1"-1"1,3-2 0,10-2-14,15 12-45,1 2 0,-1 1-6,2 1-30,3-3 2,3-2 23,5-5-59,5-2 62,4-6-46,4-5 1,2-3 8,1-7-33,3-4-448,2-5-102,4-3-161,1-4-97,2-3-203,2-3-182,5-7-507,1-4-1058,2-8 2836,-2-2 0,-9 9 0,-4 3 0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49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44 13198,'61'12'180,"0"0"1,-4-1 0,-7-3 1,-9-6-48,1-1-28,2-1-33,0 0-28,3-1 0,0-2-37,1-3 37,1-3-9,-2-1-30,0-1-3,-4 1 33,-4 1-36,-4 1 0,-6 2 0,-3 0 0,-5 2-6,-4 1-58,-4 0 64,-3 3 64,-4-1 267,-2 1 134,-4 0 1125,1 0-1414,-4 4-5,-2 1 3,-7 6 44,-3 2 62,-6 4-3,-4 4-103,-3 3-79,-1 0-44,1 1-46,2-1-5,5-1-42,2 0-28,5-2-8,3-2-1,6-1-7,2-2 10,2-1-30,6-2-48,5-1-460,9-2-55,9-4-286,9-3-288,10-4-561,7-5-1136,5-5-422,1-5 2514,-7 0 0,-22 6 0,-12 4 0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50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6 17049,'-43'40'4,"-1"0"1,5-3 0,6-5-5,10-8-8,4 1-71,2-1 18,3-1-21,5-1 12,4-2 20,3-2-3,2-1 44,3-2-35,3-2-18,5-3 54,4-3-29,3-2-69,5-3-264,4-1-153,3-5 61,4-3-3244,-1-5 3535,0-4-2212,6-12 2176,-6-5-1624,-2-35 1226,-18 13 250,-25-24 507,-2 44 318,-13 3 1328,10 25-1512,0 4 1848,0 2-2134,1 2 2878,1 4-3057,4 3 1038,3 3-985,3 2 70,3 0 48,1 1-23,2-1 31,4 1 48,6 0 13,6-2-25,5 0 1,4-1 24,2-3-52,3-1 47,0-3-23,1-2-21,-3-1-10,-1 0-2,-3-1 0,-3 0 0,-3 0-5,0 0 5,0 0-6,0 0 6,2-1-61,-1 1 61,1-1 81,-3 1 70,-4 0-53,-3 1-25,-2 1 89,-4 1-11,0 1-61,0 1 78,0 0 11,-1 1-2,-1-1-9,-2 1-26,0 0 54,-1 1 34,0 1 8,0 1-11,-4 2-68,-3 1-44,-5 1-50,-3 1-32,-1 0-27,0 0-3,1-2-3,2 0-9,1-2-24,3-3 21,2-1-32,2-2-18,2-2 56,3-1-173,-1-1 11,6-4-131,4-4 89,9-6-76,8-5-50,6-4-11,5-4 179,2 0 112,1 1 3,-2 2 16,-2 4-5,-3 5 34,-3 3 8,-1 3 285,-4 3-33,-1 2-39,-4 2-17,-2 1-19,-5 1-26,-3 1 112,-3 3 45,-2 2-34,-1 5-8,0 3-30,-1 2-54,-1 3 11,-1 1-3,0 0-50,0 0-73,-1-2-61,0-3-3,0-1-3,0-3 0,0-2-9,0-2-41,1-3-98,2 0-592,5-1-212,6-2-604,8 1-1592,6-4-1948,2-1 5096,10-8 0,-22 5 0,3-3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50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1 18155,'-93'3'112,"15"5"-112,61 12-8,-1 3-26,3 3-2,2 1-6,4 1-3,2 2 3,5 0 8,0 0-11,4-1 3,4-2 31,3-2-31,4-3 34,1-3-29,-1-5 35,-1-3-1,-1-3-6,-3-2 9,-2-3 62,-3-1 95,-1 0 310,-1-2-951,-10-2-56,0-3-102,-12-4-214,-1-4-721,-5-2-2257,-4-4 3834,2 0 0,10 6 0,7 5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6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165 1 14087,'-27'25'700,"3"-1"-460,14-12-44,0 1-89,-2 0-18,2 0-7,0 0 41,2-1-17,1-1 1,1 0-1,0 0-33,-1-1-12,2 1 1,0-2-56,1 1-4,1-2-2,-1 0-70,2 0 9,-1-1 24,3 2 32,-1-1-85,1 0 85,0-1-65,0-1 16,0 0 18,0 0 33,1-1 3,1-1 6,2 0 2,-1 0-2,1-1-6,-1 1 11,0-2 42,0 0-53,2-1-36,2 0-205,1 0-185,3 0-246,2-1-226,3 1-839,3-1-556,2 0-4862,-1-2 16985,4-3-7373,-90 4 1,59-3-1,-70 7 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6:51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9 9511,'-41'-5'0,"8"2"0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25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0 15327,'-25'2'193,"5"-1"-148,16-1 8,-1 0-44,2 0-9,-2 0-6,1 0 0,0 0 4,0 0 2,0 0 8,1 0 37,1 0-37,1 0 183,0 0-191,-1 0-9,-1 0-212,-1 0 123,-3 0 53,-1 0 37,-2 0-29,0 0 1,-1 2-9,2 0 0,-1 1 12,1 1-12,-1 1 9,0 1 33,-1 0-6,-2 1 1,-2 3 8,0 0 3,-2 2 50,1-1 9,-1 1-9,2 0-45,0 0 29,1 1-37,2-2-3,1 0-50,2 0-29,1 0 38,2-2 35,0 0 6,2-1 3,0 0 3,0 1 59,0 0-59,-1 0-3,2 1-45,-1-1 11,1-1 29,1 0 2,-1-2 3,1 1-45,0-1 0,1-2 9,0 0 33,1-1-5,-1 0-65,1 1 73,0 0-3,0 0 3,0 2-6,0 1 6,1 0 6,1 2-6,2 0 3,-1 0-3,1 2 0,0-2-3,1 0 0,0-1 3,-1 0 0,1-1 3,0 0-3,-1 0 0,0-1 0,0 0 0,0-1-3,-1-2 3,2 1 9,-2-2-1,2 0-8,-1-1 42,2 0-6,1 0 1,0-1 44,3 1-47,2-1 38,3-3-41,3-1-31,3-5 0,4-2 0,1-2-3,4-1-50,-1-1-151,2-1-1,-1 0 63,-1 1 69,-1 0 0,-3 2-59,-3 0-30,-4 2 53,-3-1 78,-2 1 31,-1-2 8,-1 1 46,0-1-10,0 0-7,-1 1-29,-2 0 57,0 1-57,-3 0 28,1 0-2,-2 2 39,-1 1 16,-1 1-7,0 2-29,-2 0-8,1 2 16,-1 0-8,0 0 1,0 1-43,0 0 126,0 1 31,-1 7-17,-1-1-81,-2 7-64,-2-1 2,-1 2 54,-1-1 36,0 2-70,0 0-20,-1 1-5,2 0 75,-1 1 12,0 1-28,1 0-57,0-2-5,1 0-5,1 0-1,1-3-30,1 0-1,1-1 29,2-1-26,0-2-2,0-1-17,0 0 47,0-1 0,0-1-30,0 2 28,1-2-29,2 1-8,1 0 40,0-2-1,0 1 6,1-2 0,-1 0 6,2 0 47,1-1-47,1 0-6,1-1-471,3 0-92,2 0-254,5-1-329,1-3-442,3-3-654,0-4 2242,-2-2 0,-9 4 0,-4 3 0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29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 7800,'8'5'3276,"15"-18"1,-54 42 0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29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13156,'13'2'2322,"-3"-1"-1585,-10-1-8514,0 0 11053,4-2 1,0 1 0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33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16741,'27'57'50,"-2"-5"-44,-11-30 2,0 1 26,0-1-23,-1-2-8,0 0 0,-1-1 2,-1-1 1,-1-3-3,-2-1 0,-1-2-1,-1-2-2,1-1 3,-2 1 3,1-2-6,0 1 0,0-1 0,0 0-3,0 1 0,1 0 3,-1 1 0,0-1 0,0 0 0,-1 0 9,0-1 52,-1 1 18,2 0 13,-1 0-50,0 1-36,-1 0-1,1 0-5,-1 0 0,0-1-5,0-1 5,-2 0-3,2-2 3,-2-1-3,1-2-3,-1-2 4,0 0 2,-2-1 114,2 0-763,-1 1 464,0-4-36,-1-1-177,0-5 34,0-2 25,0-3-179,0-1-226,0-1-150,-1 0-282,-2 1-555,-2 1-1301,-3 0 12862,1 2-7373,17 74 1,-10-49-1,14 56 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34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1 458 14081,'38'-40'-64,"-3"3"55,-10 20-22,1-2 31,1-1 82,1-1-74,1-1-2,-2-1-1,2 0 40,-3 0 0,0 0-9,-2 2 1,-3 0 24,-1 1 102,-2 0-74,-2 1-16,-2 3-20,-2 0 9,-2 3 11,-2 2-29,-1 1-10,-1 2 30,-2 2 6,-1 1-5,-1 3 5,-1 1-4265,-1 0 3265,1 5-2231,-1 0 6437,1 3 1,-1-1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42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60 12535,'-21'-16'14,"4"4"-17,15 10-3,1 1-30,0-1-20,1 1 14,-2-1 42,2 0 1003,-1 1-23,1 0-846,-1 0-131,0 0-3,-2 0 126,1-2 17,-1 0-9,0 0-16,2 1-3,-2 1 0,2 1-17,-1 0-34,1-1 6,-1-1-8,1 2-1000,0-1 991,3 3 106,3 2-147,3 5 66,2 0-42,2 2-27,-1-1 2,1 0-5,1 0 27,-1 0-30,3 0 31,-1 0-34,2 1 0,-1 1 28,1 0 131,-1 2-61,0-1-36,-2 1-9,0-2-50,-2 0 33,0-2 1,-2 1-35,0-2 4,-1-1-6,-2-1 3,0-1-3,-1-2 0,-1-2 3,0 0-1,-1 0 1,0 0 34,0 0 7,1 1-41,-1-2 3,0 1-3,0-1-3,-1-1-614,1 1-41,-1-1-280,0 0-222,0 0-2391,-2 0 536,1-3 12842,-1 1-7373,-10 1 1,8-1-1,-8 4 1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51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1 13969,'-22'9'456,"4"-2"-268,16-7-79,-1-1-19,-1 1 8,-2-1 17,1 1-34,-2 0-45,1 0-2,-1 0 19,0 0 11,2 0-2,-1 0 53,0 0-9,1 0-16,-1 0-37,2 0-19,1 0-34,2 0-1028,-1 0 1126,10 3-36,-1-1-26,9 3 0,-2-1 1,2-1-37,0-2 61,1 0-55,-1-1 0,2 0 30,0 0-28,1 0 1,1-1-1,1-2-5,0 0-3,-3 0-8,0 0-37,-5 2 36,-2 0-52,-4 1 16,-1 0 45,-1 0 3,1 0 2,0 0 1,1 0-3,-1 1-3,2-1 3,-1 2 8,1 0 50,2 0-55,0 0 0,2-1-6,1 1-3,-2-1-6,0 0-44,-4 0-11,-1-1 19,-2 1 11,0 0 34,-2 2 0,1-1 3,-1 2 3,1-1-1,-3 1 4,2-1-4,-2 0 32,1-1-29,-1 0 37,0-1 45,0 1 61,0 0 0,-1 2-25,-3 2-28,-4 2-45,-3 1-44,-4 1-7,-1 1 4,-2 0-3,-2 1-3,1 0 0,-2-1 0,0 1 0,-2 0 0,-1 2 0,-2 1 0,1 1 0,-2 1-53,2 0 16,1 0 29,2 0-1,1-1 1,4 0 2,1-2 4,3-2-7,1-2-80,4-1-37,1-3-17,3-2 20,2-1 61,1-2 31,1 0 31,2-1 115,2 1-79,3 0 9,1 1-8,0 0-29,2 0 45,0-1-53,0 0 9,0 1-1,1 0 28,0 0-33,1-1-3,1 0 0,2 0-5,1 1 5,0 1 2,1-1 1,-1 0-3,1 0 6,-1 0 2,0-1 29,0 0-35,-1 0 4,0-1-3,-1 1-3,-1-1-3,-3 0-5,-1 0-1,-2 0 4,0 0 2,-1 0 3,-1 2 0,2-2 0,0 0 3,1 0 2,0 1 32,0-1-29,0 1-2,-1-1-1,-2 1-5,-1 0 0,-1-1-249,0 0 36,-1 0-1812,-1 0 1303,0 2-379,-4-1-710,-1 2-1361,-3 0 13002,-1 0-7373,14-8 1,-6 5-1,12-7 1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55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95 167 15487,'-44'-24'602,"9"4"-451,31 20-28,1-1-19,0 1-32,1 0-18,0 0-1093,1 0 986,5-2 53,-1 2 142,6-2-80,2 2-54,2 0-2,3 0 0,1 1-6,1 0-3,0 0 3,-1 1 36,0-1-30,1 0-1,0-1 32,1 0-29,0 0 29,-1 0-35,2 0 4,-1 0 0,2 0-6,1 0 2,0 0 1,2 0 6,1 0-4,-1-2 4,2 1 2,-2-1-3,0-1-8,-2 2 0,-3-1-8,-3 1-37,-3 1 9,-2 0-9,-2 0 11,-1 0 29,-1 0-1,-1 0 0,1 1 4,-1 0-1,0 1 3,0 1 3,1-2 33,-1 2-33,0-2 2,0 2 4,0-2 44,1 2-47,-1-2-6,1 1 0,-1-1-6,0 0-2,-2 0-29,2 0 32,-3 1 2,1-1 3,-1 0 5,2-1 32,1 1-32,1-1 32,2 0-4,-1 0-24,1 0-4,0 0-2,-1 0 3,1 0-1,-2 0 1,0 0-6,-2 0-3,0 0 3,-1 0 0,-2 0 6,0 1 64,-1-1-235,0 1 156,1-1 9,0 1 93,1-1-23,2 0-62,2 0 3,2 0 23,0-2-34,2-1-3,-2 0 3,1 1-6,-1-1-2,-2 1 2,1 1-30,-2-1 30,1 0 1,0 1-4,-1 0-27,1 0 33,-1 1 3,-1-1 0,2 1 3,-1-2 5,0 1 29,0-2-29,0 2 1,1-1-1,-2 1 3,1-1 23,-1 2-34,0-1 5,-1 0 4,-2-1-1,0 2-8,-1-1-201,0 1 139,1 0 62,2 0 78,1-1-16,3 0-59,1-1-3,2-1 0,0 0-6,0 0-27,-2 0 24,-4 2 1,1 0-45,-4 1-1,0 0-52,-1 0 53,0 0 53,1 0 28,0 0 33,3 0-24,0 0-29,2 0 37,0 0 8,3 0-44,1 0 24,1-2-22,2 1 31,1-2-36,0 0 25,0 0-31,-1-1-6,0 1 1,-1 0-4,-2 1 4,-3 0-49,1 0 1,-3 1 8,2 0 45,-1 1 0,1-1-2,2 1-7,0 0 1,1 0 8,-1 0 11,1 0 23,-2 0-29,1-1 4,-2 0-7,0 1 1,-3-1-3,0 1 0,-1-1 6,1 1 27,-2 0-24,0-1-4,0 1 1,-1 0-3,0 0 0,-1 0-124,1 0 71,-1 0 50,2 0 53,0 0-19,1 0-34,0 0 2,1 0 1,-3-1-3,1 1 0,-1-1 0,-1 1 9,1 0 24,0 0-24,1 0 2,0 0 22,-1 0-30,1 0-3,-1-1 3,-1 0-42,1 0-3,-1 1 36,0 0-5,1 0 11,-1 0 0,2 0 0,-2 0 8,2 0 1,0 0-4,1 0 1,2 0 39,1-1-40,3 0 4,0 0-4,0-1 1,-1 1-3,0-1-3,-2 0-9,-1 2-44,0-1 8,-2 1 12,-1 0 24,0 0-27,0 0 36,-1 0 0,1 0 0,1 0 0,-1 0 3,2 0 2,-1 0 32,1 0-29,1 0 1,1 0 27,3 0-28,-1 0 1,2 0-4,0 0 1,0 0-6,-1-1 0,1 1 0,-1-1-34,0 1 34,1-1-8,-2 1 2,1 0 1,0-1-1,-2 1 6,1 0 0,0 0 6,0 0-1,1 0 7,-1 0 21,-1-1-24,0 1-4,-1 0 6,-1 0-8,0-1-3,-1 1 3,1-1-3,-1 0 3,2 0 2,1-1 4,1 1-6,0-1-3,0 1 2,0-1-2,-1 0 0,1 0 3,-1 0 0,0 1 5,0-1 29,0 0-32,-1 1 32,-1-1 8,0 1 8,-3-1 25,-1 1 930,-1 0-1123,-5 1-19,0 0 30,-2 0 15,2 0-281,0 0-195,2 0-200,-1 0-192,2 0-279,-1 0-659,-1 0-1924,-1 0 13649,-1 0-7373,21 0 1,-13 0-1,17 0 1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7:56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14834,'33'3'339,"-3"1"-333,-15 4-6,2 1 0,-2 0 8,2 0-5,0 1 0,1-1 2,2 0-2,-1 0 3,0 1-1,-1-2 32,0 1-37,-1-2 2,-2 0 35,-1-1-32,0-2 4,-1 1 44,-2-1 0,1-1-44,0-1-4,0-1 6,1 0-2,2-1-1,-1 1 45,2-1-50,-4 0 0,1 0 5,-5 0 65,-2 0 25,-3 0 255,-3 0 53,0 2-98,0-1 36,-2 2-106,-4 1-184,-5 1-52,-7 4 40,-5 2 28,-5 3 9,-4 1-34,-2 2-12,-1 1 12,1 1-3,0 1-42,0 1 0,1 1-3,1 0-5,2-2-1,3 0-35,2-2-15,5-2-3,2-2-8,4-2-8,4-1-9,2-1-70,2-2-498,4-2-6,1-2-229,1-1-409,0-2-284,4 0-383,5-1-1503,7-5 3469,1-2 0,-6 1 0,-3 1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6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 11712,'2'16'1972,"0"-4"-1533,-2-12 703,0 0-1016,0 3 42,0 1-33,-1 5-65,-2 1-34,-2 2-30,0 1 47,-1 0-47,2 0-6,0 0-3,0-1-34,1-2-7,0 0 41,1-2-6,1-1 7,1-1-1,-1 0-403,1-3-202,-2-1-2358,2-1 1,0 0 0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00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16355,'28'52'0,"-5"-9"2,-15-27 1,0 0 39,0 1-42,-1 1 0,1-1 0,-1 0 0,1 0 0,0 0 0,0-1 0,1 0 3,0-1-3,0-2 0,0 0-3,0-3 3,0-1-3,-1-1 3,0-2 0,0 0-2,-1-2-4,0 1 6,-1-1 0,-1 0 0,-1-1-8,0 0 2,0 1 0,-1-1 4,1 2-4,0-1 0,1 1 6,0 0 3,-1-1-3,0 0 0,-1-1 0,0 0-3,0-1-5,-1 0 2,1-1 6,-3 1 107,1-2-102,-1 3 138,0-1-56,0 3-51,0-1-27,1 2-1,-1 0 26,1 0-34,0-1-6,0 0 3,0 0-2,0-1-1,0-2-2,1 1 5,0-1 0,0 1 0,1 0 3,-1-1-2,0 1-4,0-1-2,-1-1-4,1 0-30,0-1-5805,-2 1 2720,0-4 1170,-3 0 5233,-3-6 1,-3 0 0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00.7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1 577 14602,'29'-26'411,"-5"4"-357,-18 12-18,0 0-33,-1 0-3,0 1-3,0-1-3,1-1-47,1-2 42,3 0-23,2 0-2,2-1-17,3 0 44,1 0 7,2-2 2,1 0 42,0-1 2,-2-1-7,1 0-29,-1 1 37,-1-1-42,-1 0 0,0 1 5,0-1 45,0 0 9,1-1-17,-2 1 16,0-1-24,-2-1 24,0 2 20,-1-1 6,-2 2 48,-1 2 69,-3 1 34,-1 3-25,-3 1-107,-1 4-44,0 0-20,-2 4 3,1 0-1549,-1 1 913,-2 5-198,2 0-438,-2 5-708,2-2-1610,0 0 13375,-2-1-7373,5-21 1,-3 12-1,3-16 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13.4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14952,'46'48'17,"-6"-7"-17,-29-30 0,1 0 0,-1 0 2,1 0-2,-1 0 37,1 0-1,1 0-27,0-1 27,1-1-33,-1-1 50,0-1-45,1-1 29,-1 0-32,-1-1 29,1-1-34,-1 0 8,-1 0-5,-1-1-3,-2 0 3,0-1 0,-2 0 2,1 1-2,-2-2 3,0 1-3,-1 0-3,-1-1 2,-1 0 43,0 0 3231,-1 0 1,-1 0 0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13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499 0 16663,'-25'56'599,"1"-7"-442,4-29-62,-3 1-87,-3 1-2,0 1 30,-2-1-30,0 1 39,-2 0 5,1 1-42,-2-2-2,-1 0 0,1-2-6,2-1-3,1-2-56,3-1-3,5-3 26,5-1 28,3-3-34,4-2-12,4-1-32,1-3-12,2-1-978,0-2 430,7 0-102,3-1-492,11-3-671,6-5-1502,6-3 3413,1-2 0,-13 5 0,-6 3 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18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14050,'56'5'-53,"-7"-1"45,-31-4 5,2 0-6,0 0 9,1 0 3,0 0 87,1 0-45,0 0-43,1 0 80,1 0-38,1 0-44,-2 0 65,-2 0-32,-2 0-21,-4 0-4,-4 0 54,-4 0 19,-2 0 0,-3 0 353,-2 0-470,-3 4 33,1-1 0,-3 2 0,2 0-33,-1-1-9,1 0 37,0 0 8,0 0 53,-1 0 20,1 0-3,-2 0 2,-1 1 18,-2 0-28,-3 1-18,-1 2-41,-3 0 6,0 2 97,-2 1-53,2 0-42,-2 1-2,2-1-1,1 1-2,2-1-1,0 1 4,2 1 52,-1-1 4,0 2 30,-1-1 11,1 1 1,-2 0 27,1-2 6,-2 1 3,2-2-39,-1 0-51,1-1 0,1 0-8,1-3-42,2 1-3,0-2-6,3 0-30,0-2 30,1 0 0,1-2-2,-1 0 8,1 0 3,-1 0 33,2 0-27,0-1-7,0 1 4,1-1-65,1 0-2,-2-1 21,1 2 40,-2 0 37,-1 2-37,0 0-39,1 0-76,2-1 0,0-1-557,1-1 672,5-1 53,0 2-44,6 0-1,1 1 37,2 0-14,4 0-29,2 1-2,0-1 0,1 1-5,-1-1-6,-1 0 2,-1 0 6,-3 0-2,0 1 5,-1-1 0,0 0 3,0 0 5,0-1 37,-1 0-42,1 1 33,0-1-30,-1 0-1,2 1-2,0-2-3,1 1-6,-2-1-27,2 0 33,-1 1 5,0 0-2,-1 1 3,-1-1 39,-2 1-37,-1-2 37,-2 0-3,0 0-6,-3-1-27,-1 0 35,-1 0 10,-1 0 24,0 0-778,-2 0 238,1-2-353,-1-1-420,0-3-652,0-1-2187,-1-1 13904,-1-1-7373,2 23 1,-1-12-1,2 17 1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49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 17248,'-19'50'95,"2"-7"-92,9-27-3,0 0-3,0-1 3,2 2 78,-1-1-33,2 1-36,-1-1-7,2 0-2,0-1-8,0-2-3,3-1-23,-1 0 29,2-2-32,0 0 29,0-1-43,0-1 40,0-1-22,0-1 33,0-1-6,0 0 0,1-1-2,0-1-28,0-1 27,1 0-24,-1-2-37,0 1 70,0 0 2,1 0 1,0-1-3,0 0-3,0 0 3,0 1-112,-1-1 59,1 1-17,0-1 70,2 0 123,3 0-61,5 0-54,4 0-2,2-2-6,1 0 0,-1 0-3,-2-1 3,-4 2-3,-1-1 3,-1 1 0,-1 0 0,3 0 0,-1-1-114,2 0-60,0-2 93,0-1 19,1 0 31,0-2 31,-1-1 3,0 0 3,0-1 39,-2-1-12,0 0 4,-1 0 7,-2 1-35,-1 0 24,-1 1-24,0 0 52,-3 1-61,1 0-8,-2 0-26,1 1 23,0 0-31,0 0 6,1 0-17,0 0-71,1-1 10,0 1 35,0 0 79,0 2 3,-2 0 3,-1 3 30,0-1 90,-2 2 112,2-1-185,-2-1 48,1 1-207,-1-1 5,0 2 101,0 3 0,1-2-9,-1 3-41,0-4 44,1-4-30,0 2 30,2-4 6,0 3-33,3-3-29,0 0 9,2 0 53,-1 0 0,0 0 0,-1 1 3,2 0-3,0-1-9,3-1 1,-1 1-3,1 0 5,-2 1 6,-2 2 34,-1 1 53,-4 1 120,0 0-207,-5 4 159,2 0-27,-2 5-132,0-1-6,1 1-30,-1 1 30,1 0 4,0 0-4,0 1-2,1-1 8,-1 2 5,0-2 4,0 2 35,-1-1-4,2 0-7,-2 0 12,0 0-37,0 0 37,1-1-36,-2 0-7,1-2 1,0 0 0,0 1-3,-1-1 3,1 1 128,1 0-89,0 0-36,0 1 0,0 0 30,1 1 34,-1 0 17,0 0-45,0 1-34,0-2-8,1 1-8,1-1-26,0-1 1,0 0-4,0-1-8,0 0-5,0-2 14,0 1 30,3-3 3,1 1 3,1-1 0,1 0-5,1-1-1,0 0 3,2-1 3,0 0 0,3 0 6,2-1 2,3 0-5,4 0-3,2 0 0,2-4 0,0 1 0,0-4-3,-2 1 3,-4 1-8,-2-1-227,-3 2 100,-1 0-5,-3 1-81,-2 0-42,-2 1-82,-2 0-27,-1 1-73,-2-1-224,0 1-390,-1-3-1187,-2-1-1475,-3-2 3721,-1-1 0,1 3 0,1 1 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52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1 15263,'-29'13'-143,"3"-3"134,12-8 4,-1 2 5,-1 0-3,-1 2-5,0 0 5,0 2 3,0 1 0,0 1 45,0 2 16,-1 0 71,-1 1-15,0 1-2,-1 1 0,-1 0-42,1-1-40,1-1 12,1 1 25,2-2-28,3 1-42,3-2-78,2 0-20,2 0 28,2 0 64,2 1-5,0-1-67,2 0 41,0-1 32,0-1-4,0 0 9,3-1 3,2-2 33,3 1-33,2-2 6,1 0 27,0-1-36,2 0 3,0 0 5,0-1 37,2-1-42,0 0 30,2-1-24,1-1-1,0 0 23,2 0-28,0 0 0,2 0 41,1 0-44,1-1 3,2-1-3,0-1 0,0-1-5,-1 1 5,-2 0 0,-2 1-3,-1-1 3,-3 0 3,-2 0 5,-1-1 37,-1 0 0,1-1-37,-2 0 0,2 0 54,-1-1-26,-1 0 1,0-1-4,-3 0-27,0 0 5,-1 0 59,-1 0-25,0 0-11,-1-2-26,1 1-5,-2-2 5,0 2 29,-1-2-29,-2 2 28,1-1-2,-1 0 11,-1 0 25,0 0-34,-1 0 1,0-1 5,0 1-6,-1-1 9,-3 0-3,-3 1-39,-3 1-3,-4 0 0,0 2-3,-1 2 3,0 0-34,1 2-2,-1 0 2,0 2-19,1 0 0,0 0 8,0 0-17,1 0-16,1 0-73,3 1-549,1 0-104,0 2-128,2 0-161,-1 1-357,0-1-563,1 0-1384,1 0 3397,2-1 0,2-1 0,0 0 0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52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14344,'4'23'104,"2"-3"-104,1-14 5,1 0-5,-1 0 37,0-1 33,-1-2-34,-1 0-33,-1 0 70,0 0 25,0-1-45,2 0-53,0 1 126,2-1 95,1 1-86,2 1-65,0 0-68,1 0 4,-1-1 0,1 0-4,-2 0 1,-1 0 31,0 0-26,-3-2-5,0 1-3,-3-1 3,-2 0-2809,1 0-462,-9-1 6544,2 0 1,-7 1 0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54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11210,'0'0'0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8:54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12633,'0'12'2652,"0"-3"-1703,0-9-380,0 0-2056,2-5-1272,2 0-466,5-6 13055,1 1-7453,-19 22 0,10-12 0,-18 19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5.9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14616,'-21'27'358,"1"-2"-179,9-11-19,0 0 28,-2 0 33,2 0 28,0 1-64,0 0-132,1-2-53,1 1 39,1-1-39,2-1-81,1 1-6,2 0-19,2 1 36,1 0 25,0 0 37,0 0-46,1-1 46,2-2-31,1 0 36,2-2 0,0-1 3,1-1 6,1-2-6,1 1-56,0-3-622,2 0-145,1-2-312,1 0-841,3-1-1717,2 0 3693,-2 0 0,-6 0 0,-4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7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15453,'56'13'81,"-7"-2"-47,-30-9-31,1 0 33,-3-1-33,-4 0-3,-3 1-6,-4 0 1,-2-1 5,-2 1 0,0-1 5,-2 1 93,1 0-36,0 2-26,1 1 34,-1 2 53,0 0-8,0 0 0,-1 0 28,0-1 42,0 0 53,-1 0 25,-2 2-50,-4 0-65,-3 2-44,-3 1-51,-2 0-50,-2 2 2,0-1-5,1 1-5,0 0-57,2-1-8,1-1 0,1 0-17,2-1 45,3 0-3,0 0-8,2-2-554,0 0-74,2-3-103,1 0-246,0-3-477,1 0-5294,1-2 6801,3-3 0,-2 3 0,2-3 0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22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83 15268,'18'-22'471,"-4"4"-337,-13 16-19,0 0-17,-1 1 61,1 0-156,-1-1-3,1 1-61,0-2-21,2 0 12,0-2 34,0 0 28,0-1 8,0 2 0,0 0 238,-1 2 1131,-1 0-1369,-6 8-51,1 0-10,-8 8 61,-1 2 0,-5 3-6,-2 4-47,0 3 0,1-1 11,2-1 36,3 0-2,1-3-3,4-1 11,1-2-3,2-2 0,1-2-5,2-1-1,0-1-33,0-1 31,1-1-23,1 1 34,0-1-2,1 0-1,0 1-6,0-1 1,0 0-28,0 0 33,0 0 0,0-1 0,0-1-5,1-2-40,0 0-13,1-2-1,0-2 28,0 0 29,0-2 2,-1 0-8,1 0-31,1 0 42,1 0 95,3 0 28,5-3-58,4-2-57,5-6 0,4-1 29,2-3-29,1-2 1,1-1 35,-1-1-35,0-2-1,-3 1 1,-1-1-9,-5 1 2,-2 2-2,-4 1 37,-3 2 22,-4 2-15,-1 2-35,-3 0-1,0 3-2,-1 1 2,0 2 37,0 2-11,-1 1-695,0 2 661,0 3 8,0 1 205,0 4-3,0 1-104,-3 3-55,0 2 10,-2 2-7,0 0-10,0 0-44,0-1-2,0 1-10,2-2-66,1-2 44,1-2 26,1-1-28,0-1 30,0 0-36,1-2 39,0 0-8,2-1-31,0-1 39,1 0 0,0 0-50,1 0 45,1 0-37,3-1-5,1 0-244,2-2-252,4 0-224,1-1-292,4 0-677,2-3-1176,1-2-1206,0-3 4121,-2-5 0,-10 7 0,-3-1 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26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13268,'-37'27'2457,"17"-29"1,21 1-1,7-21 1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27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0 20781,'-3'2'-112,"2"0"-22,0-1-87,0-1-328,-1 1-187,0 0-597,-2 2-1316,-2 1-1501,-2 2-1013,-3 0 14993,-1-2-7373,32-15 1,-20 8-1,27-10 1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2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68 10695,'45'-6'737,"-9"1"-390,-31 3 22,-3 1-41,2-1-48,-2 2-36,0-2 27,-1 2 595,0-1-561,0-1-302,-1 1-3,0-1-6,0-1 6,1 0 0,-1-1-5,1 2-57,0-2 9,0 0 50,1 1-2,-2-1 5,2 0 0,-1 0 0,0 1 61,-1 0 102,1 2 1500,-1 0-1638,-3 1-25,-1 0-95,-6 0 42,-2 2 8,-4 0 45,-2 2 53,-1 0 0,-2 1-44,1 1 33,0 0-42,1 2-3,0 0-6,2 0-44,1 0 45,3 1 8,1-2 0,1 1 0,1-1 0,1 2-6,0 0-27,1 0 24,1 1-27,1-1 27,0 1-52,2-1 8,1-1-20,1-1-14,1-1 23,0-1 30,1 0-2,0 0 30,0 0-64,1 1 42,2 1 28,1 0 8,3 1-8,1 1 0,1-1-2,1 1-1,0-1-3,1 2 6,1-1 0,1 0 0,-1 1 6,0-2 53,1 1-59,-1-1-3,0 0 3,-1 0 5,0-1 4,-3 1-4,2-2 29,-2 2-28,-1 0 5,-1 0 22,-2 0-27,0 0 39,-1 1 0,0 0-9,-2 0 26,0-1-29,-1 0-24,0 0 33,0-1 22,0-2 31,0 0 31,-1-1-14,-1-2-5,-3 1-37,-2-2 2,-4 0-18,-2-1-49,-1 0 37,-2 0-33,-1 0 24,-1-2-33,-1-1 0,0-3 0,1-1 0,1 0-3,0 0-2,2 1-1,3-1-47,2 2-37,2 0-428,2 1-86,1 2-38,3-1-119,0 1-186,2 0-285,0-1-339,0 1 311,3-1-280,3 0-232,6 0 1772,0 0 0,-3 2 0,-4 0 0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3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18 13401,'11'46'-3,"-2"-6"-26,-16-26 29,1 1 57,0-1-57,1 2-34,-1-1 26,2 0-29,1-2-28,1-1 4,1-2-4,0-2 65,1-3 65,0-1 24,0-1 10,1 0-54,2-1 28,1 0 61,4-2 65,0 1-73,3-1-62,3 0 15,2-1-23,2-2 14,3-3-65,0-3 32,3-3-26,0-1 42,1-1 0,-1-1-47,1-1 2,-2-1 57,-2-1-32,-2 0 4,-4 2 7,-1 0 1,-4 1-39,-2 2-3,-2 2 8,-1 0-6,-1 3 49,-2 0-10,0 2-7,-1 2 8,-1 2-1,0 0 348,0 1-459,-2 5 67,0 0 0,-3 6 0,-1 0 3,-2 2 95,0 2-87,-1 1 23,1 0-29,1 1 7,1-1-10,0 0-2,2-1-36,1-2 0,1-1-9,1-2 11,1-1-11,0-1 9,0 0-14,0-2 47,2 1 0,1-2 3,2 1 3,3-1 5,2-1 29,3-1-29,2-1-8,5 0-437,2-1-182,5-2-227,2-3-268,2-2-502,2-2-501,0-1 2117,-3 1 0,-13 4 0,-5 1 0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3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0 15103,'-33'20'266,"2"-1"-168,14-8 8,0 2 1,0 2-1,1 1-33,1 1-73,2-1-28,1 0-50,4-2-4,2-1 21,3-1 52,1 0-44,1-2-8,1 1 7,0-2 43,3 0-34,1 0 37,5-2 2,2 0 6,3-2-2,3-1-472,4-3-88,3 0-256,4-1-177,3-2-357,2-2-616,2-4-1417,-1-2 3385,-3 0 0,-13 3 0,-7 3 0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4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0 15461,'-37'77'381,"5"-11"-308,18-43 14,0-1-34,0 2-42,0-1-2,0 0 44,1-1 8,0 1-52,0-1-6,2-1-3,0-1-3,1-2-6,3-1 4,0-3 2,2-2-8,1-4-31,1-2 5,1-2-7,1-2 433,0-1-540,2-7-227,3-1 137,3-8 20,4-1-171,7-2-20,3-4 180,6 1 150,3 0 74,1 1 2,-1 3-30,-4 3-9,-5 4-28,-5 3 73,-5 3 154,-6 2 34,-1 2-152,-3 0-27,0 0 428,1 2-169,-1 1-2,2 4-33,-1 1-65,0 2-28,0 2 39,-1 1-56,0 0-44,-1 0-18,2-1-16,-2 1-45,1-3-6,1 1-30,0-2 0,2 1 33,1-1 3,2-1-62,2 0-16,1-2-622,4 0-244,2-4-451,4 0-1346,2-2-1784,-2-2 4525,2-4 0,-12 3 0,-1-3 0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5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410 48 15557,'-6'-23'294,"0"4"-146,6 16-42,-1 1 118,1 1-154,-2 1 28,1 0 0,-4 1-72,0 3-26,-6 4 0,-5 6 78,-7 7 45,-6 7-61,-4 4-26,-2 6-27,0 0-9,2 1 5,3 0 57,3-2-29,5-1 12,2-3-36,4-2-7,3-2-2,0-3-8,4-1-62,1-3 17,3-2 47,2-3-27,1-1-12,1-1-17,1-1 17,4-2 45,2 0-5,4-2-26,2-2 28,3-1-2,1-1-1,3-4-109,1 0-274,2-2-53,0 0-65,0-4-11,-1-2-118,-1-4-157,-2 0-176,-3-3-436,-1-1-681,-3-1 2086,-4-1 0,-3 6 0,-2 4 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6.6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1 382 13465,'35'-2'305,"1"1"-260,-2 5 28,3-2-67,4-1 66,4-1-38,3 0 30,5-4-11,4-3-16,2-5-4252,1-3 4215,2-1 589,-2-2-885,-3-1-46,-1 0 78,-4-1 116,-4 0 148,-5-1 53,-5-1-14,-6 0-39,-6 1-8,-6 1 8,-4-1 0,-4 1 3331,-4 2-3232,-3 1 520,-2 3-205,-2 4-81,-1 1-128,0 3 2,0 0 17,-1 3-48,-1 0-95,-2 1-36,0 2-45,-1 0-75,-3 0 75,-3 3 58,-4 5-2,-5 5-14,-5 7-42,-2 4 6,-1 5 86,0 5-36,2 2-53,1 3 3,2 0 47,3 0 53,2 0-36,3 0-33,1-2 16,2-2-45,2-3-2,0-3 0,3-3-6,0-3-45,3-3 11,1-3 23,1-2 8,1-3-30,1-2-21,0-2 1,0-3 53,0-1 51,0-3-57,0 0 6,5-4 78,0-2-61,8-5-17,2-3-3,5-3-5,5-2-37,2-1 37,5-2-45,1 0-17,1 1 36,-1 1 31,-1 3-2,-4 4-4,-6 2-64,-5 4-25,-5 2-33,-5 3 13,-3 0 20,-1 1-8,-3 0 257,2 3-17,0 1-72,1 4-56,0 1 2,1 0 0,-1 0 26,1 0-26,-1 0-5,0-1 50,1 1-19,0 0-34,2 0 3,1 1 2,3-1-10,2 0-491,3-1-282,4-2-393,2-2-579,4-2-1652,2-1 1305,-1-1 2097,5-4 0,-17 3 0,1-3 0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7.1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3 17337,'-86'3'-156,"14"3"111,54 8 8,-2 2-16,2 2-28,0 1 3,3 1 16,4 1 0,2-1-33,4 0 17,2-2 67,2-1-51,1-3-16,4-1 16,2-2 9,6-3 0,5-1-283,5-4 70,5-1 16,4-4-24,4-5 22,4-4-25,1-6-17,2-3 131,-2-2 116,-3 0 47,-5-2 89,-6 1-16,-3 1 17,-7 1-45,-3 3-9,-4 2 34,-2 4 64,-3 3 286,-3 5 62,0 2 576,-1 1-1094,-2 4 30,-2 2 6,-4 4 0,-1 2 0,-1 1 0,1 2-44,2-2 38,0 2-2,2-1-79,0-1 78,3 1-55,0-2 14,2 1 5,0-1 8,0 0-229,3-1-408,1-1-264,7-3-485,3-2-745,7-2-5608,-1-1 7776,10-8 0,-17 5 0,3-5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8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1 15610,'-26'35'778,"3"-5"-646,12-14 2,1-1-2,0 1-37,0-2-92,1 0-3,0 0-6,2-2-27,0 0 21,2 0-21,-1-2-4,2 1-13,0 0 5,0-1-44,1-1 27,0 0-25,2-1 6,0-1 19,0-1 29,1 1-20,0 0 8,1 0-8,2-1-9,0-1 26,4 0-219,-2-1-244,3 0-35,1-2-121,1 0-122,1-1-460,2-1-427,1 0-1060,2-2 798,-2-1 1926,1-3 0,-7 3 0,-1-1 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7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0 15064,'-29'51'142,"1"0"1,-22 36-19,35-62-52,0 3-18,0-2-10,0 1-38,1-1 0,0-1-1,2-1-2,0-1-3,3-3 0,0-1-53,4-1 0,0-4-29,4-1 49,-1-2-4,2-2-24,0-1 16,0-3-126,0-1-319,0-2-2288,0 0 1370,2-2-208,0 0-1142,1-5 2758,0-2 0,-2 2 0,1 1 0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7:59:57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35 14078,'65'7'126,"-1"0"0,-4-2 0,-7-3-89,-8-7-32,1-3-2,-3 0 0,-1 1 33,-2 0-36,-3 0-437,-3 2-282,-3 1-287,-4 1-500,-6 2-1516,-5 1 906,-8 0 2116,-4 0 0,-3 0 0,-1 1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10.7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328 0 14493,'-28'5'204,"3"0"-78,11 0-11,-1 0 2,0 1-47,0 0-5,0 0-60,-1 0 4,1 1-1,1 0 1,0-1 27,2 0-28,1-1 29,0 1-1,2 0-27,0 0 27,1 1-30,-1 0-6,2 1-3,-1 0-42,3 0 9,-2 1 33,2-1-34,1-1-16,0 2 48,1 0-23,-1 2 28,1 0 98,-1 1-17,1 1-73,-1-1 37,1 1-45,1-1-6,-1 1-55,1-1 55,1 0-39,0-1 37,1-3-48,0-1 22,0-1-2,0-2 28,0 0-29,0-1 32,1-1-40,0 0 45,4-1 0,0 0 36,5-1-27,1 1-1,3-1 37,4 0-40,2-2-2,2 0 0,0-2 3,1-1 2,-1 0-2,-1 0-6,0 0-140,-1-1-93,-1 0 116,-1 1 2,0-1 50,0 0-41,-1-2-12,1 0 85,0-3 27,-1 0 1,0-2-29,-2-1 23,0 0 5,-2-1 6,-1-1 34,-2 1 2,0 1 17,-3 2 54,-2 0-6,-2 2 13,-1 2 29,-2 0 20,0 1-65,0 1 25,0 0 48,-2 0-65,-3 2 28,-3-1-92,-1 0-36,-2 1 36,1 1-31,-1 2 40,0-1-51,-1 2-3,-2-1-84,1 1-3,-3 0-8,1 1 20,1 1-20,-1 1 8,2 3-8,0-1 9,0 3 8,2 0-17,0 0-583,3 3-210,1 0-442,3 2-848,1 1-1685,1-2 3866,1 1 0,1-7 0,0-1 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11.6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258 45 13078,'8'-25'1557,"-1"5"-1100,-7 20-146,-1 0-132,-1 0-179,-3 0-67,-3 2-23,-3 0 56,-4 3 26,-2 2 2,-2 3 6,-2 0 0,1 2-2,-2 1-52,3-1 10,-1 2 10,3-1 23,2-1 2,1 2-35,3-2 10,1 0-39,3-1-5,0-1-23,2 0 39,1 0 1,2-1 8,2 1 44,0-1 1,0 1 2,0-1-47,0 1 53,1-1 6,2-1 2,0 0-2,1 1 38,-1-1-38,1 1 30,-1 0-33,1 0 0,0 0 5,1 0-2,-1-1-6,0 0 0,0-1-6,-1-1-2,0-2-37,0-1 37,-1-2-1,1 0-27,0-1-9,0 0 0,4-3 12,3-3-48,4-3 36,4-4-8,3-1-12,1-4 4,2 2 49,-2-3 12,-2 2 12,-2 0 41,-3 0-8,0 2 27,-5 1-2,-1 1 28,-2 2 0,-3 0 37,-1 2-9,-3 0-28,1 1-25,-1 0-12,-1 1-58,-3 0 50,-2 1-53,-2 0-5,-2 1-40,0 1-36,-2 1 19,-1 1-44,-1 0 16,-2 1-16,0 1-20,1 0-359,1 0-344,1 1-347,3 1-487,1 2-633,2 1 2296,2 1 0,3-3 0,1 0 0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22.2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129 85 9794,'33'-26'117,"-6"5"-173,-27 18 51,0-1 5,1 1-6,0 0-5,-1 0 2,1 0 9,0 0 3,0 0 207,0 0 28,0 0-19,-1 1 7,1 1-44,-1 0 17,2 0-151,-2 0 1268,1 1-1311,-3 3 32,-2 0 97,-4 4 20,2 0-53,-1 0-67,1 1-29,0 1 4,0 1 117,1 0 8,-2 2-70,0 2 18,-3 0 8,1 2-26,-3 1-19,1 0-8,-1 0 24,0 0-8,2-1-41,0-1-7,2-2-5,-1 0 0,1-1-8,1-1-29,1-1 32,1-2-32,1 0-19,3-2-42,-1-2-633,2 0-266,0-1-241,0-1-638,3-1 1876,0-1 0,0 0 0,-1 0 0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23.0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200 0 13944,'-25'26'56,"4"-4"-45,16-17-2,-1 0 44,0 1-9,-1 0 38,-1 0 7,0 1-36,-2 0-16,0 2-37,-1-1 0,1 0-37,0 0-7,0 0-18,2 1 17,0-1 9,0 2 27,2-1 1,-1 0-37,2 0-2,1 0-23,0 0-869,3-3 7,-1 1-275,2-2-498,0 0-1308,0-2 3013,2-1 0,-1-1 0,1-1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29.1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283 0 14655,'-38'44'260,"3"-5"-162,8-20-8,1 1 25,1 1 19,2 0 1,4 0-21,-1-1-44,5 0-70,1-2 0,2 0-33,3-2 33,2-1-37,1-2 1,2-1-34,2-3-3,1-1-5,1-2-12,0 1 45,3-1 37,2 2 0,4-1-37,3 0 45,3-1 33,1 0-24,4-1-1,0 0 45,3 0 9,1-1-62,2-1-445,1-1-129,1-1-207,2-1-323,0-2-475,2-3-1370,-1-2 802,-3-2 2147,-1-5 0,-14 8 0,-2-2 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29.7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188 18 12238,'-47'-10'322,"8"3"-160,32 7-8,-1 0 9,1 2-74,-1-1-24,1 4-57,-2-1-8,1 2-45,0 2-16,0 0-12,1 2-8,0 1 16,1 0 1,2 0 56,0 0-46,2 0-55,1 0 64,1-1 9,0 0 28,0 0 2,0-2-25,2 0 31,1 0 6,3-2-3,1-1 5,1-1 56,1-1-19,-1-2 36,2 0 20,-1-1-3,0 0-19,1-1-79,0-3-252,1-2 114,0-3 32,2-2 5,-1 0-8,-2-2 3,-1 1 106,-3 0 72,0 0-63,-3 1 38,0 1-44,-1-1 3,0 1-1,-1 1 32,0 1-37,-1 2 0,1 2 0,0 0 8,-1 2 409,1 0-145,-1 8 33,2 1-105,-1 7-136,2 0-19,0 1-37,0 1-2,0 1-3,1-2 5,0 1 3,1 0 34,1 0-39,1-2-3,2-1-3,-1-2-460,2-3-336,1-2-147,2-3-477,3-1-1528,3-2 2948,-1-4 0,-6 3 0,-5-2 0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0.1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195 1 14773,'-23'53'28,"1"0"0,1-4 0,2-5-28,-1-9-34,2 1 31,1-1-42,3-3 40,2 0 2,2-3 3,3-3-3,1-2-42,3-4 34,2-2-34,0-4 12,1-3-20,0-2-82,1-3-369,1-1 54,1-3 6,1-1 30,0-1-3,-1 0-45,1-3-121,1-2-234,1-5-149,2-4 73,-1-3-185,0-2-247,-3-1 1325,-1 1 0,-3 8 0,0 2 0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0.5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1 145 9743,'61'4'990,"1"0"0,31 1-917,-39-4-65,-23-3 56,-1-2-19,1-3 28,-1-1-20,-1-2-47,0-1 33,-1-1-39,-1-1-182,-3-1 182,-4 1 59,-4-1 33,-7 3-2,-4 0 11,-3 2 16,-5 1 208,-3 2 182,-4 2-128,-4 2-71,-3 2-40,-3 0 1,-3 2-37,-1 1-61,0 4-146,2 2-25,2 1-70,5 1 17,1 0 8,5 1 40,0 0-6,2 1 11,2 2 0,0 0-3,1 0-31,3 1 23,-1 0 3,2-1 2,0-1 3,4 0-30,1-2 30,7-1-64,4-1-670,4 0-131,6-3-336,5-1-717,7-3-1783,4-2 3704,-1-1 0,-16 0 0,-9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18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9754,'9'20'2674,"-2"-4"-2195,-7-16 743,0 0-1222,3-1-107,-2 1-72,3-1 179,-2 1 81,2 0-28,1 0-50,2 0 79,0 1-77,1 2-2,1 0-3,-1 1-37,0 1 37,0 1 31,0 0-31,-1 0-70,1 1 70,-1 1 12,0-1 94,0 1 3,-3 0 238,-1-1 252,-2-1-47,-1 1-101,0-1-149,-4 3-109,-3 1-36,-6 1-42,-4 1-76,0 0-39,1 0-81,1-1-14,2-1-28,3-1 69,2-3-7,1 1 24,3-2-13,1-1-23,1-1 37,1-1 97,1-1-184,4-2 123,-1-1-8,6-2-250,2-2-212,4-1-278,2-3-282,3-2-735,0 0-1091,-2 0 12686,-4 2-8260,-69 43 0,43-27 0,-52 31 0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1.0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1 14064,'-59'45'-42,"9"-4"37,36-20 2,1 2-5,1 0-29,0 0-8,2-1-11,1-2-5,3-2 52,2-3-63,3-2 66,0-2-30,2-2-29,3-2 60,4-2-553,5-2-50,5-2-16,4 0-12,4-6-173,3-2-194,2-7 9,1-2 82,-2 0 464,-4-1 448,-3 0 0,-6 2 137,-4 3 263,-4 1 194,-4 1 100,-2 4 244,-2 1 37,-1 3 705,0 1-1608,-1 7 63,-2 0 47,-2 9-48,-2-1-25,-2 5 17,0 2 20,-1 3-28,0 2-20,0 2-25,2 0-28,-1 0-37,2 0 82,-1 0-26,1 1-27,0-2 16,-1 1-50,0-2 5,0-1 135,-1-3 137,0-2-20,-1-3-2,0-3 2,-1-2-11,0-1-36,0-2-53,0-2-37,1-1-50,0-2-31,1-1 3,1-2 8,0 0-6,0-1-47,1 0-344,0-1-314,2-3-230,1-4-210,2-4-277,1-5-400,6-3-1587,6-4 2514,5-1 0,-4 10 0,-4 4 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2.7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134 126 13134,'-34'5'356,"5"3"-319,14 5-37,2 2-6,1 2-47,1-1-20,3 1 8,1-1 57,4 2-54,1-2 26,2 1-20,2-2 11,5-1 36,4-2 1,6-4-507,4-1 106,2-4-25,3-2 62,1-1 134,1-4 11,-1-3 154,-3-3 73,-4-1 92,-4-1 54,-4 1-28,-4 0-9,-4-2-36,-2 2-68,-2-2 96,0 1-48,-2-1-50,-3 0 3,-3 0 5,-1-1 59,1 2 50,-1 1 152,1 2-110,0 2-117,1 3-39,0 0-6,1 1-9,0 1-36,1 1-36,1 0-101,1 1-145,0 0-228,3 0 93,-1 2 14,4 0 67,4 2 17,5-1-84,5-1-25,3 0 162,2-2 1,4-1 35,1-1-217,1-2 55,2-1 244,-2 0 184,0 1 6,-2 0 3,-1 1 339,-1 1 383,-4 0-374,-2 1-1,-3 0 81,-4 0 101,-2 1 82,-5 0-65,-1 1 19,-2 2-103,-1 2-53,0 2-36,-3 2-57,-1-1-70,-4 2-22,0 1-70,-2 0-98,0 0-56,0-1-36,2 0 36,-1-1 3,3-2 33,0-2-36,2-1-8,1 0 8,3-2 342,-1-1-533,1-7 110,0-1-107,0-6-95,1 0-69,0-1-164,2-2-119,3-1-40,1-1 76,2 0-112,2 0-211,1 2-172,0 2 646,1 3 383,1 2 65,0 2 3,0 1 6,2 2 2,2 2 28,1 0-36,2 1-3,2 0 36,-1 1-30,2-1-3,0 0-1,0 0 91,1-1 170,-1 0 403,-1-1-8,-2 0-157,-4 1-25,-5 1 14,-3 0-42,-5 1 14,-1 0 1417,-3 0-1571,0 3-19,-3 0-25,0 3-49,-3 0-80,0 0-54,0 0 8,1 0 62,1-1 31,1-1-58,0-2-52,2 0 26,0-2 9,0 1-37,-1 1-70,0 1-37,-1-1 35,2 1-4,-2 0 0,1 0-5,0 0 168,2-2-202,0 0-842,-1 0 887,1 1 53,-1 0-17,1 0 1,0 0 44,0 0 115,0 2 64,0 0-64,0 0-78,0 2-40,0 1-25,-1 0-47,0 2-6,-2-1-64,1 2 55,0-2-36,1 1 40,0-1-65,1 0 59,0-1 2,0 1 1,0-2-45,0 0 50,0-1 3,2-2-3,0 1-33,2 1 36,1-1 2,-1 1 1,2-1-3,-1 2 0,1-2-3,1 0-5,1 0 8,1-2-6,3 0-111,2-2-242,3 0 29,3 0 14,3-4 2,3-2-39,2-4 109,2-1 26,0-1 47,1-1 34,-2-1 64,-1-1 0,-2 1 73,-3-1 36,-2-1 12,-4 1 5,-3-1 12,-2 0 44,-2 2 70,-3 2 193,-2 2 97,-4 2-108,1 2-92,-2 1-1,0 1-52,0 1-65,-2 0 3,1 2-39,-2 0-73,0 0-42,0 1-36,0 0-26,0 0 62,-2 0 106,1 0-16,-2 0-28,-2 1 27,-1 3 9,-1 0 9,-2 4-26,-2 1 6,0 1-34,0 2-42,0 0-11,-1 1-3,2 1-61,1 0 2,2 0-16,2 0 5,2-2-5,2 0 5,2-1-34,1 0 37,2-1-2,6-1 2,5-2-513,8-2-153,6-3-133,6-1-245,5-2-412,3-4-636,1-3-111,2-3 2273,-5-1 0,-14 5 0,-9 2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3.1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0 13630,'20'68'45,"-5"-11"0,-15-45 8,0-1-8,0 0-9,-2-1 17,0-1 4,-1-1-24,1 0-22,0-2 17,-1-1-28,2-1-170,-1-1-489,0-1-153,0 1-333,-1-2-538,-1 1-1299,-1-2 2982,0 0 0,2 0 0,1 0 0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3.3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54 5832,'32'-30'0,"-7"6"0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4.6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84 1 13922,'-11'50'5,"1"-8"-2,0-28-3,1-2 0,1 0-34,2-2-19,0-1 8,2-2 45,1-1 9,1 0 36,0-2-37,-1 1-8,2-1-384,-1-1-473,1 1-188,0-2-363,-1 0-672,1 1 2080,0-2 0,0 1 0,1-2 0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34.9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 1 14476,'36'80'448,"-10"-12"-322,-35-54-56,0-1-25,0 0-37,1-3-2,0 0-6,0-2-3,2-1-42,-1-1 11,2-2-296,0 2-720,2-3-362,0 1-850,2-2-1826,0-1 4088,0 0 0,0-1 0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1.5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8 156 11401,'18'-25'465,"-3"4"-202,-11 14-56,0 2 20,-1-1 72,0-1-38,1 0-62,-1-1-45,1 0-56,-1 0 56,0 0 0,0 1-28,-2 1-11,2 0-6,-1 0 17,1 0 9,-1 2 7,1 0 54,-2 0 65,1 2 1184,-1 1-1552,-5 8 107,1-1 3,-6 9 3,1-1 2,-3 4-8,1 0-3,-1 0-50,2-2-42,2 0 42,1-2 16,2 1 34,0-1-2,2 0-48,-1-1 47,3 0-30,-1-1 33,1 0-3,0-1-2,0 0 2,0-1-30,0-1 27,0-1-44,1 0 45,0 0 2,2 0-30,1-1 36,0 1 0,-1-2 0,2-1-9,-2 0 4,2-1-4,-1-1 4,-1-1-32,2-1 32,-1 0 5,2-1 53,1 0-47,3 0 83,0 0-19,4-3-70,0-3-134,3-3-43,1-3-27,0-3-26,1-2-47,1-1 17,0-3 109,1 1 92,-3 0 59,-1 3 36,-2 1-2,-2 4 11,-4 1 19,-1 3-2,-3 1-9,-1 0-17,-1 1 37,0 0 14,-1 0-14,-1 2-12,0 1 12,0 1 14,-1 1-34,0-1-53,0 0-48,0-1-22,0 1 9,0 0 19,0 1 25,0 0-6748,0-1 4581,-4 6 5460,1-2 1,-3 5 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2.3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191 109 11759,'22'-29'1386,"-4"5"-1060,-18 20-46,0 1-39,0-1-6,0 0-84,-1 0-87,-2 0-30,-1 1 55,-1-1 82,0 1 25,0 0-61,-1 0-46,1 0-36,-1 0-44,1 0 27,1 0 17,0 1 9,1 1-59,0 0 2,0 1-5,0-1-33,0 1-12,2 0-17,-2 0-19,0 0-8,-3 0 27,0 0 26,-3 1-1,1 1-8,-2 2 45,0 2 90,-1 0 0,0 1-90,1 0-54,0 2-18,0 0 2,2 2-12,-1 0 38,2 0 7,1 1-8,0-1 12,3 0-4,-1-1-7,3 0-18,0-2-19,1 1 36,0-1 0,1 0 0,2-1-11,2 0 56,2-1-2,2-2-1,0 0-34,1 0-7,-2-2 41,1 1 0,-2-1-50,-1 2 53,-2-1 50,0 1 40,-3-1 36,0 1 17,-1-2 72,0 0 116,0 0-63,0 0-46,0 0-63,-2 2-33,-2-1-39,-2 0 3,-3 1-12,0-1-42,-1 0 9,0-1 0,2 0 8,0-1-2,2-1-1,1 0-50,1 0-78,1 0-107,0 0-241,1 0-72,-1-1-253,2 0-403,1-3-694,0 0-1722,3-3 1479,2 1 2091,6-4 0,-5 6 0,1-2 0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2.91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59 15223,'5'46'107,"-1"-9"-149,-7-28-31,1-1 11,1-1-19,0 0 20,1-3-1,0 0 17,3-1 45,1 0-28,3-1 28,2 0 37,2-1 33,3 0-14,2-1-23,3-3-30,1-1 50,-1-3-22,1-3-31,-2 0-53,0-2 53,-1-1 5,-1 0 40,-2 0-36,-1 0 35,-2-1-41,0 1-3,-3 0 9,1 2 44,-3-1-11,0 3-42,-2 1-42,0 2 42,-1 2 64,-2 2 15,0 0 105,-1 2-237,0 4 53,0-2 28,0 5 17,0-1-42,0 2-3,0 0-3,0 2-31,0-1 23,0 0 6,0-1-40,0 0 39,0 0-47,2 0 53,1 2 0,3-1-6,1 0-38,1 0 35,2-2-27,2 1-247,0-3-201,3 0-107,1-1-166,0-2-284,3-1-502,-1-1-1224,3-1 595,-2-2 2172,3-4 0,-12 3 0,1-1 0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3.4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144 0 16385,'-28'24'-70,"4"-4"-19,11-16 19,2 2 8,-1-1-16,2 2-3,1 0-26,0 1 9,2 0 3,0 1 31,2 1 30,1 0-19,2 0 16,0-1-16,1-1 0,1-1 17,0 0 30,1-3-47,2 1 8,1-2-17,3 0-206,1-2 7,2 0 57,2-1-12,2 0 71,2-3 75,0-1 39,2-2 31,-2-2 36,-1 0-30,-3 0 2,-1 1 29,-2 1-37,0 1-45,-3 0-81,-1 2 81,-1 0 45,-2 2-64,-1 0 125,-1 5 4,1-1-32,0 4 32,1-2-20,1 1-1,1-1-44,2 1-207,0-1-877,4 0-476,2-2-579,2-1 11969,1-1-7389,-45-23 1,26 17 0,-36-17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27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0 16503,'-5'28'87,"1"-3"-82,3-9 4,1 0 24,-1-2 12,0-1 0,1-1-37,-1-1 37,0-2-42,0-1 0,0 0 5,0-2 26,0 0-29,1-2-5,-1 1-5,1-1 5,0 0 5,0 1-2,0 0-3,0 2 0,0 1-3,0 1 1,0 0 2,0 1 8,0-1 3,0-1 23,0-1 2,0 0 6,0-1 11,0-1-8,0-2-8,0 1-1,0-2 9,0 0-37,0 0 79,0-1-118,0 1-30,-1-2-1,1 2 14,0 0 48,-1 0 0,1 1 0,-1 0-8,0 1 2,1-1-2,0 1 2,0-1-30,0 0 33,-1 1 0,1-1 1,-1 0-4,1 0-2,0-1-1,0 1-27,0-1 27,0 0-27,0 0 28,0 1 2,0 0 6,0 0 8,0 2-2,0 0 39,-1 1-45,1 2 0,0-1 0,0 2 0,0-1 5,0 1 1,0-2-6,0 0-6,0-1-2,0 0 0,0-1-1,0 0 6,0 0 1,0 1-4,0 0 0,0 1 6,0 0-2,0-1-1,0 1-3,0 0 3,0 0 3,0 0 6,0 1 47,0 0-16,0 0-35,0 0 7,0 0-1,0-1-2,0 1-6,0-1 5,0-1 4,0 1-6,0-1-3,0 0 0,0 1 0,0-2 0,0 0 0,0 0 0,0 0 0,0 0 0,0-1-3,0 0-3,0 0-27,0-1-12,0 0-8,0-1-1,0 0-30,0-1 76,0 0 5,0 1 3,0-1 3,0 1 42,0 0 5,0 1 12,0 0-57,0 0 1,0 0-6,0-1 0,0 1-6,0-1 4,0 0-1,0 0 0,0 0-3,0 0 6,0-1 0,0 1 3,0 1 6,0-1 2,0 1 22,0-1-33,2 1 3,-2 0-3,1 1 0,-1 0 3,0 0 3,0-1 30,0 1 6,0 0-6,0 0-33,0 0-3,0 1 0,0 0 11,0 0-2,0 0-6,0 0-3,0 0-37,0 0 34,0-1 1,0 1-4,0-1 0,0 1 6,0 0 6,0 0-6,0 0-3,0 0-2,0 1-4,0 0-33,0 0 6,0-1 30,0-1-27,0 0 30,0-1-6,0-1-24,0 2 30,0 0 0,0 0 3,0 0-3,0 1 3,0-1 3,0 0 42,0 1-37,0 0-5,0 0 0,0 1 3,0-1-4,0 1-2,0 0-8,0-1-34,0 1 42,0 0 0,0 0 0,0 0-3,0 1-5,0-1-29,0 0 35,0 0-1,0-2 0,0 1-39,0-1 36,0 0-2,0-1 5,0 1-30,0-2 24,0 0 4,0 0-7,0 0 12,0-1 0,0 1 37,1 0-29,-1 0 1,0 1 27,0 0 6,0-1 11,0 1-8,0 0-11,0 0-23,1 0 22,-1 0-30,1 1 0,-1-1-3,0 0 3,0 0 5,0 0 37,0 0-34,0 0-2,0 0 2,0 0 39,0 0-5,0-1-37,0 1 29,0-1-37,0 1-3,0-2 3,0 1 0,0 0 3,0 0 0,0 0-1,0 0-2,0 0 0,0 0 0,0 0 34,0 0 2,0 0-2,0-1-26,0 1 1,0-1-4,0 0-1581,0 1 1601,2-2 180,3 0-91,2 0-77,2 0-4,0 0-27,-1 1-6,1 0 3,-3-1-3,0 0 8,-2 0 1,0 0 44,-1 0 8,-1 0 18,0 0 265,-1 0-162,0 0-67,0-2 3,-1 0 5,0-2-3,0 2 20,0 0-36,0 0-26,0-1-8,0 1 0,0-1-8,-2 0 8,-2 0-28,0-1-42,-2 2-3,2-1 0,-2 1 0,2 1 1,-1-1-7,1 2-44,-1-1-17,0 1 3,1 0 5,-2 0 57,0 0 5,0 1 0,-1 1-6,0 1 6,-1 0 42,1 1 20,0 1-62,2-1-59,-1 2-53,2 1 50,0 1 1,0 3 27,0 1 31,1 1 3,1 0 0,1 1-33,0-2-54,1 0 36,0-1-10,0-2-9,0-1 17,1 0-1,1-1 52,2-2-7,2 1 1,0-1-29,1-1 32,0-2-34,0 0 39,2-1 8,0 0 73,2-1-44,0-2-9,2-2-28,0-2-9,0-3-24,0 0 33,-3 0 36,-1 0 17,-3 0-19,0 0 2,-3 0-27,-1 0 77,-1 0-16,-1 0 9,0 2 16,0 0-17,0 2 1,0 0-26,0 3-45,-1-1 54,0 2 5,-2 1 12,0 0-35,1 0-35,-1 0-1,1 0 26,-1 0 2,0 0-27,1 0-9,0 0-45,-1 0-31,1 0-47,0 0 3,1 1-37,0 1-20,-1 2 12,0 1 70,0 2-37,0 1 23,1 1 14,1 0 42,0 1 19,0-2-2,0 1-26,0-3 9,1 1 50,2-3-2,1-1 2,0-1 3,0-2 8,1 1 62,-2-1 11,1 0 23,-2 0 39,1 0 33,-1-1 26,0 0 25,-1-1-12,-1-2-13,0-1-29,0 0-27,0-2-34,0-1-50,-2 0-62,-2-1-56,-3 0-56,-3 0 78,2 2-2,1 1-23,2 3-64,1 2-40,2 0-229,0 1-742,1 0 364,0 1 219,1 3-163,0 3-799,0 4-755,3 4-1190,2 0 13288,3 0-7373,-13-43 1,6 24-1,-10-32 1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3.7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175 0 15209,'-17'53'748,"0"-6"-661,6-26 2,-2 2-35,-1 0-46,0 1 26,0-2-34,-1 2 0,1-3-3,2 1-6,2-2-44,1-1 20,2-1-29,3-3-36,1-2-36,3-2-390,0-3 59,0-1-25,0-2-50,2-1-180,3-2-176,2-1-121,3-1-503,3 0-807,2-4 2327,0 0 0,-6-1 0,-3 2 0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4.0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160 1 11087,'2'19'3120,"0"-4"-2795,-2-15 565,0 0-596,-28 60-143,14-36-145,-23 48 2,22-51-2,0 0-6,2-1-50,1-1-4,3-2 10,0 0-18,3-2 9,3-2 0,1 0-26,2-2 6,0-2 3,2-1-330,2-3-236,6-2-220,2-1-128,5-1-396,3-1-723,4-3-1153,2-2 3256,-2-2 0,-9 2 0,-6 1 0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0:44.5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 1 15523,'4'48'-123,"0"-10"61,-6-28-47,1-4 47,1-1-8,0 0 34,2-1 36,3-2-6,3 0-139,6-2-160,4 0 117,3-1 37,2-3 58,1-3-66,1-1 25,-3-1 134,-2-1 64,-3 0 45,-2-1-11,-3 1-90,-2 0-5,-2 1 0,-3 3 87,0 1 243,-4 3-3,1 0 160,-1 2-490,-1 6 115,0 0-9,0 7-61,0-1 28,0 4 42,0 1 16,0 3-24,0 2-62,0 1-1,0 2 26,0 1-16,0 0-1,-1-1-11,-1-1 3,0-4 53,-1-2 25,0-3 42,-1-3 56,-1-2 54,-2-2-57,-1-1-53,-2-2-36,-4 1-31,-3-2-48,-4 0-44,-3-2-6,-1 0 0,-1-2-42,3 0-498,1 0-138,5 0-257,2-1-530,5-2-1540,4-2-2029,2-3 5034,3-4 0,1 7 0,0-3 0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2.8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287 31 15109,'-25'-17'-126,"4"4"120,13 13-56,-1 0 26,-1 0 36,-1 0 6,-1 0 30,-1 1-28,-1 1 29,0 2-29,-1 1 45,1 2-8,0 0 0,1 1-39,2 2-4,0-2 10,1 3-4,2 0 26,-1 0-34,1 0 2,1 0 10,1-1-4,-1-1 0,2-1-8,1-3-44,1 0-18,0-1-28,2-1-8,0 0 26,1 1 38,0 0-30,0 1 2,0 1 26,0 0 33,0 0-6,1-2 1,1 0-28,1-1 36,3 0 0,0 0 8,1 0-8,1 0 6,3 0 2,0-1 37,2-1-34,1 0 42,4 0 0,0-1-44,5 0 27,0-1 9,3-2-39,2-2 27,1-1-33,3-2-199,0 0-33,0-1 81,0 0 42,-2 1 11,-1 1-53,-2 2-101,-5 0 61,-2 1 93,-6 1 98,-4 1 65,-3 0 61,-4 1-9,-1-1 29,-1 1-1,-1-1-145,0 0-8,0-2 8,0-2 42,0-2 11,0 0 20,0-2-40,-1 0-21,-2 0 58,-1 1 11,-3-1-8,-1 2-3,0 2 117,-2 0-33,-1 1-3,0 1-69,-2 1-12,2 1-70,-2 1-3,0 0-42,0 1-17,2 0-27,0 0-9,3 0-9,0 0-10,1 2 19,0 1 45,-1 2-1,-1 3-343,-1 2-169,1 1-92,-1 0-124,2 2-198,0-1-330,3 2-387,2-1-618,1 0 2315,1-3 0,1-4 0,0-2 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3.7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367 43 12300,'15'-22'498,"-5"5"-352,-12 16 89,-3 1-36,0-1-56,-1 0 36,-1 1-41,0 0 13,-1 0 11,-1 0 45,-2 0-39,-1 0-33,-2 2-18,-1 1-2,0 1 56,-1 0 78,1 2-17,-1 0-72,0 1-82,0 1-41,-1 2-29,-2 1 54,-2 2-57,0 2 29,-1 0-34,1 2-53,2-2-17,2 1-11,4-1-17,2-1 19,3-1-10,4-1 19,1 0-3,2-3 28,1 1 11,0-2-22,3-2-5,1 1 61,4-2-42,1 0 39,2-1 3,2-1-34,1 0 32,1 0-4,2 1 6,1-1 0,0 0 6,2 0-1,1-2 4,0 0 44,2-1-50,1 0-1,1 0 35,1 0-37,-1-2-42,1 0-84,-2-4 81,0-1 39,-1-2-47,-1-1 53,0-1 0,-2 0 90,-1-2 16,-3 1 29,-3-1 33,-3 1 2,-4-1-46,-4 0-43,-1 0-28,-4 0 34,-3 0-82,-5 0 26,-4 0-25,-3 1-12,0 2-25,-2 1-22,1 3-8,1 1-9,1 2-54,2 1-38,2 1-34,2 1-25,2 0-451,1 3-199,4 1-278,1 5-542,1 2-1179,2 1 849,1 0 2021,5 1 0,-4-7 0,5 0 0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5.6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 1 14871,'-24'1'730,"4"0"-623,19-2-569,1 1 381,-3 1 81,0 3 53,-4 2-17,0 6-33,-2 2 3,-1 2 2,-2 0 56,1 1 23,-1 1 3,1-2-29,1 0-16,1-1-39,0-2 30,2-1-27,-1-2-1,2-2-2,2-2-1,0-1-2,2-3 602,1-1-650,3-6-123,1 0 53,3-6 0,2 0 34,3-2 3,2-2 25,2 0 8,3-1 36,0 0-44,1 2 42,-1 1-34,0 3 37,-1 1-54,-1 1 1,0 1 7,1 0 10,1 0 38,1 0 0,-1 2-5,-3 1 3,-1 1-17,-5 1 25,-3 1 70,-3 1-26,-2 0-595,0 0 856,-1 4 17,0 0-162,0 5 16,0-1 0,1 2-41,0 1-20,0 1-54,-1 0 9,0 2-17,0 0-53,0 0-2,0 1-4,0-2 0,0 1-30,1-1 33,1 1 0,2-3 1,1 1-4,1-2 0,0-1-38,1 0-26,1-2 16,2-1-548,1-1-95,3-2-260,4-1-346,4-1-593,4-1-1648,5-5 3544,-1 0 0,-12-1 0,-6 2 0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6.1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237 59 15638,'-75'-7'-143,"11"4"90,46 12-20,1 2-25,1 1-8,1 1-18,3 1-2,3 1 45,3 0 36,3 1 37,1 0 5,2 0-33,0-1-6,0-1 39,3-1 3,1-1 0,3-2-3,1 0 3,1-2 0,0-1 3,1-3 3,1-1 38,1-1 21,0-1-62,3-1-3,0 0-163,3-3 12,0-2-11,1-3 36,-1-4 39,0 0 87,0-3 64,-2-1 26,-1-1-1,-2-1 1,-2-2-17,-3 0-3,-4 0-17,-1 0-8,-3 1 44,0 2 21,-3 2-12,-1 1-37,-5 3-61,-1 2-31,-1 2-22,0 4-90,2 0-117,0 2-42,2 1 95,0 3-379,1 2-408,-1 5-594,1 3-1304,2 1 2892,1-1 0,2-5 0,1-3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6.5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232 1 12672,'15'48'841,"-3"-5"-418,-12-23 61,-3 2-109,-4 4-61,-5 3-118,-5 3-37,-4 1-41,-1 2-40,-3 1-69,0-1-4,1 0-5,0-3-8,3 0-45,3-3 16,3-4-41,4-2 25,3-3 50,5-3-6,1-4-47,2-2 3,0-5-45,0 0-45,1-4-453,2 0-6,3-2-48,4 0-145,2-4-376,3-2-668,3-5-1462,-1-3 3301,0-1 0,-8 6 0,-4 3 0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6.8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 80 12624,'-10'-6'1300,"3"1"-1255,7 5-45,87-3 3,-43 0-125,13 0 0,1-1 184,-10-3 19,-2 0-70,-4 0 63,-5 1-704,-6 0-219,-5 1-249,-7 1-495,-6 0-667,-6 0 468,-4 2 1792,-3 0 0,0 1 0,-1 0 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7.4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73 1 15789,'-16'55'174,"1"-7"-174,5-30-37,1 0 1,1 0 2,2-2-2,2-1 27,1-2-27,2 0 28,0-3-46,1-2 18,0 1-26,0-3-125,2 0-393,2-2-137,3 0-182,1-2-78,3-1-348,1-1-898,5-1 2223,-1-3 0,-5 3 0,-4-2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30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16755,'16'46'160,"-4"-9"-155,-12-29-5,0 0-3,2 0 1,-1-1-4,2 1 0,-2-1-36,2 1 37,-1 0-4,2 1 9,-1 1 9,0-1 24,1 3-30,0-1 3,0 0 41,1 0-47,-1-1-8,0-1-42,-1-1 50,1 1 0,0-1 2,0 1 1,1 0-3,0 0 0,0 1 6,-1 0 75,0 1 6,-1-1 39,0-1-6,-1 0-22,1-1-11,-1-1-9,0 1-8,-1-2-16,1 1-49,0-2 37,-1 0-5,1 1-32,0 0 1,0 0-1,1 1 4,-1-1-6,0 0-1,0 0-2,0 0 9,-1-1-1,1 1 45,-1-1-19,1 1 11,0-1-12,0 2 29,0 0 0,1 2 24,0 0-52,0 1-34,0 1 0,0 1 3,-1 1 0,0 0-3,1 1 0,0 1 0,1 1 0,-1-1-3,1 1-3,-1-2 3,1 1-2,-1-3 2,0 0 3,-1-2 0,-1-1 6,0-1-4,1-1 1,-2-2 3,2-1-1,-1 0-5,-1 0 0,1 0-33,-1 0 27,2 0-2,-1 0-1,0 0 4,1 1-1,0 0-2,0 1-1,0-1 7,0 1 2,0-1 2,0 1 7,-1 0 27,1 1-27,0 0 33,-1 1 2,0 0 15,0 0 36,-1 2-50,2 0-39,-1 1-3,-1 1-1,2 0 1,-1 1 0,0 0-3,1 0-3,-1 0-2,0 0-1,-1-2 3,1 0 0,0-1-2,0-1 5,0-1 0,0 0 3,0-1-1,-1 0 1,2-1 0,-2 0 0,1 1-3,-1-2 0,2 1-6,-2 1-30,0-2 30,1 0 1,0-2-1,0 0-28,0-1 29,-1 0 2,1-1-5,0 1 2,-1 0 3,1 0 3,-1-1 3,1 1 0,0 1 0,0 2 2,0 0 1,1 1-1,-1 1 1,1 1 2,-1 0-5,0 0 0,-1 1 50,1 1-47,0 0-6,-1 1 0,0 0-6,0-2 1,0-1 5,0-1-6,0-3 6,1 0 0,-1-1-3,1-1-2,0-1-51,-1 0 19,1 0 37,-1 1 9,0 2 33,0 0-40,0 1 32,0 1 2,0 0-2,0-1-31,0 1-3,0-2-6,0 0 3,0-1-2,0-1-4,0 0-27,0 1 28,0-1-26,0 0 28,0 0-36,0-1-386,0 0 434,2 1-6,-1-1 0,2 0-6,-2-1 3,1 1-5,-1-1 2,1 1-2,-1-1 2,1 0-8,-1 1-28,1-1-3,-1 0 40,1 0-1,0 0-47,1 0 47,1 0 1,1 0-37,-1 0-20,1 0 1,-1-1 27,0 0 34,-1 0 0,1-1 0,-3 1-6,1 1-5,0 0 67,-1 0-3,1-1 51,-2 0 114,2 0-131,-2 0 8,1-1-25,-1 1 26,0 0-10,0-1 1,0-1-36,0 0 27,1-1 0,-1-1 6,1 0 3,-1 0-34,0-1-2,0 0-6,0 1-3,0-1 16,0 1-52,-1 0 30,-1-1-30,0 2 44,-1 1 12,1 0-12,-1 2-8,2 1-5,-1 0 5,1 0 0,-1 0 19,-1 0-61,-1 0-47,0 0 5,-2 0 0,0 0 0,-1 1-3,0 1 3,0-1 34,0 2-29,1-1 4,0 1-18,1 0 51,0 2 0,0 1 0,0 1 0,-1 1-5,1 1-4,0 1 1,0 0-1,1 0-24,1 0-18,1-1-10,1 0-6,0-2-3,1-1 28,0-1-3,0 1-14,2-1 14,1 2 3,3-2 6,2 1 30,2-1 6,1 0-5,0-1 2,0-1-3,1 0-2,-2-3 8,1 1 3,-1-1 33,0 0-28,-1 0 26,-2-1 19,0-1-2,-1 0 10,-2-2-19,1 0-42,-2-1 0,1 0-61,0-1-51,2-2-42,0-1 33,1-1 34,0-1 43,0 0 35,0-4 1,-1 1 8,-2-1 78,-1 0 96,-1 3-12,-2 1-58,0 3-9,0 1-33,0 3-4,0 1 12,0 1 118,-1 2-51,-1 0 20,0 0-20,-1 0-2,1 0 2,-1 0-42,2 0-95,-2 0-28,1 1-34,-1 0-22,1 3-19,-2 0-9,-1 2 53,-1 1 25,0 4-27,0-1-15,1 1-11,2 0 20,0 1 31,2 0 33,0 0 0,1 0 3,0 0-3,0 0 3,2-2-5,0-1-4,1-1 1,0-1 8,-1-3 3,0 0 0,-1-2-1238,0-1 781,-1-4-117,1 1-143,-1-5-280,1 1-843,-1-4-1126,2-2-847,-1-4 13640,0-1-7373,-3 47 1,1-27-1,-1 38 1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7.79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168 36 12062,'-5'-20'3453,"0"5"-3453,5 15-68,0 0-13,-42 33 20,28-17-1,-32 26 17,40-25 40,2-1-32,2 0 29,1-2 2,1-1-5,0-2-67,0-1 41,1 0 32,1-3-4,3 1-55,1-1 55,2 0-27,-1-1 33,2-1 3,0 1-3,-1-3-50,0 1-73,-2-1 118,-2-1 8,-1-1 126,-2 0 675,0 0-863,-7-1-61,0 0 5,-7 0-274,-1 0-280,-2 0-370,-1 0-781,0-2-2696,2-1 14349,-2-3-7687,70 11 0,-45-7 0,52 10 1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08.0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12258,'0'0'0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1.8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305 67 13992,'-42'-37'125,"7"8"-52,33 29-64,-1 0 27,-2 1 9,0 1-40,-2 1-2,-2 2 3,-2 0 30,-1 1-30,-3 1-3,2 1-1,0-2-2,1 1-2,3-2-7,1 0-52,1-1-4,2 0 6,0-1 59,0 2 135,0 0-37,-2 1-62,0 2-36,-2 0-8,1 2-45,-1 0-3,1 0 19,0-1-16,1 1-17,1 0-47,3 0 44,0-2 3,2 1 33,0-2 35,1 0-35,0 0 4,1-2 33,2 0 0,2 0 5,2-1 32,2 0 7,2-1-38,2 0 58,4-2-2,2-1-17,3 0-1,1 0-38,1-3 50,1-1-48,-1-4-8,0 2-165,-3-2-22,-2 0 69,-2 1 65,-3 0 53,-1 0 48,-2 1 22,-2-2 30,-1 1 35,-1-1-9,-2 0-37,-2 0-44,-1 1 17,-1 0-51,0 1 42,-1 0-8,0 0-37,0 0 34,0 1-42,0 0 0,0 0 6,0 0-6,0 0 0,0 1 5,0 0 40,0 0 36,0 0 79,0 0 2,0 1-27,0 0 16,0 1 62,0 1 11,-2-1-109,-1 1-54,-1 0-61,-2-1-5,-1 1-4,0 0-55,-2 0 2,0 1 59,1-1 1,-1 0-1,2 0 0,1 1 0,1 0-2,2-1-4,1 1 12,1-1 25,0 0-70,1 0-3,0-1 0,0-1 9,0 2-45,0-2-70,0 1-1,0-1-16,1 1 17,0 0-11,1 1-26,0 0 90,1 0 9,3 1-1,1-1-19,4 1 59,1 0 47,2 0-3,0 0-5,0 1 8,0 2 0,1-1-417,0 4 106,1-2 115,1 0 73,0 0-120,1 0 75,1 0 118,0-1 44,-1 0 9,0-1 3,-2 1 6,0-1-9,-2 1-9,-2-1 1,-2 0 2,-1-1-39,-3 0-2,-2 0 47,-1 0 81,-2 1 17,-1-1 31,0 1-12,0 0 116,0-1 103,0 2-47,-2 0-101,-2 3-18,-3 1-35,-1 0-18,-2 1-44,1 0-73,1 0-36,1-1-54,2-1-28,1 0 20,3-1 26,-1-1 19,2-2 8,0 0-160,0-1 278,3-1 34,2 0 18,4 0-7,3-2-65,3-3-16,3-3-37,3-3-322,4-1 22,0-2 75,1 1 80,0-1 64,-1 1 44,-3 1 37,-2 3 0,-3 1-3,-3 2-33,-5 2-9,0 0 0,-5 2-19,0 1-42,-2 0-20,0 1 70,0 0 19,0 0 32,0 0 5,1 0 5,0 2 60,-2 0 24,1 2 29,-2 3-9,1 0 45,-1 1 36,0 0-64,0 1-35,0-1-46,0 1-37,-1-1-5,0-1-3,0-1-62,0-2 5,1 0 4,0-1 8,0-1-41,0-1 86,2 0 187,2-1 21,5 0-85,3-3-123,4-1-521,3-4 59,3-3-17,2 0-39,1-1 255,0 0 198,-2 1 65,-1 1 3,-3 2 39,-3 2-42,-4 2-53,-4 1 0,-2 2-3,-2 0 56,-2 1 1405,-1 0-951,-1 3 31,0 2 39,0 4-104,-3 3-98,-1 1-70,-3 1-93,-1 1-69,0 0-87,1-1-3,0-1-37,2-1-8,2-1-25,1-2-2,2-1 66,0-1-30,0-1-9,2 0 36,3-1-481,5-1-291,5-1-213,5-1-339,4-1-742,4-1-1579,3-2 3654,-2-1 0,-12 0 0,-6 0 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3.4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233 42 16444,'-53'-2'-102,"1"0"0,-34 1 29,72 13-5,3 1-12,3 0 20,2 1 8,4-1 9,1 1 0,3-1 17,3 0-18,5-1 49,4-2-93,3-2-283,1-1 76,1-3 47,1-2 51,0-1 45,-1-1-43,1 0 23,-2-2 84,-1-2 17,-1-2 45,-2-4 36,-2 0 50,-4 0 79,-1-1-98,-4 1-31,-1-1-3,-1-1-5,-1 1-118,0-2 56,-2 1 70,-2 0 56,-1 0-51,-1 2 57,0 1 39,2 2-4,0 2 147,0 1-244,3 2-28,-1 0-1154,1 2 1266,1 6-81,2-1-3,3 5-230,4-2-313,3 0-84,6-1-71,2-1 15,4-2 28,2 1 308,0-3 128,1 1 135,-1-1 48,-1 1 28,-2-1-37,-2 1 39,-3 1 6,-2 1 9,-5 0 173,0-1-17,-2 0-92,1 0 16,-1-1-5,0-1-22,1-1 39,1 0-37,1-1-19,1 0-45,0 0-65,-1 0 65,-1 0 521,-4 0 224,-3 0-126,-2 0-247,-2 0-92,0 2 3,0 2 70,-2 2 70,-1 0-70,-4 3-202,-1 0-106,-1 0-45,-1 1 0,1 0-3,1 0-2,-1 0-4,2-1-44,1 0 45,1 0-29,1-1-7,1 1-1,1-1 36,0 1 4,1-1 5,1-1 0,0 0 0,0-2 0,0 0-45,0-2 45,0-1 963,0-2-963,1-7 0,0 1 8,1-8 46,-2 2-54,2-1 0,-1-2-3,0-2-59,1 0 57,2-2-74,0 0 71,1-1-62,0 1-28,2 2-3,0 3-61,0 3-51,0 3-14,2 4 56,0 2 61,1 1 110,1 1 34,3 0 20,0 0-51,1 0 70,-1 2-65,0-1-2,-1 2 38,0-3-35,1 1-9,0-1 0,-1 0-298,0 0 217,-1 0 70,-2 0 2,-1 0-35,-2 0 41,-1-1-6,-2 1-2,1-1 8,0 0 1,0 0-1,1 0-6,1-1 1,1 0 5,3 0-8,-1 0 11,3 0 0,-1 0 0,0 0-34,-1-1 23,-1 2 11,-4-1 28,-1 2 11,-4 0 382,0 0-340,-1 2-25,0 0-53,0 3-3,0-1-3,0-1 1,0 1-4,0-1 6,0 0-3,0-1 3,0 1 70,0-2 165,0 2 115,0-1 0,-1 2-92,0 0-71,-2 2-16,0 1-56,-2 2-53,0 1-9,0 1-8,-2 1-1,1 1 10,1 1 16,-1 2-6,0 1-2,0 1-18,0 0-10,-1 2-26,1 0 1,0 1-6,0-1 30,-1 1 12,1-2-37,1-1 54,-1-1 11,2-2 14,-1-3-17,1-3-26,0-2-7,1-2-4,1 0 1,-1-2-34,3 0-53,-1-1 607,1-1-554,0-8-70,1-1 17,2-8 45,2-3-62,2-2-247,4-3 34,2-2 79,3-2 72,4 0 43,3 1 19,1 1-146,0 2-95,0 3 26,-1 4 122,-1 2 93,-2 3 62,-2 2-73,-3 3-17,-4 2 8,-2 3 9,-5 0-73,0 2 154,0 0 0,0 0 11,1 1 20,1 2-31,0 1-8,-1 1 8,0 0 324,-1 1-21,-2 0-62,0 1-26,-1 1-27,-1 1 50,0 1 19,0 0-27,-4 1-62,0-2-17,-5 1 34,-1-1-28,0-1-14,-2 0-23,0-1-2,-1-1-29,1-2-10,-1-1-46,-1-1 20,-1 0-19,-1-2-26,-1 0 29,2 0-37,-1 0-3,4 0-173,2 0-379,3-1-97,3-1-191,1-2-509,2-2-718,-1-2-1640,2-4 3710,4-1 0,-2 4 0,2 3 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4.2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146 1 15974,'-24'93'221,"1"-11"-215,4-51-6,1 1-9,2-3 4,2-1-32,2-3 29,4-2-45,2-3 8,3-3 0,1-3 11,2-2 26,0-2-3,0-2-31,0-2 5,0-1-7,0-3 38,2 0 3,0-1 3,2 0 3,-1-1 95,2 0 25,3 0-33,1-4-90,4-1-179,1-5 19,3-1 28,0-3-10,1-1 27,0 0 42,0-1 20,1 2 44,-3 1-35,1 2-1,-4 2-25,-1 3-28,-4 1-9,0 2-10,-3 2-9,1 0 126,-2 1 45,0 0 187,-1 2-16,-1 1 24,1 2-97,-1 1-56,0 2 39,-1 0-11,1 0-45,0 0-17,-2 0 17,1 0 45,-1-1-17,0 1-90,0-2 45,0 1-44,0-1-9,0 1-3,1 0 0,1-1-2,3 1-4,0-1 4,2 0 2,2-2 3,1 0 5,3-1 29,0-2 2,4 0-8,1-1-28,2-3-134,0-2 64,2-3-8,0-3 24,1 0 10,-1-2 44,-1 1 5,-3-1 57,0 1-1,-4 0 21,-2 1 21,-2 2-5,-4 1-36,-1 2-17,-3 0 33,0 2 20,-2 1-20,1 1 1409,-1 1-1481,-2 5 106,0 0-34,-3 4-19,-1 1-23,-1 2-36,-1 1-5,1-1-4,0 1-33,2-2 34,1-1-45,3 0 2,0-1 43,1-1-37,0 0-30,0 0-82,4-1-462,3-1-101,7-2-251,4-1-331,5-1-564,5-1-1368,3-4 3234,-1-1 0,-12 0 0,-6 1 0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4.6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199 0 16394,'-33'31'-177,"6"-5"116,20-16 16,3 1 11,1 0-19,1 0 14,1 0 39,1 1 3,0 0-3,0-1-9,0 1 7,1-1-4,1 0 6,2 0-3,0-1 3,0-1-3,1-1 3,-3-1 0,2 0 9,-3-3 61,0 0 28,-1-1 17,0-1 25,0 0 2,-2 0-46,-2 0-7,-4 1-2,-3-2-81,-4-1 27,-1 0-33,0 0-53,-1 0-317,1 0-44,2 0-138,2-1-240,3-1-423,4-1-894,2-2-1752,2-1 3861,1-1 0,0 3 0,0 1 0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5.3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65 31 11261,'6'8'4242,"-2"-1"-4012,-4-7 294,0 0-295,-11 28-89,4-16-61,-10 22 19,8-22 16,1-2-44,2-1-28,1-2-39,1-1 6,1-2-4,0 0 1,2-2-48,1-1-300,5-5 23,2-3-59,9-4-84,4-5-90,5-2-58,3-3 36,1 1 277,0 0 255,-2 2 42,-4 3 0,-5 3 180,-4 5 388,-5 3 3,-4 2-131,-3 2-76,-1 0-258,-1 2 283,0 3-53,0 2-143,-1 2-58,-1 2-40,-1 0 11,-1 0-10,1-1-43,-1-1-48,1-2-5,1 0 0,1-2-8,1-2 0,0 0-124,0-2 196,4 0-22,2-1-5,7 0-29,5 0-8,1-2-78,4-1-54,-1-1-8,1 0-28,-1 0-17,0 0 87,-2 0 37,-2 0 27,-3 1-11,-2 1-16,-4 1-1,-3 0 9,-2 1 53,-2 0 269,-2 0 30,0 3-16,0 1-115,0 3-53,0 1 8,0 1-36,0-1-79,0 1 29,0-2-37,0 1 0,0-3 0,0 0 0,0-1-3,0-1-3,0 0-453,0-2 106,2 0-95,0 0-210,3 0-126,2 1-375,1-1-479,3 0-1199,2 0 12667,-1-1-7373,-37-5 1,23 4-1,-31-4 1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5.6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276 0 17671,'-42'9'50,"6"0"-53,21 0-2,1 1-49,1 2 1,2 0-6,1 1-2,3 1 16,2-1 11,2 1-2,1-1 33,1 0 0,1-1 1,0-1-7,0-1-24,0 0 21,1 0-21,1-3 33,-1 0 5,2-3 1,-3-1 47,1-1 236,-1-1-536,-5-1-122,-4 0-26,-7 0-151,-3-1-378,-2-2-953,1-1-2065,1-2 13772,3 0-7452,69 13 0,-42-7 0,50 12 0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19.9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1042 438 13401,'-11'-21'369,"0"3"-369,5 15-44,-2 1-46,-2 1 84,-2 0 6,-2 1 54,-2 0-54,-3 0 0,1 0-3,-3 2-50,2 1 41,0 1 12,1 0 0,3 0 0,-1 0-5,1 0 2,-2 0-5,1 0 2,-1 1 6,0-1-36,0 2 30,1-2-39,-2 2 40,0 0-4,-2 1-27,-2 1 33,-2 1 3,-1 1 3,-1 1 44,-2 0-16,1 0-31,-1 0-53,0-1 45,1 2-46,0-1 18,2 1-21,2 0 49,1 1-37,2 0 39,1 0-2,1 1 2,0 0-2,1-1 8,2-1-3,1 0-33,1-2 2,2 0 26,1-1 5,2-1 3,-1 1 3,1 0 8,-1 1-8,-1 1-3,1-1-6,-1 1-50,0 0 51,2 0-32,-1-1-8,3 0 1,0-1 44,2-1 0,1-2 8,0 0 0,0-1 1,0 0 38,0-1-2,0 1-42,-1 0-3,0 1-3,0-1 3,1 0 171,-1 2-73,1 0-92,1 2-3,0 2 25,2 2-28,0 2-8,0 0-29,1 0 31,1 0 6,3-1 6,1-2-4,0-1 10,0 0-6,1-1-6,0 0 6,2-1 30,-1-1-30,1-1 38,0-1-38,-1-2-3,0 1-3,-1-2-6,-1 0-25,0 0 29,0 0 4,1 1-2,-1-1 3,1 1-3,-2 0 0,1 0-28,-2-1 20,0 1 8,-2-2 92,-1-1 331,-1 0-353,0 1 31,0 0 204,0 2 62,0 1-110,0 1-122,0 4-74,-1-2-61,1 3-3,-2-1-30,2 1 30,0 2-5,0-1-1,0 1-24,0 0 21,2 0-30,1-1 42,3 0 6,0-1-3,1 0 2,-1-2-2,0 0 3,1 0 33,1 0-39,2 1-6,1 0 4,0 2 2,2-1 5,0 2 48,2 0-44,0 1-1,1 0-2,1 1-6,2 0 0,1 2 0,1 0 3,4 1-3,1-1-3,4 0-3,2 0 3,4 0 3,-1-1-8,1 1 5,-2-1-2,-1-1 2,-3 0-34,-2-1 35,-4 0 2,-3-1 0,-4-2 0,-2-1 2,-4-2 1,-1-1 6,-3-1-7,0 0 1,0 0 3,1 1 30,3-1 9,2 0-42,5-1-3,6-1 5,6 0-5,6-2 0,9-2-2,5 1 2,6-1-3,3 0 3,1 0 0,0-1 0,0 0-6,-2-2 1,-1 2-32,-1-2 32,-4 2 5,-2 0-6,-3 1 3,1 0 3,-1 0-3,3 0 3,2-1-8,2-1 8,2 1-263,0-1 302,1 2-39,-1 0-6,-2 0-27,0 0 33,-3 0-9,-1 0 4,-1 0 2,-2 0 3,1 1 3,0 0 0,1 0-3,4 0 0,3-1 2,4 0 7,3 0-3310,4 0 3301,2-1-34,1-1-876,1 0 913,1-1-42,-1 0 42,-1 0 6,-3 1 44,-3-1-48,-3-1-2,-3 0-3,-1-2 0,-3 0-3,0-1 6,-3 0-6,-2 1-5,-3 0-45,-2 2 47,-5 1 3,-2 1 2835,-2-1-2830,-1 0 1,1 1 1611,0-1-1617,1 0-50,-1 1 50,0 0-33,0 2 112,-1-1-82,0 1-2,-1 0 0,2 1-1,1 0-27,1 3 30,0 0 6,2 0 3,0 0 75,3-1-66,0-1 49,2 0-61,0-1 0,1 1 0,-2-1-3,-1 0-2,-3-1-4,-5 0-55,-3 1 58,-5 0-38,-2 1 38,0-1 6,0 1 0,3-1 6,2 0-4,5 0 4,1-1 0,2 0-1,1 0 1,2 0-1,0 0-2,2 0-3,3 0-5,1 0 5,3 0 5,3-1-5,1 0-42,-1-1 39,-2 2 1,-2 0 2,-2 0 0,-2 0-6,-1 0-36,2 0 42,2 0 0,1 0 3,3 0 0,-1 0-3,-1 0 0,0 0-3,-4-1 3,-2 0 0,-4-2 5,-2 2-2,-3-2-3,-3 0 0,-3 1 0,-3 0-33,-4 1 33,-3 0 44,-4 1 127,-3 0-165,-2 0-3,-1 0 5,0 0 0,2 0 4,2 0 21,3 0-27,0 2-6,3-1-31,0 2 28,0 0-42,-1 0 9,-1 1 33,-2 0-42,-1 1 40,-1 0-1,1 0 6,1 1 6,0 0 67,4 1-31,3 0 56,4-2-34,4-2-11,5-1-8,3-1 3,6-2-48,2-2-314,1-3 191,-1-3 114,-2 0 9,-1-1-2,-4-1-4,-4 1 6,-3 0 6,-4 1-6,-1 1-9,-3 1 1,0-1-29,-2 2 37,2 0 12,-3 0-7,-1-1 4,0 1-4,-1-1-5,1 1 0,-2-1 261,1 2-135,0-1-56,0 1-26,-1 0 10,0 1-10,-2 0-7,0 1-29,0 0 1,0 1-9,-1-1 8,0 0 28,-1 1-36,-1-2 0,0 1-5,0 0 2,0-1 3,1 1-3,0-1 6,0 1 3,-1-1 47,1 0 0,-1-1-17,1 0-36,0-1-2,1-1-194,1-1-62,2-1 70,1 0 37,2-2 8,-1 0 71,1-2 63,1-2-24,-1-1 33,0-1 11,1-1-8,-1 1-3,2 1-45,-2 0 0,1 3 0,-2 0-5,-1 3 50,-1 1 89,0 1-19,-1 2-5,-1 0-4,1 1-7,-2-1 35,0 0 9,0-1-8,-2-1 16,-1-1 17,-1-2-13,-1-1-24,0-1 12,-1-1 62,-2-1-62,0 0-11,-2-1-79,0-1 1,1 0-1,-2-1-8,1-3-6,0 0-30,0-3 36,-1 0 34,1 0-32,-1-1-2,0 1 9,-1 0 36,-1 1 41,0 3-16,-1 1 28,-1 1-44,-3 2-1,-2 1 78,-4 0 1,-2 0 36,-1 0-62,0 1-36,-1-1-25,-1 1-39,-2-2-1,0 1-5,-2-1 3,-1-2 0,-2 1 33,-1-2-33,-2 1 6,-2-2-1,-2-1 54,-2-1-29,-2-2-24,-2-1 27,-2-1 129,-1 1-8,-4-1-45,0 2 20,-2 0 50,-1 1-17,-2 3-87,0 0-44,-3 3-31,0 0 30,0 2-33,-2 1-5,3 2 5,-2 1-6,1 1 0,1 1-61,-1 0 62,-1 1-49,0 0 49,-2 1-4,-1 0 4,-1 0 5,1 0 3,1-1 2,3-1 29,1 0-31,2 0-3,0 0 2,1 0 35,2 1-37,0 0-3,1 0-5,-1 0-1,0 1 4,-3 0-29,-1 0 34,-2 0 0,-3 0 0,-2 0 0,1 1 0,-1 0 6,1 1-4,2 2 1,3-1-3395,0 1 3359,0 0-74,0 1 98,-1 0 4,-1 1-1,0 1-2,-3 0 8,-1 0-40,-3 0 40,-3 0 6,-4 0 28,-4 0-331,-4 0 306,-4 0 24,-4-1 1,-2 0-26,-2 0 1,0-1-9,2 1-9,2 0-24,3 1 27,1 0-39,2 0 40,3 2 2,4 0-5,5 2-1,7 0-41,5 0 50,7 0 0,4 0 0,3-1 3193,3 1-3196,-2 0 3,2-1 150,-2 1-108,0-2 416,-1 1-422,-2-2-33,-2 1 0,-2-2 2,-2 2 29,-2-1-31,-1 0-442,-2-1 447,-1 0 1,-1 1-4,0-1-5,0 1 3,-1-1-6,2 0 3,-1 0-33,1 0 24,0 0-24,1 0-182,2 0 207,1 0-37,2 0 36,1 0 1,1 0-37,0 0 42,1 2 3,0 0-8,-2 2 2,-1 0-22,-2 2 28,0-2 3,-2 2 3,1-2-3,-1 0 5,1-1 0,1 0 29,2-1 5,0-1-42,3-1 33,0 0-21,4 0-7,2-1 1,1-1 41,1-1-47,0-2-5,-1 1 5,-1 0 0,1 0 471,2-2-437,1 2-34,4 0 213,1 0-250,3 0 32,0 1-37,0 0 5,1 1-5,0 1-11,-1 1 20,1 0-21,0 0-4,2 0 13,0 2 11,1 1 31,0 3-2,1-1-4,2 2 4,0-2 5,2 1 0,1-1 0,1-1-6,2 0-27,0-1-1,1 0-11,1 2 3,0-2-3,0 2 1,1-1-7,1 1-2,0-1 8,1-1 3,1 1-11,2-2 3,2 0 38,-1-1 12,1 2 6,0 0 56,-1 0-1,0 1 1,-2-1 41,-1-1-33,-1 2-33,0-1 8,0 2-37,0-2-19,1 1-110,-1-3 35,5 1-186,-1 0 264,2 0 5,-3 2-6,2 3-44,-2 0-25,2 3-513,-1 1 132,2 1-348,0 2-447,0 1-695,0 0-1641,2 2 13420,0-1-7373,1-72 1,-1 46-1,-1-55 1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24.1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367 1 13123,'-41'5'353,"8"-1"-190,29-4 61,1 0 28,0 0-28,1 0-26,0 0-2,0 0 28,0-1-2,0 1-26,0-1-9,0 1-36,-1 0-106,-2 0-42,-1 0-3,-5 0 3,-2 3 5,-2 0 54,-3 4-17,-1 1 8,0 0 28,-1 2-19,1-1-9,0 1-45,2 0 20,1 0-25,2 1-3,3 0 0,0 0 0,2 1-53,2-1 19,0 0-19,3 0 8,1-1 0,1-2-8,1 0-8,1 0 61,0 0-37,0-1 37,2 1 6,3 1 2,3-2 34,4 2 3,1-3-9,2 0 18,3-2-1,1-2 8,2-1-7,0-1 7,1-1-16,0-3 8,0-2-19,0-3 2,-2-1 9,-2 1 50,-2 0-5,-5 1-12,-1 0-16,-3 1-59,-1 0-3,-2 0-6,0-1 6,-1 1 3,1 0-3,-1 0 0,-1 0-123,0 0 86,-2-1 37,2 1 6,-2-1-1,1 1 29,-1 0 19,0 0-8,0 1-11,0 1 19,0 0 0,0 1-45,0 1 29,0-1-37,-2 2-9,1 0 4,-3-1 5,0 1-34,-1 0-44,-2 0-12,0 0 3,-2 1-27,0 0 16,0 1-17,0 0 0,2 0-8,1 0-28,1 0-471,1 0-137,0 2-229,1 0-270,2 3-475,0 0-1090,1 1 847,0-1 1976,4 1 0,-3-4 0,2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32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1450 16875,'12'-26'-140,"-2"3"140,-5 11 54,0 0-21,0 0-33,0 0 0,0-1 0,0 2 3,0-2 5,0 1-5,1-1 8,1 0-5,-1 0 28,1 0-34,0-1-3,-2 1 3,1 0 5,-1 0 49,0 1 7,-1 0-8,0 1-44,0 0-4,0-1-5,0-1-50,1 2-12,0-2 20,0 2 6,0-1-26,0 2 1,1 0 19,0 0-11,1 1 53,0-1 0,-1 2 53,1-1-11,-1 2 19,-1 0-16,-1 1 0,0-1-42,0 0-3,-1 0-9,1 0-24,-1-1 24,2 1-27,-2-1 30,1 2-36,0-1 31,0 2 6,0-1 2,1 0 3,-1-1 0,1 1 0,-1 0 3,0 0 2,-1 0 40,1 0-9,-1-2-30,1 0 0,1 0 47,-1-1 6,2 0-15,-2 0 10,-1 0 2,0 0-3,0-1-50,0 0-3,0-1-45,-1 1 39,1-1-30,0 1-29,0 0 4,1 0 10,0 1 15,1-1 30,-1 1 4,1-2-1,2 1-42,0 0 39,0-1-36,2 0 34,-2-1 0,2 0-34,-1 1 5,1-1 29,-1 1-1,1 1 4,-1 0-4,1 0 1,0 1 2,0-2 4,1 0-1,0-1 3,0-1 36,0-1 9,0 0-3,0-1-39,-1 0-3,0 0 0,0 0-3,0 1-5,-1 1-46,0 0 24,-2 3 27,1-1 3,-2 3 0,1-1 3,-1 1 39,0 0 11,0 0 36,-1-1-19,0 1 9,-1-1 19,0 0-9,-2 0-38,1-1-6,-2 0-12,0 2 20,0 1 1,0 1-21,0 2 4,0 2-35,0 0 169,0 1-213,-2 2 6,1-2-6,-2 1-11,3-2-26,0 0-36,0-1 12,0 0 13,0-2 37,0 1 45,0-1-65,0 0 22,0-1 7,0 1 38,0 0 6,0-1 3,0 2 50,0 1-11,0-1-39,0 1-3,0 0 3,0 0 2,0-1-2,1 0-3,-1 0 0,2-1 6,-2 1 64,1 1 11,-1-1-20,1 1-27,-1 0-28,0 0 2,0-1 0,0 1 43,0-2-51,0 1 5,0-2-5,0 1 0,0 0 0,0 0 9,0 1 33,0 1-37,0-1 40,0 2 6,0-1 19,-1 0-9,0 2-16,0-1-11,0 2 106,0 0-28,-1 0 114,0 0 52,-1 0-54,0 0-68,-2-1-72,0 0-14,-1 0-28,1 0-5,-1 0-29,0 0 26,1-1-26,0 1 26,0-1-29,0 1 57,1 1-28,1 0-26,-1 0-2,0 0-6,0 0-51,-2 1-44,-1 2-9,0 3-41,-1 2 8,0 3 41,1 3 18,1 2 28,2 2 13,0-1-33,2 1 11,1-3-11,1-2 28,0 0-11,0-4 45,4-1-54,2-1 20,2-1 37,1-1-57,1-2 62,0-1 3,2-1 0,1-1 58,1 0 18,1-2-37,0-2 19,0-4-19,-1-1 20,-1-2-20,0 0-6,-2-1 23,-1 0 19,-3-1 1,-1 1-20,-2 0-23,-1 0-36,-1 2 8,-2-1 43,0 0-40,0 1 23,0 1-29,0 2 46,-2 2-43,-2 1 26,0 2-34,-2 1-45,2 0-6,-2 1 7,-1 0 2,1 0 8,-3 0 28,1 0-38,-2 1 38,1 1 6,0 0-6,0 3-36,0 0-44,1 2-10,0 1 26,1 2 28,-1 2 37,0 1-1,2 2-39,0 1 3,3 0-36,1-1 0,1-1 8,1-1 8,0-3 3,3 0 59,2 0-5,4-2-7,4 0-38,1-3 44,2-2 6,1-1 70,2-2-19,0 0 19,1-5-17,-1-1 51,-1-5-1,-1-1 34,-4-1 29,-2-1 7,-3-1-10,-4 0-23,-1 0 14,-3-1-26,-1 1-41,-5-2-45,-3 0-8,-7 0-31,-1 1 5,-2 1 26,1 2-23,1 4-11,2 3-34,3 2-58,1 3-12,3 0-25,-1 1-27,1 0-7,0 1 9,0 1 6,0 2 36,2 1-9,0 2-27,1-2 28,2 0 5,0 0 20,2-1-26,0-1-643,0 1-65,1-1-235,0 0-409,3-1-507,3 1-890,5-2 2870,2-1 0,-5 0 0,-3 0 0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25.0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167 136 16128,'-24'-16'22,"2"4"-75,13 12-9,-2 0 18,-1 4-1,0 2 3,-1 4-3,1 3 37,0 0-57,1 2 12,2 0 0,2-1 44,1 0-44,3-1-8,0-1 24,3 0 29,0-2-71,0-2 74,0 1-23,0-1 28,2 2 0,1-2 3,3 1-3,2-2 36,1 2-30,0-4 38,2 2 10,0-3-46,4 0 45,2-1 0,3-2-16,3 1-29,3-2-2,1-2 2,2-1 31,1-2-39,-1-3-72,0-1-60,-3-1 82,-1 0 50,-2-1 8,-3-1 73,-2 0 34,-4-1 8,-2 0 37,-4 0-54,-2 0-8,-3-1-36,-2 0-1,-1-1-27,-1-1-28,-3-1-1,-3 0 57,-3-1-54,-1 0 62,-2 0-33,0 3-37,-2 1-54,0 1 10,-1 3-10,0 2-77,-1 2-12,0 2-17,0 3-61,2 0-143,-2 3-509,2 3-225,1 2-342,2 6-567,2 2-1572,2 1 3579,3-1 0,2-7 0,2-3 0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27.2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50 0 16612,'-18'51'-45,"3"-6"37,9-23-45,2 0 44,1-1-27,1-1-6,1-2 36,1 0-30,0-2 30,0-1 1,0-2 2,2-1-42,0-3 45,2-1 0,0-3 3,-1-2 0,0-1 0,-1-1 41,0 0-44,-1-1-8,1 0 8,2 0 70,2-1 70,3-1-70,3-3-25,5-4-45,1-1-165,3-4 50,-3 0 106,1 0 7,-3 0-1,-1 2-50,-2 3-17,-2 0-17,-1 2 6,-2 0-6,0 1 50,-1 1 37,0 1-44,0-1 38,0 1-72,2-1 66,0-1-21,1-1-12,-1 0 45,0 0 0,-1 1 36,-1 1 6,-1 1 23,-2 2-32,-2 0-27,-1 1-51,0 0-8,0 1 53,1-2 28,-1 1 17,0-1 16,0 1 9,0-1 373,0 1-275,1 0-73,-2 0-67,0 0 6,0-1-18,0 0-223,0 1 207,0 7 132,-1 2-79,-1 8-17,1 0-36,-2 0 0,2 2 0,-2-2 3,1-1 6,-1-1 24,1 0-30,-1-1 3,0 0 2,1-2 0,-1-1-2,1-1 28,0-2-29,0-1 48,1-2 48,0-1 11,1-1 473,0-2-585,0-6-140,0-1 37,0-8 16,0 1 0,0-1-11,2-1 20,1 0-17,3 2 22,1 1 11,1 2 1,0 1-18,0 4-2,0-1 3,2 2-18,1 0 43,1 0 50,2 0-33,1 0 33,1 0-58,1 1 24,-1 1-5,0 2 37,0 0-7,-1 0 12,-1 1-2,1 0-1,-1 0-3,0 0 3,-1 0-41,-2 0 10,-1 0 26,-2 1-37,-2 1 0,-2-1 45,-1 2 0,0-1 6,-2 0 30,1 0 9,-2 0 70,1-1-82,-1 0 4,0 0 5,0 1 39,0 0 129,0 1-70,0 1-87,0 0-47,0 1-6,0-1-3,0-1-3,0 0 1,0-1 5,0 1 8,0-2 602,0 0-1147,-2 0-15,1 0-103,-2-1-297,-1 0-1101,-4 0-1318,-3 0 13201,-2 1-7480,30-2 0,-18 2 0,27-2 0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28.4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1 15470,'-23'18'-168,"4"-1"165,17-6 0,1 1-5,0-1-57,1 0 37,0 0 28,0-2 0,0 0 0,0-3-5,1-1-48,0-1 44,0-1 9,1-1-3,0 0-2,-1-1 5,1 0 3,1 1 41,0 1-35,1 0 36,0 1-40,1-1 6,0 1 31,1 1-42,-1 0 0,-1 1 9,0-2-4,-1 0 29,0-1-23,-1-2 23,0 0 13,-2 0-47,2-1 0,-1 0-53,2 0 53,-1 0 98,1 0 9,2 0-102,0 0 1,2 0-1,0-1-5,-1 0-11,-1 1-59,-1 0 17,1 0 47,-1 0 6,1 0 3,1 0 42,1 0-42,1-1 58,1 0-16,-1-1 0,2 0-45,1-1 8,1-2 1,2 0-9,0-1-210,-1 1 22,0-1 73,-2 1-36,-2 0-20,-1 1 37,-4 1 19,-1 1 26,-2 1-2774,-1 0 1343,-4 1-2587,0 0 4107,-7 0 0,7 0 0,-3 0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0.4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92 14602,'24'25'5,"-2"-4"-2,-14-16 6,1 0 2,-2-1 34,0 0-43,-2 0 1,-1-2 3,-2-1 201,-1 0-395,0-1 99,2 1 89,2-1-294,3-2-146,2-3-47,4-2-1,1-2 200,2-1 123,1-1 11,-1 0-62,-2 1-11,-2 1 143,-2 2 81,-3 1-5,-2 2-65,-2 2-22,0 0 95,-2 0 0,1 2 45,0-2 8,4 0 39,0 0-38,2-2 2,1 0-12,0-2 66,-1 0 32,-3-1 24,0 1 32,-3 0 164,-1 2-99,-1-1-38,-1 1 55,0 1 0,0-1-85,0 2 1614,0 1-1854,0 5 45,0 0 70,-2 6-64,-2 1 5,-2 2-11,0 1-36,0 0 27,2-2 1,0-1-3,1 0 5,0-1 1,0-1-1,2-1-2,0-1 2,1-1-47,0-2 16,0 0 29,0 0-45,0-2-9,0 0 3,0-2 68,0 3 27,0-2-36,0 4-33,1-2 27,2 2 6,2 0 0,2 0 0,0 1-45,2-2-319,1 1-92,1-2-99,2 1-209,2-2-177,2-1-448,4 0-823,0-1 12042,0-3-7373,-88-11 1,56 8-1,-69-7 1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0.8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169 1 14708,'-45'40'73,"6"-6"-37,30-21-30,-2 0-6,2 1 0,-1 1 25,1 1-25,0 0-33,2 1-12,1 1 8,1 0 29,2-1 8,0 1-3,1-2 0,1-1-8,0-1 6,1-2-4,0 0-36,0-1-36,0-1-510,0-2 6,3 0-40,-2-2-72,3-1-101,-1-1-84,-2-1-230,0-2-2,-1 0 1,0-1 0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1.1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 84 8422,'-18'-4'3939,"4"0"-3894,14 4 0,82 1-40,-45-4 1,14 2 0,0-2 36,-16-5-40,-1-1-4,-3 0-435,-2 1-325,-1 1-411,-1-1-678,-2 1 1003,-1 0 0,-11 3 0,-4 2 0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1.4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10575,'0'0'0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3.6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254 0 16699,'-31'20'333,"1"-2"-232,8-10-101,-1 3 0,0 4-45,0 2 0,1 2-27,1 2 13,3 1 6,3 0-17,3-2 16,5-1-7,3-3-1,2-1-16,1-1 25,1-2-9,3 0 59,1-1-50,3-1 45,4-1 2,-1-1-22,2 0 25,1-1 3,1-2-45,2 1-335,0-2-144,3-2-36,0 1-213,3-2-434,1 0-482,4-1-1265,-1 0 2954,0-1 0,-11 0 0,-5 0 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4.21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205 45 9992,'-2'-3'2100,"0"0"-77,2 3-1925,-33 0-42,21 3-23,-26 2-22,27 2 87,0 1 28,-1 2-47,1 0-43,-1 0-33,0 1-3,1 1-8,1 0-37,1 0 0,2 0-45,1-2 1,3 0 36,1-1 16,1 0-16,1-1 17,0-1 30,2-1-39,2-1 42,3 1 3,4-2-33,2 1 33,2-2 5,1 0 49,2-2-18,0 0-36,3-1 0,-1 0-252,0-2 154,0 0 93,-2-3-4,-2 0-72,-2 0 81,-2-2 3,-2 0 58,-2-2 32,0 0-88,-3-1-5,0-1 9,-2 0 64,-1-1-29,-2-1-41,0-1 3,-1-1-6,-4-1 3,-3 0 2,-4 0-5,-1 2-45,-1 2-36,0 2-25,1 4-20,1 0-65,1 4-89,2 0-264,1 2-259,2 0-354,3 2-436,1 2-560,1 2 2153,1 2 0,0-3 0,0-2 0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6.3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273 1 13544,'-34'54'-13,"0"0"1,2-5 0,7-7 65,15-16-44,0-1 145,1-1 45,0 0 5,0 0-59,-1 1-38,0-1 2,2-2-31,-1 1-13,1-3-32,-1 0-21,1-1-7,1-3-2,1-1 0,1-3 0,1-4 2,1-1 32,1-3 44,1-2 907,1-1-1077,-1-1 27,-1-3-28,-1-1 1,1-3-34,0-1-73,2 1-224,0-2-12,0-1 46,4-3 89,3-1 82,5 0 43,3-1 108,2 1 61,0 1-3,1 2-83,-1 3 44,0 1-36,1 1 44,1 2-19,2-1 48,-1 2 2,-1 1-38,-3 2-1,-3 0 0,-4 0 34,-2 0 2,-1 0-44,-1 0 53,1 2 0,0 0-5,0 2-7,0 0 10,-1 0 2,0 0 36,-1 0 9,-1 1 11,0 2-11,0 1 36,-1 0 90,-1 2 72,0-1-52,-1 2-11,0 0-71,0 0-101,0 1-5,0-2-3,0 1-8,0-1-1,1-1-72,1-2 75,3-1 9,2-1-3,1 0 53,3-2 57,2-1-49,3 0-61,4-2-232,4 0-105,2-4-33,1-1 118,0-5 70,0-2 93,-3-1 89,-1-1 3,-3 0 5,-1-1 0,-4 0 40,-1 0 22,-3 1 31,-1 0 8,-3 0-19,-2 2-26,-1 1-30,-2 1 13,-2 2 23,0 0 23,0 2 33,0 1 0,0 2 17,0 1 210,0 1-247,-2 1 29,0 0-63,-5 0-63,1 0 80,-3 0 29,-1 3-37,-1 0-44,-2 4-32,3 0 110,-1 0 19,2 1-72,0 0-51,2 0-8,-1 1-3,2 1-31,-1-1 31,1 2 0,1-2-33,2 2-12,2-2 11,0 2 23,1 0-34,0-1 45,3-1 3,2-1 31,4-1-32,3 0 4,2-3-6,4-2-232,4 0-216,4-2-93,4-1-81,2-3-22,2-1 92,0-5 107,-1 0 45,-4 0-138,-1 0-97,-4 1 279,-2 1 345,-2 1 11,-3 0 0,-2 0 5,-3 1 43,-2 0 5,-2 2 3,-2 0-19,-1 1 7,-1 0 49,1 0 106,-3 0 431,2 1-3,-3 1 1633,0 0-2226,-3 6 58,-1-1 23,-4 6-23,0-1-86,-2 2-6,2 0-6,-1 0-30,1 1 0,0 0 27,2-2-47,1-1 51,1-2-40,2-1 8,0-1-52,1-2-21,0 0 234,0-3-285,3 0-85,-1-5 67,3-2-101,0-6-255,2-1-36,1-4-84,2-1 97,1 0 404,2 1 149,-1 3 5,-1 1 45,-1 4 209,-2 4-88,-2 1-94,-1 3 192,-1 1-46,0 1 17,1 0 65,0 2-155,1 1-61,0 3-30,0 2-49,1 0 1,0 0 50,1-1-31,0 1-14,2 0 14,1-2-13,2 0 49,2-2 40,3-1-101,2-2-56,1-1-216,1 0-16,3-2-96,1-1-16,1-2 28,2-2-93,-1 0-154,0 1-39,-2-1-78,-1 0 123,-2-1 139,-3 1 225,-1-2 249,-2 0 56,-2 0 154,-4 0 686,-1 0-59,-4 0-5,-3 2 41,-2-2-245,-1 2-119,0-2 18,-4 1-1,-2 0-19,-2 2-39,-2 1-62,0 2 17,1 0-129,-2 1-70,1 0-126,-1 2 3,0-1-15,0 1-52,0 3-34,1 1 0,-2 4 62,1 2 2,-1 2-56,2 0-8,1 1-44,1 0 38,2 0-75,2 0 0,2-1 47,1-1-2,1 1 33,0-2-3,3-1 1,2 0-1,5-2 6,3 0-512,2-2 27,5-3 63,2-1-10,5-1 23,1 0 20,2-1 8,-2-2 92,1-2 124,-2 0 3,-1-1 81,-3 1 81,-2 1 42,-5 0 2,-3 0 21,-3 1-12,-4 0-42,0 1 23,0-1-26,0-1 1,1-1 44,0-1 11,-1 1-61,1-1-3,-2 2 3,0 0 288,-2 2 107,-1 0 254,-1 2-445,0 3 273,-2 0-94,-1 4-170,-3 1-65,-1 1-62,-2 2-44,0 0 28,1 0-28,0 0-37,2-2-8,0 1-8,1-4-73,2 0 11,0-3 5,2 0 555,0-2-383,3-6-54,1 0-25,3-7-28,2 0-440,0-2 85,3-1 201,1-1 72,2 0 1,1 1 20,1 0-4,0 2 21,0 2 35,-1 1-52,-2 2-4,-1 3-24,-2 1-65,-1 3 117,-3 0 37,0 1 191,-3 0-74,1 0 26,-2 3 81,0 1 3,0 2-23,-1 0-25,1 1 17,-2 0-53,1 0-53,-2 0-29,1 0-50,-1 0-2,0-1-9,0 0 31,1 0-31,1 1-6,0 1 3,1 0 0,0 1 3,1 1 0,1-1 9,1 0-9,0-1-3,4-1-826,1-2-325,5-2-484,2-1-1655,4-2 3293,0-3 0,-8 3 0,-5-2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33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1106 16553,'1'-34'230,"1"4"-160,-2 14-20,0 1-38,0 0-12,0 0-6,0 0-47,0-2 50,0 2 0,0 0 3,0-1 3,0 2 5,0-1 1,1 1-4,1 0-2,1-1-3,0 0 3,0 0 3,-1-1 38,0 1 10,0 1-49,-1 2 57,0-1 2,0 2-55,-1-1 33,0 1-6,0 0-5,0 1-31,0 1-9,-1 1-33,0 1 40,0 2-32,0-1 34,0 2 45,1-1-37,-1 0 1,-1 0-1,1-1-8,-1 0-8,1-1-26,1 1-2,-1-1 33,0 0-3,0-1-27,0-3 33,1 0 5,-2-1-5,2-1-36,0 0 27,0 2 4,0 0 2,0 1 0,0 2 3,0 0 37,0 1 7,0 2-38,0 1-6,0 2 0,0 0-6,0 0-2,0 1 5,-1 0-5,1 0-31,-1-1-15,1 1 10,0 0 10,0-1 34,0 0 6,0 1 30,0-1-28,0 0-2,0 0-6,0 0-3,0-1 0,0 1-5,0-1 0,0 0 5,0 0-3,0 0-44,0 0-3,0 0-9,0 0-28,0 0 4,0-1-1,0-1 25,1 0 9,0-1 8,2 1 9,0 0 36,1 0 3,-1 0 41,0 1-7,0 0-29,1-1 45,-1 1 1,0-2 32,-1 0 4,1-1-12,-1-1 1,-1 1 8,0-2-9,-1 1-30,0-1-48,0 1 0,0 0-12,0 1 4,0 1 2,0 1-2,0 0-45,0 2 44,0 0 4,0 2-9,0-1-20,0 1 43,0 0-4,1-1-2,-1 1-3,0-1-3,0 1-42,0-2 37,0 1-34,0-1 6,0 0 27,1 0-52,-1 1-9,2 0-28,-2 1 11,2-1 8,-1 0 15,2-2 16,0 0 48,1-1 9,0-1 44,0-1-11,-1 1 11,1 0-16,0-1-32,-1 1 1,1-1 30,0 0-27,0-1 35,-1 0 18,1 0-54,-1 0 34,0-1 3,-1 2 25,-1 0-25,-1 1-45,0 0 0,0 1-6,1 0 6,-1 0 6,1-1 2,-1 1 54,0-1 0,0 0-9,0 1 3,0-1-14,0 2-37,0 2 1,0 0 70,0 1 38,0-1-72,0 1-36,0 0-6,0-1-6,0 1 586,0 0-373,-2 0-58,1 0-63,-2 1 1,2 0-36,0 0-217,0 0 3442,-1 0 1,1 0 0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6.9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 11 15716,'-44'47'356,"8"-8"-353,30-28-3,3 0 0,0-1-37,2-1-61,0-1 53,1 1 43,1-2 2,4 0 2,4 0-2,6-3-114,6 0-284,1-3-30,4 0 195,2-1 99,0-3-90,1 0-109,-3-3 0,1-2 27,-3 0 54,0-1 78,-3-1 112,0 1 57,-5 0 5,0 0 5,-4-1 57,-2 1 112,-1 0 13,-4 0-32,-2 0-21,-1 0 289,-2 0 98,0-1-101,-4 2 45,-1 0-48,-4 2-45,0 1-47,-1 1-95,0 1-37,0 1-34,-1 1-63,3 1-26,-2 0-65,1 0 1,0 0-3,-1 3-3,-1 2-9,0 4-50,-1 0 23,2 2-17,1 1 19,1 0-30,2 2 11,1-1 19,3 1-47,0 0 39,2-1-28,2-1-11,4 0-15,5-2-461,6-1 62,3-3-121,4-1-199,3-2-482,3-2-509,2-1-479,1 0 1437,-3 0 0,-13 0 0,-6 0 0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37.2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234 0 15503,'-71'56'-103,"14"-8"50,51-31 47,3-1-47,1 1-3,1-2 53,1 0-5,0-1 8,1-2-6,1 0 6,3-2-6,1-1-38,0-1 41,0-2-34,-1-1-408,0-2 87,-2-1 240,0-1 118,-2 0 529,-1 0-663,-7-1-9,-1 0 62,-10-1-367,-1 0-499,-2-1-1005,0-1-2620,1-1 14402,-3-3-7582,83 15 0,-54-10 0,64 12 1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1:42.5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1369 77 14255,'-29'-6'557,"3"1"-468,13 1 1,-3 0-48,-2 2-6,-2 0 26,1 2-6,0-1-3,2 1-8,2 0 8,2 0-19,2-1 19,2 0-17,1 0 18,0 0-10,1 0-38,-2 0-3,0 0 50,-3-1-17,-1 1-33,-2-1 50,0 0-16,0 0-29,0 0 26,0-2-34,1 2 5,0-2-2,0 0 3,1 1-6,-1 0-3,2 0-3,-3 0-58,2 1 2,-3-1 1,-1 1 8,0 1 8,-2 0-8,0 1 47,-1 0 6,-1 1 36,0 3 9,-2 1-45,1 2 0,-2 1 0,0-1 0,0 1 0,-2 0 0,1 2-3,-2 0-8,0 1-34,-1 0 45,2 0-2,-1 0 2,2 0-34,2 0-2,1 0 27,3 0 9,0-1 107,2 1 35,0 1-97,-2 1-45,0 2 0,-3 0 0,0 2 0,0 1 0,0 1-11,1 0-42,1 1 50,1-1 3,2 1-3,1 0 3,2-1-33,0 0-32,3 1 12,0-1 19,3 1-30,0 1 56,3 0-46,1 0 10,2-2 38,0 1-47,1-2 44,1-1-21,3-1 30,2 0 0,4-2 5,2 0-5,2-2 0,2 0 0,2-2 6,-1 0-1,0 0-5,0-3-5,-3 1 5,-1 0-9,-2-1-27,-2 1 36,0-1 11,-2 1-2,-1-1 35,-1 1-41,-2 0 6,1 0 27,-3 0 26,2 0-9,-2 1-45,1 1 65,-1 0-20,0 0-50,0 2 42,-2 1-42,-2 1 41,-2 3-44,-2 1 3,-1 2 0,-1 3-3,-2-1-31,2 2-14,-1 0 12,3-1-48,2 0 19,3-1-36,2-1 45,1 0 42,2 1-76,4 0 87,3 2-3,3-1 3,0-1 0,1-1 0,0 0 8,0-1-8,1 0 3,1-1 34,1 0 5,1-2-40,1 0-2,0-1 56,-1-2-14,-1-1-33,-2-1-1,-1-2 37,-3-1-11,-1-2-34,-3 0 36,-1-3-36,-1 1 0,0-1-45,1 0 45,2 0 3,1 0 0,5 2-3,4 0-3,3 2-5,6 0-51,4 1 59,4 2 5,4 0-2,1 2 34,1 0-35,0 0 7,-1 0-6,-3 0 50,-1-1 8,-1-2-52,-3-1 44,0 0-47,0-2 41,0 0-47,1-1 0,-1-1 34,1-1-34,-1-1 5,-1-1-10,1-1-23,-4-1-9,-1 1-7,-5 1-10,-3 0 46,-4 1-37,-4 0 37,-3 1-54,0-1 54,-2 0-1,-1 1 9,0 0 3,-1 1-3,0 0-3,1-1-2,-1 0 5,1 0 3,0 1 2,3-1 60,1 2-65,3 0-3,3 1 3,2 0 0,4 0-3,4 1 3,2 1 0,2 0 0,1 0-8,1 1-26,1 0-16,-2 1 50,2 0 2,-1 0 43,1 1-14,0 0-31,-1 0 0,0 1 0,0-2 34,-1 0-34,1-2 25,0-2-25,0 0-6,1-2 6,-1-1 3,0-1-3,1 1-6,-2-1 1,-1 0-32,-3 0 32,-1 0-1,-2 0 1,-2 1-40,0-1 39,-2-1 6,2 0 9,1 0 27,1-1 26,5 0-62,0-1 5,4 0 1,1 0-6,1 0 0,1-2-6,-1-1 6,0-2 3,-2-1 0,1 2-3,-2-1 11,-1 1 23,-1 0-34,-1 1 2,0-1-4,-2 1-4,2-1 3,-2 0-2,2 0-1,-1 0 0,1 2-2,0-2-45,1 2-3,-2 1 22,0 0-39,-1 1 68,-1 0-1,0 0-30,-1 0 5,-1 0 31,1 0 6,-1 1 55,1 0-16,1 1 0,1-2 16,2 0-52,0 0 2,1 0-11,0 0 0,-1 0-34,-2 0 34,-1-2-2,0 1-1,-1-1 3,2 1 45,0-1-43,5-1 4,3 0 0,4-2 55,4 0-58,4 0-3,3-1-48,2-2 48,0 1 37,-1 0-37,-2-1-9,-3 2-35,-5 1 35,-3 1 4,-5 1-40,-3 1 39,-2 1 3,-3 1 3,-1-2 0,-1 2 3,0-1 31,0 0-31,0-1 8,1 1 31,1-2-34,1 1 34,1-1-42,0 0 0,0-2-3,-1 1-2,2-1-4,-3 2-44,1 0-17,0 0 34,1 2-26,0 1 9,0 0-11,0 0 58,0 0 6,-2 1 3,0 1 5,-3 2 37,0-1-9,-2 0 9,-1-1-39,0-1-3,-1 0-3,0-1-54,-1 1 46,0 0-65,-2 1 70,1 1-2,-2-1 5,2 2 8,-1-1 29,1 1-35,-1-1 80,2 1-38,1-3-10,3 0 11,2-1-9,5 0-33,4 0 0,2-1-3,4-2-6,0-1 6,1-1-3,-4 0-5,-1 0 8,-4 0 0,-2 2 31,-2-1-26,0 1-2,-2-1 50,1-1-47,-1 1 2,1-2 29,1 0-37,-1-2 0,3 0-3,1-2 3,1 0 0,1-1-3,-1-1-123,0 0-193,-1 0 210,-2-1 100,0 0-35,-2 0 38,-2 2 6,0 0 0,-3 1 8,-2 3-8,-3 0-8,-1 2-90,-1 1 17,-1 1 44,0 0 7,0 0 30,1 1 33,0 0-22,0 0 23,1-1-31,1 0 5,0-1-2,0 0-6,1 1-107,0-1 21,0 1 4,1-1 77,0 1-40,1-1-101,0 1 57,2 0 44,0-1-36,0 2-62,1-3 82,-1 1-21,0-2-100,-1 0 118,0-1 64,-2-1 6,-1-1 30,0 0 9,-2 0-42,2 0-3,-1-1 0,0 1-3,-1 0 0,1 0 6,-1 0 0,-1 1 41,-1-1 10,0 2 10,-2 0-19,-1 0-9,0 0-27,0 0 44,-1 0-53,0 0 36,-1-1 26,0 0-26,-1-1 0,-2 0-36,0-2 0,-1-2-8,0-1 5,-1-1 3,0-2 62,0 1-6,-3-1 14,-1 1 64,-3 1 188,-1 1 81,0 2-145,1 0-87,0 3-14,2 1-68,-2 0-27,1 0-17,-2 2-40,1-2 1,-2 2-1,0-1 4,0 1-4,0-1 29,1 0-34,-2-1 0,0-1-6,-1-1 6,-2 0 0,-1-2 0,-3-1-2,0-1-26,-3-2 28,-1-2 8,-1 1 26,0 1 10,0 0 38,0 1 41,0 3-45,0-2 37,1 3 45,-3-1 41,1 0 18,-3 0-57,0 0-67,-3 0-42,-1 0 1,-3 0-49,-2 0 46,-1 0-49,-3-1 7,-1-1 36,0 0-40,-2 0-2,2 0-3,0 2 8,1-1 46,1 1-54,2 0-3,3 1-31,0-1 31,2 0-2,2 2-37,0 0 36,2 3-39,0 1 3,1 2 42,-1 1 0,2 0 6,-1 1 36,3-1-42,-1 0 0,3 0 0,1 0-42,-1 0 6,-1 0 33,0 1 0,-1-1 3,0 0 0,1 0-3,1 1 3,2 1 0,0 0-8,1 0 2,-2 0 3,1 0 1,0 0 2,0-1-6,-1 0 3,-1 0 3,-1 0-36,-3 0 36,-2 0 3,-2 0-1,1 1 7,1 0-9,2 0-6,1 0 3,3 1 3,2-1 45,3 0-42,1-1 31,2 0-29,2-1-5,-2 0 0,-1-1-3,-3 1-5,-4-2-40,-4 1 48,-6-1 0,-3 1 6,-4-2 36,0 2 28,-1-1-36,2 0-32,4 0 46,4 0-42,4-1 30,3 0-28,1-1-5,1 0 6,0-1-9,-2 0 0,0-2 0,-1 0-9,0 1 1,-1 1-37,-2 0 0,0 1 40,-2 1 5,2 1-6,2 2-2,3 0 5,6 0 0,3 1-5,3 1 5,2-1 0,-1 2-31,1-2 34,0 0 28,0 1 26,0-1-1,3-1-20,0 0-27,1 0-3,0-2 42,-1 1-40,-1-2-5,0 0 6,-3 0-6,0-1-6,-3-1 6,-1 1-8,-3 0-45,-2 1 47,-3 0-30,-2 2 2,-4 0 26,0 0-37,-3 2 11,0 0 31,2 1 1,0 1-1,5 0-6,2 0-35,2 0 38,2 0 6,2 0 0,2 0 3,1 0-3,1 0 3,2 0 2,0 0 4,1 0-4,0 0 4,0 0-1,0 0 28,-1 0-30,1 0 22,-2 0-28,-1-1-8,-2-1 5,-2 1 0,-2-1 3,-2 0-3,0 0 3,1-2 37,0 1-29,1 0 26,0 1-34,0 0 0,-1-1-42,-2 0 39,-2 1-8,-3-1-31,-1 0 5,-3 2-13,0 0 13,-2 0 29,-1 1-26,-1 0-19,-1 0 8,2 0 37,1 0-54,5 0-10,5 1-7,5 0-8,5 1-11,3 1 3,3-1 59,1 1 27,-1 0-27,2 0 28,-2 0-37,1 1 39,0-1 6,2-1 70,-1-1 185,2 0-95,-2 0-26,0-1-134,-2 0 0,-2 0 53,-2 0-19,-1 0-29,-1 0 1,1 0-3,0 0 5,1 0-2,0 0-1,1 0-2,-1-1-3,2 0 34,0-1-31,1 1-3,0 0 0,1-1-3,0 0-3,-1 1 6,0-2-8,1 2-1,-2-1 7,1 1-1,-1-1-3,0 1 1,1 0-49,-1-1 1,-1 2 0,-1-1-11,-2 1 30,0 0 28,-2 0-2,-1 0 5,-1 0 3,1 0 34,0 0-26,1 0-8,1 0 0,1 0 34,2 0-26,2 0-2,1 0-1,1 0-2,-1 0 0,-1 0 3,0 0-4,0 0-2,0 0 9,1 0 27,1 0-36,1 0 0,-1 0-241,1 0 166,0 0 75,0 0 5,-1 0 1,2 0-3,-1-1 2,1-1-5,-1 0-42,0-1 40,-1-1 2,-2 0 2,-1 0 7,1 0 47,-2-1-56,2-1 0,-2 0-3,1-1 3,0 1 0,-1-1 3,1 1-3,0 0 0,-1 1 25,1 0-17,-1 1-8,2 0-5,-2 0-1,0 1-2,0 0-45,-2-1 50,0 2-6,-1 1-24,1 0 33,2 1 5,1-1 1,1 0 44,1-1-5,2 1-8,-1 0-29,2 0 45,-2-1-50,1 1-3,-2-1 3,-1 0-3,-1 1 0,-1-1-31,-1 1 31,0 0 3,-1-1-3,-2 0 8,-1 0 29,-2 0-35,-1 0 1,-2 0 34,0 0-29,-1 2 45,1-2 0,1 2 9,0-1-17,3 1 5,1-1 3,2 1 1,0-2-46,0 2 62,-1 0 104,0 0-68,-2 0-11,1 0-44,-2 0-7,1 0-44,0 0 0,0 0-44,1 0-35,1 0 4,0 2 13,0 2 0,0 2-16,0 1 0,0 0-1,1 2 1,0-1 16,2 2-8,-2 0-742,1 1-134,0 3-451,2 1-726,0 1-1691,2 1 3814,0-2 0,4-7 0,0-2 0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25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511 69 9410,'9'-19'272,"-3"4"-172,-5 14 10,-1-1 116,0 1-80,0 0-45,1-1-101,-1 0-48,0-1-61,1 0 47,1-1 138,1-2 25,0 2 501,-1-1-185,-2 5 1593,0-1-1975,-1 4-35,0-2-91,-2 3 27,0 0 56,0 1-34,-3 5 39,1-4-106,1 2 109,2-5 5,2-1-50,-1-1 87,1 1-33,-2 0-4,0 4 32,0-1 38,-4 6-38,2-5 8,-3 6-9,1-6 119,-7 7 69,6-5 56,-7 6-182,9-9-62,-5 3-39,5-4 3,-2 3 0,4-3 14,-3 5-14,4-5-8,-2 2 13,3-4 166,-2 2-98,1-1 213,-5 6-188,1-3-26,-7 7-69,6-5-53,-6 4 41,8-6-91,-3 2 94,6-6 3,-2 4 12,3-3 33,-3 2-40,3-3 94,-3 2-96,2-1 0,-5 5 0,3-3-9,-3 4 9,3-6 73,-2 3-37,3-2-27,-3 2-4,2-1-44,-6 5 36,5-3-11,-7 6 3,7-5-45,-6 5 20,7-5-9,-4 5 51,4-8 153,-1 6-106,1-4 23,-2 8-68,3-9 34,-2 6-33,3-8-4,-1 1-2,1-1 3,-1 2-6,-1-2 50,-1 5-39,1-6 1,0 5 24,2-6 104,-1 4-84,1-4-17,0 1-28,2-2 555,-1 0-502,-1 1-55,-1 1-9,-2 2 64,-7 9-125,5-7 30,-7 7 36,11-11 85,0 0-54,3-3 127,0 0-158,-2 2 7,1 0 38,-4 3-39,0 0 76,-2 2-25,-1 0-62,2-1 67,0 0-67,3-2 0,-3 0 36,3-1-151,-1 1 62,2-2-53,0-1 263,2-1 139,-1 0-296,-2 0-2,-1 2-52,-2 2 54,-1 3 112,-1 0-58,-2 2-57,4-5 0,0 1 3,5-5-1576,0 0 817,3-3-201,2-1-676,4-5-602,4-1-1810,-1-1 4048,-25 26 0,13-14 0,-21 20 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3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16 15716,'-21'-5'51,"4"0"-15,13 5-30,1 0-6,-1-1 0,1 0 5,-1 1-2,0-1 42,1 1-9,-1-1-36,0 0-5,1 1-253,-19 0 272,11 1 39,-11 0 17,-38 40-123,44-27-9,-41 27 12,54-34 47,2-5 48,-1 3 0,0-3 86,1 1-69,-1-2 44,2 0-125,-1 0 13,0 0 6,0 1 3,-1 0 5,-1 1 37,-1 1-36,-1 1-15,0-1-56,1 0 57,2-2 10,0-1 65,-2 2-61,1 0 80,-4 3-80,4-3 229,-3 2-132,3-3 23,-2 3-129,2-3-62,0 1 1,1-1-82,1 0 48,1-1-3,0 4 98,0-1-107,-1 5 102,0-3 10,0 3-5,0-4 14,1 3-5,-1-4-1,1 5-8,0-6-59,-1 4 59,1-2-19,0 2 10,0-3-69,0 1 16,0-3 102,0 2-40,0-1-54,0 3 21,0-2 36,0 2 5,1-3 45,0 4-53,1-3 9,1 3-9,0-3 5,1 3-2,-2-4 3,1 2-9,-2-3-3,1 2-2,-1-3-1,1 2 9,-2-1 6,2 1-6,-1-2-3,1 1 9,-1 0 16,3 3-22,-1-2 11,2 4-8,-2-5 3,0 4-1,-1-4-7,1 2-1,-2-2 25,0 0-215,-1-2 193,0 2 70,1 0 20,0 1-90,1 2 0,1 0 2,0 1-38,3 1 81,-3-2-90,3 3 45,-3-4-8,2 2-37,-2-3 39,2 2 6,-2-2 14,2-1-8,-2 0-6,2 1 0,-2-1-6,2 1 1,-2-1 7,1 0 1,-2 0-3,4 3 0,-4-2 3,2 1 0,-3-1 36,3 0-33,-2-1-4,4 2-2,-3-2 31,4 1-31,-3-1 9,4 0 27,-1-1-22,4 2-11,-3-2 50,12 1-47,-9-2 64,12 1-40,-12-1-16,11-3 31,-9 1-31,13-5 25,-13 3-75,11-5 36,-11 4 6,11-5-9,-13 7-6,6-3 9,-12 5 17,5-2-14,-6 1 8,2 0-5,-4 2 2,2-2 79,-2 0-81,6-5-6,-2 2 56,7-5-48,-8 5 9,4-3-14,-7 6 11,2-2-14,-1 2-98,3-5 64,-1 3 34,1-4 34,-2 5-29,4-5-2,-3 3-45,5-5-196,-5 4 64,4-3 174,-3 3 82,3-5-80,-4 5 4,4-4-3,-5 5 120,4-6-87,-5 5 4,3-6 38,-5 7 12,2-3-82,-3 3 54,1-3-60,0 3 57,-1-6-59,0 5 31,0-9 31,0 9-48,0-5 36,0 6-5,-2-2-45,-1 2 53,-1-2-53,0 3-3,-2-5 0,2 4 37,-1-4-34,2 4 11,-1-2-5,0 3 72,0-2-78,1 4 107,-3-5-107,3 5 39,-2-3-34,4 3 71,-2 0-76,3 1-129,-3-2 121,1 0 2,-3-2 3,1 2-44,-5-2 44,4 2-39,-7-2 36,6 3-72,-9-1 75,6 1-30,-8-1 30,9 1-76,-6 1 35,5 0-60,-11 1 68,10 1 36,-8 0 8,11 1-98,-5 0 90,8-1-67,-1 0-39,3 0-314,1-1 190,0 0 79,0 0-17,-1 0-154,1 1-286,-1 1-627,1 0-1005,-2 2-2114,0 1 4354,9-10 0,-6 5 0,8-9 0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41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15285,'34'39'87,"-6"-7"-90,-21-26 0,1 0 0,-2-1 3,0-1 0,0 0 3,-2 0-3,-1-1-3,-1-1 1,0-1 24,-1 0-324,0-1 302,1 1 215,0 1-117,1 1-98,1 0 9,1 0 44,-1 0-53,1-1-11,2 2 8,-3-1 48,2 0-12,-5-1 34,1-1-293,-2 0 136,1 0 118,-1 1 70,1 1-36,0 0-26,2 0 6,-1 0-42,1 0 8,0 2 1,0-1-6,1 2-3,-3-3-45,3 2 45,-2-1 36,3 4-36,-2-4 9,2 3-1,-4-5 73,1 1-249,-2-3 0,1 1 168,-1 0 143,0 1-73,1 0-70,0 0 11,0 0-5,1 0-87,-1-1-208,-1 0 289,1 0 205,0 0-127,0 1-78,1 0 0,0 0 0,-1 1 39,2 3-39,0-2 0,1 3 0,-2-3-3,2 3 12,-1-4 8,0 4-12,-1-5-10,0 2-4,-1-2 54,1 2 17,-2-1-57,2 2-5,-2-2 0,1 2 0,-1-3 107,0 1-141,0 0 20,1 0 14,-1-1 70,0 1-67,0 0 50,0 2-45,0-2-8,0 3-8,0-3-37,0 1 42,0-1-78,0 2 76,0-2-68,2 5 70,-1-5-89,2 3 92,-3-4-42,3 1 36,-2-1 0,1-1-2,-1 0-140,0-1 148,-1 2 44,1-1 96,0 3-109,0 1-31,0-2-33,1 4 33,-1-4-3,0 2 3,0-3 53,1 0-50,-1-1-2247,-1 0-1740,-5-6 7260,0 2 1,-5-5 0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30.9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20 15240,'-19'-3'121,"4"0"-77,11 1-7,1 1 8,1 0 53,-1-1-37,0 1-52,-1 0 89,1-1 8,-1 1 107,-2-1-210,3 2 8,-2-1-3,5 1 54,-1 0 36,0 0-95,0 0-3,-2 0-107,0 0 79,-1 0 28,0 0 95,-4 1-5,3 0-28,-5 1-18,5 0 105,-3 0-113,3 1-27,-3 0-9,3-2 5,-3 2-13,5-1-152,-8 4 115,5-2 3,-7 4 31,7-3-36,-4 2 44,7-3 8,-4 2 29,5-3-31,-3 2-6,4-4-56,0 1 59,0-1 109,0 2-47,-1 2-56,-2 1-6,1 1-124,-2 2 119,2-2 47,-5 11-42,4-9-3,-4 10 3,4-10-109,0 4 2,2-6 35,1 3 72,1-4-42,0 7 36,0-5-8,0 7 14,1-8 0,1 5-34,1-6 34,1 5-8,-3-5 5,3 3-42,-2-4 85,4 7-32,-3-7 54,1 5-54,-3-6 54,2 2-62,-2-2-3,2 2 0,-1-2-3,1 4-30,0-2 39,3 5-3,-4-6 0,4 6-6,-3-6 1,2 3-4,-4-6-2,3 3 5,-3-3-30,2 2 44,-1-1 43,3 2-51,-1-1 5,3 5-5,-3-5-11,4 4 3,-6-5-51,4 1 59,-2-1 39,5 2-39,-3-2-14,11 7-11,-8-4 28,9 6 28,-12-6-20,2 1-11,-6-5 0,-1 0-140,-1-2 78,2 0 62,0 1 123,2-1-33,2 0-54,1 0 23,8 0-53,-3 0 2,8 0 37,-9 0-9,7 0 9,-8 0 3,10-1-43,-11-1 7,7-1-7,-11 1 37,4 0-39,-5 0-9,5-2 12,-4 2-6,2-1 0,-3 1 78,2-1-41,-2 0-23,6-4-6,-5 3-2,7-5-6,-4 3-37,4-4 35,-5 4-15,5-3 17,-6 5 11,6-4-3,-7 3 88,6-6-60,-5 5-19,4-5 19,-7 8-27,2-3-9,-4 3-12,4-4 7,-3 4-1,2-5 6,-1 4-3,2-4 1,-1 3 44,3-6 11,-3 5 17,1-4-62,-3 5 90,0-5-89,-1 4 77,1-7-83,-1 6 98,0-4-59,-1 7-3,0-1 14,0 2-5,0-2-42,0 3 8,-2-5-14,0 4 5,-3-5 4,2 3 2,-5-6-11,3 5 17,-4-3-15,3 4-30,-3-1 28,3 2 0,-10-4 3,8 4 14,-12-5-14,12 5 39,-7-3-42,10 4 5,-4-2 4,4 2 30,-5-3-42,4 1 48,-6-3-45,8 4 3,-5-4-3,6 3 8,-6-3 29,5 5-40,-3-4-8,4 5-3,-1-2 8,3 2-36,-1-1 39,2 1 14,0 0 216,-1 2-157,0-1-39,0 1-31,-1 0-210,0-1 263,-1-1 0,1 1 6,0-1 36,1 2 113,1 0-155,-2 0 14,0 0 81,1 0-397,-1 0-2923,1 0 2004,0 0-602,-1 0-459,-2 0 5505,0 0 1,0 0 0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31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6885,'0'0'0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33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220 103 12431,'-76'-31'-67,"14"6"67,60 23 31,0 1-31,0 0-37,1-1 1,-1 0-6,0 1 42,0-1 36,0 0-30,0 0 190,-1-2-132,1 3 172,0-2-147,0 1 118,0 1-117,0 0-37,-3 0-61,2 0-45,-2 1 8,4 0 218,-1-1-173,1 0-28,0 0 23,0-1-40,-1 1 0,0 0-8,-3-1 33,1 0 34,-5-1 48,5 2 8,-2 0 48,6 0 1207,-1 1-1085,4 0-105,-2 0 61,3 1 106,-2 1-179,1 2-117,0 1-3,4 1 2,-3-1 77,7 6-49,-6-6 9,4 5-39,-4-6 3,-1 1-12,-1-4-11,2 3 17,-1-2 28,4 3-31,-2-1 12,6 4-9,-6-3-6,4 3 17,-6-4 29,1 2-38,-3-3 40,0 1-5,0-3-222,-2 0 107,1-1 78,1 1 168,0 0-121,2 1-44,-1 1-3,1 0 6,0 1-1,0-1-5,-1 0 34,1 1-34,-2-2 0,2 2 0,-3-2 0,1 1 17,-2-1 44,3 3-55,-1-2-9,2 3-3,-2-5-2,3 3 14,-2-2 2,2 2-5,-2-1 8,3 1 23,-2-1-34,4 3 5,-3-3-10,4 2 2,-5-2-8,3 2 11,-4-3-6,2 2 6,-2-3-3,-1 2 0,-1-3 57,0 2-259,0-2 160,0 2 45,-1-1 126,1 1-75,1 0-43,1 0-5,0 0-3,1 0-6,-2 1-2,2 0 8,-3 0-8,2 0 8,-2-1 81,0 2-20,0-2-47,1 3-8,-1-3-48,0 2-11,-1-3 14,1 0 72,0 0 40,0 1-67,1 0 2,-1 1-5,0 0 8,1 2-8,-1-3-3,2 4-9,-1-4-33,0 2 37,1-2-32,0 1 37,-1-2 12,2 2 30,-1-1-68,3 2 32,-3-1 2,4 1 1,-4-2 10,2 4-10,-2-2 38,4 5-47,-5-6-2,2 2 4,-3-4-46,1 0 44,-1 0 5,0 0 40,0 2-45,1-1-3,0 1-5,1 0 2,-1 0-8,2 1 14,-2-2-8,0 1-1,-2-3-24,1 1 83,0 1-13,-1-1-37,2 2-3,-1-1 3,0 0 5,1 3 1,0-2-9,1 3 3,-2-3 9,2 2-9,-2-3-17,2 3 17,-1-3-14,2 3 3,-3-3-1,1 0 7,-1-1-102,0 0 166,1 0-62,-1 2 3,1-2-2,1 2-4,-2-2 0,2 1 15,-2-2 1310,1 1-1319,-2-5-42,0 1-12,-1-4 54,-1-1 0,-3 1-33,1-1-90,-2-2-300,2 3-1268,-1-3-203,4 4 1894,13 28 0,-9-17 0,10 24 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44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200 1 15951,'-14'40'163,"3"-6"-118,6-25-37,1 1 28,-2 0-27,1 0 27,-1 0-36,1 0 42,0 1 73,0-1-17,0 0-45,-1 5-53,2-4-33,-1 7 30,3-7 3,-1-1 81,2-1-75,0-5 78,-3 7-76,2-4 54,-6 10-62,4-9 2,-4 6 68,5-8 54,0 4-124,2-3-12,-2 7 12,1-6 12,-3 13-4,3-10 34,-4 9-39,5-10 123,-3 6-73,2-6-36,-3 8-14,3-10-3,-1 3-3,3-9-45,-1 0 48,1-1 107,-1 5-65,0 1-26,-1 11-7,0-6 38,-1 8-10,1-9-29,-1 8 1,1-9 2,-1 6-3,2-11-8,0 4 3,-1-6 42,2 2-48,-1-2-42,0 2 73,0-2 79,0 4-99,-1-3 12,0 4-12,0-4 157,1 5-165,0-3-39,0 6 33,0-6-8,1 4-39,-1-6 14,1 7 39,0-6 8,0 6-8,0-5-2,0 2 10,0-4 6,0 4-8,0-4-6,2 7-3,-2-6-11,3 7 5,-1-4-35,2 9 38,-1-7-11,3 7-28,-2-10 45,2 5-2,-2-6 4,4 7 1,-5-7 6,5 6-9,-5-7-12,4 5 4,-4-5 2,6 4 4,-4-4 2,3 4-3,-3-4-6,2 4 7,-4-5-12,5 2 8,-5-4 3,4 4 12,-4-4-1,4 6-2,-3-3-1,3 5-2,-3-5 3,4 5-6,-4-4-14,5 3-20,-6-4 23,2 0 5,-4-3 3,2 1 9,-1-2 8,2 2-14,-2-1-11,7 3 14,-2-1-12,16 7 1,-10-5 5,14 5-3,-15-7 1,6 3 5,-9-3 0,4 1 0,-7-2 0,3 1 5,-6-2 135,0 0-2158,-2-2 453,-6-5-2432,-1-3 3997,-2-4 0,3 4 0,2 3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38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127 129 11882,'-55'-46'1252,"11"8"-893,41 37-79,2-1-56,-1 1-17,1 1-16,0-1-60,-1 0-22,2 0-27,-1-1 16,1 1 168,-1 0-70,1-1 1164,0 1-1438,0-1 25,0 1-45,0-1-25,0 1 53,1-2 61,2 1-89,2-2 3,1 0-11,3 0 16,0 1 0,0 0 37,1 2-8,-1 0-18,0 1 34,0 0 9,2 0 30,0 0-30,1 2-9,0 1 45,-1 3 0,0 1 9,-1 1 63,0 3-2,-3-1-5,0 3 103,-2 0-9,0 1 9,-1 0 0,-2 1 34,-1-1 81,-1 0 86,0 0-52,-1-1-127,-3 0-75,-3 0-20,-2 0-25,-1-2-36,-1 2-29,0-2 4,0-1 36,2 0-12,1-3 12,1 0-3,1-2 3,0 0-40,0-1-2,0-1 3,-2 1-6,1 0-3,-3 1-50,0 0 2,-1 0-10,2 0-104,0-2-323,2 0 127,0-1-53,2 0-71,1-1-100,0 0-174,1-1-164,-1 1-333,2-1-1018,1 0 1,1 0 0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4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1 15624,'36'15'-17,"-7"-2"-36,-26-12 53,-2-1 28,1 1 3,1 0-31,-1 1-9,1 0 4,0 2 5,0-1 5,1 1-2,-1 0 64,3 4 14,5 7-83,-3-3 2,7 9 61,-8-11 4,6 7-60,-6-7 74,5 6-79,-7-9 36,3 3-36,-6-5 20,1 2 33,-1-3 53,0 5 6,-1-3 39,1 7-142,0-4 30,0 7-39,-1-7-56,2 11 53,-1-10-8,2 10 0,-2-11 0,1 7-43,-1-7 43,2 6 11,-2-8 9,1 4-9,-1-7 50,-1 3-14,0-3 29,0 4-20,-1-3-3,0 7-76,0-4 23,0 10 11,0-8 8,0 14 1,0-12-1,0 11 0,-1-12-2,-1 9 0,1-9 27,-1 8-38,1-11-9,0 7 14,0-7 2,-1 8-2,1-7-14,-2 5 14,2-7 14,-1 4 48,1-4 8,-2 6-62,1-3 141,-4 11-43,2-10 12,-4 10-76,4-14 14,-3 6-51,5-6 65,-4 4-8,4-4 70,-6 5-99,3-5-19,-6 9 23,4-8-26,-4 6-6,5-7-2,-6 10-6,5-8-39,-6 8 9,8-10 27,-3 5 1,5-5 7,-5 6 4,5-7-3,-4 6 0,4-8 16,-3 4 34,4-5 62,-4 3-64,3-2 2,-2 1-20,2-3-27,-2 1-6,3-1-6,-6 4-2,3-1-70,-8 6 69,7-5-30,-5 2 31,6-3-34,-3 5 42,3-6-6,-1 3 6,3-5 14,-1 1 20,3-2 55,-1 0-38,2 0 159,-1 0-168,-1 0-42,0 0-96,-2 1 35,-2 0 61,-2 2 42,-4 2-42,2 0-79,-3 0 26,7-2-17,-3 1 28,5-3-81,0 1 81,3-2-3181,0 0 1067,3-6-1944,2 2 13930,2-4-7373,-11 13 1,5-6-1,-7 9 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54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35 15338,'-20'-9'311,"2"1"-224,12 8-42,-1-1-43,1 1-2,0 0-33,0 0-20,1 0-1,0 0-7,0 0-20,0 0-23,-9 6 96,5-2-29,-13 8 37,13-7 3,-7 5 0,7-6 58,-5 4-52,7-4-48,-7 4 2,8-6-16,-4 4 8,6-4-2,-3 2 41,5-2-67,-1 1 68,2-3-23,1 1 114,-2 0 77,0 1-130,-1 2 4,0-1-32,-1 1-5,1-1-2,0-1 46,-1 2-7,2-1 8,-3 1-45,2 0-12,-3 0 12,3 0 42,-7 4-33,6-5 122,-3 5-94,4-6-20,-2 3 19,1-2-19,-2 2 28,2-1-40,-3 4-75,4-3 53,-3 5-44,3-4-46,-1 5 144,2-6 13,-1 4-58,1-5-82,1 1 90,0-3 249,1 5-249,0-3-72,0 8 69,0-6-53,3 7 56,-1-7-53,5 6 50,-3-7-6,5 4 4,-5-5 2,4 2 3,-3-2-6,4 3 6,-4-3 23,5 4-23,-4-3-45,7 4 45,-5-2-3,11 6 3,-11-6 3,9 5-3,-10-8 14,8 3-11,-6-3 8,6 1 34,-7-3-82,3 3 37,-6-3-8,4 2 8,-5-2 39,5 2-33,-6-3 5,3 2-14,-4-2-5,-1 0-177,1-1 283,-1 1-62,1 0-30,0 0 39,1 0-45,-1 0 8,2 0 26,-1 0 8,3 1-37,-3-1 4,1 0 64,-2 0-384,-1 0 221,0-1 90,0 0 151,2 0-44,1 1-62,1 0-43,0-1-2,2 1-50,-2-1 58,4 1 54,-4-1-17,9 2-37,-7-2 1,8 1 44,-8-1-39,8 0-14,-7 0-42,7 0 39,-9 0 0,2 0 3,-3-1 56,5 1-53,-4-1 11,7-1 22,-7 0 15,5-1-46,-7 2 7,6-3 49,-7 2-50,7-3-2,-4 1 38,6-4-38,-5 3 69,4-4-33,-6 5 33,0-2-69,-3 5 38,-2 0-83,1 0-14,0-1 50,2-3-54,0 0 54,2-1 59,3-4-59,-2 2-39,6-6 31,-6 6-37,6-6 45,-6 6 8,5-4 45,-6 5 90,4-5-109,-4 6 13,0-6-38,-2 6 103,1-7-112,-2 6 8,2-5 1,-3 8 58,0-4-31,0 4-78,-1-6 42,0 4 53,0-6-50,0 7 6,0-7 35,0 5-38,0-4 2,0 5-16,-1-5 11,0 6 84,-1-5-26,0 6-8,0-4-41,1 5 2,-2-3 22,1 3-44,-2-4 8,1 4-3,-2-5-6,2 3 23,-6-6 20,5 6 8,-4-6-36,3 7-1,-3-3-10,1 4-4,-4-1-69,3 1 81,-8-1 36,8 2-73,-6-1 34,8 2 20,-7-2-20,6 2-3,-7-2 3,8 2-36,-5-1 24,5 0-35,-6 0 47,5 1-6,-11-2 6,10 1 42,-8 0-115,11 1-30,-3 0-4,5 1-528,0-1-323,2 1-1089,-3 6-748,1 1 2795,-6 10 0,6-9 0,-2 2 0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55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14095,'22'-5'-36,"-3"1"36,-11 8 8,-1-1-5,-1 1 5,-1-2-8,-1 1 0,-1-1 0,-1 1 62,0-1 27,1 3 9,6 5-89,-2-2 86,5 7-95,-6-7 8,3 3-2,-5-5-9,6 5 9,-5-5 47,5 4-53,-7-6 3,4 4 39,-4-4-48,3 3 6,-3-4-3,0 2-2,-1-3 100,-1 0 706,-1-1-997,1 0 196,1 1 109,-1-1-109,3 3 0,-2-1-6,1 1-24,3 2 74,-2-1 276,5 5-239,-3-4-31,3 5-44,-3-5-1,2 2-2,-4-4 146,-1 0-35,-1-3 920,-2 0-1690,-1-6-175,-3-1-194,-2-4-639,-2 0-1508,-2 0 3172,22 27 0,-12-16 0,17 22 0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56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0 14700,'12'38'5,"-1"-6"32,-6-20 44,1 1-36,1 3-45,0 0 0,1 3-6,0 0 3,0 1 3,1 1 65,6 18-4,-8-16 278,3 21-160,-9-28 17,0 14-142,-2-14 16,-2 16-79,1-16-5,0 16-61,2-16 77,0 12-2,1-12 0,0 10 34,0-11 187,1 13-98,-2-14 337,-8 13-197,0-14 109,-20 17-363,9-14-4,-18 17-13,20-17-127,-10 11 91,14-12 2,-8 16 75,12-17 40,-4 8-28,9-15 218,-1 0-126,3-5 12,-5 0-91,1-2 38,-7 1-96,6-1-530,-5 1-41,8-1-2134,-3 0 400,4-1 2305,21 1 0,-13-1 0,17 1 0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4:58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 16965,'-14'37'-202,"3"-6"152,7-22 44,1 0-36,0 0 40,1 0-4,0-1-2,0 1 8,1 0 8,-1-1 26,1 1 142,-6 8-64,-3 6-109,-1-2 193,-4 7-93,8-14 71,-7 12-121,8-15-50,-3 9-3,5-14-3,0 4-2,1-5-4,-1 5 12,2-2 0,-3 9 39,2-6-48,-3 15-2,2-14-6,-1 11 14,4-15-6,0 6-44,0-7 111,0 10 9,0-8 140,-3 9-81,2-9 73,-4 11-199,3-8-1,-2 9-2,3-10 3,-1 8-3,2-8 0,0 11 0,0-8 59,1 16-59,0-14 6,0 13 52,0-15-10,1 15-42,0-14-1,3 13-5,0-17 0,2 6 0,-2-9-28,4 5 23,-4-7 2,5 4 3,-6-5 3,3 0-3,-3-2-14,3 1 11,-3-1-3,8 2 6,-4-2-3,11 3 3,-7-2-2,13 2-1,-11-3-6,14 3 4,-16-4-900,7 2 281,-10-3-4848,2-4-35,-7-2 5507,-1-10 0,-1 9 0,-1-5 0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5:00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91 14862,'-43'-6'723,"5"1"-502,30 5 0,-1 0 17,0 0-53,1 0-62,1 0-42,0 0-39,2 1-36,-1 0 44,-7 3-5,4-1 201,-12 4-148,10-2 59,-10 4-154,8-3-37,-11 7-27,8-4-29,-10 15 6,13-10 70,-7 17-39,12-15 19,-4 11 34,5-12-100,-1 13 97,4-14-3,-1 8-27,3-13 27,-1 5 6,1-7-34,1 8 34,0-8 3,0 6 3,0-7-12,0 8-39,1-7-58,-1 6 94,1-7-44,1 5 17,2-4 30,3 6 3,0-4-2,9 5 2,-7-7-3,12 8 6,-11-10 28,12 5-28,-10-7 51,10 0-15,-7-2 15,13 0-49,-8-1-74,21 0 63,-20 0-36,16 0 45,-21 0 90,14 0-37,-10 0 34,18-2-81,-15 1 27,22-7-24,-24 4 52,15-5-27,-24 5-15,8-4-19,-8 3-2,10-6 2,-6 2-6,22-12-2,-16 9-309,21-16 222,-22 14 131,11-17 46,-17 16 94,2-10-114,-12 15 103,-2-5-157,-2 6 85,0-5-7,-1 5 29,-4-10-115,0 8 53,-5-12-47,3 11 61,-4-8-22,4 8 17,-9-13-60,7 12 147,-7-13-54,8 13 104,-10-13-34,8 13 277,-8-9-330,9 14-112,-10-4 0,7 7-112,-13-3 76,8 5-154,-18 0 94,17 2-119,-14 2 111,19 1-176,-10 9 177,10-3-1155,-10 11 220,12-7-2765,-5 8 742,9-8 3061,1 2 0,4-8 0,1-3 0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5:01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15629,'36'38'93,"-7"-5"-90,-25-27 2,0-1 1,1 1 2,0-1-8,0 0 3,1 1 5,0-2-5,0 1 31,1-1 2,0 1-36,5 1-31,-4-1 31,7 2 3,-7-2-45,7 3 42,-7-3 3,6 4 33,-8-6-36,3 3-11,-5-4-28,1 0 39,-4-1-185,-1-1 160,2 1 25,-1 1 123,1 0-114,1 0 52,0 0-58,0 0-3,0 0-45,0-1 9,-2 0-9,1 0 168,-1-1-361,-1 2 238,1 1 90,1 0 25,0 2-82,3 0-33,-1 2-3,1 0 3,-1-1 0,1 1 0,-3-2 12,3 1-7,-3-3 18,2 1-15,-3-3 303,1 0 747,-2 0-831,0 0-753,0 1 383,0 0 143,0-1 28,1 2 14,0 0-34,3 2-2,0 1-9,0-2-3,1 3 6,-2-4 0,1 3 6,-3-4 11,1 2 28,-1-2-1504,0-1 260,-5-1-2469,-5 0 13498,-3 0-7750,19-3 1,-10 2-1,19-2 1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5:20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17631,'17'43'-50,"-2"-5"47,-7-28 3,0 1 0,1-1 0,1 1 3,0 1-3,1-1 0,0 1-11,17 11 2,-10-8 1,20 13 0,-18-15-9,13 7 17,-13-8 28,19 19 5,-20-13 91,15 26-116,-22-23 34,4 15-31,-11-23 6,1 6 14,-3-10-31,1 4-3,-2-9-39,1 3-3,-1-6-134,-2 1 182,2-2 58,-1 2-27,1-1-31,-1 2 5,2 0-2,0 0-1,5 6-5,-3-3 0,6 6 0,-5-6 0,5 4 0,-5-5-5,2 1 8,-5-4 58,0 0 3215,-3-1 1,0-1 0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5:21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0 641 15699,'12'-43'353,"1"4"-280,3 19-23,1-1-50,1-1-39,1-2 39,1-2 3,3-2 0,0-2 47,25-30-50,-17 22-5,25-34 2,-31 41 6,11-14-3,-19 23 5,12-12-8,-16 19 87,16-16-22,-18 20 98,7-9-37,-13 16 106,-1 0-142,-4 3-2596,0 1 1745,1 3-1325,3-1-1325,4 2 13244,3-2-7373,-20-7 1,10 5-1,-17-6 1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10.4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 16080,'28'-13'87,"1"1"-79,0 9-5,1 0 6,2-1-9,-1 0 0,-1 1 2,-1-1 7,-2 0-9,-1 1 0,-2 0-9,-1 0 1,7 0 8,5 0-3,-7 1-11,6 1 14,-24 1-17,9-1 12,-11 1 5,11-2 0,-6 1-9,17-1 1,-14 2-12,14-1-22,-17 1-30,7 0 69,-9 0-3,10 0 1,-11 0 5,10 2 0,-12 0 98,13 1-37,-9-2 37,12 0-64,-10-1-3,10 0-31,-10 0 5,6-2-5,-9 2 0,11-4 3,-10 2 8,13-3-5,-12 2-23,17-2-28,-15 3-42,10-2 51,-15 4 19,2-1 6,-7 1-28,5 0 42,-5 0 8,5 0-11,-6 0 115,8 0-71,-5 0-35,9-1-9,-7 1-76,9-1 40,-5 0-71,8 0 105,-7 1-57,12 0 62,-13 0 2,10 0 1,-14 0 75,6 0-11,-6 0-20,13 1-19,-8-1-25,15 0-6,-11 0-104,18-1 104,-17 1-3,15-2 3,-20 2 12,6 0-12,-10 0-34,5 0 34,-7 0-14,7 0 6,-7 0 16,17 3-8,-11-2-39,16 4 39,-14-2 5,8 0 29,-10-1-20,8 0 31,-9-1 2,11 0-47,-13 0-64,5-1 11,-11 1-143,1 0 232,-3 0-44,4 1-37,-2 0 70,4 2-25,-3-1 0,8 2 6,-5-2 8,6 1-11,-7-2 5,3 2 0,-4-2 54,6 1-59,-4-1 30,10 3-27,-8-3 72,10 2-69,-11-2 83,4-1-39,-8 0 107,0 0-45,-5-1-521,0 0-448,-4 0-263,-3-2-735,-3-1-1457,-6-1 13139,1 0-7373,31 8 1,-16-3-1,26 7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39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1 16016,'-28'23'308,"4"-3"-263,15-14-40,1 1 1,-1 0 39,2 0-12,-1 0-30,1 0 0,-1 3 8,1 1-11,0 1-8,1 1-71,0 2-8,2 1 34,1 1 0,1 1 17,2 0-18,0 1 46,0-2-54,0-1 60,0-2-7,3-1-36,1-1 40,2-2-32,1-2-69,-1-2-409,-1-1-12,2-2-234,-1 0-393,2-2-151,3 0-70,1-1-557,3 0 1932,-1 0 0,-6 0 0,-2-1 0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11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13698,'37'35'114,"-5"-7"-105,-19-21 2,1 0 23,3-1-23,1 1-6,0-1-2,1-1 22,0-1-55,12 4-7,-13-3-22,12 5 59,-21-6 9,7 4-6,-6-3 8,9 4-8,-9-3-9,7 3-2,-12-4 5,3 1 81,-7-3 174,0 0 0,-1-2 801,-1 2-661,-2-1-109,-18 8-275,4-4-8,-20 10-70,18-9 14,-21 12 3,19-9-9,-19 12 17,21-10-789,-13 10-277,15-7 1111,-11 11 0,18-16 0,-2 4 0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14.1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15582,'42'37'81,"-6"-5"-75,-23-15 2,1-1-2,-1 2 38,1-1-35,1 1-1,1 0-2,1 0 27,22 17-41,-15-12 8,26 18 0,-28-23 0,20 15-3,-22-16-11,14 14 14,-20-17-3,7 11 37,-9-12-31,11 12-9,-11-13 59,10 7-53,-13-12 40,6 3 49,-8-6 6,3-1-95,-7-2-1299,0-1 490,-3-2-4514,-3-9 5323,-1 2 0,1-3 0,-1 8 0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14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396 1 12311,'-42'48'605,"4"-5"-460,19-25 124,-2 1 101,1 0-17,-2 2-165,1-1-90,-1 0-26,1 0-18,-1-1-49,1 0 23,-16 11-25,6-5-93,0 1-215,12-10-443,14-9-4650,2 3 3172,2-4 2226,1 0 0,0-5 0,0-1 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29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403 60 16663,'-17'-14'632,"3"2"-483,13 12-18,0 0-7,-1 0-91,0-1-33,0 1-8,-2 0 8,1-1-9,-2 0-69,0 1 25,-2 0-26,-5 0 32,1 0-40,-5 0 87,8 0 62,-11 2-54,9 0-8,-8 2-3,9-2 107,-9 4-62,9-2 45,-11 3-34,10-3 59,-7 4-67,7-4-34,-6 5-8,6-3 11,-15 11-14,11-6-42,-12 9 50,14-10 9,-4 5-48,8-8-101,-3 4 71,7-8 13,1 6 43,1-3-110,0 13 106,0-8-30,1 11 36,1-11-55,0 8 49,0-8-61,0 9 65,1-10-43,3 7 42,-1-11-38,3 5 38,-1-6-2,4 6 8,-4-7-9,4 4 4,-5-5-1,3 2 6,-3-3 34,9 3-37,-5-2 3,13 4 5,-11-4-5,9 3 0,-11-3 0,5 1 0,-6-1-2,5 1 2,-5-1 11,6 1-8,-4-2 53,11 1-48,-7-2 45,12 1-53,-11-2 9,17 0 21,-16 0-27,14 0 0,-16 0 39,17-6-45,-14 2-350,18-8 292,-17 5 13,12-7 51,-13 5 17,7-3 22,-12 5 39,5-3-76,-10 5 40,3-3 17,-5 5-17,1-5-40,-2 4-218,2-6 143,-1 2 54,1-6 16,-3 4 19,3-11-19,-2 10-5,3-10 5,-3 11 70,2-10-14,-2 10 56,0-9-51,-2 9 23,0-7-39,-1 6 33,-7-10-72,2 8 30,-10-9-69,6 12-1,-8-6 26,6 8 2,-5-4-69,7 6 72,-6-3 34,9 6-85,-3-2 21,6 3-426,-4-2 327,3 3-187,-4-3 117,3 2-355,-2 0 201,2 0-915,-5 1 650,4-1-2264,-7 2 1082,5 0 1803,27 3 0,-16-2 0,23 1 0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31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14115,'36'21'137,"-7"-3"-101,-23-16 37,0 0-28,-1 1 0,0 0-37,1 0 59,-1 1-61,1-1-3,-1 0-1,0 0-18,6 3 52,-6-3 294,6 3-204,-7-4-72,1 1-1,-3-2 90,1 2-71,-3-1 71,3 2-101,-1-2-36,5 6-1,-1-3-5,5 5 0,-4-3-5,4 5 10,-4-5 4,7 5-9,-7-5 3,6 3-3,-8-7-6,0 2 6,-3-4 132,0 0-488,-2 0 356,0 0 179,0 1-28,0 1-151,1 0 0,-1-1 3,2 1 6,-2 0-15,1 0-39,0-2 3,0 1 39,-1 0 3,2-1 3,-1 0 0,1 3 0,0-2 11,2 4 19,-2-3-38,0 3 5,0-3 28,-1 4-37,1-4 7,0 3-4,0-3-42,2 3 43,-2-2-9,4 4 5,-1-4 1,4 5-20,-4-3 84,5 3-56,-6-5 59,1 2 22,-4-5-333,0 0-2689,1-1 183,0-4-1262,1 1 13850,0-8-7373,-5 20 1,2-11-1,-5 14 1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5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503 72 14691,'-8'-18'182,"1"3"-128,4 12 97,0 0 20,-1-1 16,1 2 43,0-1-34,0 1-45,0 0-28,0 0 124,-5-3-194,3 2 87,-7-3-31,6 5-101,-14-1-5,8 2 0,-19 3-3,13 0-14,-13 6-20,13-3 23,-8 5-22,14-5-4,-5 3 40,10-4 5,-7 2-8,6-3 20,-9 4-12,7-2-19,-15 8-22,13-6 111,-13 8-16,14-9-51,-13 10-11,13-9 73,-12 10 5,13-10-72,-5 5-9,8-7-14,-3 10 20,6-8-6,-2 11-50,4-8 14,-1 11 47,2-10 28,0 8-38,1-11 4,0 4 4,0-5-9,2 4 3,0-4-8,3 6 5,-2-6-5,3 6 8,-2-7-3,5 6-3,-2-5-44,10 11 50,-8-9 11,8 7-8,-10-10 92,11 4-95,-7-5 59,15 3-54,-9-6 40,19 1-42,-11-3 36,25-1-33,-17-1 72,37-7-75,-34 2 64,39-12-67,-47 9 34,19-7-31,-28 8 5,9-4 26,-13 5 5,10-5 3,-12 5 61,10-13-61,-12 10 168,9-19-165,-14 14 0,3-15-39,-7 13 24,1-15-144,-2 11 52,-1-15 160,0 15-50,-10-20-43,3 23-5,-15-15 0,9 21-17,-15-8-44,11 10-88,-14-3 37,14 8-680,-16 0 308,17 4-2505,-20 6 959,20 0 1182,-10 10 0,18-8 0,1 1 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7:00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16131,'19'22'-9,"-2"-3"-27,-8-11 36,1-1-28,1 0 28,-1 1 11,2-1-8,-3 0 2,2 0 1,-3-1 30,8 6-36,-7-5 40,9 9-40,-11-10 39,6 5-45,-6-7 43,6 5-29,-5-5 6,7 4-11,-7-4 5,6 3-8,-7-2 11,4 2-13,-8-4-1,2 1 3,-5-3 605,1-1-1283,-1-3-84,1 1-545,0-5-671,1-1-2079,0-4 13887,1 0-7373,-6 30 1,3-17-1,-5 24 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58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32 11014,'22'-17'891,"-5"4"-393,-17 12 1023,0 1-1521,-1 2 34,0 0 47,-2 4-70,-1-1-8,1 2 6,-2 1 27,1 0-28,0 0-41,-4 9 35,1 2 7,-1 0 2,0 1-11,4-11-59,-1 8 59,2-8 297,0 7-90,1-9 194,-2 7-292,2-9 140,-3 4-36,4-8 274,-2 2-327,2-3-1068,0 0 908,4 1 233,-1-1-74,4 0-63,-1 0-43,0 1-53,2-1 5,-1 1 29,3 1 2,-2-1 6,6 2-36,-4-3-3,6 2 0,-6-1 41,10 1-38,-9-2 28,8 1-34,-10-1-9,4 1 12,-9 0 140,1 0-801,-4-1 397,0 1 485,2 0-162,-1 2-54,1-2 320,-1 0-5497,0 0 2444,-4-1 6001,1 0 1,-4 0 0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23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203 124 12809,'-36'-16'336,"6"3"-157,24 12 29,0-1 81,0 1 16,0 0-151,1 0 42,0-1-95,1 1-48,2 1-8,0-1-183,1 1 144,0 2 0,1-1-6,0 2 0,0-2-250,0 0 474,0 1-98,0 0-123,0 1 3,0-1-6,0 0-6,0-1-142,0 1 103,0-1 45,0 0 123,0 1-154,0 3 31,0-2 34,0 3-34,0-2 3,0 2 5,0-2 65,0 3-65,0-5-8,0 4 3,0-2 45,-2 7-48,1-5-45,-1 6 37,0-7 8,-1 3 2,2-2 7,-4 9 27,3-7-30,-5 9 2,3-7-2,-3 6-1,3-7 18,-1 4-15,4-9-13,-1 0-77,2-4-32,0 2 114,0 0 39,0 3-48,0-1-49,0 4 4,0-5-63,0 1 108,0-3-35,0 3 44,0-3 366,0 2-464,0-2 98,0 0 135,0 2-1,0 0-128,0 1-6,-1 0-6,1-1 12,-1 0-3,0-1 120,-1 1-53,1-2 154,-4 6-137,1-3 260,-3 2-143,4-4-61,-1 0-135,4-2-481,-1 0 473,0 3 84,1 0-84,-2 3-81,1-1-3,-1 1 84,0-1 8,2 0-64,-1-2-19,1 1 75,0-3 106,-2 1-53,2-1 17,-1 1-61,0 0 5,0-1 588,0 0-602,3-5-143,0 1 56,2-6 87,0 0 6,0-1-6,1-1 39,3-8-39,-2 5 53,5-12-53,-5 10 9,6-18-43,-7 15-25,6-13 54,-5 18-35,2-6-38,-3 9-90,7-9 157,-5 11 11,8-10 0,-7 11 45,5-6-45,-8 8 53,5-6-17,-6 7 9,1-2-11,-5 6-104,1 0 0,0 0 8,0 0-2,1 0 30,1-1-39,0 0-58,4-2 122,-1 1 6,8-3 12,-5 2 69,12-7-78,-10 4-159,9-5 128,-10 6 67,2-4 26,-7 6 100,1-2-117,-4 4-37,-1-1-1192,0 3 1220,1 3-36,0 0 0,2 3 3,-1 0 3,0 0-1,1 3-5,-1-2 9,0 5 24,-1-5-30,0 6 3,0-5-3,0 4-12,-1-5 18,2 7-4,-3-7 272,2 10-232,-2-9 90,-3 8-71,2-8 76,-6 5 48,3-6 204,-12 10-359,6-8-22,-12 10-2,11-9-1,-9 5-2,11-8 36,-5 3 3,8-6 8,-6 2-45,4-2 43,-7 4-18,7-4-13,-6 2 33,9-4 95,-5 1-111,5-2 13,-3 0-16,3-1-43,-5 0 9,6 0-58,-4 0 21,5 0-5,0 0 37,2 1-911,0-1 933,4 3 490,-2 0-323,5 3-139,-3 0-45,2 1 6,0 1-6,1-2 131,4 6-131,-4-7-2,3 4 2,-4-6-37,3 3 37,-3-2-11,2 2 5,-5-3 113,1-1-18,-3-1-545,1 0 456,-1 2 272,1-1-34,2 3-202,-1-1-28,1 1 40,0 1-48,0-2 3,1 2-3,-3-4-11,2 1 2,-3-3-41,2 0 50,-1 1 148,3 0-111,-2 1 7,6 0-10,-5-1 8,3 0-39,-4-1-54,1 0-3698,-3 0 3161,2-1-619,0 0-431,2 0 908,0-1 0,0 0 0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41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16685,'35'32'-11,"-6"-5"2,-22-22-27,-2 0 36,1-1 3,-2 0 2,1-1 23,-2 1-28,1-1 34,3 5-28,-3-3 2,4 5 0,-5-5 48,4 3-50,-4-3-3,5 6-3,-4-4 3,4 4-1,-4-5 1,5 5-3,-4-6 6,5 6-3,-4-6-3,4 5 0,-4-3 2,3 4-7,-5-6-32,3 2 37,-4-4-8,3 3 5,-3-3 0,1 3 6,-1-2 6,2 2-9,-2-1 0,5 5 0,-2-4-3,4 7 3,-5-7 0,5 4 0,-4-5 3,9 7-3,-7-6 0,7 7 0,-8-7 2,5 5-4,-4-4-10,8 6 12,-8-5 3,9 7-3,-9-9 11,5 5-8,-6-6-6,2 2 1,-3-3 2,2 4-6,-2-3-36,5 5 36,-5-5-2,7 7 8,-8-7 3,7 6-3,-6-6 0,3 3 0,-3-4 0,3 4 0,-3-3 0,8 7 3,-5-4 5,11 9-8,-8-8-45,8 6 40,-8-6 10,7 8-2,-8-8-6,12 14 3,-12-12 3,14 15-3,-16-15 0,7 8 3,-10-11 2,4 3-5,-6-7 6,1 3-9,-3-5-28,3 2 65,-3-2-34,5 2 8,-4-2-2,7 4-6,-5-4-3,6 4 6,-7-4 5,6 2 1,-4-1-4,7 2-2,-7-1 0,8 0 3,-9-3 22,6 1-28,-4 0 22,12 2-22,-9-1-31,10 1 31,-11-2-33,6 2 21,-7-2-35,5 2 10,-6-1 29,5 2 8,-5-2 0,7 4 6,-5-3 5,8 3-11,-9-3 11,7 2-5,-9-2-1,8 3-10,-6-3-60,10 6 74,-8-5 30,9 7-42,-7-6-17,13 9-16,-11-8 8,11 8 73,-15-8-51,6 3 6,-10-5 39,3 1-39,-5-3 9,2 0-1,-4-1 3,3 1-13,-3 0-7,5 1 4,-2-1-1,4 2 37,-3-3-31,5 4-6,-4-3-30,12 7 41,-8-5 1,10 5-6,-12-6-45,9 4 45,-10-2-5,10 4-29,-7-4 42,9 5 29,-7-4-23,10 4 19,-11-5-86,13 5 53,-13-5 59,11 4-59,-12-6 34,11 6-26,-10-6 0,8 5-10,-12-6-4,5 3 6,-6-3 64,10 2-2,-7-2-56,10 1 2,-10-3 37,10 1-45,-12-2 0,4 2-9,-8-2-122,0 0 131,-2 0 61,2 0-61,-1 1-42,3-1 40,-4 1-105,1 0 107,-2-1 112,3 1-112,0 0-8,7 0-54,-6 0-16,5 1 78,-7-2 0,2 2 0,-2-1 45,2 0-51,-3 0 0,3 1 4,-4-2-4,2 2 356,-2-2 6,0 1-393,-4 0-509,1 1-257,-5 0-301,-1 1-775,-2 1 1879,22-9 0,-13 6 0,20-9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39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11426,'18'12'2820,"-3"-3"-2265,-15-9 685,0 0-1195,-17 29-45,10-16 0,-12 23-9,13-21 7,2-1 2,0 0 0,0-1-6,1-1 0,1-2-30,-1-1 36,2-1-3,0-1 3,1-2 0,-1-2-465,1 0-5723,0-3 2551,-3 0 3637,2-2 0,-2 1 0,3-2 0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4:57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1 17013,'0'43'-26,"-2"-6"29,-2-23 3,0-1 2,-1 0 37,0 1-37,0-1 1,0 0-1,0 0 26,1-2-45,-2 4-71,1 2 49,1-4 33,0 5 33,3-10-19,-1 7 31,1-6-17,-1 4 45,1-8 117,-1 2-128,1-7-787,-1 1-9106,2-1 13107,-2-2 1,2-1 0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19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27 15859,'-19'-11'-3,"3"2"0,11 8 3,1 0 0,1 0 28,1 1 26,1-1-4,-1 0-50,1 1 31,-2-1 137,-1 1-81,-9 0-51,6 0 0,-12 0-24,10 0-7,-7 1-5,7 0-59,-6 2 48,5-1-28,-12 5 36,10-3 3,-12 6 123,13-6-69,-15 9-54,12-7 39,-12 8-3,15-8-39,-4 3 3,9-4-232,-1 2 232,4-2 59,-2 6-59,1-3 0,-3 9-42,2-6 33,-3 10-24,5-10-9,-1 6 42,3-11-132,0 1 59,1-4 12,0 2 58,0-1-8,2 4 11,-1-4 3,6 6-1,-3-4-2,4 4 0,-4-6 6,0 2-9,-1-3 45,2 2-33,-1-3 30,3 2-36,-3-2-1,2 1 7,-2-1-1,3 3-8,-2-2 62,8 2-23,-5-2-42,16 2 6,-12-3 61,14 1-64,-14-3 87,9 1-22,-9-1 13,9-2-25,-10 0 0,12-8-44,-11 3 5,11-9-11,-12 7 97,14-12-66,-13 10 36,9-8-67,-14 10-3,5-6-9,-5 6-111,7-9 70,-8 8 92,4-6-37,-8 9 76,1-4-50,-3 4 67,1-2-64,-1 5 83,1-4-47,-1 5 48,0-4-40,0 5-41,0-3-37,0 2 137,0-3-75,0 4-135,-2-1 64,1 2 15,-3-1-6,2 0-185,-5-3 177,3 0-96,-7-5 99,7 5-113,-1-3-470,3 6-1064,1 1 314,-1 0 1338,-2 1 0,2 0 0,-2 0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8:30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16996,'-15'21'101,"1"-2"-96,12-12 6,-1-1-8,0 0-3,1-1-8,0-1-48,1-1-6,0 0 17,1 0 31,0 4-30,0-3 35,0 6-24,0-5 19,0 3 5,0-5-69,0 5 81,0-4 2,0 2 4,0-4-107,1-1 98,-1 0 103,0 1 1,1 0-104,-1 1 0,0 1 3,1 0 19,-1 2-19,1-2-6,0 5 0,-1-5-2,2 3 2,-2-4-20,0 4 15,1-5-37,-1 1-193,1-3 238,0 0 70,1 0 3,2 1-39,0 0-29,4 2 1,-3 0-1,4 0-10,-4-2 16,5 1-11,-5-1-67,3 1 25,-6-2-65,1 1 29,-2-1 56,0 2 27,-1-2-5,1 3 0,-1-2-25,1-1 25,1 1 53,1-1 26,1 0-68,3 1-11,-1 0-37,6 2-7,-6-1-514,7 0 550,-6-1-311,8 1 229,-7-1 79,6-1-42,-5-1 14,6-4 39,-5-2 196,5-7-107,-7 4 116,3-8-163,-7 8 128,2-11-170,-4 10-50,2-13-23,-2 15-58,2-8 5,-1 10-31,3-5 146,-1 4 5,6-7 104,-6 8 0,4-6-53,-7 8 86,1-1-77,-2 4 116,-1 1-212,-1 5 42,1-2 166,-2 5 2,0-1-90,-1 3-78,-6 11 50,5-6 12,-5 10-62,6-14-87,0 4 34,2-8-93,0 4 110,1-5 42,1 3-6,1-4 58,4 4-58,-1-3-870,6 1-138,-4-3 10838,13-1-8747,-45-17 1,30 12-1,-37-12 1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8:33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0 16021,'-20'12'-285,"3"-1"206,11-6 35,0 0 41,2 0-6,0-1-30,1 0 36,0 1 3,0-1-61,-4 7 52,3-3 7,-6 10 2,6-9 5,-3 8-8,3-9-33,-1 4 0,2-6 27,0 4 9,3-6-115,-1 4 62,1-5 42,0 1 11,0-3 22,0-1 174,-2 2-61,1 0-74,-1 1-52,1-1 22,0 1-160,0-2 31,4 0 98,-1-1 8,4 0 143,1-1-89,2-2-23,5 0-39,-3 1-11,3-1-34,-10 3-114,0-1 77,-4 1-60,2 0 153,0 0-25,8 0-31,-3 1 48,12 2 53,-9 1-20,11 3 1,-10-3 16,11 4 8,-11-5 49,15 1-379,-13-2 0,8-1 269,-14-1 90,3 0-216,-7 0-457,2 0 26,-4-1-1412,0 0-159,-1-1 2128,-5-1 0,4 2 0,-5-1 0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16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0 15809,'-16'5'-12,"2"-2"4,14-3-308,0 0 610,3 5 42,-2-1-255,3 4-73,0-2-5,-1 1 59,1 0-60,-1-1-2,0 1 0,-1 0-33,5 6 33,-3-3 0,7 9-3,-7-10 3,4 6 0,-6-9-25,3 4 25,-2-4 308,3 6-305,-2-6 33,3 7-42,-4-7 4,3 2-4,-4-4-5,4 3 11,-4-2 5,3 4 1,-3-4 0,4 7-6,-3-7 2,2 6-2,-2-6-36,1 3 33,-2-4 3,2 4-5,-2-3 7,1 2 4,-2-5-9,1 1-5,-1-3 58,0 0-2125,0 0 1555,1 0-111,0 0-464,1 0-649,-1 0-278,1 0 11852,-2 0-7373,-6 0 1,4 0-1,-4 0 1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16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1 379 15730,'31'-35'-106,"-2"3"103,-9 20 3,2-3 3,3 0 8,1-3 23,1 0 2,1-3-33,-1 0 201,19-19-201,-19 15 14,23-26-12,-34 33 40,8-10-45,-17 20-39,1-2 5,-5 5-108,1 1 18,-2 3-1276,-1 0-331,-4 1-1749,-2 1 6756,-1 0 1,0 1 0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37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2 11852,'-19'6'641,"3"-1"-496,11-6-44,1 1-20,1-1 54,0 1-18,1 0 37,1 0-67,-1-1-84,1 1 121,-3-1 75,0 0 170,-3-1-279,-6 0 8,2 0 305,-12 1-224,11 0-44,-7 1-9,6 0 263,-13 1-3442,5 1 3167,-5 0-783,1 9 683,10 4-39,-2 0 87,7 0 10,7-8 248,-5 5 3150,4-5-3246,-5 7-101,5-7 54,-3 6-124,2-6 78,-3 6-122,4-7-18,-3 4 9,5-5-212,-2 2 150,3-4-86,-1 1 94,2-4 99,0 3-36,0-3 30,0 4-48,0-2-91,0 3 100,0-2 0,0 5-42,0-4 39,2 2-3,-2-4 1,2 1-4,-2-2-36,0 2 141,0-2-57,1 4-39,-1-1 14,3 5 14,0-5-31,0 6 0,-1-5-42,0 3 45,0-3 0,1 2-8,0-3-82,1 2 88,-1-3 58,2 3-56,-1-3 0,4 2 0,-3-1-6,3 3 6,-3-3-11,1 2 0,-3-4 92,2 2-36,-1-3 16,4 2-55,-1-2 83,8 1-80,-6-2 2,11 0-5,-8 0-9,14 1 6,-12-1 41,13 1-10,-13-1 95,15 0-121,-12-1 65,14-3-28,-15 0-40,10-4-5,-11 2-22,13-6 14,-15 6-1,10-4 9,-15 7 6,5-3-1,-7 3 102,7-4-71,-6 3 26,6-5 8,-6 3 140,3-4-140,-5 4 151,0-10-176,-3 5 33,-1-10-78,-1 9 28,-5-9-28,1 9 3,-12-12-3,5 12 6,-11-10-37,9 12 22,-9-5-27,8 7-174,-11-2 95,12 5-123,-11 1 62,12 3-17,-11 1 69,9 1-1368,-20 7 747,16-1-3668,-19 18 1560,23-12 2853,-7 8 0,16-14 0,2-3 0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38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15837,'39'42'81,"-5"-7"-76,-21-24-10,0-1-20,0 0 25,0 0 0,-1-2 5,-2 0-5,0-2 62,-2-1-6,4 2-67,-5-4 47,2 2 26,-7-4-844,-2-1-217,1-3-1796,1 1 1742,0-5 0,3 1 0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42.7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49 16287,'-12'-18'426,"2"2"-278,6 14-69,1-1 80,0 1 51,0 0-61,0 0-34,1 1-29,1 0-1679,0 0 1823,5 2-143,-1 2 16,5 1-100,-1 2-6,1 0-28,4 2 31,-3-1 0,7 5 0,-7-4 6,6 5-3,-7-5 8,11 6-3,-9-6 26,11 5 2,-10-7-33,11 6-3,-9-5 3,7 4-3,-11-6-45,3 3 45,-7-4-59,2 0 57,-5-2 38,0 0-170,-2-2 134,1 2 193,0-1-193,2 1-689,0 0 182,2 0-100,0 1-1074,8 0 331,-2 0-3449,12-1 14629,-9-1-7373,-44-9 1,24 6-1,-37-6 1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43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423 0 14795,'-25'22'322,"1"-1"-134,11-13-29,-1 3 20,1-1 6,-1 3 45,-1-1-43,1 0-83,0 0-59,-1 1 75,-21 15-78,14-12-33,-24 18-9,27-20-40,-12 9-2,14-10 31,-6 5 3,12-8 44,-4 3-36,8-7-98,-3 4 56,5-6 112,-2 3-507,4-5-442,-2 2 210,3-3-1642,0 0 12141,2-1-8154,6-4 1,-5 3 0,6-4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6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0 14823,'-17'38'-6,"3"-6"32,10-22-21,1 0 40,-1-1-34,2 0 34,-2-1-39,2-1-4,-2 1 43,1-1-45,1 0 0,-1 0-8,2-2-48,-1 0 47,2-2-27,-1 0 2,1-1-489,0-1 559,0 0 9,3 0 28,1 0 33,5-1-8,0 0-36,3 0 19,4-3-81,2 1-115,2-4-422,0 2 69,1-1 8,0 1-91,-3 1-166,-1 2-336,-3 0-204,-1 1-194,-4 0-492,-3 0 1943,-2 1 0,-2 0 0,-2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40.5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0 12364,'44'16'669,"-8"-3"-434,-29-11 18,-2 2-29,0 0 11,-2 1-19,1 1 16,-1 2-33,0 0-31,0 2-70,0-1-53,-1 2-34,-1-1 51,0-1-57,1 1 1,-1-1-1,-1-1 7,1 1 21,-1-2 20,0 1 118,0 0 78,0-1 51,-1 1 19,-2 0-19,-2 1-87,-4 0-82,-1 1-61,-2-1 0,0 0-25,-1 1-11,0-2-26,0 0 3,0 0-8,2-2 5,2-1-2,0 0 0,2-2-4,2-1-2,1 0-2,2-1-7,0 0-402,0-1-2675,1 0 1358,0-4-1181,0-2 2909,3-3 0,-1 3 0,1 2 0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4:11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1 11350,'-84'27'555,"14"-4"-328,58-14 53,0-1 19,0 0-38,0 0-15,1-1-74,0-1-2,2 1 1,1-1-36,0 0 144,-5 5-242,4-5 232,-11 10-110,13-9 93,-7 4-137,8-6 89,-3 2-148,2-1 59,-3 5-53,3-3-23,-7 8-42,6-7-58,-4 5 7,9-8-88,0-1 142,2-2 106,0 3-142,1-2-46,0 3 82,0-3 140,7 4-75,0-4 94,12 1-150,-5-3 92,13-1-96,-7-1 4,13-3 27,-12-1 48,21-10-76,-21 4-38,17-11-155,-22 9 255,11-12 0,-17 10-104,5-11 34,-12 12 0,0-9-8,-2 8 109,-1-11-57,0 14-44,0-6-5,0 11-76,0-4 81,0 6 39,0-3-39,0 6-1588,0 0 1955,1 6-171,2-1 3,1 6-31,4-2-107,1 1 49,4 4-40,-2-3 117,7 7-125,-8-7 8,12 12-67,-11-11 75,10 10-42,-12-13-2,3 3 19,-7-7-2116,2 0-35,-4-3 2098,2-1 0,-3 0 0,-1-1 0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5:22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15335,'48'31'168,"-6"-6"-98,-22-25-58,2 1 41,2-1-11,3 0 3,2-1-43,0-2-2,2-1 0,-1-3-53,26-3 53,-20 3 3,31-7 3,-35 8 349,34-7-299,-33 7-59,28-5-50,-36 7 59,18-1 47,-24 3 90,13 0-28,-20 1-115,7 1-9,-9 0-36,9 0 43,-11 0 2,8 0 2,-9 0 21,11 0-20,-8 0 13,10 0-10,-11 0 5,6 1-8,-7 0-3,5 1 0,-5-2-6,6 3 6,-6-2-2,7 1 4,-8-1 38,7 2-49,-7-3 1,6 1-29,-4 0 32,7 0-1,-6 0-39,11 0 40,-12 0-65,8 1 70,-12-1 8,7 2-2,-5-2 67,4 1-73,-2 0 89,8 0-36,-6 0-16,12-1-37,-10 0-45,16-1 37,-14 1-29,12 0 6,-16 0 31,8 1 0,-9-1 70,12 0-25,-11 0-42,11-1 5,-11 1 12,13-1-56,-11 0-60,9 0 88,-12 0-31,4 1 39,-8-1 0,2 2 0,-4 0 0,1 0 5,-3-1 40,2 1-36,-2-2 273,0 1 606,-1 0-927,-4 1-454,-2-2-554,-5 3-460,-4 0-1498,-6 3-1791,-2 0 14626,-8 0-7635,76-16 1,-48 8 0,62-11 0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5:23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15800,'49'31'31,"-5"-5"-25,-17-18 30,-1-1 9,0-1-42,-1 0 33,0-2-30,-2 1-6,-1-2 0,-3 2-14,4 0-51,-1 2 34,-6-2-67,-4 1 54,-9-5 122,0 3-67,0-2 34,2 4-45,-2-3 6,4 3 2,-3-3 79,2 2 19,-4-2 169,0 0-99,-2-1 115,-6 2-249,-2 1 126,-26 12-168,11-6-50,-30 14 16,31-14-47,-18 11 39,21-10-6,-14 12 43,13-9-110,-10 11 28,14-10-81,-5 9 115,12-14-6,-1 6-1103,8-13 1162,1 0 0,1-3 0,0-1 0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0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1 14565,'-6'39'465,"0"-5"-277,1-22-45,-2 0 36,0 0-11,-1 0-17,0-1-28,0 0 205,-8 7-267,6-5 79,-12 12-58,11-11 136,-8 13-131,8-9 28,-12 23-79,11-19-36,-10 21 3,12-23 322,-6 15-320,8-21-38,0 9 24,5-16-2,1 5 8,1-6-70,0 5 65,0-5-90,1 1 53,0-4-5,0-1 165,0-1-370,0 0 255,0 1 182,0-1-129,0 1-36,0-1-2887,0 0 1338,0-5-764,1 0-2436,1-5 14562,3-3-7373,-9 26 1,6-16-1,-8 20 1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2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56 12426,'6'-19'103,"-2"3"258,-4 12-8,0 0-80,0 1-30,0 0-19,0 2 20,0-1 1405,0 1-1473,0-1 1809,0 1-1985,0 7 160,-1-1-48,-2 9-34,-3-1-72,-1 4-9,-6 8-33,4-5 27,-5 9 4,8-14-12,-5 13 11,7-15-36,-3 12 9,4-13-6,-1 10 33,3-7-5,-1 9 5,2-8 3,-2 13 12,2-16 5,0 7-9,0-14 37,-1-1-36,1-4-107,0 0 101,0 1 53,0-1 6,0 4-59,0-2-8,0 2 5,0-1 3,0 2 11,0 2-5,0-1 33,0 5-39,0-7-11,0 5-34,0-5-11,0 3 48,0-5 2,0 3 6,0-4 3,0 2 2,0-3 18,0 0 27,0 1-5,0 0-45,0 1-6,0 0-2,0-1 8,0-1-518,0 1 440,0-6-387,0-1 330,0-4 135,-2-1 0,1 0-44,-3-4 35,2 3 40,-1-9-31,3 10 8,0-5 1,0 9 33,0-8-51,0 6 1,0-8 14,0 8 61,0-3-59,0 6 124,0-2-129,0 3-1,0-3 26,0 3 59,0-5-25,0 3 260,0-5-235,0 5 53,0-1-87,0 4 31,0-2 3,0 2 120,0-3-199,0 4 163,0-1-272,0 3-11,-1 4 112,1 2 70,-1 5-61,0 3-1,0 1-8,0 3-3,-1-1 9,0 8-1,1-8-5,-2 16-2,2-18-40,0 18 42,1-20 0,0 12 0,0-15 5,0 5-2,0-7 0,0 2-6,0-5 9,0 0 36,0-3-342,0 0 292,2-5 5,-1 2-3,1-3 1,-2 3-233,1 1 126,0-2-54,-1 1 35,0-1-68,0 1-47,1-1-152,2-1 168,3-2-954,7-7 56,-3 1-6872,7-14 17830,-11 10-7373,-27 42 1,14-23-1,-21 39 1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3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55 14887,'-35'5'404,"7"0"-351,26-5 703,2 1-765,3-1-35,-1 0 44,1 1 0,-2-1 1478,-1 0-1223,-2 0-73,-3 2-182,-5 0-95,-3 3 86,-4 1 4,-3 0-7,0 2-46,0-2 4,1 1-41,-4 4 90,11-5-163,-3 3 89,13-7-570,1-1 649,5-1 61,1 0 113,5 0-76,1 0-9,1 0 18,2 0-20,-1-2 131,9-4-165,-9 1-11,9-4-36,-15 5 78,4-2-76,-7 4-8,0 0-33,-3 2-516,0 0 549,1 0 25,1 0 62,5 0-79,2 0 54,2 0 16,17 0-25,-11 0 1,16-1-12,-18-1 11,8-2-48,-10 0-33,9-3-16,-13 5-43,2-1 17,-9 2-95,-2 1 78,0 0 87,1 0 0,1 0 193,2 0-78,3-1-3,10-2-67,-2 0 19,22-5-56,-17 2 4,18-5-10,-21 5 38,14-5-38,-13 5 105,13-5-40,-19 7 185,1-2-165,-12 5 238,-2 1-404,-3 0 1,1 0-17,-2 0-227,2 0-224,-1 0-502,-3 0 21,-3 0-5702,-17 1 16559,10-1-7373,35 0 1,-14 0-1,37-1 1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4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91 8455,'33'7'1887,"-7"-1"-1097,-26-6 1521,0 0-2084,0-2-76,0 0 3,0-1 53,0 2-20,-1-1-7,0 1 1449,1-1-1895,0 1 266,4 0 0,2-1-8,6 0-57,4-3 23,5 0 34,3-1 19,17-2-5,-9 2 55,35-5-16,-33 6 17,31-8-17,-41 8-6,13-5-28,-24 7 182,-1-2-42,-8 4 149,-2 0-4064,-2 1 978,0 4-1643,0-2 7705,0 4 1,0-2 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6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300 0 13254,'-95'12'2398,"18"-2"-2283,72-9-9,-1 0 0,2 0 9,0 0-17,1 0-3,0 1-44,-10 6 2,4-3-3,-13 9-50,11-6-16,-8 6 16,11-8-62,-4 7 0,9-6-5,0 5-6,1-3 57,2 5-29,0-5 42,0 8 0,1-9-50,5 9 17,-2-10 2,9 7 37,-6-8 42,4 2-12,-3-2-22,1-1-2,-1 0 24,0-2-27,-1 1 2,1-1-13,0 0-1,-1 0 1,3 1 5,-3-2 42,9 4-40,-8-4 15,10 4 28,-10-5 25,11 1-64,-5-1-188,27-2-48,-18-1-28,25-4 169,-26 0-96,14-5 87,-17 4 0,10-9 98,-15 5 176,9-15-78,-14 11 135,1-17-163,-8 18 106,-3-10-95,-2 12 325,-6-3-221,1 7 98,-6-4-235,4 6-51,-13-5 0,11 5-109,-12-1 50,13 5-246,-14 0 174,12 2-653,-15 3 0,14 1-1420,-11 8-27,12-4 2234,-5 7 0,12-9 0,-1 1 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6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15571,'22'37'112,"-3"-6"-104,-12-21-2,1-1-4,0 0 7,3 1-1,1 0-2,0-1-1,1 0 18,10 4-20,-8-4 81,21 8-79,-20-10 43,14 5-43,-17-7 9,9 3-8,-14-4 30,2-1 18,-7-2-3054,-2-1-710,-5-5 6986,1 2 1,-4-3 0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8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15461,'39'13'317,"-5"0"-272,-23-4-40,-1 0 1,2 2-3,0-1 33,-1 0-33,1 0 2,1 1 29,-1 0-34,1 0 0,-1 2 101,11 12 5,-9-8-2,13 17-68,-16-17 6,9 12-36,-9-12 16,18 23-19,-17-23 8,16 18 26,-18-24-35,6 5 4,-7-8-6,4 4 0,-6-5 11,3 3-5,-5-5 5,1 1-3,-4-4-867,-1-1-275,-5-4-314,0 0-1574,-6-4-192,-2 3 13044,1 0-7373,28 13 1,-16-8-1,22 10 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40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0 14442,'-47'27'320,"1"-1"1,-31 22-203,67-27 103,0 2-16,-1 2-63,2-1-60,0-1-12,2-1-70,1-3-6,2 0-56,1-3 18,2-1 35,1-1-2,0-2 3,0-1-37,0-2 36,0-1 4,2-2 5,1-1-3,3 1 0,2-3-2,0 0-4,2-1-400,2-1-235,2-1-271,2 0-514,1-2-550,3-2-1672,-1-4 3651,-2 0 0,-7 2 0,-3 2 0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38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0 562 15464,'4'-41'59,"2"6"5,9 20 32,1 0-24,1-3-38,3 0-26,0-3 26,2-1 64,0-2-8,1 0 30,18-19-84,-14 16 264,27-27-266,-33 33 8,15-15-37,-22 20-13,17-17-1,-15 16-7,13-14 10,-16 17 9,5-4 58,-10 10-245,2 0 114,-8 6 64,0 1 93,-2 1-236,-3 2-702,1 1 476,-4 2-806,0 2-2194,-2 0 13205,-10 4-7739,37-26 0,-25 15 0,33-20 0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7:56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36 14395,'19'-18'-121,"-3"4"130,-14 12-1,-1 1 1714,0 0-1574,0 4 20,-2 1 26,-3 6-26,-4 2-54,-3 5-44,-2 3-8,-1 1-9,2-1-47,0-1-31,-6 16 16,8-17 4,-6 15 5,12-23-65,-1 2-13,3-4 69,0 3 9,1-4 62,0 8-28,0-8-34,-1 5 0,1-9 86,1 0 94,0-2-796,0 0 616,3-1 70,1 0 70,5-1-87,3-1-45,2 0 20,4 0-28,-2-1-11,8 0 5,-9 0-5,16-1 11,-17 2 3,15-2-3,-16 2-62,7 1 29,-11 0-65,2 1 64,-7 0-11,-1 0 15,-1 0 41,-2 0-8,3 2 33,0 0-36,1 1 11,2 2-2,-2-2 13,3 1 14,-4-1-30,1-2 2,-3 0 26,1-1-31,-1 0-594,2 0-215,1 0-5078,0 0 15714,-3 0-7475,-7 0 0,4 0 0,-6 0 0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05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394 46 12277,'-72'-25'244,"13"4"-127,47 21-16,1 2-101,1 0-28,1 1 28,3 0 244,0 0-45,2 0-99,-1 1-66,2 0 59,-2 0 70,-1 1 61,-1 0 81,-1 2 0,0-2 160,-9 8-367,6-3 330,-16 17-330,14-12 98,-11 19-115,11-14-95,-9 21-28,11-19-22,-5 12 2,12-21 45,0 2-27,4-7-10,-1 1 54,1-2 87,0 7-84,0-4-39,3 9 5,0-9 34,10 13-6,-4-12-3,8 11 1,-8-13-1,7 6 6,-5-8 106,11 5-52,-5-7 35,27 3-80,-18-5 7,32 0-7,-34-2 80,21-1-27,-24 0 14,19 0-74,-15-3 96,32-8-95,-26 2 120,28-11-117,-31 7 72,15-14-41,-19 10 22,8-14-51,-17 12 90,2-13-20,-11 12-19,-1-24 3,-7 21-20,-14-26-45,2 28-131,-17-15 100,13 20-14,-14-8-5,12 13-300,-27-3 283,20 10-98,-29 2 104,27 6-815,-29 15 484,29-5-610,-20 17 100,30-13-2231,-6 14-154,15-14 3290,1 3 0,7-13 0,2-4 0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6:06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14929,'41'31'42,"-5"-6"76,-22-18 78,1 0-56,1-1-31,2 0-56,2 1 17,1 0 28,0 0-53,0 1-3,-2 0-39,-3-1 8,-1 1 51,-3 0-12,2 2-36,0 3 23,-4-3-23,0 1-12,-7-8 49,0 1-15,-2-3-5740,1 0 2106,-2-5 3598,1-3 0,-1 2 0,0 0 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11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16181,'41'17'-3,"-7"-1"6,-24-7 5,-2-2-8,1 1 3,-1-1-3,-1 0 3,1-1 0,-2-1-6,1 1 0,4 3-2,-3-3-82,13 10 81,-10-7-11,14 11 12,-12-9-40,11 10 53,-9-8 46,16 15-49,-14-14 4,14 12-4,-17-14 32,10 5-4,-10-7-30,13 9-3,-13-10 39,10 7-39,-14-10-50,3 1 16,-8-3 34,1 1 6,-3-3-1,0 2 40,-1-2 8,-1 1 1,0-2-1012,-1 0 126,-2-1-364,-1 0-65,-2-1 0,1 1 0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11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464 0 15727,'-26'16'107,"3"-1"-107,13-10 0,1 2 0,0 0 81,1 0-3,-1 2 20,-1 1-19,0 2 2,-2 1 219,-20 25-214,13-15 127,-24 25-134,25-27 80,-15 15 121,13-14 45,-22 24-325,22-23-8,-14 15 13,22-24 37,-4 6 3,6-9-6,-8 6-39,11-10-78,-4 2 69,10-8-6991,0 0 2892,3-5 7384,2-1 1,2-5 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13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0 17139,'-1'43'201,"0"-4"-198,-6-22 67,2 2-8,-1 0-57,1 1-5,-1 0-5,1 0 5,1 1 0,-1-2 0,0 8-6,0 4-5,1-7-37,1 3 40,3-17-34,0 3 33,0-8-7,0 2 16,0-4-3,0-1-6886,0-1 3496,1-7 6669,0 2 1,2-5 0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13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16184,'50'0'81,"-4"-3"-78,-17-5 2,2-1-2,-1 1-3,0-1 0,-3 1-8,-2 0-54,-3 2 26,-3 0-59,4 1 86,-11 3-36,5-1 40,-12 3-1,2 0 9,-4 0 67,4-1-34,-3 1 32,7-1-68,-5 1-1263,3 0 610,-6-1-1170,0-2-173,-2 0 1996,-15 5 0,11-2 0,-12 5 0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14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97 14269,'-38'-17'-378,"8"3"232,30 14-431,0 0 577,4 0 109,1 0 37,6-1 42,3 0 27,2 0-134,4-1-24,2 0 7,3-1-59,2 0 37,30-5 9,11-3-40,-1 1 56,12-2-67,-51 8-5,12-2 5,-29 5 134,-1 0-16,-8 1-250,-3 0-489,-4 0-1015,-11 0 146,-2 3 1490,-16 2 0,20-2 0,-5 1 0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26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165 14 15081,'-25'29'-40,"3"-2"82,14-13-30,0 2 30,0 0-42,-1 1 0,1-1-12,1 1 4,0-1 2,1 0 6,1-2 40,1-1 156,-2 5-160,2-7 157,-3 6-50,5-13 266,-2 2-286,3-5 17,0 0-185,0 0 40,-1 0-29,0 2 17,-2 1-16,1-1-54,-2 4 81,3-4-78,-1 2 76,2-4 635,1 1-767,1-9 0,1 2 78,2-6 1,1 1 16,0-1 39,1 0-2,0 1-118,6-8 118,-3 6-68,10-11 6,-7 11 8,18-14 54,-12 13-168,18-12 106,-20 14 19,10-6 43,-13 9-3,10-6 11,-12 7 0,11-6-3,-12 6-67,13-8 64,-12 8-111,8-4 108,-13 7-125,2 1 55,-4 2-47,-1 1 56,-2 0-170,0 0 329,1 0-80,3 0-9,-1 2-45,6 3 42,-4-2 14,5 5-8,-6-3 45,3 4-48,-3-3 117,0 8-30,-3-5 47,-1 12-80,-2-9 63,-5 9-111,2-9-1,-7 7-2,5-9 90,-8 10-49,6-10 133,-10 13-132,10-14 69,-10 8-69,9-10 34,-7 3-15,8-4 84,-6 0-75,7-3 92,-10-2-128,7-1-32,-10 0-2,10-1 53,-7-4-19,9 2 5,-3-3-37,9 5-38,0-1-1726,2 2 1857,3 2-42,0 2-53,5 1-3,-1 1-36,2-1-12,5 4 40,-3-2-37,9 6 53,-9-5 197,9 6-63,-10-6-60,15 8-12,-11-8 47,15 6-55,-13-7-23,19 4-45,-18-5-66,16 3 66,-19-5 9,8 2 5,-11-2-8,5 1-5,-9-2-63,2 2 66,-5-3 52,-1 3-16,-2-3-34,-1 1-658,0-2-2683,-6 1-1478,1-2 4819,6-6 0,-3 5 0,11-6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41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10821,'14'14'1677,"-3"-3"-1125,-11-11 854,0 0-1406,6-1-45,-4 2 45,5 0 143,-3 1-17,1 0-56,0 1-33,1 1-1,1 0-30,0 1 30,2 1-36,-2 0 3,1 0 5,-1 0 54,-1-1-17,0 2 27,-2-2-2,0 1-5,-2 0-12,0 0 25,-2 1 12,0-1 16,0 0 12,0 0-3,0 1-9,0-3-11,-1 2 3,-1-2-8,-3 1-12,0-1-16,1 0 19,0-1 14,2 0-95,0-1-632,1-1 259,1 0 373,3 1 53,2-1 1,4 1-54,3-1-311,4-1-325,3 0-223,2-4-436,4-3-357,1-4-571,0-2 12053,-2 0-7373,-103 30 1,65-17-1,-79 25 1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51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52 15461,'35'-19'34,"-7"2"-26,-20 11 46,-2 2 16,-3 1-28,-1 2 1335,-2 0-1492,-1 4-8,0-1 123,-1 5 157,-1-2-11,-2 4-118,0 4-28,-3 2-54,0 1 52,0 1-10,1 0-66,-4 15 86,5-12 40,-6 23-104,7-21-6,-1 1 12,4-10 50,2-11-1238,0-1-2178,-2-1 638,2-3 6054,-2 0 1,2-3 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52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4 14126,'-23'-2'325,"3"1"-244,11 1 42,-1 1 84,0 0 6,0 1-70,0 1-54,1 1 9,0 0-28,0 1-25,0 1-199,-13 11 118,10-7 22,-13 14-31,17-13-33,-7 11 13,9-10 26,-4 8-42,7-11-62,-1 6 137,4-6-80,-1 7 86,1-8 0,1 4-6,-1-6 12,3 4-6,-2-6-54,1 3 43,-2-4-3,1-2-218,-1 0 232,2-1 117,-1 1-38,4 1-79,-2-1 39,4 3-33,-3-1-1,4 1-5,-3-1 135,5 0-124,-3-1 140,16 1-98,-8-3-33,30 1 8,-20-1-423,24-2 182,-25-1-19,13-4 159,-17 1 23,9-4-6,-13 3 165,12-9 8,-15 6 96,8-12-104,-16 9 141,1-15-186,-5 13 42,-6-13-100,-1 15-6,-12-8 0,4 9 3,-16-9-45,14 12-11,-14-4-29,17 10-354,-11 2 318,14 3-25,-9 6 107,11 0-712,-4 8-101,4-5-1996,-2 6 1205,4-7 1640,-1 5 0,5-10 0,-1 0 0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53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14848,'13'39'20,"-2"-5"-23,-5-25-25,0 1 28,2 1 6,0 1 5,2-1-8,-1 0 5,1-1-5,-2-1 42,6 4-45,-5-4 42,6 3-37,-10-7 40,2 1-608,-4-3-3229,3 1 738,-4-2 3054,2 0 0,-3-2 0,0 0 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54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1 14652,'-20'34'-257,"4"-4"209,14-20 42,1 1-38,1 0-4,0-1 42,0 1 12,0-1-3,2 1 2,1-2 40,2 0-39,-2-2-15,1 1-139,0-3 145,-1-1 6,-1-2 0,-2-1 218,1-1-221,0 0-45,1 0 45,1 0 143,0 0-62,2-1-8,14-7-370,-6 2-89,11-10 305,-13 7-17,4-6 61,-7 7 85,6-8 16,-8 7 34,3-6-44,-7 8 85,2-8-139,-3 7 12,1-7 32,-1 8-88,1-4-37,-1 6-17,2-3 33,-2 6-24,1 0 293,-2 2 34,0 3 59,0 0-138,0 2-103,0 1 6,0-1-1,0 2-49,0 0-21,0 9 6,0-6-5,4 13-26,-1-11 32,7 11-1,-3-10 64,11 13-55,-7-13 56,10 8-62,-12-14-1137,4 2 207,-5-6 930,2 0 0,-6-2 0,1-1 0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46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59 14577,'-23'-28'828,"4"5"-578,15 20-21,1 1-61,2 0 101,0 2-171,2 3 34,2 2-88,1 4-10,2 0-28,0 0-6,0 1 0,0 0-6,0 0 6,-1 0-3,2 2 0,4 7-5,-3-3-34,11 17 39,-9-15 9,16 21-12,-5-8 3,-1-2 3,3 3-2,-14-18 4,9 10-2,-10-12 6,6 6-3,-8-12 2,6 5-2,-6-7-8,5 2 2,-8-5-613,1 1 252,-3-2-4134,0 1 1234,-6-1 1164,2-2 5376,-7-2 1,3-3 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46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0 310 13387,'25'-26'53,"-2"2"11,-5 10-58,1-1-6,0-2 6,1-1-6,1-1 0,0-1 0,1-2 44,15-17-108,-14 15 25,18-18 44,-28 30-5,1-2-47,-12 12-2407,-1 0 1060,-1 9-569,0-3 93,0 6 1870,0-2 0,0-4 0,0 0 0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47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379 22 14179,'-65'-13'314,"10"5"-228,41 11 46,0 2-14,0 1-29,-1 1-44,1 0-45,0 0-3,2 1-5,0 0 2,0 1-5,-11 11 81,0 4-34,-1 0 71,4 2-18,13-16 107,-4 8-196,7-12 0,-2 4 9,4-8 69,0 2-5,2-3 448,-1 1-510,1-2-11,-2 2 104,0 0-54,-1 2-50,1 0-70,-1 0-70,1-1 14,2-1 126,-1 1 8,1 1-41,0-1-74,0 5 35,0-4 69,0 3-31,1-3 29,4 5 10,1-4 20,13 7-16,-6-6 33,14 5-39,-12-7 41,13 3-38,-11-4 70,23 1-74,-19-3-108,18 0 0,-21-3 103,10-3 6,-13-2 156,11-9-125,-14 7 8,7-10-42,-10 9 8,5-8-13,-6 7-99,10-16 23,-9 13 151,6-13 53,-10 15 151,-1-10-204,-4 12-67,-7-9-45,1 11 48,-10-6-3,5 6 13,-8-6 21,7 6 8,-8-8-82,11 8-176,-4-2 65,10 8-163,-1 1-64,3 1-4517,-1 0 3341,1 1 1551,-1 2 0,0-1 0,1 0 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48.5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 15652,'-4'20'159,"3"-2"-105,6-11-26,0-1-28,1 1-9,-1 0 9,1-1 0,-1 0 28,0-1-31,0 0 15,3 1-7,-2-2 40,5 3 8,-4-4-30,10 4-29,-7-3-2,5 2 8,-10-4 5,1 2-8,-4-2 6,-1 0-3,-1-1-1909,0 1 393,0-1 11346,0 0-8273,-1-5 0,0 3 0,0-4 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50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15509,'33'37'3,"-4"-5"2,-20-24 200,-1 2-82,0 0-117,1-1 27,-1 2-30,1-1-3,-1-1 3,-1 0 28,4 3-29,-4-5 1,5 5 34,-7-9 94,6 1-128,-5-3 3,6 2-6,-5-3 11,2 2-6,-5-2-601,0 1-82,-4-1-8044,1 0 8722,-1-5 0,0 3 0,0-3 0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50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348 0 16133,'-30'39'448,"3"-4"-324,10-19 18,-1-1-55,1 2-17,-1-1 0,1 1-31,-2 0-5,1 0 11,-17 11-45,13-9-14,-18 13-23,24-18 4,-3 2 24,9-7 1,2-1-37,2-2-16,1-1-29,2-2-14,1 0-5367,2-2 2696,3-2 2775,0-2 0,1 1 0,-2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1:43.7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15 11303,'-43'-8'652,"7"1"-433,33 8 16,0 0 56,0-1 59,1 0 12,-1 0-29,1 0-61,1 0 3074,-1 0-3548,1 1 124,1 1 72,0 0 0,0 1 4,0-1-4,0-1-47,0 2 53,0 1 151,0 1-98,-1 2-50,0 2 5,-1 2 37,2 0-3,-1 1-33,1-1 24,0 0-24,0 2 27,0-2-28,0 1 1,-1-1-1,1 0 37,-1-1 14,1 0 39,-1 0-51,0 0-47,0 1-8,1 0 0,0-1 2,0 1 6,0-1 3,0 0 33,0-2-27,0 0 41,0 0-42,0-1 29,0 0-29,0-1 26,0 0-34,0-1 3,0 0-3,0 0 0,0-1-9,0 0-24,0 0 27,0 0 6,0 0 0,0 0 6,0 0-1,0 1 1,0 1 39,0 1-12,0 2 1,0 1-29,0 1 32,0 1-34,0-1-1,0 0 1,0-1 0,-2-1-3,2-1-3,-1-2-2,1-2-1,0 0-2,0-1-29,0 0 32,0 1 2,0 0 3,0 0 0,0-1 0,0 1-3,0 0 0,0 0 3,0 0-3,0 0-2,0-1 2,0 1 0,0-2 0,0 1 3,0-1-5,0 0 2,0 0 3,0 0 6,0 1 2,0-1-2,0 0-4,0 1 7,0 0 27,0 0-30,0 1 2,0 0 1,0 1-9,0-1-6,0 2 0,0-1-36,0 1 42,0 1 3,0 0-3,0 0-3,0 0-5,0-1 2,0 0 6,0-1 0,0 0 9,0 0-1,1 0-2,-1-1 30,1 1-27,-1 0 33,0 0-37,0-1-5,0 1 0,0 0-33,0-2 24,0 1 4,0-2-1,0 0-30,0 0 27,0 0 1,0 0-26,0 0 34,0-1 9,0 1-1,0 0 31,0-1-128,0 0 77,0 1 4,0-1 8,0 0 28,0 0 50,0 1-33,0-1-36,0 0 61,0 1-2501,0-1 1073,2-6-1468,1-1 578,3-8 12078,1 2-7417,-14 27 1,7-15 0,-11 23 0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8:44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191 480 12874,'-33'-17'532,"5"3"-369,26 13-46,-1 0-7,0 0 4,0 0-24,-1 0-17,2 0-37,-2 1-36,0 0 0,0 0-6,-1 0 4,0 0-7,1 0-2,-2 0 5,-3 0 6,4 0 6,-5 0-3,7 0 134,-4-1-31,4 1-36,-3-1-70,2 0 0,-3 0 6,2 0 33,-3 1-33,4 0 307,-2 0-226,4 0 255,0 0-342,6-2 151,0 2-19,6-2-121,-1 2-8,3 0-3,1 0 0,0 0-17,3 0-45,-4 0 59,11 1 40,-10-1 22,12 2-15,-12-1 54,8 1-64,-10-2 64,11 1-92,-12-2-4,8-1-10,-12 1-62,1-2 62,-4 2 78,4 0-68,-3-1 7,8-1-9,-6 0-51,7-1 43,-6 2-115,8-1 114,-8 2-44,5 0-11,-8 1 11,0 0 44,-4 0-229,2 0 238,0 0 135,1 0-29,2 0-98,1 0-2,3 0 5,5 0-11,-4 0-45,5 0 9,-9 0-45,2 0 47,-4 0 26,0 0 8,-2 0 53,0 0-45,0 0 4,0 0-7,-1 0 76,2 0-36,-1 0-45,1 0 0,0 0 28,1 0-22,-1 0 44,5 0-50,-3 0-5,4 0 5,-5 1 8,4 0-5,-4-1-73,3 2 61,-6-2-44,3 1 0,-4-1 148,1 0-16,1 0-43,0 0-28,0 1 1429,-1-1-1437,0-2-132,-1-4 132,-1-4 185,-3-9-177,0 2-5,-4-12-3,4 10-17,-4-12-55,5 12-7,-1-15 37,3 13-11,1-23 45,1 22-1,2-18 9,0 24 101,2-10-98,-2 13-9,0-10 6,-2 13 62,0-3-62,0 11-2837,-1 0 1314,-2 9-2299,0-1 13652,-4 5-7373,10-20 1,-5 9-1,9-15 1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57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1 17699,'-14'42'-157,"1"-5"120,7-24 4,2 0-20,-1-1 16,3 0 4,-1 0 27,2-1-70,0 5-55,0 1 128,1-4-98,0-2 59,0-9 31,1 1-42,-1-3 61,5 0 87,0 0 31,10 0-64,-3 0 22,19-5-81,-13 0 2,15-7-5,-20 5-198,6-4 133,-11 4 20,7-9 48,-8 6 45,3-10-40,-6 8 82,0-14-85,-2 13 57,0-13 22,-2 16-84,0-5-3,0 9-100,0-3 41,0 7-1176,0 0 1328,0 7 254,0-1 34,0 5-235,0-3-92,0 1 30,0 1 34,0 0-45,0 2-17,0-1-87,0 5 29,0-2-99,2 13 70,0-12 32,4 12 4,-1-15 7,7 10-6,-6-12-3,4 6-3,-5-10-918,4 1-3,-4-2-2445,4 0 375,-3-3 2994,2 1 0,-5-1 0,-1 0 0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2:5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88 106 13681,'-19'40'277,"3"-6"-204,10-21-1,1-1-66,0 0-6,1 0 0,-1-1 0,1 0 3,0-1 0,1-1 8,-2 6 25,3-7-33,-2 6 33,3-10 261,0 0 381,1-4-908,0-4 76,0 0 149,0-4 5,0 1 0,-1 0-3,1-1-78,-2 1 30,2-3 48,-1 1-176,1-4 73,0 6-101,2-6 153,1 5-80,10-10 61,-3 9-585,19-14 361,-14 12-76,17-12 301,-17 11-35,12-11 99,-12 10-127,10-8-2,-12 11 14,13-8 78,-13 10-28,12-5-8,-15 10-129,5-1 165,-10 4-145,0 0 190,-3 0 510,0 5-141,-2 0 183,1 15-387,-1-6 87,-3 15-134,0-14 98,-5 11-135,2-11 297,-9 11-252,7-14 106,-10 7-159,8-12 188,-9 3-163,10-6-40,-10 0 4,10-4-54,-12 0 54,7 0-62,-8 0-36,10 0-60,-7 0 88,12 0-154,-3 0 55,9 0-1060,0 0 1167,5 0 81,1 2-81,4 1 34,-1 1-34,2 1-48,7 4 48,-4-3 17,12 6-12,-12-7 40,9 5-45,-8-5 23,11 5-23,-12-5 44,8 5-10,-13-5 58,3 2-92,-7-2-3456,-1 3-66,-3-4 3522,-2 1 0,1-4 0,-1-1 0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9:14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1065 0 16080,'-39'12'-14,"6"-3"42,28-5 70,1-2 174,1 0-68,1-1-55,1 0 133,0 0-220,-1 0-62,-1 1-42,-2 1 42,-1-1 0,0 1 95,-9 4-95,6-3 3,-11 7-3,10-4-39,-10 8 39,7-5-17,-15 13-17,13-11 18,-11 12 7,15-13 4,-8 7 5,8-7 47,-16 17 40,11-12 28,-18 17-70,18-17-34,-14 11-3,14-12 40,-17 13-40,17-13 62,-20 14-8,22-18-23,-11 9-39,15-13-6,-3 3-30,8-5 22,-4 2-20,5-3 34,-6 3 0,4-1 14,-13 14 28,7-7 0,-15 17-33,10-13-4,-16 15 1,10-11 39,-20 16-82,24-20 29,-15 13 11,25-21 2,-5 4-5,9-7-2,-2 0 2,5-3-40,-1 0 32,3-1 0,-2 1 36,-1 0 58,-17 18-86,8-7-5,-21 20 44,17-16-39,-11 9-34,14-14 29,-4 4 2,10-10-17,-3 4 12,6-6-62,-1-1 64,4-3-8190,1-1 11472,3 0 1,2 1 0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9:15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 16819,'-18'40'-123,"2"-6"81,11-21 37,1 0-7,1-1 12,0 1-2,0 0 2,0 0-3,1 1 3,-2-1-3,2 0 3,-2 7 73,0 1-76,0-1 0,-1-2 9,3-13-6,-1 3-34,2-5 20,-1 1 23,2-3-519,0 0 510,3-2 143,0 0 5,3 0-86,1-1-57,1 0 1,2 0-9,-3 1-2,4-1 5,-3 2 103,12-3-94,-7 1 41,12-3-50,-13 2 0,5-3 0,-7 3 0,4-3 0,-7 3 0,4-1-6,-4 1-19,6-1 20,-7 2-4,6-2 6,-6 2-75,3-1-28,-5 2-18,3-1 88,-4 2-65,-1-1-274,-1 1 375,0 0-126,0 0-112,1 0 14,1 0-25,1 0 8,-1 0-36,1 0-487,6 0 548,-3 0-409,10-1 138,-6 0-1067,8-1 588,-8 1-2380,4 0 13176,-10 1-7373,-40 3 1,25-3-1,-31 3 1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9:42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95 15145,'7'-18'42,"0"3"-230,-7 12 107,0-2 28,0-1 0,0 0 53,1 1 0,0 0 8,0 2-2,0 0-3,0 1 2,1-4 71,0 0 128,0 0 107,0 2-168,-2 3 856,1 1-999,-1 3-2,0-2-32,0 4 34,-1-1 185,-1 2-182,-3 11-3,0-3 5,-4 11 57,5-11 50,-2 6-107,2-9 43,-2 10-42,2-11-46,-1 6-21,3-9 22,1 2 39,1-3-54,0 4 49,0-4 8,0 4-3,0-4 42,0 4-34,0-3 70,0 6-41,0-7 2,0 4-28,0-8 34,0 1-39,0-2-1051,0 0 1275,3 0-99,1-1-94,5 1 8,1-1-12,2-1-16,7-1-11,-4 0 33,17-5-42,-15 4-67,13-3 17,-19 4-17,5-1 25,-9 3 34,4-1 11,-4 1 73,15 0-71,-8 0 10,23 0-4,-20 0 42,14 0-50,-18-1 48,9-2-3,-9 0-28,10-4 44,-10 3-44,13-5-14,-14 4 33,6-3 17,-11 5 87,0-1-33,-4 3 114,-1-1-1013,-1 2 153,-1-2-206,0 0-1295,-1-3-820,1-1-33,-2-2 12823,1 0-7373,3 20 1,-2-11-1,2 17 1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05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17379,'28'37'14,"-5"-6"-14,-19-24 0,0 0 0,1 0-2,-1 1 2,2 0 2,-1-1-2,1 1-2,-1-1-35,4 3 34,3 3 1,-1-3-4,11 7-30,-12-10 36,9 7 0,-11-8 5,4 6-5,-5-5 11,2 6-11,-5-7-19,2 3 13,-5-6 1,3 2 5,-2-3 0,1 2 0,-1-2-45,0 1 42,-1-2 6,3 3 0,-2-1 5,6 6 26,-4-3-32,6 4-2,-6-4-11,2 1 8,-2-4-5,1 2 5,-2-2-2,2 3 2,-2-4 6,3 4-6,-4-4-6,2 1 1,-4-3-48,2 1 157,-1-1-48,1 0-50,2 0 0,-1 0-3,0 0-756,2 0 518,-2 0-65,3 0 65,-3 0-501,4 0-3,-2 0-1812,3 0 269,-3 0 2285,-18 0 0,10 0 0,-15 0 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06.3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1 463 16453,'42'-5'-51,"-3"-3"51,-16-9 0,0-2-5,2-1 5,0-1 0,-1 0 2,1 0 1,-1 1 0,1-1-3,-2 2 39,14-12-39,-15 12-50,17-13 16,-25 22-5,9-7 33,-11 10-30,10-7 39,-7 5 78,25-17-73,-17 10 51,22-16-50,-26 17 105,7-6-52,-16 12 22,-1 0-39,-7 7-317,-1 1 261,-5 3 11,2 0 45,-5 3-45,2-1-546,-1 2-121,0 0-262,-1 1-3423,-4 2 830,1-1 3522,32-27 0,-20 16 0,27-23 0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08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19 15467,'-21'-6'392,"3"2"-358,9 3-23,2 0 20,-1 1-31,1 0-45,1 0-8,1 0-9,-2 0 0,2 0 116,-10 1-1,4 2-42,-16 7 42,14-3 135,-12 7-146,13-6-73,-10 9 28,12-9 0,-7 7 1,11-8-4,-3 2 12,3-2 33,-2 3-73,2-3-2,-3 6 97,5-6-58,-1 6-3,3-7 45,0 6-45,1-5 59,-2 8-6,2-8-3,-2 6-94,3-9-186,-1 1 152,1-5 131,0 2-20,0 0-33,1 0 0,0 1-8,2 0 8,1-1 64,9 5-55,-4-3-4,14 6 29,-10-5 16,11 3-13,-10-5 5,9 1-42,-7-2 8,17 0-11,-15-1-30,16 1 33,-18-2 25,10 1-25,-9-1 3,11 1 5,-12-1 45,19 0-53,-17-1 45,15-2-8,-18-1 16,10-5-20,-13 3-24,8-4-6,-12 5-6,6-5 0,-5 4-73,11-7 32,-9 6-273,11-6 149,-11 7 165,12-8 45,-12 7 65,7-7-26,-11 7 34,0-4-37,-5 4 37,1-5-107,-3 4 62,1-11-70,-1 8-44,0-10 46,0 11 96,-2-8-89,1 10 30,-3-6 23,0 9-20,-3-2-42,2 5-185,-11-2 140,6 3-17,-14-1 60,12 1-4,-10 1 6,11 0 3,-8 0-3,10 0-42,-13 0 42,11 0-51,-11 0 49,12 0 46,-11 0-44,10 0-39,-8 0 31,10 0-124,-7 2 79,5 0 3,-12 5 16,11-3-11,-10 5-28,12-4-271,-4 6 299,8-4-1887,-5 8 456,7-5-3975,-2 7 5451,3-9 0,1 0 0,1-5 0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09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16780,'28'8'56,"-3"1"-56,-10-2-5,0 0-26,-1-1 31,-1 0 5,-1 0 40,1-1-39,0 0 27,-1-1-30,9 3-3,-9-3-42,5 2 42,-13-5 73,0 1-31,-4-1 571,0 0-795,0 0 23,0 1-9,0-1 168,0 1-202,0 2 140,0 1-2253,0 6 556,1-4 1759,-1-18 0,0 9 0,-1-16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41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16794,'48'29'-5,"-7"-4"-1,-28-18 6,1 0 0,-1 0 0,1 0 0,0 1 0,0 0 3,1 1-3,-1-1 3,-1 1-3,1-1 0,0 0 2,0 0-2,0 1 0,1 0-2,1 0-1,-1 1 3,2 0-3,-1 0 3,0 1-11,0 0 11,0 0 5,-2-1 1,-1 0-3,-1-1-3,-1-1 0,-1-1 0,-2-1-3,1 0 3,-1-1 0,1 0 6,-1-1-6,1-1 0,-1 0-3,0-1-3,0 0-2,1 0-26,0 1 31,0 1 3,0 0 0,-1 1 0,0 1 3,-1-1 3,0 1 30,0 0-33,-1 0 3,1-1 2,-1 1-8,0-1 0,1 1-3,0-1 0,3 1-5,1 0 2,1 0-2,1 0 8,-1-1 0,0 1-3,0-1 3,-1 1 3,0-1 5,0 0-5,-1 0 0,1-1-3,-1 1 3,1-1 2,-1 1-5,1 0 6,-1 0-3,2-1 2,-1 1 1,0-1 30,0 0-30,-1 1-6,1-1 3,0 1-3,-1-1 3,1 0-1,-1 0-2,0 0 0,1 1-5,0 1 5,-1-1-3,0 1 3,0 0-3,1 0 3,-1-1 0,0 1 3,-1-2-3,-1 1 0,0 1 0,-1-1 6,1 0-4,-1 0 1,-1-1 0,0 1-3,-1-1 0,0 0 0,-1 0 3,0 0 5,0 0-5,0-1 3,0 1-6,-1-1-3,0 0-3,0 0-27,1 0 33,0 1 0,0-1-6,1 0 6,0 0 8,-1 0-5,0-1 3,-1 0-1,0 0 4,-1-1 24,0 0-24,-1 0-4,0 1 1,-1-1-28,2 0 13,-1 0 4,-1 0 2,2 0 0,-1 1 0,2 0 3,1 0 3,-1 1 0,1 0-3,-1-1-6,2 2 3,-1-1 3,0 1 0,1 0 0,0 1-5,0 0 5,0 0 0,0-1 0,0 2 0,-1-1-3,1-1 3,-1 1-3,-1-2 3,1 0-3,-1-1-5,0 0 5,0 0-8,0 0 8,1 1 0,0-1 1,0 2-1,0-2 3,0 2-3,-1-2 0,1 1-2,0 0-4,0 0 4,1 0 5,-1 0 0,1-1 0,-1 1 0,1-1 5,0 1-2,1 0 5,0-1-5,-1 0-3,1 0 3,-2 0 3,2 0-4,-3-1-2,1 1 0,-1 0 0,1 0 6,0-1 2,0 1-5,0 1 0,1-1-3,-1 1 3,0-1 2,0 0 1,0-1-6,-1 1 6,0-1-1,-1 0-5,-1-1-17,1 0 15,-1 0 2,1 1 5,0-1 4,0 1-1,-1-1 0,1 0 4,-1 1-4,1-1 70,-1 0-2539,1 0 2237,0 0 154,3 0-198,2 0-29,3 0 42,2 0 39,2-2 81,0 0 135,1-4 0,-1 0 45,0 0 0,-2-1-40,0 1 77,-2 0 35,-2 0 46,-2 1 89,-3 1 233,-1 1-71,-1 1-84,-1-1-72,0 0 0,0 0-79,-2-1 6,-1 1-9,-4 0-70,-2-1 79,-2 1-50,-2-1 13,0 0-33,-2 0-45,1 2-17,0 1-53,1 0-132,2 1 34,-2 0 37,1 2-9,-3 1 36,1 4-2,-2 2-9,0 2-8,0 1 0,1 2 44,1 0-44,1 1 11,1 1-31,3 1 65,0 1-45,3-2-1,0 1-24,3-3 25,2 1-28,0-3 2,1-1 34,1 0-8,2-1 48,3 0-57,3 0 34,3-1 28,1-2 45,2-2-9,2-2 43,1-2-18,2 0 12,2-1 50,1-4-53,0-3 11,1-4-2,-1-3 10,-2 0-2,-2-2 45,-5 1 27,-2 0 26,-5 1-36,-4 2-23,-1-1-65,-2 1 54,-3 0-73,-2 0-34,-4 0 82,-3 1-48,-1 1-42,-2 2 0,-1 2-3,0 2-117,1 3-20,1 0-76,0 1 15,1 5 77,-1 0 71,2 6 20,-1 1-37,1 1-28,2-1 11,1 1 25,3-1 9,1 1-9,1-1-10,1-1 27,2 2 3,0-2-23,1 0-21,0-1-21,3 0 102,2 0-51,3-1 56,3 0 2,0-1-2,2-2 6,0-1-3,-1-2 5,2-2 82,0 0-3,-1-1 27,3-1-24,-1-5 61,1-2-81,0-3 28,-2-3-3,-1 0 29,-2-1 18,-2 0 7,-3-1-1,-3 2-5,-1 0-20,-2 0 26,-4 0-63,-3-1-16,-7 0-33,-3 1-4,-2 1 4,1 2-37,0 2 0,3 3-53,0 3-34,2 2-20,2 0-49,-1 1 35,2 4 12,-1 3 39,0 6-8,0 4-29,1 4 46,2 2-9,1 1-37,4 0 29,1-3 33,2-1-25,0-2 25,5-3-25,1-3 25,5-2 3,1-3-2,3-3 44,1-2-98,4-2 0,1-4 92,3-4 0,1-5 6,0-4 54,-1-1 35,-3-2 34,-5 1 54,-3 1 24,-5 1 29,-3 1-90,-4 1 20,-1 1-90,-3 1 70,-2 2-34,-4 0-28,-3 2-8,0 1 26,0 2-1,1 2-95,0 1 0,3 2-112,1 0-62,2 1-36,1 0-3,-1 1 54,0 3 19,-1 2-20,1 2 20,0 1 17,1 1-373,2 0-383,1 0-386,1-2-335,0 0-657,1-2-1086,2-3 13173,2 0-7373,5-41 1,-6 29-1,2-30 1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0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2 16517,'-22'-1'-98,"2"0"45,13 2 47,-1 1-5,1 0-51,-1 2 20,1-1-11,-1 2 11,1 1 42,-1 0 9,1 2 61,-1 1 2,0 2 15,1 0 126,-6 9 50,-5 16-210,4-10-19,-5 18-31,12-25 2,-2 12-5,3-14 3,-1 9 0,3-12 403,-2 10-336,3-12-17,-2 9-53,4-12-123,-1 11 89,1-10-8,3 9 40,1-11-10,4 5-21,-1-6 30,13 7 0,-7-6 3,13 6 3,-12-8 3,12 6 27,-12-7-33,9 2-148,-12-5-771,4-1 284,-7 0-1381,5-1-93,-8 0 2109,1-1 0,-4 1 0,-1-1 0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1.0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13527,'41'34'87,"-4"-6"-43,-24-23-44,0-1 65,0 0-62,-1-1 106,-2 1 70,-1-2-81,0 1-25,0-1-79,5 2-5,4 3 11,-2-2-37,6 4 37,-12-4 48,11 5-42,-11-5-9,8 5-39,-11-5 47,3 3-5,-6-3 45,3 1-36,-5-2 80,3-1-89,-4-2-2302,3 0 448,-3-1 1854,2-2 0,-3 1 0,1-2 0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1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1 16741,'-18'45'11,"2"-5"-16,4-22 5,1 0 33,1 0 62,0 0-33,2 0 8,-2-1-34,1 0 20,-6 8-2,6-10 52,-9 10-98,12-17 88,-4 3-52,7-8-44,-1 0-442,2-2 14,1-1-2327,0 0 984,0-2-74,1-1 403,0-1-1548,0 0 12820,2 2-7373,-2 8 1,1-5-1,-1 7 1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3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372 0 12504,'-55'19'596,"10"-4"-478,42-14 33,1 0 122,-1 0 51,1-1-47,-1 0-44,-1 1-54,0-1-70,-1 1 79,-2 0 310,-11 4-400,4 0-19,-14 5-68,13-4-14,-9 6-5,12-5-37,-9 6 39,11-6-36,-13 11 93,12-9 94,-11 13-145,11-11-53,-4 7 0,8-8-143,1 3 98,5-6 39,1 6 17,2-6 39,4 6 3,-3-8-3,2 1 3,-3-4-8,-1-1-62,0 0 95,1 1 154,1 0-50,10 7-95,-5-3-34,6 4 0,-7-5 61,3 0-24,-3-2 159,14 0-135,-7-3 29,20 0-84,-15-2 50,26-9-48,-21 4-11,20-8-42,-26 9 1,9-4 35,-13 6 4,8-3 41,-8 4 23,18-7-26,-15 3-24,17-9 44,-18 8 98,12-11-142,-15 10 35,8-9 1,-14 10 157,0-5-166,-4 6 48,-1-7-81,-2 6 45,-4-5-15,2 7 12,-5-4-39,3 4 13,-4-5 18,3 4-29,-6-4-8,5 5-6,-8-4-30,6 5 28,-10-4-34,9 6-82,-6-2 10,8 4-169,-4 0 143,4 1-899,-6 0 241,8 0-2285,-1 0 285,6 0 2798,0 0 0,0 0 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4.4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15806,'24'6'168,"-1"0"-146,-9 0-19,0-1-3,-2 0 3,-1-1 0,-2-1-3,-2 0 0,-2-1 0,0 0 0,-2-1 42,1 0 2,-2 0 46,2-1 14,-2 0-2375,-1 0 372,1 0-1338,2 0 6513,1 0 1,2 0 0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5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23 8262,'34'-12'42,"-7"3"277,-24 8 5803,-3 1-6050,-1 3 10,0-1 122,-3 4-53,0 0-70,-2 1-19,0 2 28,-2 1-12,-3 8-72,3-7 5,-4 13-17,6-12 17,-3 9 59,3-8 12,-5 13-71,6-13-3,-3 7-8,6-13-3,0 3 1,2-5-12,-1 6 11,1-6 3,-1 5 0,1-5 14,0 4-14,-1-4-98,1 1 89,0-4-1922,0-1-1142,0 0 307,-2 1 627,1-2 5415,-3 1 1,1-1 0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5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1 108 15853,'13'-36'-14,"-1"7"-64,-7 25-37,2 0 9,1-2 33,2 1-5,3-1 13,1 1-66,6 0 86,-5 1-188,9 1 189,-14 3 114,8-1-62,-9 1 135,13 2-717,-9-1-1843,10 3 446,-13-3 1971,5 1 0,-10-2 0,1 1 0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26 15456,'-40'-13'823,"9"2"-638,31 11-1624,0 0 1439,4 0 134,2 0-72,7 0 19,2 0-11,3 1 11,24 0-45,-15-1-22,29 1-8,-27-1-3,23-2-3,-27 2-482,11-2 269,-27 2-279,0 0 69,-9 0-2537,0 0 1383,-4 1-1489,0 1 3066,-4 2 0,4-2 0,2-1 0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6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 11832,'9'3'3145,"-2"0"-2291,-7-3 619,0 0-1473,-1-2-121,0 1-937,0-2 1058,2 8 53,5 0 79,3 7-87,5 0-37,3 4-2,10 7-12,-6-4 6,14 11 6,-18-12 2,9 10 37,-15-11 14,9 17-59,-11-15-37,4 10 34,-7-13 1,1 1 2,-2 0 0,0 2 5,-1-1 127,-1 9-71,-2-6 177,-4 24-159,-2-22 335,-8 22-257,2-26 61,-19 20-181,12-21 83,-16 14-41,16-20 52,-10 4-64,10-9 29,-12 0-38,11-5-665,-13-1-113,18-2-1609,-4-4-441,15 0 2770,1-5 0,2 5 0,0-1 0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9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98 14599,'-36'-11'-45,"7"2"76,29 9 249,0 0-39,-3 0-28,1 0-213,-3 0-3,0 0 3,-2 0 73,0 0-43,2 0-30,0 0-89,-1 0 86,1 0-101,-11 1 104,-2 2 42,0-1 101,-2 1-73,13-2 171,0-1-118,6 0 675,-1 0-999,6 0-12,-2 0 11,4 0 202,-3 0 140,4 0 45,2 0-104,11-1-75,-4-1-12,23-2 6,-18 1-5,21-3 5,-21 3 8,18-2 37,-16 2-37,32-4-8,-27 3 9,24-4-9,-29 4-56,16-2 47,-20 4-44,11-2 47,-18 4-10,9-2 16,-9 2 44,11 0-35,-9-1 5,13-1-23,-14 1-136,13 0 145,-18 0 31,7 1-43,-9 0 49,5 0 16,-5 0-5,6 0-40,-4-1 48,10 0-56,-9 0-81,5 0 11,-10 0-53,-1 1 69,-1 0-94,-2 0 271,4 0 9,-1 0-127,3 0 57,0 0-59,1 0 30,6 0-33,-4 0 6,8 0 0,-8 0-34,6 0-9,-6 0-103,5 0 59,-8 0 81,4 1 3,-6-1 64,5 3-14,-4-2 82,6 0-85,-5-1 0,6 0 4,-4 0-15,12 0-42,-8 0-3,13 0 6,-11-2 12,22-1-12,-15-1-9,19 0-27,-22 2 2,11 0 29,-14 2 2,7-1-3,-11 0-123,6 1 76,-10 0-115,1 0 107,-6 0 2,-1 0-714,-2 4-291,-1 0-1095,-3 3-1784,-1 0 13773,-1-1-7373,15-17 1,-7 9-1,11-13 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42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1 738 15072,'8'-24'588,"-1"3"-509,-7 16 55,0-1 9,0 2-20,0-2-53,0 0 0,0 0-25,0 0-37,-2-1 73,1 0-30,-2 1-40,0-1-11,2 1-11,-2 1-84,3-1-29,-1 2-10,1-1 28,0 0 10,0 0 7,0-1 19,0 0 8,1-1 57,2-1 5,1 1 81,0 0 8,0-1-2,0 0-6,-2 0-2,0-1 10,-1 1-19,0 0-33,0 0-32,-1 1-5,1-1-11,-1 1-31,2 0 6,-1-1 30,-1 1 3,2-1 3,-1 0 37,0 0 13,0-1 15,0 0 13,0 0-25,-1 1 9,0-1-1,0 0-58,0 0 6,0-1-4,0 2 57,-2 0-17,0 1-37,-2 2-2,1 1-6,0 2-34,0-1-19,2 2-98,0 0 100,0 0-64,1 0 121,0-1 2,0 0-8,0 0-11,0-1 11,0 0 3,0-1 5,0 0-2,-1-1-6,0 1-8,1-1-57,-1-1-13,1 0 16,0 0-8,0 0 34,0 0 27,0-1-21,0 0 30,0 0 11,0-2 59,0 1 8,1 0-25,0 0 1,0 0-18,-1-1-33,0 1-3,0 1-81,1-1 11,-1 1-9,2 0 18,-2-1 55,3 1-30,-2-1-1,2 0 29,0 0 8,1 1 0,0-1 8,-1 0 37,1 0 17,-1 1-9,-1 0 17,0 1 36,-2 2 1,0 1-1,0 1 62,0 2-160,0-2-5,0 1-81,0-1-20,0 0-9,0 1 9,0-2 48,0 1-3,0 0 47,1-1-2,-1 1 8,1 0 36,-1 1-103,0 0 165,0-1 1207,0 1-1272,0 0-33,0-1-44,0 0 44,0-1 44,0 0 18,0 1-3643,0 1 2127,0 5-1791,1 1 6521,0 4 1,2-1 0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19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42 17071,'18'-18'68,"-3"2"2,-15 13 25,0 1 106,0 0-1519,0 1 1396,2 6 0,4 0-66,2 5-4,2-2-8,0 1-3,0-1 3,-1 1-11,11 10 11,-8-7 8,12 14 1,-14-15 47,12 10-48,-11-11 3,9 8 20,-12-12-39,3 3 8,-7-6 185,0 2-54,-4-3 642,0-1-521,-2 0-53,-2 0-196,-5-1 232,-28 3-123,8-1 53,-37 5-78,30-4-20,-23 6-67,28-4-311,-13 5 174,28-5-98,-6 4 106,16-4-526,-2 4-51,5-2-1769,-1 5-303,3-5 2778,0 2 0,1-6 0,0 0 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21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81 13821,'-29'-19'610,"4"2"-456,18 10-11,0 1-62,-1-1 168,1 1-8,-1 0-90,1 2-8,-1 1-90,0 0-53,0 2 45,-1 0-37,-1 1 62,1 0 65,0 0 366,-6 0-386,6 0 70,-10 3-149,7 0 12,-17 9-48,13-4-54,-17 10 1,18-8-123,-8 9 78,12-9-182,-5 16 182,11-13 8,0 13 45,5-12-47,3 7 92,0-9 6,8 7-4,-4-12 7,5 3 36,-7-8-1,6 1-2,-4-3 191,14 1-200,-6-1 23,19-4-56,-12 0-548,21-11 192,-16 3-159,26-17 515,-28 14 204,12-19-89,-29 20-23,0-8-2,-9 14-23,-3-2 6,1 5-48,-3 0-95,5 4-1209,-1 0 1595,2 5-22,0 1-90,-1 4-33,1 0-73,0 1 37,1-1-1,2 4-134,1-4-3,7 7 48,-4-9 45,11 6-90,-5-8-1232,12 1-597,-7-4 1829,7 0 0,-15-2 0,0 0 0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2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16654,'24'43'34,"-2"-7"-37,-12-25 3,1 1 0,-1-2-3,0 0-58,1 0 55,0 2 3,0-1 3,1 0-3,7 5-5,3 4 8,-3-3 31,3 2-40,-14-11 1,6 5 11,-8-7 8,7 6-11,-9-8 3,3 2 0,-5-4 58,-1-1-246,1-1 185,-2 1 45,2 0 17,0 0-17,1 2-37,1 0 37,0 0-628,5 2-2,-4-2-1313,2 2 170,-5-3-4379,-1 1 15937,-2-1-7373,-13-14 1,10 10-1,-9-11 1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24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0 393 14036,'30'-21'272,"-5"3"-194,-17 11-33,2-1-42,0-1-3,2 0-9,1-1 7,1-2-7,1 2-27,0-1 30,1 0-30,16-10 47,3-3-3,2-1 43,8-7-51,-26 18 5,15-13-2,-18 15-6,9-10 3,-10 10 12,9-9 18,-13 11-83,6-4-3,-10 8-50,9-4 100,-8 6-33,3-2-14,-8 5-132,-2 1-7518,0-1 10979,-6-1 1,-2 0 0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28.5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36 13605,'-19'-8'199,"4"2"-196,12 3 58,0 1 191,1 0 37,0 1-12,1 0 8,-1 0-16,1 1 308,-1 0-471,1 0 99,-1-1-205,1 1-87,-2-3 185,1 1 78,-2-1-89,3 2-818,0-1 846,4 5 20,2 0-57,5 4-67,0 0 51,2 0-62,0 1 8,7 3-5,-5-3 25,11 5-31,-10-6 6,13 7-37,-14-7-16,8 5 5,-13-7 373,5 3-205,-8-4-73,6 5-47,-5-4 42,5 3-42,-4-3 42,6 2-43,-6-2 15,9 1 17,-9-2-9,10 3 9,-12-5-23,3 1 70,-7-3-3208,0 0 1843,-1 0-776,0 0 934,2 0 0,1 0 1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29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1 14728,'-24'25'313,"1"-2"-206,11-10-9,-1 1 8,-2 1 1,0 2 7,0-1-16,0 2-16,0-2 4,0-1-21,0 0 128,-9 9-131,-4 5-62,4-3-6,0 3 37,15-19 22,-5 7-19,5-7-26,-6 6-8,6-7-78,-6 4 33,9-6 0,-2 1-467,5-4-944,0 0 960,2-2-1717,0-1 0,1-1 0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29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1 15347,'6'39'151,"-2"-5"-106,-6-22-1,0 2-38,0 3-6,1 1-6,1 2 6,-2 2-2,1 2 2,0 3-9,0-1-27,-2 14 97,1 12-16,-1-10 95,-2 11-50,2-32 221,-14 12-197,6-17 43,-20 8-112,12-15-1081,-34 2 260,21-8-1893,-33 0-346,32-7 3015,-7-2 0,24 2 0,7 0 0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31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0 12328,'-25'37'389,"2"-5"-308,14-22 191,-1 1 115,0 1-62,0 0-127,0 0-55,0 0 117,-5 4 295,-5 5-384,3-3 61,-8 3-198,13-11 136,-8 7-55,10-7 11,-9 12-81,11-11-90,-6 11 37,9-12 123,-2 10-79,5-8 65,-3 11-101,4-9 0,-1 4 3,2-4 33,-1 1-30,1-1 38,0 0-44,0-1 3,-1 0 112,-1 7-11,-1-3 10,-1 13-32,1-12-85,-2 9-42,2-14-53,1 5 92,1-10-114,1 7 120,3-8 90,11 8-88,-1-7 66,18 3-68,-10-6-1602,21 1 137,-12-4 1465,42-5 0,-48 2 0,20-3 0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3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75 15291,'-35'-3'-6,"6"1"-5,24 2 2,-2 0 9,1 0 40,-1 0 83,0 0-34,-1 0-89,0 0-53,-9 4 199,6 0 254,-19 11-400,15-6-47,-17 13 47,19-11 8,-11 10-2,15-12-68,-4 3 28,8-5 169,-4 3-132,6-3-6,-2 4-42,3-5 37,0 5 5,1-5-39,-1 5 5,2-6-13,-2 5 42,2-5-113,0 3 121,0-4 48,3 6-23,-1-4 65,4 6-88,0-6 88,8 7-48,-4-7-39,11 4 33,-10-6 9,9 1-9,-9-2 32,14 1-68,-12-3 8,14 1-2,-12-1 92,14-1-98,-10 1 5,17-1-8,-15-2-226,23-3 50,-23 1 123,15-5 64,-22 5 45,7-4-16,-12 4 52,6-6-80,-9 5 35,4-6-44,-4 4-168,3-7 115,-4 5-64,8-13 122,-6 10 40,6-12 28,-8 12 148,1-7-151,-4 10-28,-1-6 11,-1 9-19,-2-3-40,-1 4-19,-10-9 22,4 6 34,-14-8 5,11 8-24,-18-10-12,14 8-6,-16-8-30,16 9-26,-10-3 31,11 6-11,-12-3-3,15 6-237,-7-1 52,13 3-198,-3 3-144,4 2-1691,-3 11 37,3-2 2226,-4 10 0,5-14 0,0 2 0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34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16273,'44'21'110,"-6"-3"-68,-26-10-40,-1-1-4,-1-1 4,-1 0 1,0 0-3,-1 0 3,2-1-3,0 2 17,5 2-20,4 4 0,-2-2-8,3 2 8,-13-8 3,3 2 45,-7-5 173,1 1-94,-3-2-645,-1-1-199,3 0-125,1 0-612,5-2-1889,-1-2 13176,4-5-7602,-28 17 0,17-12 0,-22 15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44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1 980 13975,'23'-19'98,"-3"3"-17,-12 13-8,-2-1 33,1 0 118,-3 1-17,1 0 14,-1 0-5,0 1-82,-1-1-92,1 1-42,-1 0-39,0-1-25,1 0 19,1 0 37,0 0 8,1 0 0,-2 1 0,1-2-3,-1 2-6,2-2 9,-1 1 0,3-2 0,-1 0-2,3-2-1,1 1-6,1-2 9,1 0 3,1 0 31,0-2 22,0 1-48,1-2 26,0 1 11,1-1-37,-1 0 26,1 1 19,-2-1 36,0 0-80,0 1-9,-2-1-3,0 2-42,0 0 37,1 0-1,-1 0-35,2 0 44,0 1-3,0-1 3,1 1-6,0 1 3,-1-1 3,0 0 0,0 0 45,0 0-36,-1 0 35,0-1-35,-1 0-4,1 0 4,-2 0-1,1 0 1,-1 0-9,0 1 0,0 0 5,0 0 4,-1 0 35,1 0-38,-2 0 28,1 0-34,-1-1-3,1 1-3,-1-1-2,2 1-1,-2 0 7,1 2 2,-3 1 2,-1 0 1,-2 2 3,1-1-6,-1 1-6,1-1 1,-1 1-49,1-1 49,0 0 5,0-1 5,0 1 1,1 0-6,-1 0-3,0 0-33,-1 1 33,1-1-5,-1 2-1,1-1-52,-1 0 52,0 2 1,0-1 8,-1 0 5,1 0 4,0 0-1,1-2 1,2 1-9,0-2 0,2 0-9,1-1 4,0 0 2,0-1-3,1 2 1,0-2 2,-1 2 0,0-1 3,-2 1 3,1 1 2,-1 0 4,0-1-6,1 0 33,0-1-36,2 0 0,-1-1 0,1 0 11,0 0-2,1 0-1,0-1 26,0 1-34,0-1-9,0 0 6,-1 1-5,1 1-37,-1 0 37,0 1-37,0-2 42,0 2-5,0-2-54,1 2 57,2-2 5,0 1 2,0-1 4,0 0-3,-1 1 42,-2 0-37,1 0-8,0 0-6,1 0-2,1 0-37,0-1 12,2 1 33,-2-1 36,1 1-28,-3 0 37,0 1 0,-2-1-9,-1 1-2,-2 1 11,-2 0-9,0 0-30,-2 1 2,1 0 37,0-1-45,0 0 6,1 0-4,0-2 74,0 1 120,0 1-134,-1 0-54,-1 1 28,-1 1-27,-1 1 97,0 0-375,1 0-977,-7 2-535,0 0-2719,-6 3 14330,0 0-7373,24-7 1,-14 3-1,20-6 1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34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 15568,'-6'43'-45,"0"-5"42,3-24 3,-1 0 0,1 1 135,-1-2-57,0 2-78,1-1 3,0 0-37,-1 10 40,3-10-3,-2 8-1,2-16 40,0 0-36,0-5-84,1 0 78,0 0 28,0 1-28,0 2-2030,-2 7 1018,2-3-2815,-2 8 13657,1-8-7373,3-28 1,-2 16-1,3-22 1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35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44 16245,'52'-2'-70,"-5"0"65,-26-2 10,0 1-10,-1-1-51,-2 0-420,0 0-6,-1 1-447,5-2-2239,-3 1 1256,-5 1 1912,-5-1 0,-9 4 0,0-2 0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1:35.8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13126,'56'-8'29,"1"1"0,39-6 25,-70 8-54,0 2 2,0-2-2,-2 2-8,-2 0-28,-2 1-180,0 1 82,-2 1 134,-3 1 36,-3 3-36,-7 1-2181,1 4 313,-4-3 1868,0 1 0,-2-5 0,0 0 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18.2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18 14773,'-19'9'338,"3"-3"-212,13-6-11,0 0 0,-1 0-9,1 0-24,0 0-4,-1 0-5,2 0-73,-2 0 0,1 0-53,0 1-87,-4 1 25,0 3 109,0-1 48,-5 5 28,5-5 20,-4 5-20,5-5 126,-5 4-135,5-3-47,-10 7 40,7-5 139,-6 6-95,8-8 70,-2 3-115,6-5-25,1 1-90,1-3-16,1 5 78,0-3-42,0 10 42,0-5 3,0 6-9,0-7-39,0 5 45,0-5-2,0 6-4,0-6-19,2 6-20,-1-6 45,3 4 3,-2-5 2,3 5-5,-2-6-47,2 4 38,-3-5-7,3 1 7,-1-2 15,10 2 27,-6-3-24,12 2-6,-10-3-3,8-1 0,-8 0 44,9 0-41,-9 0-3,9 0-5,-10 0-79,5 0 30,-7 0-2,5 0 65,-7 0 27,4 0-27,-6 0 33,5 0-34,-4 0 87,6 0-33,-4-1-54,8-3-2,-7 1-1,7-3-5,-7 3-109,5-2 64,-7 3 1,1 0 2,-4 2-34,-1 0 171,1-1-33,-2 1-54,2-2 37,0 2-9,-1 0-2,1-1-34,0 1 64,2-3-55,-1 1 33,3-2-48,-2 0 1,3 0 2,-3 1 73,5-4-17,-5 4 123,3-6-167,-5 5 36,2-6-43,-3 3 7,2-5-9,-1 5 39,1-9-39,-1 8-17,1-7 14,-2 8-5,1-4 8,-1 6 53,1-4-53,-1 3 0,0 0 0,0 1 56,0-3-22,0 3 69,0-9-69,-1 7 5,0-5-30,0 6 44,-1-3 6,0 6 11,-3-4-62,1 4 31,-4-3-36,2 3 45,-4-4-12,4 3-39,-5-1 0,7 3-5,-4-1 2,4 2-41,-4-3 44,3 2 0,-2-1-2,3 2-37,-1 0-48,2 1-112,-3 0 79,1 0-918,-4 0 383,3 2-1314,-6 4 23,5 0 1949,21-10 0,-12 5 0,18-12 0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19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15436,'35'24'70,"-6"-5"-33,-24-17-35,-1 0 4,1 1-6,-1 0 0,0-1-6,-1 0 6,0-1-5,0 1-40,-1-1 121,4 1-12,-2 0-30,8 3-1,-5-3-38,4 1-1,-7-2 3,2 1-2,-3 0-49,1 0 54,-2-1 20,2 1-20,-2-1-42,2 0 6,-2 0 108,0 0 15,1 0-78,4 1 55,-2-1-70,5 1-30,-6 0-42,2-1 75,-5 0-364,1-1 367,-2 2 286,1-1-216,1 3-62,0-3-2,1 1 5,-3-2-260,2 1 123,-2 0 126,1 1 268,1 0-161,0-1-79,2 1-28,-1 0-9,-1 0-2,0-1-25,-1 0-261,0 0 297,1-1 269,-1 2-199,3-1-70,-1 1-3,0 0-5,1 0 8,-1-1 28,3 2-26,-3-1-2,3 0 0,-4-2-5,0 1 181,-1-1-78,0 1-745,-1-5-372,1 0-233,1-3-1778,0-1-1284,2 0 14144,-2-3-7373,-6 30 1,3-19-1,-4 23 1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4:05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16019,'28'39'481,"-5"-6"-374,-17-24-63,1 0-2,-1 0 20,1 0-17,-1 1 0,1-1-40,0 1 37,-1 0-42,1 1 3,-1-2-3,0 1 8,4 6 4,-5-5-10,5 8 1,-6-10 0,0 3 0,-1-6 0,3 9-3,-2-7-3,3 8-28,-3-8 25,4 5-2,-5-7 0,5 4 5,-5-7-45,2 3 48,-2-3 59,6 3-56,-5-4-6,5 4 0,-4-3 6,5 3 0,-5-2 8,6 1-5,-7-3-6,2 1 11,-4-2 25,0 0-36,-1-1-5225,0 1 1252,-3-5 7249,0 1 1,-2-3 0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4:06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0 435 14017,'26'-22'-62,"-4"4"54,-13 12 5,1-2 3,2 1-6,2-3 6,1 1 0,2-3 0,0 0-2,19-12 164,-13 7 17,22-14-126,-24 16 110,21-18-102,-22 16-13,17-16-43,-20 17-10,10-13-74,-9 12 91,14-13 32,-17 16-7,8-5-37,-15 12-3,2-2-5,-5 5 10,4-4 52,-6 5 10,2-1-64,-5 4-3688,0 0 1809,-4 3 1879,0 0 0,-1 1 0,3-1 0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4:11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 12213,'-23'12'271,"6"-3"-271,14-8 849,3-1-858,1 2 9,1 0 903,2 2-581,0 0-208,0 1-108,4 5 28,-3-3 153,3 5-125,-3-6-76,6 9 11,-4-7-39,9 9 48,-9-10-12,8 6 0,-8-6 6,5 4 0,-5-4-44,7 6 46,-7-5 54,7 6-50,-7-7 44,9 5 4,-8-7-12,6 3-37,-9-5 46,2-1 2,-3-1 0,0 0 0,-2-1 3,-1 0-56,0 0 98,2 0-28,0 0-106,4 0-9,-2 0-78,2 0 120,-4 0-526,3 1 72,-2-1-1111,1 4 509,-3-3-2567,1 2 13456,-2-2-7373,-12-5 1,9 3-1,-10-4 1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4:11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462 0 15915,'-26'25'-11,"2"-4"-54,8-12 65,0 1 65,-1 2 41,-1 0-19,-1 2 3,-1 2-37,-1 0 202,-20 18-149,15-12-47,-24 19-56,27-22 33,-20 18-33,23-19-3,-14 11-3,22-18-120,-6 5 117,12-9-2,-3 2 2,8-8-3186,0 1 0,1-2 0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06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527 38 15209,'-40'-17'401,"7"4"-312,23 13-2,1 0 48,0 0 33,0 0-70,2 0-3,-1 0 39,3 0 31,-1-1 3,1 1 17,-3-2-98,2 0-6,-3 0-72,5 2 7,-9-1-7,4 1-9,-12 0-37,7 0 29,-10 4-28,9-1 106,-12 6-28,13-4 81,-8 2-45,14-4 115,-5 1-184,6-2 30,-15 6-39,9-1 36,-17 9-30,15-4-70,-15 14 30,17-12-8,-8 12 42,14-14-132,-3 5 82,6-9-9,0 5 51,3-6-96,0 9 96,1-6-48,0 9 14,1-9 36,6 13-30,-2-11 27,9 11-35,-5-13 44,7 6-9,-6-8-24,13 7 33,-11-9 2,11 5-7,-12-7 8,10 1-3,-8-3 14,13-1-6,-9-1 3,26-2-14,-19-1 6,24-5-3,-27 3 6,18-6-6,-21 5-165,15-6 95,-16 5-45,11-7 112,-11 5 42,13-12-2,-16 10 24,8-9-52,-14 10 122,6-10-69,-8 10 97,4-10-150,-7 11 41,1-8 40,-3 7-40,0-7 37,-1 8-14,0-7-73,0 8 67,-1-5 3,1 9-25,-3-3-84,1 4-9,-5 0-5,2 1-62,-4-3 56,1 1-224,-9-3-25,7 5-176,-5-3-40,7 4-2696,-4 0-6230,1-1 9450,-2-3 0,7 3 0,3-1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47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337 0 16315,'-30'6'-100,"4"-1"55,14-3 11,1 2 1,-1 0 33,2 1 5,1-1 1,1 0-1,0 0 29,1-2 28,0 2 19,0-1 14,1 1-42,-1 1-44,1-1-1,0 0 3,1 0 51,0-1-20,0 1-39,2 0-3,-1 0-3,0 0-59,1-1-16,1 0 8,1-1-20,0 1 12,0-2 8,0 2 61,0 0-27,1 1 28,-1 0 8,0 0 2,1 1 43,0 1 0,-1 0-45,1-1-78,-1 0 16,1 0 54,0 0-29,0 1-8,0-1-8,0 1 53,2-2 0,1 2-5,2-2-1,0 1 3,1-1-5,-2 0 8,3 0 0,-1-1-34,2 1 34,0-1-3,2 2 6,2 0 0,0 1 0,1-2 39,0 1-42,3-2 8,-2 0-2,2-1-1,-1 0 32,0-2-34,-1 0-1,0 0 40,0 0 12,0-2-10,0-2 1,1-4 8,0-1-2,0-1 30,-2 0 42,-1 0 26,-4-1-7,-2 1-10,-4-1-9,-1 1 37,-1-1-45,-3 1 5,-2-1-75,-4 2 8,-2-1-11,-3 1-39,0 1 2,-1 1 40,0 1-14,-1 1-31,1 1 0,1 1-3,1 1 0,2 1-5,2 0-70,1 1 72,0 0-2,-1 0-37,-1 0 39,0 0-2,-1 0 2,0 1 6,0 1 87,-1 0-17,0 2-17,-1 1 9,1 0-20,-1 0-42,1 1-3,1-1 3,1 1-3,0 0-30,2-1-12,-1 1 11,2-1-11,0 0-16,0 1-9,1-1-17,2 1-25,1-1-39,0 1 36,3-1 34,-1 1 72,1 0-33,0 1 6,0 0 2,0-1 29,0 0-37,0 0-20,0-1 57,0 1 2,1 0-6,2 1-35,2-2 44,1 1-6,1-1-2,0 0-1,1-2 4,0 1 5,1-1 0,0 0 2,1-1 7,0-1-6,2-1 5,1 0 54,1 0 16,1 0-70,2-1 54,0-2-56,1-4 64,-4-2 8,0 0 68,-5 0 10,-1 0-32,-4 1-4,-2 0-25,-1-1 3,-1 1-28,0-2 17,-4 0-79,-1 0 62,-5 0-19,-3 0-51,0 0 0,-3 1 42,0 1-39,-1 2-6,1 1-31,0 1-8,1 3-11,1 0 11,-1 1 6,1 0 2,-2 1-2,0 2 36,0 2-34,1 3-70,1 1-44,2 2 25,1-1 19,2 1 15,3 0 7,2-1 12,0-1-16,2 0 32,1 1 18,1-1-6,0 2-3,0-1 37,2-1 2,2 1-30,3-2 2,2-1 34,2-1 6,3-2 27,1-1 21,3-1-10,1-2 18,4 0 0,1-1-54,2-3 115,0-4-50,-2-3 22,-2-1 62,-6-1 106,-4 1 59,-6 2-98,-3 0-42,-3 1 0,-2-1-61,-4 1-9,-3-1-9,-5 1-41,1-1 75,-2 3-25,3 0-53,0 2-59,4 2-31,0 0 25,3 2-2,0 1-34,0 0-53,0 0-42,0 1-54,-1 2 9,1 2 11,0 0 40,0 3 27,1 0-27,0 1 19,1 1 8,2-1 26,1 1-18,0-1 26,1-1 9,3 1 8,3 0 47,5-1-44,2 0 44,1-2 6,2-1 6,3-3 52,1-1-52,0-2 5,0-2 56,-1-3-22,-2-4 17,-2-1 41,-1 0 21,-4-2 21,-3-1 4,-3 1-1,-2-1 26,-2 0-20,-2 1-149,-4 1-5,-5-1 0,-6 1-42,-4 1 34,-2 1-37,0 3 3,1 2-45,3 2-120,2 2-11,2 1 2,1 4 6,1 2 36,1 6 60,0 2-1,4 1 64,0 2 12,1 0 31,3 1-37,0-2-17,2-1 20,1-2-2,0-2-18,0-2-33,0-1 33,4-2 51,2-1 8,4-1 3,4 0 37,2-3 33,4 0 0,4-2-34,2-3-36,3-2-115,0-4-148,-1-1 33,-2-1 62,-5 0 42,-4 0 126,-3 1 90,-5 1 201,-4 3 9,-2-1-99,-2 3-33,-1-1-33,-1 0-40,-2 1-17,-1 1 12,-1 0-20,0 2-11,1 0-54,3 2-7,-1 0-281,1 0 185,-1 0-132,1 0 54,-1 2-79,1-1-834,0 1-244,0 1-308,-1 2-1535,0 2 13006,-1 0-7433,9-18 1,-6 11 0,7-16 0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07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16481,'4'25'42,"1"-4"-34,0-11-8,1-2-6,-1 1 4,1-1 2,-1 0 2,0-1 10,-1 0-7,1-1-2,1 3-3,-1-3-62,3 5 4,-3-4 7,1 1 51,0-2 0,-3-3 9,3 2-4,-4-2 43,0 0-40,-1-2-153,-1 0 145,0 0 117,1 0 6,0 1-117,1-1 2,-1 1-2,1-1 2,0-1-2,0 1 0,-1-1 78,0 0-82,0 0 85,1 0-87,0-2-280,0 1 14,1-4-159,1 1-127,2-2-1456,1-5-297,-2 1 2305,-16 25 0,8-14 0,-12 22 0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0:36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18 17108,'-21'25'-84,"3"-3"56,13-20-34,2 1-100,0-2 162,2 0-1022,0-1 941,5-1-6,-3 1 87,5-1 327,-1-1-187,1 1-95,6-2-81,-3 1-43,6 0 37,-7 0 96,8 1-18,-6 0 14,11 0-41,-9 0 89,8-1-90,-8-1 40,6-2-48,-8 1 0,8-1-3,-11 2-84,6 0 42,-10 2 9,2 0 78,-2 1 11,4-2-47,-1 2 13,10-4-19,-6 2 3,9-3-3,-7 2-8,7-1 2,-8 2-13,6-1 13,-9 3-2,4-1 8,-8 1 98,1 0-20,-4 0-1775,-1 0 835,-2 3-449,0 2-1828,-2 3-355,-3 1 3494,13-19 0,-7 10 0,11-15 0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0:37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14854,'45'4'17,"-7"-3"-17,-23-4 0,0-2 5,-1 1 1,1 0-6,-1 0-3,-1 0-3,0 1-38,-1 1 7,1-2 37,1 2 45,-3-1 45,-1 1-88,-6 1-2,0 0 45,-2 0-246,-1 0 181,1 1 20,0 0 109,4-1-30,1 0-79,3-1-1255,12-2 569,-9 2-3682,12-3 14198,-16 3-7373,-48 9 1,30-6-1,-39 8 1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0:38.5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16324,'22'39'-48,"-3"-7"45,-11-24 3,-1 0 0,1 0-2,0-1-4,0 0-30,-1 0 33,1 0 3,0 0 8,8 8-5,-5-4 45,12 15-48,-12-13 0,9 13 5,-10-14-5,6 9 11,-8-11 1,6 8-10,-6-8 1,8 9 3,-8-10 13,6 8 26,-8-11 3,2 3-48,-5-6-11,0 1-26,-2-3-131,1 0-451,0-1-621,1 1 330,0 0-6807,4-1 17547,-5-1-7373,-8 1 1,3-1-1,-7 1 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0:39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19 383 13366,'-10'-36'821,"2"6"-605,8 23 8,0 1 132,0 1 47,0 1-31,0 1-72,0 0-141,0 1-565,0 1 264,0 0-18,1-1 37,1-2 58,2-3-5,4-1 17,1-3 53,3 0 9,0-1 2,9-8-11,-4 3 5,15-15-5,-11 12 6,13-17 30,-14 15 76,13-15-39,-19 22 140,4-7-107,-15 18-36,-1 1-6474,-2 2 3638,-1 5 6042,0-2 1,0 3 0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30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433 8 15551,'-21'1'-50,"2"0"52,13-2 105,-1 1-26,-2 0 42,1 0-25,-1 0 17,-1 0-37,1 0 74,-14 3-144,7 0 3,-16 5 26,15-2 49,-14 6-80,15-6 170,-11 4-139,16-5 41,-11 4-75,9-2-42,-16 11 2,14-6-7,-10 8 2,16-11-224,-4 3 238,9-5 70,-3 6 2,4-5 88,-4 10-59,3-8-73,-1 8 5,2-8 4,1 8-43,1-9 177,1 7-101,1-10 56,1 7-56,0-6 39,2 4-72,-2-6-9,2 5-3,0-4 6,4 11-3,-3-8-42,5 9 42,-6-11-6,2 2-47,-4-5 16,3 0 71,-2-2 11,9 3-40,-3-2 1,17 2 0,-11-2 5,15 0 42,-15-2-50,9-1 0,-11 0 2,8 0-2,-11 0 19,9 0 32,-10 0-40,9-1-9,-7-2 18,16-5-21,-11 3 4,15-6-6,-15 6-6,10-5 6,-9 4 48,18-8-3,-16 6-42,17-9-1,-19 8-2,11-7 3,-16 9 53,4-3 23,-13 7 94,1 1-86,-4 1-9,0-3-111,1 1-51,2-10 47,0 4 21,3-10 16,-2 8-51,3-11-86,-3 6 243,0-20-36,-3 17 34,-3-18-51,-3 21 31,-12-11-42,5 14 9,-10-7-51,12 13-9,-6-1 6,9 5-223,-12 0 122,8 2-56,-14 0 110,9 2-82,-14 4 96,11 0-440,-19 8 202,20-7-477,-8 5 225,19-9-1115,0 1 156,5-1 1485,2 2 0,0-3 0,0 2 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31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70 11933,'-16'-34'1689,"4"7"-1129,9 26-104,1 1-109,1-1-41,-1 1-32,0-1-53,1 0 460,-4-1-415,4 1 114,-2-1-1385,2 2 1378,8 3-135,0 1-168,6 3-62,0 1-5,-1 0 5,1 1 1,-1-1 24,3 2-33,-5-2 3,8 5 22,-8-5-28,9 5 3,-8-5 3,8 5-3,-10-7-3,8 5 1,-11-7 4,7 3-2,-7-3 3,7 2 3,-6-3-1,5 3-5,-6-2 9,2 0-9,-5-2-14,0 0 5,-3-1 54,2-1 39,-1 1-215,0-1 159,0 1 61,0 0-24,0 0-2790,0 1 1518,-1-1-1854,2 0 6337,-2 0 1,2 0 0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33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16226,'36'26'78,"-5"-5"-44,-22-16-29,0 0-2,1 1 39,0 0-42,1-1-8,-1 0 8,1 1-3,-1-1 39,8 5-64,-7-3 34,10 5-3,-12-6 2,5 3-5,-7-5-8,2 3 0,-5-5 5,0 3 39,-3-3 3,2 3-39,-1-3 12,1 1 52,-3-3-319,2 0 255,-1 0 213,1 1-143,1 0-70,0 0-361,0 0 50,-1 0-87,1-1-556,-2 2 271,1-2-4882,0 1 15395,-1-1-7373,-9-3 1,5 2-1,-6-3 1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34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0 16287,'-25'35'714,"2"-4"-604,7-17-77,-1 1 4,1-1-29,1 3-2,-1-2 55,0 2-61,-1 0-3,0 0 1,0 2-1,-1 0-17,-14 20-22,12-14-8,-25 33 44,26-34-5,-13 20-73,21-26-11,-2 7 50,9-17 28,1 4 9,2-10-183,1 0-268,2-7-241,2 0 23,3-6-354,3 1-767,3-2 11628,9-6-8124,-48 45 1,30-29 0,-40 38 0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56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1253 19169,'17'-25'-112,"-3"3"120,-10 6 34,1 1-36,-1 0 30,0 0-2,0 0-1,-2 1 12,0-1 101,-1-2 50,0-4-194,-1 4 35,0-4-37,0 11 14,0-4-14,0 6-6,0-6 3,0 7-11,0-6 6,0 6 5,0-3 12,0 5 5,-1-3-6,0 4 6,0-4-8,1 3 16,-2-9-28,0 6-2,-1-7 2,1 7 9,1-7-3,-1 7 39,0-6-5,1 5-28,-3-8-12,2 8-2,-2-7 8,3 8-14,-3-9 8,3 7-5,-3-10 2,2 8-7,-1-8 10,2 8 0,-1-17 15,1 13-6,1-13-3,0 17 61,-1-7-61,1 11-5,0-9 38,-1 10 9,0-7-39,-1 8 81,-1-6-22,2 5 10,-3-7-16,2 8-61,-2-6-37,1 7 8,-1-4 31,1 3 1,1-2 4,1 5 12,1-1-14,0 3-67,-2-2 59,2-1 19,-3-7-11,2 3-11,-2-6 53,1 7-51,-1-5 4,2 5-12,-3-11-28,2 6 84,-4-18-39,4 16-5,-3-14 10,2 17 65,-2-7-28,2 8-44,-1-3 2,1 6 5,-2-4-5,1 5 0,-3-9-28,3 7 28,-2-8 0,4 9-50,-2-6 47,2 7-8,-2-4 5,2 4-11,-2-7 17,2 8 0,0-6 6,0 8 86,1-2-41,0 4 19,0 0-67,0 0 8,0 1 8,-1-1-19,1 1-128,0-1 161,-1 0-33,2-1-196,0-2 109,0-2 87,-2-1 34,2 0-34,-2 1-53,0-5 112,1 5 53,0-2-110,0 6 18,0 1-37,0 1-86,0 0 97,-1 1 9,1-1 0,0 1-3,0 1 0,0-1-3,0 0 0,1 0-5,-1 0-62,-1 3 70,0 1 84,-9 11-42,2 0-40,-13 18-35,10-16 22,-5 8-23,12-17 17,-2 2 12,4-5-9,-3 6 5,3-5-33,-1 1 34,3-6-85,0 0 116,1-2-208,-2 1 221,1 0-36,0-1 0,1 3 70,0 1 17,-1 2-81,0 1-6,-1 1-34,1-1 26,0-2 8,0 1-9,1 0 1,0-3 2,-1 2 1,1-4-401,0 0 364,1-4 33,-1 1-24,2-4 33,1 3 59,2-3-31,1-1-34,10-10 12,-7 7 33,8-7-39,-12 11 0,6-5 8,-3 3 43,6-9-49,-4 5 18,6-11-14,-8 13-1,4-8-5,-7 12 3,3-6-37,-3 5 18,3-6 7,-3 6-30,4-3 39,-6 5 17,4-2-9,-4 4 43,0-1-18,-2 2-22,0 0-660,0 1 442,0 0 207,1 1 154,3 1-68,3 1-32,2 0-54,3 1 0,8 1 0,-6 0 2,10 2 7,-10-2-4,8 3-5,-9-3-2,10 4 2,-13-3-6,5 2 3,-12-5 9,0 1 2,-3-3 1,-1 1-51,1 1-3,-1-2 3,1 2 42,0-1 59,1 1 83,8 4-142,-5-2-2,6 3-4,-8-5-8,0 0-20,-2-1-16,0-1 50,0 1 98,2 0-92,1 0 2,0 0-2,0 1-1,0 0 1,0-1-9,0 2-5,-2-1-709,-1 1 552,-1-2-367,-1 2 30,-4 0-1925,-12 9 237,0-2 2190,30-21 0,-15 12 0,31-23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4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42 15193,'-42'-23'-40,"7"5"35,32 18-68,0 0-25,0 0 56,0 0 42,-1 0 0,0 0 6,-2 0-6,0 0-3,-1 0-31,0 0-11,0 0 45,1 0 31,1 1 34,1 0 13,1-1 163,1 0 1920,1 0-2239,2 3 16,-1-3-94,1 3 102,-1-2-27,0-1 3,1 3 78,0-1 137,2 3-89,0 1-43,1 2 4,1 0 44,0 1-45,-1-1-2,-1 1 36,0 0-39,1 0 8,-1 0 22,1 1-24,-1 0-1,0-1 37,0 1-39,-1-1 2,-1 0 45,1-1-50,0-1-3,-1 0 3,0 0 0,0 0-1,0 0 1,0 2 0,0-1 5,-1 3 1,0-1 27,1 2 6,0 0-39,-1-1 3,1 1-4,-1-1 7,0 0-1,0-2-2,0-1-6,0 0-9,0-1-35,0 1 38,0-3 6,0 2 0,0-1 3,0 0-3,0 1 5,0 0 32,0 1-32,0-2 1,0 2 2,0-1-8,0 2 3,0 0 0,0 0 3,0 2-6,0-2-3,0-1 3,0 0 3,0-1 5,0-1 0,0-1 29,-1 1-34,0-2-3,0 2 2,-1-1 4,1 2 2,0 0-8,-1-1 0,2 0-8,-1-1 0,0-1-29,1 0 32,0 0 2,0-1-3,0 0 3,0-1 3,0 1 6,-1 1 0,1 1 2,-1 1-5,1-1 0,-1 1 2,-1-1-5,1 0 3,-1 0 5,1-1-8,0 1 3,0 0 6,0-1-7,1 1 1,0-1 0,-1-1 5,1 0 1,-1 0 27,0 1-33,0 0-3,1 1-8,-2 2 2,2 0 3,-2 2-75,1 0 78,-2 1-3,1 1 0,0-3 0,-1 1 3,1-1-2,0-1-1,1-1-3,1-1 6,-1-1 6,0 0-1,1 0 32,0-1-32,0-1 1,-1 0-6,1 0-3,-1 0-5,1-1-37,0 0 39,0 1 4,0 0 2,0 1 0,0 0 5,-1 0 32,1 0-4,0 1 1,-1 0 2,0 1-27,-1 0-1,1 0 28,-1 0-33,0 0-3,0 1-11,-1 1 11,0 0 36,-1-1-36,1 1-5,0-2-32,1-1 29,1-1-26,1-1 29,-1-1-4,0 1 1,1 0 5,-1 0 3,1 1 3,0-1 0,-2 1-3,1 0-3,0 0-8,0 0 2,1-1-33,-1 0 28,0-1-22,1 1 33,0-2 3,0 2-8,0 0 2,0-1 1,0 0-4,0 1 9,0-1 9,0 1-4,0 0-5,0 0 0,0 1 0,0-1-5,0 0-1,0 0 3,0 0 0,0 0-8,0 0 6,0-1 2,0 1 0,0-1-3,0 1 1,0 0-4,0-1 1,0 0 5,0 1-5,0-1 2,0 2 6,0 0 0,0 1-3,0-1-2,0 0 5,0 1-3,0-1-5,0 0-1,0 0 1,0 0 8,0 0 0,0 0 3,0 1 2,0 0-2,0 0-3,0 1 36,0 0-36,0 2 0,0 0-5,0 1 2,0-2 3,1 0-6,0-2-30,0 0 28,0-1-26,0 1 31,0-1 3,0 0 0,0-1 3,1 1 3,-2 0 2,0-1 0,0 2 37,0-1-3,1 2-5,-1 0-29,1-1 0,-1 0 26,0 0-26,0-1 4,0 0-4,0-1-2,0 0 674,0-1-674,1-4-6,0 1-460,0-4-150,-1 1-210,0-1-172,0-3-511,1 0-732,3-4-2080,1-2 14145,2-1-7373,-14 51 1,8-31-1,-12 40 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49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0 17147,'1'36'11,"-1"-6"26,-3-23-35,0 0-2,0 0 3,0-1 31,0 0 36,1-1-9,0 1-61,1-1 0,0-1-5,0 1-57,-1 3 54,0-3-40,1 3 51,0-6 8,0 1 23,0-3-197,0 1 135,1 1 28,0 0 177,-1 2-130,0 0-47,-2 1 6,1 0 28,1-1-29,-1 0 4,2-3-343,-1-1 334,0 2 121,1-1-82,0 3-39,0-2-8,0 2 8,0 0 53,0 0-45,0 0 48,-1 4-56,1-3 9,-3 8-9,1-8-31,0 3 39,2-6-139,0 0-222,0-1 356,0 0 251,0 1-181,-1 1-73,1 0 37,-1 1-4,0 0 37,-1 4-67,0-1 3,-5 10-6,4-8-17,-5 10-28,5-10 11,-3 10 34,4-9-8,-3 8 8,3-11-6,-1 4-30,1-6 2,0 3-22,2-5-22,0 1 67,0-3-2814,0 0 1281,4-7-1989,0 1 13363,3-5-7387,-13 19 1,6-10 0,-9 16 0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0.5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15361,'20'-9'53,"-2"1"45,-13 6-53,1 0 8,0 1-8,2-1-45,1-1-37,0 0 32,0 0-4,0 0-142,2 1 98,-2 0-28,6 1 50,-5 0 36,0 1 1,-2 0-9,-5 0-30,6 0 30,-4 0-8,11 1 13,-8 0 35,9 2-398,-10-2-239,5 0 206,-6-1-663,2 0 388,-6 0-1134,-2 0 0,-1 0 0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1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13838,'25'-15'-93,"-4"2"93,-9 12-5,-1-1 2,1 1 6,-1 1 39,1-1 2,1 1 57,1-1-101,3 1 45,20-2-17,-13 1-28,21-2 8,-26 2-5,12 0-6,-17 1-5,10-1 0,-16 0-37,4 1 45,-9-1 98,0 1 3178,-3 0 1,0 0 0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3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447 0 13782,'-21'11'106,"4"-2"-70,13-9-33,1 0-3,-1 0 6,1 0 75,-2 0-20,0 0 4,-1 0 5,-1 0 3,-2 1 25,0 1 16,-7 2-32,1 1-29,-1 0-59,-1 2 6,9-3 311,-12 6-185,6-2 22,-24 13-111,16-8 184,-27 16-215,29-17-12,-14 10 6,19-12-56,-8 6-6,13-7-72,-4 5 81,8-7-9,-2 9 87,5-7 57,-1 10-46,3-10-86,1 9 44,0-8-5,0 6 5,1-8 59,7 3 12,-2-7 148,14 1-143,-8-4 0,16 1-65,-10-2 40,18-2-45,-11-2 3,20-6-82,-17 1-444,32-13 433,-29 10-268,33-18 251,-38 17-100,18-14 207,-26 15 67,7-9 23,-14 9 98,5-7-74,-11 7 200,1-11-224,-4 11 41,-4-9-78,-2 12 65,-11-6-118,5 9-171,-13-5 110,12 9-172,-10-1 90,8 2-680,-13 5-124,11 0-2757,-13 8 126,16-5 3578,-5 3 0,11-7 0,0 0 0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4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15879,'6'38'-37,"-2"-7"40,-4-24 3,0-1-6,0 0 5,0 0 1,0 0-9,2 5-5,-1-4-32,5 6 38,-2-6-1,7 5 0,-5-5 65,9 4-62,-7-5 14,9 3-12,-11-5 211,3 0-81,-8-3-2448,-1 0 1170,0-4-2141,0-1-456,2-2 13573,-2-3-7373,0 19 1,0-12-1,-2 16 1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6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 16047,'-30'32'266,"2"-3"-107,12-13-36,0 0 1,0 0-54,2-1 8,-1 1 17,2-1-33,1 0-62,2-1-101,-4 12 98,5-10-33,-3 16-26,7-17 12,0 10-9,3-10 9,3 19 50,3-16 8,5 21-5,-3-24 22,4 9-31,-8-16 1,2 2-48,-2-6-1,4 2 88,-1-2-37,6 4 3,-3-2 37,9 6-29,-8-5 20,8 4-672,-10-7-958,3 1 378,-5-2-5126,2-1 6350,-3-1 0,-1-1 0,-2 0 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7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15377,'41'26'-81,"-6"-2"143,-26-15-62,0 1-6,-1 0-2,1 1-1,0-1 9,1 1 6,1 0 47,1-1 40,16 13-88,-12-10 48,15 12-8,-20-18 0,6 5-45,-9-8 56,4 3-56,-6-4-1411,1 1 854,-4-2-1916,1 1 487,-2-1 1986,-1 2 0,-1-3 0,0 1 0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7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11 333 15053,'-7'-38'-306,"4"4"253,17 20 45,2-1-23,3 1 31,-1-1 3,1 2 2,0 0 4,-1 0-9,0 1-3,0 0-47,19-16 8,-16 13-1154,18-16 372,-26 20-5851,5-14 6675,-11 14 0,1-4 0,-7 12 0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9.0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41 16525,'11'-17'143,"-4"3"-143,-15 13 0,0 0 6,-3 0-6,-1 1-67,-2 0 67,0 0 5,0 0-5,0 2-50,1 1-82,-4 2 124,-2 3 72,2 1 166,-17 13-227,19-11-6,-14 14-39,19-14 39,-4 6-50,6-9-62,0 6 62,4-7 36,-1 5-89,4-7 8,-2 3 98,3-5 53,0 1-87,0 0-33,0 5 61,0-3 12,3 7 0,0-7 41,6 9-47,-4-7 31,5 6-31,-5-8-3,3 4 6,-3-5 31,5 2-32,-2-3 15,14 1 28,-9-3-81,13 1 30,-12-3-98,10 0 104,-13 0-30,7 0 72,-11 0 47,4 0-86,-3 0 67,14-7-73,-7 2-235,17-11 202,-14 7 27,16-12 18,-17 10 134,9-12-82,-16 11 71,2-8-62,-7 9 81,-1-6-89,-2 8 61,-1-11-70,-1 10 62,-3-10-110,-2 11-5,-8-7-5,1 7-82,-13-7 79,10 8-132,-11-5 50,15 8-1226,-12-1 655,13 4-1176,-10 0-294,13 2 2131,-3 0 0,7 0 0,-1 1 0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59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15411,'7'20'73,"0"-3"-48,0-9-25,1 1 6,0-1 30,2 1-36,-1 0 45,0-1-40,0-1 54,7 5-6,-6-5 34,11 5-87,-14-9-717,6 1 289,-10-3-1479,1-1 84,-4 0 1823,0-3 0,0 2 0,0-2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0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0 15512,'50'6'14,"-6"-2"-9,-31-4-2,1 0 3,-2 1-1,0 1 40,-1 1-11,-2 2 2,-2-1 62,0 2-19,-3-1 35,0 2 21,-2 0 50,-1 1 19,-1 2-11,0 2-61,-1 2-17,-5 3-37,-2 1-8,-6 2-14,-2 0-22,-2 0-29,0-1 48,-1-2-16,2 0-4,0-3-24,1-1 27,3-3-27,1-1 33,1-2-9,2-1-33,-1-2-8,3 0 2,-2-2-30,2 1-17,-1 0-370,0 0 98,1 0-53,-1 0-84,1-1-258,0 0-204,2-1-238,-1-1-580,4 0 793,0 0 0,2 0 0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00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15711,'13'27'14,"0"-2"-6,-6-14 3,1 0 23,-1-2 11,1-1-40,-1 0 32,1-1 24,2 1 43,2-1-104,-2-2-521,2 0-22,-7-3-154,1 0-160,-3 0-300,2-1-1041,-1 0-1380,1-1 3578,-1 0 0,-2 0 0,0 0 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01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319 0 14316,'-25'42'921,"2"-5"-671,8-21-29,-1-1-106,0 1-62,0 0 45,0 0-45,0 0 45,0-1-36,1 0-57,1-2 4,-7 8 19,0-2 5,1 1-103,3-5-28,10-8 28,-1 0 25,3 0 43,1 0-35,0 1-8,0 1 37,-1 0 2,2 0-30,-1 1 30,2-3-873,-1 1-61,2-6-883,0-1 1,1-1 0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01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1 6994,'13'9'2226,"-2"-1"-1350,-11-8 1504,0 0-2262,7-4 80,-5 3-27,7-3-25,-5 3-12,1 1-33,0-2 51,2 1 22,7-1-183,-5 1-36,7 0 99,-9 1-63,1 0 9,-5 1 686,8 9-585,-5-3 184,7 15-52,-7-10 52,2 10-195,-3-7 61,4 13-92,-4-10 162,4 24-151,-5-20 81,2 20-89,-4-22 53,-2 9-17,-2-13 61,-5 9-72,-1-12 179,-19 13-196,9-13 42,-37 14-117,25-17-544,-31 7-176,30-11-944,-20 0 341,23-4 1328,-7 0 0,23-1 0,2-1 0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08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1287 18673,'32'-24'-3,"-7"4"-2,-19 11-4,0 1 1,0 0 2,-1-1-44,2 0 44,-1-1 6,1 0 6,0 1 148,6-10-121,-7 10-16,7-10-11,-10 13 44,3-4-16,-3 5 44,-1-2-69,-1 3 69,1 1-72,-1 2-15,-1 0 43,1-1-1,-1 2-33,0-3-42,1-1-53,1-2 95,0-1 11,2-4-2,-2 2-1,3-5 45,-2 4-44,1-7-4,-1 8 7,0-8-10,-1 12-7,0-4-54,-1 6 6,0-2 19,0 2 31,0-1 6,0 2 11,1-2-78,-1 1 30,4-6 37,-1 2 39,4-6-34,-5 7 102,3-6-110,-4 6-12,3-4 7,-3 2-37,5-6 39,-3 5-5,4-7-26,-4 9 143,5-9-25,-5 7-42,6-5-33,-5 8 30,2-5 3,-3 5 3,1-2-3,-3 4 5,2-4-47,-3 5-3,3-5 3,-3 3 0,3-1-33,-3 3 33,3-4 0,-2 3 0,1-3 5,-1 3 60,2-5-65,-1 4 8,3-6-2,-3 6 33,1-5-33,-1 5-15,1-5 4,-1 3-7,2-8 7,-3 7-12,5-10-45,-3 10 46,4-7 16,-5 8 44,4-4-38,-4 5 103,4-6-109,-4 6-5,3-6 13,-3 5-8,4-7-6,-4 4-41,6-8 44,-6 10-75,5-8 69,-4 10-50,2-4 6,-2 5 39,3-6 20,-3 6 5,4-7 25,-4 7 40,1-3-31,-2 5-40,1-5-5,-1 3 56,5-10-14,-3 5 9,5-12-43,-6 13 1,4-10-9,-5 12 8,1-5-8,-2 6-39,1-2 30,-2 4-44,0 0 45,0 2 5,0 1 3,0-1-134,2-2 125,0-2 4,4-3 7,-3 3 7,2-4 36,-2 4 30,3-5-13,-3 5-23,1-5-39,-3 6-8,1-4-1,-1 5-78,1-4 79,-2 5-6,2-3 11,-2 4 0,1-1 6,-1 3 36,0-1-39,1-2-61,2-4 61,-1 1 8,3-6 34,-2 5 23,5-14-77,-4 10-38,5-13 0,-5 13 10,2-3 40,-5 9 42,1 0-39,-3 4-9834,0 1 13107,3-2 1,-1-1 0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10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57 16495,'-16'39'-160,"3"-4"115,13-26-5,0 1 39,0-1 11,0-1-6,0 0 6,1-1-78,0-2 41,1-1 32,0-1-1,2-2 6,-3-1 17,6 0 232,-3 0 6,9-3-194,-3-1-7,12-6-54,-7 1-457,15-12 326,-14 9-144,12-13 169,-16 13 212,7-12-103,-12 12-48,5-9 37,-10 12-37,1-3 98,-3 5 115,1 1-95,-1 3 59,0 1-124,0 1 415,0 0-530,0 5 107,0-1 362,-1 5-88,-1 2-184,-1 0-57,-1 3-24,1 0 2,-1 3-6,2-6-10,0 5-46,2-9-44,0 0 34,0-5 16,0 2 81,2-2-83,5 4-51,0-2-1468,7 2 298,-3-2-5125,7-1 16223,-8-1-7373,-37-11 1,21 8-1,-30-8 1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2:11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16817,'-7'42'193,"2"-8"-154,0-24-39,1-1-3,0 0-30,1 0 33,0 0 0,0-1-31,1 0 28,-1 0 3,1-1-76,1 4 74,0-4 10,0 4 34,1-6 8,-1 1 20,1-4 364,0 0-677,4-4 243,1 1 131,8-2-128,4 2-3,2-2-3,4 1 1,0-1-96,7 1 56,-10 1-65,6 0 107,-14 1-3,7 0 9,-10 0 72,3 0 46,-10 1-1872,-1-1-391,-7 0-2473,0 0 14442,-5 0-7373,20 0 1,-10 0-1,16 0 1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2:03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59 14543,'-12'-22'67,"1"4"-58,8 13-1,1 0 98,0 2 144,1 0-26,1 2 1223,-1 0-1492,-1 2 1,2 0-1,-2 1 11,2 0 34,-1 1 263,0 2-53,-1 4-134,-3 15-28,1-7 41,-3 22-131,6-21 34,-2 14-1,2-17-7,1 8-21,-1-12-22,1 8 6,0-11 22,1 5 34,0-8 3,2 4-6,-1-4 61,1 6-61,0-5 9,1 6-1,-2-5 34,1 11-33,-2-9-12,1 6 0,-1-10-39,-1 0 34,0-3-278,0-2 250,2 2 36,-2 0 238,2 1-168,-2 1-70,1 0-9,-1-1-44,1-1 17,-1 0-225,0-2 191,2 2 70,-2-1 238,2 1-131,-1 1-107,2 0-70,0 1 64,-2-2-8,1 0 11,-2-1 54,0 1 89,0-1-115,1 5-78,-1-3-43,1 1 60,-1-3-236,1 0 239,1-1 22,-1 0 11,2 0 249,1 0-64,2-1-79,2-1-58,2-2-34,11-7-14,-7 5-3,14-8 3,-16 7 5,10-5-5,-10 5 0,9-4 0,-9 4-8,11-6 0,-12 6-4,13-5 7,-17 9-57,6-3 54,-9 5 8,0-1 64,0 0-55,5-2-7,-2 1 1,5-2 3,-6 1 81,4 1-79,-7 1 79,2-1-34,-4 3-1092,-1-1 233,-3 1-381,0 1-782,-5 0 11799,-6 6-8206,28-12 1,-20 8 0,27-10 0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4:01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87 12490,'-4'-18'652,"0"2"-579,4 13-11,0 0 11,0 0 9,1 0 97,0-1 36,0 2-24,-1 0 352,2 1-552,-2 0-170,1-2 17,0 0 64,1-2 36,1 0 54,-1 0 8,0 1 11,0 0 347,-1 3 782,-1 0-1140,-2 5 151,0 0-64,-2 5-76,-1 0-11,-1 3 0,1 2-53,-2 6 53,2-6 3,-2 13 58,4-15-35,-3 10-80,3-13 1,1 4-42,1-5 53,0 6 36,1-5 1,4 8 8,-1-8 2,4 5 1,-2-9-6,1 2 8,-4-4 152,0-1 5,-2-1-484,1-1 229,1 0 90,1 0 241,2 0-118,1 0-86,2-1-1,1 0-2,2-1 55,6-4-86,-3-1-6,12-6-165,-10 2-87,16-13 300,-19 11 70,7-10-70,-16 13 53,0-4-65,-4 6 29,0-5-62,0 7-168,0-4 81,0 7-145,2-4 142,-1 5-193,1-2 177,-1 3-65,0 1 163,1-1-163,1 1 45,-1 0-78,0 0 167,-1 0-24,-1 2 478,0 1 190,0 10-475,0-4 109,0 9-233,0-9-50,0 5 42,0-6 17,0 7-70,0-7 44,1 3 54,1-7 20,5 5-105,-1-4-1567,6 3 433,-4-6-4647,7 1 5821,-6-3 0,1 0 0,-8 0 0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4:02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15601,'-13'43'-25,"1"-7"25,6-25 53,0 0 1,1-1-54,-1 2 0,1-1-6,0 2-2,0-1 8,1 0-3,0-1 3,1-1-67,-1 8 58,2-8-72,-1 7 28,2-12 0,1-1 55,0-2 449,0-2-630,3-1 179,2 0 36,5-4-30,4 2-6,3-1-364,13-3 283,-8 3 2,12-3-2,-19 5-17,3 0 45,-11 1-510,1 0 292,-5 1-1136,0 0-1482,-2 0 235,-1 1 12484,-5 0-7373,5-1 1,-5 0-1,7-2 1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4:04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49 127 11518,'36'-1'-966,"-5"0"586,-25-1 32,2 0 94,0-1-10,1 0-91,1 0 24,-1 0 96,1-1-39,-1 1 167,2-1 205,-2 0 0,-2 1 96,-2 0-186,-5 1 157,1-2 154,-1 1-47,0-2-70,0 1 472,0-4-273,0 4 1088,0-2-1108,0 4 381,0 1-673,-2 1-33,-1 0-56,-3 0 115,-1 1 4,0 1-2,-6 0-108,5 0 181,-7 1-154,8 0-19,-5 0 56,6 0-3,-6 1 31,6-2-40,-3 2-94,5-2-82,-2 4 286,2-1 436,-6 12-509,3-7-8,-9 12 11,7-10 103,-7 9-148,8-8-101,-3 6 37,6-9-253,-1 6 253,5-8 0,-1 5-29,2-6 4,1 5 33,1-5 0,5 5 30,1-4 91,15 4-88,-8-7 23,16 3-14,-13-6 6,23-1-40,-18-1 34,21-2-42,-23 0-422,13-6 304,-15 4-106,12-6 171,-19 6-28,6-4 44,-14 5-204,3-4 144,-3 1-183,9-10 277,-4 5-6,10-12 9,-9 11 48,6-9 50,-7 9 8,5-10-44,-8 11 190,1-9-191,-6 11 138,-1-9-199,-2 8-14,-7-11-28,-1 10-33,-9-6-7,7 8-142,-14-4 216,11 8-678,-12-2-1,14 5-2219,-7 0 971,10 2 1935,-5 3 0,11-3 0,-2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6.9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11807,'62'38'1919,"-13"-5"-1444,-54-22-71,-1 0-108,0 1-100,1 0-134,-1 0 0,1 0 44,-1 0-8,1-1-34,-1 0-58,0 0 39,0 0-40,-1-1-5,2 0-53,0-1-28,1 0-9,1-1 29,2-1 52,0-1-436,0 0-84,1 0-118,-1-3-165,1 2-294,0-2-524,0 1-613,0-1 138,0-1 2105,1 0 0,-1-1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1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1 13950,'-77'59'341,"12"-8"-288,55-36 12,-1 1 5,2 2 2,0 0-69,1 0 3,1 2 47,2-1-53,1 0-8,2-1-46,1 0 18,1-1-17,0-2 8,1-1-5,2-2 50,2-2 0,3-1 5,1-3 1,-2 1 2,2-3 76,1-1-78,0-2-12,1 0-470,2-1-398,0-1-285,3-3-586,-1-1-1298,0-4 3043,-2 0 0,-5 3 0,-3 2 0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4:04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1 272 13496,'33'-25'-87,"-2"2"25,-12 5 25,3 0 37,1-1 0,2 0-42,1 1 37,0 0 2,1 1 3,-1 0-78,18-11 69,-19 12-761,15-9 171,-31 20-1694,1-1 697,-10 6 1596,0 5 0,0-4 0,-1 3 0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4:05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14969,'6'41'543,"-2"-6"-417,-8-26-3,0 1-61,2 0-9,-1 2 36,2 2-80,-1 2 69,2 0-75,0 1 33,0 12 9,0 0 17,0 0-815,0-3-222,0-18-3967,0 3 4942,0-8 0,1-1 0,-1-1 0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2:35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17326,'44'18'70,"-6"-2"-64,-25-12 44,-1 0-50,-1 0 3,1-1-3,-2 0 3,0 0 5,1-1-5,1 0-11,18 7 8,-15-5 14,19 9 28,-23-7-26,9 4 38,-8-4-49,16 9-2,-13-8 39,13 8-42,-15-8 0,6 5 53,-8-5 3,11 9-53,-11-7 103,14 11-97,-15-11-1,6 4-5,-7-6 11,7 5-14,-6-5 3,9 5 0,-10-7-3,8 4 0,-7-4 0,11 9 2,-11-6 43,11 9-11,-13-9 53,8 7-82,-8-6 62,6 5-16,-8-8-37,10 8-11,-7-7-3,5 3 2,-6-4 1,7 3-3,-5-4 6,7 5 2,-9-6-2,7 3 44,-6-3-2,12 7-45,-11-6 151,14 9-152,-14-8-2,7 5 3,-11-7 0,4 3-6,-5-3 9,6 4-3,-5-4-3,3 2-3,-5-3-8,2 2 11,-2-3 50,8 7 62,-4-3-98,9 6-8,-6-4-1,7 5-8,-6-5 3,14 8-2,-13-8-1,11 5 0,-16-8-3,7 6 6,-8-6 9,7 6 33,-5-5-45,9 6 6,-9-6-6,5 2 6,-9-5-6,4 4-3,-4-3 4,4 4-4,-5-5-2,2 1 5,-2-1 11,5 4-2,-3-3-6,6 4 0,-5-3 14,11 8-6,-6-5 34,12 10-39,-11-9 5,15 14-5,-13-12 6,6 8-1,-11-10 28,3 4-27,-5-4-4,4 5-2,-6-7 8,5 8-11,-5-8 9,6 9-1,-5-7 3,5 7-2,-4-6 50,7 14-59,-7-12 2,6 12 7,-8-11 44,5 13-53,-5-12 6,3 9 44,-6-13-39,2 4-11,-2-6 3,2 4 0,-2-5-6,2 7 6,-3-7 2,4 10 4,-4-8-1,4 9 1,-3-6 100,4 16-109,-4-13 0,3 11-31,-4-18 34,2 3-9,-3-7-5,2 2 8,-2-4-42,2 1 40,-2-2-48,2 1 50,-2-2-414,0 0 184,-3-4-321,-1 1 134,-4-4-126,0 1-387,0 0-369,-1 1-4326,-5-1 15458,5 3-7379,30 19 1,-18-11-1,27 14 1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2:36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17732,'41'6'45,"-6"-2"-45,-22-1-3,-2 0 3,0 0-5,-2 0 5,1 1 0,-1 0-6,1 0 37,4 2-37,7 5 9,-4-2-9,5 4 6,-13-6 6,6 3 106,-6-4-20,11 8-55,-10-8-34,11 9-6,-13-9 0,3 3 3,-8-7 11,0 1 23,-2-3-185,0 1 151,1 1 95,-1-1-84,2 2-11,0-2 0,1 1 14,-1 0-6,-1-2 79,0 1-78,-1-3 24,2-1 82,1-4-109,9-14-9,-2 2-241,16-21 166,-10 13-17,13-18 58,-13 20-30,10-11 61,-14 19-41,7-6 47,-11 15 53,0-1-47,-7 8 75,-2 0-160,-5 5-201,-2 0 202,-6 5-37,-2 2-103,-2 2-171,-1 0-272,-1 2-1498,-4 5-68,6-5 2227,-6 7 0,15-14 0,-2 0 0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28:40.7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43 15839,'7'-17'205,"-2"2"-197,-6 13 3,1 1-767,0 0 418,2 0 284,5 0 26,5-1 28,8 1 12,5 0-12,6 1-6,4-1-64,3 1 25,1 2 37,43 13 58,-38-5-45,5 5 1,-2 0-6,-16-2 37,24 12 220,-30-12-159,18 9-92,-16-10 61,24 8-67,-16-9 168,60 9-64,-38-11-71,2 0 1,0-1-34,2-2-31,-6 0 0,0 0-11,-6 0 34,28 5 5,-54-7-8,8 3-25,-18-3 5,13 5 31,-13-4-9,14 8-27,-12-6 0,14 8 64,-10-6-31,17 9 3,-13-7 204,23 11-167,-23-12 63,26 10-97,-30-14 14,21 5 50,-20-6-42,16 2-25,-13-2-140,21 4 185,-14-3-56,46 13 11,-33-8 53,47 12-11,-45-12-67,51 11 25,-46-10-92,44 11 55,-52-11 37,25 10 53,-32-9-36,26 7-11,-33-11 55,15 4 1,-27-9-59,7 2-3,-11-4 134,16 1-195,-12-2 58,14 1-31,-14-1-2,11 1 41,-9 0-2,25 4-3,-18-2-19,26 6 72,-25-5-45,14 5 1,-18-5 19,6 1 11,-18-3 14,3-1-53,-10-1 143,4-1-143,-4 0 56,4 0 14,-4 0-70,4 0 0,-5 0 47,1 0-360,-2 0 181,0 0 132,1 0 25,2 0 20,2 0-42,7 0 50,-2 0-8,7 0-45,-9 0-132,3 0 88,-8 0-141,0 0 182,-3 0 0,2 0-5,-1 0 69,7 2 46,-4 0-102,6 1 82,-5-2-84,2 0 33,-5 0 76,0-1-148,-2 0-87,0 1 123,2-1 64,0 0-58,4 0-6,1 0 81,2 0-11,5 0-70,-3 0-804,10 0 502,-7 0-952,17-2 657,-13 0-798,14-1-78,-21 2 1473,1 0 0,-9 1 0,-2 0 0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39.8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260 0 14977,'-23'20'-64,"4"-3"27,15-12 29,0 2-29,-1 1 32,0 1-1,-1 2 3,0 0 3,-6 9 0,5-7-2,-6 12 2,6-12 100,-6 11-38,6-8 44,-14 22-100,11-16 30,-12 18-36,13-22 3,-5 8 6,8-14 83,-6 9-28,7-12 6,-5 5 82,7-8 150,-4 2-302,5-4-81,-2 0 39,3-3-244,1 0 250,0 1 36,0-1 36,-1 2-41,0 3-32,1-2-36,-1 2 73,1-4 54,0 1-18,0-1 0,0 1-33,0-2-42,0 2 151,0-2-112,3-3 62,1 0 24,3-2-86,1 0-47,2 0 44,0 0-87,9-3 85,-8 2-130,13-1 133,-12 3-52,9 1 49,-8 1 5,7 0-3,-9 1 93,5-1-82,-8 1 37,2-1 8,-6 0 17,0-1-25,-2 2-9260,-1-1 12491,-5 1 1,-1 0 0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0.6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28 139 14053,'-14'34'112,"2"-7"-67,12-25-557,-1-1 568,5 0 33,0-1-27,7 0-54,1 0 48,2-2-19,2 0-32,2-3-2,1-2-37,10-3-542,9-6 440,-7 3-172,7-6 129,-24 10-22,6-10 307,-12 9 40,0-9-93,-7 10-11,-5-10-9,1 10-30,-7-7-3,5 10-45,-4 0 17,3 3 17,-4 0 11,4 2 67,-5 0 113,6 1 246,-5 0-300,4 0 22,-12 3-30,7 0 240,-13 6-249,11-2 43,-9 9-88,8-5 132,-9 12-115,12-10 62,-8 18-109,13-18-76,-3 14 5,7-15-19,0 5-8,2-8-51,2 4 115,2-7 17,12 4 44,-4-6 49,17 0-105,-13-4 34,18 0-548,-12-3-3773,31-9 905,-24 3 3377,15-5 0,-31 9 0,-5 2 0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1.1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288 0 14467,'-19'41'138,"2"-4"-130,11-23 3,0 1 42,-1 2-50,0 0 25,-1 3-28,1-1-33,0 2 33,0-1 2,1 1 85,-1 19-70,0 1 28,-1 0-31,-1-1-9,3-22 130,-7 16-54,5-16-19,-12 16 2,7-18 17,-17 14-81,14-16 3,-11 8-9,17-16-55,-1 1-12,8-5-1064,1-1 563,2-1-3131,0-6 2174,0-1 1531,0-15 0,0 14 0,0-6 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1.4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70 10071,'15'2'3940,"22"-5"-3931,-8-8 27,15 0-36,-21 5-630,0 1-256,1-1-2152,12-2 194,-8 0 2844,5 0 0,-20 5 0,-5 1 0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1.80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93 0 15725,'-13'41'523,"0"-5"-355,1-18-81,1 0-87,0 2-62,1 1 60,3 2-52,0 0 18,3 2 2,1 0 65,2 21-28,1-9-6,-1 11 3,1-24-532,0-6-11,1-11-53,-1-1-202,1-2-278,-1-1-913,1-2 0,-1-1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1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 13530,'11'7'2060,"-3"-1"-1449,-8-6 1259,0 0-1940,0 3-42,0 0-28,0 4 45,-2 2 50,-2 3 37,-3 4-51,-1 2-39,2 1 56,1-2-20,2 0-33,2-3-445,1-2-174,0 0-468,0-3-583,0-1-1233,2-2-813,2-3 3811,1-2 0,-1-1 0,-2 0 0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2.0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63 10239,'16'-15'4080,"-7"3"-4027,32 8-47,-16 1-6,2-2-602,2 1-454,0-1-1086,0 1-1957,-4 0 4099,-1 1 0,-13 1 0,-3 0 0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3.0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186 27 13218,'34'-13'-17,"-8"3"98,-25 10 1712,-1 0-1793,-5-2 53,-1 2-8,-7-2-45,1 2 53,-2 0-8,-2 0-39,1 3-4,-1 1-4,-1 3 2,2 2-185,-12 13 120,2 4 228,0 1-228,3 13 63,15-22-122,1 16 119,4-19-141,3 6 96,2-10 58,10 7-5,-1-10 14,14 6-12,-10-7-2,13 3-3,-15-5-11,7 2 11,-16-4 171,0 0-56,-5 0 151,0-1-79,0-1 751,-4 3-683,-1-2 8,-10 5-254,4-5 35,-12 2 1,7-3-154,-15-1 3,16 0-712,-5 0-89,15 0-6027,2-2 6934,3 0 0,0-1 0,0 2 0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4.3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0 12557,'1'49'406,"-1"-9"-361,-4-28 64,-1-1 90,0 0 54,0 2 100,-3 2 86,1 1-251,-3 3-152,-1 1 17,0 1 132,-17 25-177,14-21 1,-15 22-43,20-33-30,0 1-34,6-9 17,2-2 36,0-1 42,1-1 3,0 0 154,0-1 720,0 0-1891,-1 0 1062,0-3-37,0 0 46,2-2 16,0 2-26,0 0-44,-1 0-151,3-5 115,0 2-241,10-10 223,-3 5-251,16-10-56,-8 9 36,18-8 319,-14 8 0,17-8-47,-17 9-20,24-9 82,-23 10 24,19-6-38,-26 10-93,10-1 45,-15 4-37,5 0-2,-9 2 89,2 2 42,-4 1 112,2 6-33,-4-3 387,1 8-368,-3-6 123,0 5-109,0-4 317,-3 10-309,-2-9 323,-8 11-364,0-10-60,-14 10-52,7-8 39,-18 11-54,18-14-108,-10 8 111,19-12 1,-2 2 7,6-4 85,1 1-17,4-4-988,-1 0 918,6 0 53,0 1 20,5 1-70,1 1 50,3-1 36,4 1 54,26-1-140,-11-1 95,40 0-90,-31-6 82,35-4-84,-31-1 38,29-7-49,-37 5-334,26-14 347,-36 11 208,21-23-163,-32 21 79,8-16-23,-18 19 23,0-6-79,-5 12-6,0-1-44,-1 6 98,0 1-56,-3 1 33,2 0-78,-3 0 0,0 2 0,-1 0 37,-1 2-35,-1 1-2,-4 4 62,2-1 142,-12 15-173,9-9-84,-7 13-28,13-14-51,-2 5 79,6-8-143,0 8 188,3-9-37,6 6 53,2-8-436,27 2-199,-10-6-1370,39-1 207,-24-7 1790,34-8 0,-48 7 0,8-4 0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4.9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65 142 14792,'-18'49'19,"-1"1"1,-8 24-20,31-55 6,3-12-3,2-1 5,0-1 48,3-1 23,2-1 19,2-2 53,13-1-70,-5-3-28,31-12-16,-26 3 77,20-15-41,-31 13 112,5-8-149,-15 12-2,1-5-42,-7 11-79,-1 0 25,-1 4-1061,0-1 1123,0 5 65,0-1-65,0 4-37,1-3 37,0 0 26,1 0 91,3-1 96,10 5-25,0-5 61,22 3-151,-9-6 33,26-9-94,-18 1 103,23-16-76,-26 8 255,19-20-195,-33 18 94,5-18-42,-21 19-117,-17-21-59,2 19-11,-24-14-137,14 21-197,-16 1 79,18 9-2562,-24 17-476,24-4 3304,-11 11 0,23-14 0,3-3 0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7.5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212 36 13622,'-9'-20'918,"2"5"-758,4 15-107,-1 0-53,-1 0-42,-1 1 39,-3 3 0,-1 4 1,-2 5-7,-2 4-78,-6 14-2,-3 16 125,5-8 127,-1 14-163,13-31 75,-3 13-66,5-17 72,-3 20-11,4-17-62,-5 19-8,5-20-47,-3 21 47,3-21-20,0 15-50,3-22-655,0 3 50,1-10-2994,6-2 1973,-2-6 1696,9-8 0,-10 4 0,2-4 0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8.6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27 100 9270,'-15'-16'4520,"4"7"-4719,11 4 0,0 5 0,0 0 322,7 1-120,0 1 87,7 2-17,-1-2-20,2-1 28,10 0 1,-5-1-63,19-2 62,-14-1 1,21-7-49,-17 2 12,18-7-17,-23 7 45,10-5 16,-22 8 298,2-1-253,-13 5-134,0 0 0,-1-1 0,0 1 39,-1-1-2,0 1-35,0 0-4,0 0 83,0 1 143,-1-1-20,1 1 9,0 0-42,-1 0-31,0 0-48,0 0-92,-4 1 62,1 0-59,-6 4-12,3-2-80,-8 5 91,8-2 1,-9 8-3,10-4-3,-9 11 3,7-7-50,-7 13-20,9-14-90,-1 6 107,6-13-45,1 3 62,1-5-31,2 7 22,2-4 53,7 5 34,-1-7 101,13 2-107,-6-4 1,29-1-146,-19-4-614,38-8 625,-37 1 151,23-11-16,-30 9 8,8-8 16,-17 8 57,3-5-12,-10 9 107,0-1-115,-5 5-507,1 2 409,-3 6 160,1-1-62,-3 5 0,1 0 0,-1 0-17,0 0-11,0 0 162,-4 10-72,2-7-82,-3 10-72,5-13-9,0 1 3,2-7 79,1 0 674,0-2-753,1-5-219,0-2-10,3-5-1,1-2 71,5-4-169,11-10 222,-2 6-62,15-9 131,-15 16-167,9-4 97,-16 13-10,4 0 80,-8 5-24,8 2 8,-6 0 13,7 5 35,-9-1 50,3 6-37,-5-4 1078,1 17-820,-4-10-30,-1 16-236,-1-14-45,0 8 8,0-11-63,0 5 2,1-11-3000,20 2-421,-2-8 3519,15-3 0,-19 0 0,-5-2 0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49.11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116 13 15604,'-42'-8'-277,"7"3"199,30 11-12,-1 1 9,1 0-26,0 0 99,2 0-65,0-2-25,2 1 90,1 0-146,0 10 154,0-6 5,3 14-10,0-13-6,4 10 11,0-7-68,8 13 113,-7-14 6,7 11-46,-10-17 4,1 1 125,-5-6 437,-1-1-767,-6-2-81,-1-1-90,-6-1-117,0-2-318,-1 1-2090,-2-2 722,5 0 1322,42 16 0,-23-8 0,33 13 0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3:50.1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78 50 9152,'12'4'3212,"-3"-1"-3005,-9-3 1247,0 0-1051,10-16-36,-8 12 8,8-12-19,-11 17-275,-3 0-81,-2 3-109,-16 10 64,8-4-115,-15 12 79,17-12-87,-3 9 70,8-8-92,0 12 184,5-10-109,1 10 43,3-11 21,14 13-10,-3-12 114,21 11 0,-13-14-45,9 0 4,-7-5 41,0-3-45,0 0 45,0-2-47,0 0 64,-1 0 0,8-7-62,-8 1 155,8-10 16,-18 5 123,-1-10-215,-9 8-39,-18-18 25,4 14 22,-20-13-95,15 18-109,-20-4 47,18 11-114,-16-1 139,21 5-61,-5 1 98,11 0-148,-1 0 41,6 0-976,1 1 1075,9-3-29,1 0-145,8-2-78,0-1-46,4 0 124,1-1-45,12-3 76,-7 2-395,25-6 465,-25 7 72,22-3-307,-27 6 13,18-1 270,-21 2-51,9 1 39,-20 1 76,-1 0-26,-5 0 1031,0 3-375,-1 0 474,-2 15-847,-2-6-75,-4 18-205,3-14-8,-2 12 3,5-13-109,0 11 106,2-14 56,2 6-56,-1-12 207,3-1 70,-3-4 667,1-1-894,-2-4-50,0-1 0,-1-6-14,-5-14-56,3 6-73,-5-17-16,7 19-242,3-12 233,2 17-11,11-8 98,-3 14-107,15-3 188,-9 6-5,17 1-544,-15 2-6362,23 4 6911,-25-2 0,6 3 0,-20-4 0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4:13.4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4210 245 12918,'-24'4'182,"4"-1"79,14-3 11,1 0-3,-1 0-107,1 0 9,-1 0-20,0 0 227,-4 0-263,4 0 64,-5 0-36,5 0 45,-3 0-65,2 0 45,-7 1-168,7-1 106,-6 1 1,9-1 89,-4 0-154,4 0-45,-4 0 3,1 0-9,-7 0 18,4 0 8,-14 0-9,11 0 9,-12 0-12,13 0-5,-7 0 6,10 0 11,-10-1-17,10 0 42,-7-2-37,7 1 4,-4-2 22,4 1 13,-9-3-41,8 2 6,-13-4 35,12 3 150,-8-2-192,9 3-46,-10-1 44,9 2 78,-10 0 0,10 1-128,-12-1 44,11 1 76,-12-1-61,13 3 41,-8-2-5,8 1 344,-5 0-277,7-1-53,-7 0-51,8 0-2,-7-1 0,7 1 38,-8-3-44,8 2-8,-8-3 5,10 4-56,-6-1 59,4 1 3,-11-3 6,8 3-4,-9-5-5,9 4-8,-7-3 8,7 3 3,-11-4-3,10 3-20,-9-3 12,11 5-37,-7-2 39,6 3-69,-17-1 72,12 2 3,-17-1 5,16 1 49,-12 0-54,13 0 67,-17 0-62,15-1-49,-27 0 44,22-1 2,-23 1-2,24 1-11,-14 0 81,17 0 149,-14-1-71,16 0-140,-10-2-2,13 0 98,-13-2-102,14 2 32,-16-4 28,17 4-71,-12-1-24,13 2 69,-11-1-30,8 2 69,-18-2-75,14 1 56,-18 0-50,16 1 125,-16-1-128,13 0-8,-18-1 5,15 1 61,-24-1-61,19 0 11,-36-2-5,32 2 75,-40-5-70,44 5 177,-26-4-135,31 5-19,-20 0-43,18 1-83,-33 1 92,29 0-39,-30 3 33,33-1-39,-39 7 6,30-5 92,-39 6-47,37-5 36,-25 3-84,29-4 39,-23 3 3,27-3 199,-28 0-199,32-3 0,-18 0-3,29-1-5,-5 0-1,11 0-153,-8 0 92,11 0-104,-7 0 96,9 1-87,-10 4 156,7 0-2,-11 6 11,8-4 9,-7 5 35,8-6 7,-5 2-40,8-4 76,-9 2-87,9-2 42,-8 1-37,9-3-38,-9 3-4,7-1 7,-9 2 38,7-2-8,-11 3 0,8-2 11,-15 5-8,14-4 0,-11 4-9,15-6-103,-6 3 39,10-4-50,-5 3 83,8-3 26,-4 3 11,3-1 42,-5 4 0,3-3 25,-10 5-58,8-5-7,-7 5-2,8-6-78,-5 5 28,3-2-82,-18 16 79,12-7-68,-19 19 60,18-16 8,-16 23 50,18-22-42,-13 20 42,18-25-14,-5 8 12,9-12-6,-2 6 11,4-9 0,-1 8 0,3-10 61,-2 8-27,3-11 64,-3 4-56,3-5 45,-2 1-82,2-2-92,-1 2 34,1-2 8,0 1 40,0-2-9,0 1 53,1-1-36,-1 1 42,-1 0 25,0 2-62,-2 2 40,-4 6-43,1-1-41,-8 9 33,6-5 45,-13 14-34,10-13 40,-13 13-40,13-16 4,-6 4-49,11-10-86,-2 3 89,5-6 34,0 2 9,2-4 52,0 2-52,1-2-4,-1 2 4,0-2 78,-1 3-51,0-1 26,-1 1-20,2-2 25,-9 6-62,4-3-47,-13 7 9,12-7-124,-4 2 70,10-5-28,-1 1 110,1 0 2,-1 4 39,1-4 12,-1 4 14,1-5-9,-1 3-59,2-3 359,-2 6-353,2-4-53,-2 8 11,2-5 47,-5 10 4,3-7 92,-7 14-93,5-12 37,-6 9-12,7-13 18,-3 3-18,3-6-30,-2 3-45,4-4-148,-2 3 137,3-3-34,-2 14 84,2-6-3,-3 17 6,2-12 339,-1 15-244,0-13-44,-4 16-51,2-15 45,-7 24-51,7-22-56,-5 19 12,7-25-62,0 16 53,2-18 17,2 15 37,2-18 2,3 9 0,0-9-33,7 11 33,-7-12-3,6 10 6,-5-12 6,2 8-3,-4-7 64,3 9-67,-4-8-3,5 15 6,-5-11 0,6 11-6,-6-12-6,5 11-33,-4-12-5,6 9 5,-4-13 33,6 5 4,-4-7-29,11 6 40,-9-7-9,8 7 3,-12-7 11,5 5-5,-6-4 16,6 7-13,-7-5 72,5 8-81,-5-7-11,2 7 8,-3-5 0,5 10-31,-4-10 20,7 14 12,-6-14 7,6 10 1,-7-12-3,4 6-3,-4-7 0,3 6-3,-5-7 0,3 3-5,-3-5-6,5 6 5,-2-4 4,4 9 5,-5-8 5,9 14-5,-7-10 3,9 15-3,-7-13-48,12 19 43,-7-16-46,16 17 49,-12-20-4,16 8 14,-11-11 46,33 4-46,-25-10 26,33 3-34,-33-7-34,26 1 28,-30-2 1,14 3 5,-27-2-42,2 3 39,-10-3 3,-2 1 3,-2-2-28,-2 0-87,0 0 112,1 1 64,-1 0 23,3 2-54,-1 0-30,1 0-3,0 1 0,1 1 3,0-1-9,2 2 1,-2-2-6,7 6 8,-2-3 6,10 6-3,-7-6-3,16 9 0,-13-9-3,15 7 9,-16-8-8,17 7 2,-15-7-3,16 9 3,-16-8 1,11 5-4,-12-5 3,12 6 31,-13-6-31,11 7-36,-14-7 36,17 10 1,-13-8 2,15 9 2,-14-9 4,10 7 2,-10-8 4,15 9-4,-16-9 3,12 6-11,-16-8 0,4 3 3,-8-4 11,4 3-11,-5-4 14,5 5-17,-5-3 2,7 6-32,-6-5 27,10 9-6,-7-9 9,14 7 3,-8-9 101,14 2-43,-10-5-27,24-1-34,-20-2-11,15 0 2,-23 0-30,8 2 39,-12-2 11,11 2-2,-10-2 30,14 0 23,-8 0-60,17 0-4,-11-1-12,30-3-23,-26 2 29,27-3 8,-30 3 39,35-5-36,-28 3 8,38-7-11,-35 4-3,23-5-5,-28 6-115,15-2 64,-29 5 20,7 1 36,-18 2-3,1 0 1,-4 0 38,1 0-128,-4 1 36,1-1 59,1 0 9,0 1 47,0 1-54,1-1-2,-1 0 17,2 1 25,0 0-39,5 2-6,-4-2-2,4 2 2,-5-2 11,4 4-8,-4-3-14,4 4 14,-6-5 14,3 3 28,-1-2-42,8 4 3,-2 0 8,20 11-16,-12-8-1,19 10 3,-18-10-8,24 10 11,-20-11 3,23 10-3,-25-11 5,15 4 4,-17-5-9,14 5-3,-19-7 0,7 4-5,-14-5 2,1 0 3,-5-1 3,3 0 0,-3-1-2,4 1 7,-2-1 51,7 2-50,-5-2 47,7 3-47,-6-3 5,4 0-11,-5-1-9,4 1-27,-4 0 28,13 3 5,-5 0-34,42 12 40,-18-8 8,54 10-2,-35-10 10,-7-2 1,0-1-14,11 2-4,-11-3 1,0 1 6,8 0-11,0 1 1,1 0-2,2 1 0,-5 0 0,-2 1 1,-5 0-4,31 8-30,-37-6-23,38 12 53,-42-11 1,34 12 5,-39-12 72,46 10-10,-35-12-48,47 4-11,-43-11 5,40-1-5,-36-2 5,37 0-13,-39 0-65,46-1 42,-50 3 36,39 3-2,-48 0 95,48 2-90,-41-4 64,47-1-30,-46-6-42,36-6 0,-33-2 6,2-1 1,-1 0 27,-2-2 5,35-11-34,-55 16 34,14-7-45,-25 10-8,11-6 8,-17 7-8,14-5 8,-10 4 1,19-7 2,-13 5-3,33-12-39,-25 10-3,30-11-5,-30 13 41,24-6 6,-21 7-27,42-9 35,-34 7 12,42-9-17,-42 8-608,49-15 600,-43 11 2,41-15 4,-50 17 2,13-6 42,-31 12 5,9-4-52,-18 7-32,12-6 1,-11 5 78,10-5-9,-11 4 264,6-2-210,-11 3 33,2-3-114,-5 3 81,0-5-82,-1 2 211,0-2-216,-1 6-165,-1-1-17,0 5-515,3-1 697,1 1 5,11-1 1,-1-1 36,17-1-39,-9 0 64,15-2-67,-15 1-14,28-7 22,-22 4 26,27-8 2,-30 7-27,16-5-7,-20 6-38,17-6-26,-20 7-13,28-5 75,-22 6-67,31-5 117,-21 5 56,31-5-100,-23 3 5,30-6 56,-32 5-61,17-5-3,-32 7 120,3-1-45,-21 5 96,0 0-138,-7 2-618,0 0 554,5 0 28,1-1 70,8 0 53,14-4-81,-3-2 9,23-9 10,-20 4 51,11-7-25,-22 8 87,3-4-174,-12 6-70,6-10 36,-5 6 34,16-23 0,-9 15-48,29-34 40,-21 28-3,25-28 11,-24 27 8,16-18 29,-18 20 128,13-18-98,-22 25 11,6-11-75,-16 19 148,2-7-237,-5 9-43,4-6 59,-1 6-70,5-7 53,0 5-25,19-17 109,-11 12 12,17-15 61,-18 17 67,12-15-129,-15 14 45,10-14 34,-14 15 73,3-12-155,-7 9 32,1-13-4,-5 11 1,2-21-34,-3 19 11,0-20-5,0 20-3,0-13 75,0 14-75,-6-19-3,2 18 33,-10-17-35,7 20-12,-10-19 14,9 20-34,-6-16 31,9 20-25,-1-10 28,3 9-47,-1-10 80,1 10 37,-5-16-67,2 15 5,-6-13-5,4 13 0,-16-20 42,9 14 33,-16-20-19,15 21-95,-9-8 27,11 14 46,-12-8-37,13 11-3,-12-4-42,15 11 34,-5-2 11,10 3-28,-8-3 28,5 3 8,-12-4-8,5 2-36,-26-6 78,17 5-34,-27-8 43,25 8-119,-17-8 68,18 6 62,-11-6-62,16 5 53,-13-8-14,19 9-131,-7-2-14,17 7-15,0 2 141,4 0 181,0 0-201,0-1-75,0-2 66,-3-2 9,-1-1 0,-1-2 84,-5-4-72,2 3 30,-7-7-40,3 7 66,-18-12-60,12 10-36,-19-9-6,20 14 26,-7-3 0,14 7-88,-1-1 102,8 4 5,-1-1-11,1 1-75,-12-2 75,2 1-42,-21-2 42,12 3 53,-18-1-53,16 1-42,-13 0 8,17 1-61,-12 1 50,18 0-131,-7 1 44,16-3-232,-1 1 42,5 1-1380,1 7 285,5 2 1417,20 18 0,-14-17 0,13 7 0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18.58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0 118 15750,'38'8'299,"-5"-1"-299,-23-5-53,0-1 20,-2 0 33,-2 0 2,0 0 52,-1-1-21,1 1 71,7-1-51,-5 1 37,10-1-85,-8 0-10,10-1 5,-10 0-9,9-1 9,-12 1 73,10-1-70,-7 0 30,10-1-30,-8 1-3,9-1-3,-8 1-67,10-2 62,-9 2-56,13 0 10,-13 1 7,13 0 47,-16 0 33,8 1-33,-9 0 3,7 0 31,-7 0 19,9 0-53,-8 0 64,14 0-61,-12 0-31,10-1-42,-16 0-98,3 1 79,-6 0 231,3 0-63,-2 0-29,9 0-50,-2-1-59,15 1 15,-13 0 46,14 0 35,-14 0-34,9 0 33,-10 0-28,7 0-8,-10 0-30,9 0-7,-9 0 68,8 0-31,-7 0 11,12 0-11,-11 0-5,10 0 5,-12 0-3,5 0 3,-6 0 14,13 0 22,-10 1-30,14-1-6,-12 0 31,11 0-34,-12 0-59,9 0 54,-12 0 2,5 0 3,-6 0 101,9 0-53,-8 0-45,10 0 0,-10 0 6,8 0-6,-8-1-6,11 0-30,-10-1-1,11 1 37,-10 0 48,10-1-45,-10 1 0,16-1-3,-14 1-34,12-1-14,-15 1 43,6 1 2,-9-1-143,7 1 146,-8 0 54,8 0-52,-5 0 7,9 0-1,-6 1 62,16 1-28,-13-2 6,15 1-48,-15-1 5,9 0 32,-10 0-40,13-1 3,-13 0-39,14-2 39,-13 2-34,19-2-2,-16 2-6,18-1 45,-19 2 86,13 0-86,-13 0 50,18-2-50,-17 1-3,15-3 0,-19 3-36,10-2 27,-8 2-120,22-2 96,-17 2 38,18-1-5,-23 2-28,10 0 62,-12 0 0,15 0-34,-16 0-6,14 0-39,-16 0 42,11 1-25,-7-1 31,18 3 3,-17-2-9,14 2 3,-19-1 0,9 0 28,-10-1-28,6 0 8,-8 0 32,7 0-4,-5-1-28,11 1-8,-6-1 26,27 0-26,-19 0-14,34 0-28,-36 0 78,16 0-36,-25-1-6,7 1 43,-10 0-34,6-1-1,-6 1 1,9-1-56,-8 1 22,12-1 31,-8 0 62,16 1-110,-9-1 12,18 1 39,-19-1-37,17 1 34,-20 0-3,20 0 9,-21 0-6,16 0-3,-16 0-36,6 0 36,-10 0-8,3 0 47,-8 0 3,9 0-5,-7 0-87,13 0 47,-12 0-125,13 0 131,-9 0 128,19 0-125,-10 0 95,17 0-92,-18 0 53,20-1-6,-21-1-59,20-1 6,-22 1-8,15-2 8,-19 2 36,7 0-36,-16 0 11,3 0-11,-7 1-8,8-1-26,-6 1-2,8-1-3,-5 2-17,5 0 50,-4 0 12,7-2 36,-4 1 50,26-4-92,-15 2 65,23-4-63,-28 3 1,8-1-3,-15 3 34,6-2-34,-10 3-53,1 0-17,-4 1 25,5 0 8,-2-1 37,10 0 6,-7 0 106,15-1-112,-7 0-81,22-2 36,-21 2-8,10-1 47,-21 3-2,2 0-29,-4 0 21,3 0 16,-5 0 2,3 0-2,-4 0 23,4 0 13,-3 0 9,2 0-39,-4 0 47,0 0-137,-1 0 417,0 0-271,1 0-54,0 0 115,0 0-78,2 0-42,1 0 2,4 0-13,-3 0-42,4 0 47,-6 0-67,3 0 8,-2 0 17,3 1 45,-4 0 12,3 0-12,-4 1 61,4-1-58,-3 0-31,10 1 28,-7-1 8,12 3 90,-9-2-106,14 2 0,-12-3-43,5 1 46,-13-2 5,1 1 33,-1 0 9,4-1-33,-3 1 30,2-1 14,-5 0-61,0 0-4955,-1 0 1329,-5 1 6910,-1 0 1,-6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2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13075,'52'21'84,"-5"-4"-120,-19-14 36,-1 0-6,0 1 6,-4 0 9,-2 1-1,-4 1 0,-3 1 155,-4-1 106,-2 1-42,-2 1 5,-2-1-33,-1 2-64,-1-1-77,0 1-58,-1 0 0,0-1 73,0 0-3,0 0 20,-1-1 64,0-1 33,0 0 79,-2 1 3,-5 0-101,-5 3-89,-5-1 19,-2 2 0,-2-1 0,-1 1-48,1-1-50,1-1-11,3-1-76,3-1-3,2 0-24,4-2-29,3-2-650,2-1-424,1 0-538,1-2 0,0 0 0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20.6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51 15512,'31'-19'11,"-1"4"-14,-11 18 3,0-1 3,-2 0 33,-2 1-33,-1-2 34,-1 0 33,6 0 50,7-1-109,-4 0 0,5 0-2,-16 0-26,3 0 6,-8 0-59,2 0 25,-5 0 6,2 0 2,0 0 26,3 0 14,-3 0 11,5 0 56,-5 0-70,3 0 3,-4 0 11,2 0-25,-4 0-68,2 0 79,-2 0-36,3 0 36,-2 0 8,3 0-16,-4 0-135,2 0 143,-2 0 129,4 0-129,-3 0 53,6 0-53,-5 0 6,2 0 2,-3 0 51,1 0-48,-2 0 31,1 0 8,-2 0-83,0 0-29,0 0 62,1 0 149,1 0-149,2 0-3,1 0-67,7-3 70,-5 2 78,5-3-78,-8 3 20,3-2 33,-3 1 34,3-2-37,-4 2-2,4-3 5,-4 3 90,0 0-135,-3 1-1010,-1 1 1010,2 0 73,-1 0 110,1 0-5571,-1 2 3308,-1-1 5348,0 1 1,0 0 0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08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639 37 13731,'-37'-20'459,"6"3"-333,25 17 62,0 0-45,0 0 19,0 1 26,-1-1 52,1 1-2,-2 0-5,1 1-37,-1 0 165,-9 7-299,5-2 122,-16 15-77,16-11 103,-12 12-129,14-13 84,-6 5-47,7-7 170,-8 6-246,7-7 28,-10 6-25,9-6 17,-11 5-57,8-4 90,-18 9-95,16-8-2,-16 10 10,18-9 9,-11 7-9,12-6 45,-14 8-19,15-9 70,-7 7-104,12-10-12,-5 7 12,7-7 76,-6 8-31,6-6 42,-4 7-54,3-4 9,-3 7-8,5-8 78,-5 11-51,4-10 77,-3 9-130,4-11-8,0 7 0,4-7-3,-1 12 3,1-10-14,3 16 14,-1-16-36,5 13 27,-2-13-5,4 8 9,-3-7-4,7 7 4,-4-9-9,6 6 8,-6-9 6,9 6-3,-8-8 6,16 4-3,-13-7 0,16 1 3,-12-4 5,16 1-8,-12-1 0,23-4 0,-21 0-2,18-5-4,-22 3 0,9-3 6,-13 4 0,6-4 0,-10 4 12,10-8-4,-10 5 6,12-9-8,-11 7 2,13-14-58,-12 11-71,11-15 60,-11 13-113,6-11 104,-7 10-67,11-19 103,-12 15 40,9-17-1,-12 21 40,5-16-36,-7 18 7,4-13-13,-7 16 0,2-6 0,-3 9 75,1-6-41,-1 7 49,1-9-44,-2 6-42,0-13 0,-1 9 40,0-16-49,0 14 48,0-10 31,0 16 26,0-4-88,0 7 216,-3-4-218,0 5 89,-4-2-87,3 4 43,-4-1-15,1 1 14,-8-3-50,4 4-14,-16-4 6,13 5-54,-12-1 54,15 3-84,-15 0 80,13 0-38,-12 2 8,14 0-36,-5 5 33,6-3-92,-11 7 83,9-4-83,-9 8 42,12-8-952,-4 9 420,7-9-1157,0 6 417,4-7-3499,1 4 4866,0-3 0,1-2 0,0-3 0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1:11.2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17631,'21'37'-2,"-2"-6"2,-14-25 0,1-1 5,0 1 1,-1-1-1,1 2 4,0-1 75,3 8-81,-2-4-3,6 7 0,-7-8 0,5 6 0,-5-7-6,5 3 3,-7-6 6,2 0 5,-6-4-344,1-1 336,0 2 166,1-1-96,1 4-65,1-1 29,1 1-26,0 1-2,0 0 47,2 4-8,-2-2-42,3 9-3,-3-9-42,2 7 42,-2-9-3,1 3 3,-2-5-11,2 2-23,-2-3 34,3 2 0,-3-2 0,3 2-3,-5-3-5,2 0 8,-3-1-966,0 0-157,-1-4-719,1-2-2541,-1-4 14213,0-1-7466,0 21 1,0-11 0,0 18 0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39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16049,'6'32'-168,"0"-5"168,-6-27 213,0 2-123,2 0-87,-1-1 2,1 1 1,-1 0-6,0 0-6,0 0-25,0 0 82,2 1-51,0-1-17,1 3 14,-2-4 0,1 2 6,-3-3-577,1 1 611,1-1 318,0 0-276,1 1-35,1 0-44,-1 0-75,2 3 75,-3-3 36,4 3-36,-5-3-3,3 2 3,-2-2-5,1 2 2,-1-2-3,0 1 6,0-1-224,-2-1 224,2 1 140,-1-1 20,1 0-152,1 0-5,-1 1 0,0 0 0,0 0-244,-2 0-25,0 1 210,2-1 56,-1 1 364,2-1-232,0 2-127,0 0-13,2 1 2,-2-1 12,2 2-3,-3-2 27,4 2-35,-3-2 10,3 4 1,-3-3 5,0 2-8,-1-3 3,2 4-15,-2-3 18,4 3-9,-5-4 2,4 1-7,-4-1-40,1-2 11,-2 0-145,1 0 330,0 0-81,0 1-70,-1-1-5,1 0 218,0 0-773,0-1 560,0 2 212,0-1-105,1 2-71,1 1-33,0-1 0,2 1-6,-3-1-3,3 0 6,-2-1 6,3 1-17,-4 0-28,2 0 30,-2-1 1,-1 0 16,0-1-2,0-1-233,1 1 378,-1 0-61,1 0-54,0 0-33,0 1 3,1 0 2,-2-1 485,0 0-1081,0 0 316,-1 0 272,0 0 249,0 1-89,0 1-149,1 2-2,0-1-46,0 1 37,0-2 37,1 2-37,-1-2-14,1 2-23,-1-4 20,1 2 9,-2-3-138,1 1 261,0 1-112,0 0 50,1 1-53,0-1 0,0-1 9,0 2-9,1-1-14,1 1 14,-2-1 0,1 1 0,-2-1 0,1 2 2,-1-2 10,4 3-12,-3-3-12,2 3-32,-3-4 21,0 1 18,0-1 13,0 0-2,0 0-4,-1 0-167,1 0 42,0 0 123,0 1 283,0 0-247,1-1-36,-1 1 6,1-1-141,-1 0 65,-1 0 247,1 0-124,0 1-47,0 0-1,0 1-5,0-2 0,1 0 213,-2 0-650,2-1 563,-1 2 6,1-1-132,0 1 3,-1 0-3,1 0-6,0 0-2,-1 0-60,0-1-290,0-1-51,0-1-224,1-1-913,2-3-4107,4-9 15483,-2 3-7373,-12 21 1,5-9-1,-12 22 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41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1 12913,'-20'23'-188,"3"-3"185,12-17-2,0 2-60,0-1 32,0 0 22,1 0 5,1-1-81,-1 2 79,3-2 8,-3 2 0,2-3-146,-1 2 110,1-1-54,2 0 17,-1-1 20,0 0 56,1-1 845,-1 1-1007,0-1 5,1 0 490,-2 1-182,1 1-98,-2 0-56,1 0-90,1-1-2,1-1 39,-1 1 100,1-1 90,-2 2-134,1 0 3,-3 1-3,2-1-57,0 0-10,0-2-17,2 0 134,-1 0 20,0 1 19,0-1-39,0 0-16,0 1 13,0-1 85,0 0-45,0 0 84,0-1-174,0 1 2,-1 0 4,0 1 39,-1 0-45,1 0-62,-1 0-44,2-1 97,-2 1 91,1 0-200,-3 2 115,2-1 73,-2 2-59,4-4-11,-3 2 70,3-2 252,0 0-269,-1-1-53,1 0-142,-3 1 142,0-1 117,0 1-80,0 0 7,1 0-44,-1 0-28,1-1 34,-3 0 2,3 0 37,-1 1-8,2 0 702,1-1-739,-1 0-429,0 0 278,-2 0 70,0 0 73,-1 0 8,-2 0-31,2 0-14,-4 0 48,4 0 39,-5 0-42,5 0 45,-3 0-1,6 0 74,-2 0-56,3 0 344,0 0-406,-1 0-269,0 0 179,-2-1 82,0 0 5,1 0 11,-1 1-8,2-1-98,-2 0 26,1 1-35,-3 0 110,2 0 137,-2 0-67,4-1 16,0 1-89,1-1 45,0 0-160,1-1-72,0 1-163,0-1-572,1 1-128,2-2 53,4-1-2604,11-5 13431,-4 2-7373,-27 16 1,12-8-1,-28 14 1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43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76 12582,'5'-18'82,"-2"4"-21,-3 12 85,0 1-110,0 0-204,1-1 168,0 0 34,1-1 50,-2 1-3,1 0-11,0 0 112,-1 1-263,0 0 44,0-1 37,0 0 101,0 0-11,0 1-23,0 0-59,0-1-8,0 1-8,0-1-73,1 1-34,-1-1 14,2 1 59,0-2 37,-1 2-37,1-2 42,-2 2-6222,1 1 9498,2 0 1,0 0 0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58.2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88 86 13868,'-20'2'191,"3"-2"-186,11 2 1,0 0-6,1 1 0,0-1 0,1 1 0,0-1-45,0 0 0,0 0-16,1 0-32,0 1-195,0 1 116,1 5 133,1 0-6,1-2 9,0-2-348,0-5 438,0 1 88,0 1-139,0-1 3,0 2-6,2-2 0,-1 1 0,2-1 45,0 0-43,0 1 43,1 0-81,-1-1 33,3 0 67,-3-1-19,4 0-42,-3 0 106,7 0-63,-4 0 41,10-1-26,-8-1-5,7-4-19,-10 1-23,6-5-6,-6 4 0,5-6-5,-4 5 45,5-6-43,-7 6 57,2-6 11,-7 7 187,1-6-252,-1 6 29,-3-5-1,1 7-27,-6-3-9,3 3 8,-7-2-61,7 2-109,-6 0 80,7 2-540,-2-1 9,4 1-1683,-1 0 397,3 0 1899,0-1 0,0 2 0,0-1 0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19:59.4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117 34 13658,'-19'12'45,"3"-2"-34,12-10-2,1 0 27,-2 0-36,1 0 0,-2 0-64,1 0 11,-1 0 50,0 0-199,-4 2 137,4 1-33,-5 2 36,7-2-66,-1 2 119,2-3-108,1 0 80,1-1-195,1 1 137,0-1-68,0 0 163,0 1 53,0 0-50,0 1-3,0 0-53,0 0 53,3 1 53,0-1-42,7 1 54,-3-1-46,7-1 43,-3-1 145,13-1-131,-11 0-73,19-5 86,-19 3 37,9-6-53,-15 5 160,0-3-115,-4 3-31,-1-8-76,-1 5-6,-1-8-223,0 7-152,-4-4 199,0 5-101,-5-3 1,4 4-1099,-4-3 449,6 6-2573,-1-2 3494,4 3 0,0 0 0,0 0 0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00.7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79 182 10779,'13'-19'664,"-2"3"-303,-11 12-115,-2 2-19,0-1-129,-2 1-25,0 0-65,-1 1-8,0-1 199,-4 0-134,4 0 33,-6-1-98,7 3 0,-3-1 0,4 1-199,-1 0 98,1 0-154,-5 3 166,4 0-29,-6 3 37,7-2-191,-3 3 171,4-4-100,0 3 164,2-3 32,0 4-32,0-2 37,3 3 3,0-3 143,6 3-62,-4-5-31,6 2-53,-6-4 126,4 1-115,-4-2 152,6 0-91,-2 0-66,8-1 30,-6-1 37,16-5-17,-12 2-11,12-4-45,-16 5 134,10-4-125,-10 3 47,8-6-11,-10 5 19,4-4-2,-8 5 128,4-4-117,-6 4-31,0-4 22,-2 4 115,0-5-142,-1 5 80,0-4-19,-1 4 155,-6-8-180,1 6 8,-12-6-78,7 7-17,-13-5-22,12 6-60,-11-2 52,13 4-155,-6-1 52,9 3-558,-3 0-701,7 1-2586,-1 1 3992,4 1 0,0 0 0,0-1 0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01.7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111 0 11815,'-18'1'305,"3"0"-151,11-1 54,0 0-71,0 0-92,-2 0-45,1 1-9,-1 1 1,1 1-65,-1 0-143,0 2 79,2-1-90,-2 7 73,0 0 149,0 0-60,0 2 29,5-8-45,0 1 78,0-3-17,1 1 9,0-3-98,0 1-25,0-1 128,0 0 12,0 1-1,2-1 113,1 1-73,2-1 27,2 0-63,1-1 38,1 1-447,8-1-182,-3 0-838,13 0 297,-12 0 1123,-55-2 0,32 2 0,-46-1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2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1 11426,'16'9'3081,"-2"-1"-2384,-14-8 888,0 0-1585,-47 5 0,28 1-9,-36 7-52,38-1-21,1 2-32,2 0-10,3 0 21,2 1 13,2 0 54,2 1-15,1-1-13,2 1 2,1-2 18,1-2-10,0 0 1,0-2 50,1-1 3,1-1-33,3-2-12,0-1-266,1-2-431,1 0-369,0-2-391,2 0-1407,1-1 2909,1 0 0,-4 0 0,-2 0 0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03.4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195 72 11656,'-26'-4'753,"2"1"-571,11 5 33,-1 0 49,1 1-66,1 0-26,2 0-10,1-1-44,1 0-250,-2 4 32,4-3-27,-4 6 118,6-3 1,-4 7 11,4-6 8,-4 8-11,5-8-224,-4 6 78,5-6 29,-1 5 108,2-5-72,3 8 126,-1-6-37,5 6 54,-1-9-62,6 3 6,-3-5 72,16 0 20,-9-3-39,18-2-56,-17-2 55,11-3 43,-14 1 15,6-5-15,-10 4 293,5-10-240,-9 7 179,3-9-111,-8 9 422,-2-13-518,-2 9 58,-8-12-130,2 12-52,-11-8 32,8 8-68,-13-9 1,14 11-138,-8-4 56,14 10-1478,-1 0-233,5 4-200,0 0 1,2 1 0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49.3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367 10 14367,'-36'-5'112,"6"0"-48,23 5 62,0 0-20,0 0-16,0 0 16,1 0 20,0 0-19,1 0-9,0 0 0,1 0 8,0 0 177,-3 0-247,3 0 46,-6 0-29,4 0-8,-4 0-45,4 0 44,-4 0 18,4 0-6,-10 3-48,6 0-19,-10 3 3,10-1-115,-13 5 83,13-3 32,-10 5-90,12-6-25,-2 5 86,4-3-49,-1 6 80,3-5-58,-2 7 30,3-7-42,-1 9 68,2-9 16,-2 15 29,2-12 61,-3 11-90,3-11 65,-1 7-73,0-9-70,0 9 67,1-10-8,1 5-34,1-8 23,0 5 19,0-5-59,1 5 54,1-7-45,3 5 53,-2-4 5,4 5-5,-4-4 93,8 9-48,-6-8-43,7 8 4,-6-8-14,4 3-29,-4-4 9,8 7-14,-6-7 51,7 6-9,-7-7 8,8 4-5,-7-5 53,10 4-53,-10-5 33,11 1-33,-7-1 67,15-1-6,-10-1 45,26 0-72,-19-3-1,24-3-33,-24-1 19,23-6 43,-25 6-57,21-6 79,-26 6-14,10-5-31,-13 4 154,10-9-135,-13 8 63,5-7-71,-9 8 123,3-11-117,-5 8-6,3-15-47,-7 11 170,1-14-128,-2 10 36,-4-14-31,-1 14 51,-12-17-104,5 19 8,-13-10 0,13 15-2,-8-4-12,7 7-52,-14-7 46,10 8-100,-15-7 59,14 8-56,-17-3 103,16 5-125,-15-1 89,18 4-56,-6-1 28,10 2-37,-2-1 74,8 1-275,-1 0 87,5 0-5694,-1 0 2659,10 4 3256,-1-2 0,2 2 0,-4-2 0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50.8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97 185 16937,'-7'-38'59,"2"7"-51,5 23 45,0 2-50,0 0 6,-1 3-1,-1-1-2,0 2-6,-1 0-59,-2-1 25,2 1 37,-4-2 0,5 3-3,-3-2 3,3 1 55,-3-3-21,2 2-46,-3-5 7,2 3 2,-3-5 0,3 4 33,-3-6-72,4 6 95,-2-2-11,2 4-93,0 2-33,2 1-1607,-1 1 1688,2 2 98,2 1 0,1 3-37,2 0-61,1-1 62,3 3-62,-3-2 120,6 3-123,-7-6 73,3 4-64,-5-4 2,4 5 46,-3-4-10,2 4-44,-3-3 3,3 4-3,-2-2-45,5 5 12,-4-3 24,7 9 12,-6-9-6,6 9-5,-7-10 120,6 7-112,-7-9-34,4 4 37,-5-6 11,0 1 23,-1-2-96,1 3 50,-1-2-33,2 4 42,-1-4-14,4 10 6,-2-6 8,5 9 3,-5-7 2,3 8-5,-2-7 70,2 11-64,-2-10 36,3 14-50,-4-13 16,3 10-8,-5-13 6,2 6 38,-3-9-35,2 5-9,-2-7 11,1 2-11,-1-4 11,1 2-8,-1-3 36,-1 0-5883,-1-1 1980,2-1 7140,0 0 1,3 0 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53.0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219 0 13975,'3'36'193,"0"-6"-92,-6-24-31,1 1 11,-1-1 25,-1 2 65,-1 0 0,-2 1-28,-1 0-54,-2 2-44,-1 1 70,-15 10-87,-3 2-20,-1 0-2,-1-1-51,19-14-36,-8 6 36,12-9 3,-3 2 34,9-6-634,0 0-211,2-2-6770,5-5 7623,1 1 0,0-1 0,-2 2 0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54.6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298 50 10589,'4'-19'809,"-1"4"-518,-6 12-126,-1 1-39,0 0-36,0 0 64,-1 0-36,0 1-71,0 0 88,0 0-54,0 1 325,-5-1-342,5 1 37,-7 0-65,7-1 153,-4 1-189,2 0-63,-7 0 63,4 1 124,-13 5-121,11-3 347,-14 9-241,15-7-97,-10 9-12,11-6-12,-8 10-44,7-7 3,-9 16 45,11-13 58,-6 13-41,10-14-12,-2 8-6,4-10-170,1 10 143,2-10 33,1 8 6,1-11 5,3 5-5,0-6 14,4 3 16,-2-5 29,10 3 0,-7-5 41,10 2-97,-10-5 156,9 1-159,-7-1 198,12-4-156,-13 2 118,9-5-119,-13 2 43,10-7-78,-8 4 89,11-11-54,-9 7-35,9-9-6,-8 7-3,7-9 36,-8 10 160,5-11-132,-9 13 51,2-8-109,-6 11 162,0-3-62,-2 6 99,0 1-1591,-1 4 1447,-3 5 37,2 0-25,-4 6-65,3-2 1,-1 2-9,1-1 5,-1-1 49,0 8-57,0-8-3,0 9-64,1-12 56,2 4-19,0-6 61,2 5-23,0-5 1,8 3 55,-1-4-2010,27 1-775,-11-4 1876,-51-9 0,24 7 0,-54-8 0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1.3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340 1 16545,'-21'2'-286,"1"2"233,8 3 0,-2 3 8,-1 1 14,0 3 31,0 0 87,0 3 3,-1 3 69,-12 19-125,10-14-26,-15 21 1,20-26 97,-8 12-103,10-13 22,-10 23 17,11-19-42,-8 24-3,11-24-117,-3 24 58,7-25-52,-1 19 72,4-24 30,2 10 12,1-12 54,9 12-18,-3-15-28,10 10 29,-8-13 66,17 9-97,-12-9-45,17 7-714,-15-10-1067,11 4 245,-11-5 1575,11 1 0,-19-4 0,2-1 0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57.7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265 30 14330,'-38'-11'3,"5"5"-9,24 10 1,-1 3-32,-1 0 37,-1 2 3,-2 0-3,1 2-8,-1 0-45,2-1 47,0 2-95,-10 12 96,9-10-77,-9 13 21,15-16-85,-3 6 85,5-8-85,0 10 113,4-10-74,0 9 107,1-10-81,1 5 81,1-6 0,4 5-6,-1-6 15,3 3-4,-5-5 77,5 1 7,-3-3 20,7 1-64,-5-3 20,8 1-21,-5-1 7,9 0-51,-7 0 31,14-1-31,-15 1-73,11 0 70,-15 0-84,8 0 87,-9 0 107,8 0-107,-6 0 36,9 0 17,-6-1-8,11 0 28,-11 0-68,5-1-5,-12 1-5,0 0 2,-3 1-5,1 0-29,-1-1 300,0 1-190,1 0-20,0-1-47,-1 0 47,2-1-42,-1 0 23,3-1-26,1-1 37,0 1-37,5-5-8,-6 3 40,6-5-29,-7 5 59,4-3-65,-5 5 68,2-2-67,-3 3 2,2-2 37,-2 3 5,0-3-44,-1 2 39,1-1-34,-1 1 37,1-3-48,0 1-6,1-4 14,-1 3 46,2-3-46,-2 3 31,1-2 6,-2 3 8,1-5-50,-1 5 56,-1-4-6,0 4 0,0 0-8,0 2 47,0-1-86,0 1 11,0-1-9,0 2-19,0-3 11,0 2 11,0-3-11,-1 2 0,-1-2-3,2 3-53,-2-5 51,2 4-1,-1-3 3,1 3-41,0-2 41,-1 3-39,0-6 42,1 5 87,-2-4-87,2 4-37,-2 0 40,2 1 28,-2-1-37,2 3 3,-1-1-47,0-1 14,1 1 33,-1-1 0,1 1 0,-1 0 0,1 0-33,-1-1 28,1 0-54,-2-1 26,1 1 44,-1-4-8,1 3-25,-2-4 30,2 3 12,-2-3 45,2 4-51,-2-2-5,3 3 72,-2 0-70,2 0 32,-2 2-40,1 0-6,-1 0-2,0 0-23,1 0-39,0 0 3346,0-1 1,-1 0 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58.9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13600,'6'35'112,"0"-5"-110,-2-23-2,1 0 0,-1 0 0,1 1-5,0-1-4,1 1 9,-1-1 3,2 0 92,6 9-95,-4-7 62,10 12-56,-11-13 100,7 7-70,-11-10-22,3 2 39,-5-6 93,-1 1 3130,0-2 1,0 0 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0:59.7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68 0 13678,'18'36'78,"-2"-5"20,-15-24-89,1 0 72,0 1-73,0 0 29,-1 0-1,0-1-36,0 0 6,-1-1 30,1-1-28,-1-1 65,1-2 34,-1 1 145,0 0 240,-4 0-422,-1 0-100,-20 1-292,9-2-585,-16 2 265,19-3-2234,-2 0 605,11 0 2271,52-7 0,-35 4 0,38-5 0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2.0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 1 14101,'-6'36'47,"0"-6"-44,3-25-3,1 0-8,0-1-37,0 2 42,-1-1-8,1 2 2,-2 0-35,1 4 41,0 4-53,0-2 56,1 4 5,1-11 1,1 3-6,0-5 23,0 3 10,0-3-36,0 3-2,0-4-60,0 1 63,0-2-43,0 1 33,0-1 1,0 2 6,0-2-1,2 2-2,-1-1 11,7 4-3,-3-4 70,7 3-62,-6-5 207,10 1-209,-7-2 75,12 0 0,-9-2 82,17-7-82,-13 2 70,14-10-44,-16 8 80,5-7-89,-10 6 20,3-6-113,-6 7 130,0-7-127,-4 10 40,0-5-40,-1 9 90,-1-1-1120,0 2 1067,0 5 126,0 0-135,0 5 12,0-1-43,0 0-10,0 0 5,0-1-48,0 4 3,0-3 1,4 5 41,-1-7-11,7 6 14,-4-7 45,6 3-1,-6-6-816,13 2 43,-6-3-2393,14 1 56,-12-2 3066,3-2 0,-11 2 0,-3-2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3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13549,'47'3'-17,"-9"-1"-36,-32-2 22,-1 0 31,-1 1 45,-1 2 20,-1 1 24,0 1 135,-1 2 92,0-1-55,-1 3-29,0 0-19,-2 1-34,-3 3-53,-4-1-56,-4 2-25,-1 0-42,-1-1 2,0 0-5,2-2-5,1-3-57,4 1-27,1-4 19,3 0 16,0-2 10,3-1-452,0-1 496,4 0 171,1-1-28,5 0 8,3-2-98,5 0 20,3-3-3,2-1-34,4-3 26,1-2-54,1 0-8,0-1-383,2 0-460,-2 1-255,-1 0-361,-2 1-1358,-5 1 1969,-3 2 0,-9 3 0,-3 2 0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3.0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72 1 14168,'-17'44'126,"1"-6"-118,10-19 20,0 0-28,0-2-5,2 0-32,-1-1-24,1-1-12,1 0 25,1 5 45,1-7 3,0 6 12,1-13 41,0-1 20,0-2 520,0-3-870,2 0 89,2-1 188,3 0 51,1 0-51,2 0-37,7 0-16,-3 0 8,9 0-358,-9 0-1468,7 1 407,-7 0 1464,10-1 0,-15 1 0,4-1 0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4.2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207 25 12857,'-22'-14'47,"2"3"-47,12 12 34,-1 1-31,-1 2-3,0 1-37,1 1 37,0 0 3,0 0 0,2-1 5,1 0 337,-4 3-174,3-2 123,-6 10-294,6-7-100,-5 7 100,7-9 114,-3 5-114,4-6-8,-2 4-45,2-5-154,-1 5 207,3-5 204,-1 4-196,2-4 82,1 3-90,0-2-104,0 4 60,0-3 21,3 6 29,-1-6 95,6 5-93,-2-6 126,7 4-131,-5-5 42,6 4-45,-6-4-34,3 3 34,-6-3 118,4 3-82,-3-3 17,8 3-55,-7-5-43,8 1 9,-9-4 72,5 1 45,-4-1 143,8-4-218,-6 0 55,9-7-61,-8 3 3,9-4 0,-8 4 84,9-6 11,-9 6 81,4-4-134,-8 5 97,3-6-88,-5 6-15,2-8-39,-4 8 106,1-7-61,-3 6-45,1-5 0,-2 5-6,0-7 1,0 7-9,-1-4 14,-1 7-759,-4-3 426,2 4-729,-4-1 85,4 3-2683,-1 0 3660,2 2 0,0 0 0,1 0 0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4.5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13454,'26'36'98,"-4"-6"-45,-15-26-16,-1-1 61,0 0-54,0 0-32,-1 0-12,2 0-687,-1-1-290,1 1-250,1-1 1227,6 0 0,-8-1 0,3 0 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5.52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 1 14439,'7'40'266,"-1"-5"-229,-6-25 8,0 0 8,0-2-17,0 0 1,0-2-32,-1 0 1,-1 0 30,0 0 71,-3 2-555,-3-1-440,-5 1 375,0-5-120,-3-2-184,1-1-337,2 0-30,1 0-29,2 0-842,3 0 2055,3-1 0,3 0 0,0 0 0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6.6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14579,'8'37'-78,"-2"-5"78,-6-24 3,0 1 5,0-1 29,0-1-37,0-1-3,0-1-3,0-1-55,3 2 61,-1-3 64,6 4-28,-3-4 1362,56-43-1345,-44 29 25,40-35-25,-57 43 29,0 0-29,0 1 8,0 0 54,0 1 25,0-2-87,0 1 26,0-1-26,0 2-176,0-1-160,-2 3 28,1 1 210,-2 1 45,1 2-2,0 0-43,1 3 11,-1 0-53,2 8 31,0-6 59,5 8 67,0-9 28,10 4-95,-3-7-171,16 5-213,-13-7-915,13 2 133,-15-5-2771,8 0 569,-10-1 3365,1-2 0,-8 2 0,-2-2 0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8.0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 62 14557,'-20'47'53,"2"-6"-47,13-25-6,-1-1 3,1-1 25,2-1-28,0-2 5,1 0 1,0-3 5,1-2-3,1-1 26,0-2 201,0-1-84,0-1-187,1-5-115,0-1 148,2-5-5,0 0-65,1-1 70,0-2-131,0 0 64,-1-1 67,2-1-64,-1 1-129,2-1-137,6-13 333,-4 12-3,9-16-62,-10 21-24,4-5-1,-6 10-97,4 0 122,-3 2-44,4 0 47,-3 1-106,8 1 162,-7 0-56,9 2 18,-9 0 44,10 0 8,-9 0-61,6 0 44,-9 0-38,0 1 41,-3 0-128,-1 2 134,-2-2 243,0 3-7,0-1 610,0 7-622,0-4 89,-5 9-215,1-7 65,-9 7-85,3-7-25,-7 5-19,6-5-31,-9 5 0,11-7 13,-6 2-13,10-6-8,-1 2-60,3-2-229,1 1 168,1-2-123,1 1 159,0-1-55,0 4 55,0-1-61,0 3 106,0-2 48,6 4 59,0-3 83,15 6-66,-8-7-65,12 3-14,-13-5-793,7 0 241,-8 0-3539,6 1 1238,-10-1 2853,3 0 0,-8-2 0,-1-1 0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9.0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196 0 11031,'-40'24'737,"7"-3"-653,24-15 70,1 2 61,-1 0-5,0 1-75,1 0 2,0 1 25,0 1-81,1 1-109,-10 15 20,9-12-37,-8 14 45,12-19-143,-2 4 62,3-8-25,1 5 44,2-5-55,0 4 117,0-5 84,1 3-84,1-4 44,5 2 46,0-3 193,14 2-278,-9-3 35,17 0-52,-13-1-58,18-1 70,-17 0 84,17 0-81,-20 0 204,12 0-125,-11 0 190,9-4-129,-11 1 344,9-12-353,-13 6 90,3-12-154,-9 8 905,0-19-788,-3 14 104,-6-17-159,1 20-115,-8-6-17,5 12-168,-9-4 50,10 9-181,-9-1 119,9 4-318,-6 1-40,4 0-2371,-7 3 1324,8 0-2035,-3 5 3620,9-4 0,0 0 0,2-3 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09.4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13176,'41'26'225,"-5"-5"-172,-24-16-53,0-1 3,0 0-3,0 0 5,-1 0 29,1 0 2,-1-1 110,6 3-409,4 0-721,-4-1-2911,3 0 3895,-13-4 0,-2 0 0,-4-1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2.7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14280,'17'36'0,"-1"-2"61,-4-12-55,0-1 0,-1 2 41,1-1-44,-1 0 28,0 1 42,-1 0 61,4 23-81,-6-17 82,1 34-63,-7-38 141,-1 19-151,-3-26 89,-5 10-115,1-14 57,-8 12-163,7-14 11,-6 8 59,8-12 162,-4 5-117,5-8-602,-4 4 11,4-7-1417,-4 1-109,1-3 2072,-6 1 0,8-1 0,-3 0 0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3.4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47 1 16119,'-11'38'40,"2"-5"-40,3-24-6,1 0-2,0-1-46,2 0-16,-1-1-2,2 0 2,1-1-37,0 2-55,1 9 142,1-8 54,6 11-34,0-14-1199,18 4 175,-4-8-2726,26 2 174,-14-6 3576,9-1 0,-24 1 0,-7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4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15655,'53'31'64,"-6"-4"-22,-24-20-39,-1-1 2,2 0-2,-2-1 3,-2 0 2,-2 0-2,-2-1 2,-3 0 26,-1-1-29,-4 0 7,0-1 30,-4 1-6,-1 0 17,-2-1 45,0 0 25,-1 1 37,0-1 25,0 2 16,-4 0-52,-3 4-26,-5 2-50,-3 4-65,-3 2-8,-1 1-3,1-1-5,1-2-37,2-2 34,3-1-23,2-3 32,3 0-7,0-3 1,2-1-62,1-1-608,2-2-6728,1 0 7406,7-6 0,-4 4 0,5-4 0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3.9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22 9788,'5'-6'5914,"1"5"-5737,-14-7 10,4 6 15,1 1-43,0 0-72,-1 0-87,2 0-28,-1 1-78,0 0-1,-1 0-52,-3 0 36,0 0-283,-10 11 352,7-3-80,-9 15 72,11-9 4,-4 9 49,8-10-150,-3 11 103,5-12 50,0 10-25,2-13 31,0 2 3,0-4 3,0-1 38,0-1-38,0 0-6,0-1-3,1-1 9,-1 0 39,1-1 81,0 0-6102,-1-1 2610,1-7 6642,-1 1 1,0-6 0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4.1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 9536,'27'-11'-682,"-9"3"1,-10 6 0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5.1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201 67 13415,'15'-17'1016,"-4"3"-756,-11 12-64,0 0-42,0-1-22,0 1 19,0-1 12,0 1 75,0-1 151,0-1 45,-2 1-319,1 0-1,-4 1-80,2 1-31,-5-1 0,2 0-12,-6 1 1,4 1-141,-11 0 43,7 0 47,-11 3 23,11 1-17,-9 6-43,10 0-91,-13 11 108,13-9-117,-9 15 188,14-15-70,-3 12 33,5-12-25,-1 6-3,3-8-17,0 4 90,2-7-61,0 3 61,2-5 193,6 0-50,0-4 123,11-1-135,-7-1 82,11-5-151,-10-1 86,10-6-50,-11 3 59,11-11-121,-13 10 60,8-10-26,-12 12 19,3-4-38,-7 9 55,1-2-106,-3 5-689,0 1 443,0 3-26,0-2 40,0 4 232,0-1 73,3 1 67,6 6-42,2-1 42,12 9-502,-4-7-4841,24 10 1681,-21-12 2674,-67-45 0,33 25 0,-61-35 0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7.44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 0 15988,'-17'37'-56,"3"-5"50,10-23 6,0 0-36,0 0 33,1 0 0,0 0-5,1-1-569,1-1-235,0-1-314,1-1-448,0-1 1574,8-1 0,-7-1 0,7-1 0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7.7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14915,'19'47'-18,"-1"1"0,11 29-88,-31-70-835,1 2-62,1-1-504,0 1-413,0 0 1920,5 2 0,-3-6 0,3 0 0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18.6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204 1 15753,'-25'1'36,"2"0"-36,10 0-70,-1 2-45,1 2-28,2 3 20,-1 1-3,4 1 28,-1 1 17,3-1-151,1 5 83,2 4 51,1-2 53,4 5 45,2-12 9,9 12-6,-4-10 44,10 12 15,-13-15-17,4 8-1,-8-9 108,0 6-54,-2-5 16,0 6-49,-1-6 50,-3 4-34,0-5 274,-11 5-285,6-7 98,-9 3-162,10-7 39,-6 0-37,8-1 118,-4-1-84,6 1-112,-7-2-19,6 0-844,-6-4 317,8 0-1286,0-6 514,3 3-2577,6-11 13795,-1 8-7373,5 33 1,-6-18-1,-2 31 1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21.1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233 1 13871,'-24'50'227,"2"-5"-48,9-24-8,0 2-56,0 0-26,-2 0 20,2 2-75,-1-1-23,1 0-36,-7 18-56,8-18 75,-7 20 6,13-27 6,-2 7 27,4-12 21,-2 7-54,3-12 75,-1 3 4,3-7 75,1 0 1064,-1-2-1288,-1-3 67,1 0-8,-2-2 5,1 0-36,2 2-28,-1-2 67,1 1-109,0-8-39,0 4 3,0-11 75,2 8-104,3-7 133,0 7-18,6-7-11,-4 9-246,11-9 274,-7 9-19,15-8 64,-11 7 59,15-6-57,-11 6-69,21-10 62,-20 10-88,12-6 88,-20 10-138,4 1 70,-10 2-70,4 2 90,-7 0-45,3 0 87,-2 0-149,1 1 160,-2 1 6,4 3-3,-4 0 61,3 4 0,-2-2 275,-1 9-204,-2-6 52,-1 10-142,0-11 56,0 7-40,0-8 312,-2 6-211,-2-8 104,-5 8-179,0-7 109,-8 5-134,5-5 5,-17 4-67,13-6 50,-16 4-5,17-5-3,-7 0-42,12-2-14,-5-1 11,9 0-112,-3-1 54,7 0-54,-1 0-932,2 0 778,0 2 269,4 0 64,1 1-64,3 2 0,2 0 42,0 0-39,1 0 39,6 2-36,-4-1 128,12 4-131,-11-5 98,21 5 16,-16-6-105,30 2 86,-26-5-17,22 0-78,-22-1 67,13-5-65,-16 1 200,17-13-152,-21 7 90,12-12-57,-17 11-4,3-8-4,-7 9 20,2-7-36,-6 8-51,2-7-48,-3 9 29,1-5 8,0 8 0,-2 0-3,1 3 348,-1 0-424,-2 3-64,0-1 3,-2 2 79,0 0 58,0 1-33,-3 2-79,-3 4 70,2-1-123,-3 5 123,6-6-95,-1 9 132,4-9-118,1 8 123,1-8-39,5 4 42,0-6 42,19 6-361,-9-7-56,20 3 212,-18-7-257,16 0 286,-14-1 260,17-8-20,-18 3 155,10-11-200,-18 7 57,5-9-115,-7 7 97,8-17-100,-7 12 56,7-13 70,-8 16-56,1-3-64,-5 9 554,-1 1-487,-2 5-633,0 0 560,-3 6 61,1-2-16,-2 5-45,2-2 37,0 0 7,0 5-38,0-3-6,0 7-3,1-7-33,0 7 36,0-8-39,0 7 39,3-8 89,3 4-83,1-3 75,10 5-36,-6-6 16,14 6-52,-11-8 150,12 1-122,-11-3 122,9 0-80,-11-2 344,8-5-297,-10 1 137,7-12-185,-11 5-33,5-11-37,-8 9 90,3-6-89,-4 7 122,1-3-77,-3 10 66,0-1-50,-1 6-1610,0 0 1540,0 3 3,0-1 33,2 3 9,0 0-3,3 0 92,2 1-13,6 2-26,-1-4-8,13 3-42,-7-4 83,29-1-16,-21-2-30,26-5 13,-29-1 501,13-10-403,-23 6 6,3-11-95,-14 9-45,0-12 36,-1 9-17,-3-11-44,-1 12 39,-8-11-115,2 14-124,-9-6 96,8 11-389,-10-2 126,10 5-846,-10-2 328,10 5-3168,-8 3 522,7 2 3497,-5 6 0,10-5 0,-1 1 0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22.3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119 1 15055,'-3'46'356,"-1"-6"-185,-4-23-65,-1 1-27,0 0-18,-1 1 20,-1-1-2,1 0-74,-1-1-5,1-1 0,1-2 0,-1 2-319,2 0 179,2-4-1632,6-4 452,5-7-914,6-4-1280,6-2 3514,1-3 0,-6 1 0,-4 3 0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22.6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 1 10127,'-9'48'5920,"9"-22"-5915,-24 19-5,14-30 31,2 0-31,-1 0-53,1-1 50,2 0 3,0-1 0,0 5-781,3-7-5005,-1 10 2060,4-12 3726,0 1 0,0-9 0,0-1 0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29.1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623 243 13462,'-70'2'378,"10"2"-308,42 4-58,-1 0 49,0 1-16,1 1-37,-2 1 37,1 2-42,-2 2 5,-1 3 54,-22 24-57,16-14 4,-34 40-6,37-38 106,-19 29-64,24-31 53,-9 23-96,12-21-150,-10 34 67,15-31 78,-4 27-5,11-33-51,0 14-3,4-19-22,0 11 79,1-16-166,1 13 165,1-16-10,4 9-29,-1-14-98,10 7 135,-5-8-1,15 7 9,-10-7 0,12 4 0,-13-6-89,6 5 83,-13-7-5,0 3 11,-5-4 159,-2 7-159,0-2-11,-1 13-22,0-7-166,-1 10 162,0-9-8,2 9 45,1-10-79,4 18 82,-1-15 3,5 17 30,-6-16 108,1 21-144,-3-19-51,-1 17 48,2-21-67,2 7 8,1-11 6,6 8 51,-4-13-12,3 6-56,-5-8 3,3 2 8,-2-3-27,1 2 80,-3-3-16,2 3 521,-3-4-313,2 5-211,-2-3-12,7 7 77,-3-5-26,11 8-8,-7-7 0,12 5 41,-8-5 147,20 6-130,-17-7 77,21 8-130,-24-9 28,12 5-36,-16-5 6,6 1-3,-9-1-12,6 1 1,-7-2 5,5 2 3,-5-2 0,6 4 0,-5-4 3,9 4-3,-6-3 14,18 5-6,-11-5-8,22 5-3,-17-5 48,33 3-45,-24-3 51,32 3-7,-30-5 91,24 1-130,-22-3-2,25 1-6,-25-1-53,26 2 54,-26-2 2,35 7 44,-34-4 40,43 7-39,-44-7 42,35 0-87,-35-3 81,30-1-2,-25-2-26,47-8-53,-42 3-126,38-8 73,-48 9-183,30-2 203,-34 5-129,25 1 108,-31 2 99,20 2 0,-18 0 89,21 4-128,-18-2 128,35 1-72,-30-4-6,32 1 5,-32-2-63,25 0 2,-24 0-121,35-1 121,-35 1 11,27-1-8,-36 0 118,30 0-121,-28-1-12,25 0 12,-30 1 54,17-1-54,-19 1-68,13 0-41,-18-1-34,15 2 138,-16-1 5,20 1 98,-15 0 134,45-4-106,-27 0-78,44-7-45,-42 4 2,20-4-5,-30 5-5,24-3 5,-30 4-70,22-3 64,-26 5 59,19-3-44,-23 3 97,12-1-70,-20 2 46,4-1-38,-6 1 124,8-4-86,-8 3-29,9-4-412,-6 3 49,18-3 175,-4 2 9,30-1 305,-16 3-172,13 2 0,4 0-12,11 0 3,7 1 1,3-1 4,12 0 0,-23-1 1,10 0 0,-7 1-474,-11-1 1,0 0 502,14 0 1,7 0 0,-8 1 23,-19 0 1,-1 1 22,32-1 0,-1 0-19,11 1 0,-2-2 1,1 0 36,-1 0-1367,-6-2 0,-2 0 1269,-8-1-377,-13 1 1,-1-1 376,10-1 65,2 0 0,1 1-62,4 0 33,-2 0 1,-1 0-21,-2 1-43,-12 1 1,1 0-19,8-1 38,2 2 0,0 0-23,1 0 3,-6 2 0,-2-1 2280,-6 1-2256,32 1 3,-41 0 1231,40 4-1228,-47-2 821,42 4-824,-52-4 0,16 1 36,-22-2 107,25 1-31,-18-2-118,29 1 1,-35-2 10,12 0-2,-21 1 106,10-1-72,-16 0 61,11 0-93,-16 0 23,3 1-98,-10-1-42,0 0 76,0 0 148,2 0-39,1 0-71,1 0-2,0 0-56,5 0 3,-2 0-81,7 0 97,-6 0 37,13 2 0,-10-1 65,13 2-12,-11-2 31,8-1-48,-9 1 34,8-1-70,-8 0-8,18-1 5,-12 0-98,31-4 101,-24 2 118,28-4-118,-25 4-34,24-4 37,-18 3 834,37-2-582,-20 3-255,14 1 0,4 0-3,9 1-1721,-1 0 0,0 1 1722,-4 2-425,2 0 0,1 1 427,3 1-228,-4 0 1,-1-2 280,-3 0-34,-13-1 1,1-1-20,10 0 26,5 0 1,0 0-24,5 0-20,-1-2 1,-1 1 16,1-2-3,-8 0 0,1 1-42,18-1 42,-26 1 0,9 0 1,-6 0-15,-11 0 0,2 1 27,14-2 1,9 1-1,-9 0-7,-15 0 0,0-1 44,41-1 1,1 0-48,-41 1 0,1 0 0,19-1 0,9-1 0,-9 0 0,-15 2 0,-1-1 2,13 0 1,7 0 0,-10 0 0,-20 1 0,-3 1-2,34-1 1,0 1-33,11-1 50,5 1 1,1 1-19,-48 0 1,0 0-4,45 0 1,-1-1 1,-11 1 31,-9 1 0,-2-1 2,-9 1 20,31 0 71,-72 0 2845,-4 0-2969,-16 0 1114,-2 0-1195,-2 0 922,2-1-846,-1 1-43,0 0 40,1-1-37,1 1 45,1-1-53,3 0 53,3 0-9,3-1-89,10 0 160,-3 1 2,22-6-11,-20 4 26,17-5-18,-24 4 158,7-2-132,-14 2 86,4-2-111,-9 1 25,6-7-85,-3 3 4,8-9 2,-6 5 85,10-20-93,-9 12-56,11-22 53,-8 18-39,13-30 84,-12 24-31,10-25-11,-15 30 45,5-16-11,-7 18 36,1-26-70,-5 25-40,-1-25 40,-1 27 90,-6-28-90,2 25 31,-10-24-31,6 26-6,-6-16 48,6 17-33,-5-13-1,6 15 51,-11-18-59,7 18 33,-12-18-33,9 20-5,-13-15-29,8 13 17,-27-22-44,21 22 10,-25-16-19,26 22-14,-29-12 87,25 14 3,-24-9 64,29 12-112,-15-7 42,15 7 45,-19-7-45,14 5 5,-34-13-50,28 12 43,-36-13 10,34 15-117,-51-13 84,37 12-23,-2 1 0,-1 1 43,-4 3-77,6 3 1,-1 1 81,-11 1 17,2 1 0,0 1-17,3 0-6,-37 1-2,61 0-26,-30 2 34,31-1-8,-29 1 8,31-1 0,-21 4 0,22-2 8,-14 2-8,24-3-131,-4 0 80,16-2-2,2-1 11,6 0-126,0 0 213,2 0 59,-1 0 912,1 0-1148,-8-4 82,-3-1 14,-10-5-68,-5 1 9,-5-1 16,-29-1 35,7 3 34,0 4 0,-3 0 13,-18 1-12,-11 3 1,-2 1 8,-10 3-26,26 0 1,-11 1 0,10 1-259,-27 5 288,7 0 0,3 0 47,12 0 35,19-4 1,2 0-81,0-1 47,-24 0 26,38-4 47,-37 0-126,37-1-51,-32-1 51,39 0 3,-23 0 0,23 0 100,-38 2-75,35-1 14,-35 0-39,36 0 335,-41 1-299,34-1 14,-44 1-50,41-2 25,-44 0-70,31-1 24,2-1 0,-2-1-24,-17-1 19,-13-2 1,-3 0-100,41 3 0,-1 0 120,-13 0 0,-8-1 0,8 1-36,14 1 1,-1 0 9,-17 0 0,-10 0 0,8 1 23,13 0 1,0 0-565,-13 1 0,-7 0 0,8 0 578,18 0 1,2 0-44,-33 2 1,0-1 30,-9 2 7,4-1 1,1 1 48,3-2-1376,10 0 1,2 0 1356,13-1-111,1 1 0,1-2 35,0 1 537,2-1 1,0 0-496,2-1-14,-41 1 17,35 0 14,7 2 0,0 0-12,-9 1 79,-1 1 0,0-1-14,2 1-28,7-1 0,1-1 54,10-1-47,-26-2-12,28 0-15,-50-8-64,39 3 39,-1 0 1,0 0-4,-2 0 2,-8 0 0,-1 1-2,-4-1 2,1 1 0,1 1-30,4 0-33,-38-2 25,42 4 39,-38-1-50,39 2 27,0 1 1,0 0 25,0 0-10,-2 0 1,2 1-42,12 0 3147,-32 0-3096,43 0 564,-23 1-569,22 0 82,-29 3-80,23 0-17,-50 6-50,40-4-1646,-1 0 1,0 2 1715,-2 1-292,-5 2 1,0 1 288,-5 1-119,2 1 0,-1-1 86,1 1 60,8-2 0,-1-1-16,-10 2 14,12-3 1,2-1-74,-6 0 3,5 0 1,0-1 13,0 2 34,-41 8 53,49-9 3008,-24 4-3061,32-7-39,-26 4 47,32-5 804,-44 7-812,34-6 68,-44 5-68,35-4 310,-33 3-310,31-5 0,-35 5 50,34-5 216,-33 1-258,37-4 54,-32-1-101,42-3 140,-32-2-101,42 1-37,-18-3 29,26 3-1,-10-3-7,10 3 144,-25-6-128,19 4 31,-22-7-31,26 5 6,-14-5 39,15 4-26,-18-8-10,20 8 7,-16-7-16,19 9-5,-12-4 2,11 4-87,-18-3 60,16 4 27,-16-2-6,18 4 1,-10-1 2,10 2-10,-19-2 13,15 1-8,-23-1 11,17 2-3,-37-2-48,25 3 51,-35-2 3,35 3 3,-23 0-6,25 0-6,-23 0 34,26 0-115,-35 0 12,32 0-29,-32 5 34,34 0 28,-30 11-3,32-8-33,-19 8 70,33-10-32,-5 2 40,14-4 96,-3 1-91,8-3 1,-2 0-6,3-1-79,-4 2 77,1 0-15,-9 5 11,2-2 23,-22 12 17,14-7-18,-22 11-16,23-11-44,-18 9-7,19-10-72,-10 7 73,16-9-57,-3 4 40,8-5-135,-3 6 99,7-6-99,-1 7-484,4-7-3951,23 18 1112,2-12 3525,21 8 0,-23-17 0,-7-2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4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16808,'-32'9'157,"5"-2"-227,21-6 45,-2 3 25,-3 3 53,-2 6-53,-2 5-34,-1 2-27,1 3-1,1 1 12,2 0-3,3 0-1,2-1 10,1-1-1,3-3-17,2 0 20,0-3 6,1 0-17,1-1-9,2-2 17,3-2 37,4-1-37,1-2 11,5-2-293,1-2-233,5-2-11,2-2-499,2 0-711,2-4-1535,2-1 3316,-4-5 0,-10 5 0,-7 1 0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1:29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5:50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1316 0 16170,'-33'44'-84,"4"-6"39,13-23 45,0 1 8,0 0-2,1 0 5,-1 1 93,0-1-59,0 1-12,1-2-33,1 0-101,-8 12 292,-5 12-85,0-5 107,-11 18-213,18-27-8,-12 16-37,16-20 78,-6 8 12,12-15 42,-4 5-42,6-10 5,-8 6-41,8-8 35,-9 7-41,9-8-8,-6 6-32,5-5-27,-17 15 67,10-8-17,-22 19-45,21-18 64,-9 8 4,18-14 36,-5 4-12,5-6-24,-5 3-15,6-4-134,-3 3 98,4-3-59,-9 15 101,7-10 67,-12 15 57,10-14 52,-8 6-103,6-8-104,-3 3 31,9-8 48,-5 3-15,7-5-36,-5 3-5,6-3-62,-2 1 62,1-2-104,-4 6 100,2-4-24,-5 7 28,5-6-40,-7 9 45,7-7 12,-5 5 44,6-7 17,-3 3-37,3-4 74,-2 1-99,3-2-8,-3 3-42,2-2-11,-5 4 47,5-3-13,-15 12 313,8-5-191,-18 15-103,14-12-123,-9 7 112,15-12 3,-8 7 8,10-8-12,-7 8-21,7-9 13,-7 10 20,7-7 45,-9 9-45,10-10-104,-4 4 104,7-8 84,-3 2-75,4-4 139,-1 1-86,1-3 33,1 0-87,1-1-2,0 0-14,-1 1 58,-5 3-8,2-1 3,-3 1 0,6-3 100,0-1-131,1-1-14,0 1 0,-1 0-36,-3 2-17,0 1 53,-2 0-6,-2 2-81,-3 4 56,2-2 93,-6 5-45,8-5-54,-1 0 37,6-5-89,2-2-844,1-1 749,5 0-427,3-1-223,7-1-322,4-3-4244,20-11 5400,-9 2 0,1-1 0,-20 8 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5:53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16052,'17'41'-61,"-1"-6"52,-11-23 6,2 0 3,1 0-2,0 0-35,2 0 1,-1 0 36,0 0 0,0 0 0,0 1-9,0 1-35,9 16 44,-6-10 5,17 26-5,-16-25 76,12 22-71,-11-22-5,7 15 0,-8-17 54,7 10-18,-8-15 51,7 6-87,-12-12-868,2 0 367,-8-7-3963,-7-3 1258,-2-3 3206,-5-3 0,5 4 0,3 0 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5:53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1 405 15739,'2'-49'-230,"6"5"222,16 25-54,5-3 26,7-2-1,4-2 32,3-1 5,2-1 30,-1 1-30,-1-1-285,-4 2-592,6-6-1727,-17 7-871,-10 5 3475,-20 12 0,-8 8 0,3 2 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5:55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0 12510,'-84'12'495,"14"-2"-436,54-2-59,1-1-8,2 0 2,2 1 6,1 0 36,1 0 37,2 0 53,0 0 163,-8 11-289,8-8 0,-6 7-8,9-11-28,1 1 41,1-4 194,-1 1 36,2-5 563,-2 1-468,2 0 51,-9 2-336,5-1-115,-5 2-45,7-2-126,2-1 622,1-1-476,0 2 22,0-1 73,0 2 266,-2 0-176,0 0-82,1 0-2,0-1 81,0-1-51,1 0-36,0 1 34,-1-1 153,0 2-134,-1 0-53,1 0-78,0 0 75,0-2 28,0 1-193,1-1-44,0 0 212,0 1 86,0 2 57,0 4-179,0-2-96,0 4 96,0-7-54,0 0 20,0-2-36,0 0 106,0 0 221,0 3-140,0 0-78,0 1 31,0 0-104,1 0 25,1-2 48,4 5-3,-1-4 2,4 6-2,-3-5 14,10 8-16,-6-6 63,13 6-27,-9-7 13,13 2-44,-10-2 148,22-1-145,-19-2 53,20-2-23,-20-4 26,21-8-62,-20 1-9,17-10 9,-22 10-5,10-6 2,-13 7-5,8-4-46,-10 6 60,16-8 39,-14 6 120,15-11-87,-18 10 62,6-8-58,-10 8 83,-1-6-84,-3 6-36,-1-7-37,-3 6-103,-9-11 87,3 10-82,-15-11 87,10 13-120,-13-5 70,11 8-124,-12-2 91,11 5-917,-13-1 743,16 4-3120,-11 0 605,17 1 2775,-2 2 0,6-1 0,1 0 0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5:56.7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17340,'28'41'62,"-3"-6"-59,-15-25-6,1-1 3,-2 0 0,1-1-3,-2 1 0,0-2-2,0 2-1,0-1-2,0 2-23,0-1 34,10 10-3,-6-8 11,13 10-8,-12-12 11,13 6 22,-12-7-33,11 6-3,-16-9-6,4 1 6,-9-4 87,0-1 45,-3 0 310,0-1-1016,-4-4-305,-1 0-93,-5-4-4519,-12-8 15321,5 4-7659,33 27 1,-15-13-1,32 25 1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1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 9662,'41'-13'9830,"-8"3"-7536,-62 22 1,23-10 0,-26 11 0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14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63 14484,'4'-33'-190,"-2"6"100,-1 25 860,-1 1-831,1 5-37,-1-3-20,1 2 118,-2-1 143,1 1 170,-2 3-153,1 3-107,-2 3-42,-5 18 45,2-8 104,-8 32-160,8-28 3,-5 20 0,7-26-6,-3 13-6,4-19-7,-1 7-38,4-15 10,-1-1 44,1-3 11,-1-1-3,1 0 516,-3 4-356,2-2-165,-4 4-48,4-4 179,-2 3-125,2-3-9,-1 1 2,1-2 15,0 0-426,4-7-86,0 0 22,4-4-180,2 1-167,2-1-2236,6-6 1298,-5 4 910,-35 34 0,18-19 0,-29 29 0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14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14 12210,'-29'23'1258,"6"-4"-1059,23-19 1847,0 0-2046,2 0-78,-2 0-252,3 0 106,-2 0-17,1 0 143,1 0 98,2 0 179,5-1-126,5-1-50,25-3 0,-12 2-3353,24-5 3383,-28 5-13,17-4-14,-21 4-15,13-2 6,-21 3-67,2-1-2,-9 3 2918,0-1-3017,-4 1-5766,-1 0 4322,1-3 1615,2 0 0,-2-1 0,2 2 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15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29 14162,'-17'-1'350,"3"0"-285,13 1-65,-1 0-12,1 0-77,-2 0 89,1-1 3,0-1 106,1 1 78,0 0-1362,0 0 913,3 0-37,-1 0 145,3 1 154,0 0 92,3 0-58,2 1-29,2 0 65,7 3-33,-5-1 55,13 0-30,-12-2 137,21-1-162,-18 0 44,17-2-75,-20 1 55,7-4-594,-11 1-3527,5-3 1014,-11 3 3046,2-1 0,-6 3 0,0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7:55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10681,'15'16'2025,"-3"-2"-1547,-12-14 817,0 0-1500,4-1 205,-1 0 70,7 1-67,0 1 53,4 1-11,0 0-9,3 0-2,-1 1-26,1-2 37,-1 2-14,-1-1-31,-2 1-3,-2-1-31,-3 1 34,-3-1 37,-1 1-29,-3-1 101,-1-1 51,0 2 11,0-2-12,0 2 29,0-1 8,-2 2-36,-3 3-37,-4 1-53,-4 2-67,-3 1-3,1-1-70,0-1-28,3-1 44,3-2 21,2 0 30,2 0 3,1 0-8,0 0-54,0-1-61,1 1-82,1-2 1,2 0 16,0 0 79,0 0 70,5 1 33,3 0 12,6 0 25,4-1-26,2 0 32,2 0-1,0 1 1,0-1-32,-2 0-2,-3 0-3,-2 0 0,-4 0 0,-3-1 34,-3 1 47,-3-2 90,-1 1 50,-1 0 45,0 0-53,-2 2-43,-4 2-46,-4 1-63,-3 1-19,-4 0-42,1 0-5,-2 0 5,0 0 2,0 0-2,-1 0-8,1 1-26,0-2-10,2-1-738,1-2-298,2-1-335,0-1-1584,1-2 2999,2 0 0,4-1 0,1 0 0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21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15907,'-5'20'70,"2"-3"-70,7-10-34,0-1 34,1 1 42,1-1-42,0 1 0,-1-2-6,1 1 1,2 1-40,0 1 45,-1-1 0,2 2 3,-4-5-6,3 5 0,-3-5 9,3 3 30,-5-4-41,1 2-32,-3-4-24,1 1 61,-1-1 70,3 1-37,-1 1-33,5 3 45,-2-1-39,4 3 38,-5-5-4,1 0 21,-5-2-1315,1-1 680,-1-4-796,0 0-724,-1-4-1406,1 0 13330,-1 0-7373,-2 21 1,2-12-1,-2 17 1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22.4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33 12916,'36'-13'2397,"-6"4"-2344,-30 8-47,0 0 67,0-1-12,0 1-61,0-1 0,0 0 1271,0 1-1265,-2 0-6,1 1-6,-2 1-5,2 0 3,-1-1 8,1 1 36,-1 0-78,1 0-106,-2 1 67,-1 1 41,-13 9 40,5-2 185,-19 16-81,14-9 142,-12 15-120,12-11-19,-20 25-57,17-20 28,-18 21-41,20-25 72,-19 21-73,19-20 6,-16 18-39,19-22 8,-6 9 23,11-15-34,-3 4 3,8-11 170,0 0-103,4-4 269,0-1-210,0-1 3,0 0-135,-2 0-1022,2 0-1565,0 0 1722,1-3-253,2 1-573,3-4-364,1-1 11888,3-2-7405,-19 20 1,12-13 0,-17 20 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41.0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448 14 15106,'-18'-6'95,"4"2"-89,11 3-1,1-1 1,0 2 39,0-1 81,0 1 5,1 0-27,-2 0-104,2 0 1316,-1 0-1238,1 1-78,-1 1-8,-4 2 8,-2 1 3,-4 1-71,-7 6 66,7-5 10,-7 5-2,12-8-4,-4 3-10,5-2-31,-3 2-6,4-3-61,-4 2 108,5-3 150,-3 3-110,5-4 92,-3 4-81,1-3 62,-5 6-109,2-3-4,-5 5 102,3-4 36,-10 11-140,8-8 6,-10 11-4,12-12 4,-6 7-12,9-11-33,-2 4 39,7-7 79,-3 2-18,0 0 90,-5 10-117,3-5 123,-5 12-70,5-10 41,-3 8-58,4-9 26,-3 7-43,3-10-59,-2 4-30,5-7-15,0 0 43,2-3-140,0 0 142,-1 1 6,0 1 269,0 3-163,-1 1-106,-1 2-33,-1 4 35,1-4 12,-1 6-8,2-8 36,-2 5-48,2-6-5,-2 7 6,2-6 2,-2 9 3,2-8 3,0 7 5,1-6 26,0 10-34,1-9 2,-1 9 7,1-10 33,0 5-37,0-6-61,0 4 56,0-7 54,0 4-52,0-3 1,0 7-3,0-3-45,2 11 45,-1-10-8,4 11-26,-3-13 20,4 7 9,-1-7-6,8 10 11,-4-10-9,12 12 9,-11-13-5,10 6 5,-11-8 0,7 3 2,-8-3-4,7 2 2,-7-3 2,4 1-2,-5-3-5,4 1-29,-5-3 40,5 2 2,-7-2 3,4 2-19,-4-2-1165,2 1 425,-2-2-5858,12 0 16436,-6-2-7608,-27 0 1,13 0 0,-28 0 0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42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0 15501,'-3'39'-6,"1"-6"0,1-23-47,1 1-17,0 2 70,0 1 3,0 1 33,0 1-36,1 2 37,0 16 30,0-11 403,1 32-318,-2-30 66,-2 22-137,0-25-22,-3 13 11,0-15 28,-1 10-64,2-14 72,-3 16-53,3-17 174,-4 11-219,4-16 46,-5 8-49,4-8 1,-4 7-12,3-7 9,-2 4-3,3-6 193,-6 8-184,5-8 27,-7 7-36,6-8-3,-10 8 12,8-7 47,-7 6-12,9-8 52,-7 2-43,4-3-14,-6 1-3,7-2-16,-10 2 25,10-4-37,-8 1-8,10-2-425,-4-1 243,6 0-675,-3 0 353,5 0-1148,-3 0 372,2 0 1280,1 0 0,1 0 0,1 0 0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54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15405,'-4'44'622,"-1"-4"-471,-8-21-72,-2 3-71,0 0-2,-1 0-6,0 2-54,2-2 52,0 2 2,2-2-6,-2 9-81,1 8 84,3-8-61,2 4 61,7-23 9,0 4-6,1-11 106,-1 1-44,1-5 72,-2 0-47,0-1 56,-1 1-143,1-1-574,-4 2 120,2 0-1111,0-1 187,2 0 11208,2-1-8275,8-3 1,-5 2-1,6-2 1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23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16315,'21'40'12,"-3"-7"-7,-12-25 1,-1-1-3,0-1 33,-2 0-33,2-1-3,-3 0 3,1-2-17,3 4 8,-4-3 0,3 2 6,-4-5-14,0 0-25,1 0 81,-1 0 3,0 0 238,0 0-706,-1 0 227,2-1 426,0 1-141,1 0-55,0 0-26,1 2 1,-1-1 77,-1-1-80,-1 0 3270,-1 0 1,0 0 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24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102 120 16394,'-20'-11'274,"3"2"-179,13 7 82,2 1-34,-1 0-54,2 0 180,1 0-269,-2 0-140,0 0 140,0-1 218,-1 0-86,1 1-98,0-1-29,0 1-2,1 0 143,0 0-138,0 1 28,-2 0-282,0 0 123,-4-2 123,2 1 137,-4-1-129,5 2-92,0-1-39,3 1-1523,0 0 1531,5 0 115,0 0 344,4 0-114,2 0-17,9 0-135,-2 0 1,16-3-74,-12 0 34,12-3-39,-14 1-114,6 0 7,-14 3 4,3 0 145,-8 2-6,7 0-78,-8 0 34,7 0-34,-6 0 86,5 0 1,-5 0 6,4 0-18,-6 0-568,4 0 82,-4-2-1011,6-5 362,-2 0-5270,13-15 16202,-9 10-7373,-34 27 1,16-11-1,-31 27 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24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11714,'23'-8'208,"1"0"-161,-8 5-10,1-1-37,-1 0-40,-1 1-7,-3-1-62,-2 2-34,-2 1-22,-3 1 19,0 0 110,-2 0-37,4 1 174,-1 1 19,9 3-39,-7-2 93,12 2-110,-9-3 51,9 1-79,-8-2 127,6 0-127,-11-1-27,4 0-421,-9 0-848,0 0 0,-2 0 0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29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308 148 15022,'-2'-18'171,"0"3"-12,-2 13 37,2 0-36,-2 0-17,1 1-37,0 1 17,0-1-148,-6 0 0,3 0 156,-5 0-122,5 0-79,-2 1-17,2 0-154,-8 0 180,5 2 153,-13 2 48,11 1-25,-8 5-17,8-3 193,-14 10-288,11-6-12,-13 12-44,14-9-28,-10 12 75,13-14-10,-6 9 7,11-13-41,-3 3 50,4-5-84,0 3-14,2-5 42,1 3 3,1-4 36,0 1 17,0-3-325,0 0 325,0 1 98,0 1 36,1 2-128,1 1 58,1 1-61,2 0-3,-1 0 73,1 1-73,-2-3-98,2 2 62,-3-5 27,2 0 99,-3-2 41,6 0-131,-1 1 143,14-1-106,-7 1-32,13-1 1,-15 0-3,9 0-1,-7 0 63,13 0-65,-9-1-73,22-6 62,-18 2-219,14-4 169,-21 5 7,6-1 85,-11 2 8,5-2-39,-7 1 17,6-1-17,-5 1 53,7-3-55,-8 4-194,5-4 98,-7 3-34,9-8 163,-6 5 103,4-6-55,-7 7 19,0-3-28,-2 4 72,-1-5-139,0 5 112,-1-6-53,0 5 5,-1-5-36,0 3-76,0-11 45,0 9 53,0-12-19,0 12-34,-3-9 56,0 9 14,-6-12-70,4 10-3,-5-9 11,5 12 3,-4-5-11,4 8 3,-4-4 6,4 7-18,-4-3-97,4 5-157,-4-1 13,3 2-245,-11 2 360,7 1-1360,-10 5 431,11 0-2663,-3 7 384,7-6 3343,37-25 0,-24 13 0,28-23 0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32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16626,'1'23'56,"1"-3"-53,3-11 0,0 0-3,0 0 0,0-2-9,-2-2-30,1 1 39,-1-3 0,1 2-42,-2-2 39,2 1 3,-2-2 34,0 0 2,-1-1-201,0 0 129,-1 0-26,1 0 62,-1 2 168,0-1-61,1 1-93,1 3-14,0-3-3,1 2 0,-1-3 87,-1-1 3192,-1-1 1,1 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09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0 16769,'20'47'50,"-3"-7"-5,-16-29 0,0 1-11,0 1 36,0 1-26,-1 0-35,1 1 27,-1 0-30,0-1-3,0 0 30,0-2 4,0 0-4,0-1 46,0 0-9,0-2-62,0 1-2,0 0 30,0 0-28,0 1 1,0 0 27,0 1-30,0 1 44,0-1-41,0 0 52,0 0-52,-1-2 35,0-1-10,0-1 19,0-1-53,1 0-3,-1-1-5,1 0-37,0 0 42,0 1-5,0 1 2,0 1 6,0 2 0,0 0 6,0 2-3,0 0 2,0-1 4,0 0 2,0-2-3,0-1-8,0-2-5,0-1-6,0-1 2,0 0 4,0-1 5,0 1 5,0 1 4,0-2 35,0 1 10,0-1-4,0 1 20,0 0-17,0 0-19,0 1-26,0 0 1,-1 1-4,-2 0-5,-1 0-8,0 1-26,1 0-2,0-1 27,0 0 7,2 0-4,-2-1 0,2 0-2,0 0-26,0-1 32,1 0 2,0 1 2,-1 1-2,-1 0 0,1 1-2,1 1-1,0 0-34,0 1 29,0 0-26,0 2 34,0 0 56,0 2 6,0 0-9,0-1-19,0 0-26,0-2 37,-1-1-39,1 0-4,-1-2 4,1-1-6,0 0 0,0 0-6,0-1 1,0 0-1,0-1 3,0 0 1,0 0 2,0 1 2,0-1 4,0 0 28,0 0 10,0 0-10,-1 1-31,1-1-3,-2 1 3,0 0-6,0-1 6,0 1-6,0-1 0,1 1 0,-1 0 0,1 0 3,-1 0 3,1-1 3,0 1-1,0 0 4,0-1-1,-1 1-5,1-1-3,-1 1-6,1-1 4,-1 0 2,1 0 0,0-1-3,1-1-3,-1-1-2,1 0 2043,0 0-2040,-1 0 5,0 2 50,-2 3 1,1 2-43,0 2-5,-1-1-3,0 0 0,0-2 0,0-1-3,1 0-5,0-1-1,2-1 1,-1-2-26,1 0 26,-1 0-1,1 0 1,-1 0-26,1 2 1,0 0-4,0 0 4,0 2 24,0 0 1,0 1-34,0 0 8,0 0 26,2 1 0,-1-1-29,3-2 4,-1 1-9,1-3 8,-1 0-11,0-2 3,-1-1-17,-1 0 15,2-1 2,-2 0 33,2 0-24,-2 0-54,0 0 45,0-3 42,-1 2 50,0-3 37,0 3-14,0-2-70,0 1 47,0-3-8,0 1 0,-2-3-34,-2 0 37,-1 1-39,0 0 2,1 2 26,-1 0-29,0 2-2,2 0-3,-1 1 0,1 0 0,0 1 3,0 0 31,0 0-34,0 0-3,2 0-48,-1 0-52,1 0 44,0 1-28,-1 2 20,-1 3 22,0 1 3,0 2-25,0 1 5,1-1 20,0-1-11,1 1-6,1-3 6,0 0-14,0-1-11,0 0 10,2 0 24,1-2-15,2 1 14,3-1 11,1-2-10,2 1 38,2-2 3,1 0 3,1-4 9,1-1 27,1-6 6,-1-1-6,1-2 6,-2 0 0,-3 0 37,-2 1 8,-4 2 16,-3 1 9,-1 2-28,-2 1-39,0 0 14,-2 0 0,-2-2-6,-3 1-20,-3-2-33,-1 2-2,0 1 2,2 1 8,0 2 0,3 3-8,-1 0-39,-1 1-22,0 0-32,-1 1 6,0 2 37,0 2 14,-2 2-23,2 1-3,-1-1-5,1 2 14,2-1 2,1 0-27,3-1 2,0 1 6,2 0 17,1 1 3,0 0 16,0 0 23,0 0-39,0-1 16,2 0 28,0-1-2,3-1 0,-1-1-26,0-2 0,-1 0 29,1-1-4,0-2 7,-1 1 2,2-1 5,-1 0 1,1 0 44,2-1 12,0-2-3,1-3 27,0-2 10,-1-1 7,-2-1 26,-1 1 17,-2 0 10,-2-1 7,0-1-18,-3 1-24,-4-2-54,-5 1-25,-4-1-39,0 2 2,-2 1 1,3 3-6,0 2-6,2 3-72,2 1-42,1 1-18,0 4 54,1 3 40,-2 7 35,2 2-50,-1 3 26,3 0-4,0 2 35,2-2 2,1 0-3,2-3 0,1-2 0,0-4 3,0-3-3,1-3-30,0-2 24,0-1-1881,0-1 1546,2-1-502,3 0-265,3-2-225,4-1-356,2-3-590,1-4-1654,-1 1 13766,5-7-7402,-59 37 1,38-23 0,-45 29 0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33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39 17323,'-13'-18'-61,"2"3"61,10 12 3,0 2-191,1 0-338,-2 0 349,1 3 177,0 0 202,1 4 151,0 0-261,0 3-92,1 2-3,1 2-2,2 4-18,0 0 26,1-3 3,-1 1-6,-2-9 8,1 8 45,-1-6-84,1 8 31,-1-8-33,0 6 27,1-7-2,4 11-3,-2-8-26,5 12 43,-4-11-1,3 8-5,-4-9 9,4 7-6,-6-10 8,1 2-8,-2-7-3,-2-1-1647,0 0 737,-3-1-306,-1 0-3065,-3 0 14111,1-1-7373,14 1 1,-7 0-1,11 1 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3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483 1 15604,'-15'37'303,"0"-5"-233,7-23-26,0-1 10,0 1 105,-1 0-19,2 1-8,-2 1-17,0 0 86,-12 13-148,7-7 115,-23 24-70,19-21 51,-27 26-88,24-25 158,-23 18-132,22-20-26,-15 11-52,17-14-7,-11 6-4,17-11-43,-7 7 42,14-12-42,-4 5 37,9-9-45,0 0 16,1-2-458,0 0 495,-1 2 464,1 2-228,-2 2-203,0 0-33,-1 0 0,1-2 3,1 0 101,0-2-54,0 0 107,0-1-4570,1-1 3917,1-2-347,0 0-1310,0-3 871,0 1 1,0-2 0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47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17480,'34'2'-75,"-7"0"21,-26-2-77,-1 0 36,1 3 95,1-2 305,2 3-148,3-2-104,1 1-20,3-1-24,0 1-6,-1 0 75,10 1-72,-7-1-43,18 2 29,-17-4-34,11 3 42,-15-2-3,6 3-3,-8-2 40,10 1-28,-10-2 2,11 2 26,-9-3 41,14 2-69,-10-3-3,14 1-1,-14-1 1,6 0-3,-9 0 0,2 0 0,-7 0 11,0 0 40,-4 0-155,-1 0 34,1 0 0,-2 0 70,3 0 87,0 0 8,3 0-86,7-1-9,-2 1 11,17-2-8,-11 1 5,15-1-2,-17 0-6,9 1-9,-12 0-30,6 1 47,-10-1 68,10 0-76,-7 0-11,13 0-31,-7-1 31,13 0 5,-12 0-5,20 1-31,-18 1 39,14 0 3,-20 0 0,12 0 8,-13 0 32,11 0-35,-13 0 40,6 0-45,-7 0-3,12-1 3,-10 1-5,12-1-4,-10 1-44,10 0 53,-12 0-6,7 0 1,-10 0 13,5 0-5,-6 0 39,8 0-42,-7 0 50,11 0-47,-10 0-8,16 0-1,-13-1-39,13 0 34,-12 0-6,6-1-25,-10 1-73,3 0 65,-9 1 5,0 0 51,-3 0 335,-1 0-819,-3 0-110,1 0-118,-4-1-403,2 1-1635,-3 0-908,-2 0 3652,22 0 0,-13 0 0,18 0 0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48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66 14649,'-37'-27'1034,"5"5"-696,25 20-13,1-1-6,-1 1 15,0 0-225,1 0 73,0 1 3,2 0-3,0 0-42,2 0-177,0 0-1500,1 0 1537,1 5 143,2 4-143,1 7 8,4 2-8,1 3 6,8 9-6,-2-8 78,21 20-69,-15-22 35,17 12-44,-21-20 31,6 3-31,-12-9 37,1 2 61,-7-5 128,-1 0-102,-2-1 298,-1 0-343,-4 2-43,-3 1-36,-7 2 87,-17 6-87,5-2-101,-24 11 23,22-8-169,-20 18 214,26-15 22,-11 17-26,20-18-8,-5 7-879,10-11-3131,-9 6 592,8-9 3463,-5 2 0,10-8 0,0-1 0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49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35 16206,'-25'-18'-193,"3"3"50,9 14 73,0 0 70,-1 1 62,-1 0-54,1 1 29,-2 2 33,0 2 8,0 2 73,-9 6 17,-6 8-61,5-4 119,-8 12-136,19-15 67,-11 19-224,14-15 30,-3 13-24,11-18-37,1 7 47,3-10 43,4 5 2,-1-8 96,14 5-57,-5-7 46,14 2 2,-11-5 104,20-6-149,-15-1 17,22-10-2,-21 3 2,15-13-45,-16 7 186,15-20-124,-21 17-34,5-18-148,-15 22 109,-1-8 65,-3 13 53,0-3-211,0 11-228,0 1-1006,0 3 1330,0 6 534,0-2-279,0 7-252,0-3 5,0 6-8,1-3 6,4 6-12,0-7 51,7 6 8,-3-7 62,12 5-115,-7-7-1708,14 5 286,-11-6 1422,17 3 0,-22-7 0,6 2 0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51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97 145 15361,'-17'-34'14,"3"6"-14,12 25 2,0 1-2,1-1 12,0 2 21,0-1-33,0 0-101,0 1 31,-2-5 70,0 3 143,-1-4-143,1 5 168,0 0-70,2 1 42,-1 0-70,2-1 20,0 1-90,0-1 95,-1 0-95,1-1 302,-5-2-302,2 2 227,-2-4-120,2 3 139,-1-3-184,1 4 299,-1-2-56,2 4 140,-1 0-358,2 1-1033,-1 0 806,2 1 140,-1 1 165,1 3-42,0 1-115,0 2 4,0 5-7,1-3-5,2 6-17,0-7 65,8 14-45,-3-10 14,9 14-9,-9-14-5,6 7-3,-7-9 50,4 6-53,-5-9 15,6 11 21,-6-10 43,8 13-68,-8-12 6,6 7-5,-8-9 7,3 2-16,-4-4 3,3 2-3,-4-2-3,4 7 3,-2-6 9,2 10-6,-2-9 8,4 13-11,-3-11 3,4 11-3,-3-11-6,7 4 6,-5-6 8,12 4 23,-9-6-31,8 3 0,-11-6-8,1 1 8,-5-3 53,-2 0 252,-1-1-246,-1 1-423,-2-1-372,-1 0 156,-3-2-154,-1-3-380,-1-1-379,-1 1-1229,0-2 2722,28 18 0,-17-10 0,21 13 0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6:52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1 485 15139,'14'-44'-36,"0"6"36,-1 26 3,2-2 47,2-1 12,1-1-62,1-1 0,1-1 36,0-1 76,29-29-75,-22 21-37,30-30 0,-36 35 123,12-13-118,-16 16 91,7-10-96,-13 15-6,5-8 6,-10 14-95,0-2-12,-5 9-786,0 1 669,-4 3-159,0 1-377,-3 4-606,0 1-463,-1 1-2401,-1 4 14060,2-4-7402,21-32 1,-11 17 0,16-26 0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37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0 15265,'-44'27'126,"6"-5"-123,28-19 6,0 1 150,4-1 62,0-1-33,1 0-65,-1 1-33,0 0 226,-9 6-279,7-3-26,-11 9 22,11-5 37,-7 10-8,6-6-20,-10 18 28,9-15 160,-10 16-158,11-18 147,-9 13-116,9-12 65,-10 18-162,10-18-6,-7 13-6,10-16-55,-4 8 16,7-11 3,-3 9 34,4-11 2,0 6-28,1-6 23,1 6 8,0-5-2,0 10-1,0-9-11,0 8 17,1-11-5,1 3 5,-1-6 8,2 2-13,-2-2-26,1 1 36,-1-1 46,3 5-54,-3-4-36,4 3 33,-3-5 3,4 6 3,-2-4-5,2 2-29,-2-1 34,0-2-14,9 16-1139,-8-13 1158,8 15 63,-11-14-68,0 1-34,1 3 34,-1-6-56,3 6 50,1-3 1160,-1 0-1160,5 4-30,-5-7 30,6 9 3,-3-7-25,6 8 28,-5-8-14,7 7 12,-6-6-7,7 6-27,-7-8 30,12 6 6,-10-7 11,12 4-5,-11-8 64,14 2-34,-12-3 18,15 0-10,-14-2-49,12-5-270,-11 1-1357,13-13 515,-17 6 1117,7-22 0,-16 24 0,0-10 0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39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403 1 14885,'24'39'196,"-4"-5"-107,-18-24-8,1 0-2,-2 1-6,0 1-12,-1-1-24,0 1 139,-1 10-140,-2-8-30,-3 14-34,0-14 14,-4 10-101,4-8 62,-4 20 50,5-17-5,-3 18 8,5-20 87,-2 9-26,2-15 71,-2 5-79,2-12 20,0 2 120,0-3 37,-5 10-230,2-5-62,-7 13 65,6-9 2,-5 9 40,5-8-31,-5 7-14,4-9-28,-6 10-5,6-9 35,-9 15-32,9-14-52,-6 14 77,9-15-37,-2 4-9,4-7 51,0 1-8,1-4 11,0 4 33,1-5 45,-3 4-47,1-5 170,-1 3-134,1-3 17,-1 3-34,2-4 3,-4 4-56,2-3-123,-6 7 120,4-4-53,-6 7 48,8-6-54,-5 5 54,6-7-48,-4 5 20,4-4 24,-2 7 91,0-7 142,-3 9-221,2-9-123,-3 4 221,5-6 84,-2 1-177,4-4-16,-1 0 8,2-1-162,0 0 165,0 0 62,-4 3-62,1 0-37,-4 4 40,4-3 95,-5 3-19,5-4 35,-2 1-80,4-3 44,-1 0 1,3-2-74,-2 0-7,0 1-7,-1 0 9,-2 1 59,0-1-59,0 0-42,2 0 42,1 0 8,0 0-405,2-1 402,-2 1-587,1-1-3,-1 1-4237,1-1 255,0-2 7843,1-3 1,0-3 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7:40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60 13156,'-40'-22'858,"7"4"-671,25 16-7,-1 1-108,2 0 71,0 0 8,1 0-41,1 0-21,1 1 34,1-1 286,-4 0-291,1-1 111,-5-1-131,4 1-28,-5 0-8,5 1 548,-4 1-604,5-1 2,-5 1 46,5 0-1,-1 0 8,2 0 35,1 0-52,0 0 10,-1 0-21,-1 0-24,0 0-46,-1 0-16,2 0-280,0 0 252,4 0-1051,0 0 1275,1 3-90,0-1-53,0 2-72,0-1-15,0 0 87,0-1-11,0 0-48,0 1 59,0-1-11,1 0-26,-1 0-38,3-2 63,-2 0-30,2 0-30,-2 0-606,4 0-5,0 0-1698,5 1 379,-3 0 2002,-18-2 0,9 1 0,-16-1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12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1530 17253,'-22'16'-67,"2"-3"67,15-8 39,-2-1-39,1 1-8,0-1-26,2 0 32,2-2-351,1 0 353,3-6-6,0 2 6,2-4 62,1 2-9,2-2-50,2-1 0,2-2 5,0 0 0,1-1-8,0 1-2,0-1 2,1 1-3,0-1 3,1 0-6,1 0 6,-1 0 3,1-1 3,-1 1-1,0-2 4,0 1 27,0-2-28,0-1 1,-1 0 27,2-1-27,0 0 30,0-1-36,1 0-1,0 0-2,1-1-2,-1 0-10,0 0 7,-1 1-1,-1 1 6,0 0 0,0 1 0,-1 1-3,1 0 3,-2 0 0,0-1-8,0 2 8,-1 0 0,1 0 0,0 0 0,1 0-6,-1-1 4,2 0-1,-1 0 3,1 0 3,0 0-3,0-1 5,-1 1 34,1-1-33,0 0 0,0-1 27,0 0-33,-1 0-3,1-1-5,-1 0 2,-1 2-2,0 0 0,-3 2-1,0 2 1,-1 0-3,0 1 2,1 0-2,1-1 3,0 1 5,0-1 3,1-1-3,0 1 3,0-2-6,2 0 1,1-1-4,2 0-27,1-3 33,2 0 0,-1-1-151,2-1 84,-2-1 65,1 1 2,-2-1-3,0 2 4,-2 2-1,-1 0 3,-1 3-3,0 0 0,-3 2 3,0 0 3,-2 1 3,0 1 30,-4 2-30,1 0-1,-2 2-2,-1-1 0,2 1-3,-1-2 0,3 0 0,0-1 0,1-1 0,-1-1-9,1 0-35,1-1 38,1-1 3,0 1 0,3 0 1,-1-1 2,2 1 0,-2 1 5,0-1 1,-2 2 30,-2 0-30,-2 1-1,-1 2 40,-1 1-36,0-1-1,0 1-8,1-2-8,1 0-29,1-1 4,1 0-4,2-2-8,0 1 40,2-2 5,-1 1 31,-1 0 22,-2 2-3,-1 2 12,-3 1-1,-1 1 1,-1 1 210,-1 0-306,0 2-19,1-2-17,0 0-3,1 0 11,0-3-8,2 0 34,-1-2 30,1 0 1,1-1 5,-1 1 0,0 1 5,0 1 40,-1 1 17,-1 1-9,-1 1 11,0 0 15,-1 1 94,1-1-7,-1 1-166,0 0-3,0 0-31,0-1 26,0 0-45,0 1-9,0-2 20,0 1 6,0 0 27,0-1 6,0 1 3,0 0 62,0 0-9,0 0 48,0 1 39,0 0-98,0-1-39,0 1-3,0 0-3,0-1 3,0 0 0,0 0 3,0 0 8,0 1 31,0-1-34,0 1-2,0 0-3,-1-1 47,1 1-8,-2 0 11,1 1 1,-1 0 13,-1 0 3,1 0 25,-2 0 20,0 0-3,-1 0-62,-1 0-44,0 0-3,2 0-1,-1 0 1,2 0 8,0 0-2,2 0 128,0 0-137,-1 0 0,0-1-8,-2 1 5,0-2 0,-1 1-3,0 0 4,0-1 2,0 0 2,1 0-2,0 0 0,0-1 3,0 1 3,1 0 44,0 2 45,1-1-44,0 1-48,-1 0 44,0 0 15,-1 0-62,-1 0-53,0 1-51,0 1-16,-1 3 16,-2 1 26,1 1 10,-2 3 7,2 0 55,0 2-2,2-1-1,0 1 4,2-2 2,0-1 0,1 1-42,1-1 3,0-1-19,1 1 8,0-2-15,1 0-2,3-1 0,3 1 37,5-2 33,4 0-3,4-2 3,4-1 0,3-1 6,3-1 2,3-4 42,0-3-13,0-5-4,-1-3-33,-3 0 3,-3-1-3,-6 1 37,-3-1 41,-5 2 84,-5 0 12,-3 2-34,-3 1-45,-1 0-2,-3 2-32,-3-1-19,-5 2-39,-3 0 0,-1 2-6,-1 0 0,0 3-64,1 1 14,-1 2-14,1 0 13,0 1 21,-1 2-20,0 4-26,-1 2 37,0 1 0,1 2 6,0 0 30,2 1-27,2-1-37,1-1-9,4 0 9,0-2 28,3 0-11,1-1-6,2-1-2,0 0-1,1-2 12,0 1 5,0-1 0,0 0 11,0-1 26,2 1 0,0-2-37,3 1 11,0 0 29,1 0-7,2 0-46,1-2 52,0-1 6,1 0 3,0-1 5,0-2-5,1-2-3,-1-4-45,0-3 45,-1-1 53,-1-2 43,-1 0 60,-2 1-7,-2 1 8,-2 1-79,0 0-8,-1 2-3,-2 1-14,-1 2 34,-2 2-45,0 2-42,1 1-31,1 1-47,-2 0-26,1 0 9,-1 0-45,0 2-33,0 0 16,0 3 36,0 1 23,-1 2 28,1 1 12,0 1-12,2-1 8,1-1-8,1-1-146,1-3-540,0-1-254,0-1-1645,0-2 902,6 0-1056,2-4 623,6 0 2186,0-9 0,-6 7 0,-2-2 0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8:26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10 16315,'-23'-5'107,"1"1"-37,8 4-37,-1 2-33,-2 0-42,1 4 37,-2 0-6,1 2 11,0 1 50,1 0-47,-1 1 8,3-1-17,-7 5-36,10-5-154,-8 10 196,13-11-39,-5 7 3,6-7 36,-3 8 0,3-6 45,-4 9-43,6-10 15,-3 5 36,4-9-50,-2 2-8,2-4-82,1 0 6,1-2-166,0 1 247,0-1 87,0 5-87,0-1-48,1 6 48,0-6-14,3 4-19,-3-6 24,3 1 12,-1-2 8,3 3 23,-1-2-28,5 3 47,-2-2 3,11 3-45,-6-4 104,14 3-82,-11-5 12,14 1-39,-12-2-3,10 0-40,-13 0 46,9-2-7,-13 1-35,12-2-1,-13 2-8,10-1 42,-10 2-5,5-1-359,-5 0 0,8-2 302,-7 1-61,11-7 123,-9 4 70,12-10-62,-14 8 143,9-8-81,-12 7-25,4-9-45,-7 8-39,3-8 31,-4 7-68,0-10 76,-2 10 106,-1-9-103,-1 10 129,0-12-79,-2 9 28,-5-9-140,1 12 40,-5-4-43,3 7 29,-7-6 35,7 7 4,-6-4-3,7 6-40,-3 0-33,4 1-215,-5 1 125,5 1-215,-8 1 266,6 2-2017,-6 6 202,7-1 1924,-7 9 0,10-11 0,-4 2 0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38:27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15904,'21'39'-65,"-4"-6"65,-13-25-2,1 0 2,0-1 0,0 0 5,0-1-2,0 0 3,-1-1-6,0-1 0,0-2-6,-1 2 6,0-2 8,-1 0-8,1 0 0,-2 1 6,3 3 0,2 5-6,-1-2-12,1 4 4,-4-8 8,1 1 8,-1-4-16,0 1 2,-1-2-369,0-1 482,-1 2 105,1-1-150,0 1-51,1 0-5,-2 0 2,1-1-9542,0 0 12810,-3-4 1,-1-2 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06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 14703,'-11'38'154,"1"-8"-154,6-24 33,-1-1 23,0 2 14,1-1-33,1 1-29,0 1 62,0 1-25,1 0 8,0 1 9,0 8-62,1-6-54,-1 10 54,1-15 84,1 6-19,0-8-54,1 4-5,-1-4 268,2 2-263,-2-4-2,1 1-15,-1-3 68,0 1-46,0 0-69,1 4 45,-1-2-43,3 7 49,0-4 2,3 5 2,-1-5 7,5 6-9,-5-7 0,3 1 0,-6-5 8,2-1 127,0-1 77,4 0-150,0-2 44,8-4-97,-6-2 52,7-6-58,-7 5 17,8-11-15,-8 10-2,6-11 8,-8 10 59,5-11-64,-6 9-6,7-14-3,-7 13 90,6-12-81,-10 17 128,1-3-64,-3 9-8,-1 0-541,0 3 479,0 4 221,0 0-11,-1 6-123,0-1-79,-2 1-5,-1 2-3,1 0-6,-1 6 6,1-4 34,-1 12-34,1-11-14,0 10-31,1-12 40,1 9 10,0-9 40,1 9-45,0-12-3161,1 7 1169,1-13 1992,2 0 0,-1-3 0,0-1 0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07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0 14983,'0'39'294,"-1"-6"-294,-4-24-40,-1 1 35,2 0-29,-1-1 31,1 0 3,1 0 3,0-1 0,0 0-3,-1 4-48,-2 4 48,2-4-11,0 4-25,3-11 36,0 0 45,1-4 1150,0 0-1265,0-5-36,0 0 97,0-5-77,0 2-29,0 0-81,0-13 89,0 7-212,3-14 286,0 13-40,4-6-34,-1 9-170,5-3 207,-3 7-73,5-1 79,-6 4 19,11 0 51,-9 3-129,17-3-40,-15 3 29,9-3 81,-13 4-126,0-2 33,-5 2-67,-1 0 322,-1 3-100,1-1-1,-1 2 6,2 2-5,-1-2-1,0 4-2,-1-4 136,0 3 57,0-3 0,1 5-166,-1-4 166,0 8-196,0-6 64,0 3 23,-1-5 109,-2-1-85,-1 0 200,-6 2-306,4-2-44,-10 2-9,7-1-44,-10 4 47,11-5-31,-7 5 20,11-6 8,-1 0 90,5-2-933,-1-1 888,5 2 106,0 0-33,4 1 90,1 1-102,1 0 29,8 1-9,-4-1-11,15 3-70,-16-4-81,10 3 72,-15-5-5,3 3 59,-6-2-28,1 1 17,-4-2-23,1 1-675,-2-1-3352,3 1 939,-1-2 3077,-10-4 0,6 3 0,-9-3 0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09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34 15209,'-25'-6'-126,"3"1"56,10 7 34,1 2 28,-1 1-37,1 2 39,0 0-30,0 1 30,0 1-83,-1 3 273,-1 3-94,3-2 25,2 5-79,4-6 9,0 0-45,2 0-8,1-6-46,0 0 54,1-1-44,0 0-1,0-1 8,0 0-7,0 0 100,1 1 0,2-1-45,4 3-11,-1-3 98,9 3-37,-5-4 35,16 1-91,-12-3 34,14 0-33,-16-1-9,15-1 0,-13 0-16,14-3-88,-14 1-44,9-3 53,-10 3-70,7-4 51,-9 3 35,13-8 88,-12 4 112,10-10-57,-13 10 93,3-8-47,-6 8 114,-1-7-148,-3 7 41,-2-8-114,0 8 51,-5-7 10,1 4-55,-14-9-93,9 10-75,-11-4 39,11 10-90,-7 0 95,6 2-240,-11 0 64,9 2-914,-10 4 214,12 0-3662,-9 9 2926,9-6 1730,-4 4 0,10-7 0,2-2 0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09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14837,'10'35'420,"-2"-6"-350,-5-23 11,0 0-44,-1 0-32,1 0 4,-1-1-1,0 1 0,0-1 1,1 5-4,0-3 23,4 7-8,-2-8 33,5 4-53,-4-7-633,6 2 6,-4-4-2372,7 1 966,-9-1 2033,4-2 0,-9 1 0,0-1 0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0:10.7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41 16100,'6'-22'115,"-1"5"-115,-5 16-1154,0 1 1092,-2 1 62,1 0 353,-3 3-120,2 1-191,0 3-31,-1 1 59,-1 2 8,-1 5-67,2-1 76,-1 3-6,0 3-36,2-6 17,-2 6-1,3-7 1,-1 0-9,0-1-50,1-1 0,-1 0-3,0-1 11,1 3-8,0-3 44,-1 3 15,2-6 44,-2 2-72,2-6 117,0 0 325,0-4-2321,-2 0 440,0-1-2530,-2-1 7211,-1-1 1,0-1 0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2:15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482 55 16749,'-2'-19'563,"-2"4"-473,0 10 13,-1 2 21,0-1-21,1 1 9,0 1-42,2 0 45,-1 1-48,2 1-5,-3-1-306,1 1 99,-9 0 136,3 0 9,-11 0 45,11 0-39,-6 0-6,9 0-3,-7 0 3,5 0 53,-8 1-50,7-1-37,-9 2 34,8 0-31,-12 0-5,12-1-31,-8 2 22,8-1-8,-7 4 44,5-2-2,-7 6 6,7-3-35,-10 6 40,10-5-50,-8 6 50,12-8 42,-8 8-36,9-6 33,-7 9-36,8-8 2,-6 8-5,5-7-14,-5 11-22,6-10-6,-4 8-3,6-11 39,-2 7-27,3-7-57,-1 10 40,1-10 33,0 10 6,3-10-37,-1 7 12,1-6-3,4 10 36,-2-9-3,7 8 6,-3-10-33,6 6 30,-3-5-6,12 8 7,-10-9-43,9 6 36,-13-9 37,10 4-28,-9-5 70,12 2-16,-7-4 7,12 0 1,-9-1-51,13 0 34,-12-1-20,22-1-17,-18-1-5,32-5-3,-29 2-3,22-4 3,-28 6-5,10-2 5,-16 3 53,7-2-11,-8 2 45,16-6-82,-11 2 91,17-7-96,-18 6 70,7-7-20,-11 5 115,3-6-67,-7 6 6,2-12-26,-5 9 54,1-17-99,-5 14 63,-1-14-43,-2 14-11,-7-10-34,1 11 3,-9-9-22,6 10 14,-15-15-6,13 13-36,-18-19 39,20 21 36,-9-10-36,15 16 9,-4-2 38,6 6-125,-1 1-17,3 2-364,-1 0 243,1 0-459,-5 5 244,1 1-2444,-10 15 665,8-9 2210,21-25 0,-9 10 0,19-25 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2:16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15475,'24'38'476,"-3"-6"-394,-14-23-12,-1-1 2,0 1-66,0 0 2,0 1 62,-1 0-64,1 0 30,5 8-36,-3-6-11,11 16 17,-10-16 92,14 18-90,-13-17 37,11 11-45,-11-12-8,6 6 5,-7-7-39,5 6 42,-7-8 0,7 7-31,-9-9-50,5 4 28,-8-8 50,1-1 14,-2-1 798,-1-1-1831,1-3-1692,-2-1 687,0-4 0,-3 0 0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3:01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448 50 17052,'-17'-2'238,"3"1"-168,14 0 115,-1 0-213,-1 0 28,0-1 58,-2 0 21,2 0-26,1 0 146,1 1-96,-1 0-58,0 0-3,0 0-42,-1-1-339,-1 0 339,-1-2 70,0 2-61,0-1 134,-1 0-101,3 2 36,-1 0-8,1 1-274,-3-1 204,0 0 5,-6-2-5,4 2 11,-2-1-11,4 2-50,-2-1 50,2 1-45,-5-1-19,4 1 204,-5-2-98,6 2 36,-1-1-33,4 1-151,-3 0 10,-1 0 102,-7 0 39,6 0 33,-3 0-78,7 0-109,-6 0 109,2 0 6,-10 2-12,7-1 0,-7 2-2,9-2-191,-11 4 146,9-1-51,-11 6 51,11-5 3,-7 8 44,6-6-5,-4 7 8,7-5-36,-7 9 3,8-9-93,-4 6 84,8-10 0,-1-1 37,4-3-143,-1-1 151,0 3 406,-1 2-345,-1 3-142,0 7 109,0-5-31,1 5-50,1-8 210,1 3-79,0-4-198,0 4 75,0-6-25,0 3 8,0-5 180,4 3-31,-1-2-34,9 7-53,-4-4 6,6 6-4,-6-7-4,5 4 2,-8-5 67,6 1-67,-5-2-6,5 2 3,-6-2-78,8 4 81,-7-3 14,6 3-8,-8-5 2,2 2 1,-2-2 2,3 2-11,-3-3 3,3 1 2,-3-1 4,2 2-15,-2-1-36,1 1 76,-3-2 8,3 0-40,-1 0 10,5 1-7,-3-1 65,5 0-36,-5-1-34,4 1-6,-4 0-44,4-1 55,-5 0-49,6 1 44,-7 0-3,6 1-3,-5-1 48,4 2-42,-5-3-14,4 2 9,-6-2 7,1 0-2,-2 0-44,0 0 35,0 0 174,4 0-165,1 0-61,4-1 27,-3 0-125,-1 0 125,-4 1 196,2 0-66,0 0-82,6-1 36,-2 0 3,7-2 0,-7 1-61,5-3 0,-7 4-12,5-4 20,-5 3 45,5-2-51,-5 1 17,3-1-5,-5 1 8,2-2-8,-5 4 44,3-4 12,-2 2 16,5-5-16,-3 3-12,2-5 3,-3 6 188,-1-2-188,-1 4 392,-1 0-436,0 2 41,0-1-50,0-2-560,0 0 560,0-3 165,0-5-165,0 4 12,-1-9-12,0 9-42,-1-5 145,1 7-164,-2-4 61,2 6 78,-1-5-131,1 4 140,-1-3-54,1 4-156,-1-2 123,2 2 140,-1-1-140,0 2-174,0-6 208,-1 4-6,0-6-3,0 5 42,0-4 3,1 4 93,-1-1-102,1 4 127,1 1-110,-1 0-78,0 1-2,0-1-77,-1 1 46,1 0 27,-1 0 6,1 0 48,0 0 5,-1 0-45,1 0-8,-2 0-551,-2 0 439,-6-4 106,4 1-58,-1-1-214,7 3-914,1 0-2082,-2 0 1,2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29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25 18497,'-42'-12'64,"8"2"-56,33 9-1881,1 1 1716,2-1 23,0 1 134,2-1 98,0 3-8,0 2-12,1 1-72,1 2 80,0 1-16,-1 1-8,0 1 8,0 1 0,0 0 22,-1 2 4,-1 0 44,0 2-9,-2-1 9,0 1 0,-1-2 25,0 0-27,-2 0 10,-2-1-28,-3 1-16,-2-2 0,-3 1-18,0 0-7,-2 0-29,0 1-41,0-2 27,0-2-2,1-1 2,0-3-36,2 0-6,1-1 1,0-1-401,2-2 53,2 0-5,0-1-26,2 0-64,1 0-62,0 0-120,1 0-358,1-1-314,0-2-309,0-1-323,1-2-166,1-2-14,3-3 2114,2 0 0,-1 4 0,-1 3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13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1039 17256,'-22'-23'-89,"3"2"89,14 5 11,1 0 109,0-1-75,1 2-42,0-2 0,1 2-3,0-1 0,0 0-3,1 1 3,-1-1-37,0-1 32,2 0-46,-1-3 49,1-2-43,0 1 42,0-3-5,0 2-1,0-1 9,1 1 0,-1 1 51,2 1-15,-1 2-28,0 1 46,-1 2 7,0 1-55,0 1 2,0 1 1,0 0-7,0 1 1,0 0-3,0-1 0,-1 0 0,0 0 0,-1 1 6,0 0-6,1 3 36,-1-1-27,1 4 33,0 0-6,0 2-2,0 1-29,0-1 32,-1 0-35,1 0-2,0 0 0,-1 1 0,2 0 0,-2-1-2,0 0-1,0-1 3,1 0 0,-2 0 0,1-1-3,0 1-3,-1-2-5,1 1-31,-1-1 42,1 0-3,-1-1-2,1 2-32,0-1 29,0 1-34,2 0 31,-2 0-31,1 0 36,0-1-47,0 0 8,0 0 3,1 0 39,0-1-5,0 1-37,0-1 12,0 0 33,0 0 5,0 1 46,0 0-15,0 1-28,0 0 1,0 0-4,0 0 4,0 1-4,0 1-5,0-1-5,0 0 2,0 0 0,0-1 3,0 1 6,0-2-6,0-1-3,0 0-31,0-2 29,0 0-32,0-1 4,1 1-4,0 0 4,0 2 33,0 1 3,1 2 2,-2 0 1,0 2 30,0-1 6,1 1 11,-1 0-11,1 0 3,0-1-39,-1-1 195,0-1-69,0-1-90,1 0-42,0-1 0,1 0 0,-1 0 45,1 0 128,-1 1-61,0 0 45,0 2 216,-1 2-116,0 0-772,0 1 445,0 6-50,0 0-578,0 6-172,0 0-511,0 3-521,0 3-1105,0 1-1293,0 0 14130,0 3-7373,0-74 1,0 47-1,0-55 1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36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10 15005,'-22'11'213,"5"-2"-87,14-8 5,0 0 1558,3 0-1440,-1 0-355,4 0 2,-2 0 9,3-1-14,-3 0 22,1 0 87,1-1 196,1 1-118,2-1-41,9 0-37,-6 0 235,12-1-190,-13 1 50,7-1-92,-8 0 55,5 1-58,-6 1-112,6 0 180,-6 0-35,6 0-27,-6 0 72,6 0-69,-4 0 97,10-2-98,-7 1-10,10-2-10,-11 1-55,3 0 14,-7 2-112,-1-1 112,-3 1-71,-2-1 178,4 1 139,-1 0-106,4 0-17,5-2-31,-4 1-90,5-1-10,-7 1-26,-1 1 79,-1 0 10,0 0-4,-1 0 2,1 0 28,-1 0 5,5-1 20,-2 1-19,13-1-84,-8 0 5,10 0-8,-13 0 2,8 0 93,-7 1-42,5 0 45,-6 0-34,6 0-8,-4 0 5,8 0-8,-6 0-56,12 0 17,-14 0-48,8 0 85,-14 0 2,3 0-37,-6 0 20,2 0-16,-3 0 27,3 0 155,-1 0-46,2 0-94,-1 0 86,0 0-266,-1 0 59,-1 0 112,1 0 42,1 0 64,2 0-75,2 0-25,5 0-6,-4 0-37,3 0-7,-7 0 35,0 0-1458,-4 0 498,-4 1-86,1 1-444,-5 1-1587,1 0-668,0 1 3754,19-9 0,-10 5 0,14-8 0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3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17771,'37'32'3,"-4"-4"0,-23-21 42,0-1-40,0 0 40,0-1-45,0 0-1895,8 1 1898,3 0-126,42 13 263,-37-12-82,22 8 108,-48-14 147,0-1-72,0 2 1814,-1-1-1968,-2 2-3,-2-1-79,-11 5 40,0 0-9,-17 7-44,12-3-96,-20 13 99,20-9-3393,-17 16 3398,20-15-28,-17 15-5,18-16-63,-7 6 10,17-15-1,3-1 87,3-3 1726,1-2-2748,1-3-224,4 0-446,3-5-2306,5-1 13828,2 0-7373,-31 22 1,16-12-1,-26 18 1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38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1 14154,'-21'1'403,"3"0"-106,13-1-56,1 0-99,-1 0-35,-1 0 16,-1 0 28,0 1 9,-1 0 19,0 1-31,-1 0 656,-17 10-619,9-6 25,-27 18-207,25-12 36,-19 14-39,21-13 28,-9 11-28,14-10-42,-4 10 42,10-10-9,-1 19 4,4-15-68,1 16 73,2-19 6,0 11-4,0-12 40,0 12-42,0-12-72,1 12 69,-1-14-31,4 9 29,-2-13-32,4 5 37,-4-5-3,5 5 3,-1-5-8,6 6 5,-3-6 26,13 5-15,-10-7-47,14 1-247,-13-6-806,13-1 585,-15 0-1133,8-3 1,-14-1 1639,0-6 0,-3 7 0,-1-3 0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39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1 16931,'-7'40'-78,"0"-5"78,-1-23 62,1 2-62,0 1 0,0 0-3,0 2 6,-1-1 2,1 2 37,-2-1-36,2 0-3,-1-2-9,0 4 3,2-7-8,-1 6-163,5-10 130,0 0-1,2-4 45,0-3-3840,0 1 2300,0-6-756,0 1-853,2-5 12979,-1 3-7373,-2 13 1,1-7-1,-2 11 1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0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85 15503,'44'-3'84,"-6"1"-78,-20-1-6,0 0 0,0 0 0,-2 0 0,1 0-34,-3 1 34,0-1-42,9-1-607,-8 0-373,8-1 425,-14 1-1587,3-3 747,-6 2 1437,0-10 0,-4 10 0,0-5 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76 7915,'-15'-16'1223,"4"3"-968,11 13 3542,0 0-3536,-8-8 19,5 5 90,-6-5 33,9 8 776,0 0-1462,3-1 157,1 0 19,7-1 49,3 0 58,6-1 2,3 0-2,2 0-39,22-2 42,-17 3-20,28-2 14,-36 3-965,10 0 419,-22 1-633,1 0-45,-7 0 1227,0 0 0,-2 0 0,-1 0 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3:05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15699,'29'35'14,"-6"-6"34,-21-27-48,-1 1-53,1 0 50,0-1 3,-1-1 50,0 0-5,0 0-45,0 1 6,-1-1-334,0 1 328,2-2 294,0 1-224,1 1 6,-1 0-76,0 0-62,1-1-11,-2 0-120,0 0 193,0-1 177,1 2-116,-1-1 9,2 2-59,-1-2-8,1 1-3,-2-2-53,-1 1-34,0 1 34,1-1 53,1 0 336,1 0-263,0 0-20,1 1-53,-1 1-25,0-1 25,1 1 33,0 0-38,2 3-48,-2-3 106,3 3-62,-5-4-33,2 1 6,-3-2-166,0 0 382,0 1-172,-1-2 143,2 2-142,-2-1-393,0 0 384,1 2 347,0-1-341,2 1 2,-1 0 29,0 0-21,-1 0-55,2-1 34,-2 1-77,3 0 82,-3 0 129,4 2-129,-2-2-42,2 2 6,-3-3-26,0 0 62,-1-1 87,2 2-93,-2-2-80,1 1 41,-1-1-162,-1 0 207,1 1 327,0-1-257,2 2-70,-1 0-8,1-1-79,-1 1 87,0-1 62,0 0-62,0-1-14,0 1-48,-1-1-53,1 0 266,-1 1-100,2 1-51,0-1-14,-1 1 8,-1-2-67,1-1 73,-1 0 230,0 0-138,2 0-92,-2 0-3422,1 0 1227,-1 0-1103,0-2 13128,0-1-7373,-5 5 1,3-3-1,-5 5 1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3:33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397 94 17819,'-11'-18'-120,"2"4"178,8 12-4,0 1 32,1-1-86,-1 2-84,0-2 84,-1 0 34,0 1 75,0-1-75,0 2 95,0 0-129,2-2-306,-1 0 306,-1-1 62,0 0-54,0 0-86,-1-1 78,1 2 160,-2-2-82,3 3-226,-3-2 148,2 2 33,-3-2-33,2 1 3,-2-1-3,2 2 42,-3-2-34,3 2 79,-1 0-78,2 0-183,-2 0 87,1-1 17,-4 1 70,2 0-33,-4 0 30,3 1-151,-6 0 204,5 0 48,-3 0-64,7 0-26,0 0 1,3 0 61,-2 0-70,1 0-182,-5 0 190,2 0 149,-2 0-79,4 0-8,0 0-70,1 0-3,0 0 3,-1 0-375,-7 0 375,3 0 90,-8 0-29,9 0-147,-6 1 18,7-1 71,-5 2 3,4-1 72,-1 0-33,4-1-39,0 0-6,1 1-255,-6 0 255,3 0-34,-4 1 29,6-1 13,-3 1-61,2 0 114,-7 2-30,4-1-31,-2 1 3,4-3 64,1-1-47,3 0-107,-2 2 17,2-1 0,-1 1 50,-1 0 20,0 0 82,-1 2-82,0-1-56,0 0-73,0 0 129,2-2 123,-2 2-115,1-1 281,-4 3-289,2-1-123,-1 1 69,3-3-119,0 0 139,2-1 269,-2 3-69,-1 0-116,-4 7-128,3-6-29,-3 4 107,6-7 70,-2 4-165,1-1-45,-1 2 134,2-3 6,1-2-319,0-1 266,0 0 53,0 1 389,0 2-232,-1 3-157,1 1-62,-1 0 96,1 2-34,0-3-28,0-1-22,0-4-373,0-1 412,0 1 11,0-1 232,0 2-198,0 0-34,0-1-6,0 1-44,0-1-104,0-1 229,0 0-131,0 1-5,0-1 61,0 2 316,0 0-204,0 2-112,0 1-53,1 1 0,-1-1 36,2 2 17,-1-3-6,3 4 6,-2-5 34,2 3-34,-2-3-17,2 2-61,-2-3 78,1 2 36,-1-2-64,4 3 25,-3-3 51,4 3-48,-3-3-31,1 3 28,-1-3-42,0 2 37,-2-2 30,1 0-22,0-1 3,0 2 0,0-1 0,1 3-65,-1-3 96,2 1-34,-3-3-53,1 1-12,-2-2 208,3 2-140,-1-1 58,5 1-58,-4 0 34,5-1-4,-4 0 71,6 0-76,-4 0-20,7 0-5,-5-1 5,6 0-10,-7 0-10,5 0-41,-6 0 34,5 2-51,-6 0 67,3 0 0,-7-1 9,1-1-138,-3 0 98,2 0 34,0 0 289,2 0-82,5 0-196,-2 0-8,4 0 0,-7 0-14,1 0-31,-5 0-73,1 0 20,0-1 95,2 1 291,1-2-291,1 0-9,2-1-27,1 1-28,1-1 64,-3 1 16,2 0-16,-3 1-5,2-1-48,-2 2 13,-1-1 40,-1 1 216,3-3-216,-2 2 45,2-2-37,-4 2 45,-1 0 12,0 1-65,0-1 0,1 0 53,0-2-53,2 0-73,0-1 73,-1 0 79,1 1-113,-2 2 23,-1 0-3,0 1 59,-1-2-12,2 1-27,-1-1-6,2 0 5,1-1 43,-1 0 47,1-2-95,-1 2-36,1-2 123,-1 1 83,-1-2-170,-1 4-16,0-2 91,-1 2 90,0 0-123,0 0 28,0 0-70,0 1-198,0-3 318,0 0-218,0-4 176,0 3-86,0-2 8,-1 4 120,0-2-268,0 2 176,0-3-20,0 3-192,0-1 184,1 2 81,-2-3-238,2 2 143,-3-5 14,1 5 0,-1-5 0,1 5-62,-2-4 60,1 4-1,-3-6-95,4 4 98,-3-4-25,3 4 19,0-5-2,1 6 36,1-4 16,-1 6-21,1 0 176,0 1-43,0 0-192,-1 0-6,0 0-53,-1 0 8,1 1-17,0 1-9727,0-1 13107,-1-4 1,1-2 0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9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14901,'23'36'17,"-3"-6"-17,-13-24-81,1 0 81,-1-1 25,0 0-22,-2 0-6,1-1-50,-2 0 53,1 0 6,1 6 47,-1-3-6,6 14 23,-6-12 3,6 10-36,-7-11 47,4 3-82,-4-6-534,3 0-50,-4-4-1569,4-1-86,-4-3 2237,3-5 0,-4 4 0,-1-3 0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9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1 15204,'-22'31'843,"3"-4"-544,10-17-41,0 0-12,-2 0 20,0 1-47,-1 0-63,0 2-16,-1 1 87,-2 1-11,0 1-93,-1 1 48,-17 15-182,-9 4-40,7-4-22,-3 1 71,27-24-1,-1 2-48,5-3 49,1-2-32,1 1-2,1-1-93,1-1-445,0-1-571,1-2 338,0 0-1239,2-2 0,0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16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79 8710,'0'-24'1112,"0"4"-776,-2 18-171,0-1-126,1 1-39,1 0-53,-2 1 44,2 0-27,-1-1 36,1 1 283,0 0 89,0-1 2005,0 1-2143,0 0-72,-1-1 0,-1 1 37,2-1 61,-2 0-10,2 0-35,-1 1 177,1 0-159,0-1 1701,0 2-1435,0-3-617,0 9 118,-1-2 104,1 7-26,3-1-75,-1 2 5,4 1 29,-1 2 5,-1-1-34,0 0 1,-1 1 35,0-2-35,0 2-4,-2-2 4,2 0-6,-3 1-1,2-1 1,-1-1 0,0 0 3,1 0-4,-1 0 35,1 0-34,-1 2 5,1-2-2,-1 3-1,-1-2-2,0 0 5,0 1 37,0-1-36,0 0 24,0 0-24,0 0 35,0 2-35,0 0-6,0 2-1,0-1 4,0 0 0,-2-2-1,0 0 4,0-2 24,-1 0 12,1-2-3,-1 1-34,0-3-8,1 0-2,0-2-32,1-3-8,0 0-81,1-2 44,0 0 77,0 0 2,0 1 53,0 1-45,0 1 37,0-1-37,0 1 26,0-1-26,0 1 26,0-1-26,-1 2-5,0 0-3,0 0-3,1-1-5,0 0-26,0-1 26,0-1 0,0 0-1,0 1-24,0-2-4,0 1 29,0 0 5,0 0 3,0 1 3,0-1 2,0 1 32,0 1-32,0-1-2,0 1-3,0-1-3,0 0 3,0 1-2,0 0 2,0 0 0,0-1 2,0 2-2,0-1 6,0 1 28,0 0-26,0 1 0,0-2 26,-1 2-23,1-3 31,-1 2-39,1-3 0,-1 1-3,0-1 0,1 0-3,0 0 0,-1 0 0,1-1 1,-1 1-4,1 0 0,-1-1-2,1 1 8,-1 0 0,1 0 6,-2 2-6,2-1-9,-1 0-36,1 0 40,-1 1 2,1-1 0,0 1 0,-1 1 3,1 1 9,-2-1 36,0 1-40,1-1 4,0 1 49,0-1-21,0-1-32,-1 1-2,0-2-3,0 1 0,1-1 0,1 1-3,-1-1 1,0 1-1,-1 0 3,1 0 3,-2 0 64,2 0 28,-2 1-42,1-1-50,0 1-3,0 0 0,1 0-8,-1-1-26,1-1-2,1-1 27,0 0-24,0 1 24,0-1 1,0 1 8,0-1 0,0 1 0,-1 1 5,1 0 29,-1 1-28,0 0-1,1 0 4,-1 0-4,-1 0-2,2 0 3,-1 0 38,0 1-10,-1 0-31,0 0-3,1-1-3,-2 1 0,2-1 3,-1 0-3,0 0-5,0 0-26,1-1 26,0 0-3,0-1 5,0-1 1,0 1 2,0 0 3,0 1 3,1 0-1,-2-1-2,2 1 3,-1-1 0,-1 0-3,2 0 0,-1 0-34,1 0 1,0-1 27,-1 2 1,1-2-1,0 1-5,0-1 2,0 1 7,0-2 2,0 1 2,0 0 4,0 0 5,0 0 56,-1 1-58,0-1-6,1 0-3,-2 1-3,1 0 0,0-1 3,1 1-8,0-2-65,0 1 73,0-1-1112,0 0 460,-1-6-160,1 2-317,-1-8-343,1-1-430,3-5-1789,2-5 13521,3-1-7373,-13 62 1,7-36-1,-13 51 1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3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15996,'6'37'-3,"0"-5"3,-1-23 48,1 1-48,-1 0 8,1 1 1,-1-1-9,1 0 0,0-1 36,-1 0-36,2-1 53,-3 0-81,4 1 20,-5-4-6,3 2 6,-5-6-107,1 0 115,0 0 193,3 1-87,-1 0-33,5 3-106,-4-2-135,2 3 168,-4-4-37,2 4 37,-3-4 11,2 3 76,-1-3 34,2 3-68,-3-3-45,1 0-663,-2-2 3931,0 0 1,-1 0 0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5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1 15263,'-25'19'42,"3"-2"109,13-11-25,-1 1-31,0 1-33,0 1 10,0 1-10,0 0-59,-1 1 42,2-1-43,-1-1 152,-8 10-151,7-8 14,-11 11-11,12-13-1,-6 7 93,5-7-98,-7 9 3,9-7 45,-7 5-20,8-7 8,-3 4-30,6-8 47,-2 2 0,3-4-11,0 2-87,1-3 3,2 0-789,0-2 332,1 1 446,0 1-1308,0-1 1036,3-2-325,0-2-95,4-3-627,0 0-770,1-1 2142,-20 18 0,12-12 0,-16 16 0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41:46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1 14649,'34'42'42,"-4"-5"-5702,-18-24 5657,-1 1 1409,0 2-1408,-1-1 858,-1 1-856,-1 0 37,-2 0 16,-1 0-25,-1 0-25,-1 1 3389,-1-1-3294,-1 14 114,-1-5 136,-9 11 16,-1-15-124,-6-2-55,2-7 8,-2 0-16,0-1-71,-2 0-64,0-1-5,0 0 19,-4 2-101,5-3-87,-4 3 99,11-8-102,-1 4 127,7-6-849,1 1-4864,2-3 2112,6-1 3609,0-1 0,1 0 0,-3 0 0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3:36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15022,'17'37'42,"-3"-8"-67,-11-25 25,0-1 61,1 0-24,-1 0-37,1 0 0,-1 0-45,1 0 45,-2-1-42,1 1 84,-2 0-37,1-1 116,-2-1-289,0 0 70,0 0 87,0 1-43,0 0 54,0 0 521,0 1-423,0 1-98,0 0 3,1 0 50,0 1-53,1-1 51,0 2-113,0-3 34,1 3 36,-2-3-2,0 0 0,0-2-104,-1-1 159,2 2-55,-1 0 120,1 1-126,0-1-39,0 1 2,-1-2-16,0 0 45,0 0 44,1 1-36,-2-1-3,4 1 31,-2 0 23,2 1-51,-3-2-73,1 2 36,-1-2 21,1 1 16,-2-2 114,3 2-114,-2 0-70,1-1 70,-1 0 132,2 1-132,-1 0-81,1 1 25,-2-1 3,0 0 184,1-2-69,0 3-68,-2-2-109,1 1-36,0-2 106,0 1 45,1-1 233,0 1-172,-1 1-27,1 1-34,-1-1-31,1-1-95,-1 1 163,0-1 89,3 3-126,-2-1-14,3 2 11,-3-4-34,2 2 35,-2-2-10,0 1 4,0-1-264,-2-1 272,2 1 311,-1 0-249,2 0-62,0 0-177,0 2 177,0-3 54,-1 2-12,1 0-182,-2 0 369,20 19-142,-14-12-168,12 11 92,-15-14-11,-2-4-8,0 1 8,-1-3-152,0 1 376,1 1-215,-1-2-9,2 3-45,-2-2 45,2 0 8,-2 0-8,2 0-78,-1 1 25,0-1-65,0 0 1454,-2-1-1952,-4 1-182,1-1-1328,-5-1-2040,2-3 13996,1 0-7408,16 8 1,-10-5 0,14 8 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39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0 13712,'-14'46'8,"2"-7"-2,12-28 38,0 0-41,0 0-3,0 0 0,0-1-5,0 1 5,0-1 0,0-1 0,0-1 0,0-1 0,1-1 36,0-1-30,-1-1-1,0 0 32,0-1 88,0 0 55,0 1-38,0 0-7,0 0-1,0 1 1,0 1-54,0 0-28,-1-1-47,0 2-4,-2-1-2,1 1-8,-1 0-45,1 1-9,-1 0 9,1 0-3,1 0 48,0 0-37,1-1 36,0 0 1,0-1-28,0 0 27,0-2 1,0 0-3,0-1 8,0 0 3,0-1 3,0 1 2,0-1-2,0-1 3,0 0-1,0 1 1,0-1-1,0 1 1,0 0-3,0 0 2,0-1-7,0 0-1,0 1 0,0 0-3,0 0 6,0 0 3,0 0 0,0 0 0,0 0 2,0 0 7,0 0 32,0 1-10,0 0-28,0 1-6,0 0 5,0 0-2,0 0-3,0-3-8,0 2 2,0-2 0,0 1 6,0 1-2,0 0 2,0 1-6,0-1-30,0 0 27,0 0 4,0 1 5,0-1-3,1 2 3,-1-1 0,2 1 3,-2-1 2,2 1 1,-2 0-6,1 1 3,-1 0 5,1 0 28,-1 1 1,1-2-29,-1 2 37,0-1 8,0 1-16,0-1-1,0 1-30,0 0 2,0 1-2,-1-2-6,0 2-3,-1-2-3,1 1-39,-1-2-8,1 1 45,0-1-37,0 0 45,0 0 3,0 0 33,0 0-27,0 0 35,1 1-38,-1 0-3,0-1-3,0 0-6,0 0-30,-1 0 30,1 0 6,0 1 3,-1 1 3,0 0 2,0 1 3,0 0-5,-1 0 30,1 0-2,-1 1-29,0 0 4,0-1-6,0 1 2,0 0 32,0-2-4,0 0 12,0 0 8,0 0 0,-1-1 3,-1 1-14,-1 0-5,0-1-1,-2 0-27,0 0-1,-1 1 45,0-1-50,0 1 5,0-1-2,0 0 28,2-1-26,0-1-5,1 0 0,-1 0-1,1 0 43,-1 1 25,-2-1 90,2 0-37,-2 1-25,2 0-53,0-1-37,1 1-5,0-3-3,2 2-8,0-2-1,1 1 1,1-2 5,0 0 3,1 1 11,0-2-1394,0 1 501,0 0-510,-1-1-750,1 0-2251,-1-2 7669,-3-4 1,-1-2 0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25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221 223 15436,'-28'43'107,"3"-2"-37,7-14-34,0 1 9,2 1-37,0-1 26,1-2-26,2 0-2,1-2 2,1-2 1,1-1 27,1-3-33,1-1-3,1-4-9,2-2-35,0-2 7,3-4 1,1-1 36,0-2 479,1-2-471,0-4-8,1-2-8,2-5-46,3-3-16,2-3 62,2-3-37,1-2 42,3-1-41,1 0 38,2-2 3,1-1-5,1 0 2,1 1 6,0-2-3,-1 1-2,1-1-6,0 0 2,0 0 1,1 2 5,0-1 3,0 2 0,-2 0 0,1 1-3,-2 2 0,-2 2 3,0 1-2,-3 3-1,-2 1-6,-1 4-2,-3 2 11,-2 2 3,-3 2-3,0 3-14,-1-1-14,0 2-6,-1 2 34,1 2 90,-1 4 16,2 2-66,2 2-40,1 3 0,1-1-3,-1 0-3,1-1 6,0-1 6,-1-1 2,0 0-5,-1 1 50,0-1 17,-1 1 90,0 0-48,-2 1-59,1 2-8,-2 0 25,1 3-9,-1 1-55,0 2 47,0 2 28,0 0-2,0 2-76,0 0 5,0 0-2,0-2-6,0-1 0,0-1-6,0-1-39,3-2 37,1-2-1,2 0-35,1-3 35,0-1 1,0-2-29,0-2-5,-1-1 40,0-2-52,-1-2 1,0-1 50,-1 0-5,-1-2-62,0 0-45,-2 0-19,1 0 2,-2-2-204,0-2-64,0-5-127,0-1-279,-4-3-267,-2-1-487,-6 0-486,-3-1-1076,-1 1 3122,0 0 0,6 7 0,4 2 0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25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62 14750,'-53'-33'179,"11"6"-173,40 26-1215,1 1 1290,6 4-81,2 1 36,7 5 45,4-3-11,3 0 39,4-3-39,2-1-70,0-2 73,1-1-73,0 0-473,-1-3-230,0 0-339,0-3-730,-2-1-261,0 0 2033,-3 0 0,-9 3 0,-5 1 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40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62 9402,'23'-20'1002,"-4"3"-655,-18 14-30,0 0-124,-1 0-59,1-1-25,-1 1 20,1 0 160,0 1 119,0 0 1668,-1 1-2211,-6 5 93,-2 1 42,-7 6 9,0-1 80,-2 1 29,-1 1-12,-1 3-16,-2 2 16,0 1-8,-3 3-33,0 2 16,0-1-19,1 1-1,2-1-52,0 0 72,3-1-73,1 1 1,2 1-4,2 0-2,1-1 8,2 1 23,1-1-23,1-2 23,2 0-26,1-2-5,3-1 33,0-4-36,2 0 0,0 0 0,0-1 3,0 0 33,0 0 18,0 0 7,0 0 4,0 0-4,0 0-52,0-1-1,-1 1 90,-1 0 8,0 1-8,-1 1-28,0 0-61,0 1-1,0 0-8,0-1-3,1 0-2,0-2-1,2 0 3,0-2-2,0 0-1,0-2-30,0-1 19,0 0 17,0 0 34,0 1-29,1 0-2,2 1 5,2 0-2,1 1 0,1-1-6,-1-1 2,1-1-2,-1-2 3,0 0-3,0-1 0,-1 0 0,-1-2 0,0 0-3,-2-1 3,0 0-4903,0-1 723,-2-4 7456,-1 0 1,0-5 0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33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48 11678,'-15'53'843,"2"-7"-689,8-31-73,1 1-17,-2 0-2,1 1-17,0-1 0,1 1 47,-1-1-2,1 0 27,-1 1-64,0-1-8,-1-1-33,1-1 58,0 0 39,-1-2 9,2-1-20,0 0-25,0 0 0,1 0 5,-1 0-42,1 0-27,1 1-9,0-2 0,1 0-6,0-2 0,1-1-2,0 0 0,0-3-29,0 0 32,0-1 72,0-2 549,0 0-616,0-8-45,1 2 39,1-9-30,2 1 28,0-2-1,2-1 6,-1-2-5,2-1 0,0-1-4,0-1-282,1 0 51,-1-1 117,1 0 20,0 0-40,0 0-16,1 1 43,0 0 74,2 2 9,0 1-17,0 1 44,2 2-47,-1 1 23,1 3 27,0-1-2,2 2-1,0-1-27,0 0 30,1 1 1,1 0-1,0 0-5,1 2-42,-3 0 0,1 2 16,-3 2-8,-1 2-47,-2 1 11,-2 0-9,-3 1 40,-1 0 50,-1 3 207,0 1 56,0 5-64,-2 2-48,1 3-58,-2 0-31,0 2-26,0-1-30,0 0 0,0-2 66,-1-1 1,-1-3-36,-1-1-4,1-1 32,0-2-21,0 0-35,0-1 47,1-1-48,-1 1 45,-1 0 37,0 2-9,-3 1-19,-2 2-18,-2 2-7,-4 0 16,-2 1-5,-1 0-43,-2 0 29,0-1 2,-2-1 9,1-2 0,1 0 28,1-1 25,2-2-17,0 0-20,3-2 1,0 0-17,3-1-34,-1-2-3,4 1 37,0-1-39,1 0-3,2 0-3,2 0-1453,1 0 1453,4 1 98,3 0-96,5 0 71,2 1-36,3 1-37,4 0 2,1 0 35,1 1-1,0-1-30,0 1 39,-1 1-9,1-1-33,-2 1-3,-1 0 2,-1 1-7,-1-1 10,-2 1-5,-2 0 6,-3 2 47,-1 0-47,-3 1 58,-1 1-27,-2 0-35,-1 1 35,-1-2 33,-1 1-14,0-2 5,0 0 21,0-2 32,-2 1 12,-2 0-19,-4-1 2,-2 0-39,-2 0 36,-2-1 135,-1 0 28,-3-1 42,0-1-20,-2-1-45,0-1-8,-2 0-44,0-1-46,-3 0-22,1 0-39,-2 0-9,1-2-41,2-2 16,1-1-53,2 0 0,2-1 0,2 0-6,3-1 1,2 1-57,4 0-106,2 0-238,2-1-193,2 0-118,0-3-123,3-1-246,6-3-533,6-1-428,8-1-1274,6 1 3321,1 0 0,-12 7 0,-5 3 0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48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456 0 12725,'-23'8'417,"2"-2"-291,10-6-44,-1 1 25,0 2 10,0 0 1,0 2-54,2-2 18,0 2-21,1-1 29,0 0-9,0 1 0,1-1 9,0-1-54,1 1 0,2-2 18,0 1-10,-1 0-35,1 0 55,-1 0 68,-1 2 39,-1 0-29,-1 1-32,-1 2-40,-2 1-26,1 2-7,-3 1 5,1 0-31,0 2 34,1-1-12,1 0-27,0-1 39,0-1-40,1 0 4,0 0-6,1-1 2,-1 0 4,2 0 27,0-1-36,1 1 0,-1-1-6,2 1-50,0-2 3,1 0 0,1-2 8,1 0 37,1-2-1,0 0 7,1-1-4,0 1 0,0-1 6,-1 2 42,0 0 37,0 2-26,-1 1 0,1 0-42,1 1 23,0 1-28,1 0 5,0 1-11,0-1-11,0 1 8,0-2 3,0 0 5,0 0-5,1 1 0,0-1 0,0 0 0,0 0-2,1-1-29,0 0 31,0 0-6,0-1-2,1 0-23,0-2 28,1 1 0,-1-1-5,0-1-28,0 1 36,1-2 0,-2-1 2,2 1-2,-2-2-2,1 2 2,1-2 0,-1 1-6,1 0 0,0-1 1,0 0 2,1 1 0,0-2 0,2 1 1,-1-1-32,1 1-92,-1-1 36,0 1 1,-1 0-34,1 1-12,-2 0-19,0 1-14,0-1 14,-1 1 3,0 0-84,-1 0-53,0 0-172,-1 0-327,-1 1-384,1-2-259,-1 1-486,0-1-158,0 0 2074,0-1 0,0-1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19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6045,'0'0'0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51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13686,'40'-1'59,"-7"0"-59,-22 0-8,-2 0-1,-1 1-44,0-1 53,-1 1 0,0 0 28,0 0-28,-1 0-5,1 0 5,-1 0 2,-1 0 7,-1 0 24,-2 0 4,0 0-2754,-1 0 569,0-2-719,2 0 6143,1-3 1,0 2 0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4:58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30 14187,'-4'45'278,"0"-4"-234,-1-15-7,1 1-34,0 0 5,1 1 28,1 1 1,1-2 24,1 0 12,0-3 6,0 0 2,0-1-36,-1-2 8,1 0-8,-2-2 27,1 0-18,-1-3-46,-1-1 28,0-2-36,1 0-33,-1-2 24,1-1-27,0-1 33,1 1 0,1-1-5,0-2-45,0 1 0,0-3-3,0-1 47,0-1 9,0-1 1053,0-1-966,1-4-79,0-1-8,1-5-3,0-1-5,-1-4 8,2-3 0,-2-1-3,1-2-30,-1-1-4,1-3-159,-2-1-5,1-3 83,-1-1-50,0-1 78,0 0 12,0 0 42,0-1-26,0 3 54,0 0-90,0 2 64,0 1 31,0 3-5,0 1 8,0 3-6,0 3-64,0 2 6,0 3 2,0 2-19,1 2-42,1 1 5,1 1 1,2 1 35,1-1 12,1 0-11,2 1-8,1 0 24,0 1 32,1 1 33,1 0 0,0 1 143,3 0-37,3 1 11,1 2-80,2 2 16,0 2 0,1 1 3,-1 0-11,-1 2 11,0 0-53,-1 0-3,0 1 36,-1 0-33,-1 1 42,0 2 8,-1 0-53,1 2 0,-2 1 0,1 1 62,-2 1 19,1 1-20,-2 1-7,-2 1-18,0 1 9,-2 0-9,-2 1 17,-1-2-47,-1 0 39,0-1 0,-1-1 25,-2-1 2,0-2 35,-2-1 52,0-1-16,-4 0-3,-1-1 31,-6-1 39,-2-1-25,-1-2 28,-3 0-3,-1-2-34,-2 0 3,-4-1-84,-2-1-16,-5 0-37,-3-1 36,-3-1-25,-2-1 1,-1-1-46,1-2 37,1 0-40,2-2 4,1-1-9,2-4-6,2-1-39,2-2 12,1-1-82,1-1-215,4 0-158,1 0-136,5-1-202,4 1-473,4 0-1799,5-1-516,2 0 3614,4 1 0,-2 5 0,2 2 0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5:00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1 13404,'22'38'406,"-5"-4"-309,-17-23-24,0 1-20,0 0 1,0 1-10,0-1-32,0 0-4,-2 0 45,1-1-47,-1 0-6,1-2-31,0 0 31,0-2 6,1 0 30,-1 0-36,0-1 6,1 0 38,-1 1-41,1-1 0,-1 0 3,1-1-1,-1-1-5,0-1 0,0 1-3,1-2-2,0 1-40,0-2-134,0 1 33,0-1 146,0 1 143,0 0-65,0 2-72,0 1 2,0 0 1,0 2 72,0 1 0,0 1-28,0 1 9,0 1-62,0 0 0,0 1 0,0 0 8,0 0 26,0 1 2,0-1-27,0 1-4,0 0 60,0-1-60,0 0 40,0-1-39,0-1-1,0 0 40,-2 0-42,1 0 50,-1 1 3,0 0-14,0 1 31,1 0-37,-2 2-30,2 0 30,0 1-36,0 0 0,1-1 3,0-1 42,0-1-37,0 0 29,0-1 16,-1 0 0,-1 0 0,0-1-8,-1-1 25,-1-1-17,0-1-44,-1 1 27,1-2-30,-1 0 30,1 0-36,-1 0 3,1-1 3,0 0-4,0 1 4,-1-2 2,-1 2 1,0-1-6,1 0-3,-2 1 0,1 1 28,0 0 61,0 1-36,-1 1-53,-1-1 3,1 1-3,-1 1 9,1-2 35,0 1 18,-1 0-26,0-1 1,-2 2-29,0-1 45,-1 0-44,-1 1-1,0-1 1,0 0 27,-1-2-36,1 1 6,0-1-1,1-1 1,0 1-6,1-1-6,0 0-2,1 0-1,1-1-35,0 1 7,0-1 29,1-1-29,0 0 32,3-2-4,0 1 1,2-2 0,0 1-29,1-2-528,0 1 91,0-5-360,1 1-12,-1-6-459,1 0-313,0-3-471,3 0 11919,0 0-7373,-5 38 1,3-23-1,-6 30 1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5:02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53 9066,'43'-13'16,"-8"0"-7,-26 7-9,-1 1 3,-1 0 86,-2 3 331,-3-1-11,0 2 1548,-2 1-1271,1-2-78,-1 1 2307,0-1-2934,-4 5-121,-2 0 58,-6 7 43,-2 1 39,-2 3 45,0 3-39,-2 1 2,1 3 0,-1 2 46,2-1 16,0 1 0,0 0-34,1 1-33,0 0 0,0 1 5,1 0 0,0 2 29,1 0-37,1 2 5,1 0 37,2 1-42,0-1-2,0-1-1,1-2 3,1-2 3,3-1-1,0-3-2,3 0 0,1-2-2,0-2 2,0-1-12,0-1 12,0-1 3,0-1 112,0-1-25,0-1-37,0-1 0,0-1-45,0 0 1,0 0 36,0-2-3,0 0-40,0-1-2,0 0 0,1 0 0,0-1 12,2 0-12,0 0 5,0 1 1,1 0-1,0-1 4,0 1-4,-1-1-2,1 0 6,-1 0-7,1-1-2,-1 0-2,1-1-4,-2 1 0,0-2-2,0 0-26,-1 0 40,-1 0-6,1 0-451,0 2-168,0-1-184,0 0-255,0 1 10888,-1-2-8566,-2-6 1,2 4 0,-3-5 0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5:10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15610,'2'38'187,"-1"-6"-187,-1-22 6,0 0 0,0 0-1,0-1 4,0 1-1,0 0-2,0-1-1,0 1 4,0 0-4,0 0 1,0-1-1,0 1 4,0-2 36,0 0-9,0-1-30,0-1-6,0 1 2,0-1 4,0 0 2,0 0 37,0 0 25,0 0-61,0 1 44,0 0-8,0 0-40,-1 2 4,1 0-4,-1 0 1,1 1 5,0 1 23,-1 0 27,0 0 9,0-1-17,1 0-8,-1-1 17,1-1-26,-1 0-30,1-2-3,-1 0-3,1 0 0,0-2 0,0 1 2,0 0-2,-1-1 0,1 1-2,0 0 2,0 0 2,0 1-2,-1 0 0,1 1 3,-1 0 0,1 1 0,-1 0 5,0 1 37,1-2-39,0 1 38,-1-2-2,1 1 3,-1 0 0,1 0-11,0 0-34,-1-1 2,0 1 7,0 0 50,-1 1-57,2 0-4,-1 0-1,1 1 3,0 0 0,-1 0-6,1-1 3,0 1 1,0-1-1,0-1-3,0-1 3,0 0 3,0-1-2,0 1 2,0-1 2,-1 0 7,1 0-1,-1 1-2,1-1-6,-1 2-6,0-1-2,1 1 2,-1-1 1,1 2 5,0-1 0,0 1 5,0 1 1,0 0-3,0 0 2,0 1 4,0 1 35,0-1-38,-1 1 39,0 0 0,0-1-34,0-1-3,-1 1 34,0-2 11,1 0-44,0 0 27,0 0-27,0-1 24,0 2-24,0-1-4,0 0 6,0 0-2,-1-1-1,1 1-2,-2-1-6,2 0-9,-1-2-44,1 0 48,0-1-1,0-1 6,0 1 0,0 2 0,0-1 6,0 2 2,0 0 54,-1-1-29,1 1-30,-2 0 8,1 0-8,0 0-3,1-1-36,0 1 33,1 1 0,0 1-5,0-1-1,0 0 6,0 0 1,0-1-4,0 0-47,0-1 53,0-1 0,0 0 0,0-1-3,0 0 0,1 1 0,-1-1 3,1 1 3,1 0 3,-1 0 2,2 1 1,-2 0-7,1 1 4,-1 1-3,0-2-3,0 1-6,0-2 1,0 0-1,0 0 6,1-1-3,-1-1-2,0 0-1,1-1 0,-2 0 6,1-1 3,-1 0 11,0 0-31,1 1-993,-1-1 318,1-8-263,0-1-257,1-10-480,3-1-318,0-2-1037,2-1 12877,-1 1-7373,-17 70 1,11-41-1,-15 53 1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5:56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15764,'41'2'117,"-6"-1"-72,-23-1 0,-2 0-11,1 0-26,-2 0 26,-1 0-29,0 0 40,-1 0-37,-2 0 37,0 0-39,-1 0 30,0 0-33,-1 0 0,0 0-3,0 0-3,1 0-3,-1 0-30,1 0 30,0 0-2,0 0-54,1 0 57,-1 0-1,1 0 6,0 0-3,1 0-33,1 0 36,-1 0 3,0 0 2,0 0-2,-1 0-3,0 0 6,0 0-1,-1 0-2,0 0 0,0 0-3,-1 0-6,0 0 1,0 0-4,0 0-27,1 0 28,0 0-26,1 0 23,0 0-23,0 0 31,0 0 3,1 0 3,1 0 3,0 0 27,2 0 21,1 0-18,1 0 0,0 0-27,1 0-4,0 0 4,1 0 41,0 0-50,-1 0-5,1 0 2,1 0 0,-1 0-5,1-1-1,0 0 1,0 0 5,0 0 0,1-1 3,-1 1 0,0-1-3,0 2-5,0-1 8,0 1 0,0-1 6,0 0-4,2 1 35,-1-1-34,1-1-3,0 1-9,0-1-24,0 0 33,-1 0 2,1 0 4,0 0 5,0-1-5,1 1-6,-1 0-3,0 0 3,-2 0-3,-2 1 3,-1-1 0,-1 1-8,-2 1-1,-1-1 1,0 1-26,-2 0 23,1-1-22,-3 1 24,1 0-36,0 0 40,-1 0-32,1 0 32,0 0-4,1 0-21,0 0 30,0 0 0,0 0-9,1 1-24,-1-1 30,1 1-28,0 0 25,-1 1 6,2-1 34,-1 0-26,1 1 46,0-1-43,0 0 31,1 0 31,-1-1-68,1 0-2,1 0 33,0 0-30,1 0 2,-1 0-8,0 0-2,-1 0-7,0 0 1,0 0 2,0 0-2,0 0-37,2 0 45,0 0 0,1 0 11,2 0-11,1 0 9,1 1-1,0-1-2,0 1-1,0 1-5,-2-1-5,0 0-57,-2 0 54,-1 0-37,-1 1 45,-1-1-9,-1 0-27,0 1 28,0-1-29,0 0 37,-1 0 9,1 0-7,1 0 10,0 0-4,1 0 37,2 0-3,1-1-6,0 1-36,3-1 0,-1 1-5,0 0-4,-3-1-27,1 1 30,-2-1 1,-1 0-1,0 0 0,1 0 6,-1 1 0,2 0 3,-2 1 0,1-1 3,0 0 2,1 0 0,0 0 1,2-1 2,1 0-3,0 0-5,1 0 3,-1 0-6,2 0-3,-2 0 3,1 0 8,-2 0-5,0 0-3,-1 0 0,0 0-8,-1 0 2,-2 0-2,1 0-3,-2-1-23,0 1 31,0 0 0,1 0 3,2 0 0,0 0-2,1 0 2,1 0 2,0-1 1,0 1 3,0 0-3,1 0 5,0 0 0,0 0-2,-1 0-3,0 0-3,-1 0 0,0 0 3,-1 0 33,-1 0 0,-1 0-27,0 0-1,-2 0 34,1 0-39,0 0 3,-1 0 30,2 0-33,-1 0 0,1 0-3,0 0 5,0-1-5,1 0 3,-1 0-3,0 0 0,1-1 0,-1 1 0,0 0 0,-1 0 0,-1 1 0,-1-1 0,-1 1 0,-1 0 6,0-1-1,-1 1-2,1-1-3,-1 0-6,0 1 1,0 0-1,-1 0 3,0 0-2,-1 0-76,1-1 27,-1 1 1,1 0 0,0 0 45,0 0-29,0 0 32,1 0 5,1 0 0,-1 0 5,1 0 6,-1 0 31,0 0-42,1 0 3,0 0 6,1 0-9,0 0 0,1 0-3,0 0-3,0 1 3,1-1 3,0 1 0,2 0 0,-1-1 3,0 1 3,0 0-3,0 0 5,1-1 45,-1 1-19,-1-1 11,1 0 8,-1 0-45,0 0 29,-1 0-32,0 0 4,0 0 52,-1 0-55,0 0 5,-1 0-3,0 0 26,-2 0-3901,0 0 820,-7 0-584,1 0 13461,-4 0-7373,15 0 1,-7 0-1,10 0 1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09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0 14067,'-22'7'56,"2"-1"90,9-3 50,0 1 19,0 1-72,-2 1-37,0 0-16,1 0-28,0 1-18,1 1 10,0 0-43,1 1 22,1 1-33,0 0 0,1-1-2,0 1-7,1-2-36,0 2 15,1-3 30,0 2 0,2-2-9,0 0-36,2 0-25,0 0-11,1-1 36,0 0 45,0 0-2,1 0-1,0 0 0,0-1-5,0 0-46,0-1 1,0 1 53,1-1 0,0 0 0,1-1-31,0 0 31,0 0 3,1-1-3,1 1-8,0 0 8,1-1 3,2 0-3,0-2 53,2 1-48,0-1-2,2 0 42,1 0-9,0 0-30,2-2-6,0 0-8,0-3-54,1 0-2,-1-1-18,0 1 38,0-1-43,-2 1 78,0 0-61,-1 0 26,-1 1 41,0 0 3,-1-1 70,-1 0-34,1 0-27,-2 0 47,1 0-23,-1 0 4,-1 0 7,0 1-7,-1 0-1,-1-1-2,0-1-26,0 0 1,1-1-1,0 0 62,0 0-34,-1-2 1,0 0-29,0 0 57,-1 1-23,0 0 30,-2 2-27,1 2-45,-1 0 6,0 1 30,-1 1-36,1 0-767,-1 1 697,-1 4-11,0 0 81,0 4 126,-1-1 53,-1 3-73,-1 2-8,-2 3 54,0 0-10,-2 1-60,1 1-12,0-2-70,1 2 8,0 1-8,1-1 0,0 0-11,2-2-34,-1 0 42,2-2 0,0-2-2,1 0-65,0-3 64,1 0-30,0-1-9,0-3-8,0 0 16,0-1-16,1-2 48,1 1 2,2-1-3,1 1-425,3-1-115,2 0-239,2-1-601,2-3-543,2-2-1403,0-5 13162,-2 0-7373,-57 22 1,36-10-1,-45 17 1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13.1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14557,'-6'42'216,"1"-4"-163,-3-20-48,-1 2 49,1 1-49,0 0-5,1 1-5,0-1 2,1 0 0,1 0 3,1 0 45,1-2-40,1 0-5,2-2 0,-1-1-464,1-2-273,0-3-409,0-1-570,0-2-1070,0-2 2786,0-2 0,0-2 0,0-1 0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49.4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244 254 16304,'-28'37'157,"3"-2"-160,9-13 3,-1 1 0,2-1-5,2-1-4,1-1 1,2-2-29,2-3 4,1-1 30,2-2 3,1-3 6,1-1 27,1-2-22,-1-2 23,1-1 28,1-1 878,0-1-942,1-5 2,1 2 0,0-4-34,1 3-61,1-3-3,0-2 64,2-2-19,0-4 47,2-1 6,-1 0 0,1-1 0,0 0 0,1 1 0,0-1-72,0 0 2,2-1 70,-1 0-3,2-1-39,-1 1-3,2 0-17,0 1-16,1 0 8,0 1 62,0 1-1,0 1-27,-1 2 36,-1 1 0,-1 0 8,-1 2 37,-1 0-45,-1 1 0,1 2 6,-3 0 38,0 1-35,-2 1-1,0 0 29,-1 2 814,-2 1-860,-1 3-44,1-2 8,-2 3-22,2-3 6,0 0-1,-1 1-8,1-1-143,-1 0 160,0 0 17,0 0 30,-1 2 6,0-1 53,-1 3-8,-1 2 3,-2 1-6,-1 3 28,-2 1-37,-2 3-33,-1 1-36,-2 3 2,-1 1-2,-1 1 27,0 0 4,-1 2 2,1 0 0,0 0 3,0-1 3,1-1-3,1 0 3,2-2-3,0-1 0,2-2-6,1-1-2,2-1-1,1-1-2,0-2 6,1 0-4,0-2 4,1 1-1,0-2 6,0 1 6,0-2-1,1 0 40,-1 0-37,1-2 37,-1 0-3,1-2 11,1 0-44,0-2 52,1 1 474,1-2-580,-2 1-5,1 1 5,-1-1 12,0 1 24,0-1-52,0 1-1,0-1 191,2 0-68,3-4-10,0 0-15,3-4-36,-1-1 0,1-3-3,3-2 3,1-2 6,1-2 36,1 0 11,-1-3-50,0 2 3,1-2-4,-1 1 1,0-1-3,1 0-70,-1-1 67,1 1-2,2-1-1,-1-1-2,1 0-45,2-1-26,0 0-16,1 1 45,-1 2 50,-1 3 0,-2 2-34,-2 3-11,0 2 12,-2 3 24,-1 0 1,-2 3-29,-2 1-5,-2 1 31,0 1-48,-1 1 54,0-1-1,1 1 6,-1-2 9,3 0 33,0 0 2,0-1-35,2 1 61,-1-1-20,1 0-5,-1-1-42,0-1 5,1 0 1,-1 0 35,1 0-35,-1 0 52,0 0-27,-1 1 11,-1 0-37,-1 2 1,1-1-1,-2 2-8,1-1-6,0 0-55,1 0 19,0-1-20,1 0-8,0-1 9,1 0 10,-1 1-10,2 0 52,-1 0-2,1 0 3,1-2 8,0 1 5,-1-1 40,1 0-37,0 1 54,1-2-54,0 1 29,0 0-29,-1 0 51,-1 0 3,-1 2-1,-2 0-8,0 1-11,-1 0-36,0 1-26,-2 0-75,-1 5 0,0-2 17,-1 2-1,1-2-52,0-1-18,1 0-5,0 0 146,0 2 8,0 2 5,0 3-2,0 1 42,0 2 3,1 1-15,1 0-33,1 0-3,0 0 3,1 0-2,0-1-1,-1 2 3,2 0 3,-1 1-3,1 2 2,0 0 32,-2 2-28,1-1 36,0 3-42,-1-1 0,-1 1 36,0 1-36,1-2-3,-2 0-2,2 0-1,-1-1 6,2 1-36,1-2 33,1 1 3,1-2-6,1 0-2,0-1-1,1-2 1,1-1-37,0-1 40,0-1-1,-1-1 6,1 0 0,-2-2 0,0 1 34,0-3-26,-2 1-8,-1-3 3,-1 0 5,-2-1 1,-1 0 24,0 0-30,0-1 50,0-1-224,0 1-660,0 1 388,-4-1-142,0 1-462,-5 0-866,0 1-1567,-4-1 13310,0 0-7373,31-8 1,-18 5-1,26-5 1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49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14375,'27'1'241,"-2"-1"-196,-7 0-45,1 0-420,3 0-455,4 0-698,2-2-1244,2-1 2817,-3-1 0,-10 2 0,-7 1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31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1011 16385,'16'-51'308,"-1"8"-176,-8 27-9,1 0-25,-1-1-33,-2-1 21,1 0-7,-3-1-26,0-1 9,-2 0 41,-1 1 29,0-1 25,0 1 8,0 1-45,0 0-33,0 1 0,0-1-17,0 1-37,0-2 21,-1 2-12,-1-1-9,-1 0 4,1 0-12,0-1-25,0 1 0,0 0 5,0 1-2,0 0 3,0 2-1,0 0 32,0 1-29,0 2-5,-1 1-3,0 2-45,1 1 40,0 1-29,0 1 0,1 0-10,0-1 38,1 1-2,-1 0-46,1-1 21,0 1 27,0-1-2,0 1-26,0-1 34,0 0 9,0 1 41,0 1 12,0 1-12,0-1-44,0 3 2,0-2 0,0 0-8,0 0 0,0-2-2,0 1 2,0-1-9,0 0 1,0-2-1,0 0 9,0 1 37,0 1-4,0 1-24,0 1 24,0 1-24,0 0 27,0 1-36,-1-1-3,1 2-5,-1-2-28,1 2-15,0-2-2,0 1-14,0-2 14,0 0 44,0-2-33,0-1 34,0-1-29,1 0 4,1-2 24,0 1-27,1 0 36,0 1 3,0 0 5,0 1 37,0 1-37,0 1-2,-2 0-6,2-1 0,-1 0-6,1 0-2,-2 0 0,2 0 8,-1-1 2,0 1 68,0 1 6,-1 1 19,0 0-25,-1 1-8,1 1-3,-1 0 363,0 1-1640,0 0 527,-1 4-253,0-2-666,0 6 117,1-2-1674,0 3-1049,-1 2 14046,-1 3-7373,5-33 1,-4 20-1,5-26 1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53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341 39 11269,'19'-22'1551,"-4"5"-1181,-15 17 2503,1 0-2618,-3 2 0,0 0-17,-2 1-106,-3 0-26,-2 1 20,-5 2-48,-3 2-69,-5 2-9,-2 4-87,-2 2 14,-2 4 65,-1 2 5,0 4-5,1 1-57,2-1-5,3 0 17,3-1 19,4-1 32,3 0-1,2 1 0,2-2-50,2 1 50,3-1 0,0-1-47,3-1 41,1-2-27,0-1 28,0-2-26,0-1 28,3-3-5,0-2-39,3-1 13,-1-1-41,1-2-3,1 0-334,1-1-63,0-1-175,2-1-125,1-1-15,2-1-302,1 0-140,1-1-350,0 0-596,0-1 2181,-2 0 0,-6 0 0,-2-1 0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54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50 13751,'-27'87'115,"4"-13"-104,10-53 42,0-1-53,1-2-3,3-2-53,1-1 48,3-2-37,1-3 0,2-2-8,1-1 19,0-3 34,1-2 1168,0-1-902,0-5-123,1-2-143,1-6-90,2-3 20,2-3 8,1-5 62,1-4-117,2-2-54,1 0 165,3 1-30,-1 2 30,1 3-47,-2 3-17,1 3-11,0 2-37,-1 2-8,-1 2 20,0 3-12,-1 1-8,1 3 12,0 0 49,2 2-44,-1-1 48,1 3-21,-1-1-36,0 1 65,-3 0-3,-1 0-6,-2 0 9,-1 1 3,-2 0 50,1 3 56,-1 0-20,0 2 70,0 1-4,0 0 41,-1 1 84,0 0-23,-2 1-5,0 1 25,0 0 0,-2 0-17,-2 0-28,-2 0 6,-1-1 22,-2 0 14,0-1 37,0 1-12,-1-3-58,0 0-57,1-1-44,1-1-34,-1-2-16,1 1-34,-1 0 2,0-1-5,0 1-36,1-1-6,0 1-20,1 0-19,2-2 19,1 1-16,0-1-3,1 0 2,1 0-27,1-1 8,0 1-504,0 0 370,1 1 69,0 1 65,1 1 0,2 2 90,3-1-1,4 2-117,2 1 45,4 0-25,2 0 33,3 0-53,1 0-8,1 1-17,1-1 50,-2-1 95,-1 1 1,-2-1 5,-2 1 0,-2-1-48,-2 0-5,-4-1 53,-1 0 3,-3-2 111,-3 0 102,-1-1 117,-1 0 70,0-1 70,-3 2-72,-3 0-99,-5 1 59,-4-1-86,-3 0-107,-2 0-73,0-1-25,-1-1 45,1-1 36,1 1 6,1-2-68,3 0-47,1 0-42,2 0 0,2 0 6,0 0-6,3 0-8,0-1-141,2-1-282,1-2-98,1 0-224,1 0-398,1-2-877,1 0-1433,1-2 3461,1 0 0,0 4 0,0 0 0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55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12 16618,'-26'-7'285,"3"2"-285,11 5 0,-2 1-2,-1 4-49,-2 2 48,-1 4 1,-1 2-32,-1 2 34,1 1 6,1 1-6,1 1-31,1 0-6,2 0 32,1-1-32,3-1-13,0-1-3,3-2 16,1 0-41,3-1-3,1-1-6,2-1-19,0-1 10,5 1 32,0-1-14,7 1-152,0-2-100,4-1-62,1-1-45,2-2-137,2-2-264,2-2-766,3 0-1202,3-3 2806,-2-1 0,-11 0 0,-5 1 0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56.4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175 1 11899,'7'7'1196,"-1"-2"-936,-6-5 617,0 0-885,1-2-183,0 1-150,1-1 36,-1 2 305,1 2 45,1 2 109,1 1-40,3 3 32,-1 1 5,3 2-5,-1 1-20,1 1-82,1 2 38,0 1-77,1 1 57,0 1-26,2 1-36,0 0 9,2 1-7,-1 0 52,0-2-52,-1 1 35,-2-1 8,-1-2 44,-4-1 62,-1-3 57,-3 0-12,-2-1 44,-3 0-27,-3-1-20,-6 2-58,-4 0-74,-4 1-58,-3 1-3,-2-1 0,-1 2-3,-1 0 1,1 0-4,0-1-47,1 0-320,0 1-472,1-1-432,-1 0-1896,2 0-4858,1-3 8031,-1-1 0,12-5 0,0-2 0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57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608 1 14649,'-26'3'152,"2"0"-147,15-1 102,-2 1 80,-2 3-19,-2 2-17,-2 3 1,-4 2 27,-2 4-31,-3 3-5,-4 5-73,-1 4-25,-3 5-9,-2 2-2,-1 4-26,-1 0-8,3 1 34,1-2 11,3-1-9,5-3-36,4-2-8,3-2 8,3-1 2,4 0-2,2-1-42,4 1 31,3 0-59,1-1 9,2-1 52,4-1-36,2-1-16,6-2 16,3-1 3,3-2-305,4-1-420,3-3-272,5-1-678,2-4-1170,5-2 2039,-3-4 0,-13-3 0,-8-1 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6:58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0 13154,'4'43'-96,"2"-6"96,2-26 0,-1 1 9,1 0 89,-1 1 121,0 1-31,-2 1-62,-1 2-45,0 1 36,-2 3-80,1 0-29,0 2 73,-2 1-72,0 0 72,0 1-22,-1-2-57,0 0 32,0-1 67,0-2 14,0 0 11,-1-1 25,-3-2-17,-2 0-8,-4-1 9,-1-2-12,-3-1-50,0-1 5,-1-2-5,-1-1-65,-1-1 62,-1-2-42,1-1-28,-1-2-36,1 0-115,-1-1-591,2-1-101,3-1-583,1 0-1430,5-1 2856,1-1 0,4 1 0,1-1 0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01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32 14190,'-23'39'20,"3"-5"-9,11-21 42,0 1-50,0 1 42,0 1-42,1 0-3,-1 1-6,2 0 6,-1 0 25,0 0 20,0 0-37,1 2-8,-1-2 0,1 1-2,0 0-40,1-1-14,2-2 11,1 0-8,2-3 8,0-1 36,1-1-35,0-3 41,0-1 3,0-2 70,0-1 31,0-1 845,0-1-705,3-2 123,-2-1-9,2 0-83,-2-1-87,0-2-185,0-1-87,-1-2 81,1-2-66,0-3 72,1-3-34,0-2-11,0 0 37,2-2-62,0-2-90,0 0 29,2-2 16,0 0 8,1 0-80,0 0 64,1 2 13,0 0-4,1 3 16,0 2 89,0 2-72,-1 3 11,1 1-28,0 1 8,0 2 9,1 0 36,1 2-27,0 0 30,1 1-14,0 0 47,-1 1-97,0 1-29,-2 1 54,-2 1 8,-1 1-16,-1 0-9,0 2 8,1 2 88,1 3-1,2 2 0,1 3 3,0 1 104,1 3-15,-1 1-27,0 2-6,0 0-48,-2 2 65,1 1-17,0 0-51,-1-1-2,1 0 42,-2-1-45,0-1 45,-1-3-37,-1-1 73,-1-2 1,-1-1-29,-2-1 8,0-1 119,0-2 88,-1-1-10,0 0 53,-1-2 8,-3 1-17,-2 1-10,-5 0-38,-2 0-27,-5-1-14,-4 1-90,-4-1-81,-4 0-33,-3-2 38,-4 0-47,-2-1-53,-1-1-51,0-1-27,1 0-608,3 1-191,4 0-526,4 0-2115,5 0-4611,6 0 8182,2 0 0,8-1 0,1-1 0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05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0 13198,'-20'12'9830,"-1"-1"-8420,32-20 1,-13 9 0,16-14 0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09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0 15139,'-17'5'222,"3"-1"-217,13-4-150,1 0 145,-1 2 5,0-1 6,-2 2 31,1-1-33,0 0-1,0-1 26,-1 2-26,0-1 26,1 0 2,0 0 1,1-1 52,-1 1 34,0-1-44,1-1-6,0 1 5,0-1 20,-1 1 8,1-1 1,0 1 257,-1 0-364,1 0-6,0-1-39,0 0-8,-1 0 11,0 1 6,0-1 27,0 1-52,0-1-107,0 1 459,2 1-249,-1-2-42,-1 1-36,0-1 30,-2 1 0,2-1 4,-1 1-7,1-1-27,0 1 22,1-1 3,0 1 2,0 0-4760,0 0 1625,1 1 6420,-1 0 1,1 1 0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12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0 14999,'-2'39'54,"1"-7"-46,2-24 0,-1 1 74,0-1-46,0 1 17,0-2 0,0 1 17,0-2 12,0-1-4,0-1-5,0-1 5,0-1-2640,0-1-1031,2 0 494,1-1 6375,1 0 1,1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42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13 16861,'-25'5'180,"4"-1"-180,11-4-12,0 0-49,-2 0-18,-1 3-7,-1 2-1,1 4-11,-1 2 36,0 1-16,1 2 16,1 1-27,1 0 2,1 0 50,2 2 1,1-1 28,1 0-26,2-2 34,0 1-3,2-4-33,0 0 27,1-1-35,1-3-10,0-1 18,0-2-9,0-1-25,0-1-8,3 1 30,1 0 45,5 0 6,2 1 28,4 0 14,1 0 0,1-2 8,3 0-8,-1-2 33,1 0-67,0 0 42,-1 0-11,1-3 31,-3-2-11,2-2 33,-4-1-25,-2-1 45,-3-1 53,-2 2-20,-3-1-25,-2 0 3,-2-1 14,-1-1-33,0-3-12,-3-1-50,-2-2 5,-5-1 12,-3 0-17,-2-1-40,-1 0 1,-2 2-6,2 2 28,1 2-25,2 3-3,1 4 5,3 1-2,2 3-3,0 1-78,3 1-26,0 0-44,1 0-54,0 1 23,0 3 39,1 4 70,-2 6 28,1 3-3,-1 2 0,1 1-8,2-1 19,-1-2-10,2-1-1,0-4-25,0 0 25,2-2 11,2-3-10,2 0-1,2-2 45,1-1 5,0-1-2,2-1 6,1-1 52,1-1 4,1 0 5,0-2 0,1-3-17,-1-4 34,-1-2-17,-1-1 19,-2 1 26,-2-1 5,-2 1 15,-1 2 13,-3 1 20,0 3 6,-2-1-51,0 3 14,-1-1-67,-2 1-8,-2 0-37,-3 0-25,-2 1-62,-2 0 4,-2 1 13,-1 0-6,-1 1 43,0 0 8,-1 0 53,1 0-8,0 0-45,1 3-78,2 1-46,1 2-4,1 0 13,3 1-8,0 0 19,1 1-19,0 0-20,3 2 11,0 0 54,2 1 8,1 0-8,1 1 13,0-1-5,0 1-8,3-2 33,3 0 0,3-2 45,4 0 3,0-1 42,2-2 8,2-1-47,1-2 38,0-1 10,0-1 7,1 0 1,-1-1-1,-2-3 63,-3-1 7,-2-2 65,-3 0 65,-4 1-7,-2 0-80,-2-1-54,0-2-16,-3-1 11,-3-2-87,-5-1-28,-4-1-104,-4-2 26,0 2 44,-2 0 34,1 2-5,0 2-37,3 4-37,1 2-33,3 3-53,2 0-45,2 1-78,1 0-48,2 4 70,1 2 47,2 6-783,1 4-205,0 5-275,3 2-615,5 0-1616,3 0 3713,3-4 0,-4-8 0,-2-4 0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16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15713,'12'36'-5,"-2"-8"41,-10-26-27,0 0 35,0-1-2,0 1 325,1-1-2696,-1 0 166,1-4-1236,0-1 6675,1-4 1,0 0 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20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0 13282,'-19'9'390,"2"-2"-194,15-8-5,0 0 2642,1 1-2267,-1-1-617,1 3 51,0-1 17,-2 4-8,1 1-1,0 2 37,-2 0-42,2 1-3,0-1 0,0-2-3,2 0 3,-1-1-6,0 1-30,0-2 33,-1 1 3,1-1 0,0 1 0,-1 0 3,1 0-3,0 0-6,0 1 3,0-1 1,0 1 2,1 0-3,-2 0-6,2 0 4,0 0-1,0 0 3,0-1 1,-1 1-4,1-1-2,-1 0-1,1 1 9,0-1 3,0 0 3,0 0-6,0-1 0,0 0 0,0 0 2,0-1 7,0 0-4,0 0-2,0-1-3,0 1 3,0-1 3,0-1-6,0 0 5,0 1-2,0-1 3,0 0-1,0 1 4,0-1-7,0 1 4,0-1 0,0 0 30,0 1-30,0 0-4,0 0-2,0 0 0,0 0-2,0-1-4,0 2-2,0-1-29,0 0 29,0 1-1,0 0 1,0 0 2,0 0-30,0 1 36,0-1 8,0 0 1,0 1-4,0-1 1,0 2 28,0-1-29,0 0-2,0 0 0,-1 1 0,0-1 2,-1 1-2,2-1 3,-1 1-1,0 0 1,0 1 2,1-1-5,-2 1-3,1 0 0,0 0-3,-1 0 0,0 0-2,1 0 2,-1 2-3,0-2 1,1 1-6,0-1 2,1-1 1,-1 1 5,0-1 3,1-1 0,0 2 0,-1-2 3,1 2 0,-1-1 33,1 1-36,0 0-3,-1 1-2,0 0-4,0-1-2,0 2-28,0 0 39,-1 0 3,0 1-1,0 1 4,0 0 0,-1 0-1,2 0 1,-1-1-1,1 0-5,0 1-2,0-3-1,0 1 0,0-2-3,0 0 1,1-1 2,-1 0 3,0-1 0,0 1 0,0-1 0,0 0-6,0 1-30,1-1 30,-1 1 6,1-1 0,0 0 0,0 1-5,0-1 5,0 1 0,0-1 3,0 0 2,0 1 4,-1-1-1,1 1 0,0-1 1,-1 1-4,1 0-2,-1 1 0,0-1 3,0 1-4,0-1 1,-1 1-3,1-1 0,0 0 0,1-1 6,-2 1-6,1 0 0,0-1-6,0 1 3,1-1 1,-1-1 2,1 0 0,0-1-3,-1 2-42,1-2 39,0 2 4,-1 0-7,1 1 4,0 0-29,0 1 23,0 3-567,0 0 570,0 4-46,0 2 38,0-6 7,0 2 9,0-6 6,0 0 30,0-1-30,0-1-3,0 1 574,0-1-571,0 0 2,0 0-8,0 1-2,0 0-1,0-1 3,0 2-6,0-2 3,0 1-2,0 0-4,0 0 1,0-1-37,0 0 40,0 0 2,0 0 3,0 1-6,1-1 1,0 1-1,1 1 3,-1 0 3,0 0 3,1 1 0,-1 0-3,0 1 3,0 0 5,0-1-2,-1 0-4,0-1-2,1 1-2,0-1 2,0 0 2,-1 0-2,1-1 0,0 0-2,-1 0-7,0 0 4,2-1-1,-2 0-30,1 0 33,0 1 0,0-1 3,0 0 0,1 1-6,0 0-2,-1 0 2,1 0 6,-1 0 3,0 1 6,1-1-4,-1 0 4,0 0-4,0 0-5,1 0 0,-2 0 0,2 2 3,-1 0 0,0 0-3,1 0-3,-1 0 3,1 0 3,-1 1-3,0 0 0,0-1 0,0 0 3,-1-1-3,2 1-6,-2-1 6,2 0 3,-1 1 0,1-2 2,-1 2 4,1-2-7,-1 1 4,0-1 2,0 0 46,-1 0-4,0 1 12,2-1-9,-2 0 0,2 1-45,-2-1-8,1 1 3,0-2 6,-1 0-1,0 0 26,0-2-32,0 1 18,0-1 229,1 0 154,-1 1-669,1-2-100,1-2-96,0 0-70,1-5-174,0 0-14,4-2-246,1-2-585,3-2-757,2-1-777,0-1 12915,-1 3-7373,-42 52 1,24-33-1,-31 39 1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22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542 106 14952,'27'-17'633,"-6"2"-457,-21 13-25,0 0-19,0-1-17,-1 0 8,-2 0-8,-1 0-1,-1 0-24,0-1-12,-1 0-16,1-1 25,-3 0-26,1-1 1,-2 1-9,-1 0-50,-1 0-3,-3 0 0,-1 0 3,-3 2-3,-4 1-3,-2 2-5,-5 0-29,-3 4 37,-2 3 3,-2 4-3,0 3-3,0 2-58,2 3 55,2 1 0,4 1-27,2 1-12,4 0 42,3 0-42,3-2-5,3 1 5,2-3 0,3-1 1,3-1 38,2-2-28,1-2 34,2 0-2,0-1 2,1-1 0,3-1 0,3-2 2,3 0 52,1-1-46,3-2 62,2 0-36,4-2 38,2 0-21,4-2-6,1-1-37,4-4 45,1-2-19,2-6-23,1-2-8,-1-2-3,0-2 0,-4-1 61,-3 0 29,-4 0 50,-5 1-36,-4-1-26,-4 1-8,-2 1-34,-4 0 51,-1 2-17,-1 2-8,-1 3-20,0 2 19,-1 3-55,0 2-6,0 3-1254,0 0 1016,-2 4 98,1 0 140,0 5 0,1 2 5,0 3-5,0 2 37,0 2-37,0 0 42,0 0-6,0-1-28,0 1 37,2-2-39,1 1-6,2-2 0,1-1 5,2-1 4,0-2 24,2-2-30,0 0-6,1-3-89,0-1-367,1-1-180,3-2-184,1-1-563,3-2-1580,0-2-749,0-4 3715,-4-1 0,-6 2 0,-4 4 0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35.9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0 16145,'-25'48'-20,"2"-5"20,11-25 8,-1 2 46,1 0-21,-1 2 4,0 1-29,0 0 37,-1 1-37,1-2 1,-1 0-7,1-1-2,1-3 37,1-2 41,2-2-8,2-2-25,2-1-45,1-2-34,1-2-16,1-1 5,1-2 9,1-1 27,0-1 1,0 0 2,0 0 6,0-1 9,-1 1-1,1 0-2,-1 0 2,1-1 29,0 1-29,0-1 28,0 1-27,0 0 220,0-1-63,-2 0-220,2 0 12,-2 0 42,0 2 54,-1 0-21,-1 1-33,-1 2-45,0-1-16,0 0 55,2 0 1,-1 0-57,1 1 0,1-2-8,0 1 0,1-1-8,1-1 25,0 0 19,0-2 580,0 1-501,0-7-3,3 1-36,0-6-1,4 0-2,1-2 0,3-4-3,1-1 0,0-2-6,2-1 1,0 1 2,0-1 3,0-2 0,0 2 3,-1-2 2,-1 1-5,1 1 0,-1 1-53,0 1 50,-1 0-42,1 3 1,-1 0 2,0 2 5,0 0 4,-1 2 27,1 1-39,-1 2 0,-1 0 12,1 1-4,-2 1 29,0 1-28,-3 1 33,1 1 0,-1-1 3,1 2 6,-1-1 2,1 0 0,0-1 65,0 1-3,-1-1 0,-2 2 9,-1 0 7,0 0 147,-1 2 408,0-1-764,0 3 11,-1-1 5,0 2 107,0-1 9,0 2 69,2 2-41,0 1-29,3 2 45,1 2-44,0 2-7,1 1 4,0 3 0,2 2 27,2 2-30,1 1 0,1 1 5,1 0 1,1-1-9,1 1 2,0-2 1,0 0 6,-1-2-4,-1-1 29,-2-1-26,-1-1-8,-2-2 9,0-2-1,-2 0 0,-1-3 26,-2 0-28,0-2 2,-3-1 37,1-1-45,-2-1-3,0-2-5,0 1 8,1-1 0,0 0 2,-1 1 4,0 0 0,0 0-6,0 0-28,0 0-479,0-1 10337,0-1-9457,0-6 1,0 4 0,0-5 0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36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81 14868,'43'-8'145,"0"0"-142,-6 3 6,3-1-9,0-1-6,-1 0-610,-1 0-112,-2 1-493,-3 0-804,-2 0-1934,-4 1 3959,-7 0 0,-8 2 0,-6 2 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43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379 1 16063,'-29'14'-142,"1"0"105,8-5 37,0 2 0,-1 1 6,1 3 55,-1 2-7,-1 1-1,1 2 0,0 2 11,-1 0-61,1 1 39,1 0 11,2 2 54,2-1-1,2 0-19,3 1-42,1-2 0,2 1 33,2-1-16,1-1-29,3 0-22,0-1-2,1-2-9,1-1 0,0-1-3,1-2 3,2-2-3,2 0 0,1-3-30,1-1 33,1-1 3,0-2 5,1-1-8,1-1 3,1-1-3,2-1-6,2-1-72,1-1-194,2 0-92,1 0-70,0-2-64,0-1-135,-1-1-294,0-3-700,-2 0-1358,-1-2 2985,-2 0 0,-6 3 0,-2 2 0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44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102 176 14501,'-25'44'-90,"3"-7"46,13-23 44,1 0-3,0 0 3,1 0-6,1-2 6,1 1-3,0-2 1,3-1-54,-1-1 47,3 0-44,-1-2 53,1 0 0,0-1 6,0-1-4,0-1 43,0-1 36,0-1 2369,0 0-2528,0-8 8,0 2 0,0-6 0,0 4-56,0-2-6,0 1 9,1-3 0,1-1 25,3-1 20,2-3-48,2-1-51,2 0-10,2-3 52,2 0 4,0-2 33,2 1 61,1-2-80,2 0 27,0 1 28,2 0 54,2 2-28,0 0-9,0 3 36,0 0-35,0 3-18,-1 2 6,-2 2 53,-2 1-2,-2 2-49,-2 1 1,-3 3 17,-4 0-37,-2 2-42,-2 0-11,-3 0 70,1 0 48,-1 0 8,1 3 31,1 2 5,0 1-36,0 2 53,0 1-50,0 1 42,-2 1 36,0 1-8,-1 1 5,0 2-69,0 0 24,0 0 40,-2 1-20,0-1 82,-4-1 16,-1 0 3,-3 0-31,0-1 3,-3-1 0,-1 0 6,0-2-51,-2 0 25,1-3-53,-2 0 1,1-2-10,-2-1 10,-1-1-10,0-1-10,-1-2 11,2 1-45,1-1-3,3 0-3,3 0 1,3 0-57,3 0-11,2 0-1315,2 0 1295,7 0 90,0 0 6,8 0 39,0 0-39,2 0-3,2 0 0,1 0-34,0 1 23,-1 2-50,-1 0 52,-1 1-44,-1 2 17,-2 0 33,-1 2 3,-3 1 5,1 0 40,-3 0-8,1 1-37,-2 1 0,0-1 70,-2 0 11,-1-1 28,-2 0-11,0-1-28,-1 0 11,0 0 45,0-1 17,-1-1 0,-1 0-20,-3-1 81,0 0 65,-2-1-67,0 1-34,0-2-25,-1 2-12,-1-2-8,0 1 1,-2-1-35,0-1 15,-1 0-34,-1 0-9,-2-2-24,0 1-32,0-1 49,-1 0-46,1 0 28,1 0-27,2-1-9,0 0 0,2-2-9,0 0-44,0 0-70,2-1-255,0 0-171,0-1-89,1-1-48,0-1-213,1-2-555,1-1-327,3 0 3,0-1-184,2 0 1962,0 1 0,0 5 0,0 1 0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47.4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 15137,'-48'7'364,"7"1"-320,29 0 26,-2 1-8,1 1-26,1 0-30,0 1 30,0-1-33,2 1 31,-2 0 39,1 1-29,-1 1-2,0 2 12,1 1-54,0 2 0,2-1 0,2 0-9,1-2-36,1 0-8,2-4 45,0 1-54,3-3 26,-1-1-17,1-2 2,0-1-2,2 0-28,2-1-124,3-1-349,5-1-45,4-1-165,4 0-394,6-3-888,2-2-1295,3-5 3341,-3-2 0,-12 3 0,-5 3 0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4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9488,'1'6'1958,"1"-1"-1278,-2-5 233,0 0-580,23 22-105,-8-11-4,20 18-9,-13-15-125,0 1 2,0-1 51,-1 1 0,-2-1-62,-2-1-20,-1 2 29,-2 0-17,-1 2 16,0 1-80,0 1 27,0 2-36,-1 1 9,-2 0 69,0-1-5,-3 1-20,-2-2 9,-1 0 27,-3-1 9,0 0-36,-1-2 44,-2 0 20,-3-1-11,-3-1 28,-4-1-20,-3 0-25,-3-1-11,-2-1-34,-1 0-50,0-1-3,-1-1-3,0 0 3,1-1-3,2-1-2,0 0-4,2-1-36,0-2-565,2-1-40,2-1-209,3-1-766,2-1-1684,5-1 3309,1 0 0,2 0 0,0 0 0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50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 14252,'-6'42'207,"0"-3"-204,3-20 58,1 2-3043,0 0 3108,2 16-117,-1-13 259,1 29-1538,0-33 1458,0 15-135,0-26-42,0-2 51,0-5 974,0-1 686,0-5-1764,-1 0 2586,1-5-2625,0 1-87,0-3-25,0-1-20,0-3 17,0-4 17,0-1-42,3-2 86,0-1 135,2 0 31,0 3 25,-2 2 34,2 3-48,-3 2 75,2 3 34,-2 3-44,0 1-18,1 2-89,-2 1-8,1 2-591,-1 0 403,1 1 89,0 0 107,3 1 51,2 2-48,2 1-3,3 1 2,3 1 35,1 0-32,1 1-2,1 0 31,0 1-34,1 0-3,-1 1-8,0 2 2,1 0 9,-1 1 3,1 1 8,-1 0-5,-3 0 109,0-1-70,-4-1-37,-3-1 56,-1-1-19,-3-1 78,0 1 37,-3-2 36,0 0 36,-1 0 60,0-1 18,0 0 24,-2-1 27,-3 1 34,-5 0-90,-5-1-78,-3 1-79,-5 0-61,-4 0-28,-2-1 11,-3 1-62,0 0-8,1 1-104,2 0 26,4 0 8,1 1-8,5 0 10,3-1 7,2 1-9,2-1-17,3-1-182,2-1-383,3-1-26,1-3-237,1 0-4258,2-1 1427,5-1 3746,1-2 0,1 1 0,-2-1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4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16257,'2'52'-222,"0"-6"161,-3-27 52,1 1 4,0 1 5,0-2 3,0 2-1,1-4-2,1 0 9,0-2-4,1 0-2,0-2 3,-1 0 2,1 0-2,-2 1-3,2 0 2,-2 1 4,1 0 44,-1 0-20,0-1 29,-1 1 11,1-1 5,-1-1 1,0-1 142,0-1-81,0 0-62,0-2-25,-1 0-16,0-1-32,0-1-2,-1 0 0,1-1-3,0 1 0,0 1 0,0 0 0,-1 1 0,1 0-8,0-1-29,0 0 29,1-1-26,0-1-2,0-1 30,0 0-2,0-1-29,0 1-5,0-1 37,0 0-4,0 1 9,0 1 0,1-1 12,0 2-4,1-2 34,0 2 11,-1 0-8,0 0 8,-1 0-11,1 1-33,-1-1 27,0-1-28,0 0-8,0-2-2,0 0-52,0-2 21,0 0 41,0-1 107,2 0 795,-1 0-790,0-4-8,0 2-14,-1-4-98,0 1-140,0-1 62,0-3-129,-1 0-308,0-1-155,-2-1-231,1-1-365,1 0-697,1-3-1070,2-2-749,2 0 13612,6-5-7402,-14 80 1,9-53 0,-14 63 0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51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0 13502,'-9'29'456,"3"-4"-311,11-9 7,-1 0 10,2 0 0,0 2-19,0-1 0,0 1 53,-1 0-8,-1 0 61,0 0-36,-3 2-37,0 0-61,-1 2-26,-2 0-27,-2 2-54,-3 0 37,-2 1 8,-1-2-16,-1-1-29,1-2 34,0-2 20,1-2 19,0-4 25,-1-2-2,0-2-14,-2-1-40,-2-2-50,-2 0-182,-5-2-232,-1-1-253,-3-1-240,0 0-667,-2-1-1915,-1-1 3489,3-1 0,10 1 0,5-1 0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7:53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524 1 10916,'-22'7'1056,"2"-1"-784,14-4-74,-1 0-16,0 0-64,1 1-76,0-1-39,0 0-3,2 0 81,0-1 62,1 0 58,1-1 931,1 1-656,0-1-305,0 1-171,-1 0-28,-2 0-53,0 1 44,-2 2 32,-2-1-4,1 2-44,-2-2 45,1 1-37,1 0 39,0 1-2,1-1 8,0 0 6,1 0-4,-2 0 32,1 1 2,0 0-30,-1 1-6,1 0 3,0 0 0,0 0 33,1 0-30,0 1 5,0-1 34,-1 0-37,1 1 45,0-2-16,1 1-32,-2-1-5,2-1 6,-1 1 39,1-1 25,-1 1-17,1 0-53,-2 1-6,1 1 6,-2 0 3,1 2 33,0 1 6,-1 0-39,0 0 31,-1 0 72,0 2 9,-1 0-42,1-1-31,-1 1-39,1-2 8,1 0 22,-1 0-24,2-3-1,1 1 1,1-2 61,1-1 19,0-2-83,1 1-6,0-1 0,0 1 50,0 0-50,0 2 0,1 0-36,-1 2 33,0 0 0,0 0-30,2 0 33,-1 1 0,1-2 2,0 1 35,-1-1-29,1-1-8,0 1 0,0-2 3,0-1 33,0-1-36,0-1 0,0 1 0,0-2 9,0 1 19,0-1 39,0 1-67,-1-1 62,0 1 44,0 2-72,0-1-29,-1 1-2,1 0 59,-1 1 8,-1 1-37,1-1-22,-2 0-2,1 1-6,0-2-3,-1 1 0,2-1 0,-1 0 0,1 0 0,-1 1 2,1-1-2,0 1-5,0-1 5,-1 0 8,0 1 54,0 0-54,0 1-2,0 0-6,0 1-3,0 0-42,0 0 45,1 1 3,0-1-3,1-1 0,-1-1-3,1 0-2,-1 0 5,1-1 8,0 1 28,0 0-30,0 1 30,0 0-2,-1 0-26,1 1 1,0 2-9,0-1-6,-1 0 6,2 1-3,-2-1 3,2 1 45,0 1-45,0-1 0,0-1 6,0 1 39,0-2-15,0-1-30,0 0-5,0-1-1,0-1-2,0-1-37,0 0 3,0-2 42,1 1 0,0-1-3,1 1 3,0-1 6,1 2-1,-1-1 1,2 0 2,1 0-2,-1 0-3,0 0-3,0 0 0,0-1 0,-1 2 3,0-2-1,1 0 10,-2 0-4,1 1-2,0-1-1,0-1-5,-1 1-3,-1-1-2346,0 0 1195,-1-5-2354,1-1 13338,1-4-7534,-5 18 1,3-9 0,-4 15 0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01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174 164 10368,'12'-19'-59,"-3"3"56,-8 14 2912,0 2-2990,0-1 75,0-1 1,1 0 2,0-1 3,1-1 8,0 0 48,0-1-2,0 0 18,1-1-69,0 0-3,-1-1 3,1 0 93,0 1 13,-2-1 90,2 1 45,-2 0-12,1 2-8,-1-1-28,0 3-6,-2-1 541,1 2-821,-2 5 90,-1 0 26,-3 5 27,-2 2-53,-3 3 0,0 4 0,-2 2-3,1 0 0,0 1 3,0-1 6,-1 0 30,1 1 9,-2 0 17,-1 1 19,-1 0 14,1 0 23,-1-1-12,2 0-44,0-1-18,3-1-38,-1-2-6,4-2-3,0-2-42,2-2 45,2-2-5,0-2-40,2-1 9,0-1 36,1-1 0,-1-2 2,1 1 43,0-1 1005,0-1-1123,1-7-33,0 0 28,3-9-1,2 0 34,2-3-5,2-3-3,1-3-152,2-1-24,1-3 142,2-1 51,0 1 30,1 0-28,1 2 26,-1 1 2,0 1 1,1 3-1,-1 0-30,1 2 30,-1 1-39,1 1 40,-2 1-26,-1 3 31,-1 2 34,-3 2 2,-2 3-33,-3 1-3,-2 3-6,0 0-39,-2 1 51,-1 0 50,0 1-56,1 3 263,1 1-131,3 4-62,1 2 11,0 1-3,1 2-33,0 1 17,-1 1 8,0 1-9,-1 2-55,0 0 2,-1 2 1,1-1-4,-2 1-2,0 0 6,0 0 24,0 0-33,-1 0 0,1 0 0,-1 0 0,1 0 0,-1-1 0,1 0 0,0-1 0,0 0 3,1-1 0,-1-1 2,0-1-5,-1-2-2,1 0-1,-1-3-3,1 0-2,0-2-71,0-2-257,0 1-78,1-3-90,-1 0-67,-1-1 53,0-2 42,-1-1 0,-1 0-645,-1-2-1004,0-3-675,0-5 2800,-3-1 0,3 3 0,-3 3 0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01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84 14890,'53'-16'-70,"-5"2"65,-24 8-32,2 0-8,2 0-223,1 1-541,1 0-503,1 0-939,-2 0-1817,-3 1 4068,-4-2 0,-11 4 0,-3-1 0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04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0 14593,'-27'30'348,"1"-4"-186,9-14-11,-3 2-28,-1 4 12,-1 3-20,-1 3 19,1 2 9,2 2-28,1 2-1,1 0-44,3 1-25,2 0-36,3-2 35,2 0 10,2-1-21,3-1-27,1-1-6,2-2 0,0-2 3,0-1-3,2-1-6,2-4 0,1 0-30,1-4 33,0-2 3,-1-1 0,-1-4-50,1-1 41,-3 1 9,2-2 0,-1 1-252,0 0-156,1 0-91,1 0-52,1 0-267,3-1-420,1 0-859,4-2-1266,3-1 3363,0-1 0,-6 0 0,-4 0 0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05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131 140 10852,'1'12'2066,"0"-2"-1569,-1-10 385,0 0-882,-24 42 5,14-23 51,-20 34-56,22-34-11,1-1 8,0-2 0,1 0 1,1-2-4,-1-2-39,3-2 40,-1-1-4,2-3-27,1-1 36,0-2 31,1-1 1058,0-1-1095,-1-7-30,0 0 36,-2-8 0,0 2-62,0-2 9,0-1-28,1-2 44,0-1-49,2-3 4,-1 0 1,1-2 11,3 1 67,2-1-61,3 2 11,3 1-37,0 2 20,2 1 14,2 2 3,2 1-20,2 2 3,3 1 25,0 1 1,4 1-1,0 2 45,0 0 19,-1 1-16,-1 1-3,-1-1 0,-1 1 0,-3 1-33,-3 0 24,-5 2 9,-2 1 0,-4 1 109,-3 0-41,-1 0 21,-1 3 127,0 1-73,0 5-90,0 2 20,-1 2 69,0 2-44,-2 2-8,-2 0-54,1 0 9,0-1 34,-1-2 100,0 0 6,-1-2 2,-3 0 18,-2-1 41,-3 1 0,-2 0-69,-3 0-54,-1-1-45,0-2-8,1 0-16,1-3-7,3-2-5,2-1-5,1-1-4,2-1-24,1 0 2,2-1 31,1 0-34,2 0 29,1 0-1706,2 0 1669,6 0 106,1 0-97,6 0-9,-1 0-45,4 0 36,1 0-44,2 0 45,1 1-29,1 2-49,0 1-192,1 3 119,-1 1 86,0 1 39,-2 0 34,0 0 0,-1 1 0,-1 1-5,-1-1-6,-2 1 5,-2-2 3,-3 1 6,-1-2 0,-3-1 8,-1 0 51,-1-2 36,-2-1 98,0 1 61,0-2-19,-3 1-42,-2 0-36,-5 0 176,-3 0-39,-2-1-121,-1 0-25,0-2-19,0 0-37,-1 0 11,1-1-52,-1 0-12,-2 0-34,-2-1-8,-2-1 3,-2-1-3,1-1 0,1 0-34,3 0 29,3 1-82,3 0-11,4 0-403,3 1-205,3 0-243,3 0-790,1-2-2235,0 0 3974,3-2 0,-1 2 0,1 1 0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08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461 0 14322,'-25'6'652,"4"-2"-366,9-3 25,1 0-26,0 2-64,0 0-27,-1 1-18,-2 2 17,-3 1-50,-1 3-65,-3 1-78,0 2-2,-2 0-43,2 2 11,-1 0 23,1 0-31,2 1 36,0-1 4,1 1-35,2-1-8,1 2 43,0 0-1,1 1 3,0 1-9,1 0-24,2 1 22,2 0 2,2 0-24,2-2 30,2 0-34,2-1-7,0 0 44,1-3-9,2 0-44,1-2 53,4 1 0,1-2 0,2 0 3,1-1-3,0 0 0,1-1-3,1-1-3,-1-1-64,1-1-294,2-1-103,-1 0-104,4-1-183,1-1-425,2 0-845,1-2-1101,3-1-2364,-4 0 5489,2-2 0,-12 2 0,-1-2 0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08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368 0 14271,'-54'19'770,"7"-4"-593,31-8-79,-1 0-25,1 2-40,0 1 32,0 1 5,1 3 11,0 0-39,1 3-31,-1 0-3,-2 2 26,2 1-28,-1 0-6,1 1 0,1-1-42,2 0 36,2-1-2,2-2-34,1-1 8,3-2 31,0-2 3,2-1 0,0-1-33,2-1 30,0-1 0,0 0 3,0-1-6,2 0 1,2 0 5,2 0-3,2-1 6,2 1 0,0-1 2,3 0-5,0-2-17,2 1-162,1-2-160,2 0-117,1-1-151,2-2-296,1 1-693,2-1-551,2 0 2147,-3 0 0,-9 0 0,-5 0 0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12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132 141 13215,'12'-23'1132,"-3"6"-986,-13 16-32,0 0-41,-1 1-11,-1-1 11,0 1 5,-2 0 12,1 0-1,2 0-44,0-1 8,1 0 0,2 0-100,0 1 47,2 2 28,-2 4 151,-1 4-117,-4 4-60,-1 4-2,-1 1-2,1 1-4,-1 0 3,2 0 3,-1-2 0,2 1-8,0-2 8,1-1 0,0 0 0,2-2-9,-1-2 4,2-2-32,0-1 4,1-2 27,1-1-67,0-1 37,0-2 36,0-1 703,0-1-583,1-5-120,2-1-8,2-4-34,2-4 42,2-2 8,1-2 34,0-3-36,-1 0 39,1-2-45,-2 1-9,0-1 9,0 0 0,-1-1 0,1 2-31,-3-1-33,1 2 30,-1 1-2,1 4 28,-2 2-29,0 2-24,0 2-37,0 2 11,0 1 14,1 1 3,2 0-3,-1 1-33,1 1 8,0 0 0,-1 1 8,-1 2-8,0-1 28,0 1 65,1 0 5,0 1-12,1 1-41,0 2 53,1 1 9,-1 1-4,0 2 1,-1 0 55,-1 2-55,0 1 47,0 0-50,0 2-3,1 0-3,-1 0 3,2 0 53,-2 0-47,1 1-6,-2 0 70,0 0 11,-2 0 87,0 0-53,-1 0-6,-1 1-39,0-1-8,0 0 19,-3 1 42,1-1-25,-4-1 0,-1 0 34,0-1 27,-3-1 18,0-1 33,-2-1 61,-2-1-21,-1-1-94,-2-1-44,1-1-5,-1 0-20,0-1-82,-1-1 48,2-1-19,-1 0-26,3-1 1,0 0-4,3-1 7,0 0 30,1 0-9,0 0-33,1 0 0,2 0-67,0 0-39,3-1-320,1-1-140,2-1-181,0-1-286,1 0-763,1-2-1233,2 0-580,4-4 3609,1 1 0,-1 3 0,-3 2 0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13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0 15097,'39'47'286,"-5"-7"-283,-20-25 0,0 1 2,1 0 1,-2 1-1,0 0 1,-1-1 30,-2 0 1,-1-1-4,-3 1-27,0 0-6,-1-1 8,-1 2 26,-2-1-28,1 1 5,-1 0-3,-1-1 37,1 0-11,-2 0-29,1 0 1,-1-1 5,0-1 23,-1-1 27,-2-1 46,-3-2-9,-2 0 0,-2-2-9,-3-1-38,-2-2 21,-2 0-38,-1-1 2,-1-2-33,1 0 0,-1-2-3,3 1-3,1-1-590,4 0-57,3 0-280,3-2-873,1 0-1723,3-3 3526,1-1 0,0 3 0,0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9:59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 17909,'2'47'-3,"0"-6"3,-2-28 0,0 1 3,1 1-1,0 0 7,0 0-4,0 0 32,0 0-34,-1 1-1,0 0 1,0 0 0,1 0 3,-1-1-1,0 0 4,0 0-1,0 0-5,0 1 2,0 0 4,0 1-6,0 0 2,0 0-5,0 0-5,0-1-1,0 0 0,0 0 1,0 0 5,0 1 0,0-1-3,0 0 3,0 0 3,-1-1 2,0 0 4,0-1 36,0-1-12,-1-2 4,1-1-32,-2-2 4,2-1-4,-1-2-5,1-1-5,1 0-1,-1-2-39,1 1 37,0 1-34,0 0-3,0 0 37,0 0-26,0 1 34,0 0 3,0 0 0,0 0 2,0-1 29,0 1-26,0 1 1,0 0 27,0 0-30,0 1-1,0-2-5,0 1-3,0-2-2,0 0-4,0 0 1,0-1-28,0 1 33,0-2-3,0 2 1,0-1 5,0 1 2,0-1 1,0 0 0,0 1 3,0-1-1,0 0 1,0 0 2,0 1-8,0 0 3,0 1-3,0 0-3,0 0-5,0 0-1,0 0-33,0 0 34,1-1 2,0 0-30,2 1 36,-2-2 0,1 2 0,-1 0 0,1 0 3,0-1 2,1 2 4,-1-1 2,0 0-3,-1 1 1,1 0 24,-1 0-33,0 0 0,0-1 3,0 1-6,-1-2 1,1 0-1,0-1 0,1 0-5,-2-1 2,2 1 3,-1-2-5,0 1-1,-1 0 1,1-1 8,-1 2 0,1 0 6,0 1 2,1 2-2,-1 0-4,1 0 4,-1 0 0,0-1-4,1 2-2,-1-2 0,-1 0-2,2 0 2,-1-2-6,0 0 3,0-1 0,0 0 1,-1-1-4,1 1-126,-1-1 132,1 0 40,-1 1 27,1 0-22,-1 2-40,0-2 4,0 2-7,1-1 4,-1 0-6,0-1 0,0 0 70,1-1-50,0 0-20,0-1-40,1 1-13,-1-1-50,1 0 63,-1-2 54,0 2 26,-1-2-35,1 0 1,-1 1 2,1 0-2,-1-1-6,1 1 8,0 0-5,0-1 3,-1 0 2,1-1 26,0-1 19,1 0 17,-2-1 42,1-1-17,-1 0-25,0 1-28,0 1 20,0-1-12,0 1-5,0 1-3,-1 0-37,0 1 29,-2-1 2,0 1-30,0 0 0,-1-2-4,1 2 1,0-2 0,0 2 5,1 1-2,1 0 2,-1 1 37,1 0-36,-1 0 33,0 0-9,1 0-2,-1 0-31,-1 0-104,-1 0 34,-2 0 9,-1 2-32,0 0-2,-2 3 0,0 2 17,-2 2 16,0 2 20,-1 0 6,2 2-6,0-2 5,3 0 4,1-2-21,2-1-13,1-1 6,1-2 52,1 0-52,1 0 19,0-1-20,0 0 9,0 1 8,0-1 3,0 1 6,2 0 2,1 0-2,3-1 27,2 0 1,2-1 8,1 1 0,1-2-6,0 0 6,2-1 3,-1 0 0,3-1 5,-1-1 29,2-2-4,0-1 12,-1-3-3,0-1-31,-3-2 59,-1 0-11,-1-1 28,-4 0 19,-1 0-19,-3 1-11,-2 0-32,0 0 18,-1 1-3,0-1-23,-1 2-27,-2-1 41,-3 2 3,0 1-19,-1 1-31,1 1-1,0 0 1,1 2 0,0 0 3,1 1 30,0 0-36,0 1-6,0 0-30,0-1 30,0 1-2,-1-1-34,1 1 36,-1 0-2,1 0-54,-1 0 29,0 0-4,1 0-13,-1 0-45,0 0-20,0 1 11,-1 0-24,1 3-40,1 0 2,0 0 10,2 1 32,0 1 63,1 1 8,1 0 44,0 1-24,0 0-4,0 1 32,0-1-29,0-2-2,0 1 27,0-2 1,1-1 5,-1 0-392,1-2-5088,-1-1 3380,-3 0 2103,0-1 0,-1 0 0,2 0 0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13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0 14624,'22'43'-33,"-2"-7"35,-13-25-2,2 0 0,0 0-8,0 0 8,1 0 6,-1 1 30,0 1-28,0 0-5,-1 1 3,-1-1-6,1 1 3,0-1-3,-1 0 0,1 0 2,-2-2 4,0 1 0,-2-2 30,0-1-28,-1 1-2,0-1 50,-2 1-48,0 0 54,0 0-17,-1 1-40,0-1 29,0 0-31,0 0-6,0 0 0,-1 0-5,0 0-26,0-1 34,-2 1 6,2 0 2,-1-1 37,0 0-42,1-1 61,-2-1 26,0 0 8,-1-1 0,0 0 78,-2-1 250,1 1-45,-2-1-197,1 0-130,-1 0-49,-1-1 32,0 1 7,-1-1-2,-1 1 3,-2-1-36,1 0 24,-3 0-33,0 0-8,-1 0-115,-1-2-558,1 1-58,0-1-48,1-1-364,1-1-916,3 0-1603,1 0 3670,2 0 0,3 0 0,2 0 0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22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15993,'-39'16'90,"5"0"-12,24 4 4,-1 1 32,2 0-35,0-1-9,-1 1-17,3-2-8,-1 0-42,3-2-1,0-1 1,1-2-3,1-1 9,1-1-7,0-1 4,1-1 2,0-1-5,-1 0 0,0-1-6,1-1 0,0 0-30,1-2 27,0-2-2,0 0-502,0-3-75,0-4-174,3-2-291,1-5-768,4-2-984,2-3-530,2-1 13162,-2 0-7373,-29 52 1,16-30-1,-22 40 1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24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23 16083,'-19'-5'104,"2"1"-104,11 1-9,0 1 6,-1 0-8,0 0-59,-2 0-19,0 0 10,-2 2-2,-1-1 28,-2 1 44,-1 2-24,-1 1 33,-3 3 36,1 2-2,-2 2-34,0 0 0,0 1 31,2 2 92,1 0 0,2 1-33,2-1-37,2 0 8,1 0-52,2-1 24,1 1-30,0-1 6,1-1-9,0 1-6,1-1-2,1-1-34,1 0 30,0-2-21,2 0-29,0-2 26,1 0-9,0-2-17,0 0 18,0-1 44,3 0 0,1-2 64,3 1-58,4-1 27,0-1 12,4 0-37,-2 0-2,1 0 30,-3 0-36,-1 0 0,-2-1-2,-1-1-35,0 0-24,0 1-91,2-2 21,1 1 50,2-2 41,2-1 40,0 0 9,1-3 44,1 0-47,-1-1 30,1-2-36,-1 0-3,0 0-8,-1-1 3,0 0 2,-1 0-2,0 0 8,-1 1 8,-1 1 54,-3 1-18,0 1 10,-4 2 35,-1 3-2,-2 0 537,0 3-671,-1 4 47,0-1 98,0 5-93,0-2 4,0 1-4,0 1-5,0 1 0,1-1-2,2 0-1,2 0 0,4-1 0,1 0-2,5 0-225,2-2-263,4-2-120,2 1-109,4-3-328,0 0-922,1-1-1845,-4 0 1659,-4 0 2158,-7 0 0,-7 0 0,-3 0 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8:37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15915,'40'10'34,"-7"-2"-37,-27-7 0,0 1 3,-1 0-3,-1 0-50,0-1 45,0 2-1,-1-1 9,0 0-3,0 1 3,1 0 0,0 0 3,1 0 0,0 1 0,-1 0 42,1 0-43,-1 0 1,1-1 0,-2 0 3,0-1 2,0 0 0,-1 0 29,-1-1-32,0 1 4,-1 0 232,1-1-373,0 0 132,0-1 81,1 1 26,1 0-74,-1 1-30,2 1 0,-1 0-3,1 0-3,-2-1 3,-1 1-6,1-2 4,-1 0 2,0 0 8,0 0 135,0 0-409,1-1 117,-2 1 105,3-1 44,-2 1 252,1 0-174,1 0-72,-1 1-4,2 0 1,-2-1 6,-1 0-163,0 0 84,-1 0 70,2 1 168,-1 0-115,2 1-48,1-1 1,-1 1-3,2 0-3,-2-1 5,1 2 1,0-1-3,-1 0-3,1 1 3,2 0-3,-2 0 0,1 0 0,1 0 0,0 0 5,1 1-2,0 0-3,0 0 3,0 0 5,0 0-8,-1-1 0,0 0-8,-2-2 2,1 1 3,-2-1 3,1 0-2,-2 0-4,2 0 6,-2-1 0,0 1 3,0 0 0,1-1-1,-1 2 1,1-1-3,-1 0 0,2 0 11,-1 1-11,1-1-5,0 1 5,1-1 5,1 0 1,0 1 2,1-1 37,0 2-42,1-1 3,0 1 27,0-1-27,2 0 5,-1-1-8,1 0 5,-1 0-8,0 0-3,-2 0-5,0 1 0,-1-1 5,1 1-3,-2 0-25,1 1 31,0-1 3,1-1-3,-1 1-3,1-1-5,0 1 5,-1 1 3,1-1-8,0 1 2,-1 0-25,0 0 31,0 0 6,0-1-6,0 1 3,1-1-3,0 0 5,0 1 1,0 0-3,0 0 0,-1 1 5,1-1-2,-1 0 2,1 0 42,-1-1-41,0 1 24,1-1 4,0 1 8,0 0-37,2 0 34,0-1-42,0 1 36,2-1-30,0 0-6,0 1 0,0-1-3,1 0-5,-1 1 2,-1-1 1,0 1-1,0 0 0,0 0-2,0 2 5,1 0 3,0 0-3,0 1 3,0-1 0,-1 2 3,1-2 34,0 0-37,0-1 2,2 1 43,0-1-45,2 1 0,0 0 0,1 0-3,1 0 3,-1 1 6,-1-2 0,0 2-1,0-1-5,-1 1 0,0 0 0,0 0 3,-3-1 0,1 0 0,-2-1-1,-1 1 1,0-1-3,-1 0 9,-1 0 27,0 0 6,-1-1 11,-2 1 54,1-1-51,0-1-6,0 0-14,0-1-27,0 1 61,-1 0-9,1 0-7,0 0-21,2 1 12,-2 0 14,1 1-56,0-2 2,1 2 6,-1-1-11,1 1 3,-2-1 3,2 0 41,-2 0-44,1 0-3,0 1 3,1-1 3,0 1-4,0-1-2,0 0-2,-1 0 2,1 0-9,-1 1 9,1-1-3,1 1 3,0 1 3,2 1 0,0-1 3,1 1 27,0 0-33,0 0 0,1-1 3,0 1-3,-1-1 0,0 0 6,-1 0-4,1-1 4,-2 0-3,0-1 2,0 0-2,-1 0 3,-1 0-3,0 0-3,-1 0 5,0 0-5,1 0 0,-2 1 0,2-1 0,0 2 3,0-1 0,2 0-3,-1 1 3,0-1-1,1 0-2,-1 1 0,1-2 0,-2 2 3,2-2 3,-1 1-1,1-1-2,-2 0 3,1 0-3,-1 0-3,-1 0 8,1-1-2,-2 1-1,1-1-2,-1 1 59,1 0 8,1 0-20,-1 1-5,1 0-45,0 1 5,1 0 4,-2 0-6,2 1 33,-1-2-2,0 1-32,0 0 7,0 0-4,-1 0 32,0-2-32,-1 1 29,1-1-31,-2 1 0,1 0-1,0 0 1,1-1 0,1 1 0,-1-1-3,1 1 0,-1 0 0,0-1-3,-1 0 3,0-1-3,1 1 0,-1 1-2,0-1 2,0 0 0,1 0 3,-1 0 0,1 1 0,-1-1-3,0 0 3,1 0 6,-1 0-3,-1 0-3,1 0 3,-1-1-3,1 0 0,0 0 0,1 1-6,0-1 6,1 2 3,-1 0-3,3 1 5,-2 1-2,3 0 3,-1 1-3,1 0 2,1-1-2,-1 0-3,1 0 0,-1-1-3,-1 0 3,1 0 0,-1-1 0,-1 1-3,1 0 1,-2-1-4,0 0 6,0-1 0,-1 1-3,1-1 0,0 1 3,0-1 3,1 1 0,1 2-3,1-1 0,1 1 0,0-1 0,1 2 0,0-1-3,0 0 3,0 0-3,-1-1-2,0 0 2,-1 0-3,-1-1 1,-1 1-1,-1 0 1,0-1-1,-2 0 3,1 1 3,-2-1 3,1 0-3,0 1 0,-2-1 0,1-1-3,-2-1 3,0-1 0,0-1-1439,-1 0 725,-5-5-963,2 1-1373,-5-6-1074,3-1 13954,0-1-7373,13 26 1,-7-14-1,8 22 1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4.3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169 254 13600,'16'-19'809,"-4"4"-639,-11 13 35,-1 1-144,0-1-58,0 1-3,1-1-5,0 1-85,1-1 90,-1 0 59,0 0 2,0 0-52,0 0 526,-1 2-482,1 3-53,-2 0 126,-2 5-81,-3 0-37,-1 3 26,-4 3-34,-1 2-6,-2 1-28,2 2 26,-1-1 8,1 2 34,1-1 19,0 1 36,0 1-19,3 0-33,-1-1-4,1 0-33,1-2 0,0-2-42,2-1 40,1-4 2,2-2-3,0-2-8,1-2 11,1-1 2,-1-1 584,1-2-816,-1 0 202,0 1 28,-2 1 81,-1 3-47,0 2-34,0 0-39,-1-1-43,2-2 29,1-2 53,1-1 1397,1-2-1397,1-5-156,1-1 24,2-7 37,1-1 33,2-3 15,2-2 41,0-1 6,3-1 0,0-2 0,1 0-3,0-2-5,1 0 2,0-1-30,1 0 33,1 0-5,-1 0 8,2 0 0,-1 0 2,-1 1-2,-1 0 0,0 2 3,-1 1 6,-1 2-4,1 2-2,-3 1-3,0 3 0,-2 2-6,-1 2-38,-1 1-7,-1 2 43,0 1-37,0 0 9,-1 2 2,0 0 28,-2 2 6,0 1-30,-1 1-738,1 0 662,-1 1 106,0 1 241,1 4 84,0 2-157,1 3-54,1 5 18,0 2-9,0 4-5,-1 2-59,-1 0-23,-1 1-36,0 0 0,1-2-6,0-1-2,0 0 8,0-2-3,1 0 0,0-3-2,0 0 2,2-1-5,-1-1 5,1-1-3,1-2 6,0-2-8,1 1 5,0-2 3,0-1 3,-1 1-3,1-1 0,-1 1 5,0-1 1,-1 0-3,-1 1 33,0-2-30,-1 1-3,-1-1-1,0 0 4,0-1 0,-1-1-1,0 0 32,0 0-29,-1-1 26,0 0 2,0-1 6,0 0-31,0-1 40,0-2-4409,0 2 1415,-2-3-993,-2-1 7212,-1-2 1,0-1 0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4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13656,'73'-4'11,"-13"1"-17,-46 3 6,-2 0 9,1 0-1,-2 0-8,0 0-440,0 0-510,0 0-483,0 0-508,2 0 1941,-2-1 0,-4 1 0,-1 0 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5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11 14476,'-22'-6'171,"4"1"-127,11 5-44,0 0-8,0 0-45,-2 2 47,-1 0 6,-1 3 62,-2 1 36,0 2 45,-2 2 36,0 2-20,-1 3-77,0 2-74,0 3 28,2 1 9,0 1-39,3 0 27,0 0-33,3-3-5,1 0-40,2-4 39,3-1-38,0-2 10,2-2 34,0-1 0,2-1 0,2-2 34,3-1 30,3-1 23,2 0-82,3-2 74,3-1-26,2 0-3,3-1-47,0-2 3,0-2 47,-1-2-45,-1-1-2,-1 1 58,-3-2-30,-1 1-28,-3 0 5,-1-1 59,-2 1-25,-3-1 8,0 1 17,-2 0-9,-1 0 9,-2 0-8,0 1-17,-2-1 53,0 1-45,0-1-45,0 0-5,0 0 3,0-1 2,-2 0-2,-1 0-3,-1 0 2,0-1-5,-1 0 0,0 0 45,-1-1-45,-1 1 0,-1 1 0,-1 0-3,1 1-2,-3 0-32,2 2-8,-1 1-67,0 2-39,0 1-17,1 0-17,0 1 15,0 3 46,1 1 54,1 4-28,1 1-400,2-1 42,1 1-85,1-1-260,2-1-521,0-1-515,0 0-1007,0-2 2844,2-1 0,-1-1 0,1-1 0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6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0 177 15512,'35'-25'-20,"-4"3"-33,-17 9 47,2 0-50,0 0 48,0 0-54,0 1 54,0 0-37,-2 2 0,0 0-338,-1 1 24,-2 1 54,-2 2 0,-1 1-90,-3 2-121,-2 1-262,-2 1-1904,0 1 1212,-2 3 1470,-1 1 0,1-1 0,-2 0 0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8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1 277 12574,'19'-20'255,"-3"3"-210,-12 12 64,0 0 98,1 0 54,-1 0-34,-1 1-56,0 2-65,-1-1-5,0 1 25,-1 1 33,0-1 21,-1 0 7,1 0 20,-1 1-11,1 0 994,-1 0-1257,1 5-39,-1-1 33,-1 7 73,-1 0 36,-1 3 26,0 4 36,-1 3-59,0 1-33,1 0-12,0 0 12,0-1-6,1-1 0,0-2 0,-1-1 0,2-2-37,-1-2 32,1-1-40,1-3 0,0-1-8,0-3 45,0 0 8,0-3 548,0 0-478,0-5-70,0-1-53,0-5 8,2-3 43,1-3-43,2-2-8,0-2-9,1-1-131,0-2-62,1-2 76,1 0 64,-2 0-8,1-2-12,-1 1 127,0 0-54,-1 0-64,0 1 56,0 2 62,0 2-65,1 4-8,0 2 28,1 3 8,0 1-8,0 3-28,1 1 11,-1 1-12,1 1 21,-1 1-12,1 1 11,2 0 26,0 1 30,3 2-47,1-1 17,1 1-9,2 0 45,0 0 6,0 2-1,0 1-5,-1 1 0,-2 1-36,-1-1 33,-4 2-25,-1-2 28,-2 1 8,-2 0 1,-1-1 27,0-1-27,-2 0 63,0 0 26,-1 0 0,0 1 37,0 0 52,0 2 63,0 1-54,-4 1-37,-3 3-41,-6 0-12,-2 2-8,-4 0 25,-1 0-16,0 0-29,0-2-33,1-1 8,3-1-2,3-3-51,3 0-62,3-2 0,3-2-8,2-1-19,0 1-9,2-1-193,-1 0 165,1 1 126,0 0 0,0 2-51,0 1 43,2 1-1,1 1 9,3-1 48,2 1-48,2-2 0,1 1 31,2-1-28,2 0 2,2 1 32,1 1-35,1-1 1,-1 0-3,0 1 0,-2-2 11,-2 0-8,-3 0-3,-1-1-3,0 0-2,-3 0-1,1 0-27,-2 0 33,0 0-12,-1 0 12,-2 0 37,0 1-34,-1-1 5,0 0 73,-1 0 17,0 0 9,0-1 61,-1-1 61,0 0 9,0 1-70,-4 0-61,-3 0 5,-4 2-42,-4-1-9,-3 0-24,-1 0-32,-2-1 4,-2-1-9,-2-1-9,-1 0-36,-2 0-58,1-1-452,0 0-38,3 0-236,2 0-779,5-2-2715,4 1 4323,5-2 0,3 2 0,4 0 0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8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378 6 16388,'-26'-3'28,"3"0"-22,12 4-1,-2 1 1,0 3 56,-1 1 16,-1 4-8,-1 2 11,-1 5-2,-3 4 7,-1 5 21,-2 3 19,2 4-31,-1 1-17,1 2-33,2 1-3,1 1-5,2 1-4,3-1-27,0 0-3,4-1-3,1-2 0,4-1 0,3-2 5,1-2 1,1-1 2,4 0 23,3-3-31,4 1 0,1-3-3,4 0 3,2-3 0,3 0 6,2-3-6,4-1-6,3-4-117,4-3-448,5-3-160,4-4-319,6-1-645,4-6-2152,5-2 2999,-5-4 0,-22 4 0,-11 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02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1023 16301,'-24'38'-58,"6"-7"-4,16-28 0,0-1 9,2 0 42,-1-1-67,1 0-580,0 1 658,3-2 235,1 0-67,5-2-87,1-2-11,1-1 0,2-1-8,1-1-54,0-1 0,0 0 54,0-1-59,-1 0 33,0 0-2,-1-1-26,-1 0 37,0 1-9,-2-1-30,2 1 56,-1 0 44,0-1 17,0 1-28,-1 0-5,-1 1-28,-1 0-1,0 2-52,-3 0-1,1 1 0,-2 1-2,-1 1-6,1 1 6,-2 0 38,0 1 18,0 0 137,-1 0-244,1 0 11,0 0-5,0 0 34,-1 0-32,0-1 32,1 0 2,1 0-31,0-2 26,1 0 8,-1 0 8,0 0 26,0 1-29,0 0 1,0 0 42,0-1-46,0 0 4,-1 0 2,2-1 4,-1 1-10,0-1-2,0 2 0,-1-1 3,1 1-3,-1 1-3,0 1-11,1 0 12,-1 0-1,-1 0 3,2-1 0,-1 1 0,0-1-3,1-1-42,1-1 9,1-1 27,0-1-44,2-2-8,0 0 7,1 0 21,2-2-4,1 2 35,1-3-4,0 2 0,1-1-2,-1 0 0,0 2 5,-1 0 3,-3 2 5,0 2 29,-2-1-31,-1 3-3,-2-1 5,0 1 1,0 1 282,-1 0-324,0 0 215,0 1-134,0-2-37,0-1-8,1-1-44,0-1-43,2-2 6,0 0 27,2-2 46,1 2-37,0-1 0,1 1 45,1-1-5,0-1 5,0 1 5,0-1 4,1 0 24,-1 1-24,2-2 27,-2 1-2,0 0 2,-1 1-27,0-1-1,-1 1 3,-1-1 34,-1 2-39,0-1-4,1 2 77,-2-1 44,2-1-53,1 1-36,-1-3-32,1 1-2,0-1-2,1 0-4,0 0 6,-1 0 3,0 1 5,-1-1-5,1 1 0,-1 0 0,1 1 2,-2 1-5,1-1 0,-1 2 0,1 0 6,0 0 44,-1-1 3,0 0-47,-1 0-6,1 1-3,0 0 0,-1 1-2,1-1-4,-1 1 4,1-1 5,0 2 3,-1-1-1,0 0 4,-1 0-3,2-1 0,-1 1 5,-1 1-5,2-1-3,-2 1 0,0 0 3,0 1-1,-1 0 1,0 1-3,0 0 3,-2 1 3,1-1 52,0 2-21,-1-2-32,1 1 1,0-2-6,1 1-3,2-2-33,0-2 27,2 0 4,-1-2-29,1 1 23,-1-1 5,2-1 4,-1 1 2,1-2-3,0 2 3,-1 0 5,0 3 32,-3 0-29,0 3 37,-2 0 1022,0 1-1070,-1-1 3,1 2 3,-1-4-3,1 1-9,0-2-33,2-2 42,0-1 9,1-1 24,-1 1-30,-1 1 0,0-1-3,0 1-3,1 0-30,-2 1 24,2-1-27,-1 2 33,1-1 3,-1 3 0,0-1 3,-1 2-2901,-1 1 1436,0 5 263,-1-1-1058,1 4-2225,0-2 14312,0 3-7373,0-19 1,1 12-1,-1-15 1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09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14333,'23'43'608,"-1"-6"-466,-7-21-44,0 1-89,3 2-4,1 1 4,1 1 19,0-1-28,1 0 0,-3 0 0,0-1 11,-4-1-5,-2-2 55,-3 0-16,-4-1 25,-2 0 39,-2-2 6,-1 2 17,-1 0 55,-3 1-19,-4 1-19,-4 0-26,-4 2-50,-1-1-20,-3 1-3,0-2-13,-2 0-1,0-2 6,-1 0-6,-2-2-27,1-1-1,-2 1 29,1-2-37,0 1 0,2-2-9,3 0-64,4-3-50,4-2-78,5-2 16,3-2-577,3-1-8688,0 0 9450,10-7 0,-7 5 0,6-5 0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21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392 1 13955,'-19'7'353,"3"-1"-166,11-6-27,2 0-51,-1 0-11,0 0 17,0 2-51,-3-1-55,1 2 24,-3 0-27,-1 1-3,0 1-3,-1 1 0,0-1-3,1 2-3,1-2 1,1 1-1,0-2 1,1 2 5,-1-1 53,0 2 98,-2 1 20,-1 1-65,-2 2-16,0 1 25,-1 1-9,-1 1-8,1 1 17,-2 1-9,2 1-11,-1 0-13,1 0-4,1 0-44,2-1 19,0 0-42,3-1-8,0 1-3,3-1-3,0 0-33,3-1 33,1 0-3,0-3 6,1 0 3,0-2 3,0 1 38,2-2-38,0 0 2,3 0 1,0 0 27,1-2-2,0 0-29,1 0 7,1-1 30,-1 1-40,1-1 1,-1 0 6,1-1 27,0 0-33,0-1 2,0 0-5,0-1-2,-1 0-1,-1 0-6,-1-1 1,-1 1-28,-1 0 33,-1-1 3,-2 0-9,1 0-27,0-1 36,1 2 20,0-2-20,1 2-230,1-2-36,2 2-50,0 0 38,3-1 21,0-1-54,1 0-19,0 0-20,0 0-98,0 0-186,-1 0-225,0-1-256,-1-2-215,-1-1-448,-3-1 1778,0-1 0,-3 2 0,1 2 0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36.7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54 13173,'-53'5'1034,"10"-1"-765,39-4-17,0 0-3,0 1-61,-1 0-37,0 1-34,-1 0 7,-1-1 10,-1 2-11,-1-1-70,-1 2-16,0 0-4,-1 0-33,1 0-2,1 0-4,0-1-30,2 0 30,0 0 3,1-1 3,2 0-3,0 0-2,0 1 2,-1 0-5,0 0-29,0 1 29,0 1-29,0 0 32,0 0 5,1 1 8,0-1 29,0 1-1,0 0-2,0 1-23,0-1-6,1 1 4,0-1-1,1 1 1,0 0-1,1 0 0,-1 0-8,1 1 0,0 0-33,0 0-4,0 1 35,1 0 2,0 1 33,0-1-30,0 1 0,0-1 0,1 0 5,0 0-2,1-1-6,0 0 0,0 0 0,0 0-9,0-1-52,1 0 61,1 0 0,-1-1 0,0-1 2,-1 0-2,1 0 0,-1-1-8,0 0-28,-1-2 27,1 1 9,1-1 31,1 1-31,1-1 6,1 1 27,3 0 4,2-1-1,3 1-30,3-1 2,3-1-2,2-1-1,3 0 4,-1 0-1,3-1-8,0-2-3,0-2-190,1-1 129,-2-1 58,-1 0 6,-3 0 34,-2 0-29,-2-1 32,-3 0-32,0-1 32,-2 1-29,0-2 37,0-1 8,-2-1-11,0-1-31,-2 1-11,-1-2-106,-2 1 33,-1-1 20,-1-1-26,-1-1-2,-1-1-6,-2 0 6,1 0-34,-1-1-27,0 0 24,-2-1 40,-1 0-32,-4 2 12,-1 1 9,-3 2 44,-1 3-45,-3 0 12,-1 3-40,-1 2 9,-2 2-6,1 2 43,-1 2-9,1 0 11,1 3-48,1 1-126,2 2-227,1 1-341,1 1-252,2 1-227,0 1-333,2 1 1624,-1-1 0,5-4 0,1-2 0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37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0 230 15008,'24'-24'70,"-2"3"-76,-16 10-47,3 2 8,0-1 9,2 2-26,2-1-19,1 2 78,3-1-42,4 0 43,3-1 2,1-1-3,3 1-3,-1-1 1,0-1-57,-1 1-333,-2 0 45,-2 2-182,-4 1-247,-1 1-498,-2 1-425,-1-1-1249,-3 2 2951,-1-1 0,-5 2 0,-2 2 0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38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42 14330,'-10'42'143,"1"-4"-70,2-21-73,0 1 8,0-1 1,0 2-9,2-2-3,0 2 0,0-2-5,1-1-99,1 0 48,2-2 59,0-2 45,0-1-42,1 0-3,0-2 11,0-2-2,0 0-9,0-2 0,1 0 0,-1-2 0,1 0 81,-1-2 543,1-1-464,1 0 36,0-1-9,0-1-181,-2-3 0,0-1 38,0-3-13,0-1-31,0-1-3,0 0-5,0 0-90,0 0 11,0-1 23,0-1 22,0 0 31,2-1-43,0 0 10,1-2 10,1 0-56,1-2-195,-1-1 150,1 0 74,0-1 58,0 3 0,1-1-42,0 3 1,0 2 38,0 2-5,-1 2-34,0 0 42,1 2 3,-3 1 0,2 1 6,-3 2-6,1 2-34,-1 0-209,-1 1 117,0 0-79,1 0 205,0 0 0,1 0 54,3 1-46,1 0-3,2 2-2,1-1-3,-1 1-8,1 0 5,0 1 0,0 1-2,2 0 2,-1 1 6,2 0 22,0 0-25,0 1 0,-1 0 45,-1 0 109,-2 1 8,-2 0-28,-3-1 9,1 1-64,-3-1-15,2 2-56,-2 1 37,1 1 8,0 0 29,0 0 16,0 0 16,-2 1-7,0 0 19,-1 0-28,0 1-37,-1-1 9,-1 2 28,-1-1 17,-2 0-53,1 1-17,-1-1-37,-1 0 37,1-1 25,0-1-17,1 0-8,0-3 0,1 0 8,0-3-11,1 0 11,-1-2 0,2 1 0,-1-1 54,0-1 50,0 0 27,-3 0 74,-1 0-40,-4 1-69,-2-1-71,-3 2-36,-3-3 3,-2 1-39,-3-1-1,0 0-5,-3-1-5,1 0-4,-2 0-52,3 0 10,2 0-19,4-1 9,3 0-37,4 0-437,3 0-126,4 1-190,1-1-437,3 0-1625,-1-1-925,1 0 3838,1-2 0,-1 2 0,0 0 0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38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0 14420,'28'88'143,"-3"-13"-99,-14-53-41,1 0 34,0 0 16,0-1-8,1 1 8,-2-1-42,1 1-5,-2 0 38,-3-1 46,0 0 0,-5-1-12,0-2 12,-2 0-1,-1-2 9,-3 0-28,-4 1 3,-3-2-39,-3 1 10,-1-1 18,-1 0-9,-1-1-8,0-2-37,-2-1-8,0-3-327,-1 0-155,-3-3-64,0-2-207,-2 0-648,-1-2-1550,-1-1 2951,3 0 0,9 0 0,6 0 0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29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570 25 14647,'-22'-13'697,"4"2"-582,10 10 11,-1 1-12,0 0 10,0 0 10,-2 0 34,0 0 8,0 2-36,-1-1 20,1 1 5,0 0 3,-1-1 37,1 1-49,-2 0-32,0 0-54,-1 1-17,-1 0 6,0 1 11,-2 0-17,0 2-50,-1 0 2,-1 2-2,-1 2 0,0 0 5,0 1-2,1 1-6,-1 0-9,3 0 1,0 1 0,1-1 2,2 0 3,0-1 0,1-1-5,1 0-37,2-1 3,0-1 42,2 1 9,0-1 33,1 2 2,2-1-35,0 0-6,1 0-1,2 0-2,0-1-8,2 1 0,0-1 5,0 0 0,0-1 0,0 1 0,0-1 1,0-1-7,0-1 4,2 1-4,0-1 1,4 1 5,1 0 0,2 0 3,2 0 3,4-2 3,1-1-6,4-2 0,2 0 0,2-1-3,0-2-3,1-1-2,0-3-26,-1 0 31,0 2-5,-2 0 2,-1 1 1,-2 1 2,0 1 0,-2 0-2,0 0-91,-2-1 1,-2 1 17,-1-2 33,-1 1 9,0 0-15,-2 0-38,0-1 35,-2 1 54,-1 0 28,-1 0 45,-2 0 14,0-1 3,-2 1-32,1 0-55,0-2-3,0 0-8,0-1-34,1 0-20,0-2 1,1 0 7,1-1 49,0-1-37,1 1 3,0 0 33,0 2 6,-2 0 8,0 2-2,-1 0-6,1 0-6,-1 0 6,0 1 0,0 0 73,0 1-20,0-1-47,-1 0-3,1 0-3,0-1 36,-1 0 6,1 0-5,-1-1-4,0 0 20,0 0-19,0 0 2,1-1-36,-2 0-5,2-1-57,-1 1 29,0 0 33,0 1 5,0 1 4,0-1 24,-1 1-33,1-1-3,0 0 3,0 1 0,0 0 0,-1 1 6,0-1 2,0 0 29,0 1 5,0 0-37,-1 0 49,1 0 7,0 2 382,-1 0-564,-1-2 116,-1 0 5,-1-2-3,0 1-6,1 0-2,0 1 11,0-1 6,1 2 2,-1 0-5,1 1-3,0 0 0,-1 0-62,0 0 9,0 0 45,0 1-43,0 0-10,-1 0-26,1 0-53,-2 0-78,0 0-4,-2 0 29,-1 1-249,-3 3-255,0 3-373,-2 3-1019,0 1-1829,0 1 13748,2-2-7373,49-33 1,-31 20-1,36-26 1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30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0 255 16041,'47'-24'-48,"-7"2"40,-24 13 5,0 0 3,-1 0 37,1 0-4,-2 1 4,-1 0-29,-1-1 28,0 1-30,0 0 39,-1-1-37,0 0-5,-1 0-3,0 0-36,1-1-9,-1 1-6,0 2 40,0 0-31,0 0 6,0 1 30,1 0-2,-1 1-3,1 1 5,0 0 0,1-1-38,0 0 38,-1 0 3,-1 0 0,-2 1-5,-1 2 0,-3 0 2,-1 1 6,-1 0-1198,-2 1 347,-5 2-785,-1 2-1562,-9 4 13028,1 0-7373,30-16 1,-16 8-1,25-14 1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40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372 0 13098,'-25'19'602,"4"-4"-294,17-15-120,0 0-183,0 0-2,0 0 31,0 0 27,0 0-52,-1 0-9,1 0-37,1 1 26,-1 0-42,1 0 17,0 1 2,-1-1-2,0 0 27,-1 2-27,0-1 0,-1 1 30,0 0 6,0 2 0,-1 0 36,0 0-27,0 1 105,-1 0 32,-1 1-76,1 0-14,-1-1-3,1 1 0,-1 1-16,1-1-29,-1 2 1,0 1 55,1-2 14,1 1 4,-1-1-46,3-1 0,-1-1 34,-1 0 20,1 1-9,-1 1 26,0 0 7,0 1-7,1 1-9,-1 0-25,1 0 5,0 2-42,-1 0 18,2 0 7,-1 1-24,2-2 5,-1 1-6,1-2-30,-1 1 55,2-1-55,0 0-6,0 0 0,1-1 0,0 0 0,0 0-6,1 0 1,0 0-4,1 1 4,0 0 5,0 0 2,0-1-2,0 1 9,2 0 44,0 0-17,0 0-33,2-1 0,-1 0-3,2-1 0,-1 0 6,0 0 2,-1-1-5,0-1 0,0-1-1,-2 0-2,1 0-5,-1-1 2,1 1 3,0-1 3,0 1-3,0 1-6,1 0 6,0-1-3,1 1 3,-1-1 0,0 0 0,0 0 0,1-2 6,-2 1-6,1-2 0,-1 2 0,0-2 6,1 1-6,-1-2 0,0 1 0,-1-1-160,0 0 160,0-1 106,1 1-72,1 1-34,-1-1 0,1 1 3,-1-1 2,1 0-5,0 0 0,-1 0 3,1 0 3,-1-1-3,1 1 41,0 0-41,0-1 0,0 0 3,1 1-6,0-1-6,-1 1-72,1 0-197,-1-1 9,0 1-92,-1-1-87,1 1-155,-1-1-200,0 0 10630,-1 0-8467,-11-2 1,7 2-1,-7-2 1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19:44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9 15288,'-26'-5'311,"3"1"-180,13 6-24,1 0-9,1 1-17,1-1 14,1 0 81,0 0 29,1 0-4,-2 0-16,0 1-8,-3-1-35,-1 3-38,-3-1 11,-1 2-20,-2 1-50,-3 1-40,1 0-5,-1 1-8,0 1-28,1 1 27,1 0-44,2 1-17,0 0 11,1 2-2,1 1 7,1 0-16,2 1-2,2-2 10,2 0-8,3-1 8,1-1 1,2 0 8,0-2 11,1 1 30,3-2-21,1-1 33,3 0 0,2-2 0,0 0 45,1-2-37,1-1 34,0-2 28,0 0-8,2-1-18,0-1 1,2-3-11,1-3-26,0-2 37,1-3-45,0-1-123,-1-1 70,-1 0 44,0-1 1,-2 1 2,-2 0 1,-2 1-32,-1 1 32,-1 0-32,-3 1 37,0 1 42,-1 1 11,-1 0-44,-1 2 2,-1 1 23,1 0-26,-1 2 0,1 1 1,-1 1-947,0 2 938,0 5 131,0 1-131,0 5 9,0 0-1,0 2-2,0 1-3,0 1-1,3 0 32,0-1 2,5-1-33,0-1 0,2-1 42,1-1-42,2-1 30,1-1-22,1 0 40,2-3-51,0 0-202,1-1-64,0-2-87,-1-1-67,-1-1-106,-2 0-146,-4 0-348,-2-1-548,-3-1-571,-3-3 2139,0-1 0,-2 3 0,0 1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08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18009,'6'43'-5,"0"-7"2,-6-34-3,2 2-2,-2-1-26,1 0 34,1 0-2,-2 1 2,3-1 0,-2 0 0,2-1 0,-3 0-6,2 0-30,-1-1 33,0 2 0,1-2 3,-1 2 6,0-1-1,0 0 4,0 1-4,1-1 1,-1 0 5,0 0-5,0-1 2,0 2 0,0-1 1,-1 0-4,1 0 1,0 0-6,-1 0 0,1-2-6,0 2-50,0-2 51,0 2-4,-1-1 4,2 0 5,-2 1 3,1-1-1,1 0 1,0 1 0,0 0-3,-1-1 3,0 1 2,1 0 1,-2-1-3,1 0-3,0 0 0,0 1 0,0 0 5,0 1-5,1 1 0,-1 0 0,1 0-5,0 1 5,0-1-3,0 0 3,0 0 8,0-1 1,0 0-6,-1 0-1,1 0 1,0 0-3,-1-1 3,1 1 0,-2-1-3,2 1 0,-2-2-3,1 0 0,-1 0-2,2 0 2,-1 1 0,1 0 0,1 1-5,-1 1 5,1 0 0,-1 1-2,1 1 2,0-1-3,0 1 3,1 0 1,-1-1-1,1 2 3,0 0 3,-2-2 5,2 2 0,-3-2 46,2 0-49,-1 0 4,0-2-1,-1 0 0,0 0 1,0 0 2,-1 0-3,1 0-2,-1 0-6,1-1 0,-1 1 0,1 0 3,1 0 0,-1 1 2,1 1 4,-1 0-4,1 1-2,0 0 0,1 0-3,0 1-6,0 0-2,1 1-26,1 0 29,0 1-1,0 1 3,0-1 3,1 1-3,-1 0-2,1 1 5,0 0 0,1 0 5,-1 1 1,1 0 5,-1 0-2,0 0-1,0-1 0,-1-1 26,0 1-28,-1-2-6,1 2 0,0-1 0,-1 1 0,2 0 0,-1 0 2,0 1-2,1-1-2,-1-2-1,0 1 3,-1-1 3,-1 0-3,2 0 0,-2-1 2,1 0 1,0-2 3,-1 2-3,1-1 5,-2 0 26,1-1-29,-1 0-2,0 0 3,-1-1-4,0 0-2,1-1 0,-2 2-2,2 0-1,0 1 3,0 0 0,2 1-3,-1 0 0,1 2-2,-1-1-1,0 1 3,0-1-2,0 0 2,-1-1 0,0 0-3,1-2 6,0 1-2,0-1-4,-1 0 6,1-1 0,-1-1-3,1 1-5,0 0-26,-2 0 34,2-1-3,-1 0 1,0 0 2,0-1 0,0 1 0,1-1 0,-1 1 0,1 0-3,-1 1-3,2-1 3,-1 2-5,1-1 2,0 2-2,2 0 5,-1 2-2,1 0-1,0 1 3,-1-2 0,0 0 1,-1-1-1,0 0 3,1 0 0,-2 0 3,2-1-3,-1 0 0,0 0 0,0 0 2,-1-2-2,0 1 0,0 0 6,1 0 0,-1 0-1,0 1-2,-1 0 3,1 1-4,-1 0-2,1 0-2,0-1-1,0 0-3,0-1 1,-1 0 2,1-1 3,0-1 0,0 0 3,0 0-3,-1-1 0,-1 0 0,1 1 5,-1 0 1,2 0 2,-2 0 1,2 1 24,-1 0-27,0 0-1,-1 1-2,0-1 0,0 0-3,1 1-3,-1-2-2,2 0 2,-2 0-3,2-1-27,-2 1 27,1-1 3,0 0 0,0 1 1,0-1-1,-1 0 3,0 0 3,0 0-1,0 0 1,1 0 0,-1 0 3,2 1-4,-1-1 1,1 1 0,-1 0-3,1-1-3,-1 1 0,0-1 1,-1 0-7,-1-1 4,1 0 55,0 0-84,-1 0 34,0 1 40,1 0-32,0 0 3,0 1-5,1-1-1,-1 0 1,-1-1-28,1 0-20,0 0-115,1-1 73,-1 1 103,1-1-61,-1-1-11,0 0 20,1-1 33,0 0 123,2-1-70,1-1-45,2-2 1,0-1 27,0-1-27,0 2 24,-1 1-27,-2 0-1,-1 2 4,-1 0-4,-1 1-2,0 0 3,0-1 2,0 0 26,1 1 8,-1-1 11,0 1-19,-1-1-26,0 0 42,0-1 20,0 0-11,0 0 3,0-2-9,0 1-19,0-1-1,0-1-24,-1 1 44,-1-2-11,-2 1-39,0 0 2,0-1 4,-1 2 27,2-1-2,-1 3 10,2 1 15,0 1-50,0 0 52,1 2-19,-1 0 11,0 0-2,0 0 27,0 0-27,1 0-46,-1 0 4,1 0-9,-2 2-84,-2 1-26,-3 4 24,-2 1 41,-1 2-14,-1 1 6,1 0-14,3-1 22,1 0 3,2-1 33,2 0-35,1 0 10,1 1 26,1-1-46,0 1 12,0-1 0,0-1 31,0 0-39,0-2-20,0-1 19,3-1-2,1-1 0,2-1 50,1 0-2,1 0-1,0-2 0,2 0 6,0 0 0,1 0 3,-1 0 3,0 0-1,-1 0 1,-1-1 39,0-2-42,-1 1 30,2-2 4,-1-1-29,1 0 34,1-2-6,-1 0 6,-1 0 12,0-2 4,-1 1 12,-2-2 0,0 1 26,-2-2-29,-2 0 3,0-1-28,-1 0 19,0 0-27,-1 0 28,-1 2 13,-1 2-5,-1 3-11,0 0 3,0 4-20,1 0 11,0 1-3,0 0-8,2 0 3,-2 0-39,2 0-1,0 0-5,-1 0 0,0 3-70,-2 1 11,-2 5 51,-2 1 2,-2 2-38,1-1 2,-1 1 8,3-4 28,2-1 1,1-2 2,2-1 0,0-1-5,1-1-5909,1-1 4788,-1-4-478,1 0-647,0-3 12084,-1 2-7373,1 10 1,1-5-1,-1 8 1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10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413 45 16019,'-23'-17'148,"4"3"-75,13 10 5,-1 1-8,1 0-25,-1 1 42,-1 1-76,-1 1 23,-2 0 2,0 0-2,-2 0-26,0 0 3,0 0 20,-1 2-31,0 1-6,-1 3 1,0 0 5,-1 3 5,0-1 1,0 2 2,2 0 37,0 0-11,1 0-26,1 1 1,0 0-4,1 1 29,0 1-34,1 0 3,0-1 2,0 1-2,2-1-3,0-1-6,1 0-27,1-2 30,2-1-3,1-1 4,1-1-7,0-2-36,0-1-33,1-1-37,0 0 87,1 0 28,0 2 3,0 1 3,2 1 5,1 0-8,3 0 50,0 1-48,3 0 4,1-2 36,2 1-12,1-2-33,0 0 6,2-1-6,1 0 0,1-2 0,0-1-104,0 0-44,0 0 41,0 0-7,0-2 52,0-1-25,-2-3-2,0-1 27,-1 1 26,-1-1 30,-1 0 3,-2-1 3,-1 0 3,-1 0 33,-2 0-36,0 0 0,-2-1-5,-1 0-40,0-1 45,-1 0 6,-1-3 27,0 0 40,-1-1-28,0 1-40,0-1-2,0 2-3,0 1 6,0 0-6,0 2-9,0 1-27,0 2 36,0 1 0,0 1 0,0 2-274,0 1 363,0 7 256,0 0-161,2 8-105,1-1-6,1 2-31,2 2 11,-1 0-53,1 2 5,0-1 4,1 0 33,0-1-42,2-2 3,0 0 5,1-2 0,0-2-8,1-1-2,2-2-273,1 0-237,1-3-208,2-3-274,2 0-894,2-2-1648,-1-3 3536,-1-1 0,-8 1 0,-4 0 0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28.9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161 129 16800,'-23'29'81,"2"-1"-81,8-7-3,0 0-58,2 1 55,1-1-33,0-1 39,2 0 11,0-1-5,2-1-6,0-1-45,1-2 42,1-1 3,0-1 0,1-2 6,1-1 2,0-2 28,1 0-30,0-2 2,0-1 46,1-2-1,0 0 17,-1-2 969,0 0-703,-1-1-336,1 0-37,0 0-414,0-1 365,0 0 7,1-1 9,0 0 28,0 1 42,0-3 0,1 1-67,1-3-11,2-3 16,2-1 20,0-4 39,3-2-30,0-3 33,2-2 36,1-2-36,1-3-50,2-2-37,1-2 42,2-1 17,0 1 28,1 1 0,-1 2 6,-1 2-6,-1 3-6,-1 2 6,-3 3-6,-1 3-38,-2 3-29,-2 3-6,-1 1-35,-2 4 10,-1 1-11,-1 2 0,-1-1 17,2 1 28,-1 0 34,1 1 28,0 2-1,2 1 9,-1 3 37,2 2 5,-1 2 30,-1 3-30,1 4-36,-2 2 39,0 3 0,-1 0 33,-1 2-16,-1 0 8,0 0-26,0-1-10,-2-3-23,0-1-8,-1-3-3,0-3 0,1-2 0,0-4 0,2-1 3,0-4 0,0 0 629,0-2-536,3-5-96,1-2-3,5-7-76,2-3 18,4-4-9,4-3-70,4-3-160,4-3 99,2 1 49,3-1 21,0 4 44,2 2-19,-3 5 27,-1 4 26,-3 4-9,-4 3 18,-2 4-29,-4 1-6,-3 2 9,-3 0 6,-3 2 39,-3 1 25,-1 4 78,-1 1-25,-1 3 65,-1 2-56,-1 2 78,0 3 44,-2 0 74,-2 2-31,-2 1-14,-3 0-54,-2 0-27,0-1-45,0 0-34,0 0-20,2-1-30,-1-2-3,1-1-5,2 0-29,0-3-19,1 1 44,2-2-52,1-1 16,2 0-33,0-2-337,1 0-184,0-2-182,1-1-479,4-1-580,3-2-386,5-2-1053,5-2 3279,0-3 0,-7 3 0,-3-3 0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29.5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110 0 16800,'-25'15'-59,"3"-1"59,12-6 6,0 0-6,1 2-45,1-1 3,0 0-20,2-1-11,1 0 31,3 0 37,-1-1-40,2 1-8,1-2 16,0 1 32,0-1-1,0 0-27,1 0 24,2-1-24,1-1 27,3-1 0,1-1-2,1-1-196,2 0 106,3-2 28,2-2 61,3-3-2,1-4 11,0-1 45,0-3 28,-2 1-12,-3-1-8,-2 0-19,-3 1 2,-2 0 34,-2 2 45,-2 1 17,-1 4-34,-2 2-28,0 2-129,-1 1-56,0 6 70,-2-1 45,1 4 51,-2-1-15,1 2-36,-1 0-3,1 0 1,0 0-7,2-1 1,-1-1-29,1-1 1,0-1 2,0-1 29,0-1-40,1 0 0,1 0-8,1-1-345,2 0-187,1-1-104,3 0-254,1-1-584,2 0-592,3 0-1160,2-3 13109,-1 0-7373,-56-2 1,34 3-1,-44 1 1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29.9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165 0 16570,'-30'14'213,"3"-1"-118,12-3 20,0 1-17,0 0-90,2 1 4,1-1-12,1 1-48,3-1 12,1 0-6,2-1-3,2 1 8,1-2-13,1 0-3,1-1-45,0-1-112,0 0-331,4-2-61,2-1-165,6-2 39,3-1-308,4 0-670,4-1-489,4-4 2195,-1 1 0,-11-1 0,-4 2 0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0.4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193 1 15142,'-23'48'675,"3"-4"-507,5-19-53,2-1-17,0-1 0,2-1-56,0-3-37,3 0 1,0-3 2,0-1-2,1 0 36,1-2-42,1 0 0,-1-1 0,1 0 45,0 0-40,0-1 4,0-1 72,0-1-28,1-2-19,0-1 2,2-2-27,0 0 61,1-2-476,1-1 187,2 0 113,3-1 106,4 0 8,4 0-8,6 0-168,6 1-171,4-1 73,4 1-81,1-1 34,0 0-135,-2 0-109,-3 0-385,-4 0-662,-3-1-337,-3 0-1424,-4 0 3365,-3-1 0,-5 2 0,-3-1 0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1.6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205 137 15915,'-25'-14'-134,"3"3"72,11 11 26,0 0 36,0 1 47,-2 1 34,1 2-81,-2 2-5,1 1-48,0 0-29,0 1 12,2 0 34,1 0 2,2 0-10,1 0-21,2-1-5,2 1-19,1-2-9,1 0 28,1 0 25,0-1 8,2 0 37,2-1-2,5 0-211,5-3 8,3 0 26,3-1-64,3-3 19,1-2 61,0-4 57,-1-2 33,-3 0 0,-2 0-16,-3-2-55,-2 0 1,-2 0 143,-1 1 65,-4 1 16,-1 1 1,-2 2 268,-1 2 28,-2 4 115,0 0-538,-1 6 45,-2 1 179,-1 4-53,-1 1-109,-1 1-17,0 1-9,1 0-52,1 0-29,3-3 1,0-1-1,1-1 90,2-2-6,5-1-120,4-2-232,8-1-101,4 0-175,6-3-217,3-2-73,2-4 123,0-2 236,-1-2 246,-3 0 190,-3-1 129,-3 1 59,-4 0-51,-1 1-8,-3 2 36,-2 0 393,-2 3 400,-3 2 61,-3 1-137,-3 2-291,-1 1 20,-2 0-482,1 3 227,-1 0-11,-1 4-45,-1 1 81,0 0 8,-3 2-92,0 0-25,-1 0-62,0 0 28,0-2 14,1 0-33,1-2-28,0-1 10,1-1-2,1-2 56,1-1 1400,0 0-1498,1-4-28,0 0-193,0-5-20,1-1-58,2-1-29,2-2 23,3 1 92,1-1 70,-1 2 26,-1 2 80,-1 3 9,-2 3 3,-2 1-297,0 1 115,-2 1 151,2 0 28,0 3 36,0 0 37,2 1-70,-1 1 0,1-1 2,0 1 1,1 0 39,-1 0 0,1-1 25,0 1-17,1-1 20,3 0 50,2-1 56,4-1-81,4 1-20,4-3-5,4 0-73,4-2-89,4-3-26,3-2 115,4-4-37,1-2 29,-1 0 8,-4-1 196,-6 1 70,-10 1-11,-7 0-115,-7 1-51,-3 0-2,-3 0 3,-2 1-12,0 0-16,0 2-54,0 1 29,0 2 24,0 0 74,0 3-15,-1 0-14,-1 1 26,0 0 5,-1 0 3,0 0-45,-1 1-50,-1 2-42,-2 1 39,-3 2 20,-1 2-26,-2 1-36,0 2-11,0 1-65,1 0-30,2 1 2,2-1 1,3-1-4,2 0-13,3 0 13,3 0 12,5 0-302,6-1-186,7-1-72,5-3-406,5 0-877,3-3-2349,0-2 4287,-3 0 0,-14-1 0,-6 0 0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3.9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154 52 13670,'-1'52'358,"-1"-5"-179,-9-25-53,-1 3-17,-1 2-39,0 0 37,-1 2 19,1 0-54,1 0-35,1-2 16,0-1-8,2-2 16,1-3-16,2 0 0,1-4-45,0 0-45,2-3 40,0-2 5,2-2 0,0-1 2,1-2-2,0 0 6,0-3 0,0 0 55,0-2 1112,0 0-1119,0-7-54,0 0-54,0-7-52,0-2 61,0-2-70,0-4-53,2-3-232,1-3 114,3-2-16,4-3 8,2-2 70,2-2 98,2 2 118,2 1 8,2 2 22,-1 3-22,1 3-3,-2 1-50,1 3-11,0 1-15,1 3 23,1 0-14,2 2-2,1 1 18,1 1-46,2 1-63,0 2 74,0 1 44,-2 3-46,-4 3 2,-4 1-48,-5 1 47,-5 0 45,-2 1 45,-4 2 146,0 3 97,-1 1-99,0 4 18,-4 1-36,-1 4 17,-5 2-17,-2 3 36,-1 0-72,-2 0-17,0-1-20,0-1 28,2-2-28,0-2 9,1-1 28,1-3-18,1 0 10,1-2 41,1-2 3,0-2 25,2-1-17,-1-3-27,1 0-18,-1-1-10,0 0-71,-1 0 45,0-1-50,1-1 3,0-1-6,1 0-9,1 0-44,0 1-8,2 0-18,0 2-64,1-1-1929,2 1 2072,7 2-143,1 0-11,9 3-126,0 0 118,3 0-130,3 0-161,4-2-93,1 0 129,3-1 72,-1-1-10,2-1-264,0 0-221,-1 0-473,1 0-157,0-2 1470,1-1 0,-15 1 0,-4 0 0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4.5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179 56 13796,'-36'-30'646,"5"6"-548,22 23-42,-1 0-56,1 1-117,0 0-7,0 1-10,0 2 25,-1 3-17,1 5-8,-1 3 125,2 2-36,1 2 9,1 2 33,2 1-5,3 0-65,0 1 65,2-2 8,3 0 2,3-3-2,6-2-207,3-1-174,3-4-135,2-2-172,3-4 108,2-2 51,2-1-26,2-4 26,1-3 238,-1-3 190,-1-5 20,-2-1 78,-2-1 3,-4-2 81,-3 1 57,-4-1 601,-3 3 288,-4 2 71,-3 3-219,-2 4-150,-2 3 382,0 1-1049,-3 2-62,1 0-50,-4 2-12,0 3 62,-3 3-8,-2 4-57,-2 2 62,0 2-50,0 0 45,2 0 2,2-1 3,1-3 1,1 0-35,2-3 37,2-1-36,0-2 33,3-3 3,-1-2 188,1 0-359,6-6 39,1-3-92,8-6-47,3-2 47,6-4-37,3-1 71,4-1 100,1 3 36,1 1 49,-3 5-68,-3 2 37,-3 4-46,-5 3 82,-6 2 208,-3 1 28,-4 1-57,-1 0 28,-1 3 28,-1 1-11,2 3-73,-1 2-16,0 0-37,0 2-26,0 0-69,-1 0 42,0 1-37,0-1 107,0 1-115,1 0-8,0 0-888,1 0-510,2 0-1669,3-1-836,-1-3 3911,6-2 0,-9-3 0,3-2 0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4.8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179 0 13630,'4'56'566,"-4"-5"-367,-11-22-12,-3 1-19,-3 3-123,-4 2-34,1 0-8,-2 2-3,3-1-3,1-1 3,4-2 0,3-1-28,3-4-106,3-1-485,3-5-93,1-4-282,1-3-487,1-4-84,3-5-443,1-2 477,3-2 1531,2-6 0,-5 3 0,0-3 0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5.4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2 8786,'-7'-1'355,"1"1"-19,6 0 1560,0 0-1787,26 41 9,-8-27-9,25 33 17,-12-38-37,3-1 40,4-3-129,1-2-453,1-2 271,-1-1-73,-1 0 0,-2-3 165,-3-1 90,-3-3 3,-4 0 70,-4 0-37,-4 0 54,-4 1 75,-3 0 471,-3 1 61,-3 1 25,-2 0-116,-1 2-175,-1 1 373,0-1 360,-1 1-1094,-3 1-42,1-1-28,-2 1-61,2 0-62,-4 2 64,-2 2 56,-5 4 6,-4 4-3,-4 3 31,-2 2-31,0 2-37,1 0 32,3 1-32,1-2 4,4 0-21,2-2-44,5-2-25,3-1 50,2-4 29,1-1 16,2-2 25,4-3 3,2-2-73,6-1 65,5-3-82,4-4 82,4-5 8,3-4 5,-1-2 60,-1 0-21,-4 0 43,-3 0-84,-4 2 59,-3 0-54,-3 3 70,-3 1 20,-2 4 62,-2 2 61,-2 3-28,0 2-837,-1 1 412,-1 3 232,-1 1 134,-2 4-36,-1 2-92,0 2-6,0 2-6,0-1-30,2 0 33,1-1-33,2-1 30,0-1 6,2 0 3,3-1-3,4 1-490,5-2-232,5-1-258,3-3-749,6-1-1160,2-2 2041,-2-3 0,-10 2 0,-7-1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31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91 17223,'0'-23'106,"0"4"-98,0 13 34,0 0-5,0 0-29,0 1 1,0-1 35,0 1 7,0 0 27,0 1 29,0 1-12,0 2-546,0 0 381,0 4 70,0 0 17,0 4 81,0-1-28,1 2-62,0 3 1,2 1-7,0 1 7,0 0-4,0 0-2,0 0 0,0 0 0,1-1-3,-1-1 0,1 0 0,-1-1 0,0 0-3,0-1 0,0 0 3,0 0-3,0-1-2,1-2-4,-1 0-27,1-1 36,0 0 0,-2-1 0,2 0 6,-3-1 38,2 2-35,-1 0 27,0 2-2,0-1-29,-1 0 40,0 1-11,1-2-26,-2 1 1,0 0 27,1 1-33,-1 0 0,1 0 5,-1 0 0,0 0-2,0 0 0,0-1-4,0-1 1,0 1 0,0 0 3,0 0-6,0 1 0,0 1-6,0-1 3,0 1 0,0 0 1,0 1 2,0 1 2,0-1 4,0 2 30,0-1-33,0 1 0,0 0-3,0 0-6,0-1 4,0 0-7,0 0-27,0 0 33,0-1-3,0 1-2,0-1 2,0-1 1,0 1-4,1-2 7,-1 0-7,2 0 1,0-1-3,0-1 2,0 0 1,0 0-1,-1-1 7,1 1-1,-1 1-6,1-1-27,0 2 33,0-1-2,1 0-4,-1 0-24,0-2 33,1 2 5,-1-2 29,-1 0-26,1 0 29,-1-2-29,0 1 26,-1-1 10,0 1-10,0 1 11,0 1-37,0 2-2,0 1 2,0 3-2,0 1 30,0 1-33,-1 1 5,-1-2-2,0-1-6,0-2-6,0-2-2,1-1 2,0-1 4,1-1-7,-1-1 4,1 1-32,-1 0 4,1-1 24,-1-1-36,1 0 37,0 1-28,0-2 27,0 1 1,0 0-1,0-1 4,0 0 2,0 0 3,0 1 0,0 0 8,0 2 1,0-1-4,0 1 1,0 0 47,0 0-47,0 1 30,0 1-33,0 0-3,0 0 3,0 0-3,0-1 3,0 1-1,0-2 4,0-2 0,0 0 78,0-1-87,2-6 3,-1 3-3,0-5 0,0 4 3,-1 1 39,0-1 31,0 1 9,0-1-9,0 1-11,0 1-51,0-2 34,0 1-39,-1-1 5,0 0 54,-2 0-59,-2-1 5,0 0 26,-2 0-29,0 0 40,-1 0-42,0 0 0,0 0-3,0 2-45,-1 0 36,2 0-49,-1 1-12,1 1-9,0 0 9,0 0-25,-1 0 0,-1 3-17,0 1-3,-2 5 11,1 2 9,1 1 59,0 3 2,1 0-2,2 1-6,2 1-3,1-2 0,3 0-5,-1-2-3,1-2-3,0 0-6,3-3 17,0-1 40,4-1-29,0-1 28,2-2 1,1 0 2,1-1 3,0 0 8,2-2 34,0 0 20,1 0-17,1-3-9,-2-1 9,2-3 25,-1-2-25,-1-1 16,-1-1 18,-2 0-9,-1-1 33,-2 2-7,-1-2 18,-3 1 7,0-1 10,-2 0-2,-1 0-67,0 0 50,-2 1-51,-2 1 26,-2 2-53,-2 1 8,1 3-39,0 1-3,0 2-3,1 0-48,-1 1-27,1 0-59,-3 0-12,1 2-7,-3 2 35,-1 5 34,0 3 43,-2 3 10,1 1-2,2-1-43,1 0-24,3-2 16,1 0 17,3-3 25,0 1 11,2-3-27,0-1-37,1-1-9,0-1 29,0-1 16,2-2 9,1 0 0,1 0 47,3-2-2,2 0 8,1 0-3,2-1-70,2-4-41,2-2 69,0-6 36,0-1 7,-2-1-4,-2-1 6,-2 0 87,-4 1 72,-3 1 43,-2 1-26,-1 4-24,-3 1-49,-1 2-33,-3 3-70,-2 0 0,-1 2-78,0 1-17,-1 0 16,-1 0-38,-1 2-7,1 1 1,-1 3-25,3 2 50,0 1 28,1 1 25,0 1-8,1 2-70,0 1-827,1 1-139,1 0-390,1 2-719,0 0-1943,1 0 4141,1-2 0,1-6 0,0-3 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6.1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195 19 16931,'-26'8'-333,"1"0"280,9-1 8,-2 2-61,1 1 11,0 1 22,1 0 31,2 1 5,2 1 1,1-1-34,2 0 17,2-1-9,3-1-27,2-2 10,1-1 9,1-2 25,0-1 1,3 0 38,2-3-190,5 0-90,4-1-44,5 0-73,3-2-118,5-2-163,2-4-195,1-3 53,-1-2 227,-2-1 44,-4-1-47,-2-1 247,-5 0 164,-1-1 71,-5 1-17,-1 1 137,-3 2 840,-3 2 299,-1 4-159,-2 4-417,0 1-619,0 2 56,-1 7 445,-2 1-103,-2 9-171,-3 2-16,-1 4 35,-1 3-64,-2 3 36,0 3-117,-2 1 17,0 3 47,0 2-31,1 1-5,0 1-9,3 0 34,0-1-8,2-1 25,2-4 56,0-3-12,3-5 29,0-4 8,1-3-45,-1-5 37,-2-3 33,0-3 17,-2-2-17,-2-3-61,-1-1-20,-3-2-62,0 0-33,-1-1-45,0-2 0,1-3-90,2-3-251,3-2-331,3-1-202,3-3-372,4-3-801,6-5-1215,6-5 3262,5-1 0,-6 10 0,-3 7 0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37.0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6 131 16296,'-4'42'-143,"2"-6"90,8-26 50,2-1-255,6-1-24,1-2 41,5-2 73,0-3 17,3 0 41,-1-2 85,0-2 25,-3-3 115,-1-2-17,-4-2-8,-2-1 52,-3-1-27,-2-1-17,-3-1-45,-2-1 12,-1-2-4,-1-1-58,-2 0 50,-2-1 17,-4 2-33,-3 1 8,-2 2 25,0 2-34,0 3-8,-1 2-28,1 3-106,1 1-18,0 2 10,0 1-1,1 2 25,0 2-36,2 2-8,1 1 19,2 1 9,3 0-1,2 0 51,1 1 51,3-1-4,3 0-232,7 0-44,5-1-12,5-2 17,3-1 81,3-3-9,2 0 46,-1-1-37,0 0-53,-1-2-19,-2-2 80,-2-1 110,-1 0 47,-3 0 34,-2 2 37,-5 0 16,-4 1 65,-3 0 470,-3 1 73,-3 1 14,0 0-815,-1 2 140,0 1 171,0 4-26,0 1-38,0 2-1,-1 3 37,0 1 11,-1 0 14,-2 0-62,0 1-41,0-2-60,0 1 4,0-2 61,0 1-26,1-3-38,0-1-6,1-1-31,1-2-11,0-2 42,1-1 409,-1-2-527,5-6-52,2-2-52,5-7-35,2-1-102,3-3-97,3-2 33,0 0 216,2 0 143,0 2 11,-1 4-21,-1 0 1,0 4-8,-1 2 28,0 2-20,0 2 73,0 2 171,-2 1 236,-3 1-21,-2 0 56,-3 3 23,-2 3-39,-2 3-62,0 3-70,-3 0-65,0 2 26,-1 1-17,0-2-62,0 1-36,0-2-14,-1 0 6,0 0-28,-3 0-26,1-1-42,-1 0-30,0-1 0,1 0-4,-1-1-2,1 0 0,1-1-2,0-1-52,1-1-41,1 0-512,0-3-197,3-1-182,3-2-711,7 0-2668,6-5 4365,0-1 0,-6 0 0,-5 1 0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49.24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341 238 15103,'-19'-6'221,"4"1"-184,11 3-1,1 1 17,0 1 9,-1-1-17,1 1-37,0 0-8,0-1 0,0 1 8,0-1 1,-1 0-9,0 1-34,-1 0 34,-1 0 37,-1 0-29,-1 0 26,-1 2-32,1 0 7,-2 1-1,-1 0 26,0 1 11,0 0-40,-1 0-5,0 1-31,1 0-22,-1 2 8,2 0 37,-1 0 2,0 1 6,0 1 6,0 0 0,-1 1-6,3 1-3,-2-1-6,3 0 9,-1 0-5,2-1-1,1 0 3,1 1 3,0-2 0,2-1-8,0-1-45,1-1 53,1 0-3,0-2 0,1 1-42,0-1 37,0-1 0,0 0 8,0 0-3,0-1-70,0 0 67,0 1 6,0 0 28,2 0-22,0 0-3,3 1 2,0-1 40,1 1 17,2 0-26,0-1 26,2 1 8,0-2-70,1 0 8,0 0 34,0-1-5,0 0-29,-2 1-2,0-1 66,-1 0-38,1 0-26,-1 0 37,0 0 0,1-2 8,-1 0 17,0-3-17,0-1-16,0 0-29,0-3-8,0-1-3,2-1-100,-1-3 103,2-2 0,-2-1 0,1-2-34,0 1 31,0-2-5,-1 3 8,0 0-3,-2 1 3,3 0-70,-1 1 9,1-1 52,0 1 1,1-1 2,0 2 1,0-1-4,-1 1 9,1 1 6,-1 0 2,1 1 29,-2 1 16,0 1-17,-2 0-33,0 1 5,-2 1 37,0 0 0,-1 1-3,-1 1-34,0 1-5,-1 2 39,-1 0 11,0 0 1,0 1-18,-1 0 6,1 0 378,-1 1-585,-2 4 5,0-1 45,-2 5 113,-1 0 2,-1 3 44,-3 4 18,0 4 44,-4 2-19,-1 3-50,-1 2-4,0 0-33,-1 1-5,1-1-29,1-2 34,2-1-11,2-1-31,1-2 42,0-1 0,2-2 0,0-1 0,2-1 0,0-1-9,2-2-27,0 0 30,3-1-38,-1-2 41,1 0 3,0-1 5,0-2-5,0 0-5,0-1 5,0-1 0,1-1 5,1-1 32,0 1-4,2-2 4,-1 1 8,1-1-40,1 0 1,1 0 2,0 0-2,2 0-3,2 0 33,3 0-36,1-1-6,3-1-117,3-2-20,0-1 3,1 0 26,-1-1-29,1-1 48,-2-1 33,0 0-2,-2-1 55,-1 0 9,-2-1 45,-2 1 8,0-1 28,-3 2-30,-1-1-40,-2 1 59,-1 1-70,-1 0-48,0 0 4,-2 1 16,1 1 28,-2 2 33,0 0-22,1 1-1136,-2 2 1035,0 3 45,0-1 45,0 3 51,-2-1-6,2 1-43,0 1 1,0 0 3,0 1-6,0 0-6,0 0 1,0 0-32,0 0 29,0-2 8,0 0 5,0-1 32,1 0-29,1-2-5,1-1 3,1 0 2,1 0 65,-1-1-12,3 0 1,-1 0 11,2 0-42,2-1-29,-1-1-2,0-1 6,-1 1 2,0 0-8,-2 0-44,-1 1-46,-1-1 9,0 1 36,-2 0 45,2-1 8,-1 1 26,0-1 19,-1 1 65,-1-1-846,0 2 621,-3 3 68,1-1 39,-1 4 3,1-1 42,1 1-9,-1 1 1,0 1 33,-1 0-17,0 0 20,-1 1 8,0 0-11,-1 0-25,0-1-43,1 0 52,-1 0-10,1-1 29,1-2 8,0 0-11,0-2 12,2 0 16,-1-2 1005,1 0-1058,2-4-37,-2 2-8,3-4-8,-2 3-46,1-2-7,1 0 8,0-1 16,2-1-24,0-1 27,0-1 26,1 1-1,0-1-33,1 1-11,0-1 8,0 0 37,1 0 2,-1 1-30,0 1-9,-1-1 37,1 2-46,-1-1-7,1 1-1,1 0 9,1-1 17,-2 1-1,1 0 32,-1 2-29,0-1 23,-1 2-51,-1 0 1,-1 0 16,0 2 42,-2-1-624,-1 1 492,-1 3 135,0-1 87,0 4-84,0-2 3,0 1 2,0 1 56,2 0-19,2-1-45,1 1 53,1-2 37,1 1-28,2-1 19,1-1 25,2 0 17,0-2-78,2 0 45,-1-1-20,1 0 11,-1 0-78,1-1 5,0-2 37,1-1-39,0 0 47,2-1 25,1-1-69,0-1-9,-1 0 70,0 0-26,-4 0 35,-1 0 19,-4 0 0,-1 1 25,-3 0-8,-1 1 0,-1 1-29,-2 0 1,1-1-17,-1 1 9,0-1-7,0 1-27,0 1 0,-2 0 8,0 0-11,-2 1-33,0-1-9,0 2-3,-1-1-31,0 1-19,-1 0 0,1 0-73,-1 1-14,0-1-17,-1 1 6,-2 1 56,0 2 5,-1 2 3,-1 4 79,1 0 8,0 2 0,1 1-6,0 1-39,1 0 37,2 0-28,1-1 36,1 0-3,1-2-3,1 0-2,2-1-37,-1-2 0,1 1 9,0-1 27,0 0 1,0 0-96,3 0 104,2 1 3,3 0 6,3-1-9,1 0-138,2-2-164,1 0-118,2-1 0,1-2-98,2-1-311,1 0-647,3-1-490,0-3-1119,2-1 3085,-3-2 0,-8 2 0,-7 1 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49.5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161 1 15828,'-25'35'137,"2"-5"-137,11-21 0,0 2-36,-1-1-9,2 0 40,-2 1-32,3-1-41,0 1 25,2-1 44,0 0-27,3-1-1,0-1-5,2 0-47,1-1 27,2 0-27,0-1-9,0-1 16,2 0-391,2 0 45,4-2-177,4 0-26,3-1-419,5-1-532,3 0-176,4-1 1758,3-1 0,-12 1 0,-4-1 0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49.9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295 1 13756,'-46'58'879,"-6"8"-6441,26-34 5599,-17 25-1162,0 8 1119,12-17 817,-3 7-856,26-37-61,2-2 8,3-2 2221,1-2-2168,1-3 3285,1-1-3296,0-3-49,1 0-445,1-3-55,0 0-249,2-2 28,-1 0-103,2-2 91,1-3-550,0-3-575,0-5 1963,-1-1 0,-2 6 0,-2 1 0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50.4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11731,'48'39'798,"-7"-7"-571,-23-27-137,0 0-18,3-2 99,1 1-87,3-3 31,3 0-51,1-1 16,3 0-78,-1 0 1,-1-1 6,-1 0 27,-4-1-28,-2-1 74,-4 0-38,-3 1 1,-2-1 3,-2 0 33,-1 0-19,-3-1 63,-1 1 10,-2 0 19,-1 1-20,-1-1-11,-2 1 191,0 0 204,-1 0-48,0 1 166,0 0-423,-1 0-56,-1 0-26,-2 0-33,0 0-42,0 1-53,-1-1-3,0 1-56,0 0-50,0 0-43,-1 0 1,0 2 67,-3 2 39,-1 3-20,-1 3-28,-2 2 54,1 2-14,0 0-12,2 0 26,1 0-1,2 0-16,3-1-42,2-1-31,1 0 3,4 0 86,4-2-290,6 0-217,7-1-74,6-2-363,5-1-542,6-4-286,4 0 84,3-2-310,1-2 2035,1-2 0,-20 2 0,-6-2 0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50.97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210 288 16369,'-22'7'-434,"1"-2"350,12-2 84,-2 0 5,-2 4-5,-1 2-45,1 0 9,-3 3 33,0 1 3,1 1 0,1 0-8,1-1-29,2 0-16,3-2 8,3-1-16,1-2-1,2-1 17,1-1 9,0-2-17,1-1 8,0-1 45,2-1 0,2-1 98,2 0 53,3 0 0,2-3-25,5-3-30,1-5-15,5-4-28,2-4 25,1-3-69,0-3 2,-1-2-11,0-3-213,-2-3-98,2-1 37,-2-3 33,1-1-207,-2 0 163,0 3 248,-4 4 37,-3 6 143,-3 8 64,-4 7-117,-3 6-12,-2 2 334,-2 2-412,0 6 8,-2-1 241,0 7 79,-3 1-17,-2 3-101,-1 5 11,-3 3-28,-1 2-61,-1 1-43,-1 0-35,0 0-54,1-1-31,1 0 31,3-3-6,1-1-2,2-2-1,3-3-35,1-2-1,1-1-8,1-3-9,0-1-316,0-2-302,3-2-155,3-1-439,4-2-1624,5-2-1411,3 0 4309,1-3 0,-7 2 0,-4-2 0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55.04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779 131 15551,'-24'0'221,"1"1"-212,8-2-4,-2 1-2,-2 0-3,-4 0 0,-2 3-6,-4 1-64,-2 4-19,-2 1 2,0 3-22,-2 1 2,0 4 18,-1 2 27,0 3 9,0 1 45,3 0-46,4-2 18,5-1-26,4-2 9,3-2 42,4 0-59,1 0 8,1 0 18,2 0-74,2-1 28,2 0 54,2-2-17,2-1 47,0-1 1,1-2-49,0 0 43,0-2 11,0-1-3,1-2 3,0-1 0,1-1-70,-1-1-156,0 0 192,-1 0 29,1 1-1,-1-1-2,0 1 8,0 0 28,0 1 78,-1 1-5,-1 2-57,-2 1-44,-1 3-30,-3 1-43,0 2 36,0 2-32,-2 2 69,1 3-3,0 4-45,-1 1-61,1 2 109,1 2 8,0 1 110,1-1-65,0 2 11,2-1-27,0-2 61,1-3 0,1-2-34,1-4-11,-1-2-16,0-4-4,0-2 9,0-1-39,0-3 3,1 0 39,1-1-45,0-2-6,1 0-30,0-1 27,0-1-24,0 0 33,0 0 0,0-1-6,0 1-39,0 0 12,1 1 33,0-1 8,1 1-8,0 1 0,2-1 0,-2 1 8,1 0-2,-1 1-6,1 0-8,-1-1-23,2 2 31,0 0 0,0 1-9,1 2 1,1 1 5,0 2 3,0 1 37,2 1-37,-2 2 0,1 0-9,0 0-64,0 1 65,1-1-48,0 1 53,0 0 3,0-1 3,0 0 5,0-1-5,0-2 50,-1 0 1,-1-3-52,-1-1-2,0-1 0,-1 0 3,0-1 31,0 0-29,1 1 40,0 1-45,1 0 53,2 1-16,1 1-29,1 0 34,0 2-39,1-1 0,0 0 33,0 1 9,-1-1-42,-1 0 0,-1 1 33,-1-2 17,-1 0-53,-1-1-3,0-1 3,-1 0 0,0-2 118,0 1-56,0-2-18,-1 1 10,1-1 7,-1 2 65,0-1-11,-1 2-53,0 2-1,0 0 4,0 2 13,-2 2-8,1 0-62,-1 1 34,0 1 12,-1 2-10,-2 1-44,-3 1 0,0 0-8,-1 3-45,1-1 8,2 2 42,1 0 3,2 1-39,0 2 39,1-1 11,1 1-2,2-1 24,2 0-22,1 0 31,-1-1 3,1 0-8,0-1-37,-1-1-3,1 2-6,0-1 9,0 0 0,1 0-2,1-1 2,1-2 2,0-2 4,0-2 0,0-1-4,-1-2 1,0-2 3,-2 1-6,0-2 8,-2-1-2,1 1 5,-1-1-3,-2-1 1,1 1 27,-1-2-30,0 0-6,0-3-9,2 1-27,-1-1 30,2 0-2,1-1 5,-1 1 3,1-1 0,0 1 3,0 0 0,-2 0 2,1 1 74,0 1 212,1 2-115,1 3-94,-1 2-12,1 3-65,-1 2 4,0 2 24,0 1-30,0 0 0,0 2 8,0 0-8,1 2-3,1 2 0,0 2 0,1 2 31,0 3-23,1 2 0,-2 2 29,0 2 8,0 2-3,-3 1 19,1 1-24,-3 0 27,0 1-11,0-1-44,0 0 52,3-1-19,0-2-33,3 1-4,1-2 1,3 0 30,2-2-36,1-1 3,2 0-3,0-2 3,-1 0-3,1-1 3,-1-2-1,1 0 4,0-1-3,1-1-3,0-1-3,2 0 0,2-1 3,3-2 3,2 0 3,4-2-1,3-1 26,2-1-31,2-1-6,1-2 6,2-2 3,0-1 6,2-3 33,2-2-37,0-3-2,0-1 8,-1-3-5,-2-2 27,-4-1-33,-3-1 0,-4-1 0,-4 0-33,-3 1 27,-3 1-30,-2 0-9,-2 2 37,-2 0-1,1 2 4,-1 1 5,2 1 0,1 1 8,3 0 0,2-1 37,3 1-39,3-1-6,2 1-3,3-1 0,1-1 3,1 0-271,1-1 119,0-1 66,-1 0-21,1-1 71,-1-1 30,1-2 6,1-1 6,1-2 5,1-2 20,0-1-31,-2-2-3,-3 0-31,-4 1 34,-3 1-11,-4 1-39,-2 1-3,-1 1 44,1 1 9,3 0 6,2 0 27,4 1 12,4-1 0,5 1-45,5 0-310,6-4 249,6-2 52,4-5 1,3-1 2,1-1-64,0 0 70,-2 0 9,-2 2-6,-1 0-3,-1 0-247,-1-1 26,1 1 106,0-2 9,-1-1 106,-2 0 0,-3 0 36,-5 1 9,-7 0 8,-9 2-50,-6 1-3,-6 3-70,-4 2-3,-1 1 3,0 0 17,3 2 53,2-1 312,4-1-250,4 0-9,3-2 9,4-1-17,3-4-40,4-1-5,2-4 0,3-1 11,2-2-11,1-1-5,2 0 5,-3 0 5,0 1 37,-5 3-42,-5 1-2,-4 2-32,-4 2-11,-4 1-16,-2 1-37,-2 3 16,0 2 21,-3 1 16,-1 2 11,-3 0-10,-1 2 41,0 0 3,-1 3 8,1-1 45,1 2-16,0-2-29,-1 1 1,1 0 35,0-1-41,-1 0-3,-1 0-5,1 0 2,-2 0 3,0 0 28,1 0-23,1 0-5,0-1-201,3-1 30,2-1 65,2-1 69,3-3 29,3-3-62,2-7 17,4-3-29,2-3-7,2-4-9,1-2 25,-2-4 67,-1-1 4,-3-4-1,-2-1 0,-1-3 0,-2-3-70,-1-3-61,-2-3 11,-2-4 75,0-1 48,-4-1 90,0 1-37,-3 4 17,-4 4 64,-2 6 180,-2 6-163,-2 5-151,-1 4-17,0 5-19,-1 1 36,2 3-6,-2 0 6,3 1 62,-1-2-54,1 1 32,0 0-35,1-2 79,1 0 51,0-2-74,-1-1-16,0-1 70,-2-1-17,0-1 17,-1-1 193,-2-1-59,0-1-56,-2 0-17,-1 0-36,-1 0-70,0 1 126,0-1 12,0 1-138,0-1-59,-2 1 67,-1-1 34,-1-2-106,-1-1 142,-1-1-53,1-1-41,-1-1 41,1-1-87,0-2 26,0-3 27,0-3-55,1-2 114,-2-1-58,-1-1 25,-1 0 0,-3 0 8,-2 0-28,-3 0-5,-2-1-57,-1 0-2,-1 0 5,0 0-2,-2 2-3,1 0 50,-1 2 14,0 1-33,-1-1 53,-1 3 232,-2 0 64,2 2-276,-1 2-107,1 2-51,-1 0 51,1 0 0,-1 0 0,-1 0-30,1 0 30,-1 1 33,1-2 9,0 1 17,1-2-59,0 0 0,1 1-6,0-1 4,0 1 4,0-1 15,-1 0-17,0-1 0,-1 2 9,0-1 24,-1-1 18,1 1-51,-1-2-34,-1-1-25,-1-1-11,-2 0 37,-2-3 66,-2 1 18,-1 0-43,0 1-8,-2 2-8,1 2-130,-1 3 21,-2 3 13,-3 1 34,-4 2 20,-3 0-1,-3 2 46,-1 2-32,1 2 37,3 2 12,3 1 38,3 2-2,3 1-46,3 1 49,3 0-51,2 2-34,3-1 34,1 2 0,2 1 0,1-1-53,1 2 11,0-1-28,-3 1-42,-2 0 28,-4 2-28,-6-1 42,-4 1 20,-6 0-20,-6 1 28,-5 0 36,-4 2-1374,-1 0 1321,0 2 14,4 0-13,3 1 18,5 1-29,4 1 69,4 0 36,3 2-30,3-1 36,3-1-34,4-1 71,2 0-18,5-1 1348,2 0-1406,4 0 30,2-2 46,2 0 46,2-1-92,0-1-27,-1 0-1,-1 0-5,-4-1-39,-2 0 3,-3-1 33,-5 1 0,-1-1-44,-4 0 44,-2 0-73,0 1 34,-3 0-28,0 1 70,-2 1-3,2-1 3,-1 2-2,2-2-4,1 2 6,2-1 3,2 1 0,1 0-3,1 0-42,1-1 42,1 2 28,1-1-26,2 0-2,4 1 34,2 0-31,2 0-3,1-1-6,2 1-44,-1 0 13,-1 0-13,-1 1 16,-2-1 29,-1 1-4,-1 0 7,-2 0-7,1 1 4,-1-1 5,0 1 44,1 0-35,0 1 41,1-2-41,2 1 44,1-1-45,0 1-5,2-1 0,0 0-3,1 0-34,-1 0-27,1 0 55,-3 0-2,2 0-54,-3 0 54,-1 1-96,-1 1 26,-1 2 19,-3 2 6,-1 1 2,-2 3-27,-1 1 8,-1 3 61,0 1 7,2 2 2,2-1 5,3-1 1,3-2-6,4-2-6,4-3-2,3-1-29,3-2 29,1-1 2,2-1 6,0-2 9,2 1 27,1-2-5555,0 1 3668,1 3-383,-1 2 5510,-1 4 1,-2 1 0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56.9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115 48 16786,'11'-19'182,"-3"3"-121,-8 11 12,0 2-62,-2 1-11,0 0-11,-2 2 3,1-1-1,-1 1-27,0 0-62,-1 0-50,0 0-12,-1 2 37,-2 2 61,-2 3 9,-1 3 50,-1 2-50,-1 2 53,2 2-50,1 0 47,2 1-34,1-1 29,3 0 5,1 0-5,2-2-29,1-2 32,0 0-1,1-1 6,2 0 3,3-1 50,2-1-50,2-1 50,1-1 0,2-1 9,1-2 0,2-2 16,1-1 20,1-1-28,0-1 8,1-2 18,-1-3-15,0-2 6,-1-3 11,-3 0-17,-1-3 6,-3 0-17,-1-2 50,-2-1-50,-1-1 17,-2 0-26,-3 0 26,0 1-8,-1 1-74,0 2 48,-2 2-11,0 3-33,-2 2-9,0 1-42,0 2-20,1 2-33,1 0-79,0 2-78,0 0-392,1 0 275,0 0-20,-1 0-258,1 0 3,-1 4-90,-2 2-638,0 5-535,-1 3-879,-2 1 619,2-1 11997,-3 1-7402,26-49 1,-16 30 0,18-37 0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0:57.53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 20 15652,'-9'41'-168,"2"-6"131,5-23-16,1 0 48,1 0-1,0 0 6,1-1 0,2 1 53,4-2-47,2 1-3,3-2 41,2 0 43,4-2-22,1-2 13,4 0 20,2-4 25,2 0-42,0-1-2,0-2 36,-3-2 27,0-3 24,-5-3 18,-2 0-32,-4-3-4,-2 0 31,-3-2 238,-3 1 29,-2 0-119,-1 0-66,-2 0-88,-1 0-36,-3 1-58,-2 0-79,-4 1-6,-2 2-81,-2 0-50,1 1-70,-2 3-87,1 1-81,0 3-76,2 1-53,1 4-543,0 4-353,-1 6-1541,0 5-1024,0 2 3965,3 0 0,5-9 0,1-3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7:59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50 11597,'-15'-20'417,"2"3"-218,12 13 72,0 1 82,0 1 81,-1 0 26,1 1-37,-1 1-110,-2-1-80,0 1-180,-9 0-75,0 0 19,-1 0 8,1 0 1,9 0 70,-2 0 58,3 0-2,0 0-96,1 0 3,-3 0-44,1 0-49,-4 1-18,3 0 18,-3 3 54,2-1 98,-5 3-36,4-1 170,-10 5-125,8-4 27,-8 4-92,8-4-53,-6 4 11,8-5 132,-4 5-132,8-7-255,-2 4 112,4-3-98,0 9 208,1-5 16,0 9-14,0-10 28,0 3-42,1-4-8,3 3 17,-1-5-45,4 3 75,-4-5-30,2 0-9,-1-1-36,7 0 83,-5 0 43,9-1-36,-7 0 44,8-1 17,-7-1-168,15-7 17,-12 3 19,10-8 98,-13 7 278,4-7-163,-8 7 107,0-4-143,-4 6 27,-1-1-60,0 1 102,-5-3-147,2 3 8,-8-4 8,4 5 0,-9-8 9,7 7-1,-7-4-27,9 6 89,-5 1-8,5 0 98,-5 1-107,6 1 26,-6 0-194,6 0-159,-5 3 81,5 0-115,-5 8 87,6-3-143,-3 10 250,5-6-46,1 16 54,1-14-109,6 14 30,-1-18 17,10 6 112,-4-12-47,11 3-12,-7-4-268,13 0 257,-12-3-103,17-1 25,-16-1-126,23-8 139,-21 1-102,20-13 240,-20 9 126,8-9 44,-14 11 359,-1-3-215,-8 9 336,-3-2-499,-4 4 249,-8-4-313,-1 2 3,-14-3-51,9 4 42,-20-1-11,20 3-14,-12 1-101,19 1-173,-7 1 92,11 0-104,-8 5 132,9-1-33,-7 8 86,7-5-36,-4 6-71,7-6-167,0 9 314,2-9-1,1 7 3,0-10 3,0 1-8,0-4-127,2-2 46,-1 1-233,4-1-207,-2 0-1090,7 0 221,-1 0 1398,-20-1 0,11 1 0,-19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0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0 16047,'-38'11'828,"5"1"-688,19-4-5,0 2-48,0 2-87,1 1-9,1 1-86,2 2 14,2 0 44,1 2 32,1-1-40,2 2 37,2-2-46,0 1-16,2-1 65,0 0-29,0-1 31,2 0-2,0-3-34,2 0 39,0-3 0,1-2-3,-1-2-218,0-1-211,1-2-108,0 0-101,2 0-219,3-2-358,2 0-961,3 0-1715,2-1 3894,0 0 0,-7 0 0,-3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32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944 0 14876,'-3'47'0,"-1"-7"-42,-5-26 42,2 1 6,-2 0 30,-1 2-36,1 0-5,-1 2 5,-1 0 2,0 0 52,-1 0-46,-1 0 3,-3 1-2,2-1 35,-3 2 1,1-2-39,0 2-1,0-2-2,3-1-3,-2-1-3,1 0-5,1-1 0,0 0-1,2 0 6,-1 0 3,1-1 0,0 0 12,-1 1-12,0 0-9,0-1-22,0 0 31,2 0 6,0 0-3,0-1 2,1 0-2,-1 1 3,-1 0-6,1 1-6,-2-1-2,2-1 8,0-2 3,1 1 58,1-2-52,-1 0 27,1 0 0,-2 1-33,1-1 3,-3 0 2,1 2-2,-2-1-6,1 0 0,-2 0-3,1 1 0,-1 0-5,1 0-1,0 0 1,1-1-28,1 0 30,1-1-2,1-2-37,2-1 36,1-2 9,2 0 34,-1-1 19,1-1-8,0 1-37,-1-1 4,0 2 32,-1 0-10,-3 1-26,-1 0 4,-2 1-12,-1 0 0,0 0-54,1 0 18,0 1 0,2-1 30,-1 0 0,1 1 6,0 1 3,-2 1 0,1 0 5,-1 0-2,1-1-6,2-1-70,1 0-11,1-1 36,1 0 9,0-1 2,2 1-2,1-2 36,0 0 89,1-1 99,1-1-90,1-1 0,0-1 767,0-1-865,0 0-106,0 0 72,0 1 34,-1-1 45,1 1 8,-2 0-17,2 1-30,-1-2-1249,0 1 464,6-5-492,1-1-843,7-3-2078,0-3 14022,-1 1-7373,-32 23 1,18-14-1,-25 20 1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2:02.1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10362,'0'0'0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2:11.3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 67 15716,'-9'-37'-9831,"1"8"9793,11 29 0,-2 0 1,2 0-1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3:56.0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214 35 16313,'-37'-18'-68,"6"3"-38,26 14 36,-2 1 59,-2 0 2,-1 0 9,-1 0 34,-1 0 44,1 0 20,0 1-44,1 2-46,-1 3 28,2 0-2,0 2-34,0 1-34,3 1 26,0-1-42,2 1 13,1-1 29,1 1 5,2 0-5,-1 0-29,1-1 29,0 0 8,1-1 3,2 0 5,2-1-5,1-2 2,2 0 49,1-1 7,1-1-52,2-1 105,2-1-44,0-1-5,1 0 5,0-2-17,0-1 17,-2-2 0,-2-1 8,-2 0-33,-1-1-11,-1-1-29,-2 0 32,0-1 19,-1 0-48,-1 0 62,-2 0-64,1 2 64,-2-1-28,0 2-34,0 0 1,0 2-1,0 0 26,-1 1-29,0 1 1,-1 0-6,1 1 11,0 0 34,0 0-37,0 0 29,-1 0-29,1 1-5,0 0-3,0 0-9,-1 0-69,0 0-28,0 0-15,-3 0-66,-2 2 27,-4 2 65,-3 4 5,-1 2-13,0 3 13,1 1-33,4 1 53,1-1 25,4 0-8,2 0 8,1-2 14,2-2 31,0-1 0,0-2 6,3-2-1,0-1 57,4-2 8,0-1 45,1 0 0,2-1-9,0-1 0,2-2-2,0-3 2,-1-1 9,0-1-8,-2-1-1,-3 0-11,-2-1-42,-2 1 17,-1-2-30,-1 1-35,0-1-2,-1 0 31,-1 1-32,-3 1 7,-1 1-1,-2 2 1,1 1 2,-1 1-11,1 1-51,-2 1-10,0 0-18,-1 1-16,-1 0-3,0 1 9,-1 0 10,2 1-10,0 1-60,3 1 9,0 3 17,1 1 25,1 2 28,2 0 17,0 2 44,2 0 4,1-1 2,0-1-5,1-1 5,1-2 3,2 0 8,1-2 34,1 0 11,1-2 29,0 0-4,0-1-8,1-1-70,-1 0-34,0-2-80,1-1-46,-2-2 62,1-3-78,-2 0-62,-1-1-110,-2-1-268,-1-1-307,-1 1-604,0-1-1293,0 2-237,0 2 3057,0 2 0,0 3 0,0 0 0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3:57.8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154 178 16114,'35'-14'-3,"-6"1"0,-28 10-5,2 0-26,-2 0 34,1 1 6,-1 0 719,-1 1-840,-3 1 62,0 1 53,-5 5 45,-2 3-37,-4 5-2,-3 4 2,-2 3 45,0 0-50,0 1 0,1-1 3,2 1-4,1-3-2,2 0 0,2-2-2,1-2-32,2-2 26,2-1 2,1-2-30,1-1 33,1 0 0,1-1-50,0-1 53,2-1-6,0 0-2,0-1 8,0-1 0,0-1 3,0 0 30,0-1 1143,0 0-1011,0-6-165,3-1-86,1-7 86,3-1-3,1-4-28,3-4-14,1-3-33,2-2-244,1-3 87,1-2-59,4-2 154,1 1 95,1 0-25,2 2 17,0 4 53,-1 3-6,0 4-28,-2 1-2,-1 4-9,-4 3 12,-2 2-4,-3 3-16,-2 1-9,-2 3-8,-1 0 34,0 1 30,0 1-36,2-1 42,0 1 6,2-1 2,-1 1 46,0 0-1,-2 0 17,-1-1 8,0 0-8,-2 0 11,0 0-11,-1 0-16,0 0-1,0-1-11,0 1 196,0-1-112,0 1-39,-1 0-1,0 1-105,-1 0-34,-1 3 53,-2 3 168,0 5-48,-1 3-114,-1 5-4,0 4-2,0 1-5,0 1 2,1 0 3,1-1 6,1 1 2,0 0-8,1-1 0,0 0 0,0-2 0,0-2 0,0-2 3,0-1-3,2-2-3,-1-2-5,2-1-34,-1-3 39,1 0-34,1-2 4,-1-1-4,1-1-439,-2 0 45,1-2-134,-2 0-91,1-1-293,-1-1-339,0 0-553,-1 0 1,0 0-1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3:58.0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0 110 14302,'57'-4'-2,"-1"-1"0,-3 1 1,-5-1-2,-3-2-1566,1-1 1443,0 0 9,-3-1-516,-1 0-73,-4 0-319,-3 0-195,-4 1 127,-4 0-531,-4 2 1624,-4 0 0,-8 3 0,-5 1 0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3:59.0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 38 14056,'-16'56'87,"2"-8"-87,9-34-6,1 0 6,2-3-6,0-2 1,2-2-1,0-2 1,0-2 175,0-2-27,2 0-8,2-2-135,3-4-26,4-1-254,2-6 3,3-3-47,1-2-10,2-2-53,1-1-13,-1 0 19,0-1 193,-1 2 188,-1 2 68,-4 4 32,-2 3 253,-4 4-81,-3 2-90,-3 3-247,0 0 491,-1 7-100,0 1-139,0 7 12,0 1-93,0 1 48,0 1-47,0-1 2,0 1-20,0-1-44,0-1-39,0-1-1,0 0-2,2-1 0,2-1 3,3 0 38,3-1 10,2 0-46,3-1 48,3 0 6,3-2-62,5-1-107,2-3-296,4-2 78,2-1 65,1-1 117,-2-3 132,-2-2 11,-4-4 81,-4-2-25,-3-1 17,-3-1-11,-3 0-9,-1 0 45,-2 0-62,-1 0 37,-1 0 8,-3 2 62,-2 1-26,-1 2 169,-2 2 36,-1 2-48,0 1-33,0 1-213,0 2 51,-2 4-35,-1 1-44,-2 6 3,1-1-3,-1 1 0,1 0 9,1-1 63,0 0-18,1-1-49,0 1-5,0-2-5,2 0 5,-1 0-9,1-1 9,0-1 6,0-1 36,2 0 47,2 0-52,2-2 24,5 0-61,2-2-151,2-1-70,5-1 8,0-2 62,3-3 61,1-3-8,0-1 9,-1 0 19,-1 0 28,-2-1 42,-1 2 53,-4 0 28,-2 2 51,-4 1 19,-3 2 20,-3 0-56,-2 2-45,-1 0-488,0 1 418,0 6 205,0 1-26,0 6-92,0 3 56,0 3 78,0 4 34,0 3-59,-1 4-56,-2 1-17,-1 4-11,-3 0-28,0 1-45,-1-1-36,-1-2 56,1-3-51,-1-2 54,0-3 16,0-3 9,-1-4 44,-1-3 35,-1-4 52,0-1 14,-2-3-92,-1-1-44,-1-3-54,-1 0 11,-1-2-50,-3 0-3,0 0-398,-1-3-168,-2-2-136,0-3-250,1-2-628,0-1-1999,3-2-1435,3 1 5014,3-7 0,8 12 0,2-4 0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1.3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149 0 15663,'-21'15'176,"2"-2"-176,10-6-39,1 1-14,-1-1 53,2 2 42,0 0-39,0 1-3,1 2 0,0 0-9,0 0-24,0 1 33,1-2 5,1 0 1,0 0 0,0-2 2,1-1 28,0-1-2,2-1 2,-1-2 18,1 0 16,-1-1 2,2-2-349,-1 0 277,-1-1 25,1 2 20,-1 1-45,1 0-61,0 1 16,0-2 8,1 0 919,0-1-828,4-2-21,0-1-24,5-4-9,1-2-3,3-4-3,3-1 6,0-1-3,2-1 3,0 0-8,1 0-37,-1 2 37,2-1-54,0 2 54,0 0-29,-1 2 4,0 0 27,-2 1-2,-1 1-3,-2 2 5,-1 1-28,-3 1 26,-1 1-45,-3 1-28,-2 2-6,-1 0-409,-3 0 575,1 3 10,0 1-86,0 3 42,1 1 25,1 1 0,-2-1 47,1 3 40,-2 1-67,0 1-20,0 0 0,0 1-17,-2-1-17,0-1-2,-3 0-26,2-2 37,0-1-39,0-2-6,1-2-6,0 0-47,2-3 229,-1 0-335,8-7-18,1-1-49,10-7 58,3 0 61,4-3 54,1 1 17,1 1 30,-5 2-30,-2 2 33,-4 3-6,-4 2-52,-4 2-29,-2 2-16,-3 0-9,-1 1-162,-1 0 277,-1 2 134,0 2-61,0 3-3,0 2 45,-2 2 134,0 2-89,-2 2-54,-2 1-98,1 1-8,-1-1 0,1 0 0,1 0-2,1-1-35,1-1 32,2-1-1,0-1-2,0 0 5,1-2-34,4-1-548,2-1-146,3 0-472,2-2-425,3-2-1295,2-1 2923,0-2 0,-6-1 0,-4 0 0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2.3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188 56 15711,'-50'12'95,"7"-1"-95,27-2-34,0 1-27,1 3 7,2 0-16,1 2-11,3-1-8,2 1 27,3-1 62,2 1-62,1-1 62,2-1-8,4-2 8,2-1 70,5-1-62,2-3 74,3-1-21,2-3-52,3 0-4,2-2-5,2-1-33,-2-2-85,0-1 65,-3-2 47,-3-1-30,-2 0 2,-3-1-2,-2-1 30,-1-1 6,-3-1 0,-1 0 42,-1-2-39,-3 0 5,0-1 29,-2 0-37,0-2-118,-2-1-58,-1-1 156,-3 1 20,-2 0 65,1 3-23,-1 2 2,1 2-7,-1 4-34,2 1-1,0 3 1,2 0-3,0 1-53,2 1-126,1 0-776,0 0 955,0 3-8,1 2-37,0 2 37,0 0-29,2 0 37,2 0 45,4 0 0,5 0-3384,3-1 3339,6-1-182,1 0 20,4-2 89,0-1 36,0-1 37,-1-1 6,0 0 0,-4 0 2,1 0 3392,-4 0-3397,-2 0-3,-2-1-8,-4 0-37,-3 1-36,-3-1-21,-2 1 366,-2 0 148,-1 3-104,0 1-129,0 4-109,-1 2-9,-1 3-49,-2 0 41,-1 2-17,-1-2-27,0 1-1,0-2 28,1-1-27,0-2 36,1-1-9,1-3 34,-1 0-25,2-1 16,0-2 4,0 0 778,1-1-1028,1-6-36,1-1-48,3-6-70,2-1 9,6-4-9,3 0 59,4-2 137,3-1 98,3 2 43,-1 0 2,0 4-3,-3 2 3,-2 3 0,-4 2-3,-1 2-33,-3 1 36,-2 1 179,-1 2-126,-2 0-45,-2 1 37,-1 0 0,-2 0 324,1 0-181,-2 2-17,2 1 33,-1 3-36,0 0-25,0 0 73,0 1 5,-1 0-8,0 1-107,0 2-53,0 1-53,-1 0-3,0 0-8,-1 0-22,1-1-1,0 1 31,1-1-2,0 0-65,1-1 64,2 1-537,5-3-82,3 1-251,7-3-497,4 0-833,5-3-966,4-1 3172,-2-1 0,-10 0 0,-8 0 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3.0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203 17 16444,'-26'2'196,"3"-1"-196,13-1-50,0 0-31,1 1 19,-2 2 62,0 2 0,-2 3-62,-1 2-24,0 1 24,1 1 17,0 1 9,3 0-17,1 1-26,2-1-2,1 0 19,4-1 57,1 0-40,1-1 42,3-1 3,3-1 6,4-1-1,1-2 32,3-1 8,1-3-45,2 0-45,1-2-45,2-1 51,1-2 39,0-2 6,0-3 27,-2-2 20,-1 1 29,-3-2-38,-3 0 26,-4-1 0,-2 1-25,-3-1 34,-1-1-74,-2 1 26,0 0-28,-1 0 0,-1 0 2,-2 1-2,-2 1-3,2 1-8,-1 1 2,1 2 3,0 1-2,1 1-4,1 3-27,0 0-1546,1 1 1492,4 0 26,5 2-303,6 1 34,5 1 36,4 0 89,3-3 135,1 0 73,2-1 9,0 0-9,-3-1 0,-2-1 5,-4-1 85,-3 0 0,-3 0 252,-1 1-99,-3 1 71,-1 0 0,-2 0 16,-3 0-25,-1 1 1714,-2 0-2022,-4 3 3,-1 2 6,-3 6-6,-2 1 0,-1 3-6,0 1-39,0 1 37,1-1-37,2 1 12,1-2-4,2 0-8,2 0-36,1-1 11,1-1-218,3-1-286,2-3 50,5 1-47,6-4-378,4-1-485,6-2-773,5-2-593,3-3 989,2-3 1811,-2-2 0,-15 2 0,-6 1 0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3.6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251 454 16982,'-28'-24'-311,"1"5"160,12 19 36,-3 3 53,-1 2-8,-1 5 9,1 2-9,0 1-20,1 2 3,2-1 43,2 1 7,2 0-16,2-1 0,2 1-9,4-1 1,1-1 7,3 0 1,0-2 50,4-1 3,2-1 37,6-3-37,3-1-65,4-3-122,3 0-18,3-2 74,2-4 13,3-3 29,0-6-1,1-3 20,0-3-20,-1-2-27,-1-4-71,-2-2-19,-2-2 73,-3-2-65,-2-3-135,-1-3-136,-3-1-180,0-2-232,-2-3-64,1-1 282,-2 1 409,1 1 255,-1 5 784,-1 6 235,-3 9-167,-2 8-318,-4 7-245,-1 5 210,-2 1 237,-1 9-117,-3 1-199,-3 11-39,-3 2-42,-4 4-57,-2 4 52,-1 3-88,-1 2-8,-1 2-42,0 0-76,-1 3-5,1-1-73,1 1-33,1-1-4,2-2-5,3-2 0,2-4-5,3-2 2,3-5-34,1-2-24,2-2-71,1-4-167,1-2-289,3-3-174,4-3-604,5-1-1449,3-4-1438,2-1 4253,-1-2 0,-7 0 0,-3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34.5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40 11810,'1'-22'1142,"-1"5"-926,-1 17-124,-1 0-36,0 0-56,-1 0-143,-1 0 70,0 0 73,0 0 126,-2 2-117,1 0-9,1 0-9,0 1 9,1-1 3,0 0 106,1-1-75,1 0 1515,0 0-1549,1 1-90,-1-1 90,1 2 216,0 0-3,0 3-107,0 1-61,0 1 0,0 1 16,1 0-7,-1-1-10,1 1-35,-1-1 2,0 1-5,0 0-6,0 0-6,0 2-5,0 0 2,0 1-24,0 2-4,0-2 35,0 1 2,0-1 2,0-2 7,0 1 27,0-1 34,0 1 37,0 0 7,0 0-32,0 2 4,0 1 21,0 2-46,0-1 1,0 3-26,0-1-27,0 0 52,0-1 1,0 0-9,-1-1 9,0-1-26,-1 0-27,-1-3 35,1 0-38,-1-1-6,1-1 3,-1-2 2,1 0 1,1 0 0,0-2 30,-1 1-28,2-1-2,0-1-6,0 1-6,0 0 1,0-2 2,0 1 3,0-1 0,0 2 0,0 1-6,0 0 6,0 1 9,-1 0-1,1 2 34,-2-1-31,2 0-2,-2-1-1,1 0 1,0 0-7,0-1 1,0 0-3,0 0 0,1-1-3,-2-2 3,2 0-2,-1-1-35,1 0 29,0 0 8,0 1 3,0 1-3,0 0-3,0-1 0,0 0 3,0 0 3,0-1 0,0 1-3,0-1 0,0 0 0,0 0-6,-1 0 3,1-1-2,0 1 5,0 1 2,-1 0 4,1 2 30,-1 0-27,0 2 36,-2 0-12,2 0-33,-1 1 3,0-1 5,0 0-2,1-1 2,-1-2-2,1 0-6,0-1-8,0-1-396,1 0 399,0-1 103,0 1 25,0 1-73,0 0-44,0 1 2,0 0-2,-1-1-3,1 0-3,0 1 0,0-1 3,0 1 39,0-1-34,-1 0 26,1 0-34,-1 0-9,1 0 1,0-1 2,0 1 6,0-1 3,0 1 0,0-2-3,0 1-9,0-1 1,0 0 8,-1 1 53,1 1-16,-1 0-32,0 1 29,0 1 11,-1-1 16,1 1-50,-1-1-11,1 1 0,-1-1 0,1-1 6,0-1 47,1-1-142,-2 0 91,2-3 7,-1 1-678,0-1 123,1 0-140,0 0-370,0-2-739,0-1-249,0-4-2025,2 0 13899,2-4-7373,-7 32 1,5-19-1,-7 26 1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3.8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10544,'48'29'-802,"1"1"0,2-1 1,-8-8-1,-22-14 1,3-2-1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4.4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359 100 14487,'-76'-55'-280,"12"12"210,49 42 70,-2 3 115,-4 3-115,0 4-17,-3 3-92,2 2 39,1 1 70,3 1 31,3 0 41,2 0-18,2-1-54,3-1-26,3-1 18,0-1-56,4-1 55,0-2 9,1-1 3,2-1 70,3-1-12,3-2 74,3-2-46,3 0-89,4-2-16,4-2-183,3-4 109,2-3-8,1-4 54,-1-1 35,-2-2 9,-3-1 9,-4-2 27,-3 1 53,-3-1 54,-3 2 36,-2 2 152,-3 3-34,-1 2-113,-3 3-13,1 1 17,-1 3-443,0 2 255,0 6 129,-1 1-129,-1 6-3,-1 1-5,0 1-1,1 0-27,1 1 36,1-2-3,1 1-176,5-1-552,3-1-366,7-1-987,3-1-1755,2-3 3839,0-1 0,-9-4 0,-4-1 0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4.7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99 0 16985,'-5'50'299,"-1"-4"-296,-4-17 0,-1 2 2,1 2-2,0 0-3,-1 2 0,2-2 0,1 0-3,1-2 1,2-2-40,2-1-3,0-5-529,3-1-140,-1-3-311,3-3-843,4-3-1652,5-3 3520,1-2 0,-3-5 0,-4-1 0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6.6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222 20 12468,'34'-10'1202,"-6"2"-934,-28 7 3229,0 1-3401,-4 0-96,0 0-149,-6 0 79,-2 0 70,-4 1 6,-2 3-1,-3 2-2,1 2 3,-2 0 2,2 2 26,-1 0-31,2 2-3,1 0-3,0 0-39,3 2-28,1 0 0,3-1 17,3 1-12,1-1 4,4 1-1,1-2 54,1 0-37,1 0 39,2-1 1,3 0-29,3-1-2,5-1 36,2-2-247,4-1-122,4-2-40,4-2-87,4-1-237,3-1-337,2 0-350,2-2-697,-1-1-820,-1-2 2937,-4-1 0,-13 2 0,-7 1 0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7.1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261 54 9992,'7'-3'2943,"-1"1"-2105,-6 2 1626,0 0-2360,-19-20-15,11 14-55,-14-15-34,16 20 11,-1 1 34,0-1-45,-2 1-62,0 0-5,-2 1 67,-2 2 45,-1 2-37,-3 3 29,0 3-37,0 0-3,-1 3-70,3 0 11,0 1 54,2 0-62,3 1 62,0 0-54,3 0 56,2-1-55,2-1 52,2-2-55,0-1 22,1-2 8,4-1 34,2-2 0,6-2-249,3-1 20,4-2 33,3 0 36,3-3 17,2-3 112,0-3 31,-1-3 98,-1-1 20,-5-1-12,-2 0 1,-3-1-62,-4 2-1,-2-1-10,-1 2 64,-3 2 0,0 2 8,-3 1-24,0 4 119,-2 0-839,0 1 638,0 6 81,0-1-75,0 6-6,0-1 5,0 0-5,0 2 3,0-1 33,0 0-36,0-1 0,2-2-400,2 1-370,3-1-407,2-1-909,3 0-2018,3-3 4104,0-1 0,-5-2 0,-3 0 0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7.4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274 1 16643,'-26'43'-9,"-1"0"1,-21 33-25,23-41-4,1 1 1,0 1-6,3-2 31,2 0 11,2-1 5,3-2 1,3-3-6,3-2 0,3-4-98,2-4-345,2-3 54,0-4-182,1-3-235,0-3-357,0-2-486,1-2-199,2-2-451,2-2 2299,2-4 0,-3 3 0,-1-2 0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7.8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 7 9245,'-12'-4'3209,"3"1"-2658,9 3 595,0 0-1146,-15 27-6,16-13-30,-10 23 36,22-20 48,3-1 24,3-1 10,5-1-12,4-3 28,1-2-98,4-3-62,2-3-182,1-1 191,0-2-81,-1 0-28,-1-3-54,-2-1 17,-3-4 137,-3 1 62,-3-2 99,-4 1 27,-3 0-17,-3 2 53,-5 0 34,-2 1 20,-4 1 117,-1 1-84,0 0-17,-1 1 561,0 1-617,-2 0-131,-1 1-37,-2 0 29,-3 0 33,-3 0 36,-1 0-19,-3 1-34,0 3-8,-3 3-11,2 2-34,-1 1 2,1 2 4,2 2-6,0 1-45,2 0 0,2 1-25,1-1 0,4 0 26,2 0-10,2-1 54,1 0 0,3-1-44,5 0-337,6-2-134,6-1-415,5-1-493,4-3-699,6-1-121,2-2 2243,2-2 0,-17-1 0,-4 0 0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8.1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0 16287,'-27'3'121,"3"1"-127,9 0-36,0 2 31,1 2-39,1-2-12,3 1-53,1 0-19,3 0 11,1 0 61,1 1 51,1 1 5,1-1-27,0 1-49,1-2-408,1-1-81,0 0-39,1-2-91,3 0-58,3-1-257,2-1-266,3-1 223,2-1 74,1 0-82,2-2-11,-1 0 1078,-1-2 0,-6 2 0,-3 1 0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8.4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213 0 10807,'9'82'987,"1"-1"1,-1-16 0,-3-8-699,-8-5 41,0-24-114,-1-1-118,1 0-54,0-2 21,1-1 58,-1-2 11,1-3 18,-2-4 63,0-3 130,0-5 159,1-3 78,-1-2-123,-2-2-277,-2 0-112,-4-1-22,-4-2-48,-4-3-53,-4-2-26,-1-1 18,-2-2-317,2 0-160,2-1-114,5 1-516,4 0-1728,6 0-2250,4 1 5146,2-5 0,1 8 0,1-1 0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09.67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115 110 15946,'-55'19'-202,"11"0"194,37-5-54,3 0 54,1 1-37,2-1 39,0-1 6,1 0 3,2 0-3,2-2-45,3 0-176,5-3-126,3-1-28,2-3-84,3-1-54,-1-2 53,1-1 108,0 0 55,0-4-22,-1-1-197,-2-6-21,-1-2 411,-2-2 126,-3-2 182,-3 0-28,-4-2-42,-2-1-112,-2 1 0,-3-2 115,-1 2 39,-4 1 190,-1 2 154,-1 2-234,0 4-166,0 3-14,1 1 50,-1 3-134,2 2 0,-1 0-109,2 1-90,1 0-36,1 0 36,2 2 73,2 0 45,0 1 78,1 1 3,0 0 8,3 1 82,3 0-9,5 0-8,5 1 56,4-2-40,5 1-16,4-3 81,3 1-64,1-2-37,0-1 11,0 0 9,-2-2-28,-2-1-37,-2-2 37,-4-1-45,-4 1 3,-5 0 216,-3 2 8,-3 1 42,-3 2 11,-2-1-121,-1 1-204,-2 0 233,0 3-70,0 3-113,0 4 48,0 3-16,0 1-29,-2 0-8,1 1 9,-2-2 72,1-1-36,-1-3 27,0-1 15,0-2 31,1-2-40,0-1 20,1-1 37,-1-1 52,0 0 15,0-1-15,1 0-63,-2 0-46,1-1-78,-2-1 0,1-2-123,1-2-258,1-2-8,1-2-23,0-3-8,3-1-145,3-2-136,5-1 121,3-1 284,2 1 58,3 2-14,0 2 25,3 2 134,0 3 32,0 1 50,0 4-79,-1 1 82,-1 1 8,-2 1 182,-1 1 0,-1 1 134,0 1 138,3 1-138,0 0-263,1 0-53,1-1 0,-4-1 73,-2 1 81,-4-1 34,-3 0 11,-2-1 17,-1-1 64,-1 0 42,-1 0-17,-2 0 2472,0 0-2830,-6 2-87,1 0 140,-5 3 0,1 1 39,-1 2-39,1 0-61,0 1-1,2 0 62,0 1-33,3-1-21,0 1 46,2-1-28,0 1 27,1-1 6,0-1-8,2 0-17,2-1 28,5-2 53,3 0-53,5-2-168,2-2-148,5 0 42,2-1 64,2-2 50,-1-2 9,-2-3 53,-1-1 53,-2 0-8,-3 0 47,-1-1 3,-2 1 3,-1 0 0,-1 1 37,-2 1 16,-3 1 17,-1 1 28,-2 0-8,-3 3-29,-1 0 132,-1 1-193,-1 6 230,-1 0-45,-2 8 0,-2 2 33,-2 4-56,-3 3-50,-1 1-14,-2 2-28,-1 1-61,0 2-1,0-2 34,-1 0-31,1-2 23,0-2 2,1-4 6,1-4 37,-1-3-79,1-5-210,-1-1-395,-3-3-187,-3-1-516,-5-1-2041,-4-1-2372,-1 0 5721,-10-7 0,22 6 0,-5-6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05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17077,'12'45'8,"-2"-6"1,-3-27-1,0 2 37,2 0-37,-1 2-5,1 0-3,0 0 0,-1 0-5,1-1-1,0 0 3,0-2 3,0-1 0,-1-1 0,0-2-5,-1 0-1,-1-1 6,2 1 3,-1 0 0,0 1-3,0-1 5,-1 1-2,1-1 5,0-1 1,-2 1-6,1-2 2,-1 1-2,1-1-3,-1-1 0,0 1 3,-1-1 2,0 0 1,0 0-6,1 1 3,-1-1-3,1 0-6,-1-1-2,1 1 2,0-1 1,-1 1-1,1-1 6,-1 0 6,1 0 2,-1 1-2,0-2-1,-2 0 4,1 0-1,-1-1-5,1 0-3,-1 0 0,0 0 0,1 1 0,-1 0 0,1-1-3,-1 0-5,1 0 5,0 0 0,0 0-3,0 0 6,1 1 0,-1 0 6,-1 0-6,1 0 0,-1-1 6,1 0 36,0 1-6,-2-1-28,2 2 29,-1-1-29,-1 2 34,2-1-5,-1 1-32,0 1 1,0 1 27,1 1-33,0 1 0,1 2 3,0 1 95,0 3 84,1-1-129,-1 2-47,1-1-3,0 0 0,-1-1 2,1 2-2,-1 0 5,1 0-8,-1 1 0,0 0 0,-1 0 0,2-1-5,-1-2-1,0 1-39,1-2 43,0-1-40,1-1 39,0-2-3,-1-1 3,1 0 3,0-2 0,0 1 0,-1 0 0,1-1 3,-1 0-3,0 0 3,0-1 0,0 0 0,-1 1-1,0-2 4,0 1 0,0-1-1,-1 0 1,1-1-1,-1 2 4,0 0 27,0 0-33,0 2 0,0-1 2,0 1 1,0 0-6,0 1 6,0-1-1,-1 1-5,1-2 3,-1 0-3,0-3-3,0 1 3,-1-3 0,0 1-5,-1-2-35,1 1 32,0-1-65,-1 0 56,2 0 9,-2 0-3,2 0 8,-1 0 0,1-1-2,-1 1-1,1-1 415,-1 0-418,0-1 7,0 0-35,-1-1-5,1 1-19,-1 0 7,0-1-49,0 1 50,0-1 44,0 0-24,0 0 30,1 0 3,-1-2-6,2 1-30,-2-2 2,3 0 29,-2 0-32,2-1 37,-2 1-5,1 0 2,0 0 3,1 0 45,-1 0 25,-1 2-9,1-1-10,-2 0 2,0 0 8,0 1 26,0-1-28,0 1 3,0-1-29,0 1 12,0 0 17,0-1-12,-1 1-14,-1 0 6,-2 0 0,1 1-5,0 1 5,0 0-6,2 1 6,-2 0-11,0 0-31,0 0-8,-1 0-34,1 0 33,-3 0-44,1 0-6,-3 0 14,1 1-25,-2 1 65,0 2-29,-1 1 1,0 2-21,0 1-32,1 2-1,0 2 25,1 1 54,2 1-43,0 2 15,2-1-14,0 0 5,2 0 39,0-2-39,1-2-33,1 0 36,0-2 6,0 0-15,2-2 40,0-1-39,3 0-4,2-1 46,2-1 8,1-1 0,3-2 6,1 0 38,4-1 7,1 0-15,3-3-2,0-1-29,0-5 32,0 0-4,-1-3-33,-2 2 54,-2-1 7,-2 1 26,-4 1 25,-3 1 78,-3 1 12,-3 1-56,-1 1-18,-1-1-24,0 0-9,0-1-16,-3 1-18,-1-2 15,-4 1-23,-1 0-45,-1 1 51,-1 0-53,0 1-1,1 1-5,0 0 0,1 3-2,1 0-4,-1 1-44,0 0 16,0 0 26,0 0-88,0 0 10,-1 3-10,1 2 1,0 5 25,0 1-5,0 2-12,2 1 17,1 0 0,2-1 19,2 0-10,1-1 19,1-1 31,0-1-31,0-1 8,0-2-19,0-1-34,0-2 0,1 0-16,1-3 13,3 0 82,2 0-1,1-1-33,1 0-115,1-3-106,1-1 22,1-4-55,-2-1-40,1-1-115,-4-1-129,0-1-277,-2 0-314,0-2-313,-1-1-700,0-1-1321,-1 0 3505,-1 1 0,0 6 0,-2 4 0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27.1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65 23 14243,'-19'28'-112,"5"-3"68,11-19 35,2 1-36,0 0-44,1 0 44,0 0-8,0-2 50,1 0 3,1-1-3,2-1-2,0-1-32,1 0 37,0 1 17,0-1 36,0 0 3,0 0-11,1-1-37,1 0 74,0-1-21,1 0 40,0 0 33,0 0-64,1-3 12,1 0-21,0-4 57,-1 1 8,0-3-37,-2 0 1,-1 0-12,-3-1 4,-1 1-12,-2 0-34,0 1 17,0 1-16,-3-1-35,-1 2 1,-3 1 50,0 0 1,0 1-7,-1 2-47,0 0-53,1 1-17,-1 1 25,0 0 34,0 0-42,0 0-17,-1 0-20,2 1 1,0 2-18,1 1 18,0 2 89,-1 1-6,2 2-30,-1 0-18,0 2-7,3 0 5,1 0-6,2 0 26,0-2-12,1-1 48,3-1 6,2-1 50,3-1 14,2-3-17,2 0 37,1-2-9,2 0 17,0-3 8,1-2 3,-1-4-2,-1-1-1,-1-1 9,-3 1 11,-4 0 14,-2 1-42,-3 0-36,-1 2-9,-1-1 11,0 1-55,-3 0 35,-1 0-16,-3 0-28,-2 1-36,-2 1-26,0 0-8,-2 1-44,-1 3 24,-1-1 0,1 2 20,-1 0 62,1 2-45,1 2 44,2 2-63,0 1 2,2 2-20,0 1 20,2 0-3,1 0 12,2 1 55,2 1-47,1 0 16,1 0-842,0 0-617,5 0-1360,2 0-1136,4-1 3992,4-2 0,-7-5 0,1-1 0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27:01.6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13355,'0'0'0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1.5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 1 17276,'-19'45'-76,"3"-6"31,10-23 12,0-1 33,4-2-56,-1 1 56,2-2 0,1-1 0,0 0 3,0-1-3,0-1 2,0 0-2,0 0 0,0-1-2,2-2 2,-1-1 0,2-1-3,-2-1-34,1-1 35,0-1 2,2 0 2,-1 0 1,2-1-3,1 0-243,1 0-225,3 0-134,2 0-216,3 0-565,3 0-1345,1-2-729,0-2 13287,-2-1-7373,-74 8 1,47-4-1,-58 8 1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1.9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218 43 15677,'-20'-23'364,"2"5"-274,13 17-90,-1 1 0,1-1-115,0 1-28,-1 0 20,-2 3-3,-1 1 19,0 5 54,-2 3-70,1 2 42,1 3 72,2 2-52,2 0 16,2 2 42,2-1-8,0 0 3,1 0 2,2-1-22,2-1 22,3-2 6,3-1 0,0-1 0,1-2 9,0-1 27,-2-1-27,-1-2-9,-2 0 8,-2-2 37,-2-2-12,-1-1 4,-1 0 363,0-2-400,-2-1-274,-5 1-118,-4-3-146,-6-2-173,-2-1-362,-2-3-1117,-2 0-1309,0-4 3499,2 1 0,8 4 0,6 2 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2.1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12 13168,'5'16'2288,"-2"-3"-1781,-3-13-328,0 0-871,-1-18-461,1 13-1875,-2-13 1880,4 21-1864,4 2 3012,1 3 0,-1-2 0,-2-3 0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3.3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291 78 14582,'12'-18'311,"-3"2"-185,-11 12 53,0 0-89,-2 0 25,1-2 19,-3 1 26,1 0 69,-1 0 9,-1 2-42,0 0-106,-1 0-90,0 2-3,-2 0 3,-2 1 0,-1 0-3,-2 0-42,-2 2 43,-1 1-1,0 3 3,-1 2 8,-1 2 29,1 0-29,2 1-2,2 1-6,3 1 0,1 0 0,2 1-3,2-1-6,1 0-35,0-1 10,2 0-19,2-1-9,0-2 57,1-1-4,1 0-36,0-2 45,1 1 28,4-1-19,2-1 36,4-1 16,0-1 29,3-2-29,1 0 1,2-1-26,1-2-36,1-2-148,1-1 16,1-3 26,-1 0-26,0 0-2,-3-1 36,0-1-17,-3 1 45,0 0 70,-2 0 6,-3 1 81,-1 0 11,-2 1 0,-2 1-28,-2 2-17,0 1 0,-1 1 375,0 1-402,-1 5 125,0 0-81,0 5-37,1-1-33,0 1 0,2 0 3,1 1-3,1-1 0,2-1 0,1 2 0,2-3-5,3 0-648,2-1-136,4-1-399,2-3-971,1-1-2209,0 0 4368,-3-1 0,-8 0 0,-5 0 0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4.8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263 29 15778,'-23'-16'733,"2"4"-565,12 12-70,0 0-39,-2 0-50,-1 0-1,-2 0 42,-1 3-50,-1 1 0,0 2-50,0 2 5,0 0-8,2 0 50,2 1 3,0-1 9,2 0-9,1 0-31,1 0-39,2 0 17,1 1-17,1-1-12,1 1 12,2 0 34,0 1 28,1 1-51,2 0 59,4 0 5,3 1-5,5-1-8,1 0-34,1 0 42,2-1 0,-2 0 0,0-1-3,-1-1-193,-3-1 98,-1-1 65,-2-2 24,-2 1 4,0-2-29,-3 1 31,-1-1 3,-1-2 34,-1 0 1327,0-1-1361,-6 1-9,-1-1 4,-5 1 5,0-1 0,0-1-51,1-1-38,-1-1-326,4-1-24,-1 0-110,3-2-210,2-1-341,1-1-528,1-1-1208,3-3-412,3-1 3248,2-2 0,-1 7 0,-2 2 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5.9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357 0 15839,'-27'23'143,"1"0"-90,7-3 37,-2 4 14,-2 1-93,-2 2-11,0 0-37,1 0-33,1 0 26,2 0-26,3-1 64,3 0-58,2-2 64,2 0-42,3-3 5,3-1 37,0-2 0,3-3 3,1-3 33,0-3-30,1-2 56,0-3 69,0-2 690,0-2-891,-3-2 64,-1-1-30,-3-3 27,0-2-36,1-1-95,0 0 34,1-1 36,2 1 62,1 2-62,1 0-12,1 1 4,0 1-45,0 0 0,0 1 5,3-1 3,0 1 20,4 0 31,0 1 19,2-1 36,1 1-35,1-1 35,2 0 4,1 0-40,3 1 42,1-2 0,3 1-5,1-1-118,0 0-42,0 0-3,-1 0-53,-1 0 48,0 1-15,-2 1 76,1 1 34,-3 0 17,-1 1 19,-2 1-36,-4 0-25,-2 0 24,-3 0 82,0 0 0,-2 2 9,0 0 2,1 1-11,-2 0 8,1 1 46,-1-1 35,-1 0 37,0-1 28,0 1 160,0 0 33,-1 1-98,-3 1-78,-3 0-37,-3 2-19,-3 0-9,0 0-27,-1 0-68,0 0-3,1-2 26,2 0-23,2-1-2,1 0-9,2 0 0,1-2-6,1 1 6,1-2-3,0 1-33,0-1-17,1 0-17,1 0-653,0 0 723,4 1 98,2 1 0,4 3-36,2-2-17,3 2-1,2-2-7,2 1-32,2 0 49,1 0-10,3-1-35,1 0-9,3 0-182,4-2-244,3-1-78,3-1 40,4 0 4,1-1-84,1-1 38,-1-2 144,-2-2 133,-4 0 229,-3-2 109,-6 0 11,-4-2 23,-4 0 67,-5-1 53,-4 1 233,-4-1-81,-3 1-90,-2-1-56,-1 0 64,-1 0-48,-3-1 49,-1 0-68,-3 1 0,-2 0 19,-1 1 6,-1 1-78,0 1-81,0 2-45,-2 2-34,2 2-45,-2 1-8,1 0-75,0 1-40,0 2 0,0 3 20,1 5 92,0 3-59,0 2 9,1 1 53,1 0-36,2 0-9,3-1 37,1 0-62,2 1 70,1-2 2,5 0 43,1 0-42,6-3-3,3-1-90,3-2-290,3-2-40,3-3-98,4-1-137,4-1-265,1-1-320,2-1-572,2-3 127,0-2-516,1-3 2201,-5-1 0,-12 4 0,-9 2 0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6.4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94 35 14812,'-27'38'409,"4"-4"-365,14-22 18,1 0-28,0 2-34,1-2-62,2 0-11,1 0 65,2-2-20,1 0 28,1 0 5,2-1-2,1-2-3,3 0 9,3-2-9,4-1-62,1-2-44,4-1 16,1-1 17,2-1 37,2-3-6,-1-1 42,-1-3 8,-2-1-8,-2 0 0,-2-1 3,-1 0 5,-2-1 29,-2 2 86,-1 1 81,-4 1 233,-1 3-90,-2 2-862,-2 1 515,1 4 17,-1 1-9,0 4-8,1 0 9,0 1 44,4 0-19,2 0-23,2-2 67,2 0 1,3-2 19,3 0-45,3-3 28,1 0-28,4-2-53,0-1-89,0-3 89,1-2 0,-2-4 81,-1-1 34,-2-1 8,-4-1 17,-2-1 11,-4-1-56,-5-1 20,-1 0-37,-4 0-16,-1 0-9,0 0-16,-1 2 5,-2 0 14,-3 4-56,0 1-6,-3 4-142,0 0-99,-1 4-36,-2 0 54,-2 1-214,-2 4-439,0 3-571,0 4-1905,1 2-942,3 0 4300,-2 1 0,9-7 0,-2 0 0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7.8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288 1 16184,'-27'7'509,"1"-1"-411,10-5-11,-2 2 0,0 1-6,-2 5-36,-1-1-9,1 4-2,-2 0 19,3 1 9,0 1-62,3 0-79,2-1-35,2-1-29,5 0 56,0-2 51,4 0-18,1-2 4,1 1-3,1-1 47,0 1 6,4 0 3,0 0 5,6 1 1,0-1 36,4 0-43,1 0 32,4-1-34,2-1-291,5-2-238,3-1-93,3-2-333,3-1-552,0 0-1640,4-1-549,-2-2 3696,-3-1 0,-14 0 0,-7 1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06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96 913 16383,'-32'27'0,"4"-4"0,21-19 8,-1-1-2,2 0-6,1 0-42,1-1-12,1 0 10,1-1 41,1 0 781,1 1-820,0-8-19,2 3-71,0-8 0,3 3 9,2-4 34,1-1 83,1-2 0,1 0 1,1-1 5,0-1-6,1-1 6,1-1-3,1-1-2,0 1-40,1-1 45,0 1 0,0 0 0,0-1 6,1 2-6,-1-2 0,0 1 2,0 0 4,-1 0 56,0 1-62,-1 0 0,0 1-3,-1 1-31,-1 0-19,-1 2 0,-1 3 44,1 0-2,-2 3 11,-1 0 53,0 1 71,-2 2-80,0 0-38,0 2 0,0 0-4,-1 0-2,0-1 0,0 0 12,1 1 30,0-2-6,0 0 0,1-1 6,-2-1 3,2 0 0,-1-1 5,0 2-5,0-1 0,-1 1 8,0-1-47,-2 2 27,1-2-33,-1 0-5,2-1-48,0-1-1,1-2-4,-1 0 21,1 0 34,0 1 3,1 0-5,-2 2-1,1 1 6,-1 0-5,0 0-40,1-1 0,0 0 14,2-1 31,0 0 3,1-1 5,1-1-2,0 0-3,0-1 2,0 1 4,-2-1-9,2 1 5,-2 2 32,0 0 8,-3 2-12,1 1-24,-2 0 35,-1 2 35,0 0 187,-1 3-123,1 0-146,-2 0-3,1 0 6,0-2 0,1 0 0,0-2 0,0-2 3,2-1 5,-1 1 1,1-2 44,-1 1-8,0 0-45,-1 1-6,1-1 6,-2 3 31,1-1 14,-1 2-40,1 1-2,-1 1 3,0-1 2,-1 1 1,1 0-1395,-1 1-154,3 1 588,1 0-1020,6 0-2024,2 0 13826,1 0-7373,-30 0 1,16 0-1,-23 0 1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8.3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328 8 14966,'-80'-5'224,"11"3"-171,50 5-8,-1 3-40,1 2-5,-1 2 0,1 2 0,1 1 45,3 0-45,2 1-81,2-1 11,2 0 6,2 0 10,3-2-24,1 1 33,2-2 9,1-1 33,0-2 3,2 0 45,2-2 53,4-2-45,3-1 53,3-2-106,4 0-89,3-3 19,2-3 17,2-3-3,1-4-14,-2 0 61,0-2 9,-3 0 6,-2 0 64,-4 0 47,-3 2-2,-3 2 28,-4 3-9,-2 2 43,-2 4 36,-1 0-216,-5 7 0,1 0-5,-4 6-46,2 0-16,0 1 17,1 1 50,1-1-2,1-1-4,2 1-33,0-1 31,1-1 6,1 0-49,3 1 52,3-2-668,6 0-242,5-1-425,3-1-1474,6-3-862,3-2 3673,0-1 0,-11-1 0,-7 0 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8.6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305 0 16573,'-19'47'361,"-1"-3"-355,2-16 72,-4 1-25,-1 2-53,-2 0-5,-1 0-48,0-1 44,1-1-36,3-1-5,2-2 39,3-1-23,3-2 34,3-1-61,3-2-407,3-3-89,2-1-138,3-4-226,0-2-303,3-3-308,3-2-162,3-3-112,4-1-366,-1-5 1324,1 0 0,-7-1 0,-1 1 0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9.1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10583,'1'4'2442,"0"-1"-2470,-1-3 92,7 15-11,1-5-44,8 12-9,2-8 109,2 0 9,4 0-36,4-2-46,3-1 45,2-2-44,3-2-37,2-2-146,-1-2-45,1-2 65,-2-1 89,-2 0 32,-2-1 5,-3-2 36,-3-1-36,-3-1-3,-4 1 3,-3 1 45,-2 0 28,-3 0 82,-3 1 203,-4 1 56,-2 0 634,-1 0-934,-5-2 91,-3 0-1,-4-2 37,-1 1 25,-2 1-11,-1 0 0,-1 2-17,-2 0-87,-1 1-151,0 2 0,-1 3-73,2 3-25,-1 5 28,1 1-17,2 2 34,2 2-34,3 0 9,3 0 67,3 0-43,4-1 12,0-1-11,6 0-426,3-2-265,7 0-401,6-2-508,5-2-1413,6-2-543,4-3 3609,-2-1 0,-12-3 0,-9-1 0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19.6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450 34 16601,'-84'-20'235,"14"7"-268,50 18-46,1 5 34,1 2-16,0 2 8,1 1-1,3 0-7,2 1-46,2-2 54,5-1 3,1 0 44,3 0-128,1-2 55,5 0-497,3-1-102,8-1-265,5-2-33,3-2-74,3-3-50,1 0 254,-1-2 482,0-2 364,-4-1 37,-2-3 80,-4-2 12,-3 1-3,-2-1 3,-4 2-3,1-2 148,-4 2 435,-1 1-62,-2 0 78,0 1-84,-2 1-128,0 0-160,0 1-76,0 1-196,-3 1-8,-1 1 50,-3 3-14,-2 4-30,-1 4 47,-2 3 17,-1 3 27,-1 2-10,-1 3 0,0 1-71,-1 3 62,0 2-64,1-1-34,1 1 65,1-1-3,1-1-28,2-2 27,-1-2-7,0-2-37,0-2 36,-1-3-19,1-3 45,-1-3-1,0-3 15,-1-1-51,0-3-17,-2-2-33,-1 0-36,-1-1-9,-1-2-45,-1-2-501,1-4-28,2-2-118,2-3-324,3-1-533,5-2-1587,3-2-907,2 2 4043,10-7 0,-7 13 0,7-3 0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20.9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146 47 17368,'-32'-11'-308,"5"5"238,11 15-45,1 2 1,1 4 27,2 1 50,2 1-5,2 0-19,2-1-20,3-1 47,1-2-28,2-1-19,0-1 3,1-1 41,5-1-282,3-2 81,4-1 79,3-2 7,3-2-116,2 0-88,4-2-2,1-2-12,2-2 82,-2-3 117,-2-2 171,-3-1 36,-3-2 74,-4 0 16,-1 0 25,-4-2-6,-3 1-47,-2-1-17,-2-1-27,-1 0 44,-3 1-34,-2 0 6,-3 1 20,-3 1-18,-1 2-38,-1 2-34,-1 2 56,0 2 6,-1 3-62,0 0-82,1 1-69,2 2-45,2 1 62,1 2 8,3 0 36,3 1 26,1 0 28,1-1 36,1 1 36,4 0 37,3 0-20,7-2 31,4 0-84,4-2-358,3 0 24,2-2 62,1 0 182,1 0 85,-1-1 5,-3-1 0,-1-1 70,-5-1-34,-2 0 119,-3 1 170,-3 1-48,-2 0-34,-2 1 9,-3 1-47,-2 0-99,-3 0 71,1 2 30,-1 1-109,0 3-93,0 1 40,0 1-36,0 1-4,0 1-2,0-1 3,0 0 75,0 0-28,0 0-17,0-3 43,0 0-9,0-1 11,0-2 9,0-1 86,0-1-691,-1-6 78,2-2 70,2-7 20,5 0-238,2-2-9,4 0 160,3 1 288,1 2 28,4 2 29,2 2 44,3 2-17,5 2 60,3 1-60,5 3 62,3 0 92,0 1-47,1 0-45,-3 0 9,-2 0-7,-4 0-2,-3 0 0,-5 0 0,-5 1 308,-4 0 280,-6 0 63,-4 0-97,-5-1 1288,-2 0-1727,-2 2 34,-1 0-51,-2 3-12,-1 0 21,-1 3-37,-1 0 0,1 2-25,-1 0 27,1 1-27,0 0-14,0-1-31,2 1-6,1-1-55,1 0 58,0-1-5,2-1-1,0-2-30,0 0 39,1-1 6,3-1-1,3 0 32,3-1 5,3-2-42,4 0-115,4-1-140,3 0 9,4-2 52,0-1 80,0-4 41,-3-1 73,-2-3-6,-3 0-27,-3-2 24,-3-1 9,-3-1 53,-2 0-2,-3 0 47,-1 3 8,-3 2 211,1 3-63,-2 3-102,-1 3-785,0 0 633,0 5 347,0 1-89,0 5-65,0 5 14,0 2-14,-2 5 76,-1 3-25,-3 2-54,-1 2-44,-1 0-34,-1 1-6,0-1-64,-1 0-34,1-3 1,1-2-4,0-2 4,2-3 52,-1-2-10,1-4-6,-1-3 47,0-2 12,-3-2-51,-2-2-25,-6-2-28,-4-1-406,-6-2-104,-3-3-148,-3-3-341,-3-3-687,0-1-2613,-2-2-4093,5-1 8392,-5-7 0,21 13 0,-1-5 0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4.4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55 101 17637,'-23'39'-272,"4"-5"194,14-21 70,0 0-54,3 0 56,1 0-27,1-2 27,0 1 1,0-2-29,0 0 34,1-2-6,1 0 1,2-1 2,0 0-45,-1-2 46,1 0 2,0-2 22,-2 0-22,2-1 0,-1-1 3,1 0 50,1-1 45,0 0-39,1 0 64,3 0-61,1-3-62,4-2-140,1-5 61,3-2 9,1-3 17,0 0 50,1-3 3,-2 0 62,-2 0 8,-1 0-25,-2 2-37,-2 1 26,-2 2 19,-2 2-20,-2 4 29,-2 1-17,-1 3-42,-1 2-838,-1 0 835,0 6 132,0 1-96,-1 6-36,-1 0-5,-1 0-1,1 2-56,0-2 62,1 1-5,0-2 2,1 0 0,1-2-42,2 1 45,2-2 0,5 0 62,3-1-17,5-3 8,4-1-53,5-2-98,4 0-6,2-3 68,1-2 36,-1-4 45,-1-2 16,-4-1 35,-2-1 52,-4-2 31,-4-2-2,-4 0-32,-4-1-38,-4 0 13,-3-1-42,-2 0 9,-1-1 0,-2 2 53,-2 1 95,-4 1-131,-3 4-68,0 0-36,-2 4-70,1 1-42,-1 2 9,1 2-96,2 1-53,1 0 42,0 1 45,1 4 50,0 2-34,2 4-626,1 2-48,2 1-292,2 0-364,4 2-542,4-2-93,6-1-980,5-2 3094,0-2 0,-6-4 0,-4-1 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4.6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 0 15604,'-5'41'-45,"0"-7"40,3-26-32,0 1 35,1-1 2,1 0 2,0-1-2,0-1-44,0 0-348,0-1-278,1 0-94,3-1-231,2 0-855,4-1-883,1 0 2733,2-2 0,-6 0 0,-2-1 0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5.0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200 0 17136,'-6'67'428,"-1"-9"-288,-5-31-11,-2-1-59,-2 2-8,-2 1-62,-1 0 0,1 0-9,0-1 1,2-2-37,1-1 37,3-3-46,1-2-4,3-3-49,3-3-276,2-1-147,2-4-77,0-1-65,1-2-213,0-3-282,0 0-229,0-2-530,2-1-62,0 0 1988,3-4 0,-3 2 0,0-2 0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5.5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29 119 11810,'-16'-4'2403,"3"1"-2017,13 3 9,0 0-297,28 6-28,-5-3-25,27 3-40,-11-4 68,5-1-73,3-1-322,1-2-36,-2-1-54,0-3-2,-4-1 81,-2 0 52,-4-2 118,-2 0 102,-5-1 61,-5 0 53,-4 0 28,-4 1 28,-3 0 26,-3 1 20,-3 1 15,-3 0-16,-2 2 177,-1 0 2,-1 1 25,0 3 807,0 0-1162,-5 4 33,-2 3 71,-7 5-21,-2 6 21,-1 2-65,-1 3-39,2 1-1,0 1 7,3-2-6,1 0-3,1-1 0,1-1-51,3-2 46,1-2-40,1-1 39,3-2 1,0-2-4,2-3-27,0-3 36,0-2-84,0-2-395,3 0 283,3-1-132,5-2-128,5-2-216,3-3-250,5-3-27,0 0 487,2-1 406,-3 2 56,-3 2 364,-3 3-238,-6 2 56,-1 1 154,-3 1-11,2 0-107,2 1-165,1 2-50,2 2 59,2 1-51,0 0 79,2 0 0,-1 1-17,0-1-73,0-2-695,-1 0-383,0-3-880,-2 0-1312,-3-1 3270,-2 0 0,-5 0 0,-2 0 0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5.8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86 15582,'25'-43'-6455,"1"7"6455,1 32 0,-10 2 0,-6 1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3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5 15775,'48'-3'62,"-10"2"-62,-28 7 5,-3 0 6,1 1 31,-2-1-30,-1 0-7,1 1-2,-1-2 31,0 1 10,-1 0 10,-1-1 18,-1 1-21,0 0 22,-1 2-3,-1-1-17,0 1 17,0 1-9,0 0-7,0 1-46,0 2 45,-2-1 0,-1 3 1,-2-2-4,-2 2-5,0-1 0,-1 0 8,0-1 6,-2 0-48,1-2 31,-1-1-34,1 0 29,1-2 2,0-2-6,1 0 4,2-1 22,0-2 11,1 0 8,1-2-8,0 0-64,1 0-6,-1 0-59,1 0-56,-1-2-42,-1-2-196,1-1 17,0-1 20,0-2-84,1 0-26,0 0-92,0 0-137,1 0-245,0 1-222,0 1-130,1 0-324,0 2-642,2-1 12048,0 1-7373,3 38 1,-2-26-1,0 29 1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7.6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385 64 13507,'8'-19'952,"-2"2"-703,-8 12-25,-1 1-36,-1 0-17,1 1-48,-1 0-6,0 1 15,0 0-9,-2 0-25,0 1 62,-2 0 16,-2 0 20,-2 1-56,-1 0-25,-4 0-53,-1 0 16,-1 2-33,-1 1-37,1 1 37,0 2-42,1-1 0,1 1 5,0 0 62,0 0-64,0 2 2,-1-1 45,2 3-22,0 0-31,1 2-56,0 1 22,3 0-27,2 1-1,2-1-25,2 0 43,3 0 10,1-2-19,1 1 44,1-2-63,1-1 72,3-1 0,1-1 2,3 0 43,3-3-8,1 1-4,3-3 4,1-1 7,1 0-35,1-1 41,-1 0 3,0-1-16,0-1 16,-2-2-45,2-2-5,0 0-3,0-3-120,2 0 67,-1-2 47,0-1 0,0-1-38,-1-1 2,0-2 42,-3 1 33,-2-1 20,-2 1 34,-2 2 28,-3 1-14,-2 3 2,-3 3-41,1 2-62,-1 2-678,0 1 678,-1 5 17,-1-1 45,0 6-37,-1-1-25,0 2-87,0-1 82,2 1-40,0 0-14,1 0 59,1 2 0,3 0-36,3 0-298,6 1-340,2-2-318,5-1-719,2-2-1716,4-1 3427,-2-3 0,-9-1 0,-5-2 0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8.8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103 1 14185,'-22'41'224,"3"-6"-126,10-22-26,0 0-10,1 1-54,-1-1-8,2 0-2,1-1-35,1-1-33,1-1 25,2-4 37,1 0 8,0-3 3,0-2 862,1 0-865,2-6-36,0 0 27,3-6 1,0 1-107,3-1-235,0-2-34,2-1-92,1-1-11,3 1 64,1-1 188,1 0 153,0 3 1,0 2 36,-2 2-27,-2 2 16,-1 3 2,-3 1-35,-1 2 89,-1 0 243,0 0-72,-1 1-34,-1 2-2,0 3-62,0 0-1,0 3-63,1-1 36,0 1-43,-1 0 136,-1-1 131,0 0-17,-2-1-64,0 1-34,-1-1 25,0 1-28,0 0-61,-1-1-79,0 0-11,-2-1-9,1 0-52,0 0 19,1-1 39,0-1-3,1-1-47,0 0 283,0-2-230,2 0-98,2-3 0,3-3-81,6-3-174,3-3-196,6-2-82,2-1 97,5-1 125,3 1 64,0 0 245,1 3 100,-5 0 39,-2 3 171,-7 3 316,-5 1-120,-4 2-53,-5 1-81,-2 1-155,-2 0 452,-1 2-48,0 2-121,0 4-94,0 1-4,0 3-98,-2 0-8,-1 1-81,-1 0-17,-1 0-3,1-1-61,0-2-34,2-2 0,-1-2-53,1 0 16,1-1 4,0 1-12,1-1 39,0 0-2,1 0-278,4 0-310,3-1-163,7 0-266,3-2-851,6 0-417,3-2 2293,-1 0 0,-10 0 0,-5 0 0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9.8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233 22 16889,'-46'-12'219,"5"3"-219,23 12-76,-1 2 43,0 4-54,1 2 6,1 1-31,1 3 22,2 0 20,3 1-28,4-1 20,3-1 33,2 0 39,1-2-2,3 1 2,3-2-39,3-2 45,4-1-308,3-2 6,3-1 28,2-3 41,2 0-8,0-2 9,1 0 44,-2-3 96,-2-2 92,-2-1 115,-3-3 72,-4 1-24,-3-2-4,-3 0-41,-2-2 5,-2 0-70,0-2 12,-4 0-23,-2 0 3,-4 0-1,0 0-38,0 0-3,0 2 8,1 3-11,2 1 0,1 3-143,1 2-61,1 2-65,2 1-25,-1 0 185,1 0 64,0 2-81,-1 1-106,2 4 36,-1 1-165,4 0-172,4 1-136,5-1-20,7 0-11,5-1 98,3-2 238,3-1 173,0-2 82,-1-1 109,-1 0 3,-1 0 50,-3-1-50,-1 1 45,-2 0-12,-2-1-33,-1 2 2,-3 0 242,-2-1 243,-3 0-126,-3 0-28,-2 0 0,-2 0 0,-1-1-325,0 2 115,-1-1 291,0 1-120,0 1-123,0 0 52,0 1 80,0 1 11,0-1-57,-1 2-28,0-2-61,-2 1-11,-1 0 2,0-1-19,-1 1-28,-1-1-42,0 0-37,1 0-36,0-2-8,1 1 2,2-2 6,0-1-356,1 0-441,3-4 228,2-1-199,6-6-346,3-2-213,5-3 58,2 0 348,5-1 420,1 1 199,1 1 302,2 3 28,-2 2 1058,0 3-185,-1 3-371,-3 2 91,-3 2 6,-4 0-109,-4 3 34,-4 0 2,-3 3 43,-3 2-28,0 0-60,-2 2-61,0 0-44,0 2-77,-2 0-16,0 1-98,-2-1-70,-1 0-20,-1 0-36,2-2-57,-1 0-30,2-2-53,0 0 17,2-1 27,0-1-108,1 5-1494,5-5-4208,47 7 5072,-10-10 0,14 2 1,-30-5-1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0.5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243 68 15666,'-72'-16'425,"12"5"-240,46 15 11,0 2-84,1 0-101,0 2-11,0 0-2,2 2-10,1 2-74,1 0 32,3 1 1,1 0 20,3 0 27,2 0 0,0-1 6,3-1 6,3-1-6,5-1-165,4-2-154,2-3-54,2-1-108,3-1 24,1-2-55,2 0 8,-2-3 80,0-1 198,-3-4 158,-3 0 68,-3-1 62,-3 1 16,-3-1-75,-3 0 0,-2-1-3,-2 1 0,0-1 36,-1-1-27,-2 0 100,-3-2-64,-2-1-45,-4-2-25,1 1 25,0 0 106,1 3 382,1 2-200,2 4-198,1 2-90,2 2-95,1 2-112,1 0-73,-1 0 271,1 0-80,0 0 35,0 2 45,1 2 9,0 2 29,0 1 52,4 1 28,4 0-2,7 0-107,3-1-252,4-2-119,2-1-71,1-2-76,2-1 56,-1-1 199,0 0 232,-1-1 28,-1 0 3,-3-1-8,-1-1-73,-3 2 81,-3 1 36,-2 0 280,-3 0-89,0 0-17,-4 0 62,0 0 64,-2 0 123,0 0-33,-1 0 101,-2 1-303,1 0 618,-1 0-531,0 1-45,0 0 151,0 1 43,-2 2-144,-1 2-151,-2 3-64,-2 2-95,1 2-6,0 0-3,1 1-3,2 0-5,0-1-23,2-1 26,1-2-28,0-2-12,1-1 45,3-2-84,4-1-492,4-1-146,4-1-247,3-2-602,3-1-1212,1 0 19,0-3 2767,-2 0 0,-9 0 0,-5 0 0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1.8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281 199 17147,'-18'6'8,"4"-1"29,14-5 464,0 1-501,-3-1-255,0 0 54,-4-2 131,-2-1 36,-1 0-2,-1-1-29,0 2-5,0 0 9,1 2 27,-2 0-2,-1 0 36,-1 1 109,-1 2-56,0 2 37,-1 2 33,1 2 0,1 0-28,1 2-25,1 1 34,2-1-6,1 2-31,2 0-56,3 1-2,1 0-9,2 1 0,1-1 2,1 0 1,3-1-3,3-2 0,3-2 0,0-1 0,3-2 0,1-2-36,1-2-146,3-2 8,1-1 43,1-4-1,1-1-47,-1-5 14,1 0 58,-1-2 37,-2-1-19,0-1 47,-1-2-48,-2-2 56,-1-2-19,-2-2 45,0-2-65,-2-3-75,-1 0-102,0-3 152,-1 1 98,0 2 98,-2 3 54,1 4 279,-3 5-104,-1 5-108,-1 3-85,-1 5-27,0 1-242,-1 2 426,0 5-39,0 2-120,-3 8-20,-1 1 28,-2 3 50,-2 2 79,-1 1-17,-1 1-157,0-1-44,0 1-46,0-1 4,1-1-1,0 0-8,2-1-3,1-3-39,1 0-11,2-3-22,2-1-211,1-3-408,1 0-71,3-3-134,3-1-344,4-2-720,4-2-1683,0-1 3646,1-1 0,-8 0 0,-2 0 0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2.0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12101,'92'32'-3257,"-9"-5"147,-44-22 2465,-2-2 0,-16-1 0,-7-1 0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2.6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184 109 16181,'-28'-4'580,"2"0"-440,13 7 2,-1 1-27,-1 4-45,1 1-17,0 0 1,2 1 7,0-1-52,2 0-9,1 0-54,2 0 46,3 1-54,1 0 29,1 0-4,2-1 4,1 0-4,3-2 35,3 0-4,5-2-428,1-2 39,2-1 31,2-1 65,0-1 49,1 0-52,-1-3-76,0 0-59,0-4-58,-2-1 7,-1-1 57,-1-2-124,-2-1 202,0-1 191,-3-1-3,-1-1-51,0-2-75,-3-3 218,1 0 73,-1-1 191,1 0-18,-1 3 589,0 3 125,0 4-219,-2 3-201,-1 4-162,-1 2 392,0 2-30,-1 5-130,-1 3-175,-3 7-91,-1 3-100,0 3-39,0 1-46,0 0-80,2-2-3,1-1 2,2-2-2,0-2-3,1-3-3,1-1-39,2-1-47,3-3-606,5-1-63,3-1-222,3-2-919,3-1-2184,1-2 4083,-2-1 0,-7 0 0,-5 0 0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2.9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133 0 17150,'-17'45'568,"0"-3"-428,3-17-53,0 0-20,0 0-64,1 0-3,2-3-34,0-1 26,3-3 0,1-1-54,4-3 54,0-1-79,3-3-17,0-1-114,0-3-575,4-1-63,2-2-390,5-1-1026,2-1-2636,0 0 4908,3-3 0,-9 1 0,-1-1 0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4.49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215 35 11006,'41'-9'2420,"-9"2"-1729,-32 6 2135,0 1-2748,-4-2 84,1 0-5,-4-1-53,2 0-17,0 1 27,1 0 43,0 0 59,1 2 97,-1-1-156,0 1-157,-2-1-3,-3 1 3,-3 0 68,-3 3-66,-4 2-2,-2 5-8,-3 3 0,0 2-1,1 2-61,3 1 3,2 0-20,3 1 26,2-1 19,4 0 5,3-2-5,1-3-28,2 0 65,1-1-32,2-2-5,0 0 6,0-1 2,4 0-8,2 0 31,5-1 3,2 0-323,4-1-52,3-1-51,4 0-96,7-2-248,4-1-521,6-1-396,4-2-1309,2 0-468,1 0 3472,-5-3 0,-18 2 0,-9-2 0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5.6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257 51 16122,'-21'-24'431,"0"5"-324,4 19-4,-4 0-41,-1 2-59,-1 2-3,1 3-70,0 3-9,3 1-19,0 2 20,3-1 0,4 2-20,2 0 36,4-1 59,2 1-50,3-2 47,0-1 4,1-1 2,2-1 0,1-2 0,4-2 25,2 0-25,4-3-79,5 0-231,6-2-63,4 0 46,5-2 75,1-3 100,0-3 152,-2-2 3,-6 0 132,-5 0 52,-6 1-27,-5 0-54,-4 0-33,-3 1 5,-2 0-13,-1 0-4,0-1-24,-2 0-29,-1-1 37,-3 1 17,-2-1-1,0 1 9,0 0-64,0 1 55,2 2 57,-1 2-65,3 1-53,1 1-3,1 2-69,0-1-1415,1 1 1495,6 2-8,2 0-257,7 2 167,3 1 82,4 0 8,0-1-51,0 1 51,1-1 6,-2 0 30,1-1 1,0 1 35,0-2-72,0 0-11,1-1-238,1 0 67,1-1-42,0 0 126,-1 0 87,-4 0-34,-5 0 45,-5 0 0,-4 0 0,-3 0-106,-2 0 657,0 3-173,0 0-199,-1 4-97,-1-1-49,-2 3-33,-2-1-5,1 1-1,0 1 0,0-1 6,0-1 0,0 1 0,1 0 37,0-1-29,0 1 54,0-3-57,0 1-5,1-2-61,0-1 16,1 1-8,0-3 8,1 2 45,0-3 843,1 0-843,3-3-65,1-2 63,2-3-3444,3-2 3385,2-1-20,1-1-26,2 0-97,2 0 61,2 0 53,1 1 26,0 1 3411,0 2-3352,0 1-32,-3 2 29,0 1-37,-3 0 0,0 2-8,-3 0-28,-1 1-9,-1 0 18,0 0 35,-1 0-16,0 3 50,0 1 3,-1 2 95,-1 2 121,-1 0-62,0 0-93,-1 1-7,-1 1-10,0-1 12,0 1 14,-1-2-33,-1-1-29,1-1 90,-1-1-89,0 0 2,0-2-11,0 1 8,0-1 45,0-1 633,0-1-1139,3-4 176,1-1 117,5-6-182,1-1-80,4-3-9,3 0 214,1 0 156,2 2 61,-1 2 0,-3 2 0,-3 2 0,-3 3 230,-4 1-160,-1 1 31,-1 1 151,-1 0 0,1 2-28,-1 1 53,0 2-62,-1 1-19,0 2-81,-1 0 64,1 1-44,-1 0 16,1 2-64,2 1-6,0-1 34,0 0-56,1 0-57,-1 0 12,1 0-5,-1 0-9,1 0 5,1 0 57,-1 1-62,1-2-364,0 0-554,2 0-799,0-1-2475,2-2 4192,-1-2 0,-4-2 0,-2-1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4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0 16856,'-28'30'193,"5"-5"-193,16-18-45,0-1-33,1 3-1,0-1-2,1 3 3,0-1 25,0 3-1,0 0 4,1 0 5,1 2-16,2 0-1,0 0-11,1-1 31,0 1 37,4-2-4,-1 0-41,5-1 47,-1-1-31,0-3 34,1 0 0,0-2 0,-1-1-2,-1-1-4,1-1-30,-2-1 36,1-1-468,-1-1-193,2 0-215,1-1-388,0-3-505,2-1-1177,-1-5 2946,-1 1 0,-2 3 0,-3 1 0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7.2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 82 13058,'36'-4'168,"-7"1"-123,-26 3-45,1 0 6,-1-1-1,0 1 40,0-1 12,1 0-51,0-2-1,1 1 32,0-2-35,1 0 35,0-1-32,-2 1 57,0-2 11,-1 2 81,-1-1 187,-2 2 26,1 1 78,-1 1-442,-4 0 31,-1 1 55,-5 0-19,-1 0 28,-1 0 81,-2 1 59,0 3-14,-1 1-145,0 3-43,-1 2 9,0 1 386,1-1-333,1-1-95,4 0 5,3-1 1,1 1 184,2 0-187,1 0 64,1 1-70,0 0-62,2 1 54,2 0-1,4 0 1,5-1-379,7 0 343,4-1-239,4-3 0,3-2 25,2-2 34,1-1 20,-3-1 78,-2-3 126,-4 0 73,-4-3 16,-4-1 1,-2-1-20,-4 1 11,-2-2 6,-2 1 31,-1-2-12,-2-1-28,0 0 4,-2 0-21,0-1-52,-3-1 35,-2 0 10,-2-1 7,-1 0 90,-1 1 6,0 1-67,1 2-37,-1 3-19,1 1-26,0 1-8,-1 3-6,0-2-36,0 2 6,0 0 2,1 1-47,-1 1-42,2 0-70,1 0 14,0 0 47,2 0 17,2 1 9,1 2-12,0 2 20,1 2-607,6 1-426,3 0-598,9 2-200,4-1-381,3 0 2310,1-3 0,-11-2 0,-4-2 0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7.8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 0 14985,'-22'47'322,"3"-7"-322,14-26 9,0-2-6,1 1-3,2-3-23,-1 1 23,2-1 31,0-1-31,-1-2-6,2-1 6,-2-2-2,2 0-1,0-2 3,0 0 395,0-1-395,3-4-6,1-2-2,5-5-82,-1 0-229,4-1-20,1-2-47,3 0 47,2 1 202,1 0 128,1 1 4,0 2-48,-3 2 8,-1 3 45,-3 0 61,-2 3 191,-1 1-36,-2 0 44,-1 1-11,-2 1-159,1 2 0,-2 2 69,2 1-16,-1 0 17,1 2-1,0-1-61,0 1-19,0 1 2,1 0-39,-1 1-31,0 0-3,0 0-2,-2-1 44,-1-1-47,0-2 0,1-1 50,-1-1-47,2 0-6,1 1-905,5 0-436,3 0-1658,5 0-1545,1-2 4544,5-1 0,-13-1 0,0-2 0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8.3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346 32 17990,'-79'-18'-81,"11"5"81,47 16 78,0 3-78,1 2-42,0 1 42,3 1 25,1 1 79,1 1 27,2 0-63,1 0-68,1 0-42,2 0-20,0-1 28,3 0-27,1 0 27,3-2-2,1-1 30,1-2-30,0 0 36,5-1 33,2-1-33,6-2 0,4-1-277,5-1-36,3 0-15,2 0 110,0-2 24,0-2 63,-3-4 94,-4-1-7,-2-1 41,-4 0-39,-2 1 39,-1-1 6,-2 0-3,-1 0 8,-1 1 26,-1 1-31,-3 2 2,0 3 32,-1 1 223,-1 1-260,-1 5 90,0 0-40,2 5-14,1-1-36,2 0 9,1 2 27,1 0 6,2 0-42,2 0 0,1-1-554,4-1-152,2-2-543,3 0-454,3-2-573,0 0-566,2-2 888,-3 0 1954,1-1 0,-13-1 0,-1 0 0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58.8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210 453 16509,'-7'-21'299,"-2"4"-262,0 17 21,-3 0 57,0 0 56,-3 2 31,-1 3 41,-1 4-61,-1 3-50,-1 1-37,2 2-45,1 1-47,2 0-3,3 1-5,2-1-54,4 1 48,3-3 2,1-1-50,1-1 6,1-3-17,4-1 37,5-2-194,4-2-87,4-2-83,4-1-54,3-1-25,3-1 33,1-3-30,-1-3 25,-2-3 65,-3-2 86,-2-2 17,-1-2-9,-3-1 244,-1-3 45,-1-1 191,-1-5 19,0-2-210,-1-6 0,0-3-218,-1-5-105,2-4-77,0-3 400,1-1 84,1 3 611,1 4 49,-2 8-7,0 8-43,-4 9-156,-4 7-219,-3 6-92,-2 4-191,-2 2 300,0 6 146,-2 4-143,-2 9-87,-5 7-90,-1 4-39,-2 5-56,0 1-5,-1 1 8,2 1-3,0 0-14,2-1-53,2-1-2,1-1-4,2-3-39,2-3 37,1-2-59,1-4-57,4-4-21,1-1-541,6-5-76,1-4-145,2-2-555,0-3-1562,1-2-2100,-1-2 5124,-4-1 0,-4 0 0,-3 0 0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0.2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288 164 13574,'-61'54'748,"9"-7"-463,39-29 29,2 1-12,-3 1 1,1 1-124,-1 0-19,0 1 8,-1-1-26,2-1-72,0-2-67,2-2-3,0-1 0,3-3-3,2-2 3,1-1 3,2-2-3,1-2-5,0-1 5,2-2 0,-1-1-345,1 0 356,-1 1 96,1 1-107,-2 2 0,2-1-37,-1 1 37,1-2 6,0-1 2,0 0 642,-1-2-852,5-5 96,0-2 100,5-8-2,1 1-79,1-2-11,2-2 0,1-2 9,1 0-43,0-3 17,1 0 0,1-2 73,1-1 42,3-1 6,0 0-3,1-1 0,1 1 33,-1 1-33,0 1 5,-2 2 37,-2 2 8,-2 2-44,-2 3 44,-2 1-8,-1 1-37,-2 1 28,0 1 34,-2 0-64,0 2 39,-1 2-40,-2 2 1,-1 2-6,-1 0-36,0 2 36,-1 1-558,-1 0 869,2 5-160,0 1-72,1 3-74,1 0 32,0-1 16,0 0 79,0-1-43,-1 0-10,0-1 19,0 0-90,0-1 45,0 0-19,0 0-29,-1 0 40,0 1 8,1 0 54,-1 1 58,0 1-42,0 2-5,-1 2-23,0 3 3,-1 2 6,0 4-43,0 2-52,0 2-4,0 1-5,-1 1 0,0 1 0,0-1 6,0 0 30,1 1-36,0-1 0,1-1 0,2-1 0,1-2-3,1-2-8,1-3 6,-1-2-1,1-2-36,0-3 36,-1-1 6,0-2-8,-1-1 0,-1-2-1,-1-2 1,0 0-3442,-1-1 1691,-6-3-1013,0 0-487,-8-3 13089,1 1-7373,26 9 1,-14-5-1,22 9 1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0.5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44 14593,'74'-6'3,"-7"0"-6,-33 5-33,1-1-546,-1 0-321,-1-2-681,-1 0-519,-3 0-1389,-2-1 3492,-6 0 0,-9 2 0,-6 2 0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3.3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180 0 15137,'-27'30'576,"3"-2"-424,9-13-46,-1 0-44,0 0-26,1-1-36,2 1-11,2-3-31,0 0 14,4-1 22,-1-1 6,3-2-3,0-1-50,2-3 0,0-2 53,3 0 983,-1-1-983,5-6-42,-1-1 42,3-4 5,-1 0-2,-1 0-3,1-1-53,-1-1-9,2 0 4,1-1-32,1-1-8,2 1 28,1 1 36,1 0-2,0 3 0,-1 0-6,0 2-12,0 1-35,-1 1-9,0 0 19,0 2 26,0 0-17,0 1 6,0 0 22,1 2 36,2-1-39,3 1-16,1 0-37,2 0 0,0 0 87,-2 0-23,-2 0 23,-3 0-59,-3 0-11,-2 0-6,-3 0-3,-2 1 26,-1 0 19,-1 0 45,1 2 39,-1-1-2,1 0 52,-1 0-27,1 1-17,-1-1 27,0 2-2,0 0-8,0 1-56,0 1 58,0 0 6,0 1 45,0 0 44,0 0-86,-1 2-31,-1 1 23,-1 1-63,-2 0 4,1 1 92,-2-1-56,0 0-6,0-2-30,0 0 0,2-2-4,-1-1 1,2-2 0,0-1-3,1-2-322,2 0 67,4-3 59,4-3-8,8-3-65,6-6-8,5-3 44,4-2 166,2-1 67,1 1 34,-2 2-31,-3 3 2,-5 2 68,-4 3-37,-5 2-27,-4 2-9,-3 3 53,-3 0-8,-2 2 36,-1 0 151,-2 0 250,0 4-180,0 1-125,-1 5-43,0 1-39,-2 2 12,-1 0-9,0 1-48,1-2-50,0-1-11,1-1-31,0-1 36,1-2-5,1 1-59,0-1 28,0 0 34,1 0-533,3 1-117,4 0-319,5 0-639,3-1-1153,2 0-521,3-1 3290,-1-3 0,-7-1 0,-5-1 0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4.3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236 37 16111,'-37'-20'406,"3"3"-316,16 19-90,-1 2 0,0 2-70,0 3-28,2 2 53,0 2-17,3 1 1,1 0-46,2-1-8,3 1 17,2-2 28,4 1 42,1 0 28,2-1 3,3 0 31,4-1-26,3-1 45,2-2-8,2-2-45,1-1 0,2-3-238,2 0 17,1-2 14,3-1-51,0-1 1,2-3-4,-2-2 46,0-2 117,-3 0 44,-3-1 18,-4 1 36,-2 0 62,-3 0-26,-2 0 28,-3 0 26,-1 0 16,-2-2-33,-1 1-11,-1-1-9,-2 0 20,-3 1-3,-2 0-25,-1 1 8,0 2-8,0 0-1,0 1 74,1 3 33,2-1 0,2 3-151,1-1-131,2 1-1121,1 1 1350,2 6-61,4 0-32,4 5-5,2-3-347,5 1 14,1-3 153,3 1 34,1-2 12,0 0 8,1-1 25,-1 1 48,0-3 3,-2 1 50,-1-2 0,-1 0-9,-3 0-36,-3-1-27,-3 2 72,-4-1 11,-2 0 330,-2 0-142,-1 0 146,0 1-11,0 1-94,0 1-61,0 2-8,0 0 17,0 1 27,0-1-27,-2 1-62,-1 1-48,-1 0-5,-1 0 6,-1 0-43,0 0-33,0-1 5,-1 0 37,1-1-37,1-1 29,1-1-29,1-1 45,2-1-974,0-2 294,5-6 168,2 0 80,8-6-100,2 0-218,5 1 288,3 0 300,2 1 109,0 1 6,0 2 39,-4 1 302,-2 1 104,-4 3-51,-2-1-84,-3 3-108,-1-1-28,-2 1 63,-1 0-64,-1 1-25,-1 2 70,-1 0 0,1 1-25,-1 1 14,0 0 2,-2 1 26,0 0-36,0 1 16,-1 1-45,0 0-33,0 0-20,-1 2-53,0-2-70,1 1-3,0-1-2,0 1-4,1-1 9,2 0 0,1 0 0,1-1 0,2 0-56,2-1-509,3 0 47,1-2-160,1 0-321,2-2-676,0 0-619,3-2-1446,1 0 3740,-2 0 0,-8 0 0,-3 0 0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6.4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231 70 16766,'-41'-18'213,"5"4"-151,22 13-9,-1 1-50,-2 0-3,0 2-98,1 1-26,0 3-16,2 1 17,3 1 25,1 1-8,2 1 11,2 0-12,0 2 20,4-1 23,0 0 56,2 0 8,1-1 0,3 0 2,3-1 80,3-1-74,3-1 70,1-1-24,3-2-46,1-2 45,2 0-16,1-2-32,-1 0 40,1 0-3,-2 0-6,-2-2 18,-2 0-10,-2-2 10,-2 0-4,-1 0 40,-2 0 13,-2 0 12,-1-1-53,-1 0-6,-2 0 5,0 0-52,-1-1 33,0-1-6,-1 0-28,0-1 48,0 0-56,-1-1 0,-2-1-5,-3 0-48,-2 0 8,-2-1 36,-1 0 4,-1 1 2,1 1 3,-1 0 3,4 1 33,-1 2-30,4 1-6,1 2-9,0 1-52,3 1-1538,-1 0 1739,9 1-50,1 1-37,9 1-53,3-1-42,4 0 8,3-1-47,3 0 75,1 0-30,2 0 30,-1 0 4,0 0-7,-2 0-89,-1 0 20,-2 0 69,-2 0 1,-2 0 5,-2 0-33,-2 0 36,-3 0 11,-3 0 23,-2 0-23,-1 0-8,-3 0-1,-2 0 29,-3 0-594,-1 0 575,1 1 461,-2 1-367,0-1 17,0 2 73,0 0 308,0 2-266,-3 1-204,0 3-34,-2 1 36,-1 2-36,1-1-5,-1 1-74,3 0 35,0 1 7,1-1 4,1-1-12,1 0 39,0-1-2,0 0 2,1-2 6,1-2-11,1-1 11,1-2 8,1 0-2,-1-2 81,3-1 2,2 0-89,3 0-249,5-2-182,5-2-76,3-2-154,4-4-486,1 1-764,1-3-1191,1 2 3102,-5-1 0,-11 5 0,-6 1 0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7.1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242 322 15587,'-22'-32'300,"4"7"-227,12 21 58,1 2 12,-1-1-64,-1 2-35,-1 0-44,-2 1-61,0 0-46,-3 1 9,1 2 0,-2 3 65,1 3 33,-2 2-11,0 1-51,0 2 56,1 0 1,1 0-32,3-1-41,2-1 16,4 0 54,1-1-37,3-1 37,0-1-1,0 0 9,1-2 0,2-1 73,2-2-20,3-1 71,2-2 10,3-1-56,2-1-38,4-4-40,3-4-213,2-3 8,3-4-35,1-2 44,1-2-34,2-2-39,0-1-25,1-1 132,-1-2 109,-1-1-118,-3 0-89,-3-2 52,-3 1 208,-3 0 0,-3 0 107,-4 2 55,-2 4 37,-3 4 347,-3 5-126,-1 5-118,-1 5 367,-1 1-562,0 7 139,-2 1-25,-2 7-11,-3 4 12,-1 2 24,-3 5-61,-1 1-37,-2 2-106,0 1 3,-1-1-37,0 2-5,0-2 0,1 0-6,2-2 0,1-1 3,1-2-36,2-2 30,2-2-44,0-1 14,3-2 30,0-2-72,2-1-79,0-2-599,2 1-42,3-2-314,4-1-734,7 0-1609,2-3 3455,3-1 0,-8-3 0,-3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4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15534,'24'45'202,"-4"-7"-194,-20-26 1,0 0-7,0-1 1,0-1 31,0-1-34,-1 0-6,1-2 6,-1 0 3,1 0 50,0-1-53,-2 1-630,1-1-14,-1 0-81,0 0-188,1-2-308,0-1-535,0-1 349,1-2 1,0 0 0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7.6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192 37 17276,'-24'-17'-87,"3"4"84,12 11 3,-1 0 9,1 1 52,-2 0-55,1 1-6,-1 0-87,0 0-3,0 3 9,-1 2-34,1 3-25,0 1 17,1 0 17,3 1 44,1 0-33,3 0-3,0 0 45,2-1 50,0 0 3,1-1-62,3-2 62,2-1 0,5 0-226,3-4-4,3 1-2,4-2 19,2-1 42,2-2 101,1-2 34,-1-3-1,-3 0-8,-1 0 37,-3 0 8,-3 0 53,-1 1 28,-4 0 1,-1 2 4,-4 1 4,0 1 28,-3 1-645,0 1 555,-1 6-25,0-1-3,0 5 0,0-3-6,3 1-47,1-2-879,4 0-586,3-1-1302,4 0-823,3-3 13473,0 0-7373,-50-23 1,29 16-1,-39-16 1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7.9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204 0 17578,'-50'84'193,"7"-11"-190,23-43-3,1 0-3,0-1-41,3-1-1,3-3 11,4-1-19,2-5 3,3-2-20,2-4-79,0-3-450,2-4-45,0-2-154,1-2-384,1-1-677,3-1-1997,2-3 3856,0-1 0,-2 0 0,-2 1 0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8.1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126 78 17200,'-69'-32'-865,"13"8"70,56 23-241,1 0-1084,5-1 213,5 0-1711,9-3 3618,2 0 0,-7 2 0,-5 0 0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9.4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242 19 17057,'-25'-10'292,"2"1"-292,13 9 0,-3 1-9,1 2 1,-2 2-29,-1 3 4,-1 1-37,-1 1 8,1 0-2,-1 2 11,2 0-26,1 0-27,2 1 11,2 0-37,4 0 70,2-1 9,2-2 50,1-1-2,1-1-23,1 0 28,3 0 3,1-1 55,2 0-58,1-1 0,2 0 0,0-1 3,2 0-6,2-1-347,1 1 31,3-1-25,1-1-57,3 0-128,2-2-269,1 0-266,2-1-434,2 0-121,0-3-243,2-1-131,0-4 1993,-3 1 0,-12 1 0,-5 3 0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39.9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298 20 8444,'16'-1'2769,"-3"0"-1859,-13 1 1980,0 0-2677,-32-8-34,18 6-44,-27-5-12,25 7 11,-1 1-38,-2 2-24,-1 2-2,-1 1 28,1 2 70,1-1-19,1 3-104,2-1-45,0 3-54,3 0-16,0 3 65,3 1-76,1 0 11,3 0-17,2 0 34,2-1 44,2-1-38,0-2 44,3-1 3,3-3 0,5-1 50,4-1-50,4-4-294,3-1 65,5-1 58,3-5 39,1-1 6,2-6 65,-2-1 61,-2-2 0,-2-1 36,-5 0 6,-2 0-31,-3 1 96,-4 0-46,-3 1-8,-3 2 20,-1 1 42,-2 3-9,-2 2 9,-1 3 28,0 1-132,-1 1 104,-2 7-45,0 0-70,-2 6-31,2-1-22,0 1 14,0-1 36,2 0 3,0 0-6,0-2 4,3 2 2,3-2 0,4-1-213,6 1-392,2-3-243,6 0-587,4-3-1309,5-1-405,3-2 3149,-2-2 0,-13 2 0,-8-2 0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0.2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253 1 16206,'-51'80'459,"7"-11"-372,28-42 20,1-1-29,0 2 0,0-1-78,0 1-53,-1 0 48,2-1-29,0 0-36,1-2 34,4-2-26,2-2 9,2-2 47,3-1-55,1-4-273,1-1-206,0-3 5,2-2-126,1-3-416,3 0-534,0-3-363,1 0-1039,0-2 3013,0 0 0,-3 0 0,-2 0 0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0.6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11994,'91'37'-529,"-11"-7"230,-43-27-175,0-1 46,1-1-54,-1-1-27,-1 0 134,-1 0 321,-1-1 54,-4-1 0,-3 0 37,-5 0 8,-3 0 218,-3 0 48,-5 0-48,-2 0 67,-3 0 115,-1-1 166,-2 0-57,0 0 79,-1-2 73,-1 1-64,0 0 85,-1 0-99,0-1-77,-1 1-72,-1 0-163,0 0-69,-2 1-62,1 0-37,1 2 14,-1 0-136,0 1-26,-3 0-135,-4 0 135,-2 4-5,-5 1-49,-1 7-7,-2 2-1,1 2 20,0 2-19,3 0 7,2 1-60,3-1 44,4-1 0,3 0 61,3 0 1,2-2-26,6-1-11,6 1-557,7-4-81,6 0-546,5-4-942,5-2-1357,5-3 3528,-4-2 0,-14 0 0,-8 0 0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1.00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215 1 16660,'-48'18'-68,"0"0"1,-31 14 34,67-18-20,2-1-17,3 1-28,1 0 53,3-2 39,2 0-36,0-2 6,2-2 30,2-1-198,2-2-141,2-2 23,4-1 65,0-1-48,5 0-213,3-3-165,2-1-158,3-3-302,0-1-49,0-1 161,-1 0-100,-2-2-263,-2 1 358,-3-1 1036,-3 2 0,-6 3 0,-2 2 0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1.1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259 1 11908,'2'70'908,"0"1"1,-1 0 0,6 17 0,-7-17-671,-16-31 81,8-25 25,-1-5-61,0-1-56,-2-3-48,-1-1-84,-1-2-25,-2-1-25,-2-1-39,-1-1 27,-3-1-24,1-1-9,-1-2-247,1-3-274,1 0-229,4-1-121,2 0-557,5-3-1459,4-1-879,2-4 3766,6 1 0,-3 5 0,2 3 0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4:42.5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60 109 16651,'-24'18'-282,"3"-1"175,15-5 46,2 0-1,1 1 9,2-1-9,1 1 17,0-1 45,0-2 0,2 1 6,2-3 39,5-1 33,3-2-78,3-1-193,2-2-20,1-1 70,2-1 82,-2-2 24,-1-2 32,-2-3-1,-2-4-67,-2-1-13,-2-1 21,-1-1 20,-3-2-53,-2-1-61,-2-1-65,0-2-53,-1 0 114,-3 0 163,-1 3 137,-2 2 59,-2 3-25,1 4-28,-2 3-118,0 2-25,1 2-143,0 1-8,0 3 70,1 1 36,2 3-53,1 1-28,1 1 123,2 0-5,0-2 8,2 0 25,4 0 40,4-1-21,4-1 46,5-1-20,2-1-70,2-2-160,3 0-27,-1-1 25,3-3-37,1 0-134,0-4-262,3 0 186,0-1 227,0-1 152,-1 1 30,-3 0 2,-2 1 4,-4 1 282,-5 2 328,-4 1-192,-4 1-164,-3 1-89,-3 1-112,-1 0 380,-1 4-189,1 1-108,-1 5 1,0 3-36,0 0-9,0 2-26,0 0-66,-1 0 19,0-1-25,-2-1-5,1-2 5,-1-2 0,1-2 44,0 0 18,1-3 2,0 1 32,-1-3 63,1 0 15,0-2-628,1-5 99,0-2-21,0-6-60,3-1-7,2-3-179,2-1-8,2-2 294,0 1 227,2 0 0,0 3-9,1 0 45,2 4-72,2 2-71,1 3 124,1 3-9,1 2 34,0 1 67,-1 1 0,0 0 2,-2 2 4,0 1 30,0 1 18,-1 0 2,1-1 53,0 0-48,2-1 40,1 0-36,1 0-60,-1-2-2,0 1 50,-4-1-5,-1 0 41,-4 0 581,-3 0-63,-1 0-147,-4 0 2094,-1 0-2652,0 1 98,-2 1 131,-1 3-5,-3 1-56,1 2-8,-3 1-34,1 1-28,-1-1-107,2 0 65,1 0 34,1 0-37,1 0 17,1-1 25,1 0 6,0 0 0,0-2 5,1 0-2,3-2 36,0 0-36,3-1-6,2-1-238,1-1-9,1-1 71,2 0 69,0 0 102,0-2-32,1-1-7,-2-3-26,1 0 33,-1-1 32,-1 0-1,0 0 6,-2 0 17,-1 0 19,-1-2 1,-1 0-4,-1-1 20,0 1-53,-1-1-33,-1 3-40,0 0 73,-1 4 0,0 0 207,-1 2 236,-1 7-91,-2 2-150,-3 9 19,-2 2 26,-4 3 33,0 3 33,-1 3-86,-1-1-62,1 2-28,0-2-41,0 0 7,2-1-33,-1 0 34,2-2-51,0-1 6,0-1 28,0-2-20,0-2-6,1-3-19,0-1 3,0-2-3,0-3 17,0-2-6,-2-2-44,-2-1 24,-1-1-33,-4-1-33,-1 0-483,-1-2-195,0 0-151,1 0-230,2-3-681,2 1-1794,3-2-1384,4 0 4951,3-4 0,3 5 0,1-2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5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7 15414,'25'-4'-42,"-3"1"123,-13 9-75,-2 0 92,0 2-37,-1 1 12,-1 1 5,-1 0 82,-3 1-17,0-1-3,-1 1-9,-1-1 4,-4 1-32,-3 0-21,-5 0-29,-1 1-20,-2 0-33,-3 0 0,0 1-5,-1-1-32,1 0-13,1-1-31,2-1 2,4 0-44,2-3-8,3-1-499,2-2 61,2-2-156,2-1-3770,0-1 1304,2-5 3191,3 0 0,-2-1 0,0 2 0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2.5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318 0 17500,'-27'19'73,"0"-2"-68,5-9 40,-1 0 42,-1 2 33,0 2 3,0 0-64,3 3-22,0-1-4,3 2 29,1-1-1,2 1-61,2-1 3,3 0 0,0 0 56,4 0-23,0 1-27,2 1-9,1-1-3,1 0 0,1-1 6,1-1-3,0-2 5,0 1 1,0-2-6,0 0 3,0-2 0,0-1-3,0 1-3,0-2-39,1 0 5,1 1 37,0-1-5,0 0-40,0 0 45,1-1 0,0-1 3,1 1-3,-1-1 0,2 2 0,-1 0 0,2 1-3,-1 0-3,0 0 6,1 1 0,1-2 0,-1 1-5,2-2 5,-1 1 3,3-1-1,-2-1 7,3 0-4,-2-1 1,2-1-6,-1 1 0,-1-2-6,0 1-2,0 0 0,-1 0-26,1-1 26,1 2-454,0 1 53,1 0-104,0 1-119,2 1-301,1 1-609,0-1-1685,2 1-1169,-2-2 4396,3 0 0,-10-3 0,0-1 0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3.5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362 43 13479,'9'-19'874,"-4"3"-597,-10 14-64,-1 0-43,0 0-44,-1 1 14,-1 0-14,-1 1-11,0 0-17,-2 0-36,0 0 11,-2 0-3,0 0 28,0 0 53,0 1 25,0 1 26,1 1-34,-1 2-62,0 1-106,-2 1 0,1 2-8,-1 2-29,1 1 32,0 3 2,2 1 0,2 1 0,0 1 3,2-1 3,3-1-3,1-1-61,3-3 61,0 1-3,1-2-6,1 0-2,2-2 11,1 0 9,2-1-1,0-1-2,1 1-6,2-2 0,0 0 0,0 0 0,1 0 0,0-1 0,0 1 2,1-1 4,0 1 36,-1-1-39,1 0 36,0-1-33,0 1 5,0-2-11,0 1 0,-1-1-3,-1-1-3,-2 1-52,-1-1-15,-3 0 20,0 0 44,-2 0 1,-1-1 2,0 0 15,0 0 61,0 1 28,0-1 50,0 1-16,-2 0 2,-1 1-19,-3 1-12,-2 1-13,-3-1-12,0 0-44,-3 0 36,-1-1-34,-2-1-27,-1 0-1,-1 0 79,1-2-53,0 1 19,1-1-22,1 0-31,2 0 0,0 0-3,1-1 0,1 0-3,2-1-2,1-1-26,1 1 26,2-1-37,2 2-383,1 0-4291,2 1 2611,9-2-1395,3 1 3503,7-2 0,-8 2 0,-3 0 0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4.8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108 1 16402,'-5'36'70,"1"-8"17,2-25 19,0-1-2,0-1 2,0 0-10,-1 0-24,-1 0-7,-1 0-23,0 0-34,-1-1 37,0 0-45,-1 0-546,0 0-56,1 0-134,-2 0-202,1 0-676,-1-1-699,1-2-1349,0-1 13492,3-2-7373,38 11 1,-26-5-1,29 8 1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5.6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345 1 15117,'-20'9'45,"3"-2"-42,11-7-3,-2 1 0,-1 0 8,0 2 98,-1 1 20,-1 0-44,0 1-21,-1 1-24,-1 1 5,-1 0 11,0 0-8,-2 1-9,1 0-30,-1 0 30,0 1-36,0 0 3,1 2 50,0 0-45,1 0-8,1 1-50,1-1-3,2 0-9,0-1 9,3 0 8,2-1 45,0 1 3,2 0-3,2-1-6,-1 0 1,2 0-40,0 0 45,0-1 25,0-1-25,3 1 0,1-1 0,2 0 6,1 0 25,1-2 30,1 0-24,1-1-29,0-1 28,2 0-2,0-1-26,1 0 26,-1 0-26,0-1 65,1 0-67,-1-1-1,0 1-5,1-1-240,-1 0-88,1 0-19,0 0-93,-1 0-122,0-1-304,1-1-529,-2-2-388,0-2-1367,-1-1 3150,-4 0 0,-2 2 0,-2 2 0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5.9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48 15058,'32'-24'-151,"-1"4"98,-11 18-171,2 1-602,-1 0-474,-2 1-562,1 0-1308,-2 0 13000,-2 0-7864,-109 9 0,74-7 0,-32 3 0,1-1 0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7.0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206 236 9603,'40'3'0,"-7"-1"0,-27-3 420,-1 0 90,-3 1 3282,0-1-3686,-2 0-16,0-1 36,0 0 8,-1-2 26,0 1 27,-2 0 1,0 0-1,1 0 26,-2-1 0,-1 0-53,0 1-20,-3-1-26,0 0-32,-2 2-66,-1 0-16,-3 1-44,-1 1 10,-2 0-2,-2 0 36,-1 1 36,1 2-36,-1 2-6,2 2-30,0 1-34,2 1 17,1-1 8,3 2-25,1-2-11,4 1-26,1 1 46,3 0 27,1 1 26,1 0-45,1 1 44,0 1 6,1-2-30,2 0 27,1-1 6,2-1 9,1-1-1,-1-2 0,1 0 82,0-2-48,1 0 64,1-3-52,2 0 44,1-1-54,4 0 1,2 0-36,3-2-9,2-2-177,0-2 79,0-2 62,-2-1 27,-1 0-44,-2-1 8,-1-1 40,-2 1 5,-2-2 0,-2 0 19,-2-1 15,-2 0-34,-3-2 0,-1 1-78,-3-2 78,0 0 16,-2-1-16,-2-1 0,-3-1-2,0 1-1,-1 0 3,1 1 8,0 1 37,1 2 8,0 1-44,1 1-9,0 2 0,1 1 0,0 2 8,1 1 45,0 1-44,-1 2 41,2 0-50,0 1-95,0 1-1501,2 1 1764,7 0-42,3 0-9,9 0-117,2-1 0,4 1-39,3-2 39,2 0 0,2 1-33,1-1 30,1 1-244,-2 0 121,-1 1 121,-3 0-211,-3 0 34,-5 0 56,-4 1 0,-4 1-16,-5 1 105,-3 0 37,-3 1 163,-2 1-163,-4 1-154,-4 2-424,-8 1-545,-4 2-487,-5 0-1220,-4 1 2830,2-1 0,11-5 0,5-2 0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7.6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 0 14280,'10'22'305,"-2"-3"-126,-8-12 9,0 1-45,-2 1-90,-1-1-53,-1 0 28,-2 0-28,2-1-45,1 0-53,0-2 95,1-1 3,1-2 65,0 0-93,1-1-185,-3-1-353,0 0-234,-4 0-268,0 0-184,0 0-495,0-1-1940,2-2 3687,3 0 0,0 0 0,2 2 0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08.22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160 0 15845,'36'14'-115,"-6"-2"124,-25-8 170,0 2 42,1 2-61,1 3 5,0 1-31,1 3-30,-1 2-43,2 1-61,-2 0 0,1 2-5,-1 0 5,1 0 0,-2 1-53,0 0 53,-2-1-3,-1-2 3,-2 0 50,0-3 3,-1 0 34,-4-1 20,-2-2-9,-5 0-9,-5-1-47,-4-1-42,-5 1-140,-2-2-274,-1 0-115,-2-1-93,2-1-100,1-2-129,1-1-794,3 0-1082,4-1-4509,3 0 7236,3-2 0,7 0 0,0-1 0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0.55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261 3 15996,'-29'-1'51,"4"0"-15,13 1 17,-1 1 17,0 2-8,-2 2 16,-1 2-3372,-1 2 3339,-1 0 8,1 2-19,0 1 2,4 1-36,-1 0 9,4 1-4,1 0-5,1-1-8,3 1 3355,0-2-3353,3 1-27,0-1-4,2-1 37,0-1-8,0-2 8,3 0 0,3-1 0,5 0 53,4-2-53,4 0-336,4-2-134,6-2-107,1-1-67,5-1-235,0-2-550,1-1-206,-1-1 67,-1-1-431,-4 1 1999,-3 0 0,-12 3 0,-6 0 0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1.6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302 9 16184,'-31'-5'3,"3"1"-3,11 4 36,1 0 70,-1 0-8,0 0-28,0 1-8,1 1-17,0 2-45,1 1-9,2 0-35,-1 1 7,2 1-16,1 0 19,0 1 34,2 1-5,0 1-48,0 1-1,2 0-7,0 1 24,2-1-16,3 1 48,0-2 5,2 0-59,0-2 59,0 0 36,2-2-36,1-1 0,3-1 31,0-1-23,2 0 34,2-2 48,1 0 5,4-1-95,2 0-232,3 0-15,0-2 26,2-2 78,1-3 45,-1-2 37,-1 1 19,-2-2 42,-2 2 81,-3-1 51,-4 2-34,-2 0-54,-3 2 18,-1-1-26,-1 0 18,0 0 32,-1 0-32,-1 2-18,0 0 34,-1 0 11,1 2-576,-1 1 495,0 6 78,2 1-78,1 6 36,2-1 18,1 1-49,2 1 32,1-1-4,2-1-33,2-1 6,2 0 5,2-3 28,3-1-39,1-2-344,1-1 50,2-1 73,0-2-23,2 0 56,0 0 46,0-3 44,0 0 95,-3-3 3,-2 1 73,-5-1 78,-4 3 109,-5 0 6,-3 2-78,-3 0 537,0 1-753,-5 3 28,1-1 6,-6 4-1,1-1-5,-2 1-31,0 0-5,2 0 36,1-1 62,1-1-9,1 1 8,0-1 9,1-2 3,0 1-3,1-2-17,0 0 367,2-1-1024,2-5-52,4-1 113,5-7 123,5-2 123,5-3 199,5 1 90,2 1 2,1 0 1,-1 4-6,-2 1 11,-3 1 299,-2 3 60,-5 2-65,-2 2-143,-4 2-25,-3 0-65,-1 1 71,-2 0 56,1 2-12,0 1-25,2 3 6,-1 1-6,1 2 9,-1 1-12,-1 1-41,-1 0-37,1 1-37,-2-1-24,0 0-9,0 0 0,0-2-6,0 0 6,1 0 0,1-1 3,2 1-3,1-1-34,3 1-590,3-2-101,4 1-292,3-2-876,4-1-1618,2-3 3511,-1 0 0,-10-2 0,-5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6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0 15694,'-19'45'319,"2"-8"-196,9-28-36,1 0-25,-1 1-26,0 1 17,-1 2 17,1 1-33,-1 2-37,1 1-6,-1 0-5,2 0-23,1 0 29,2-2-32,1-1-8,3-1 3,-1-2 31,1-2-50,0 0 27,0-1-19,0-1 8,3 0 11,1-1 26,3-1 8,1 0-34,1-3-526,2 0-232,1-2-342,1 0-295,1-2-615,2-3-1318,-1-1 3362,-2-2 0,-5 3 0,-3 2 0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2.9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256 1 15019,'-30'47'347,"3"-4"-204,10-18-28,0 1 28,0-1-37,0-1-16,0 0-88,1-2 7,-1 0-1,2 0-8,0-1-59,3-1 57,0-2-4,3-1-56,2-3 51,2-1 8,2-2-30,1-2 27,1 0-5,1-3-31,0-2 31,0-1 11,0-2 1016,0 0-954,4-6-62,0-2-9,5-6-35,-1-1 10,2-1 26,1-2-82,1-1-25,2 2-8,-1 0 8,3 2 20,1 2 5,0 2 1,2 3 47,2 1 5,-1 2-52,1 1 19,-2 1-11,-2 2-6,-2 0 14,-3 1 42,-1 2 28,-1 3 1,-2 2 2,-1 1 30,-1 2-24,-1-1 39,-2 1-42,0 0 41,-2 0-35,-1 1 44,0 0-42,0 1-2,0 1 33,0-1-31,0 1 59,-1-1 19,-1-1 60,-1-2 19,-2-2 98,0-2 5,-2-1-69,-1-1-56,-4-1-26,-2-1-50,-3-1 36,-2 0-27,0-1 8,0 0-43,2 0 7,2 0-6,1-1-45,4-1 2,0 0 4,2-1-6,1 0-6,0-1 6,2 2 0,1-1-61,1 1-96,2 0 17,0 0-669,1 1 464,2 0 345,4 1 115,6 0-70,5 0-20,5 0-25,4 0-274,2 0 159,0 0 115,1-1-6,0-1-128,1 0-70,-1-2 16,1 1-25,1-1 54,-1 0 41,1 0 20,-2-1 45,-2 0 50,0 0-42,-2-1 37,0-1-29,-1-1 29,0 0 2,-1-2 6,-1 0 0,-2-1 6,-2 0 92,-2-2-45,-2-1 37,-2 0-17,-4 0 5,-1 0 20,-4 1 28,-1 2 6,-2 1 260,0 2-31,0 2-185,-2 2-173,-1 2-3,-4 1 3,-2 1 8,-2 0 51,-1 1-54,-2 2 0,-1 3 62,-2 4 37,0 2 50,-2 1 11,1 3-98,0 1-31,2 2-6,2 2-30,3 1-3,3 0-8,3 2 2,3-2 3,1 1-33,4-2 28,5-1-65,5-2-437,8-3-355,4-1-468,4-4-1980,4-4-1323,-1-3 4636,4-2 0,-19-1 0,0 0 0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4.7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270 4 17357,'-30'-2'-174,"3"2"130,11-1 7,0 1 37,-1 0-5,-1 3 2,-1 1-3,0 4-39,0 2-16,1 1 16,2 2-17,1 0 9,3 1 48,2 0-4,2 0-36,3-1 37,2-1 8,2 0 0,0-2 3,1 0 0,2-2 41,1-1-10,2-1 39,2-1-23,0-2-13,1-1 33,1-1-6,1-1 6,1 0-36,2 0-23,2-2-8,2-1 25,2-2-28,0-2-157,1-1 101,-1 0 50,-1-1 6,-1 0 6,-2 1-3,-2 0 5,-2 2 40,-2 0 13,-3 3-55,-2 0-1,-1 1-2,-1-1-3,0 1-115,1-1 17,1-1 0,1-1 45,1 0 53,1-1 37,-1 0-29,0 0 45,-1 0-8,0 1-37,-1-1 54,-1 2-9,0 1-8,-1 1-37,0 0-5,-1 2-585,0-1 579,0 3-31,-1 0 34,1 1 429,-1 2-250,0 0-117,0 3-18,0 1 68,0 2 12,-1 1-71,0 2-45,-2 2 51,-2 2-51,0 1 1,-2 3 41,-2-1-47,0 2-3,-3-1 3,1 0 5,-2-1 51,0-1-14,0-2 16,0-3 26,0-2-20,1-2 20,-1-1-17,-1-2-17,0 0-19,-1-3 28,0 0-32,-1-3-30,1 0 0,-1-2-2,1 0-32,0 0-350,3 0-41,0-1-60,4-2-103,1-3-361,3-2-498,3-2-1584,1-4-130,5-2 1056,3-2 2105,11-7 0,-10 14 0,2-3 0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5.1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81 0 15713,'-16'43'34,"0"-6"-45,7-20-42,-1 1 11,2-2 42,0 1-3,3-1-8,0-2-59,3 1-20,0-3 12,2 0-396,2-2-88,4-2-149,3-3-284,5-3-447,4-1-333,3-3-1409,3-4 3184,-1-2 0,-9 2 0,-5 2 0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6.1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124 1 11555,'0'9'2781,"0"-2"-2146,0-7 1037,0 0-1672,-17 5 45,7 1 8,-16 5-8,11 2-45,0 1-70,2 0 8,2 0 1,4 1 16,1-1 36,4 0 1,1 0-28,1 0-18,0-2 54,0-1 3,2 0-3,1-1 0,4-2 0,1 0 0,1-1 0,2-2-3,0-1-69,2-2-175,0-1 88,2-1 7,1 0 1,0-4 62,1-2 10,0-4 74,0-1-49,-3-2 54,-1 0 9,-1 0 69,-3 0 12,-2 0-1,-3 0-80,-1 1 61,-2 0-65,-1 1 4,0 0 64,0 1-68,-1 2 65,1 0-25,-1 1 25,0 2 213,1 1-132,0 2-1551,0 1 1400,3 1 42,3 0-36,5 2 36,5 1-34,3 3 34,3 1-42,2 0 11,3 0 68,2 0-35,3-1 38,2-1-12,3-2-70,2 0-269,0-2 73,0-1 45,-2 0 69,-3-2 77,-4 0 5,-5-3 45,-6 1 97,-5 0 206,-6 2 41,-4 0-176,-2 1-87,-2 0 120,-1 0-86,-2-2 8,-1 0-65,-4 0-16,0 0 3,0 1-90,-2 0 0,0 1 0,-1 1 53,-1-1-53,-2 1-67,1 3-57,-2 2 26,0 4 28,1 3 9,-1 2-1,2 2 17,0 2 12,2 0 27,3 0-30,2-1-26,2 0 54,3-3-29,0-1-16,1-1-8,3-1 55,2-2 0,4-2-198,4-1-140,3-2-32,3-2 21,3-1-57,4-2-27,2-3 69,1-3 0,1-3 0,-2-2 17,0-1 26,-3 1 184,-2 0 143,-5 0 106,-2 1 85,-4 1 307,-3 2 225,-3 3-93,-3 0-145,-2 3-102,0 0 681,-1 1-1027,-2 7 41,-1 0-72,-3 5 5,-1 0-6,0-1 49,1 0-46,0-1-2,2-2-1,0-1-5,1-2-5,1-2-1,1 0-344,0-1 269,1 0 81,1 1 106,3 0-53,2 0-53,4 0-106,3 0-222,4-1-27,3 0-37,4-1-28,2 0 42,4-2 81,0-1-28,1-1-325,-3 1-2,-1 0 136,-3 1 133,-3 0 94,-3 1-2,-2 0-157,-4 0-288,-2 1-194,-2-1-248,-2 1-18,-2-1 1196,-2 1 0,-2-1 0,0 1 0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6.5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 70 13784,'-3'-35'-6376,"1"6"6376,2 26 0,0 1 0,0 1 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18.6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351 23 13404,'-23'-11'694,"4"2"-479,12 8-2,1 1-42,-1-1-9,0 1-19,-1-1-45,0 1 9,-1 0 35,0 0-27,-1 0-17,0 0 9,-2 0 35,-1 1 35,0 0-26,-2 2-53,1-1-56,0 1-34,2-1 26,1 0-34,2 0 0,1 1 50,-1 1 46,0 1-32,-1 2 31,-1 2-33,0 2-26,0 1-36,-1 3-5,2 0-40,0 1-34,3 0 35,3-1-1,2 0 36,1-3 1,1 0-37,2-2 42,2-2 3,3-1 3,1-2 50,2-3 26,2-1 19,3-1-11,2-2-34,5-4-45,2-4-8,3-3-89,2-4 30,-2-1 59,-1-1 70,-4 1 25,-3 0-14,-4 1-72,-3 1 69,-3 2-33,-3 2 36,-2 1 34,-1 4-20,-2 2-25,0 1-1313,-1 3 1243,1 4 151,2 2-19,3 3-88,1 1-35,2 2 36,1 0-37,1 0 54,0 0-18,1 0-44,1 0-369,1-1-340,2-1-265,1 0-581,0-3-1337,2-2-1218,-4-2 4110,0-2 0,-8 0 0,-2 0 0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1.4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240 35 17175,'-18'-18'-25,"1"3"-9,4 14-22,0 0 48,0 1-45,0 0 8,0 0 36,1 0-35,0 0 10,1 0-2,-1 0-6,1 2 33,0 0-27,0 2-1,0 0 4,2 1-12,0 1-25,2-1 0,1 2 25,0-1-8,2 2 19,1 1-19,0 0 17,2-1 27,0 1-44,1 1 8,0 0 43,3 0 2,1 1 0,3 0-3,3 0-6,2-1 7,2 1-7,2 0 1,0-1-26,0 0 31,-1-1 1,-1-1-1,-3-1-50,-2 0-1,-3-1 52,-1-1-1,-3-1-31,-1 0 34,-1-1 81,0-1 26,0 0 16,0 1 25,-1-1-5,-2 0-3,-1 0-53,-4-1 3,-1 0-12,-2-1-25,0 0-11,0 0-5,-1 0-35,1 0 10,0 0 18,1-1-30,0-2-47,1 0 10,-1-1 37,2 0-2,0 1-435,4-1-120,0 3-118,3 0-174,0-1-700,1 0-1606,2-3-659,4-1 3814,2-1 0,-1 2 0,-3 2 0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3.0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196 0 15114,'-47'85'93,"8"-13"-85,28-52-8,1 0 98,0 0-45,0 0-44,1 0-9,0-1 0,0 0 72,1-1-66,0-1-6,1-1-36,1-2 2,1-2-22,2-1 22,0-1-10,2-2 7,0-1 34,1-1-5,0-3 8,0 0 1350,0-2-1350,0-5-45,0-1 45,0-6-6,0 0-55,0-2-37,0 0-26,1-1-184,3 1 23,1-1 2,5 1-3,3 1 26,3 1 36,4 1 20,3 1 50,2 2 84,1 2 58,-1-1 10,-1 2-4,-2-1 3,-1 2-42,-2 0 1,-2 1 38,-1 1-75,-3 0 73,-1 1 2,-1 0-58,-1 0 55,-1 0-44,-1 2 3,-1 1 50,-1 2 2,-1 0 35,-1 2 8,-1 0-43,-1 1 43,0 1-45,0-1 9,-1 0-9,-1 0 81,0-2 17,0-1 56,0-1 70,0-1 70,-1 0 11,-3 0-92,-4 0-9,-4 1 0,-3 0-69,-2 1-37,-3-1-56,0 1 3,1-1-40,1 0-5,3 0 0,2-2 3,5 1 3,2-2 5,3 0-3,2-1-495,0 0 487,1 3 8,2-1 152,3 4-62,4 0-11,5 1-42,3-1-9,4 0-33,2-2 42,3 0-40,2-1 4,1 0-9,1-2-322,1-1 81,1 0 98,0 0-42,1-1 76,-1-1-157,-1-1 22,-1-1 146,-2-2 70,-2 0 28,-2-1 9,-4-1-4,-2 0 49,-3 0 7,-3 0 29,-1 0-26,-3-1 17,-1 2-19,-3-2 8,-1 2-62,-2-2 26,0 1 22,-1-1-3,0 1 34,0 0 3,0 3 80,-1 0 122,0 2-68,0 2 173,0 0-671,0 1 193,0 0-43,-1 0 35,0 0 89,0 1 249,-2 2-143,0 1-106,-2 2-33,-1 1-20,1 1 11,0-1-3,1-1 0,1 0 37,1 1-37,1-1 39,0 0-39,1 1 1,0-1 35,1 0 9,0 0 3,0 0 0,3 0 0,1 0-6,4 0 11,1-1 45,2 0-16,3-2-29,1-1-8,5-1-159,1 0-1,3-1 54,2-1-74,0-2 12,1-2 26,-1-2 52,-1 1 90,-2-1 6,-2 1 47,-2-2 11,-2 1 34,-4-1 9,-1 1 35,-4 0 1,-1 1-11,-3 1 134,-1 2 61,-2 0-58,0 2-269,-4 6 37,1 0-37,-3 6-42,1-1 36,0 2 0,2-1 6,1 2-53,1-1 25,0 1 28,2-1 51,2-1-49,4-1 49,3 0-46,2-1 1,2-1-6,2-1-132,2-2-204,2-1 115,1-1 34,0-1 72,2-1 34,0 0-6,1-1 50,0-2 37,-1-2 54,0-2 7,0-3 1,-1-2-26,-1 1 37,-2-2 42,-2 0 0,-2-1 27,-4 0-27,-2 0-36,-2 0 27,-3-1 9,-1 2-17,-2 1 140,-1 2 50,-1 2 40,0 2 81,0 2 19,0 2-428,-1 1-70,0 0-8,-2 0-9,1 0 0,-1 0-87,0 0 85,-3 0 47,0 2-3,-1 1-103,1 0-34,1 0-157,2 0-286,1 0-234,1 0-351,-1 1-1075,0-1-1817,0 0 3254,21-16 0,-16 11 0,17-13 0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4.6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1 156 16665,'43'29'101,"-5"-4"-64,-24-18 16,2-1-53,2-1 8,2-2 37,3-1-45,1-2-188,0 0 37,1-2 20,-2-3 122,-2-2 9,-3-3 53,-5 0-19,-2-1 19,-4-2-8,-2 0-45,-1-1 0,-2-1-3,-2-1-33,0 0-17,-1-1 47,-1 1 6,-2 1 0,0 2 36,0 1 1,0 4-37,0 0 0,1 4-6,-1 0-89,2 3-507,1 0-3151,1 0 3073,3 1-465,2 0-387,5 3-1511,1 0 12873,-2 1-7373,-24-8 1,13 4-1,-19-5 1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5.7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272 65 12344,'35'-10'518,"-6"1"60,-27 4 7,-1 1-117,0 0-138,-1 0-106,-2 0-20,-3-1-52,-2 1-29,-3 0-34,0 1-7,-2 0-12,-1 1 8,-2 1 12,-2-1 8,0 2 0,1 0-28,-1 0 0,0 0 0,0 3-9,0 1-16,0 2 0,0 2 16,1 1-52,1 0-4,1 4 32,2 0-37,2 3 50,2 0-50,2 1-11,3 0-23,1 1-10,0-1 38,2-1-28,3 0 32,1-1 2,4 0-3,3-3 3,0 0-6,1-3 6,0-1-28,1-2 28,-2 0 0,1-2 0,-2 0-3,0 0-2,-2 0-1,-2-1-5,0 1 11,-2-1 11,-2-1 93,-1 0 515,-1-1-594,-5 0-17,-4 0-8,-6 0 53,-3 0-50,-2 0 34,0 0-32,3 0 46,1-1-23,5 0-28,1 0-98,2 0-334,2 0-114,0-1-187,1-1-340,3-2-1080,1 0-1874,1-2 4027,4-1 0,-2 3 0,2 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6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1 10510,'1'13'2775,"0"-2"-1929,-1-11 518,0 0-1524,2-1-19,-1 0 171,2 1 8,-1 2 115,1 0-62,1 3-17,1-1-33,-1 1 42,0 0-45,-1-1 53,0 1 0,-1 0-44,0 0-1,0 1 65,-1 0-12,0 0-7,-1 1 16,1-1 19,-1 1 18,0-1-9,-4 0-20,0 0-42,-6 1-30,0 0 0,-2 1 30,-1-2-36,1 1-11,0-2-68,4 0 9,0-1-11,3-1-17,3 0-17,1 0-8,1-1 25,0 0 20,0 0-31,0 1 2,0-1 29,0 1 33,0 0-8,2-1 44,1 0 7,4 0 2,0-1 44,3-1 10,-1 0-46,2 0 70,2 0 4,1 0-82,1-3-636,1-1-296,-1-2-351,-1-1-705,0-1-1607,-4 1 13425,-1-1-7373,-74 26 1,49-15-1,-52 19 1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6.1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198 0 16077,'-28'30'124,"3"-3"-26,6-6-12,2 1-41,0 2-36,2 0 38,2 1-47,0 0-45,2 1 1,2-3 10,1 0-2,1-2 33,2-1 0,1-1 3,1-2-45,1-1 3,1-2-31,0-2-5,1-3-482,0 0 0,1-2 95,1-2-2,2-1-172,1-1-201,1-2-314,0 0-291,1-2-361,0-3-422,1-1 2228,-2-4 0,-2 4 0,-1 0 0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7.1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 24 10804,'-10'-13'1834,"2"2"-1761,8 11 723,0 0-653,17 13-42,-4-6 14,19 9-71,-6-11 74,3-1-65,5-2-8,1-1-9,2 0-36,-2-1-3,-3 0-58,-2-2 5,-5 0 22,-2-2 23,-5 2-67,-2 1-15,-5 0 23,-4 1-30,-1 0 10,-3 0 82,1 0-65,0 0 70,0 0-42,0 2 45,-1 1 73,-2 0 350,1 2-45,-2-1-12,0 2 1,0 0-154,0 1-70,-2-1-45,-1 2-28,-2-2 19,-1 2 1,0 0-28,-1 1-57,-1 0 32,-1 1-32,0 0-2,0 0 3,-1 0-4,1-1-2,0-1-2,1-1 2,1-2 0,3-2 2,1-1 43,2 0 554,0-2-739,1-5 51,1-1 2,1-6 25,3-1-150,3-2-54,2 0 98,3-2 103,3 1 12,2 1 8,4 1-42,1 1 51,1 3 28,1 0-65,1 3 28,-1 1 0,1 1 40,0 1-4,0 2-72,-1 0 73,1 1-29,-2 1 4,0 0-4,-3 0-44,-1 1 73,-3 1 8,-2 0-3,-3 2 3,-1 0 5,0 0 40,-1-1 0,0 0 36,0-1-47,1 0 22,2-1-53,-2 0 30,2 0 130,-3-1 77,-1 1-108,-2-1-17,-2 0 36,-1 0-25,-3 0 1641,1 0-1591,-2 2-176,-1-1-25,0 2 25,-4 1 95,0 2-89,-3 3-6,-1 2-70,0 1 19,1 1 7,1 0 10,3-1-11,2 0 12,1 0 24,1-1 4,2 0 2,3 0 0,3-2-3,4-1 6,0 0 6,3-3 30,1-3-36,3 0-196,2-2 48,3-2 28,0-2 117,1-4 3,-2-2 8,-3 0 34,-1-2-36,-3 0-6,-1-1 36,-2 0-30,-1 1 72,-2 0 34,-1 2-14,-3 1 6,-1 2-9,-3 2-25,-1 3-25,0 0 28,-1 1-73,-2 4 165,1 2-78,-3 3-87,1 1-42,0 1 8,0-1-2,1 0-6,1 0 33,1-1-52,0 0-43,4-1 26,2 0-1098,17 1 285,-2-2-509,13-1-1566,-5-3-391,4-2 3357,-3 0 0,-11 0 0,-7 0 0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7.4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240 34 18396,'-76'-19'224,"13"5"-191,50 16 4,0 2-32,0 3 1,2 1 0,0 1-6,1 2-54,1-1 12,2 1-2,1 0 35,2-1-33,2 0 9,1 0-12,1 0-25,0 0-42,1-1-62,4-1-408,5-1-51,5-2-115,5-2-391,5-1-729,5-2-1459,3 0-724,-3-1 4051,1-3 0,-16 1 0,-2-1 0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7.7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121 0 12980,'12'12'1745,"-3"-2"-997,-9-10 1612,0 0-2360,0 3 0,-4 2 8,-4 4-8,-6 4-36,-2 3-17,-1 4-6,-1 1-3,2 1-16,2 0 8,2-2-17,3 1 42,3-2 12,2-1-4,2-2-41,1-2-488,1-3 48,0-2 3,0-4-45,1 0-59,-1-4 29,2 0 46,-1-1 85,0 0-729,0-1 52,1-2 315,-1-3-136,0-3-768,-1-2 1725,0 0 0,0 4 0,0 1 0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29.1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0 100 13966,'58'15'249,"-4"-4"-176,-22-9-64,1-2 35,-1 0-32,1-1 32,-2-1-41,0-1 3,-2-2-6,0 1-73,1-2-448,-1 2 115,0-1 36,0 0 118,-3 0 207,-2 0 45,-4 1 0,-4 2 9,-6 0 587,-3 1-119,-3 0-153,-2 1 239,-2 0-507,0 2 487,0 2-170,-2 3-160,-2 2-1,0 1 10,-1 0-46,1 1-61,-1 0-45,0-1-25,0 1-37,1-1 0,-1 0 29,2 0-12,-1 0-25,1-1-34,1-1 26,1 0 2,0-2-27,1 0 33,0-2 5,1 1 40,3-1-11,3 0-34,3-1-45,2 0-190,3-2-3,0 0-65,2-1-24,-1 0 33,1 0 28,0 0 5,0-2 49,0-1-130,1-1 20,0-1 95,0-1 138,0-1 80,-1-2 1,-1-1-28,0-1-18,-1-2 54,-2 0 0,-1-1 107,-2 2 47,-2 0 383,-3 3 29,-1 2 2,-2 4-33,-1 1 215,-1 2-618,0 3-101,-2 1-31,-1 3-53,0-1 44,0 1-44,2-2 19,1 0 23,0 0 11,0 0 0,1 0 0,2 0 3,3 0-3,4 0-112,3-1-260,3-1 47,3 0 76,3-1-135,2 1 82,1-2 167,1 0 102,0-1 24,-1-1-16,-3-2 25,-3-1 151,-4-2-8,-3 0-53,-4-1-90,-1 1 0,-2-1 44,-1 0 10,0 1 223,-1 1-48,0 1-105,-1 1-80,0 1 186,-1 2-160,-2 3 241,-1 2-118,-3 3-98,-2 2-25,-1-1-17,-1 2-47,1-3 0,0 1 38,1-3 1,1 0 8,1-2 1,0 0 7,3-2 62,-2-1 26,3-1 425,0 0-846,0-2 73,1-2-36,0-3-266,2-2-20,4-2 0,4-1-30,4-2-1,3-1 121,0 1 260,1 0 126,-1 3-27,0 2 19,-2 3 8,-2 2-8,-1 1-20,-3 2 28,0 0 45,-3 0 260,-1 1-159,-1 0 42,-2 0-9,0 1 54,-1 1-9,0 0-61,0 1-20,1-1 33,0 1 40,0-1-73,1 2-62,0-2 6,2 2 23,0-1 13,3 0-16,1 0 2,2 0-22,1 0 23,2 0-57,1 0-2,1-2 47,2 1-48,1-1 32,3-1-37,2 0-51,0 0-430,2 0 55,-3 0 426,-3 0 0,-3-2 9,-4-2 72,-3-3-78,-3 0 95,-2-3-28,-2 2 11,-2-1-20,0-1 21,-1 1 192,-1 1 17,-1-1 0,-2 1-33,-1 1-82,-1 1-72,-1 1 44,0 0-13,1 0 5,-2 1 8,1 1-58,0 1-57,0 0 1,1 1-23,-1 0 23,1 1 53,-1 0-51,0 0 6,-2 0 28,-2 2 25,0 3 0,-3 4-53,-1 2-42,1 2-5,0 2-48,2 1-1,3 0 4,3-1 44,2-1-64,3 0 62,1-1-45,4 1 19,2-2-2,7-1-191,2-1-229,4-1-160,0-2-101,3-1-308,0-2-510,1-1-1514,-1-2-1053,-2-1 4102,-1 0 0,-10 0 0,-1 0 0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30.8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13798,'0'0'0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5:31.1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 24 12622,'-2'-9'2310,"1"2"-1428,1 7 423,0 0-2055,2 0-387,2 0-1630,5 0-2217,2-2 14814,3-3-7373,-32 9 1,18-7-1,-25 10 1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07.11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18413,'37'43'-14,"-5"-7"5,-21-25 4,0 0-7,1 0 12,-2 1 6,1 0 0,0 0-6,-1 1-6,0-1-2,0 1-1,0 1 1,0-1-26,0 1 34,0 1 0,0 0 0,0 0 3,1 0-3,-1-2 0,-1 0 3,1-2-3,-2-1 3,0-1-1,-1-1 7,1-1-1,0 0-2,0-1-1,1 1 4,-1-2-9,1 1 3,0-1-3,-1-1 8,-1-1 0,-2 0 1,-1-2 50,-1 0 27,-1-1 690,-2 0-1137,0-3 16,-1 0-19,-3-4-112,0 1-170,0-1-326,0 1-646,1 0-1334,1 0-618,1 0 13400,0 1-7373,12 28 1,-8-18-1,8 22 1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07.5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0 381 17505,'8'-48'51,"2"6"-51,8 26 0,2-2-3,2 1 3,0-2 3,2 0 5,0 0 26,0 0-34,0 0 0,-2 2-6,-2 1 3,-1 0 1,-1 3-1,-3 0-3,0 2-39,-2 1 3,-1 0-2,-1 1 10,-1 1-2,-1 0-6,-2 2-205,-1 2-192,-2 2-65,-2 1-2647,-1 0 1911,0 5-706,0 1-2128,1 3 4074,-1 2 0,0-6 0,-1 1 0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09.6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16892,'30'43'17,"-2"-7"-9,-15-25 26,2 0-26,0 0-5,2-1 3,-1 0 2,0-2-2,-1 0-3,-2-2-3,0 0-6,-3 0 6,-1-1 0,-1 0-3,-1 0 3,-1-1 0,0 0 3,-1 0 0,1-1-3,-1 0-3,-2-1-8,1-1-446,-1 0 124,0 0-31,-1 0-45,0 1-117,0-2-1146,-1 1 196,0-1-296,0 1-435,1-1 1534,-1 0 1,0 0-1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0.6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9416,'7'14'2800,"-2"-3"-2112,-5-11 2021,0 0-2575,0-4-47,0 3-87,0-4-865,0 5 677,2 0 82,0 0 106,4 0 70,1 0 28,3 0-26,3 0 54,2-1-19,0 0-99,1-1-8,-2 1-358,-3 0-99,-1 0-18,-3 0 35,-3 0 14,-1 1-4466,-2 0 4892,-5 4 0,3-3 0,-4 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7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14540,'25'10'510,"-3"0"-457,-11-5-11,-1 0-42,-1 0 0,2 0 0,-2 0 3,1 0-3,-1 0 8,-1 0-2,0 0 39,-3-1-40,0 1 32,-1-1-29,-1 1 98,0 1-8,-2 2 0,1 1 0,-2 1 9,0 2-9,0-1-11,-4 3-23,-1-1-11,-3 0-11,-1-1-31,-1-1 40,2-3 2,0-1-8,-1-2-9,1-1 6,-2-2-42,-1 1-227,0-1 23,1-1-62,0 0-28,1-1-98,1 0-182,2 0-154,0-1-292,2-3-458,2-1-1392,1-3 2870,1-1 0,0 3 0,0 2 0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10.0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325 1 17685,'-27'43'582,"-1"-2"-478,3-18-18,0 1-16,1 0 17,1-1-53,1-1-29,1-1 49,3-1-54,1-3 2,3-2 4,1-2-6,2-2 3,0-1 2,1-1-5,2-2-5,0-1-40,3 0 42,0-2-5,1-1-43,2 0-27,0-2-2442,1-1 1560,3-3-628,3-1-641,4-4-823,3-1 3052,1-2 0,-5 5 0,-3 2 0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11.7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16397,'50'0'-84,"-8"2"81,-26 3 3,0 0 0,-1 0 31,0-1 5,-1-1 17,-1 0 34,1-1-34,-2-2-8,-1 1-37,-3-1 62,-1 0 20,-2 0 14,-2 0-104,-2 0-485,-1 0-89,1-3-22,-1 1-163,0-3-465,0 0-924,0 2-627,0 0 2775,0 2 0,0 0 0,0 1 0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12.0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 16100,'46'5'3,"-8"-1"-12,-23-7 1,-1 1-1,0 1-35,-1-1-525,0 0-36,0 1-58,-2 1-284,0-1-736,0 1-473,-2 0-1520,1 0 3676,-3 0 0,-2 0 0,-3 0 0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39.6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42 0 14784,'-19'3'481,"4"0"-301,12-3-66,1-1-114,0 1-1321,2-1 1321,2 0 151,4 1-25,4-1-81,3 2 0,2 1-40,1 1-5,1 1 6,0-1 5,-2 0-8,0-1-3,-1 1 8,-1-1 29,0 0-32,1-1-5,0 0-280,1-1-17,1 0 107,-1 0-6,1 0-11,-3 0 52,-2 0 147,-2 0-48,-2 0 31,-2 0 22,-2 0-115,-2 0-285,-1 1 773,-1 1-17,-1 1-76,-2 2-42,-4 1 9,-2 1-48,-2 2-104,-2 1-92,-2 1 0,-1 2 79,-2 2-26,1 0-8,-1 2-40,-1 1 40,1 0 0,0 1-45,0-1-6,1-1 1,3-2 5,1-1-9,4-2-27,1-3 0,2 0-1,2-3-8,1 1 1,2-3-54,1-1 0,1 0 89,0-1-47,0-1 56,0 1-3,0-1 241,0 1-95,3-2 36,2 1 9,4-1-45,1 0-20,3 0-78,2-2-40,2-1-2,2-2 0,1-1-6,1 0-39,0 0 9,0 0-4,-1 1 29,1 0-465,0 0-110,-1 1-83,1 1-166,-2 0-591,-1 1-299,-2 0-1184,-3 0 2906,-2 0 0,-5 1 0,-3 0 0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28.7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75 22 15097,'-34'-10'941,"6"2"-605,28 7 510,-1 1-765,-1 0-75,1 0-4,-2 0 138,1-1-42,0 0-1164,1 1 1242,5 0-28,0 3-61,6 1-78,0 3 2,1-1-8,0 2-3,1-1 0,0-1 0,0 2 2,2 0 49,0 0-51,1 1 11,2 1-8,-1 0-3,2 0-3,-1 0-31,0-1 32,-1 1 2,-2-1-45,0 0 45,-1 0 3,-1 0-3,0 0 2,-2 0 4,1 0-6,-2 0 0,0 0-6,0 0 6,-1-1 0,0 1 6,0-1-3,-1-1 0,0 0-3,-1-1 0,0-2 0,-1 0-6,-1 0 0,0 0 4,-1-1-7,1 1 9,-1 0 0,1 0 0,0-1 0,-1 0 3,1 0 0,-2-1 8,0-1-5,-1 1-18,0-2-91,-1 1 181,1 1-33,0 0-11,1 1-32,-1-1-2,0 0-711,0-1 118,-1 1-65,0-1 10488,1 0-8869,-4-7 0,2 5 0,-2-5 0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6:29.2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7 413 16321,'-4'-37'-45,"2"5"-25,5 26 34,5-3 33,4-2 0,3-1 0,4 0-2,1-2-1,2-1 6,3-1 3,-1 0 5,2-2 29,-1 1-1,-1-1 26,-1 1-1,-2 1-19,-1 0-33,-2 0-1,-1 1-8,0 1 0,-1 0 0,-2 2-8,0 0 2,-2 2 1,-1 0-4,-2 1 6,-2 2 3,-2 1 6,-1 3-6,-3 1-1621,-1 1 929,-3 4-171,-2 1-685,-6 5-555,-2 4-1615,-3 3 3718,1-1 0,7-5 0,2-4 0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7:08.0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54 85 16192,'-19'-12'11,"4"2"59,12 9-16,1 0-54,-1 1-104,2 0 9,-1-1 95,-1 1 53,1 0 17,0 0-302,1 0 232,3-1 176,3 0-8,6 0-106,2 0-54,3 0-2,2 0-4,0 1 7,-2-1-6,-2 1-3,-3-1 0,-2 1-34,-3 0 34,1 0 8,-2-1 1,1 1 61,0-1-9,0 0-16,2 1-42,0-1 0,2 0 5,1 0 29,3 0-37,2 0 0,0 0-9,1-1-2,1 1-23,-2-1 26,-1 2-37,-2-1-8,-2 1 8,-1 0 12,-2 0-12,-2 0 39,0 0 1,-2 0 2,-1 0-3,-1 0 3,2 0 3,-2 0 68,1 0 46,1 0-52,2 0-54,2 0 37,1 0-36,0-1-1,0-1-2,-2 1 47,-1 0-20,-3 1-24,-2 0 5,0 0-28,0-1 14,0 1 53,1 0-53,0 0 176,0 0-108,2 0-68,1 0-45,0 0 39,1 0 3,-2-1-2,-1 1-57,0-1 62,-1 1 98,1 0-25,1-1-67,2 1 27,0-1-27,1 0 2,-1 0 1,1-1-4,1 0-5,0 1 0,2-1-3,-1 1-2,1 0-6,-1 0-31,-1-1 33,-2 1-38,0 0 10,-4 0 32,0 1 313,-1 0-387,0 0-10,0 0 89,3-1 11,1 0 53,2 0-64,3 0-11,0 0 3,1-1 2,-2 1 3,-2 0 3,-3 1 3,-1 0 33,-1 0-3687,-1 0 1469,-5 3-1360,2 0 1398,-1 3 11974,1-3-7373,8-9 1,-6 5-1,6-7 1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7:08.75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69 1 16419,'28'16'56,"-1"-2"-48,-10-8 1,1 0-6,1 0 2,0-2 1,-1 0-6,0 0-45,-3-1-25,0 1-17,-4-1 17,-2 0-56,-3-1 48,-3 0 16,-2-1-27,0 0 89,-1 0 89,0 1 9,0 1-56,0 0 20,0 0 53,0 1 36,-2-1-64,0 0 27,-1 1 18,-2 1-34,0 0-90,-2 0-8,0 1-5,-1 0-1,1 0-39,0 0-16,1 0 19,0 1 33,1-1 9,0-1 62,1 1-9,-2-2 17,0 1 20,-1 1-29,-1 0-52,-2 0 27,-1-1-33,-1 1-3,-2-1 0,1 1-36,-1 0-1,1 0 29,0 0 8,0 1 0,2-1-3,0-1-3,1 1 4,2-3-4,1 1 0,2-2-30,0 0-51,1 0-512,1-1-3,1 0-218,0 0-499,1 0-1846,0 1-1091,-1 0 4256,1-1 0,0 0 0,1-1 0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7:27.1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9505,'9'12'2548,"-2"-3"-1635,-7-9 180,0 0-914,2 0-98,0 2-36,3 1 25,-1 3 3,0 0-71,1 0 7,0 1-6,1 0 39,1-1-40,0 1 32,1 1-26,1-1-2,0 0 5,0 0 23,1-1-34,-1 0 0,0-1-62,-2 0-512,-1-1 143,-1-1-57,-1 0-83,-2-2-353,1 1-386,-1 0-320,2-1-1304,0 2 2934,0-1 0,-2 0 0,0-1 0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7:40.7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33 16447,'26'-15'48,"-3"3"-46,-9 12 35,1 0-37,1 0-3,1 0-8,0 0 2,1 0 4,0 0-40,0 0 11,0 0 26,-1 0-28,-1 0-18,-3 0-7,-3 1 55,-2-1 1,-2 2-1,-1-1 6,-2 0 31,-1-1 50,0 0 59,-2 0-95,2 0-12,-1 0 49,3 0-77,-1 0-5,3-1-53,0-1 50,0 0-2,0 0-32,-1 0 4,-1 1-4,-2 0-898,0 1 535,-6 3-261,2-1-474,-4 4-612,2-1-353,0-1-1688,2 0 13618,-2-2-7373,16-13 1,-11 8-1,13-9 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8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15660,'-28'42'364,"4"-6"-294,14-24 20,-1 3 75,0 1-67,1 0-45,-1 1-53,2-2 0,0 1 0,1-3 6,1 1-1,1-2 1,1-1 2,1-1-8,0-1 0,1-2-61,2 0 10,0 0 15,0 0 0,1 0-6,0 0-3,0-1 8,0 1 29,0-1-37,0 1 37,3-1 2,1 0-64,2-1-515,1-2-191,3 0-374,1-2-497,1-1-1145,3 0-604,1 0 3396,-1-1 0,-6 0 0,-4 0 0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7:41.0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5843,'0'0'0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7:42.3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88 134 16951,'-45'-62'17,"9"11"-6,36 46 59,0 1-34,0 0 166,-1 1-17,0 1-48,0 1-5,0 0-48,0 1-625,-1-1 874,5 7-204,1 0-92,5 7-35,1 0-2,2 2 0,0-1 0,0 0-2,0 0-4,0-1 3,0-1-2,-1-1 5,0 0 0,0-2 5,0-1 46,-1-2-43,2-1 45,0 0-11,0-2-39,1 0 8,-1-1-11,-1-1-3,-1 1-41,0 0 2,-2 0 5,0 1 32,-1-1-1,0 1-2,-2-1-54,0 0 28,-2 0-2,1-1 33,-2 1 3,1-1 0,-1 1 3,2 0 33,-1 0-27,1-1 33,0 1 11,1 0-45,0-1-2,0 1-6,0 0-6,-1-1-36,0 1 42,-2-1 0,0 0-268,-1 0 268,0 0 70,0 1-9,2 1-55,1 0-1,0 0 4,1 1-6,-1 0 2,1-1 40,0 0-37,0-1 26,0-1-31,-1 1 5,1-2 3,-1 1 23,-1-1-26,-2 0 681,1 0-689,-8 0-148,0 1-26,-7 0 107,-2 2 31,-3-1 2,-3 3-11,-3 0-14,1 1 51,-1 2 2,1 0-2,1 1-51,3 0 54,1-1-32,3 0 32,3-1-1,2-1-39,1 0 3,3-2 34,1 0-37,3-1 3,0-1 6,1 0-2482,1-1 1480,5-2-842,2 0-1175,7-4 12885,-1 0-7394,-28 9 0,15-5 0,-24 10 1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8:34.4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0 161 15711,'29'-41'-129,"-2"7"84,-12 25 9,1 0 33,0 0-6,1 2-44,-1 0 42,0 0-31,-1 0-22,0 1-300,-1 0-68,-2 1-16,0 0-153,-3 1-240,0 2-447,-2 0-224,-2 2-129,0 0-649,-1 0 2290,-1 0 0,-2 0 0,0 0 0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8:56.7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434 18 18135,'-28'-9'-78,"2"2"70,11 6 8,-4 0 30,-1 1-30,-3 0-5,-2 3-29,-2 1-2,-1 4-15,0 2 7,1 1-7,2 1-2,1 0-34,4-1-8,3 0 25,2-1-36,4 1 36,1-1 67,2-1-6,1 1 9,1-1 68,0 0-60,1 0-2,0-1 2,2 1 54,0-2-62,1 1 0,2 0-62,-1 0 28,1 1-19,0 0 20,0 1 30,1-1-6,3 0-27,0 0 36,4-2 0,0 1 0,2-2 36,1-1-33,2-2 6,2-1 52,2-1-61,3-1-109,4-3-165,4-2-6,4-4-12,4-4-52,1-3-62,3-1-92,0-3 33,-1 0 151,-2 0 127,-3 0 122,-4 0 65,-6 2 146,-5 1 33,-5 3-11,-4 3-6,-4 1-19,-2 3 188,-2 1 5,-1 1-17,-1 0-62,0 2-63,0 0-43,-1 1-11,0 0-9,-1 1-7,-1 1 27,1 0-36,0 0-45,0 0-17,0 0 17,-1 0-11,2 0 2,-1 0-61,1 0 0,-1 0-61,0 3-18,-1 2 20,0 3 23,-1 3 30,0 2-38,2 1 2,1 1 5,1-1 29,0 0-26,0-1 29,1 0 2,2-1-42,3 0 42,2 1 3,1-2-3,0 0 3,2 0-78,-1-2-521,0-1-65,0-2-145,-1-1-647,0 0-1518,-2-3-1176,-1 0 4150,-2-1 0,-1-1 0,-3 0 0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9:05.73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102 81 14050,'7'-19'-190,"-1"3"92,-6 11 17,0 0 78,0-1 3,0 1 81,1-1 9,-1 2-37,2 0-50,-1 2 61,0 0-2,0 0-26,0 1 0,-1 0 1,1 0 1990,0-1-2027,-4 5 0,-1 1 8,-3 5-2,0 1 2,-2 1-8,1 1-5,-1 1-1,2-1-5,0 1 8,1-2 3,0 0 11,1-1 40,0 0-15,0-1 9,0 1 8,0 0 9,-1 0-29,2-1 12,-1 0-42,2 0-3,0-1-62,1 0 18,0 0 35,2-1 1,0-1-1,0 0 1,0-1-28,0-1 33,0 0 0,0-1-31,0 1 32,1-1 2,1 1-9,1-1 1,0 0 2,1 0 6,-1-2 0,1 1 6,-1-1-1,0 0-5,0 0 0,1 0 3,-1 0 6,0 0-7,1 1 7,0-2-4,1 1 4,0-1 36,1 0-40,-1 0-2,1 0 0,-1 0 30,0 0 4,0 0-29,-1 0 1,1 0 19,-1 0-28,2-1-115,0-2 0,1 0-28,1-2 12,0 0-4,3-2 29,0 0 44,1-1 62,0 0-3386,1 0 3394,-2 0 1,0 0-7,-2 1 1,0 0-3,-1 1-61,-1 1-21,0-1 3438,-1 1-3362,0-1 6,1-1-5,-2 1 2,0-2 3,0 0-3,0 0 3,-1-1 3,1 0 70,-1 1-68,-1 0-5,0 1 3,-1 1 6,0 1 27,-1 1-28,0 1 37,0 0 17,-1 2-426,1 0 364,-1 4 17,-1 0 117,-1 3-89,0 0-45,-1 1-6,0 1-55,0 1 55,1-1-2,-1 1-37,2-1 45,0 2 0,-1-2 0,2 2 5,0-1-5,0 1-33,0-1 33,0-1 45,0-1-9,1 0-30,1-2-6,1 0-3,0-2 3,1 0 0,-1 1-3,2-2 3,0 1 0,0-1 3,2 0 5,0 1 3,1 0-11,0-1-490,-1 1 124,1-1-110,0 0-101,0-1-505,0 1-390,0 0-332,2 0-1726,-2-1 3530,0 0 0,-4-1 0,-1 0 0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9:06.7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 0 15025,'-17'50'42,"2"-8"-42,7-25-3,2-2-3,2-1-30,0-2 36,1-2 36,1-2-33,1-1 0,0-3-3,1-1 3,-1-1-216,1-1 218,1 2 4,1-2 36,1 3-40,0-2-5,-1-1 0,0 0 34,1-1-26,-1 0 37,2 0-9,0 0 18,1 0-46,2 0-8,-1 0-162,3 0-88,-1-2-18,0-1-29,0-1 20,0 1-65,1 0-227,-1 0-173,0 0-148,3 1 89,0 0-129,2 0-411,1 0-638,0 0 1979,-1 1 0,-5 0 0,-3 0 0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9:07.6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282 1 13544,'-21'8'103,"2"0"-148,8-5 37,1 1 8,-2 0 3,1 1 95,-1 0-9,0 2-33,-1 0-50,0 2-6,-1-1 53,0 2 101,1-1-20,2-1-8,0-1-28,2-1-16,2 0-21,-1 1-16,1 0 17,0 0 27,1 0 1,1-1-9,-1 1-45,2 0-36,-1 0-5,1 2-32,0 0 1,-1 0-34,2 2 25,1-2-36,0 0 73,2-1-29,0-1 34,0-2 1,0 1-1,0-1-31,0 0 31,0-1 1,3 0-4,1 0 0,2 0 6,2 0 0,2-1 3,3 1 6,1-2 44,3 0-53,2-1 0,-1 0-210,2-1-23,-1 0 71,-2 0 100,0 0-10,-1-1-71,-2-1-64,1-2-74,0-2-16,-2 0 42,1 0 121,-2-1 70,-1-1-90,-1-1 145,-2 0 9,-2 0 6,-1-1 75,-1 0-8,-1-1 36,-2 1 62,0 0-34,-1 1-39,0-1-8,0 1 2,-1-1 105,-1 2-60,-1 0-47,-1 1-90,-1 0-42,0 1 39,0 1-50,0 1-29,1 1-173,0 1-459,0 1-266,0 1-328,0 0-506,-1 0 1814,0 0 0,2 0 0,0 0 0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9:08.0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0 183 13712,'38'-24'296,"-6"2"-296,-19 11-61,-1 0-9,2 0-3,0-1 28,1 0-507,2 0-305,1 0-325,-1 0-439,0 0-1540,-1 0 3161,-4 2 0,-4 4 0,-4 3 0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9:35.4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 17794,'50'-1'14,"-5"1"-9,-25 0-2,1 0 0,-3 0 0,-1 1-3,-1-1 0,0 1 3,-1 0-3,0 0 2,0 0 1,-1-1 3,0 1-1,-1-1 1,-1 0 2,-1 1-2,-2-1-3,-1 0 0,-1 0-3,0 1 0,-1-1-6,1 1-30,1-1 33,1 0 0,1 0-5,2 1-1,-1 0-36,0 1 40,0 0-1,-1 1-27,0-1 27,-2 1-2,-1-1-37,-1 1 39,0 0-2,-1-1-1,-1 2 1,-1-2 0,0 0-4,0 0 4,-1-2 0,0 1-1,-1 0 6,0 0-2,0 1 2,0-1 3,1 1 3,1 0-3,0 0-3,1 0 3,-1-1 0,1 0-6,-1 0 4,-1 0 2,0 1 2,0-1 40,-1 0-520,0-1 60,-5 1-542,0-1-280,-6 0-371,-1 0-357,-2 1-916,-1 2 12714,0 1-7373,43-7 1,-25 3-1,34-5 1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39:36.05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29 15487,'30'-8'310,"-3"1"-256,-11 7-12,1-1-40,2 1 1,3-1-3,2 0 0,2 0 0,2 0 0,0 0 6,-1 0 27,0 0-33,-4-1-2,-1 1 2,-5 0-6,-3 0 3,-4 1 3,-5 0 9,-1 0 44,-3 0 557,-1 0-814,-4 0-34,0 0-45,-6 2-367,1 2-125,-3 2-640,0 0-1360,-1 3-1324,1-2 13929,-2 1-7508,54-26 1,-36 16-1,42-20 1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48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0 10202,'17'15'2243,"-4"-3"-1700,-13-12 662,0 0-1429,3 0 224,-1 0 126,2 1-64,-1 1 2,1 1-30,0 2 2,1 0-28,-1 1 4,0 1 58,1-1-6,-3 0-56,2 0 54,-3-1 19,0-1 34,-1 0 31,0 0 5,0 1-17,-1 0-27,-2 1-46,-3 1-52,-4 0 27,-3 0-36,1-1 3,0 1-6,1-2-3,2-1-30,3 0 36,1-2 8,2 1 46,-1-1-43,1-1-11,0 0-37,1 0-16,-1 0-36,2 0-63,0 0-500,0 0 450,1 0 202,0 1 0,0 0 0,0 0 34,3 1-34,1 0 8,3 0 1,2-1-1,0 0 23,1 0-31,0 0 0,0 0-8,1 0-37,-2 1 42,0 1 0,0 0 0,-1 1 3,-1 0 0,-2 0 31,-1 0 42,-2 0 36,-1 1 96,0 0 10,-1 0-19,-2 1-45,-2 0-8,-3 0-62,-2 1-47,-2-1 11,1 1 16,-1-1-7,0-1 10,-2 0-30,0-1 19,-2 0 0,-1-1-53,-3-1 0,0-1 0,0 0-6,0-1-38,2 0-640,1 0-301,5-1-332,2 0-1522,3-2-1383,3 0 4222,1-2 0,1 1 0,1 1 0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16.8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57 0 16167,'-21'39'-39,"5"-7"36,13-24 3,1 0 0,-1 1 28,0 1-20,1-1 1,-1 2-4,1 0-5,1 2 0,0 0-5,1 1 2,0 2-39,0 0 11,1 1 28,1 0 3,1 0-8,2-1 2,-1-1 1,1-1 5,-2-2 5,1 0 40,-1-3-45,0-1-3,-1-3 3,1-1-5,0-2-1,0-1-2,2 0-79,1-1-145,0 0 72,3 0 54,0-2 27,2-2 15,0-2-59,2-3-73,0-2-56,0-1-14,2-1 22,0-3-25,1-1 17,1-2 9,0-1 100,0-2 69,-1 1 38,0-2 28,-4 1-1,0-1 9,-4 2 45,-1 1 135,-3 2 27,-2 2 333,-1 4-83,-1 3-74,0 3-80,0 1-116,0 3-72,0 0-759,0 1 644,-3 4 126,1 2-36,-2 5-45,2 1 8,-1 2-11,0 1-42,1-1-3,0 2-8,1-1 5,0 0-55,1 2 16,0-1 39,0 1 6,2 0 9,0-1-4,3 1 32,1-2 7,0-1-44,0-2-53,1-1-644,-1-2-235,1-1-970,1-2-1455,0-2 3357,0-2 0,-3 0 0,-2-1 0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18.0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80 109 12115,'7'40'915,"-2"-6"-744,-11-25-90,-1 1-36,1 0 12,0 0 5,1 0-6,-1 1 5,1 0-24,-1 1-7,0-1-30,0 2-19,-1-1 19,1-1 36,1-1-33,0-2 3,1-1 38,1-2 29,2-3 53,-1 0 574,2-2-762,0-4-47,2-1 48,-1-5-4,3-1 4,1-1-21,1-1-44,0 0-36,1-2 92,0 1 14,1-2-14,1 2-84,0-1-17,1 1 0,1-1-73,0 2-137,1-1 29,1 2 44,-1-1 151,0 2 112,0 0 9,-1 1-26,-1-1-30,1 1-152,0 1-67,1 0-126,0 1-16,1 0 33,1 1 92,0 0 163,0 1 112,0 0 47,0 2 3,-2 1 1,-1 1-7,-4 1 9,-1 1 59,-2 0 213,-1 0 176,-2 3 89,0 1-92,-1 4-117,0 0-82,-3 3 26,0-1-126,-2 1-85,1 0-61,-1 0-56,2 0 56,0-1 53,1 0 40,0-1-20,0 0 33,0 0-22,-1-1 42,0 0 118,0-1 100,-1-1-47,0 0 3,-1-2-23,1 0 3,-1-2-56,0 0-8,0-1-29,-1-1-16,-1 0 6,0 0-79,-1 0-17,1 0-28,-1 0-53,1 0-6,0 0 1,0-1-1,1 0-58,1-1 2,-2 1 54,2 0-54,0-1-27,0 2-37,3-1 2,-1 1-136,3 0-90,-2 0 342,1 2-29,-1 0-27,1 2-26,-1-1 9,2 0 28,-1-1 47,1 2 4,0-2 2,0 2 0,1 0 0,2 1 36,2 0 0,0 0-36,3 0 6,0 1 39,2 0 8,-1-1-50,2 0 33,0-1 9,0 0-40,-1 0 46,0-1-48,0 1-1,-2-1-2,0 0-44,0 1-18,-2-1 26,0 1 36,-1 0 0,-2 1-9,1 0-27,-3 2-342,1 0-407,-2 0-466,0 1-516,0-1-1694,0 0 3461,0-2 0,0-2 0,0-1 0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42.83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 13 18273,'-19'32'-163,"4"-5"110,13-23 17,1 1 2,0-1-19,1-1 11,0 0-20,0-1-67,0-2 129,2 1 28,1-1 17,4 0 6,2 0 27,2 0 17,1-2-25,1 0 9,-1-3 16,-2-1 17,0 0-17,-2-1-25,-1 0 25,0 0-8,-2 0 17,-1 0-1,-1 0-27,-2 1-6,-1 1-28,0 1-34,0 0 54,0 0-29,0 1 1,0 0 19,0 2-19,-1 0-34,0 1 0,-1 0-3,0 0-31,1 0-52,-1 0-35,0 0 1,0 0-17,1 1 16,-2 1 51,-1 2 28,-1 0 6,0 2-59,0-1-104,1 0-392,1-2 3,2 1-90,0-2-285,1 1-398,0 0-644,2 0-1041,2-1 12876,1-1-7376,2-20 0,-3 15 0,-1-15 1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44.1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 1 17561,'-11'37'48,"0"-6"-48,7-26-36,-1-1-43,2 0-24,0-2 21,3-1-55,-1 1 129,1-1-6,0 0-39,1 1 16,0 0 37,1-1 6,2 1 75,0-2-3,1 0 9,2 0 3,0 0 13,1-1-24,0-1-9,1-1-17,-2-2-19,0 1 10,-1 0-10,-1 0 28,-2 0 16,0 2-19,-3 1 610,1 0-669,-5 1 0,1 1-190,-3 0 41,2 0 29,-1 1-12,0 1 20,1-1 0,0 1 25,0-1 17,1 1-16,0 1-12,1-1 39,1 1-3,0-2-8,1 0 9,0 0 19,0-1 42,0 0 8,2 1 0,0-1 51,3 0 11,2-1-8,1 1-9,3-1 0,2 0-44,3 0 52,0 0-27,-1 0 27,-2 0 18,-2 0 24,-4 0 29,-2 0 42,-2-1 33,-1 0 0,-1-1-103,-1-1-18,0 0-27,0 0-22,-1-1-37,-2-1-373,-2 0-156,-2-1-210,-2-1-222,-1 0-926,-2-1-2358,-1 2-190,1 0 14265,-1 1-7402,50 33 1,-32-22 0,38 25 0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45.7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77 127 18219,'8'-38'-201,"-2"7"195,-8 26 3,1 0 3,0 2 9,0 0 61,0 1-17,0 1-19,-1 0-29,1 1 32,0 0-32,0 0-2,-1 0 0,1 0-3,-1 0-48,0 0-19,-2 0 56,0 0 11,-1 0 36,-1 0-30,0 0-6,0 0-6,1 0 1,1 0-32,0 0-13,0 2-3,0 0 50,0 1-3,0 0-2,1-1-79,0 0-25,1 1 6,1 0 44,0 1 54,0 0-51,1 1 6,0 0 8,0 1 39,0-2-36,0 0-11,0-1 17,3-1 36,2-1 2,2 1 96,2-2-28,2 1-44,2-1-26,0-3-112,1-1 103,-1-3 9,0-1 45,-3-2 25,-1 0 0,-1 0 8,-4 0 62,-1 2-2,-2 0-24,-1 2-2,0 2-42,-1 1-64,-1 0 2,-1 2-2,-1 0-6,-3 0-8,1 0 8,-1 0 0,0 1 36,1 0-36,1 0-87,2 0 0,-1 0-25,2 0-8,-1 0 5,1 0 20,-1 2 17,1 0 16,-1 3 20,1 0-11,-1 1-26,0 1 1,1 0 25,1 0-17,0 0 25,1 2-89,0 0-639,0 0-286,2 1-553,1 0-1203,3 0-559,0-1 3374,1-2 0,-4-2 0,0-3 0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46.4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54 17175,'19'-19'199,"-4"4"-205,-15 13-433,0 1 223,-1 0 82,0 1 10,-1 0 38,1 1 86,0 1 184,-1 1-60,1 2-77,-1 0-47,1 2-8,0-1-3,0 2 11,0-1-62,0 1 20,0-2 34,1 1-37,0-1 39,0-2 1,1 1 5,1-2 8,3 1 37,2-1 5,2 0 12,1-2-9,2 0 25,1 0-16,2-1 19,-2-1 6,2-1 31,-3-2-6,-1-1 28,-2-1 16,-2-1-24,-3 0-37,-2 0-33,-1 1-29,-1-1-33,0 0-240,-1 1-4,-2-1-196,-2 1-184,-3 0-236,0 0-794,0 0-1984,-1 1-4231,2 2 7869,-2-1 0,5 2 0,-1 0 0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54.2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122 0 18536,'-26'31'-182,"3"-4"176,14-24-44,0 2 5,-1 0-17,1 0 12,0 1-20,1 0 0,2-2-8,2 0-1,1 0 20,1-1-2,0 1 16,1-1 11,1-1-19,0 0-101,0 0 199,1-2 5,0 1-5,2-1 17,-1 0 8,1 0 17,0 0-1,-1 0 1,0 0-8,0 0 164,-1 0-159,1-1 11,-2 0-16,1-1 16,-1 1-8,0-1-26,0-1-27,1-1-31,-1 1 2,1-1 29,0 1-675,-1 2 537,-2 0-44,1 1-9683,-2 1 13107,7-1 1,2 0 0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0:55.3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 8 16128,'31'35'5,"-5"-7"4,-24-26-4,-1-1-2,1-1 0,0 1 0,-1-1 0,1 1-1,0-1-2,0 0 9,0 0 44,0 0-42,0 0-2,1 0 61,1 0-17,1 0-11,1 0 3,1-2 8,1 0-8,1-2-12,-1-1 40,1-1-3,-2-1 8,1 1 18,-1 0 10,-1 1 3,-1-1-14,-1 1-16,-2-1 16,0 1 20,-1 1-28,-1 1 44,0 1 555,0 1-739,-1 1-6,-1 1-19,-2 0-96,0 1 1,-1 0 49,-2 3 46,-2 0 28,0 1 13,0 1-8,0 1-33,2-2 19,1 0 14,1 0 1,1-2 10,1 0-2,1-1 27,1-1 1,0 0 156,1-1-86,4-3 8,-3 0 45,4-3 41,-3 2-10,0 0 11,0 0 42,-1 0-1,0 1-41,-1 1-53,0-1-17,0-1-29,0 1-52,-3-2-6,-1 1-34,-2 0-36,-1 0 3,0 1-20,0 0-41,-1 1-38,2 1-7,-1 0-34,0 0-334,0 0-103,0 0-271,0 0-819,-1 0-1996,0 2-923,0 0 4653,0 0 0,4-1 0,-1 0 0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7.1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216 43 15515,'-13'-19'25,"1"4"-22,4 12 13,0 1-16,-1 0-36,-1 1-34,0 1 8,-1 0-2,0 0-6,0 1 25,0 2 45,0 1 9,1 3 80,1 0 18,0 2-26,1 2-20,0 1 1,0 2-9,1 1-50,0 1-3,1 0 0,0 1-6,1-1-27,1-1 22,2-2-76,1-2 6,0-2 44,1-2 29,0-2 8,2-1 3,2-1 50,3 0 20,4-2 5,5 0 3,2-1-28,5-2-2,3-2-51,2-3-6,4-3-2,-1-1 2,1-1 6,-3 0 11,-3 1 31,-5 0 12,-3 2 10,-5 1-2,-2 2 52,-4 0 26,-3 2 12,-2-1-38,-1 1-72,-1-1-5,-3 0-37,-3 0-25,-2-1-37,-6 1 17,-1-1-8,-2 2-25,-3 1 13,0 1-5,0 2 0,0 0 0,2 0 0,1 0-11,2 1-17,3 1-42,2 0-412,3 1-2,1 0-109,2 0-268,1 2-346,2 0-288,-1 2-678,2 1 71,0-1 2172,7 0 0,-6-4 0,6-1 0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8.3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190 42 13372,'-21'1'463,"3"-1"-276,12 0-52,1 0-46,-1 0-44,0 1-37,-1 0 57,-2 1-29,1 0-36,-1 1-11,0-1-34,0 1-16,2-1 7,1 1-35,2-1-29,2-2 264,1 2-29,1-2-111,-3 2 92,-1 0-90,-2 3 26,-2 0-34,0 0-8,0 0-90,2-2-28,2 0 72,1-1 52,1 0-35,1 0-36,0 0 4,-1 1 32,2 0 34,-1 1-61,1 1 30,0 1 34,0 1 0,0 0-2,0 0 2,2 2 8,1 0-2,2-1-1,1 1-2,3-1 0,1-1 42,4-1 16,3-2-24,4-1-37,3-2-423,4 0-46,2-1-46,1-1 106,0-3 48,-1-1 188,-2-3 111,-3 0 62,-3 0 81,-4-1 28,-2 0-16,-4 0 16,-1-1 17,-3 0 56,-2 0 350,-1 0-151,-3-1-72,0-1-32,-2 0 92,-1 0-19,-3 1-73,-2-1-44,-4 3-127,-1 0-25,0 3-81,-2 0-53,1 1 8,0 2-72,0 2-34,1 0-9,1 1-84,2 0-16,1 2 53,3 2-1045,2 3-409,1 3-498,1 1 2159,2-1 0,-2-4 0,1-3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58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0 17021,'-22'43'90,"4"-8"-90,16-29-9,0-1-36,-1-1 45,3-1 51,-1 0-9,1 0-42,0 1-3,0 0-3,0 0-38,0 2 35,0-2-2,0 1 3,0-1 2,0 1 3,1-1 3,-1-1 3,2 1 0,-1-1-3,0 0 0,-1 1 5,1-1 7,0 1-4,-1-1 28,1 0-33,-1 0 3,0 0 30,1 0-30,-1-1-1,0 0 1,1-1-9,-1 0-114,1 1 63,0-1 26,1 0 28,0 1 9,0 0-4,1 0 4,-1 2-6,2-1-1,-1 1 4,1 1 0,-1-1 38,-1 1-41,1-1 6,-1 1-4,0-2 32,0 1-32,-1-2-5,1 1 0,-1-2 0,0 1 0,0 1 0,-1-1 0,1 2 0,0-2 3,0 2 0,0-2-3,1 1 0,0 0-3,0 0 0,1 2 0,0-1 3,-1 1 0,0 0 0,1 0 3,0 0 0,0 0-3,1 0 0,-1 1-3,1-1 0,-1 1 3,0 1 0,0 0 0,1-1 0,0 0 3,-1 0 0,2 1-3,-2 0-3,1 0-5,0-1 2,1 1-33,0-1 5,0 0 32,0-1-4,1 2-2,-1-2 2,1 1 3,0-1 3,-1 1 0,0-2 0,0 1 3,-2-2 3,1 1-4,-1-1-2,0 0-2,-1 0 2,1 0 2,-1 0-2,1-1 0,0 2 0,-1-1 3,1 1 0,0 2-3,0-2-3,0 0 0,1 1 1,-1-1 2,0 0 0,0 0 0,-1-1 0,1 0 0,-1 0 0,1-1 0,-2 1 0,2-2 0,-1 1 5,0 0 200,0-1-46,-1 2-117,1-1-42,0 1 0,1-2 0,-1 2-3,1-2 3,0 2 3,-2-1 3,2 1-1,-1 0 4,0 0 2,0 0-3,0-1 1,0 0-1,0 0-2,-1 0-6,0 0-3,1-1 3,-2 1-3,1-1 0,1 0 3,0 1 6,1 0-3,0 1-3,0 0-3,0 2 3,1-2 0,0 2 0,1 0 0,0-1-3,1 2 3,-1-2 0,0 1 0,0 1 0,-1-1-3,2 1-2,-2 0 5,2 0 0,-1 1 5,0 0 1,1 1 28,0 0-29,-2 0 32,1 0-29,-1-1 28,-1 0-27,0-2-4,-1 0-2,1-1-3,-1 0-3,-1 0-5,2-1 0,-2-1-4,1 1-30,0 0 40,0-1-1,1 1 3,0 0-3,1 0-3,-1 1-5,2 0 6,-2 1 2,1-1 3,0 1 0,-1 0 0,1-1 0,0 1 0,0-1 3,-1-1 2,0 0-5,0-1 6,-1 1-3,1-1-1,-1 2-2,1 0 0,1-1 0,-1 1 3,1-2-3,-2 2 0,1-2 3,-1 1-3,0-2-3,0 1-5,-1-2-3,1 1 2,-1 0 1,2 1 5,-1 0 3,1 1 0,0-1 0,0 1 0,0 0 0,0 1 3,1-1 0,0 1-3,0 0 0,2 1-3,0-1-6,1 2 4,1 0-4,1 1-27,2 0 36,0 0 0,1 0 0,-1 0 0,0 0 0,-1-1 0,0-1 6,-1 1 30,-2-1-36,0 0 0,0-1 0,-3-1 6,1 0-4,-3-2 1,0 1 3,-1-1 30,0 0 1000,0 0-1114,-1 1 78,2-1 50,-1 2-44,3-1-6,-1 1 3,1 0-1,-1 0 4,-1-1 2,0 0-2,0 0 0,0 0-1,-1-2 9,0 1-11,0 0 5,0 1-2,0-1-37,-1 0-14,0 1 45,2-1 87,-1 2-56,0 0-31,1-1-3,-1 1 0,1-1 3,-1-1 0,1 0 3,0 1 3,0 0 2,0-1 1,-1 2-4,0-2-5,1 1-3,0 2 1,2-1-4,0 3-5,2-1 2,0 0-33,0 1 9,0-2-4,0 0 29,0 0-51,1-1-313,-1 0 170,0-1 115,0 1 29,0-1 49,-1 0-24,-1-1-211,-1 1 104,0-2 140,0 1 0,-2-1 182,1 0-190,-1 0 8,0-2 36,1 0 76,1-2-6,0-1-2,1-1 16,-2-2-16,2-1-42,-3 0 16,1-1 26,-1 2-9,-1 0-25,0 3-11,0-1-6,0 2 17,0 0-11,0 1-51,0 0 28,0 0-30,0 1-3,0-1 0,-1 2 5,0-1 26,0 1-1,-1 1 4,0-2-35,0 0 7,-1-1 50,1 1 19,0 0 9,-1 1-20,-1 0-64,-1 0 42,-2 1-45,-2-1-6,-3 1 3,-1 0-33,-4 0-6,0 0 36,-2 1-2,0 1-1,1 1-27,0 2 2,2 1-24,1 0-21,0 2 18,3 0-15,0 1 23,1 0 2,1 1-27,1 0 0,1 0-9,3 0 28,1-1 6,2 1 44,1-1-69,0 1 11,1-1 14,0-1-1,2 1-4,3-1 4,3 1 46,5-1-37,0-2 40,4 1 2,0-3 0,3-1 0,1-1 0,1-1 3,2-1 0,0-1 9,0-2-1,0-1 29,0-2-29,-2-1 45,-1 0-50,-2 0 47,-4 0 12,-2-1 8,-3 2 34,-4 1 41,-2 0 20,-1 2-11,-2 0-75,0-1-18,-1 0 7,0-2 10,0 0 0,0-2-19,0 2 3,-2-2-20,-1 1 17,-2 1-6,-1-1-20,0 0-30,-1 1-3,-1 0 39,0 1-36,0 0-3,-1 2 0,1-1-3,0 2 3,1 1-2,2 0-1,0 1-48,0 0-27,0 0-34,0 0 3,-1 2 5,-1 2-16,0 3 16,0 2 26,0 1 25,0 3 2,1 0-27,0 1 19,2 0 6,2-1-9,1-1 20,1-1-28,0-2 11,0-1 15,0-1-35,0-2 18,3 0 19,1-3-3,4 1 45,2-2 0,4-1 0,3 0 36,5-1 6,4-4-36,4-4 5,1-6-11,1-1 3,-2-2 0,-3 1 5,-5 0 87,-5 2 62,-5 3 22,-4 0-30,-5 2 5,-1 1 2,-1 0-18,-1 0-10,-3 1-24,-2 0-17,-4 2-45,-1 1-42,-3 2 0,0 2-62,-3 0 12,-1 1-20,-2 0-14,1 1-53,1 2-12,1 1 4,1 4 24,3 1 43,-1 0 16,3 1 3,0 0-19,3-1-17,2 0 0,1-2 16,2 0 9,1-2-8,1 1-9,0-2-33,0 1-239,0-2-355,1 0-319,1-1-333,4 0-239,2-1-683,3 0-1500,2-1 3788,-1-2 0,-4 2 0,-3-1 0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2:49.5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209 0 18191,'-26'31'-30,"1"-3"-49,6-11 18,1 1 55,3-1 6,2 1 0,1 0 6,0-1-1,0-1 1,0 0-6,1-2 0,2-2-6,1-2-5,2-2-23,1-2 29,2-2-4,1-3-912,2 0 367,1-4-3,4-2-20,3-4-386,5-1-581,2-3-570,3-2-960,0-1 1145,-3 3 1929,-1-3 0,-8 10 0,-1-1 0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2:50.0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168 0 14162,'-4'37'868,"0"-7"-770,-1-25-17,-2 0-11,-1 1 3,0 0 8,-2 2-2,-1 1-34,0 0 61,-1 0-25,0 2-81,1-1-31,0 1-13,1 0-1,1 0 39,1 0 1,1 0 2,2-1 0,0-2 0,2-1-42,0-2 1,1-1-10,1-2-5902,0-1 5956,6-4 0,-4 1 0,4-2 0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2:52.0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120 35 15310,'-23'6'-204,"2"1"123,12 0-9,1 1 28,3-1 26,0 2 33,0-1-5,1 2 2,-1 1-36,2 2 42,-1 1 3,0 2 5,-1 1 29,1 2 2,0 1-39,1 0-3,-1 1 3,2-1-36,1-1 36,0-2-3,1-2-64,0-3 67,0-1 31,0-1-31,0-3-45,0-1 45,0-2 47,0-2 533,0-1-490,3-1-1,0-2-89,3-1-17,2-4-55,3-2 2,4-3-12,2-2 77,3 0 5,-1 0 3,1 1 2,-2 1 1,-2 1 2,-1 2-2,-2 0 50,-2 1-14,-1 0-6,-3 1 37,-1 2-3,-1-1-8,-2 3 8,0 0-17,-3 2-1700,1 1 1647,-1 3 465,0 1-221,2 4-157,0 1-51,2 1-30,0 0-4,2 1 7,-1-1-9,3 0 0,0-2 0,3 1 3,0-2 41,4 0 10,2-3 16,3-2-70,3-1-98,2-2 53,2-4 8,1-4 9,-2-3 28,1-2 45,-3-2 34,-2-1 2,-2-1-20,-5-1 37,-2-2-16,-5 1 16,-3-2-17,-3 1-3,-2 1-16,-3 1-9,-2 2 28,-4 2-47,-2 2 55,-1 2-89,-1 2-70,0 2-47,0 3-40,1 1-84,0 2-36,0 1 45,1 5-144,1 3-685,2 7-622,2 5-381,3 1-1802,2 2 3866,2-2 0,-1-9 0,2-5 0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2:53.13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271 84 12969,'-42'-12'544,"9"3"-491,25 9 11,1 0 18,-1 0 7,0 0 82,-2 0 8,-2 1-81,0 2-98,-3 2-6,0 3-30,0 2 0,0 1-9,1 0-8,2 1-45,2-1 0,2-1 98,1 1-37,3-1 37,-1 2-8,3-2 0,-2 2 2,2-1-100,0 0 61,2-1 34,-1 0 5,1-1-2,1-1-1,2-1 9,2-2 53,3-1 57,2-1-40,3-2-14,2-1-56,2 0-118,1-3-72,2-1-43,0-5-92,1-1-3,1-2 68,0-1 106,0-1-12,-1-1 40,-2 0 126,-3 0 0,-2 1 9,-4-1 100,-2 1-53,-2 1 70,-2 0-28,-1 1 11,-3 1-16,1 2 195,-1 3 0,0 1-105,0 2-1816,0 1 1779,2 6-40,1 0-58,2 5-40,0 0 45,1 0 12,1 1-21,2 0-7,1-2-1,1 1 1,0-3-37,3 0-311,1-1 56,1-2-73,2-1-170,0-2-40,2 1 46,1-1-91,0 0-64,0 0-137,-2-1 62,-2 0 120,-3-2 263,-3 0 202,-3 0 137,-2 0 73,-3 0 165,0 1 210,-3 0-11,1 0 1517,-1 1-1643,-4 0-40,0 1 32,-5 3-68,0 1-98,-1 1-64,-1 2 64,1-1 62,0 0 39,0 1-11,1-1 72,2-2 119,2-1 24,1-2 12,3-1 949,0 0-1288,0-3 19,0 0-128,0-4-6,0 2-62,1-1-47,0-1 11,1 0 25,2 0 3,2-1 25,2-1 40,2-1-40,0-1-11,3-1 11,0-1 9,2 1-34,2 1-3,0 1 12,0 1 16,0 2-11,-1 1 11,-2 1-297,1 2-319,1 1-90,0 2-413,2-1-357,-1 1-1346,0 0 2867,-2 0 0,-7 0 0,-2 0 0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2:54.15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173 29 14316,'-40'70'493,"6"-8"-415,18-39 4,2 1-1,1 0-11,0-1-67,3-1 2,1-1-5,2-2 9,1-1-1,1-2 205,2-3-168,1-3-45,1-2-9,1-1 9,0-4 34,0 0 1391,0-2-1425,0-8-106,2-1 61,0-8 11,3 0-44,0-4-127,3-4-237,1-3 8,3-3 176,1 0 186,3 1 66,1 2-28,2 2-75,-1 4 3,0 3 44,2 3-47,0 4 75,1 1-30,0 3 2,1 1 54,-1 2 0,1 0-4,-1 3-156,1-1-58,0 1 47,0 0 89,1-1 90,-1 0-3,-2 1-2,-4 0-93,-2 1 16,-3-1-27,-4 1 0,-2 0 39,-2 0 70,-1 0 36,-1 1 440,-1 1 90,0 2-191,-3 3-159,-3 2-48,-5 2 2,-3 1-38,-2 0-6,-2-1-3,0 0 9,1-2-6,1-2-39,4-1 2,2-2-10,3-1 19,2-2 16,2 0-60,0-1-21,1 0-33,-1 0 90,1 0-90,0 0-1437,0 0 1569,10 0-51,0 0-81,10 0-120,-1 0-244,2 0 148,2 0 20,-1 0-28,2 0 53,0 0 9,0 0-42,2-1-104,0-1-197,0-1-383,1 0-209,0-1 131,0 0 246,1-1 309,-3-1 237,-1-1 174,-4 0 84,-2 0 235,-4 0 300,-4-1 47,-1 1-148,-2-1 0,-2 1 98,1 0 28,-3 0-22,0 1-179,-1 1 8,0-1-129,0 2-45,-1-1-36,-2 2-73,-1-1-87,-3 2-11,0-1-6,-2 2 34,0 1-19,0 0-34,0 0-9,0 0-28,-1 0-2,0 3 30,1 2-2,-1 2-31,1 1 0,0 1-3,2 0-6,1 0-64,1 1 0,1 1 67,2-1 3,1 2 0,1-1 0,0 1-36,1-1-205,4-1-409,3-1-212,6 0-547,4-3-870,4-1-2162,0-2 4441,7-2 0,-16 0 0,2-1 0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2:54.82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232 328 13762,'-35'4'297,"4"2"-135,18 0 107,-1 3 33,-1 1-50,0 3-145,-1 0-71,0 1-28,1 1-8,1 0 0,1-1-5,2-2-48,2-2-20,3-2-42,2-2-3,1-2 20,2 0-8,0-3 25,1 0 179,4-1-98,1 1-28,6-1-95,0-1-31,3-2 19,0-2-36,1-3-44,1 0-1,1-2 82,1-1 61,0-1-17,0-1-101,0-2 12,0-1 62,0-2 61,1-1-34,-1-1-56,1-3-89,-1-1-218,-1-3-29,0-2-117,-1-2 599,-1 0 17,0 1 548,-1 3-47,-1 3-210,-1 4-101,-2 3 20,-1 2 17,-1 3 145,-2 4 46,-1 0-122,-2 4-125,0 1-17,-2 2 142,0 1-313,0 4 286,-1 2 204,-4 5-135,-2 5-52,-5 4-40,-3 5-50,-2 4-54,-1 3-80,-1 1-71,2 1 79,1 0-25,2-2-62,3-3 0,1-1 0,2-3-6,2-4-2,2-2 5,1-4-42,1-3-42,1-3-336,0-3-249,2-2-193,3-2-596,4-2-2118,3-1 3579,0-2 0,-4 2 0,-3-2 0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0.31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 0 16427,'-24'20'-81,"2"0"81,11-3 11,0 2-8,0 1-3,-1 2 34,0 1-26,-1 2-8,2-1-3,-1 1-39,2-1 42,2 0-2,1-3 2,1 1-6,1-4-2,1 1 8,1-3 8,1 0-8,-1-3 11,1 0-2,1-3-9,0-3-9,1-2 9,0-2-378,0-1 87,0-6-317,1-1-61,0-4-140,0-1-692,0-2-599,1-2-1241,0 0 13171,1 0-7606,-8 48 1,5-29-1,-6 38 1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1.46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1 105 12641,'42'0'112,"-4"0"-106,-22 2 61,0 1-61,0 0 66,2 0-35,1-1-29,2 1 54,2-2-51,2 0 62,2-1-28,0 0-20,1 0-25,-2 0-37,-1 0 29,-2 0 8,-2 0 6,1 0 30,0 0-36,2-2-154,0-1-126,1-2-73,0-1 28,-1 1 26,-1-2 89,-2 1 120,-2 0 90,-1 0 0,-3 0 81,-1 1 29,-3 1 35,-2-1 62,-4 1 57,0 1-38,-4 0-108,0 0 53,-1 0-17,0 0-25,0-1-12,0 0-36,-1-1 91,-1 0-1,0 1-45,-1 0 17,0 1-17,1 0-26,-2 1-63,0 0-37,-1 1-79,-2 1 43,-1 0 36,-1 0 8,-3 2 99,0 1-51,0 4-48,-2 1 90,1 3 36,-1 1-24,-1 2 4,-1 3 12,0 2-56,-1 2-25,1 2-45,2-1-25,1 1 19,4-3-38,2 0-1,4-3 0,1-1 45,2-2-6,0-3 4,3 0-7,2-3 9,2 0 3,1-2 61,0-1-10,1-1-10,0-2 38,3-1-29,1-1 0,2 0-50,3 0 25,3-2-28,2-2-431,1-3 83,2-2 7,0 0 53,0-1 27,-1 0-3,-1-1 40,-2 1-3,-3-2-27,-1 1 10,-2 0 62,-2 1 182,-1 0 20,-3 1 114,-2 2 174,-2 1 28,-3 3-129,-2 0 164,0 2-307,-4 7 196,-1 1-142,-3 6-37,-1 0-19,-2 1-18,0 0-38,-2 0-6,1-1-3,1-1-33,1 0 36,1-2-6,2-1-2,1-2-37,1-3 45,2 0 53,1-3 398,1-1-451,2-5-45,1-1 0,5-8-11,2-1-50,4-4-73,3-2-137,4-1 108,1 0 110,1 0 47,-1 2 51,-1 2 43,-4 4-43,-2 3-3,-4 4 3,-4 2 17,-3 3 64,-2 1-64,-1 1 291,-1 3 95,0 2-224,1 5-53,1 1-89,-1 3-32,1 1 4,-1 0 55,0-1-61,-1 0 30,0-1-33,0 0-25,0-3 20,2 0-26,0-2 0,0-1 31,1-1 6,1 0-1,1-1-5,2-1 62,2-1-62,4-1-403,2-1-163,3 0-266,3-1-327,1 0-314,2-1-451,0-1 1924,0-1 0,-11 0 0,-4 1 0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1.89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163 3 14101,'-54'-2'-37,"9"3"40,36 12-3,0 2 0,-1 0-42,1 2 39,-1 1-39,3-2 34,3 1-126,1-3 89,3 0-137,1-2-214,3-1-94,2 0 65,2-2 44,2-1 28,0 0-64,0-3 61,-1 1 166,-1-2 97,-2 0 40,-2-1 48,-2-1 5,-1 0 117,0-1 656,-1 1-373,0 0-47,0-1-134,-1 3-21,-2-2 172,-3 2 11,-2-1-182,-2 0-47,0-1 30,1-1-40,-1 0-80,2-1-26,1 0-36,2 0-151,2-2-580,1-1-681,1-3-573,2-2-1711,4-1 3696,1-1 0,1 4 0,-3 2 0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2.7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230 130 11020,'11'-2'2871,"-2"1"-2297,-9 1 249,0 0-708,-60-6-1,36 7-41,-45-2-25,49 8-48,4 1-118,1 0-5,3 1 17,1 0 41,4 1 12,1 0 0,2 1 47,1-1-2,2 0-65,0 1 39,1-1 34,2 1 0,2-1 0,4-1 9,4 0-1,2-2 57,2 0-57,3-1-16,2-3-289,3-1-132,2-1 32,1-1-43,1-1 78,1-1 110,-1-2 171,-2-3 17,-3-1 64,-3 0 39,-4 0 34,-3-1-73,-3 0 3,-2-1-3,-4-2-90,-2-2-72,-1-1 92,-1-1 70,-1-1 142,-3 0-13,-1 1 350,-4 3-100,1 1-74,-1 3-98,0 3 25,1 1-232,2 2-81,2 1-456,1 2 310,2 1 219,0 3 2,0 3-120,1 3 44,1 1-198,3 0-179,3 0 30,5-2 32,2 0 142,3-1-25,1-2-95,0-2-26,3-2 29,-1 0 44,4-2 46,-2 1 186,3-1 96,-2 0 9,1 0-4,-3 0 1,-1 0 47,-3 0 157,-1 0-89,-2 0-88,1 0-30,-2 0-3,-2 0 134,-1 0-41,-3 0 52,-3 0 65,-2 0 373,-1 0 125,-1 3-72,0 1-283,-2 3-118,-1-1-64,-2 1-62,-1 2-73,0-1-36,-1 0 0,1 0 0,0 0 6,1-1-3,0 0-3,2-2-45,1-1 45,1-2 1848,1-1-1848,0-6-98,1 0-28,2-5 12,2 0 32,2 0 80,2-2-4,2 0 6,2-1 0,0-1 3,2-2-3,0 0-37,2-1 37,1-2 6,0 1-3,1 0-3,-1 1-79,0 3 15,-1 2 19,-2 2 12,-2 4-93,-2 1 36,0 2-2,-2 1 83,2 1-72,-1 1-639,1 0-501,0 0-596,-2 1-1610,-2 2 3427,-3 1 0,-2-1 0,-1-1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8:59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0 952 16654,'27'-54'-140,"-2"7"107,-8 28 33,0 0 61,0 3 46,-1 1-74,-1 0-30,0 1 31,0 0-32,1-1 1,-1-1 31,0-1-26,1 0 54,-2-1-9,1 0-47,-2 0 2,0 1 37,-1 1-42,-1 1-1,-2 2 1,0 1 3,-3 3-1,-1 2-5,0 0-50,-1 1-40,2-1 4,1 1 41,2-3-17,1-1 29,2-1 30,1-2-3,2 0 6,0-2 9,2 0-1,-2 0 26,1 1 10,-2 0 26,-2 3 9,-2 1 10,-3 2-38,-1 2-6,-2 1-40,-1 0 1,0 2 2,-1 0-8,0 0-3,-1 1-5,0 0 0,-1 1-26,2 0-11,-1-1 9,0 0 2,1-2-27,1 1-18,0-1 18,1 0 7,0 0 10,0 0-1,1 0 39,-1 2-27,2-1 27,-1-1 3,1 0 3,1 0 0,-1 0 6,1-1 36,-1 2 3,0-1-9,-2 0-2,2 2 2,-2-3 9,1 1-37,0-1 45,1-1-44,-1 0 41,0 1-5,-1-1-45,0 2-6,-1 0-30,0 0 30,0-1-2,1 0-26,1-2-2,0 0 2,2-1 32,0-1 2,1 0 5,1-1-2,0 1-3,1-2 0,0 0 0,0 0 3,0 0 30,-2 1 12,0 1 25,-2 3 0,-1 1-8,-2 2-9,-2 0 3,0 2-84,0 0-53,0 0 36,0-1 42,0 1 3,2-1 98,-2 0 62,2-1-73,-3 2-171,1 1-56,1 0 22,0 0 118,2-2 90,2 1-46,1-2-32,3-1-10,2-1 7,0 1-1,-1 0 26,-2 0-23,-2 2-5,-3 0 2,-1 1-1825,-2 0 540,-2 6-250,-1-1-743,-3 7-1370,0-2 13470,-1 1-7373,14-26 1,-9 15-1,14-21 1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4.8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112 44 14227,'12'-21'946,"-3"4"-742,-9 14 4,0 2 931,0 0-1069,-2 1-17,1 0-117,-1 0-51,1 0-36,-1 0 89,-1 2 62,-3 1 45,-1 4-45,-4 3-28,-1 2-17,-1 1-36,1 2 76,0-1-29,2 0 28,1 1-47,1 0 45,2-1 5,1 0-33,1 0-9,1-2-42,1-1 51,1-1-1,1-2-8,0-1-16,0-2-1,0-1-515,0-1-75,2-1-121,1-2-345,3 1-732,4-1-1491,2-4 3341,2-1 0,-5 0 0,-3 0 0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05.1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0 9942,'2'7'1148,"-1"-1"-347,-1-6 1501,0 0-2140,-21 30-72,12-18-45,-17 24-37,17-26 1,1 1 27,-1-1-30,1 0 2,0 0 0,1-2-5,-1 1-3,3-2 0,0-2-61,2-1-29,0-1 73,1-1-28,0 0-260,1 0-779,0 0-630,1 1 789,-1-2 0,1 0 1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3:13.1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418 245 15996,'-28'2'-3,"2"0"-58,5 2 16,-2 2-8,-2 4 8,-2 2 11,0 2-2,-1 3 28,1 3-1,0 2-27,3 2 36,1 2-6,2 2 6,3 1-3,1 1-5,1-1-82,3 1 82,3 0 0,2-2 5,3-2-62,3-1 65,1-1 20,1-2-20,1 0-36,3-2 27,3 0-117,1-1-311,1-2 135,0-1 14,-1-3 145,-1 0 90,-1-3 47,-1-1-30,-1-1 36,-1 0 0,-1-1 33,0 0-33,0 0 0,1 1-8,0 1 5,1 1 6,1-1 5,1 2 1,1 0-9,-1 1-70,1 0 70,0 1-3,1 0 3,0-1-31,0-1 31,-2-1 11,1 0-11,-2-1-36,1-1 30,-1 0 6,4 0 0,0 0 3,4-1 34,2-1-29,5 0-8,1 0-31,1 0-120,0 0 22,-2-1 54,-3 0 69,-2 0-25,-3-2 20,-4 1-42,-1-2-9,-3 0-11,0 0 65,-2 0 5,0-1 3,0 2 0,0-1 90,0 1-85,1 0 1,-1 0 2,-1-2 74,0 2-10,-1-2-7,0 0 150,0 0 9,0 1 171,-1 0-163,-2 1-89,-2 1-45,-2 1 37,0 0-135,1 0-107,1-1 71,1 1 36,-1 1 0,0 1-3,-1 2-78,1 0-9,0 0 20,1 1 14,1 1 53,1-1 3,1 2-8,0-1 2,1 1-55,0-2 16,2 0 14,3 0 31,6-2 73,6 1-20,8-2-8,8 0-37,9-1-8,9 0-44,5-1-396,3 2 253,-2 1 105,-3 3 82,-6 1-36,-6 4-17,-5 1-37,-4 0 45,-4-1 43,-5 0-54,-4-2 11,-3-1 36,-6-2 7,-2-1 2,-4-1-3,-1-2-42,-2-1 45,0 0 0,-1-1 370,1-1-236,1 1-45,0 0-47,0 1-39,2 1 39,1 0 84,3 1 98,5 1-137,3-1-23,5 1-27,3-2 16,1 0 9,1-2 2,-1 0-22,1-3 14,0 0 14,-1-2-67,-1 0 28,-3-1-31,-4-1-12,-4 0-30,-3 1-14,-5-1-50,-1 2 28,-2 0 78,0 0 42,0 0-37,2 0 48,1 0-44,-1 0 33,2 0-42,0 0-3,1 0-5,2 0 2,2 0-28,2 1-10,3 0-10,2 1 54,1-1 3,-1 2 3,-1 0 30,1-1-2,2-1 19,4-1-53,9 0-3,8 0 3,11-3 0,9 0-214,9-3 276,4 0 19,5 0-28,2 2-2028,4-1 1975,1 1-2,-1 0 2,0 1 33,-1 0-27,-4 1-1352,-2 0 1351,-5 0 48,-2 1-8,-5-1-45,-2 0-879,-2 0 882,-2-1 121,-1 2-130,-1-1 1,0 1 2,-1 1 3,0 0 0,-3 0 3,1 0 2,-2 0 4,0-1-6,0 1 5,-3-2-5,-1 1 1520,-3-3-1515,-2 0 46,-2-1 1482,-3-1-1533,-2-1 30,-4-1 1327,-2 1-1354,-2-1-1,-3 0 124,-2-1-129,-3 2-227,-3 1 59,-2 0 123,-3 1 45,-4 1-3,-2 2 0,-3 1-2,-1 0-32,-2 1-7,0-1 41,-1 1 0,1-1-773,-1 1 776,0 0 70,2 2-61,0 2 27,2 1-30,0 1 30,1 1-30,1-2-1,-1 1 4,1-1 27,0-1 1,2 1-37,-1 0 50,2-1-47,0 1 0,2-1 41,1 0 10,1 0-52,2 0 10,0 0-7,2-1 40,-1-1 8,2-1-47,2 0 30,2-1-30,2 0 39,4-2-43,2-1-2,2-2-2,0 0 2,1-1-6,-4 0 3,0 1 3,-3 0-5,-2 1-7,-1-1 4,-1 1-37,-2 1 0,1-1 37,-2 2 2,0-1-2,-1 1 2,0 1 6,-2-1 0,0 0 9,2 0 27,0-1-2,4-2-29,4 0 7,4-2-12,5-1-261,3 0 118,4-2-8,3 1 62,2-1 44,1 1 34,-3 1-51,-5 1 56,-4 2-50,-8 1 48,-3 3-54,-5 0 57,-2 1-68,-3 0 28,-2 0 1,-2 1 38,-1 0 6,-2 2 17,0-1 28,0 1 64,1-1-65,1-1 63,2 0-43,1-1-55,2 0 52,1 0-16,1-2-42,0-1 5,0-2 1,0 0-7,-1 0-2,-1 0-2,0 0 2,1 1-9,0-1-2,1 0-39,1 1 50,1-2 2,0 2 4,2-2 36,2-1-42,2 0-8,4 0-46,3-2 54,4-1-2,4-1-63,1 0 60,0 1-32,-1 0 37,-2 1-33,-3 2 27,-2 0-2,-2 3 8,-1-1 8,1 1-8,-1 1 34,0-1-29,0 0 4,2-1-4,0-1-2,2 0 5,0-2-8,3-1-296,1 0 125,2-2 37,1 0 61,3-1 28,1 0-98,0-2-40,-1 1 77,0 0 100,-4 0 4,-3 0 2,-4 3-6,-4-1-30,-3 4-9,-2 0-8,-4 2 8,-1 2 8,-5 1-7,-1 2 7,-3-1 37,-2 1 59,-1 0 42,1 0-20,1 0-8,2 0-70,1-1 41,3-1-44,-1 0 6,2-1 0,-2 1 2,1-1 0,-1 1-8,0 0 0,-2 0 3,0 0 59,0 0-62,-2 0 0,0 1-62,-1-1 15,0 1 47,-1 0-6,0 1-39,1-1-8,0 1-3,1 0 3,-1 0 16,-1 0-16,-1 2 22,-1-1 31,0 3 3,-2 1 62,-1 0 5,-1 1-34,-1 0-28,1 1-2,0-1 39,1 1-37,-1-2-2,3 0 67,-1 0-20,3-1-53,-1-1 5,1 0 212,-1 0-10,0 1-89,-2 0-29,-1 0-19,0 1-33,-2 1-1,2 1-28,-2-1-8,2 0 37,0 1 52,4-1 1,1 0 11,3-1-40,3 0-8,4-2-53,2-1-84,2-1-237,3 0 133,2-1-22,2-3 84,2 0 73,0-3 50,1-1 3,0-1-74,0 1-32,-1-2 106,-1 0 6,-1-2 30,0 0 9,-3-1-37,-1-2 83,-2 0-55,-2 0-33,-1-1 42,-1 1-37,0-1 40,1-1-46,0 0 4,2-1 75,1-1 0,1-1-36,3-1-36,0-2 44,0 0 20,-2-3-20,-4 0 0,-3 0 20,-3-2-37,-3 1 17,-2 1 146,-2 1 33,0 2-27,-3 2 19,-2 4-37,-1 3-72,-3 2-106,0 3-9,-4 1-132,-4 2-2,-6 0 89,-5 1 8,-2 0 35,-2 1 2,0 2 2,2 0 4,1 0 5,2 0-11,2 1 34,1-2-29,1 0 4,1 0 52,1 0-16,0-1 8,4 0-50,0-1-3,2-2-36,0 1-26,0-2-179,1 0 62,-1-1 53,0 0 73,1-1 8,-1-1 9,0 0 33,-1-1-50,-2 0 16,0 0 35,-4-1-35,-1-1 37,-2 0 0,-2 1 11,0-2 37,-3 0-45,-2 1-3,-3-1 3,-4 1 5,-1 1 0,-3-1 37,0 1-42,0 1 3,1 1 2,2 0-8,1 1 0,3 1 0,1 1-11,2-1 2,2 1 4,0 1-1,1 0 1,-2 0-4,-1 0-2,-3 0-23,-2 1 34,-3 0 6,-2 2 30,-3-2-36,-2 1 0,-2-1 31,-1 0-22,-1-1 27,0 0-33,0-1 33,1-1 17,1 0-47,2-1 33,0-1-39,1 1-8,0-1-29,-3 0 35,-4 0-52,-4 0 18,-8 1-9,-6 1-299,-6 1 344,-6 3 171,-4 1-64,-3 1-102,2 1-5,1 1-3,3 0-27,6 0 24,2 0 6,5 0-3,1 1 3,3 1 3,2 0-3,4 0 0,1-2-3,4 2 3,2-2 0,3 2-8,2-2 2,2 1 6,3-1 6,1 0 22,1 0-28,0 0-53,1 0 50,-3 0-6,0 1 9,-2 0 0,-1 1 341,-1 0-341,-1 0 0,0-1 0,-1 0-2,1-1 2,-1 1-54,1-1 10,-4 0 41,-1 0 0,-4 0 3,-3 0 0,-4 0-3,-2 0-2,-2 0-527,0 1 532,0 0 3,2-1 31,2 1-31,2 0-6,1 0-43,3-1 46,0 0 2,2 0 4,2 0 39,3-2 0,2-2-40,3-2-2,1-1-3,0 1 0,-1-1-8,-2 0-29,-4 1 29,-3 2-37,-3 1 37,-4 2-46,-2 0 46,-2 1 0,-4 2-29,-2 0-162,-2 3 191,0 0-415,-2 1 317,1-3 106,2 0 53,2-2-17,0-1-30,2-1 2,-1-2 26,-3-1-31,-2-2 44,-3 1-47,-1 1 0,-1 1-3,1 0 1,2 2-4,3 1 3,4 0-58,5 1-163,4 1 219,4 2-40,5 1 39,3 0 1,5 1 2,4-1-5,5 0 2,2-1 714,4 0-708,2 1 317,2-3-309,2 2-2,1-2-3,1 0 2,0-1-2,2 0 0,0 0 42,1 0-9,1 0-30,-1-1 27,1 0-30,-1 0-6,-3 0 0,-1 0 3,-4 0 0,-2 0 0,-4 0 0,-2 0 0,-3 0 3,-3 0 3,0 1 2,-2 1 37,0 0 89,0 0 20,0 1-11,2 0-39,4 0-104,1 0-62,5 0 9,1 0 42,3 0-23,1-1 34,3 1-5,2-1-40,2 0-20,3 0-16,2 0 20,3 0-29,0 0 90,0 0 17,-1 1 39,-2 2-3,-3 1 9,-1 1-54,-4 1-8,-1 1 0,-1 0 3,-2 1 5,1-1-5,0 0 0,1 0 5,0-1 45,0-1-44,1 0 64,0-1-29,1-2 10,1 0-18,1-3 26,2 1 10,3-2 18,2 1-28,1-1-26,1 0-28,1 0-8,-2 0-36,2 0-9,-2 0 0,-2 0-16,0 0 8,-2 0-12,-1 0-5,0 0 17,0 0 42,-1 0-34,0 0 0,0 1-8,0 1 45,-1 2 2,0 1 6,-1 0 36,2 0-30,0-1 30,2 0 18,1-1 7,3-1-16,1-2-37,1 1-8,0 0 3,-1 0 34,-1 0-32,1-1-5,0 0-45,0 0 12,1 0 30,0 1 3,1-1 3,-1 0-3,-1 1-9,0-1 9,-3 0 42,0 0 14,0 1 23,0 0 10,0-1-35,0 1-10,1-1-44,-1 0 45,1 0 20,-1 0-60,-1-1 48,1 0-53,0-1-5,0 0 2,2-1-8,-1 1 5,2-1-2,-1 0-37,1 1 42,-1 0 0,0-1-2,0 1-40,-2-1 42,0 1-33,-1 0-1,-2 0-7,0 0-18,-1 1 0,-1 1 18,1-1 35,1 1 1,2 0 8,0 0 89,3 0-7,-1 0-38,2 0-35,-2 0 30,1 0-39,-1 0-81,2 0-17,1 0-25,-1 0-68,1 0 40,0 1 70,-2 2 19,0 2 9,0 2 17,-1 3-118,2 2-1353,1 0-792,1 0-2150,1-2 14279,0-1-7402,13-44 1,-10 28 0,10-32 0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4:18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4:51.77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555 1 15055,'-20'9'115,"5"-2"-62,11-7-8,1 0-45,-1 0-5,0 0 2,-2 0 0,0 0 0,0 0 3,-1 0 0,0 0-3,0 1 3,-1 0 0,1 0 9,-1 0 61,1 0-14,0-1-23,0 0-24,1 0 47,0 0-3,0 0-45,-2 0-5,0 1 3,-3 0 30,-2 0 12,-1 1-48,-1 0-34,-2 1 34,1 0 0,0 0-3,1 0-2,1 0-4,3 0-2,-1 0 8,2-1 1,1 1 2,0-1 11,0 0 31,-1 0-31,1 0-3,0 0 1,0-1 27,1 1-36,-1 0 0,2 0 0,0-1 0,1 1-11,0-1-20,-1 0 31,2 1 6,-1-1 39,2 1 16,-1-1 18,2 0 2,0-1-11,1 0 143,2 0-99,-2 0-114,1 0-5,-1 0-617,1 0 407,0 2 100,1 1 230,0 2-1072,0 3 1027,2 6-62,0-2 28,1 6-27,-1-6-1,0 2 26,0-1-31,0 1 1166,0-1-1160,-1 2-6,0 0-1,0 1 4,0 0-3,0 0 33,-1 0 17,1 1-47,-1-1-6,0 2 0,0-1-6,0 2 4,-1-1-1,1-1-6,-1 0 7,0-1-1,1 0-3,0-1 1,0 0-4,0-1 6,0 0 1,0-2-1,0 1 3,0-1 53,0-1-47,1 0-1,0 0-5,-1-1-25,2 0 25,-2-1 8,1 0 37,0 0-39,-1 0 27,0 2 12,0 2-42,0 0-3,0 2-31,0 0 31,-1 1 6,0 0-6,-1 0 5,-1-2-5,1-1 0,0-2 0,0 0 0,0-3 0,1-1 0,0-1-5,-1 0 2,2 0 0,-1 0 3,0 0 0,0 1 0,-1-1-3,1 0-5,0 1 0,-1 0 2,1-1-30,0 0 30,0-1-28,-1 0 32,1-2 2,0 1 2,0 0 43,0 0-11,0 1-26,0-1 29,0 1-32,-1 0 4,0 0-7,1 1 1,-2 0-3,1 1-8,-1 0-26,0 1 31,0 1 3,1 1 0,-1 0 9,1 1 24,-2 0-33,0 1-2,-1-1-43,0 0-8,0-2 47,2 1-28,-1-1 29,2-1 2,0 0-33,2-2-9,0 0 36,0-1-44,0-1 48,0 0-57,0-1 17,0 2 40,0-2-32,0 2 32,2-1 5,0 1 0,2 1 2,0 0 1,-1 0 3,1 1-6,-1 0 45,-1-1-9,0 1 6,-2 0-6,1 1 18,-1 0-49,0 0 4,0-1-4,0 1 4,0-2-9,0 1 0,0 0-3,0-1 3,0 1-6,0-1-25,0 0 31,0 1-2,0 0-1,0 0-42,0 0 42,0 0 3,0 0-5,0 0 2,0 0 3,0 0 0,0 1 0,0-2 0,0 1 0,0 0 5,0 0-5,1-1-36,-1 0 30,1-1-30,-1-1 2,1 0-27,-1-1 50,2 1 5,-2-1-28,2 1 34,0 0 0,1 1 3,0-1 3,0 1 27,0 2-33,0 1 9,0 0-6,0 1 5,-1 1 26,0 0-34,0 0 0,0 1-3,-1-2 3,0-1 0,0-1 3,0 0 2,0-1 4,0 0-7,0 0 7,-1-1 44,1 2-45,-1-1 1,1 1 36,-1 1-45,0 0 2,0 1-2,0-1 9,0-1-4,0 0 1,0-1 5,0-1-11,0 0-3,0 0-50,0 0 8,0-2 43,0 1-7,0 0-36,0-1 43,0 1 2,0 0 0,1-1-9,0 0-27,0-1 36,0 1 0,-1-2 14,1 0 89,-1 1-58,0-1-42,0 1-62,0-1 20,0 1 8,0-1 31,0 1 140,0 1-92,0-1-48,0 2-34,0 0 34,0-1 3,0 1 3,0 0-6,0 0-6,0 0 3,0 0-2,0 0-1,1-1-28,0 0-10,-1-1 44,1 0 11,-1 0 196,1-1-64,0-1-238,-1 2 95,1-1 44,-1 2 71,0 0-112,0 0-3,0 0-36,0 0 30,0-1-238,0-2 121,3 0 123,-2 0 0,4 0 98,1-1-45,1 1-44,2 0-1,1-1-8,2 0 6,-1 1-1,1-1 4,0 0 22,1 0-31,2-1 0,1 0 5,3 0-2,0-1-3,2 0 3,-1 0-3,2 0 0,-2 0-51,1 1 51,-2 0 6,-2 0 0,-1 0-1,-1 2-2,-3-1 0,-1 0-3,-2 0 0,-2 1 0,-1-1 0,-2 1-3,-1 0 3,0 0 3,-2 0 224,0 0-1115,-5 0-624,-2 1-2778,-5 2 14120,-1 1-7498,26-7 1,-15 4-1,22-7 1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4:57.28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847 0 16083,'-20'11'255,"4"-3"-250,15-7 1,0-1 33,0 0 6,-1 0 8,1 0-53,-2 0-8,1 0-3,-3 1 5,-1-1 6,-1 0 36,-1 1 88,-2-1-38,0 1 29,-1 0-8,0 0 24,-2 0-33,0 0 9,-1-1-29,-1 1-36,-1 0-6,0-1 9,-1 1-36,0 0-7,-3 0-2,1 0 0,-2 1 0,0 0 28,0-1 17,0 1-39,2 0 36,2-2-34,2 1 3,2-1 23,1 1-34,1-1 3,-1 0-3,0 0 0,-1 0-9,0 0-27,1 0 36,0 0 45,2 1-42,0 0-1,1 0 4,0 0-3,0 0 2,0 2-2,0-1-3,0 0-3,0 0 3,0 1-2,1-1-1,0 1-3,0-1-2,1 0-26,0 0 31,2 0-5,0-1-26,2-1-10,1 1-264,2-1 196,0 2 2,0 0 110,0 4 45,0-1-42,0 3 33,0 2-36,0 1 3,-2 1 6,2-1-4,-2 0 6,0-1 23,1-1-31,-1 0 0,0-1 2,1 1-5,0-1 0,-1 0 0,0 1-3,0 0-2,0 2-1,-1 1 6,1 0 0,-1 3-33,0 1-15,1 0 40,-1 3-1,0 0 4,0 2 5,0 2 5,-1 1 32,0 0 7,1 2-44,-1 0 6,0 0 28,0-1 2,1-2-28,-1 0-2,0-3 2,1-2 1,0-3 2,0-2-5,1-2-4,0-2 1,0 0-6,0 1 6,0 1 0,0 1 3,-1 1-6,1 1 0,-1 0-3,0 1 0,1-2-3,-1 1 4,1-1-1,1-1 0,-1 1-8,0 0 5,1 1 6,0-1-5,1 2-37,-1 1 39,1 1 0,0 3-8,-1 2 2,1 2-24,-1 2 33,1 2-9,-1 1 9,1 1 0,0 1 0,0 1 252,0 2-8,0 2-182,0 3-62,0 0 0,0 1 0,0-2-6,2-1 3,0-1 0,4-1 3,-1 0 37,1 0-37,1 1 5,0 1-5,1 0 3,0-2-3,0 0 0,1-2-3,0 0 3,1 0 3,1 0 0,2 0 5,0 0 26,2-1-31,-1 1 5,0 0 3,0 0-5,-1 1 28,1-1-32,-1-1 4,-2 0 2,0-3 29,-2-1-34,0-1-1,-1-1 7,0 0-1,-2-2 26,-1 1-26,0-3 29,-2-1-35,0 0 4,0-2 28,-2 0-29,1 0 40,-2 0-3,1-1 36,-1 2-41,0 0 5,0 1-37,-1 0 32,-1 0-29,0-1 26,-3-1-31,1-1-3,0-2 5,0-1 4,0-3-4,1-1 4,1-3-1,0-1 3,1-2 31,0-1-33,-1-1 24,1 0-24,0 1-1,0 0-5,1 1 0,-1 0-3,1 2 0,-1 0 33,0 0 9,0 1 20,-1 1-29,1 1 12,-1 0-3,0 2-33,-1 1 27,0-1-28,0 3 1,-1 0 33,0 1-9,-1 1 12,-2 0-39,-1 2 27,-2 2 373,-2 4 3,-2 1-305,-1 3-104,0 1 0,1 0-6,1 0 3,1-1-30,2 0 24,0 0 1,2 0-37,-1-1 37,2-1-26,1-1 26,1-2-1,1-1 1,0-1 0,2-2 5,1 1 0,1-1 3,0 0 0,0 1 3,0 0 0,0 2 5,0 0-2,0 2 2,0 0 26,0 2-34,0 0 5,0 1-5,0-1 3,-2 0-3,1-1 6,-2-1-6,0-1 2,1-1 4,-2-1-3,1-1 0,-1 0 2,1-2 1,0 1-3,1-1-3,-1-2-3,1 1-6,-1-1 4,1 1-1,0-1 1,1 3-1,0 0 0,1 2 1,-2 0-1,2 0 3,-2 0 1,2 0-1,0 0 0,0-1 0,0 0 0,-1-1 3,1 0 3,-1-2 3,0 1 2,0 0 26,-1-1-31,1 1-1,-1-1-2,-1 2 3,0 0 3,0 2-3,1 0-3,-2 3-3,2-1-8,0 2 5,0 0-2,1 0-1,0 0 1,0 1-1,1-1 4,0 1-1,0 0 3,0 0 3,0 0 0,0 0 0,0 0 3,0-1 0,0 0 5,0-1-2,0-2 25,-1 1-31,-1 0-3,1-1 0,-1 0-2,0-1-1,1 1 3,-1-1 3,1 1 0,0 0 0,-1 0-3,2-1-2,-1 1-4,0 0-24,1-1 30,-1-1-3,1 1 1,0-2-1,0 1 1,1-1-1,1 0 3,0 0 0,2-1 3,0 0 0,0 1-2,0-1 4,0 0-2,0 1 0,0 0 9,-1 1-6,1 0-3,0 0 0,-1-1 5,0 1 1,0-1-6,-1 0 3,0-2-3,1 1 0,-1-2 0,1 0 0,-1-1 0,0 0 0,0-2 0,1 1 0,0-3 2,-1 1-2,0-1 3,1 0-3,-1 1 0,0-1-3,1 0 1,-1-1-4,0 0 3,0 0 0,0-2 1,1 0 2,-2 0 2,2-2 1,-2 1 6,1-2-1,-1 0 0,1 0 26,-2-1-28,1-1-4,0-1 7,-1-1-1,0 0-2,0 0-3,1-1-3,-1 0 2,0 0-2,0 2 0,0-1 0,0 2 0,0 0 3,0 1 3,0 2-3,0-1 2,1 1-2,-1 1 0,1 1-3,-1 0 0,0 1-3,0 0 0,0 1-2,0 0-4,0 0 6,0 2-2,0 0-1,0 1-2,1 0 5,1 1 3,-1 0 0,1 0 0,0-2-3,-1 0 6,0-1-3,0-2 0,1-2 3,-1 0 2,1-2 1,-1 1 0,1-1-1,-1 2 1,0-1-6,-1 3 0,1-2-6,-1 2 3,2-1 3,-2 1 3,1 1-3,-1 0-3,1 0 3,0 0 3,0-1 6,-1-1-1,0-1-2,0-1-1,0-1 1,0 0-3,0-1-1,0 1 4,0-1-6,0 0 0,0-2 0,0 2-3,0 0 0,0 1-2,0 1-1,1 1 3,-1 2-5,1 0 5,0 1 0,0 0-2,0 0-4,1 0 4,0 1-4,0-1-24,0-1 30,1 0-5,-1-1-26,2-1 28,-2-2-27,1-1 30,-1-1-3,0-2-2,0 1 2,0-2 1,0 2-4,-1-1 7,0 0 2,-1 1 2,1-1 7,-1 1 27,1 1-33,-1-1 5,1 2-2,0-1 28,0 1-34,0-1 2,-1-1 4,1 0 0,-1-1 27,0 0 113,0-1-317,0 1 163,0-1-1,0 1-24,0-1 21,1 1-72,0-2-11,0 1 90,1-1 24,-1 0-72,1 0-6,-1 0 51,2 0 8,1 0 33,3-1-27,1 0 28,3 0-32,1-2 4,1 1 2,0 0-2,-1 0 0,0 0-1,0 1 1,-2-2-3,2 2-3,-1-3 0,2 2 0,0-1 0,0 1 2,0-1 1,-1 0-3,1-1 0,0 0 3,0 0-3,0 1-3,-1 0-5,1 0-1,0 0-24,-1 2 27,1-1 3,-1 0-2,1 0 2,2-1 0,-1 2 0,3-1-2,1 0 5,2-1 5,3 0 29,1-1-26,0-2 1,2 0 27,-3-1-27,-1 1-1,-4 1 0,-2 1 1,-5 0 24,-2 2-30,-3 0-3,-2 0 3,-1 1 5,0 0 26,-1 0 2,0 1 85,-1-1 100,0 0-109,-1 0-36,0 0-407,0-1 57,0 1 8,0-1-249,-2 0-213,-1-3-320,-3 0-620,-1-3-2595,-1-4-1129,1 0 15222,-5-7-7402,33 48 1,-21-30 0,24 38 0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3.8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300 0 16705,'-21'11'67,"3"-2"-31,13-9-27,0 0-9,-1 0-3,0 0 0,-2 2-50,-1 0 0,-1 3 50,-2 0 3,0 2 5,-2 1 32,-1 0-29,0 2 45,0 0-8,-1 1-42,2 0-3,0 0-6,1 0-38,2-1 35,0 0-44,2-1 17,1 1 2,1-1-2,0-1-34,2 2 8,0-3 17,2 2 3,1-2-19,0 1-12,1 0 31,0-1-3,1 0 0,0-2 0,0 0 40,1 0-1,1-1-2,1-1-45,2 1 13,1-2 40,-1 2 6,3-2 0,1 0 47,1 0-20,1-1-33,2-1-2,1 1 2,1-1 5,0-1-2,0-1-3,0-1-6,-1-3-41,-1 0 47,-1-1 39,0 0-39,0 0-6,-2 0 4,1-2-1,-1 1 3,-2-1 47,0-1-5,-1 0 3,-2 0 70,0-1-17,-2 1 17,0 0-20,-2 1-17,0 0-36,-1 1-42,0 0 0,-3 0 0,0-1 9,-2 1 41,-2 0-50,1 0-28,-1 1 28,0 1 28,1 0-28,0 1-8,2 2-1,-1-1 1,1 2 2,1 0-38,0 2-1,1-1-8,0 1-43,1 0-10,0 0-26,-1 0-170,1 0-622,0 0 255,-1 0-177,1 0-246,-1 0-580,0 0-607,-1 2 12109,-1-1-7373,13-2 1,-8 2-1,9-4 1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4.59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178 19 15193,'-38'-11'50,"6"4"-114,24 9-15,-2 2 4,0 1 75,-1 2 36,1 0 3,0-1-39,1 2-89,0-1 7,2 1 1,0 1-25,2 0-1,0 1-2,2-1 31,0 0-12,3 0 17,-1 0-25,1 0 26,1-1 35,2 0-16,1 0 53,4 0 8,1 0 57,2-2-62,1 0-3,1-1-26,2-3 26,0 0 45,1-1-45,1-1 0,-2 0 37,2-1-37,-2-1 89,-2-2 20,-1 0-19,-2-1 33,-3 0 12,-1 0 7,-3 0 4,0 0-31,-1-1 0,-1 0 2,-1-1-2,0 0-25,0-1 8,0 0-28,-3 0 19,-2 0-89,-2 2-25,-1-2 22,1 1-47,-2 0-1,0 0 49,1 1-29,-1 2 22,2 0 4,0 1-29,1 0 29,2 0-68,1 1 3,1 0-28,1 1-1120,0 0-914,1 0 1108,3 0-250,2-2-798,6 0-3210,2-1 5282,3-2 0,-8 3 0,0 0 0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6.47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67 0 15464,'-18'51'-187,"2"-7"133,9-26 21,1 0-12,0-1 37,2 0-48,0-2 14,2 0-14,1-2 2,0 0 49,1 0-4,-1-1-52,1 1 24,0-1 35,0 0-1,0-1 3,0 0 33,0 0 4,0 0-1,0-2 9,0 1-45,0-2 0,0-2-45,0 0-16,1-1 49,-1 1-32,1-1-1,0 1 45,0 0 36,1 0 29,0 0-12,0 0-53,-1 0 0,0 0 5,0 0 40,0-1-45,0 0-3,-1-1 3,1 0 3,-1-1 3,1 0-3,-1 0-1,0 0 4,1 1-3,0 0 33,-1 0-30,0 1 67,0 0-29,0 0-41,0 1-3,0-1-33,1-1 30,0 2 3,0-1 0,1 0-37,-1 0 29,2 0-37,-1-1-8,1 1-9,1 0-10,0-1 10,2 0 51,0 0 5,1 0-27,0-1-4,2 0 34,0-2 1,1 1 2,0-1 36,0 0-30,1-1-12,-1 0 12,0 0-12,0 0-33,0-1 8,0-2 31,-1-1 45,2-2-9,-1-1-27,0-1 35,-1 1 1,0 0-39,0-1-6,-1 1 0,1 0 0,-1-1 0,1 0 5,0-1 49,0 0-46,1 0 0,-2-1-8,0 0 6,0 1 28,-2 0 22,-1 2 22,0 2 12,-3 0 24,0 2-16,-1 0-92,0 0-6,-1 0 3,0-1 2,0 0 4,0 0-1,0-1-2,0 1-6,0-1 45,0 0 27,0 0-69,0-1 31,0 0-34,0 0-45,0 0 45,0 0 3,-1 1 33,0 0-30,-1 1 39,1 0 16,0 2 20,-1 0-19,1 1 0,0 1-18,-1 0-16,1 0-28,-1 0-58,-1 0 55,0 0-25,0-1 25,-2 0 0,0 1-42,-1-1-16,0 1-29,-3 0 54,0 0 36,-1 0-42,-1 3-39,-2 1 19,0 3-11,0 2 12,0 2 7,0-1 10,2 1-1,0 0-17,2-1 1,2 0 16,-1 0-11,3 0 3,-1 0-37,3 0 37,1-1-45,1 1 36,0-1 6,1 0 3,1 0 8,3 1-8,0-1 53,5 0 0,0-1 8,2 0 48,2 0 31,0-2 22,3-1-72,1-2-37,2-2-101,3 0-355,1-1-138,2-4-263,3-2-423,1-6-658,2-2-1774,-4 0 3712,3-5 0,-17 10 0,0-2 0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7.0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255 37 14168,'-38'-22'-255,"5"8"252,22 29 3,-1 5-8,-1 3 0,-1 4 2,3 1-75,0 1 36,2 1-36,2 0 28,2 1 16,2 0 32,2 0-1,0 1-39,1 0 37,0 0 2,2-1 6,1-1 0,3-2 9,0-1-7,1-3-2,0-1 0,1-3 6,0-1-6,0-2 36,-1 0 1,0-2-37,-2-2 3,0 0 30,-1-2 32,-1-1 33,-2-2-9,0-2 74,-1 0 52,0-1 1,0-1-29,-2 0-27,-2-2-26,-4 1-8,1-2-28,-2 0-98,-1-1-196,0 0-386,-3 0 25,0-3 72,-2-2 6,0-4-210,0-4-246,1-2-748,2-3-1534,1-2 3217,3 0 0,3 8 0,3 4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39:01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15699,'11'53'230,"-3"-9"-185,-8-31-9,0 0-30,0 0-3,0 0-3,0 0-9,0 1 4,0 2 5,0 0 8,0 1 98,1 1 9,0-1-20,2 1-5,0-1-37,-1 0-44,1-1 24,-1-1-27,1-1 39,-1 0-1,0-1-35,-1 2 44,0 0 9,0-1-1,0 1 9,-1-1 25,0 0 20,0 0 11,0-2-73,0 1-44,1-3 24,-1 1-24,1-2 44,-1 1-17,0-2-33,0 2-3,0-1 0,0 2 3,0-1-3,0 1-3,0-1-2,0 1-4,0-1 1,0-1 2,0 0 6,0-1 0,0 0 3,0 0 0,0 0-3,0 0 5,0-1 7,0 1 38,0 1-42,0-1 62,0 0-16,-1 0-46,0 0-5,0 0 0,0-2 2,0 1-5,0-3 0,0 1 0,1-1 0,-1 1-3,0 0 3,0-1-2,1-1-1,-1 2-3,0-1 6,1 2 0,-1 0 0,-1 1 3,1 1 0,-2-1 0,1 0-1,0 0-2,0 0 0,1-1-5,0 0-48,0-1 44,0 2 4,1-1 2,0 0 0,0 0 3,0-1 0,-1 1 3,1-1 2,-1 0-2,0 1-3,0-1-3,1 0-5,-1 0-45,1 1 19,0 0 26,0 1-1,0 0 1,0-1 0,0 2 8,0-2 2,0-1 7,0 0 33,0-1-34,0-1 37,0 0-11,0-1-29,0 2 32,0-1-4,0 1-33,0 2-3,0 0-5,-1 1-26,-1 1 29,1-1-32,1 0 32,0-2-1,0-1 3,0 0-5,0-1-28,0 0 33,0 1 0,0 0-5,0 1 2,0 2 3,0 0 0,0 0-2,0 1-29,0-2 31,0 1 3,0-1 3,0 0 6,0-1 33,0 0-34,0-1-2,0 0 2,1 0-5,-1 0 0,0-1-3,0 1-3,0 1-3,1-1-5,0 2 8,0-1 3,-1 0 6,1 0 5,-1 0 23,1 1-26,-1 0 28,0 1-30,0-2 28,0 0-34,0-1 0,0-1 2,0 1-2,0-2 0,0 1-2,0 0-7,0-1 4,0 1-1,0 1 6,0 1 3,0 0 0,0 1-1,0-1 4,0 1-3,0-2 0,0-1 2,0 0-2,0-2-42,0 0 36,0 1 3,0 0 95,0 2-16,-1 0-71,0 1-8,-1 1-3,0-2-2,1 2 2,-1-3-6,2 1 1,0-1 0,0-2-306,0 1-100,0-7-51,0 2-56,0-4-73,0-1-461,0-2-385,0-4-820,2-4-2317,2-1 14407,5-6-7483,-16 73 1,10-47-1,-14 59 1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7.21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96 7906,'7'10'1972,"-1"-2"-1390,-6-8 810,0 0-1342,65-14-47,-38 7 58,53-12 9,-54 10-70,3-1-1008,-1-2-702,2-3 1710,-4 2 0,-10 4 0,-6 4 0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7.6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 1 14549,'-3'55'128,"-1"-5"-128,0-24-72,1 0 27,-1-1-45,3 1 62,-1-1 28,2-2 0,-1 0 6,1-2 30,0 0 17,0-2-44,1-1 72,0-2-47,1-2-34,2-2-208,-2-2-365,1-2-159,1-2-209,-2-2-302,0 0-252,-1-2 405,0-1 1,0 0 0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7.87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64 10074,'11'4'1610,"-1"0"-1294,-10-4 871,0 0-1229,43-9 42,-23 5 9,36-8 63,-34 8-10,0 1-62,0-1-143,2-1-798,0 0-293,2-1-726,0 0 1960,-3-1 0,-9 3 0,-6 2 0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59.2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288 25 14414,'-21'-13'314,"1"2"-143,10 11-166,0 0 93,0 2-19,-1-1-1,0 1-75,-2 1 47,-2 1-47,0 0-3,-1 1-3,-1 1-5,1 0-29,1 1-24,1 0-54,2 1-3,2-1 29,0 1-9,2-1-20,2 1 29,-1 1 19,3 0-28,-1-1 42,2 1 47,0-2-72,1 2-9,0-2 29,1 2-12,1-1 20,0 2-56,0-1 106,2 3-3,2-2 6,4 2 56,1 0-56,3-1 37,0 0-1,2-1-36,0-1 0,0-1 45,-1-1-39,0-2 50,-2 0-23,0-1-27,-3-1 5,-2 0 59,-2-1 47,-1-1 37,-2 0 605,-1 0-608,0 1 17,0-1-50,-2 1-84,-2-2-34,-3 0 8,-2 1 79,-3-1 2,-1 0-89,1 1 0,0-1 0,1 0 0,2 0-36,1 0-17,1 0-401,3 0-330,0 0-252,3-2-482,-1-1-666,2-1-1072,-1-3 3256,1 0 0,0 2 0,0 1 0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01.0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153 1 13084,'-35'29'-297,"7"-1"297,20-11 64,1 3-36,0 4-28,1 2-45,1 1-39,0 1 84,-1 1 45,2 0 45,-1 1-40,1 0-50,0 1-64,0-2 61,0 0 0,1-1 0,1-2-39,1-2-5,0-2-6,1-2-3,0-3 47,0-2-64,0-2 73,0-3 6,0-2 39,0-2 53,0-3 92,0 0 2342,0-2-2532,0-8-160,0 1-2,-1-9 2,-1 1-215,0-3 115,-2-2-70,2-2 159,1 1-3,0 1 68,1 2-122,0 2 77,0 2 59,1 3-62,0 1-45,1 1-98,2 2-3,1 1 65,1 0 106,3 2 93,1 0-37,2 2-44,1-1 117,1 1 11,1 0-6,2 1-5,-1 0-70,0 0 34,-2 0-65,-2 0 56,-3 1 45,-3 1 68,-3 0 4,0 2 10,-2 0 27,0-1 0,-1 1 0,0 0 90,0 1 117,0-1 12,0 0-76,0 1-62,-2 0-47,-2 1-41,-2-1-21,-2 1 0,-1 0-36,0 0 17,-3 0-62,1 0-3,-1 0 3,0-1-37,2 0-44,2-1 28,1 0 45,2-1-37,2 0-12,0-1 23,1 0 34,-1-1 46,2 1-1178,-1-2 1132,9 1 146,2 0-146,8 0 72,3 0-27,2 0-36,3-1-4,1 0 40,0 0-34,-1 0 14,1-1-16,-1 0-9,0-2 28,0 0-23,1-1 54,3-1 76,-1 0-37,2-2-98,-2-1-9,-1 0-64,-1-2 73,-4 0 118,-2 0 0,-5 0-12,-2-1 48,-3-1-19,-3 0 56,-2 0-29,-3 1-44,-1 0-40,-1 1 84,0 0-120,-4 0-42,0 0 0,-4 2 20,1 0-15,0 1 85,0 2-54,1 1 62,0 1 115,2 0 11,-1 2-28,0-1-25,1 1-93,0 0-78,0 1-28,1 0-44,-1 0-35,1 0-114,-1 0-31,-1 1 64,0 3 82,-2 1 33,-1 4 37,0 0-26,-1 2 9,1 1-28,0 1 75,1 0-50,-1 1-5,2-1 16,1 0-8,0 0-40,2 0 32,0 1-29,3 0-19,-1 0 36,1 0 65,0-1 8,2-2-37,1-1 37,2-1 3,1-3 0,1 0 33,2-2 54,1-2-9,2 0-81,3-2 0,2-1-134,3-2-127,2-4 62,2-3 62,0-4 55,0-2 40,-1-1 40,-3-3-57,-2 1 39,-5 0 20,-1 1 6,-4 2 95,-1 2 89,-4 4 17,0 2 10,-1 4-10,-2 2-636,1 1 238,-1 5-27,0-3-34,0 4 252,0-3 89,0 2 102,0 0-155,0 2 17,1 0-5,1 2 5,0 0-53,1 0-42,0 1 14,1 0 28,-1 0 0,1-1 0,-1 1-3,2 0 1,-1 0-1,1 0 6,2-1 109,2 1-23,3-1 1,1 0 11,1-3 98,2-1-101,1-2 20,1-1-29,0-1 21,1-2 13,-1-2 31,1-3-45,-1-4-48,0-1 57,-2-2 25,-1 0-28,-2-3 27,-2 0-7,-3-1-90,-1-1-9,-4 0 34,-1 3 64,0 3 62,-2 3-19,0 4 125,0 2-27,-2 3-205,1 1-70,-1 0-115,0 0-115,1 0-97,-1 2 7,1 3 276,-3 2 16,2 3-87,-1 3 34,0 0-9,2 1 37,0-2-9,1 0 17,0-2-19,3-1 64,2-1 42,4-2-31,2-2 59,4-1 93,2-2-49,2-1-16,3-2 26,0-3 63,1-2-97,0-4 61,-2-2 9,-3 0 61,-4-2 104,-4 1-26,-6 0-122,-2-2 27,-2 1-142,-5-1-54,-4-1-5,-7-2 33,-3 1-36,-3 0-103,-3 2-60,-3 1 32,0 3-133,-1 2-307,2 3-406,5 2-630,4 3-1631,6 2-1085,4 0 4323,2 2 0,4-2 0,0 2 0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02.6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 33 14557,'-5'-18'1142,"0"4"-884,3 13-101,-1 1-59,2 0-118,0 0-221,1 3 3,-2 0 238,2 5-25,-1 2 25,0 3-64,0 4 55,0 2 9,0 2 3,0 2 34,1 1 33,0 2 2,0 0 7,0 0-43,0-1 26,0-1-59,0 0-1,0-2 43,0 0-36,0-1-1,0 1 45,0-2 9,0-1-57,0-1 32,0-3-32,0-1-5,0-2 0,0-4 0,0-1 3,0-3 0,0-1 3,0-2-785,0 0 261,0-5-243,0 1-301,0-4-988,1 0-1374,0-3 13254,1 1-7373,-3 25 1,1-14-1,-3 20 1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02.9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6913,'0'0'0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07.2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4496 63 14014,'-31'10'215,"6"-2"-170,25-8 148,0 0-193,-3 0-44,-1 0-46,-3 0 45,0 0 45,-2 0 42,-1 1-33,-1 0-9,2 1 36,0 0 54,0-1-29,0 1-61,-2-1-31,-1 1 29,-5 1-71,-4 0 64,-6 1 4,-4 1-4,-4 0-2,-4 1-22,-1-1 66,-3 1-41,0 0 8,-2-1-34,-1 1 31,-1-2 1,-1 0-88,-2-1-162,0 0-70,-2 0-182,1-1 260,-3 1 160,2-1-2,0-1 86,3 0 0,3 0 72,5-1 1,4 0-28,4 0 19,4 0-64,1 0 0,4-1 26,1-1 245,3-1-266,3-1 105,3 1-12,2-2-89,3 2-1,0 0 65,1-1 44,1 2-117,-2-1-5,-2 1 2,-1 1-5,-2-1-85,-2 1 88,0 1-49,-1 0 52,0 0-43,0 0 45,-1 2-3,1 0 11,-1 0 82,1 0-26,-1 0-2,0-2-6,-1 1-22,-1-1-34,-4-1-26,-3-1-18,-6-2-12,-4-1 56,-6 0-26,-2 0 63,-4 0-74,0 0 107,0 0-42,0 0-25,2-1 92,2 0-92,3-1 39,2-1-5,3 0-1,3-1 98,2-1-53,5 1-39,2 2-39,4 0 39,1 1 56,2 1-53,1 0-45,0 1 0,0 1 0,-2 1-45,-2 1-25,-3 0-101,-4 1 71,-5 3 66,-4 1-67,-5 5 96,-4 2-57,-4 3-2,0 1 58,0 1-39,2 1-8,3-1-20,3 0-61,3-2-21,4 0 82,4-3 23,5-1 50,5-3 64,6-2-2,4-1-9,4-2-44,3-1 25,2 0 11,0-1 0,1 0-45,-1 0-37,-1 0 26,-1 0-116,-1 0-16,-4 0 71,0 0 18,-3 0 52,-2 0-54,-4-2-26,-1 1 82,-3 0-58,-2 0 58,1 0 8,0 1-5,1 0 33,1 0 26,3 0 11,3 0-37,1 0-36,1 0-45,1 0 45,0 0 34,1-1-26,-1 1 1,0 0 83,1 0-92,1 0 3,0 0-6,0 0-31,-2 0 26,1 1-48,-4 0 50,0 3-111,-1 0 72,-2 2 45,-1-1-45,-2 2 45,-3 1 0,-1 1 9,-1 0 35,-2 0-35,1 0 66,1-2-72,0 0-3,1-2 45,1 1-9,1-2-36,3 0 12,1-1 58,1-1-65,3-1 40,1 0 25,2-1-70,3 0 0,1 0 36,1 1 1,1-1-34,0 0-1,1 0 80,0 0 19,0 1-3,0 0 73,-1-1-90,1 1-81,0-1 0,0 1 0,0 0-8,0 1-57,0 0 65,-1 0 101,1 1-48,0-1-53,0 1-44,1-1-21,1 0 12,0 0 45,-1 1 8,1 0 36,-2 1-33,0 0 70,-1 2-20,-1-1-48,-1 2 4,1-2 44,0 1-42,0-2-11,2 0-3,1-1-53,1-1 12,0 0-10,2-1-7,-2 1 5,1 1 47,-2 2-44,0 1 17,-3 4-26,-2 2 62,-1 4 3,-2 1-3,0 2-25,-2 2 25,1-1 33,-2 0-30,3-2-3,0-1 163,3-2-74,1-3-89,1-1-73,3-3 20,0-2 48,1-1-40,1-2-11,2 0-6,-1-1 17,1-1 1,0 1 35,0-1 4,0 0-68,0 1-9,0 0 29,0 0 47,0-1-28,0 2 34,0 0 56,0 1 0,0 1-56,0 0 0,0 0 3,0 0 71,1 0 7,-1 1 0,2 1-72,-1-1 52,0 2-24,1-1-26,-1 1-11,0 0 0,1 2 0,-1-2 33,1 1-33,0 0-39,0 0 39,0 0 37,-1 0-37,0 1 0,0-1 5,0-1 40,-1 1-42,1-1-6,0 0-31,0-1-22,1 0 56,0-2 9,-1 2-9,1-1-28,0 1 25,0 1 3,0 0-6,1 1 6,0 0 0,0-1 6,1 1 0,0-3-6,-1 1-37,-1-2 6,1-1 31,-1-1 0,1-1 0,-2 0-2,1 0 2,-1 0 0,0 0 5,1 1 76,-1-1-72,0 2 44,0 0 28,0 2 26,-1 0-71,0 2-5,1 1-31,-1 0-6,0-2-58,0 0 2,0-2-11,0-1 37,1-1 30,0 0-38,1 0-1,-1-1 3,0 2 42,1-3 8,-1 2-8,1-1-5,2 0-49,-2 0 43,2 0-42,-1 1 53,2-1-39,0 2 39,1-2 28,1 1-28,-1 0-9,0 0 9,1 0 28,-2 0-28,1 0-2,-2 0 2,1 1-28,-1 1 28,0 0 53,0 0 20,0 1-71,-1 0-2,-1 0 37,0 1-4,0-2 23,-1 1-19,0 0 24,-1 0-24,0-1-37,0 1-6,0 0-30,0 1 27,0 1 1,0-1-101,0 2 36,0 0-8,0 1 28,1 0-12,2 1-25,0 0 90,2 1 8,-1 0 29,1 1-37,0-1-82,0 1 80,0-1 2,1 0 0,1 0-3,1-1-42,1-1 45,1-2 0,0 0-34,1-2 34,-1-1 34,0-1-31,0 0 39,-1 0-42,2 0-42,-2 0 39,0-1-3,-1 1-38,-1-2 35,-1 0 6,-2 0 3,-1 0 6,-1-1 36,-2 1-151,0-1 109,0 0 53,0 1-45,0 1 54,0 0 2,1 1-58,0 1 40,0 0-10,0 1-36,1 0-6,-1 0-42,0 0 40,0-1-37,1 1 36,-1-1 7,1 1-49,0 0 51,1 1 25,0 1-25,2 0-36,0 1 36,1 0 0,2 0 45,-1 1-45,1 0 56,0 0-51,0 0 33,-1-2 6,-1 1-41,0-1-3,-2 0-5,0 0-61,1 0 5,1 0 5,1 0 50,1 0-30,2 0 36,0 0 47,2-1-44,2 1 0,1-2 33,3 2-33,0-2 31,1 0 23,0 0-21,-2 0-11,-2-1-25,-3 0-70,-2-2 58,-3 1-58,-2-2 6,-1 1 55,-1-1-27,-2 0 30,2 1-2,-1 0-28,1 1 36,0 0 0,2 0 0,-1 0-6,0-1 6,1 2 25,-1-1-25,1 0-3,0 2-5,0-1-28,2 0-1,-2 0-16,1 0 53,1-1 0,-2 2 3,1-2-6,0 1-3,-1 0-5,1-2 8,-2 1 1,0-1 2,0 1 33,-1-1-24,1 1 83,1 0-53,-2 1-39,2 0-11,-2-1-42,1 1 44,-1-1 4,0-1-1,0 0 3,-1 0 1,1-1-35,-1 0 6,0 0 31,-1 0 82,0 0-21,0 1-5,-1-1-22,1 2 13,0-1 15,0 1-16,0 1 18,-1 0 17,1 0-11,0 1-59,-1 0-8,1 0 3,0 2 39,-1 0-45,1 1 0,0 1-3,0 0-3,0 0 3,0 1-53,1-2-50,0 0 33,2 0-26,-1-1 52,2-1 41,0 0 1,1-1 2,-1 0 6,2-1-1,-2 0 7,0-1 38,0-2-41,-1 1 31,1-1-31,-2-1-1,0 0 32,-1 0-29,0-1 146,-1 1-117,-1 1-32,0-1 4,0 1-12,0-1-45,0 0 48,0 1 9,0-1-9,0 1-37,1 0 32,0 0-4,0 0-2,0-1 3,1 1-37,-2-1 36,1 1 9,1 0 0,-1 0-8,2 0-28,-2 0 27,1-1-27,-1 1 27,0 0-28,1-1 37,-1 0 37,1 1-31,0-1 0,1 1 2,-1-1 28,0 0-27,-1 0 36,1 0-40,0 0 4,0-1 24,0 0-22,-1 1 23,0-1 28,0 0-34,1 0-37,-2 2 9,1-1 6,-1 1 72,0-1 40,0 0-82,0 1-33,0-1 45,0 0-93,1 1-305,0-2 249,0 1 101,1-1 56,0 0 25,-1 0-19,1 1-26,1 1 17,0 0 3,-1-1-47,0 0 27,-1 0-30,1 1-54,-1-2-33,0 1 56,-1 0 19,1 0 62,-1 1-2252,0-1 68,4 0 5404,-1-1 1,3 0 0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08.9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225 0 17483,'-21'13'-202,"3"-2"141,13-11 19,-1 0-3,1 0 9,-1 1 36,-1 0 11,1 0 39,1-1-50,0 1-3,1 0-36,1 0 39,1-1 3,0 1-3,1 1-101,-1 0 6,1 0 17,-2-1 5,2 2-6,-1-2 18,0 0-79,2 0 33,-1 0 21,1 0-729,0 1 804,2-2 5,-1 1 6,1-2 36,-1 0 34,0-1 20,-1 0 53,1-1 25,0 1 308,-1 1-210,0 0-266,0-1 78,0 1 45,0-1-97,0 1-26,0 0-3,-3-2 3,-1 1 36,-2-1-27,0 0-9,1 1-9,-1 1-80,1 1 35,1 0 12,-1 0-28,0 0-53,0 0 17,0 0 16,0 0 20,-1 0-8,2 0 25,-1 0 44,1 1-52,2 1-29,-1 0-25,1 0-28,1 1-5,0-2-3,1 0-82,0 1 161,0 0 30,0 1-31,0 1 11,0-2 17,0 0 40,0-1 8,2-1-1,-1 0 1267,1 0-1639,-1-1 85,-4 0-499,0-2-258,-3 1-476,-1-1-781,0 1-1895,1 0 14024,-2 0-7373,26 9 1,-17-6-1,21 7 1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12.2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 2133 13698,'-18'1'585,"2"-1"-459,16 0-1740,-1 0 1343,5 0 271,2 2 64,8 1 17,5 2-28,6 3-16,5-1-1,5 1 1,2-1-29,2-1-11,0 0 6,0 0 36,1-1-39,0 0-5,4 0 5,2-1 0,4 1 72,0-1-332,2 0 313,0 0-53,-3 0 0,0-1-25,-3-1 25,-2-1 3,-3 0 0,-3-1 2,-2 0-5,-4 0 0,-1 0 9,-3-1 254,-3 1-260,-1-1 41,-3 0 1,0-1-36,-2 1 35,1-1 35,-1 0-76,1-1 30,-1 0-27,2-1-6,-1 0-6,0-1 3,0 1 3,-1-1 9,1 1 44,-2-1-47,1 0-6,-1 0 0,1 0-51,0 0 43,1 0 2,1 2-148,-1 0 45,-1 2 64,-1 0-19,-1 1 30,0 0 34,1 2 56,1 1 25,4 2 54,3-1-90,3 0 83,6-3-128,2 0-198,4-1 88,2-2 66,1-2-66,-1-1 74,-1-3-23,-3 2 59,-5 1 0,-4 0-31,-4 1 29,-3 1 2,-3-1-12,-2 1-32,1-1 44,-1 1 92,3-1 79,2 0 11,5-2-121,3 0-5,3-1-53,3-1 0,1-1-3,1 2-36,-2-1-46,-2 1 77,-3 2-48,-5 1 50,-3 2 0,-3 0-3,-3 0 4,-1 1-43,-1 0 45,0 1 3,1-1 106,1 1-20,2-2-44,3 0 8,2-1-50,3-1 90,1-1-48,1-1-45,-1 0-99,-1 0 83,-4 2 16,0-1 2,-3 1 1,0-1 85,-1 1-85,0 0 2,0 0-5,0-1 0,2 0-8,1-1-46,1 1-27,1-2 81,1 1 103,1-1-100,1 0-6,1-1 3,0 0 0,1-1-45,0 1 45,-1 1-8,0 1 8,-2 0-36,0 1-26,-2 1 26,-2 0-1,-1 0 37,-1 1 3,1 0 5,1-1-8,2-1 65,2 0-65,2-1-20,1 0 20,0-2 11,-2 1 51,-1 0-54,-2-1 48,-2 2 43,-3 1-9,-1 0 27,0 1-80,0 0-20,3-1 19,2 0 23,4-1-54,2-1 63,2 0-63,0 0 62,-1-2-58,-1 1-4,0 0-5,-3-1 3,0 1 6,-2 0-7,-2 1 4,-1 1-6,-5 0 3,-1 1 42,-6 1 97,-2 0 37,-4 1-16,-2 1-65,-1 0 395,0 2-415,-1-2-78,0 0-297,0-2-61,0-2 260,2-2 36,-1-3-64,3-2-53,-1-3 25,1-2-171,2-4 56,2-3-112,3-4 182,4-4 146,4-2-11,4-1 58,1 1 6,1 1-39,0 2 39,-2 4 243,-3 2 119,-3 5 72,-4 4 70,-3 4-126,-2 3-157,-4 3-22,0 1 14,-2 3 28,-1 0 25,0 1 73,-1 1 22,0-1-160,0 0-24,0-1-34,-3-1-12,-2-2-44,-1 0-14,-2-3-68,0 0-2,-1 1 0,1-2-6,0 1-28,1 2-61,1-1 30,0 1 1,1 1-6,0-1 64,0-1-36,1 0 33,0-1 3,-1-1 0,1 1-50,-1-1 17,0 0 27,2-1-61,-1 2-44,2-1 24,1 1 56,0 1 1,1 0 30,0 0-47,0-1-1,0 0 15,0-1-20,0-2 56,0 0 78,0-2-78,0 0-168,0-1-98,-2-2 266,-3-1 171,-6-1-171,-3-1-20,-5 0-184,-2-1 204,-4 0 45,-1 0 106,-1 1 53,1 2 6,1 2-95,3 3 81,3 2-193,4 3-3,4 3-45,4 2-33,3 1-29,2 0-458,2 2 405,0-3 17,0 2 73,0-2 68,0 2 2,1-1 98,0 0 25,0 1 28,1-1-28,-1-1-33,0 0 33,-1-1-45,1-1-24,-1-1 44,0 1 16,0 1 10,0 0 32,0 0-24,0 1-62,-2 0 11,0-1 17,-1 0-36,-1 0-54,-2-1 45,2 1 17,-1-2-61,-1 0-9,0 0 3,0-1 5,-1-1-8,1 1 3,0-1 117,0 1-16,0-1-104,0 0 0,1 0 5,0 0 43,0 0-48,1 0-11,0 1-31,0-2-53,0 0 41,0-1 46,0-2 2,-1 1-134,1-2 138,0-1-1,1-1-28,0 0 28,0 0-114,1 0 117,-1 0 44,1 2-35,0 1 27,0 3-27,0 1 61,1 2 16,-1 1-80,-2 0 72,0 0-24,-1 1-54,-3-1 72,1-1-66,-3 1-6,-2-2 0,-3 0-25,-3 0 16,-1-2-10,-5 1-15,-1-1 17,-4 0 6,-2 0-28,-1 0 39,1 1 8,1 1-8,3 0 9,2 2-9,4 0 36,2 0-19,4 2 8,2 0-25,4 0-5,1 2 5,1-1 2,3 2 43,1-1-39,1 1-6,0 0 0,0-1-6,1 1-39,-2-1 3,0 1 31,-2-2 8,0 1-47,-1-1-90,-2 1 62,-2-1 72,-1 0-47,-2 0-9,-1 1 17,-1-1-8,-1 2 53,1-1 48,-1 1-48,-1 0-6,0 0 6,-1 0 3,1 0 3,1 0 47,1 0-53,2 0-28,2 0-9,0 0 26,3 0-22,0 0-12,0 0 36,0 0-27,1 0 33,-2 0-5,1 0-29,0 0 37,2 0-2,1 0-1,3 0 3,0 0 61,0 0 172,2 0-172,-3 0-27,1 0-28,-2 0-6,0 0-9,-3 0-69,1 0 25,-1 0 19,1 0-50,1 0-28,0 0 6,0 0-18,0 1-16,0 0 0,-2 2-2,0 3-18,-1 0-1022,0 3-217,1 0-674,2 4-1287,1-1 13190,3 0-7373,30-42 1,-22 25-1,22-32 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2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 14885,'49'40'145,"-9"-6"-100,-31-26 19,-3 0-2,0 1 16,-2 0 32,-1 0-32,-2 0 40,0 0-4,-1 1 1,0 0-36,-2 0-15,-2 1-2,-3-1-9,-1 0 0,-1-1 9,1-2 16,-1 0 20,-1 0-90,-1 1 37,-1-1-42,0 1 0,0 0 0,0-1-3,1-1 0,1 0-3,0-2-210,1 0-353,2-2 48,1 0-159,1-1-267,2-1-358,1 0-770,0 0-2103,1 0 4175,0-1 0,0 0 0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1:58.8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24575,'0'0'0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04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29 139 18631,'-7'26'3,"2"-3"5,9-7-2,-1-2-3,0 0-1,0-2 1,0 0 3,0-2 2,-1 1-5,1 8-6,-1-8-92,2 9 53,-3-14 36,2 1 4,-2-5-38,1 1 29,-1-2-118,0 0 874,0 0-745,-1-5-274,0-1 134,-3-5 131,-2-1 1,-1-2 8,-1-1-34,-1 0-114,-2-10 114,4 10 23,-2-11-31,6 15-36,1-7 75,1 7-42,0-7-22,0 7 31,1-12 38,0 11 40,3-9-8,-1 11 11,3-6-37,-4 7 34,2-7-33,-1 9 5,-1-1-9,-1 6-1032,-1 0 878,2 1-13,-1 0 162,5 0 266,0 0-135,5 0-52,2 0-34,4 0 53,18-3-65,-13 1-5,20-5-81,-23 2 3,17-4 47,-19 5-67,12 0 70,-18 3 0,4 1 5,-7 0 4,5 0-6,-6 0 16,8 0-13,-7 0-15,4 0-35,-9 0-60,2 0 104,-3 0 6,5 0-6,-3 0 36,5 1-36,-6-1 39,7 0-30,-5 1 5,8-1-14,-7 1-12,5 0-18,-6-1 80,0 0 12,-4 0-8819,0 1 12033,-5-1 1,-1 0 0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06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181 127 13126,'-19'25'723,"4"-5"-527,11-19 92,0 0-28,-1 0-108,0 0-99,-2 2 36,0-1-16,-2 2-28,-8 6 0,7-4 70,-7 4-107,11-6 98,-1 0-50,3-1 31,-5 6-87,3-3-14,-5 8 9,6-7 108,-3 5-13,6-7-51,-2 0-33,4-5 680,0 0-748,2-2-8,0 1 70,2-3 78,1-1-33,4-4-45,3-1 0,10-9 37,-4 3-32,12-11-5,-12 11-11,9-8 8,-12 11-8,12-11 8,-14 13 0,9-9-2,-13 13-102,7-7 65,-9 9 37,5-4 13,-6 6 31,5-4-36,-3 2 11,7-5-14,-7 5 25,4-3-16,-8 5 44,0 0-17,-4 3-408,0 0 378,0 3 2,0-2-2,1 3 304,1-1-142,1 2-114,2 0-7,3 7-38,-2-4 5,5 8 56,-6-8 0,3 7-26,-4-7 80,3 7-94,-4-8-35,2 3-48,-2-6 41,1 2 12,-2-4-61,3 3 61,-2-2 11,5 2-5,-2-2 47,13 3-1098,-7-4-1450,16 0-532,-12-2 3027,-50-7 0,29 5 0,-44-5 0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13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1568 15937,'-32'-10'336,"5"2"-282,27 8 133,0 0-89,0-2-19,0 1-35,0-2-44,0 2 0,0 1-53,2-2-17,-1-2 65,3-1-163,3-9 8,9-8 166,-3 2-4,13-14-2,-13 19 0,13-15-2,-12 13-10,17-16 7,-14 16 2,13-13-3,-17 18-5,7-8 11,-10 10 34,7-7-29,-8 8 32,11-13-34,-10 11 5,11-13-8,-10 12-48,14-16 43,-12 14-60,14-15 65,-15 16 6,8-8-3,-8 10 78,8-11-47,-9 11-3424,8-8 3390,-9 9-67,11-12 64,-10 11 12,8-9-4,-11 11-10,5-6 5,-4 6 3448,6-7-3443,-6 5 1,15-15 2,-11 11 51,12-16-59,-13 16-3,7-9-5,-9 10-68,13-14 43,-11 13 27,12-13 12,-11 14 106,12-15-112,-12 13-39,11-13 33,-13 15 6,8-9 0,-8 11-8,6-8 8,-7 9-14,11-12 11,-10 12 0,9-11 3,-12 14 11,4-6 0,-6 9 23,4-6-40,-4 5-50,8-7 12,-4 4 55,13-14-6,-11 11 7,10-10-4,-12 13 6,7-8-8,-6 8 52,12-14-49,-11 12 64,10-12-40,-14 13-33,4-4 3,-8 8 0,6-6-3,-6 6-3,4-6-31,-3 6-47,5-6 39,-4 5 25,10-11 9,-7 9-45,9-9 44,-8 10-30,6-6 81,-8 8 87,2-3-93,-6 7 71,-1-2-107,0 1-11,1-4 11,-1 2 19,3-2-13,-5 4-6,2 0-9,-3 2-69,1 0 42,-1 0 36,3-3-37,0 1 32,2-4 41,-1 3 42,0 0-24,-2 3-2023,-1 0 538,-1 0-1576,0 0-835,-1-1 7118,-2-1 1,-2 1 0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14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72 121 10544,'-38'27'692,"8"-5"-393,29-18 57,-1-1 58,2-1 23,0 0 790,0-1-1283,3-1 56,1 0 154,5 0 17,3-1-118,3 0 65,14-6-116,-4 0 15,20-8 20,-17 5-37,19-9 5,-21 7 4,23-9-1,-27 11-2,16-6-1,-28 12 65,5-2-61,-10 2-15,6-3-2,-3 1-32,9-5 32,-6 5-107,7-4 26,-10 7 5,3-2 254,-8 4 186,-1 1-255,-2 0 450,1 3-195,-1 0 719,1 10-907,-1-1 90,0 17-250,0-14-13,0 14-40,0-19 0,1 7 9,1-8 22,3 3 5,-1-5-47,5 4 51,-4-6-866,6 3 17,-5-6-4806,11 0 1911,-8-4 3749,7-4 0,-12 2 0,-1-1 0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17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10 16584,'-24'13'-201,"1"-1"139,12-4 9,0 0 8,0 1 45,2 0 48,-1 0 13,2 0-61,1 0-33,0 1-4,1 0 34,-1 0-5,1 1 8,-6 11 8,5-9 34,-7 12-42,9-15-19,-4 7 10,6-10 15,-2 5 30,3-8 9,-1 1-39,2-3 5,-1 0-5,2-1-82,-1 0 76,1 1 6,-1-1 2,0 2 28,0-1-2,-1 0-26,0 1-2,0 0 8,-1 3-6,0-1 46,-3 4-52,2-3 49,-4 5-43,5-5 34,-4 3-5,4-6 7,0 1-44,2-2-25,0-1 106,0 0-75,0-1-6,-1 1-8,1-1 5,-1 1-6,1-1-786,-1 1 795,6-7 70,0 1-64,6-7-3,1 1-3,0-1 50,6-6-50,-4 5-42,6-7 36,-8 8 48,12-12-5,-11 11-23,11-13 22,-13 14 31,8-14-33,-8 13-20,6-12-11,-9 14 0,3-6-3,-4 9 0,2-3 0,-6 8-82,1-2 29,-3 5-218,2 0 271,-1-2 19,1 1 12,2-2-31,-1 0-8,2 0-1,-1-1-5,2 0-39,-2 2-62,6-3 62,-5 3 0,5-2 8,-6 2 39,1 1 40,-4 1-59,0 0 25,-1 2 98,1 0 8,1 3-53,0-1-44,1 2-9,1 1 0,-1-1-3,4 4 6,-2-2-6,8 8 9,-6-8 5,6 7-11,-7-8 0,6 7 0,-6-6-9,7 6-27,-7-6 36,4 4 3,-4-6 53,2 4-48,-5-4 118,2 3-47,-3-5 478,1 3-554,-2-4-3,1 2-3,-1-2-17,0 2 12,0-2-29,2 2 32,-2-2-40,4 3 45,-2-4 3,3 4 0,-4-3 5,2 1-8,-2-2-42,0 1 34,-1-2-54,4 3 56,-2-1-13,9 4 16,-5-4 9,6 4 2,-7-5 45,1 1 9,-4-2 201,0 0-2640,-3 0-544,0-5-2197,0 2 8394,0-7 1,0 1 0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5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56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373 1 17029,'-19'8'336,"2"-1"-266,11-7-25,-1 0 25,0 0-17,0 0-47,0 0-6,0 0 6,-1 1-6,1-1-9,-3 1-27,-4 1 36,1 1-48,-13 4 48,13-2 53,-11 4-53,13-3-5,-9 4-4,9-3-33,-15 9 40,13-8 2,-12 7 61,14-8-47,-6 6-14,7-6-120,-5 9 58,9-8-78,-3 7 79,6-7-15,1 7 40,1-5 24,0 12 12,1-11-2,0 10 4,0-11-2,0 6-2,0-6-7,0 9 4,0-10-65,1 6 70,1-9-37,3 5 29,-1-5-37,5 5 39,-4-5-24,6 4 30,-4-4 2,9 6 1,-8-6-3,8 5 0,-9-6 34,8 5-34,-8-6-9,8 4 9,-8-4 6,8 3-6,-5-3 20,11 6 22,-11-5-45,11 4 3,-10-6 11,15 1-3,-10-3 34,15-2 3,-14-1 36,8-5-36,-12 0-3,10-7-36,-10 4 41,16-18-2,-15 13 34,12-16-26,-17 18 59,2-8-67,-6 10 16,1-8-55,-4 9 11,2-7 16,-4 8 51,1-13-84,-1 10-3,0-15 9,0 11 30,0-11-33,-1 11 45,-1-8-3,1 12-31,-3-8-12,1 10 94,-3-6-88,3 9 82,-5-4-46,2 5 15,-5-3-59,5 6-39,-7-3-3,5 4-90,-12-1 99,9 2-74,-6 0 49,11 1-194,-1 0-230,6 0-3965,-1 0 2551,1 2-1380,1 0 3276,0 3 0,0-2 0,0-1 0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56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7 13686,'-35'-4'367,"5"2"-233,26 5-27,0-1 83,1-1 43,0 0 24,1 0-8,0 0-8,0-1 213,-1 1 349,-1-1-621,0 0 59,0 0-179,3 0-12,0 2-921,1-1 765,1 1 36,0-1 70,0 2 151,1 1 202,1 2-205,2 2-148,0 2-2,2 2-35,3 5 12,-1-4 31,6 6-6,-6-10 11,12 9-8,-10-8 2,10 8-5,-10-10 9,8 7-9,-10-8 5,6 4-8,-9-8-13,0 3 13,-2-4 0,0 3 3,-1-2-3,2 3 3,-3-3 95,2 1-41,-4-2-1,2 2-53,-1-2-11,0 1 2,0-2-5,1 0-22,-1-1-163,0 0 199,1 0 218,2 0-209,-1 0-9,2 0-650,-1 0-22,-1-1-1008,-1-1 263,0-1 11247,-1-8-8257,-12 20 0,8-15 0,-8 20 0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58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292 49 16335,'6'-18'370,"-2"3"-202,-6 13-28,-1 0-59,0 0-36,-1 0 8,0 1 59,0-1-42,-1 1-65,0 0 49,1 0-43,-4 0-11,3 1 64,-10-1-64,7 1-95,-10 1 33,6 2 155,-18 9-93,12-3-42,-19 15 5,19-10-5,-9 13 37,12-10-34,-5 9 33,10-13-134,-3 6 95,9-12 28,-3 6-53,6-9-53,-1 4 62,2-4 41,0 8 17,0-5 0,0 7-5,0-6 11,0 8 5,0-8 87,0 7-58,0-11 2,0 3-33,0-4 10,0 1-16,0-2 48,0 2-37,0-1 3,0 3-14,0-2-199,0 7 110,0-5-60,0 8 116,1-7 22,1 3 2,0-4-94,4 2 61,-4-4-12,5 3 46,-2-3 8,7 3 8,-6-2 37,7 2-45,-7-4 11,4 2-5,-4-3 126,11 2-62,-6-2 0,13 0-17,-11-2 62,10 0-107,-9-1 90,9-1-64,-11 0 75,11-6-106,-11 4 109,12-9-104,-13 7 0,10-6-5,-12 5 34,7-5-1,-7 4 59,5-4-61,-5 3 97,6-8-69,-8 7 61,3-10-72,-7 9 63,1-19-55,-3 14-6,0-16-44,-1 17 103,-5-8-109,0 10 106,-10-11-106,7 13 39,-8-10-42,8 13-9,-6-4 4,5 6-46,-7-4 18,5 4-46,-18-3 1,13 6 41,-16-3 37,17 5-123,-14-2 123,15 1-145,-7 1-197,15 0-529,1 1 208,5 0-2421,-1 3 881,1 2 2203,3 7 0,-3-6 0,3 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2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0 14823,'-46'37'216,"7"-4"-281,25-16-5,2 0-11,2-1 19,3-1-2,1 0 19,2-1 0,2 0-8,1 0 17,1-2 30,0 1-47,0-2 17,0-1-18,0 0 18,1-2 28,0 0-1,2-1 1,2-1 8,0 0 8,3-2 45,-1 0-53,3-1-683,-2-1-283,1-1-404,0 0-724,0 0 2094,-1-1 0,-3 0 0,-3 0 0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6:59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15663,'20'38'-39,"-3"-7"33,-10-24 3,2 0 3,-2 0 0,2 0-5,-1-1 5,1 0-3,0 1 6,1-1 2,0 1 1,0-1 42,7 4-54,-3-2 6,1 0 8,-6-3 1,-7-3 302,-1 1-82,-1-2 188,0 1-417,0-1 90,0 5-84,1-2 5,0 3-11,-1-3-6,1 0-39,0-2 31,0-1-3158,1-1 1144,-2-3-1259,1 0 6563,-1-2 1,0 0 0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1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245 55 17665,'-20'3'-8,"3"0"131,10-3-36,0 0-45,1 0 11,-1 0-8,0 0-45,-1 0-34,0 0-75,-9 5 64,7-2-42,-11 7 26,13-4-79,-6 4 53,6-4-17,-6 10 96,7-7-1,-6 7 9,8-8 17,-7 8-17,7-9-59,-5 8 6,7-9-98,-2 4 64,3-4-72,0 7 125,1-7-11,0 7 54,1-7-1,0 5 0,0-4 68,0 4-42,0-4-82,0 3-11,0-5-22,1 2 47,0-5 9,2 3 22,-1-2-8,1 2 6,-1-2-57,4 3 20,-2-2 45,10 4 42,-6-4 25,9 2-26,-10-4 18,6 0-56,-7-1-9,5-1 3,-5 1 8,9-1 37,-3 0 78,13 0-61,-7 0 72,25-7-92,-21 2 65,18-8-46,-25 6 88,5-3-71,-13 4 70,4-3-142,-7 5-48,5-6-8,-4 4-6,9-8 56,-7 5 50,9-6-5,-9 8 95,4-6-98,-5 5 11,3-6-53,-5 7-104,3-5 43,-3 7 16,4-6 56,-3 5 118,4-5-51,-6 6 121,2-4-120,-4 4 35,0-4-63,-1 3 131,0-10-174,-2 6 79,-3-9-53,-1 10 69,-6-9-94,5 10 55,-5-6-61,7 8 5,-3-1-8,3 4-98,-2 0 20,4 2-68,-2 0 76,2 1-249,-4 1 213,0 1-48,-8 3-283,5 0-1238,-10 5 793,10-5-2537,-7 4-17,10-4 3436,43-22 0,-29 13 0,36-17 0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2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0 14257,'-9'20'149,"3"-4"-96,10-11-8,0 0-9,-1-1 17,1 0-16,-1 1-34,1-1 5,1 2 0,0 0-8,1 1 20,1 1-17,3 3 53,7 7-53,-5-6-3,3 4 0,-10-11-3,4 4 3,-4-4 39,4 5-36,-4-6 0,2 4-3,-4-5 2,2 1 1,-3-3 34,2 1-37,-1-2 8,2 1 37,-2-1 61,4 1-61,-3 0 213,1-1-149,-3 0-193,-1 1-748,1-4-10,0 0-733,1-4-1547,1-1 12952,-1 0-7373,-9 20 1,5-11-1,-6 16 1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4.8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389 17 15195,'-20'5'454,"3"-1"-233,14-4-53,-1 0-53,1 0 17,-3 0-60,0 0-13,-3 1-59,-1 1-36,-4 2 30,-1 1-44,-17 10-3,11-5 55,-17 10 141,22-11 129,-23 17-183,20-13 43,-21 16-126,24-16-4,-7 8 4,11-10-56,0 5-12,7-9-61,0 6 53,4-7-28,-1 6 45,2-6-15,0 4-27,0-4-56,4 5 151,0-4-3,15 9 3,-8-8 48,17 10-45,-14-10 5,10 5 42,-11-7-36,10 3 23,-8-4 16,14 1 0,-11-4 12,24 0-65,-21-1 0,19-2 2,-22 0 49,17-5-46,-19 3 32,13-5 8,-17 4 8,9-5-8,-9 3 33,16-11-70,-14 7 62,15-13 17,-17 9 48,12-14-54,-14 14 67,5-11-78,-10 16 9,-1-4-74,-2 6 15,0-9-12,-2 8 62,1-10-33,-1 9 47,0-9-84,-3 7-6,-3-10 6,-2 7 45,-11-14-45,7 15-73,-12-8 31,12 16-196,-16-3 109,14 6-207,-13 0-165,15 2-1339,-6 5-45,8 0 1885,-2 10 0,8-9 0,0 2 0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5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15677,'38'41'48,"-6"-7"-48,-22-24-9,-2-2 1,1 0 5,0-1 3,1-1 8,0 0 37,1 0-36,0-1 27,3 2-58,-1 1 13,-2-2 60,-1 3-46,-7-4 1,2 5-6,-1-4 0,4 5 5,-4-7 147,4 3-116,-5-4 6,1 0-39,-3-2 137,0-1-219,-1 2-187,0 0-204,0 1-1196,0 1-250,1-3 1916,-2-5 0,2 3 0,-2-5 0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7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1 11908,'-43'0'1437,"2"1"-6866,30 2 5465,-2 1 73,5 0 1574,-5 4-1145,-9 7 399,5-3-774,-23 25-78,18-11-138,-7 7 3344,9-6-3285,15-16 14,-4 6 33,7-10-8,-2 6-45,2-6 98,0 9-104,1-8 3,1 6 6,0-9 84,0 5-79,0-6 65,0 4-39,0-4 83,0 3-55,0-3 53,-1 2-54,0-2 144,-1 3-133,1-4 68,1 3-140,0-4-204,0 2 140,0-1-68,0 2 87,0-3-36,2 3 81,0-3-48,6 5 46,-3-4-1,6 3 3,-4-3 81,5 1-78,-4-2 148,15 0-81,-8-1 56,17-1-92,-13 0 38,22-6-30,-19 2-28,19-8 20,-23 6-14,10-5-12,-13 4 6,9-5 31,-9 4 50,18-11-42,-13 8 26,17-13-35,-20 11 133,12-16-99,-16 13-8,3-12-70,-13 15-42,-1-8 90,-2 10-48,-5-7 3,3 10 47,-8-3-14,4 6 1,-10-3-37,8 5-3,-8-4-5,9 4-76,-6 0 81,5 0-112,-12-2 53,10 3 54,-10-3-28,11 4-60,-5-2 91,8 1-99,-4 0-11,7 1-943,1 0-5173,1 1 4288,0 3 1943,1 0 0,0 1 0,0-2 0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7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15279,'8'41'412,"1"-6"-334,-1-21-78,1-1 0,3 0-2,-2-1-43,3-1 42,-2-1 0,0 0 0,-1-2 9,5 6 56,-2-4-26,-1 2 62,-4-4-53,-5-6 0,-1 0-9,-1-1-2673,-1 0 1127,3-1-1551,0 1 6337,1-1 1,1 0 0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9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0 15030,'-23'14'429,"3"-4"-287,12-10 26,0 1-86,-1 1-80,0 1 85,-3 1-87,2 1-5,-3 1-49,1 1-16,-4 2-53,-3 4 118,5-2-37,-3 3 36,10-7 12,-4 4 80,4-3-116,-6 9-24,6-8-214,-1 14 234,6-12-19,1 8 42,1-10-34,0 2 42,0-7 0,0 2 0,0-3-83,1 4 94,0-2 48,3 3-53,-3-3-14,3 5-43,-1-4-2,3 4 28,-1-6 31,6 3 67,-2-5 93,13 3-93,-8-4-26,12 1-41,-13-2 50,12 1 1,-10-1-49,26-4-24,-17 2 55,23-4-36,-26 4 3,8-2-3,-16 3 11,4-3 25,-10 2 34,4 0-64,-6 0-6,2 0 0,-1 0-73,9-7-106,-5 3 92,12-7 87,-11 5 115,6-5-45,-9 5 109,5-6-117,-9 6-9,4-5 25,-5 6 135,0-5-106,-2 3 61,0-11-160,-1 7 79,-4-17-115,1 17 28,-8-13-9,3 16-97,-10-7 0,6 10-68,-10-3 171,8 6-53,-8 0 51,12 3-32,-6 0 4,10 1-180,-3 0 78,2 0-730,-5 0 274,4 0-5292,-6 4 5883,8-1 0,-2 3 0,6-4 0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09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14462,'22'12'120,"-2"-1"-120,-11-3 6,-1 1-6,1 0-9,-2 0 9,1 1 3,-1 0 50,1 0-8,-1 1-6,8 12-33,-4-9 98,15 16-99,-15-20 48,7 6-16,-13-13 5,1 1-6,-4-4 580,-1 1-1229,-1-4-121,0-1-1053,1-3-1587,-1-1 3374,-1 17 0,1-10 0,0 15 0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12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4 14484,'-20'4'429,"4"0"-331,13-4-37,-2 0-24,1 0-29,-2 0 0,-1 0-8,0 0-44,-1 0 2,0 1 33,-1 1-24,-1 1-9,-5 2 179,-6 3-104,4-1-16,-12 8 28,16-7 25,-13 10-34,12-8-19,-8 8 28,10-7-42,-3 7-40,8-8 23,-1 10 45,4-11-20,0 10-19,4-12-90,-1 6 45,1-8-54,6 4 105,-1-4 2,13 4 2,-4-4 80,19 4-77,-16-4 34,19 3-2,-23-5-32,8 1 4,-13-2 2,3 0 25,-5-1-2,2-1-45,-3 0-42,3 0 61,-3 0 115,9 0-70,-3-1 9,15-5-54,-7-1-5,19-9 0,-14 6 103,25-15-61,-27 12 210,16-14-174,-29 17 70,3-5-64,-11 12 81,0-4-134,-1 4 8,0-3-39,0 2 120,-3-7-118,-1 4 88,-10-9-88,4 8-5,-11-6-2,9 7-10,-11-5-32,9 5 41,-8-4-42,10 4 28,-6-5 9,12 7-71,-2-2-33,6 5-571,0 1-2168,1 1 107,1 6-1428,0-1 4172,0 6 0,0-6 0,0-1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2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9830,'12'15'1865,"-2"-2"-1258,-10-13 2718,0 0-3138,2 3 43,-2 1-34,2 4-48,-2 1-16,0 1-34,0 1-28,0 2-17,0-1-47,0 2 47,0 0-48,-1 0 4,-1 0-1,-2 0-8,0 0-3,1-1-2,-1-1 2,1-1 3,1-2-8,1 0-29,-2-2-657,3-1-1,-2-1-105,1-2-163,0-2-365,0 0-688,-1-1-2349,1-1 4365,-1-4 0,1 4 0,-1-4 0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13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16357,'21'22'0,"-1"-3"0,-8-14 3,1 0 50,0-1-47,0 0 0,-1-1-1,0 0 29,-1 0-31,-1 0 39,1-1 16,-1 1-21,-3-2 78,-2 0 5,-5-1-655,0 0-529,-4-1-467,0-2-1889,-5-1 13250,-7-6-7692,32 18 0,-22-11 0,29 16 0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15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487 39 12585,'-60'-4'95,"12"1"-13,44 3-18,0 0-2,1 0-6,-1 0-3,0 0 84,-2 0-11,1 0-25,-2 0-81,-8 1 143,4 1 187,-20 6-278,13 0 116,-19 7-99,17-6 261,-14 6-224,14-6 54,-13 7-127,14-6 78,-14 7 12,19-9 224,-9 8-314,16-10 9,-3 7-26,7-5-41,-2 7-37,2-6-82,0 9 124,1-9-30,2 5 30,0-8-3,0 5-34,0-6-7,4 6 35,-1-5 6,13 5 6,-6-5 78,14 3-72,-9-6 167,25-1-139,-18-2 7,27-6-10,-24 1 16,20-11-5,-20 5 25,24-15-25,-27 13 45,16-14-46,-24 16 150,4-10-133,-12 12 62,1-7-120,-7 8 3,1-6 2,-1 4 6,0-9-5,0 7 55,-2-13-58,-1 13-6,-3-9 30,2 12-30,-7-6 0,6 8 9,-6-3-9,6 8-42,-2 0-28,3 2-151,-4 0 131,3 0-193,-6 0-123,4 1-745,-6 6 205,3 1 10776,-11 15-8493,54-43 0,-35 28 0,41-35 0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15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15649,'13'21'-8,"0"-2"5,-3-13 3,2 1-51,0-1 49,0 1 2,-1 0 0,-1-1 5,0 0 1,3 4 39,-5-5-9,6 7-36,-8-8 53,1 3-47,-4-4 36,-1 0-34,-2-3-4628,0 2 2570,3-3 5326,0 1 1,3-2 0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17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2 15733,'-21'9'294,"3"-2"-179,10-5-28,-2 0-43,2 0-7,-3 1 58,1-1 3,-1 1-8,-1 0-29,0 1 1,-1 0 324,-21 11-341,15-6 42,-24 11-87,27-11-79,-15 13 71,15-11-73,-11 11 19,17-12-78,-4 5 70,8-7-98,0 10 163,4-9-71,0 9 73,2-10-112,0 10 107,0-9-56,3 7 64,0-10-9,4 2 1,-2-3-6,8 3 8,-5-2-5,10 5 5,-7-3 37,13 6-31,-12-7 6,9 4-3,-13-7 11,7 0-6,-7-2 79,9 1-34,-6-2 39,21-1-89,-13 0 11,21-4 39,-18 0-5,16-6-42,-15 3 64,15-7 25,-19 5 216,11-10-208,-19 9 46,5-12-88,-12 12 54,2-10-73,-4 10-34,-1-10-2,0 8 11,0-12-9,-1 10-5,1-18 3,0 15 30,0-14-30,-1 17 8,0-9-9,0 13 82,0-5-53,0 11-37,-1 0 3,0 1-34,-6 0-19,3 1-59,-8-2-3,3 2-1080,-18 0 646,11 0-1352,-17 2 293,19 1-4793,-3 3 6401,12-1 0,1 0 0,3-2 0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17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13997,'40'17'468,"-7"-3"-334,-25-9 0,-1 0-8,1 1-81,-1 0-36,1 1-9,-1 0 2,1 0-4,3 3-12,4 2 8,-2-3 6,1 4 36,-8-9 9,0 4-36,-3-5 49,2 4-55,-4-4 3,4 3-9,-3-3-3,5 5 4,-2-3 10,3 6 54,-3-5-57,2 4 48,-4-5 59,2 4-75,-4-5-29,1 2 3,-1-3 29,-1 0-40,1-2-2182,-1 1-75,0-1 2257,-1-7 0,1 4 0,-1-5 0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0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34 16814,'-19'3'484,"3"-1"-352,11-5-71,1 1-19,-2 0-5,2 0-9,-3 1-28,1-1 0,-3 1-37,-8 1 29,5-1 0,-15 1-4,17 0-186,-14 6 144,14-2-49,-13 12 50,10-5-12,-9 12 62,10-9-5,-5 10 0,9-12-37,-6 9 45,9-11 61,-4 5-61,5-9-8,-5 7 8,5-6-36,-1 8-18,3-8-69,0 5 45,2-5-132,0 5 201,0-7-125,3 4 128,0-6-36,5 1 42,-1-2 6,6 3-3,-4-3 36,8 2-28,-8-2-11,7 0 3,-8-1 5,9 0-5,-9 0 8,7-1 26,-8 0-20,5 0-9,-4 0 84,13 0-92,-11-1-2,9-1-35,-13 1 29,3-2 41,-4 2 26,7-2-14,-5 1-3,5-3-39,-4 1 33,5-4-33,-5 3-3,7-4 0,-6 3-50,4-3 47,-6 5-11,3-2 8,-5 4-11,0-1 17,-1 1 45,4-3-3,-3 3 0,4-3 37,-6 3 80,2-3-150,-3 1 80,3-5-86,-2 2-3,4-9 3,-3 6 0,4-9-1,-4 9 85,4-11-8,-4 10 41,1-9-33,-5 12 2,1-5-55,-1 5 53,-8-5-90,4 7 3,-10-6 0,7 8 11,-4-3-11,6 5 6,-1-2-15,5 4-156,-1-1-70,1 1-865,-1 0 257,1 0-5483,-3 0 2986,3 1 3340,5-2 0,-3 2 0,5-2 0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0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16945,'41'40'-11,"-6"-7"11,-23-24 3,1-1 0,0 1-3,0-2 3,-2-1 2,0-1 1,-2 0 2,0-2 118,3 1-193,-2-2-423,-1 0-574,-5-1-1422,-4-1 1,0 0-1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2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382 120 15111,'-42'-27'854,"8"6"-677,22 18-62,4 2-17,-1-1 33,-1 1-69,0 0 25,-8 0-79,4 1-56,-13 3-24,10 1-15,-11 6 50,13-2 96,-8 7 14,9-6-62,-8 10-5,9-6-65,-11 16 93,10-7-34,-2 5-40,8-8-128,5-1 79,2-5 19,3 9 17,1-11-3,8 8 50,-4-11-11,11 5 17,-8-7 9,9 3 44,-1-4-8,0-1-40,0-1 48,-7-3-19,1 0 11,-1 0-42,0 0 2,-2-1 40,1 0-39,1-3 22,13-6 33,-8 2-55,14-7 25,-17 8-34,8-6-3,-10 6-456,10-7 454,-11 7-37,5-7 93,-10 7 103,1-5-98,-4 4 42,-1-6-86,0 6 133,-1-11-133,0 9-82,-2-13 20,1 12-31,-2-9 84,3 11 53,0-8-45,0 7 169,0-6-79,0 7 42,-5-9-135,0 9 35,-7-7-40,3 8-45,-7-4 42,9 6-8,-5 0 2,10 4-89,-2 2 12,4 0-1673,-2 0 645,1 0-178,0 3 668,0 0 1,1 3 0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2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0 15562,'-12'22'-53,"4"-2"50,16-11 0,0-1-5,1 0 2,-3-1-5,1-2 8,-1 1 3,1 0 62,0 0 140,5 6-166,4 5-36,-3-3 36,5 5-36,-12-10 0,4 1 0,-5-5-2,1 1-32,-1-2 34,1 0 0,0-1 0,0 0 81,2 0-28,-2-2 1,3 1-52,-5-2-326,3 1-96,-4-2-726,3-3 292,-4 0 854,2-10 0,-3 10 0,0-5 0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4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70 14655,'-17'-17'1176,"0"2"-972,8 15-19,-1-1-42,0 1-48,-1 0 12,0 0-1,0 0-61,1 0-12,2 0 4,1 0 13,3 1-39,-2-1-109,-11 9 143,5-3-3,-15 12-33,13-8 49,-11 11 32,11-9 58,-6 7-148,11-10-134,-3 6 89,8-8 3,-2 6 34,4-6-107,-1 6 53,3-6-36,-1 6 93,1-6-48,1 6 44,1-6-75,7 10 84,-2-8 6,8 9-6,-6-9-3,5 7 6,-5-8 2,5 5-10,-6-7-32,10 5 43,-8-6 42,17 3-43,-13-5 12,14 0 33,-14-2-38,12-1-12,-9-1 47,15-3-44,-10-1 45,26-10-48,-22 6 5,21-9 32,-29 9 35,16-8-63,-19 7 41,12-8-16,-15 9-23,4-6 31,-7 6 73,5-6-79,-9 7 6,4-7-33,-6 8-4,2-8 32,-2 5 33,0-9-62,-2 8 20,0-15-28,-1 13 62,0-11-18,0 14 113,-3-9-104,-1 10-47,-7-6-34,0 10-22,-10-2-29,5 5-201,-18 0 171,16 3-823,-15 4 355,18-1-896,-6 5 554,11-4-3855,-4 2 2475,9-5 2299,0 0 0,4-2 0,0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3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19 13843,'24'-11'277,"-2"3"-224,-15 16-16,0 0-32,0 0 7,1 2 32,-1 0-13,0 0-31,-2-1 0,0 0 11,1-2-5,-2 1-3,2-1 2,-2 0 57,-1 0 11,0 1-28,-1-1 61,0 0 12,-2 1-12,0 1-8,-4 1-8,-2-1-26,-4 1-22,-2-1-31,-2 1 51,0-1-57,1-1 1,-1-1 2,1-1 1,-2-1 27,1 0-36,-2-1-36,0 0-26,1-2-554,-1 2 26,1-2-106,3 1-155,1-1-344,3 0-673,3-1-1688,3-1 3556,1 0 0,1 0 0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5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16621,'-8'27'-37,"3"-3"48,11-15 37,1 1-42,1-1-12,1 1 6,0 0-6,1 0 6,0-1-2,3 3 2,-3-4-6,11 7 12,-11-8-4,7 6 4,-10-8 5,3 4-5,-4-2 36,3 4-37,-4-2 21,5 8-18,-5-8 84,2 5-38,-5-11 35,0 0-1805,-2-3 851,0-4-2185,-1-1 3050,-8-12 0,6 10 0,-6-5 0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6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489 14 13966,'-78'9'860,"13"-2"-673,53-6 9,0-1 45,4 0 70,0 0-37,2 0-19,0 0-42,1 0-81,0 0-76,-11 4-62,4-2 12,-26 13-6,16-6 210,-34 19-149,31-13-111,-19 14-23,28-16-47,-4 6 108,13-10 1,-2 6 6,6-7-116,-4 12 289,5-9-45,-3 12-123,4-11-168,0 8 107,1-11-1,1 6 29,0-11-9,3 3 33,0-3-10,7 4 19,-4-4 0,7 3 8,-5-3-5,7 1 2,-7-2 43,9 0-48,-9-1 53,14-1-47,-13 0 27,11-1-30,-13 0-3,13 0 37,-8 0-29,16-1 26,-12-1-23,14-4 31,-12 0 3,16-7-1,-15 5-30,15-10-8,-17 8 2,19-15-5,-18 12 8,16-15 26,-20 15 58,7-9 14,-13 10 110,1-5-149,-7 10 25,-1-7-90,-4 8-33,-3-7 20,0 6-28,-8-11 36,6 7 39,-7-11-39,6 10 78,-4-4-36,5 7 62,-8-4-99,6 8 4,-8-3-9,9 6-104,-3 0 34,6 2-731,-2-1 17,4 1-1612,-2 0 432,3 3 1964,-2 3 0,3-3 0,-2 2 0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7:27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16609,'21'37'-11,"-5"-5"-34,-13-26 40,1 0-1,-1 1-39,4 3 40,-2-2-9,5 5-39,-4-5-1,5 5 54,-7-7 17,2 2 28,-4-5 218,1 2-182,-2-2-2,2 3-71,-2-3 29,1 2-35,-1-2 82,0 1-30,-1-3-2496,0 0 1356,3-1-1205,0 0-2125,2 0 14246,-2 0-7373,-9 0 1,5 0-1,-6 0 1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27.4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447 69 15722,'-21'0'311,"3"0"-205,12 0 9,-1-1-28,2 1-85,-1-1 1,0 0 42,0 1-9,-1-1-2,1 1-28,-3 0-9,-4 0 14,3 0 6,-5 0-12,8 1 147,-2 0-94,5 1-38,-3-1-76,3 0 134,-7 1-8,4-1 26,-7 3-96,6-2 61,-11 4-55,8-2-1,-14 7-7,15-6-43,-9 6 36,11-6-38,-4 3 41,6-4-27,-3 3 153,4-1 76,-10 10-160,6-4-24,-13 13-4,11-10 140,-10 10-148,13-13-95,-5 6 42,9-12-9,0 4 54,2-5-37,-1 9-16,1-7 61,0 8 0,1-9-40,1 5 38,0-5-4,0 4 0,0-4-2,0 7 5,0-6-5,3 7 8,-1-6-14,6 8 8,-3-8-8,6 7 11,-4-7-5,3 4 0,-3-5-4,7 6 10,-7-6-1,7 5 0,-8-8-3,2 3-2,-4-4-45,0 0 47,-3-2-72,0 0 78,1 0 126,1 1-121,0-1 1,5 3 0,-3-2 52,10 3-55,-7-4 8,11 2-5,-8-2 42,9 1-6,-7-2-34,11-1 40,-7-1-1,16-7-38,-11 1-18,26-15 4,-23 11 2,18-12 0,-27 14 9,7-4 30,-12 7-44,13-10 8,-12 8-115,14-16 70,-15 13 45,7-14 6,-9 13 8,3-10-6,-6 10 31,3-7-30,-5 9 30,1-6-42,-3 8 9,-1-19-1,-1 14 40,0-19-11,-1 20-26,-3-11 37,0 10-34,-3-8-8,1 8 47,-6-12-16,4 14 2,-8-8-72,6 14 22,-7-2 5,6 5-131,-11 0 132,12 2-37,-5 0 37,10 1-241,1 0 83,3 0-2270,-1 0 1492,1 5-1147,-1 0-1482,0 5 3573,6-18 0,-3 9 0,4-14 0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28.1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15851,'26'8'98,"-2"0"-129,-10-1 31,0-1 0,0 0-3,0 1 3,0 0 0,2 0 0,1 0 45,25 12-40,-19-9 46,24 9-46,-31-14 1,7 2-6,-12-4-8,3 0-1,-9-1-97,1 0 106,-6-2-244,1 0 169,1 0 75,0 1 389,3-1-258,0 2-41,1-1-28,1 1-57,-1-2 40,-2 1-966,-2-1 10751,0 1-9815,-14-4 1,9 3 0,-9-3 0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0.6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367 3 16635,'-28'-2'406,"2"2"-300,13 2 9,1 1-28,-1 0-9,1 0-8,-1 1-17,0 1-47,-1 0 64,-4 2-67,-1 1-9,5-3 0,0 2 9,9-4 134,-7 5-30,5-3 100,-13 9-154,10-5 0,-15 14-53,13-10-42,-6 11 6,10-12-76,-1 5 78,5-8-27,-1 6 52,3-7-139,1 8 140,0-7-88,1 6 52,1-9-1,4 5 45,-1-4-31,6 4 28,-4-4-5,10 6 2,-7-5-8,14 8 9,-12-8-4,13 5 1,-12-7-1,8 3 9,-8-4-5,11 4 5,-11-5-6,11 4 3,-11-5-2,13 5 2,-12-4 3,14 4-6,-15-5 4,7 3 2,-9-3-9,4 2 1,-6-2-1,5 5 12,-7-5 3,3 5 27,-6-4 54,0 3 53,-2-3 121,-3 6-183,0-3-28,-8 7-44,2-5 11,-11 9 28,9-8 13,-10 6-13,11-9 42,-10 4-37,6-6 74,-11 3-82,8-5 78,-17 1-86,15-3 27,-19-2-55,19-2 86,-22-8-58,21 3-34,-16-7-3,22 9-73,-5-1 6,11 5-198,-3 0 139,8 1-157,-1 1-7319,3 0 5370,7 1 5511,-1-1 1,6 1 0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1.8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275 19 15753,'-26'-11'204,"1"3"-47,11 16-31,-1 1-11,-1 2-37,0 2 0,-1 2 20,-2 3-19,2 1 94,-14 19-173,14-13-14,-14 30 3,22-32-76,-3 18 34,8-25 6,1 8 2,1-11-17,2 9 57,0-10 7,0 10 4,0-12 33,1 8 6,0-9 87,2 9-71,-2-10-58,4 8-45,-2-8-28,4 5 64,-1-6-50,11 10 56,-6-9 34,11 7-34,-10-10 17,8 3 28,-7-6-23,11 0-22,-12-2-45,9 0-212,-15 0-617,4 0 364,-5 1-1094,4 0 156,-5-1-4751,3 1 6199,-4-1 0,0 0 0,-3 0 0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2.44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16276,'35'39'-8,"-5"-6"8,-21-25 0,0-1-3,1 0 3,0 1 6,0-1-1,1 1 1,1-1 8,12 8-9,-7-6 37,24 12-42,-22-12 40,19 9-35,-20-7 1,12 7-6,-11-6-3,10 4-784,-13-8-949,4 1 1106,-14-6-2008,1 0 695,-8-4 1943,-9-3 0,6 2 0,-5-2 0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2.7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15 277 11692,'-8'-3'1548,"1"0"-1088,7 3 565,0 0-935,13-12-29,-3 3 12,13-10-11,-5 6-57,1-1-5,1-1 0,0 0-8,1 0-45,1-1 50,23-11 6,-17 10-160,31-17-470,-37 21-752,14-8 66,-25 13 1313,3-4 0,-10 8 0,0-2 0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3.2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15285,'44'46'515,"-5"-5"-375,-21-23-59,1 0 51,3 0-126,2-1-1,1 1-5,2-1 0,11 10 0,14 8 6,-9-5-9,12 8 3,-33-22 11,5 4 84,-10-2-50,-5-4 25,-2 4 0,-8-7 28,-1 1 79,-3 0-1,-4 0-56,-4 1 68,-15 4-31,3-3 19,-21 6-134,16-9 17,-29 5-59,30-11-78,-21 4-494,33-7-1169,-7 0 453,15-1-5066,-2-1 6354,6 0 0,-1 0 0,3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1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1 16968,'-31'74'-350,"5"-15"313,26-59-318,0 0 304,2 0 51,1 0 96,1 0-52,1 1-44,1 1 0,0 0 9,0 0 27,0 1-33,-2 0-3,1-1 0,-1 1 0,1-1 0,1 0 0,0 0 3,0 2 0,1-1-3,1 1 2,-1-1 4,1 1 2,-1-1-5,1 0 3,-1 1-3,0-1-1,-2 0 4,0 0 30,-1-1-36,-1 1 3,0-1 6,-2 1 52,0-1 1,-1 0 36,0-1 484,0 0-391,0 1-7,0-1-80,-3 1-42,-1 0 16,-4 0-8,-1 0 25,-3 0 9,-1 1-99,-1-1-2,0 1 0,-1-1-3,1 1-34,0-1-36,3 1-33,0-2-62,3 0-457,2 0-252,2 0-276,2-1-7380,1 0 8530,6 1 0,-4-1 0,5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4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0 15095,'-32'41'630,"4"-5"-462,16-20-79,0 0-36,2-1-50,1-1-3,2-1-33,1 0 30,2 0-31,1 1 26,0 0-1,1 1 7,1-1 2,0 0 0,0-1 0,1-1-62,0-1-16,0-1-295,1-1-556,3-1-158,3-1-182,4-3-419,3-1-1409,2-2 3097,0-1 0,-6 0 0,-4 0 0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4.3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 3 15898,'-20'-1'-271,"4"-1"147,16 2-492,0 0 759,0 5 45,0 0-188,2 5-9,2-1-44,0 0 53,1 0 0,1-1 3,0 0 0,5 3-3,7 3 0,-3-2 3,9 3-3,-13-7 5,9 5-2,-11-6 61,5 4-58,-10-5-157,3 2-692,-2-2-4270,6 4 5113,-5-6 0,2 2 0,-7-5 0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5.1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165 232 12098,'4'1'2014,"-1"0"-1577,-3-1-527,18-24 45,-6 13 37,17-19-37,-10 21 9,1-1-521,1 0 69,1 1 98,-1 0 21,0 1-1555,15-7 857,-9 3 1073,1-3 58,-15 7 74,-11 4 170,-2-4 120,-2 3 1182,-7-6-1204,1 5 353,-16-6-487,11 8 224,-12-3-264,13 5 224,-8-1-106,4 2-215,-1 1-48,1 0 55,3 1-7,0 2-1,-2 1-19,0 3 17,-1-1-43,-1 2-89,0 1-36,-17 11 44,13-8 295,-17 13-208,23-14 126,-8 7-64,12-8-14,-8 12-135,12-9 51,-7 13-112,10-14-124,-1 11 132,4-13 40,0 9-4,3-9 1,6 8 0,0-6 50,24 14-40,-11-14 7,26 12 24,-21-14-13,20 3 14,-19-8 2,24 0-33,-18-4-135,38-5-106,-34 0 17,32-9 70,-40 4-118,26-15 322,-30 9 65,19-18-57,-27 15 46,8-14-54,-13 12 185,3-19-134,-11 19-93,1-16 76,-7 20 19,-6-9-36,0 12-123,-19-9-54,13 13-164,-19-2 94,17 8-791,-13 2 74,14 5-6436,-9 13 7330,15-5 0,-1 5 0,8-13 0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5.91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16027,'47'37'-14,"-5"-5"-22,-20-17 27,-2-1 1,1 0 8,-2-1 0,0-1 3,-1 0-3,-1-2 33,-1 0 15,13 8-40,-13-8 73,16 8-78,-19-12 42,12 4-45,-7-5-739,22 4 400,-19-6-744,18 4 387,-25-5-2042,6 2-26,-12-2 2764,0 0 0,-7-2 0,0 1 0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46.3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1 16741,'-27'43'372,"1"-4"-338,4-17 11,-1 2 33,-1 3 132,0 2 0,-1 1-45,0 3-69,-11 15-85,-9 13-11,9-12-79,-5 9 43,27-37-31,0 2-31,8-11 11,3-2-924,2-3-2417,0-1-643,1-3 4071,2-1 0,-2-2 0,2 0 0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0:57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 0 16724,'-22'19'235,"4"-4"-137,12-13 9,0-1-37,2 1-17,0-1-45,0 1 1,1-1-9,0 0 3,0 0 72,0 1-64,2-1 76,-3 1-87,2-1-5,-11 1 5,5 0-70,-13 2 61,10 0-19,-19 4 28,14-3-14,-15 4-47,16-4-9,-8 4 61,11-3 1,-11 9-62,12-6-65,-10 11 82,14-8 28,-6 14 64,8-11-72,-1 14 27,4-15-44,1 11 13,1-11 26,0 8-23,0-10 37,1 9 0,0-11-14,4 9-42,-2-12 41,4 6 7,-3-7-32,5 4 40,-2-6 45,9 4-43,-5-5 88,22 0-90,-13-3 11,23-1 19,-20-2-33,18-6 0,-16 0 11,16-5 26,-19 5-29,14-5 45,-23 7 26,9-3-23,-18 7 84,1 0-70,-5 1 17,1 0-87,-1-1-40,1-5 119,-1 0 10,2-12-30,-2 7-39,-1-13 22,-1 11 25,-6-13 3,3 15-73,-5-7 3,7 13-14,-2-1 11,3 4 3,1 1-2,-1 2-295,2 0-398,-2 1 298,1 0-4759,-1 0 3090,1-2-980,1 0 6322,-1-3 1,1 1 0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0:58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15968,'20'41'-3,"-3"-6"-5,-9-26 2,0 2 4,0-1 2,-1 1 0,1-1 2,-1 1 38,0-2-35,7 6-2,-6-6 39,7 6-6,-9-11-19,3 3-11,-4-6 5,0 2 0,-2-2 84,-2 0-148,0-1-25,2 0-384,1 0-224,4 0-227,3 0-448,3 0-1481,0 0-627,2-2 3469,-45 3 0,26-2 0,-35 3 0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1:06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1 17018,'-43'7'95,"5"2"-86,24 0-9,-1 1-9,0 1-38,1 2-15,2 0 17,-1 0 37,3 0-34,1-1 6,1 0 22,-3 6 11,4-6 8,-3 8 4,5-12 41,-2 4-8,3-5 39,-3 4-72,3-6 55,-3 5-30,4-7 19,-2 3-45,3-4 79,-1 1-17,1-2 42,0 1-112,1-1-168,0 0 135,1 0-933,-1 0 1019,2 2-48,1 0-5,1 1-2,1 0-1,1 1-3,0-1-8,3 5 6,-1-3 5,5 7-25,-4-5 28,6 8 0,-7-7-3,12 10-5,-10-9 16,14 11-11,-14-13-8,9 7 6,-11-9 5,5 4 0,-6-6 14,3 3-12,-5-4 15,2 2-11,-4-3-1,1 2 1,-2-3 100,1 3-44,-2-3 16,1 2-69,-1-3-9,0 1 42,1 0 11,1 2-17,0-1-30,0 0 2,-1 0 37,1 0-34,-2-1 85,1 0-4748,-1 0 1519,1 1 12963,0-1-7396,-3-4 1,2 2 0,-3-2 0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54.7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349 52 14859,'-18'-2'79,"2"-1"-68,14 2-11,-1-1-11,0-1 11,0 1 8,-2 0 90,1 0 51,0 0-149,0 1-73,-2 1 11,-1 0-19,-9 1-6,-12 8 79,5-2-45,-13 10 16,23-9 26,-6 4 8,12-8 9,-3 3 30,4-4 17,-8 5-44,5-3 72,-9 4-73,10-5-10,-3 1 2,7-2 16,1-2-102,2 1-4,0 0 152,-1 2-18,-3 5-44,1-2-5,-5 11 30,4-9 199,-3 7-216,5-8 90,-2 4-98,3-6-95,0 7 95,1-7-39,1 5 33,0-5-2,0 4 5,0-4-33,1 2 39,1-4-6,0 1-3,0-3-41,4 4 41,-4-3 3,4 3-2,-2-3-60,4 4 60,-5-3 5,5 2 8,-5-3 51,5 0-56,-4-1 2,5 0-2,-5 0-3,6 1 6,-5-1 8,5 1-12,-5-1 71,6 0-70,-5 0 36,8 0-36,-8-2 33,7 1-33,-5-1 62,10 0-63,-9 0 7,10 0 2,-11 0 3,7 0-6,-6-1 29,14-3-29,-10 0-2,14-2-6,-14 3 0,12-4 42,-13 4-37,7-4-2,-10 3 50,7-4-8,-7 3-48,6-5-2,-6 4-250,6-8 191,-7 8 55,5-7 6,-7 9-148,5-6 70,-6 4 50,6-6 40,-7 5 89,5-5-93,-5 5 90,3-11-86,-6 8 94,2-10-103,-3 8-42,0-11-198,0 9 133,0-13 107,0 13 163,0-11-93,0 15 207,0-4-277,-1 12-90,-2 0 87,-2 1-47,-4-1 58,4 1 62,-6-1-64,5 1 11,-9-1-9,6 0 23,-8 1-34,8 1-42,-9 0 1,9 0-82,-8 0 64,10 0-36,-3 0 90,5 0-208,0 0 110,3 0-317,-2 2-53,3 1-1751,-5 7 1272,2-2-1441,-3 6 369,3-7 2027,14-24 0,-9 13 0,13-19 0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55.74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 1 16119,'-17'7'325,"3"-1"-132,13-6-1573,0 0 1425,6 0 78,0 0-87,5 3 9,0 1-45,2 3-8,-1 0-1,0 0-35,-1 0 49,6 5-2,-7-4 3,7 5-4,-11-9 21,3 2-20,-6-5-15,0 1-41,0-2 140,1 1-87,0 0 0,6 4 56,-3-2-56,8 6 6,-5-4-65,10 9 56,-11-9-56,6 5 51,-11-8-31,0 0 39,-2-1-714,0 0-543,-1 1-119,0 0-1446,0 2 6098,0 1 1,-1 0 0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19:59:59.9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238 1 13260,'-42'13'326,"6"-1"-167,32-9 3,0-1 29,1 0-12,0 0-89,-1-1-18,1 2-10,-3-1 44,0 2-52,-2 0-66,-19 14 7,13-8-37,-17 16 42,20-15 5,-3 11-66,7-10 55,-1 11 1,5-10 13,0 13 82,2-13 69,1 11-86,0-13-65,1 11-16,1-12-3,4 11 5,-1-13 1,6 6-23,-4-6 30,11 6 35,-6-7-20,14 3 44,-11-6 37,20 0-45,-17-3-13,18-1-4,-19-3 20,15-4-56,-12 0-3,17-7 3,-16 5 42,18-7 3,-22 8 98,11-8-82,-19 8 74,3-9-74,-7 6 116,0-16-124,-4 13 11,-6-13-55,-1 13 8,-16-9-17,9 11-90,-11-7 54,13 12-51,-7-3 6,8 5-729,-5-3 292,8 5-1792,-7-4 991,6 4 1319,-7-1 0,11 3 0,-4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4.7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1 11297,'9'16'2137,"-2"-2"-1588,-7-14 313,0 0-691,-3-6-171,2 4-53,-3-4-53,4 6-818,0 0 968,0 3-35,3 0-1,0 3 29,3 0-35,1 0 4,1 1 5,-1 1-2,-1 0 35,0 1-7,0-1 16,-2 0 20,-1 0 42,-2 0-6,-1 0-3,0 0 9,0 0 3,-2 1-46,-3 2-38,-4 0 2,-2 2 9,-3-1-36,0 1-1,-1-1 28,-1 0-36,1-1 0,0-2 0,4-1-2,2-1-7,2-2-27,3-2 27,2-1 203,1 0-194,1-2-160,0 2 124,0-1 30,0 2 6,1 1-64,1 0 61,2 1-6,2-2 9,2 0 3,1-1 87,4-1-17,1 0-3,5-1-9,1 0-16,3-3-45,1-2-571,1-3-118,0 0-115,0-1-599,-1 1-1442,-4 0 2845,-4 2 0,-8 2 0,-3 2 0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0:00.5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16413,'36'45'-47,"-3"-6"47,-19-25 0,1-1 0,0 0-6,0-1-5,0-1 5,-1-1 1,-2-2-1,10 7 9,-10-6 3,10 6-1,-15-10 26,4 2-31,-5-3-11,3 2-26,-4-3 32,1 1 5,-4-2 0,0 0-885,-2-2-260,-2 1-1617,-3 0-2429,-2 2 15021,-6-2-7373,26-3 1,-17 2-1,23-4 1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14.6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300 1 14974,'-2'19'597,"1"-4"-516,-3-13-11,1 0 19,0-1-27,0 1 70,-2 1-15,-1 0-89,-1 0-22,0 3-6,-2-1 221,-9 12-176,7-6 86,-17 23-131,15-17-5,-9 18-32,11-18 29,-4 11 8,7-13 48,-4 10-43,5-13 40,-3 8-37,5-11 272,-8 13-277,6-9-70,-10 13 67,10-11 42,-4 4-42,6-8-6,-1 1 12,3-7 330,-2 4-258,3-4-64,-4 4-5,4-4-12,-2 1-5,3-2 2,0 7-56,1-6-24,0 8 77,0-7-33,1 6 0,0-6 51,2 5-9,-1-6-37,2 4 4,-2-4 27,3 2 6,-2-2-3,7 5 3,-4-2 6,9 10-12,-9-9-33,8 7 39,-8-10-3,5 3 3,-5-4 9,3 1-4,-4-3-8,3 2 3,-3-2-490,5-1-92,-4-1-1014,6-1 470,-3-4 1126,10-14 0,-12 10 0,5-10 0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15.5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15912,'21'21'-3,"0"-4"6,-9-10 0,0-1 3,2-1-4,-2 0 1,-1 0 0,1 0-3,-4 0 3,1-1-3,-3 0 0,-1-1 5,-1 0 37,1 3 3,2 0-45,-1 0 42,3 1 0,-3-3 11,7 5-515,-6-5-403,5 4 339,-6-5-682,5 0 438,-6 0-3290,8-1 1980,-7-1 2080,3-1 0,-7 0 0,0 0 0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16.0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0 15022,'-10'41'221,"2"-6"-159,2-24 52,-1 1 49,0 1 13,-1 1-61,-1 1-45,-2 1 3,1 1 75,-2 0 57,-3 9-200,4-7-2,-9 19-3,4-6 3,1 0-3,0 1-9,9-19-38,-5 9 41,7-14-36,-3 6 45,6-11 33,0 0-80,1-3-6299,0-1 2894,3 0 6725,-1 0 1,4 0 0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18.7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112 0 11868,'-49'9'191,"9"-2"-29,40-7 1914,0 0-1995,-3 0-45,1 0 213,-4 0 73,2 0-8,1 0-56,1 0-46,0 0-1161,1 0 770,4 0 179,1 0 216,4 0-29,0 0-89,2 1-92,6 2-3,-7-1 86,3 0-80,-10 0-9,0-1-76,-2-1 76,2 2 445,0 0-159,3 1-216,1 1-42,1-1-25,6 6 5,-3-3-2,7 8-1,-6-5 40,6 7-48,-6-6-8,7 10 3,-9-10 10,6 7 1,-9-9 59,6 8-54,-6-8 9,5 10 45,-7-10 44,3 7-98,-4-6 37,2 5-39,-2-5 8,3 10 39,-3-10-39,4 10-14,-6-12-42,3 6 42,-2-8-6,1 6 4,-1-5-4,5 10 40,-4-8 8,1 6 11,-3-7 123,-1 4-114,0-6 69,0 4-41,0-5 226,0 2-218,0-1-53,-3 4-36,0-1 49,-5 10-21,3-9 5,-5 8 3,5-9 5,-6 6-50,3-6-109,-4 8 47,6-9 20,-2 4 6,5-7 27,1 2 7,0-4 80,1 1-70,0-2 79,0 0-34,0 0 9,-1 0-28,-2 2-29,-1 1 57,-2 1-26,-3 1-86,4-2-43,-2 1 85,7-4-4035,-1 0 1262,4-6-1273,2 1 13884,4-11-7373,-14 27 1,9-17-1,-14 22 1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4.4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322 27 16503,'-23'-14'123,"2"3"-123,12 10 0,-3 0-70,1 1 67,-2 0 3,0 1 45,-1 1 17,0 0-62,-1 3 53,0-1 333,-13 9-383,11-5-62,-19 13 15,23-11-116,-14 12 118,18-12-56,-5 7 56,9-9-34,-1 6 107,3-6-39,1 6-45,1-5-37,1 10 90,0-9-8,3 9 8,-2-11-3,5 5 0,-3-6-3,2 5 4,-1-6-18,4 8-42,-3-7 43,10 10 16,-6-9-31,10 8 34,-7-8 9,13 5-9,-10-6 3,14 5 2,-12-5 20,17 10-19,-17-9 33,9 10-36,-17-11 8,7 9 26,-10-9-29,3 4 28,-7-8 113,-1 1-60,-1-4 273,0 1-264,0 1 5,-1 1-58,-2 2 112,-9 3-96,1-2 9,-8 3-61,7-4 80,-17 2-83,12-3 42,-18 3 10,18-5 68,-15 0-126,18-2-11,-10-4 3,14 1-54,-4-7 17,6 4-67,-3-5 51,6 6-634,-1-4 107,5 6-2015,1 0 2078,5 3-2832,12 0 258,0 1 3099,4 0 0,-12 0 0,-3 0 0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5.3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310 0 13605,'-20'9'342,"1"0"-163,12-7 3,-2 3 31,-2 1 11,-1 2-37,-1 0 144,-10 7-225,10-6 196,-11 8-220,15-11 122,-12 12-89,9-6-28,-12 13-79,11-11-8,-11 17 0,13-16-39,-9 14-23,13-16-11,-2 8 29,5-9 35,1 12 1,2-11-26,1 11 45,0-13 20,0 9-31,0-10-78,2 6 75,0-7-14,4 7-19,-3-9 39,4 7-3,-3-8-20,7 7 20,-4-7 50,10 5-44,-8-7 14,10 2 41,-6-2-27,17 1-390,-12-3-741,15 1 433,-16-2-2134,13 0 1468,-15-1-2531,8 0 3861,-16 0 0,0 0 0,-6 0 0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6.0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15778,'14'40'-31,"-2"-6"23,-6-25 8,1 0 5,0 0-2,1 0 0,0-1-3,-1 1 8,1-2-5,0 1 33,1-1-30,1 1 64,0-1 14,11 7-81,-7-6-1053,14 9 610,-18-11-658,6 2 331,-11-6-1456,-2 0 1027,-1-2 1196,-9 0 0,5 0 0,-5 0 0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6.4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0 282 15237,'0'-40'507,"2"7"-507,1 24-45,2 0-69,0 0-12,3-1 19,1 0 26,2 1 73,3-1 2,1 2 6,11-6 8,6-4-632,-4 2-597,6-5 344,-21 10-2113,7-5 1119,-9 6 1871,2-6 0,-8 11 0,-1-3 0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7.1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14389,'47'26'-34,"-6"-4"34,-26-13-30,2-1 30,-1 1 44,0 0 18,-1 1 100,-2 1-47,0 0-70,-1 1 179,3 8-20,0 9-148,-2-3 166,-2 16-88,-9-23 230,1 18-126,-5-19 554,-12 18-649,3-18-28,-17 15-109,13-20 5,-12 6-6,12-10-10,-10 6-40,11-8-509,-1 2-233,5-4-210,4 1-403,0-1-1426,1 0-685,0-1 3511,2-1 0,1-1 0,2-1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0 12521,'50'6'361,"-7"-1"-134,-27-5-20,-1 0-44,-2 0 0,-1 0 7,-3 3 10,-1 1 80,-2 2 20,1 3-104,-2 1-41,0 2-9,0 0-51,-1 2-69,-1 0 33,-1 2 3,-1-1 31,0 2 16,-1 0-10,0-2-6,-3 1-3,-2-3 2,-3-1-10,-2 0-9,-3-3 0,1 1-47,-3-2 0,-1-1-6,-1-1-278,1-1-60,-1-2-102,3-1-240,0-2-211,3 0-395,1 0-651,2-1-1546,0-3 3483,3-2 0,2 1 0,1 2 0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8.5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14378,'36'14'47,"-5"-1"-19,-25-8-25,2 0-3,-1 1 6,2 1 2,1-1 1,1 0 2,1 1-3,1-1 1,0 0-1,0-1 56,0 0-304,9 0-387,-8-3-1292,10 1 127,-17-3 1792,1 0 0,-6 0 0,-1 0 0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8.8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14 202 10636,'-7'-12'1843,"1"3"-1563,6 9-487,0 0 207,0-3 81,3 0-73,3-2 1,1-1 2,1 0 50,0 0 29,6-8-96,-5 4-8,8-10 6,-9 9-236,5-9-265,-6 8-944,5-7 442,-6 8 1011,2-8 0,-5 13 0,0-3 0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39.5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367 40 15624,'-59'-22'372,"10"5"-291,37 17 17,0 0-19,1 0-48,-1 0-31,0 0-6,0 3-28,-2 2 26,0 3 5,-1 1-2,0 1-96,-14 15 31,0 5-62,-2 5 96,11-7-31,11-10 67,4-3-3,2-5 8,1 10-5,1-10 115,0 6 11,1-11-39,0 2-121,0-6-72,2 1 106,0-1 123,2 1-78,0 1-37,1 1-8,1-1 3,4 3 6,-1-1 77,14 3-41,-8-3 8,18 2-16,-14-4-40,19 0-33,-15-2-211,19-1-89,-17-1-574,28-5 751,-26 1 114,22-8 90,-29 4 125,9-7-72,-17 5 115,6-17-160,-12 13 9,2-17 11,-7 17-9,-1-18-19,-3 17-42,-4-13-48,0 17 42,-4-3 3,5 8-311,-8 1 132,5 4 36,-6 1-8,6 1-207,-1 2-171,1 1-222,1 3-325,1 0-5156,1 6 6232,3-6 0,1 2 0,2-6 0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0.4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258 7 15375,'-19'-3'445,"3"1"-269,11 1-69,0 1-102,-2-1 48,0 1-8,-2 0 17,-1 0-54,-1 0-8,-2 3-5,-2 1-135,-17 16-40,-1 10 102,1 0-135,4 12 135,21-21-17,0 21 83,6-20-3427,7 17 3439,-1-22-39,13 11 39,-8-15 39,12 8-39,-9-11-6,10 7 6,-7-7 3367,16 13-3359,-16-11 37,11 11-42,-17-13 3,4 6 55,-8-7 82,-2 5-37,-3-8 292,-3 7-292,-2-7 37,-6 4-81,1-6 114,-14 2-114,11-5-1,-13 2-55,13-3 2,-8 0-5,9-1-62,-13-2 6,14 0-53,-8-2-723,12 3-5122,0-8 2076,4 5 3875,1-9 0,1 10 0,0-2 0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1.0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268 17 15803,'-55'-9'644,"9"1"-574,36 11-25,-2 1 8,0 3 0,-1 1 9,-2 2-20,1 2-6,1 2-33,-11 19-6,11-10-120,-12 32 115,18-29-116,-1 23 116,8-25-54,6 14 60,1-18-38,19 17 46,-9-20-84,20 11-533,-16-18-1626,27 3 990,-21-9-2723,21 0 3970,-29-6 0,-2 1 0,-11-1 0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1.4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9388,'11'7'2455,"-2"-2"-1685,-9-5 1177,0 0-1874,0 3 131,1 1-140,1 4-64,2 0 0,0 0-2,2 0-4,1 1 3,3-1 40,9 4 33,13 3-65,-4-4 4,5 1 35,-16-8-38,-2 0 0,-2 0-40,3 0 31,-6 0-789,2 1 243,-7-1-1333,-1 2 0,-2-2-2309,-2 3 4191,-3-5 0,2 1 0,-1-2 0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1.7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158 0 15649,'-46'81'330,"8"-13"-330,27-50 0,1 1-2,1 0-1,0 0-6,2-2-44,0 0 50,1-1-8,2-1-56,-1 4-3,3 2 70,-1-4 17,3 0-17,0-11-1868,0 2 470,0-5-5075,0 0 6473,0-2 0,0-1 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2.2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106 0 9183,'15'12'1705,"-4"-3"-996,-11-9 685,0 0-1248,10 14 69,-5-6-23,9 13 60,-7-10-3,1 3 39,0 1 62,4 12-140,5 16-204,-4-8-6,5 17 33,-11-27 4,3 18-29,-6-18 208,0 24-118,-6-25 568,-15 23-473,1-29 0,-21 13-156,14-18-1,-18 5-36,17-10-327,-22 4-303,25-7-1333,-8 1-1020,22-5 2983,2 0 0,5-1 0,0 0 0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2.8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16063,'38'37'-8,"-6"-6"19,-22-24-5,0 0 2,-2 0 26,2-1 2,-1 0-27,-1 0-1,-1-1-8,0 0-1176,0-1 468,-2-1-2902,2-1 3610,-5-1 0,1 0 0,-3-1 0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3.6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108 254 9536,'-15'1'3164,"2"-1"-2424,13 0 1746,0 0-2461,0-4 12,0 1-37,0-5-115,2 1 17,1-1 11,2-1-11,2-1 0,8-5 81,6-4 29,-3 2-7,5-1-50,-11 6-453,-1 3 67,-2 0-294,-2 3 290,-3 2-2457,4-4 2208,-5 5 248,3-2 436,-3 3 182,2-2-93,-2 1 440,1-3 673,-2 0-32,0-2-700,-2 0-35,0 1-32,0 2 56,0 0-100,0 1-90,-2 1-29,0 0 410,-5-3-367,2 4 33,-5-3-243,4 4 95,-9-1-168,6 2-165,-11 0 165,9 3 81,-10 4-81,8 0-42,-10 8 42,9-5 190,-13 15-178,12-10-7,-9 14-5,15-14-143,-2 12 143,6-14-50,2 9 5,2-14 9,1 3 30,0-6-11,0 2 15,0-3-150,0 3 152,0-3 23,7 5-18,-2-3 9,11 5 20,-6-6 92,12 1-123,-8-2 58,12-1-52,-9-2-1,22-4-282,-17-1-255,21-6 341,-21 2 93,13-8 148,-16 6 73,11-9-48,-18 10 135,5-7-151,-14 9 204,2-6-168,-4 6 25,1-5-61,-2 6 52,-2-3-105,0 4 22,-6-4-34,1 4-207,-11-2 112,9 3-521,-11-2 95,13 4-1414,-4-3-876,9 3 2814,0-3 0,1 3 0,1-1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6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1 10950,'10'5'2708,"-2"-1"-2095,-8-4 99,0 0-603,-28 11-11,17-2-59,-23 12-39,24-5-28,0 2 28,1 1 45,1 1-45,2-2-6,0 0-30,2-1-17,2-2 44,1 0-27,0-2 36,1-1-3,0-1-3,0-1-2,0-2-37,0-1-44,0-1-592,2-1-302,2-1-263,4-2-672,2-1-1702,3 0 3620,-1-1 0,-4 0 0,-2 0 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45.0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94 25 13384,'-35'-14'179,"6"4"-126,25 10 12,0 0 159,0 0 64,-1 0-2,1 0-26,0 0-64,2 0-42,0 1-599,1-1 428,6 1 17,0-1 151,6 1-70,1 1-19,2 2-56,1 0-4,0-1 46,11 1 16,-9-1-55,18-1-12,-17-2-67,14 0 70,-14 0-123,11 2 78,-18-2-3,5 2 127,-14-1 153,1 0 258,-3-1-585,0 2-3,0-1-8,0 1 8,0 0 98,0-1 187,0 2 141,0 3-255,-1 0 131,-5 9-151,0-6 9,-7 12-62,4-9-28,-9 11 36,6-10 107,-15 18-25,12-15 41,-16 15 29,16-17 78,-8 9-235,10-12-1,-6 8-4,9-10-88,-5 8 20,9-10 64,-1 5 6,5-8-14,1 0 84,0-3-336,0 0 415,6 0-60,-1-1-38,5 1-40,0 0-5,0 1-1,0-1 29,3 0-23,5 1 0,-2-1-2,11 0-1,-12 0 9,9 0 28,-11-1-6,6 0-274,-11 0-331,2 0 194,-8 0-1961,-1 0 0,0 0 1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1.3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330 1 16201,'-25'0'193,"3"-1"-148,9 1-37,-1 1 0,0 1-2,1 1-6,0 1-31,0 1-30,1 1 7,0 0-77,-7 6 78,9-5 61,-8 10-8,13-10-67,-4 7 30,6-6 35,-1 12-52,3-9 43,-1 9-50,2-11 10,0 5 51,0-6-5,0 5-1,3-5 3,5 7 3,-1-8 37,8 5-35,-6-7-4,8 4-4,-7-3-30,11 6 44,-9-6 45,9 6-47,-11-6-3,11 6 2,-10-5-5,8 5-5,-12-6-51,4 2 28,-7-3 64,1 2 17,-3-2 140,0 7-111,-2-5 189,-7 13-218,1-9-47,-10 11-6,5-10-8,-7 7 8,7-8 106,-6 6-44,7-9 122,-9 5-142,8-8 31,-10 3-31,9-6 163,-10 1-91,9-1 138,-14 0-215,14-1 13,-8-1-16,12 0-1,-4 0 21,7 0-52,-4-5-80,6 2 8,-5-7 8,6 4-33,-3-7 17,4 6-107,-2-9-61,4 9-538,-2-7 288,2 8-1985,9-9 459,-2 7 2022,14-9 0,-13 12 0,4-1 0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2.3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61 12734,'20'-21'263,"-3"3"-154,-14 13 45,0 1 34,0 1 39,-2 1-56,1 1-216,-2 0-72,3 0 72,-1 0 45,4 0-146,-1-1 48,1 2 44,0-1 46,0 1 8,3 0-6,-1 0-75,5 3 47,-6-1 160,3 8-72,-7-4 198,1 8-8,-4-6 142,0 6-279,0-6 63,-3 9-72,0-8 37,-7 10-82,2-10 0,-10 8 3,6-7 31,-14 8 3,14-9-23,-9 4-67,14-10 8,0 1 37,4-3 50,1 1-1047,2-2 952,5 0 28,0 0 53,8 0-27,-1 0-10,2 0-38,2 0-6,-1 0 8,14 0-8,-10 0-1563,26 3 813,-22-1-1787,18 2 706,-21-1 1831,5-1 0,-17-1 0,1 0 0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4.5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232 288 15806,'-23'5'36,"3"-2"-97,10-3 16,1 0-17,-3 0 29,1 0-4,-2 2 32,-1 1-49,1 2 52,-2 0-102,-9 5 59,9-3-117,-10 6 55,17-7-80,-4 9 142,9-6-17,-2 8 54,5-8-37,3 7 48,0-9 45,7 8 5,-1-10 20,10 4-29,-7-6 133,19 1-124,-15-3 11,19-3 26,-18-2 95,16-12-124,-18 6 82,7-10-62,-15 10 59,-2-5-106,-4 6-42,-4-5 5,0 6-132,-10-9 135,4 9 9,-7-9-9,8 9-39,-2-5-43,5 7-24,1-4 106,3 6-36,0-4 38,0 3 116,-3-7-76,2 5-28,-5-6 20,4 6 10,-4-4-44,2 5-5,-6-6-4,3 4-52,-11-6 58,10 7 9,-7-4 47,11 7-59,-4-4 1,6 5-191,-1-7 44,4 4-52,0-7 114,3 3-61,8-12 98,-1 10-126,11-8 170,-10 14-117,17-6 126,-13 8-2,13-4-1,-17 6-50,5-1-20,-8 2-70,0 0 90,-5 1-126,-1 0 215,0 0 143,8 8-137,-3-2-554,9 11-399,-10-7-2998,1 9 13739,-5-9-7398,-24-37 1,17 21 0,-18-31 0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5.1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12440,'21'20'0,"-3"-3"0,-8-10-28,0-1 25,0 1 6,-1-2-3,0 0 2,-2 0-2,-1-2 3,0 1 0,-1-1 8,1 0 132,8 2 3,2 0-146,1-1-1154,0 0 118,-12-2-1691,0 0 1669,-4 0 1058,-4 0 0,1-1 0,-2-1 0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5.9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36 202 8049,'-1'-15'2125,"0"2"-1643,1 13 1344,0 0-1824,24-8 32,-12 4-31,20-8 2,-18 8 1,0-2 30,1 0-33,-1 0-3,0-1 28,12-7 17,-13 7 0,10-7-90,-18 8-59,2-3 166,-5 2 39,1-2-48,-3 2 73,1-1-45,-1 4 427,-4-3-407,0 5-138,-8-1 37,0 2 20,-1 1 123,0 0-26,3 0-8,2 0 51,0 0-23,1 0-39,1 0-36,0 0-9,1 0-123,-5 0 5,3 0 261,-11 3-28,9-1 174,-11 5-297,11-1-110,-7 6 4,6-3-26,-6 12 34,7-9-54,-2 12 102,7-13-85,0 7 79,3-9-95,0 5 69,1-8-44,0 5 78,1-6 3,5 4 3,1-4 129,14 5-121,-8-6 112,15 3-78,-13-5 19,13 0-30,-10-2 11,23-4-40,-18 1 29,19-8-34,-22 4 101,14-10-45,-18 8 67,8-7-62,-16 8 74,1-5-90,-5 6 106,-1-10-90,-1 8-7,-2-8-43,-2 7-11,-7-9-45,1 9-98,-11-9 90,8 10-81,-8-4-54,8 8-725,-4-2 320,7 5-3073,-8 4 1625,8 2 2041,-5 7 0,10-6 0,0 1 0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6.7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10 1 15783,'-5'43'-33,"1"-6"33,4-24 3,0-1 2,0 1 4,0 0 61,0-1-65,0 0 26,0-1-31,0 2-1291,0-4 832,0-1-667,0-4-259,0-4 1,0 0 0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7.34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14148,'43'30'3,"-7"-3"0,-26-20-3,0 0 3,0-1-1,-1 0 7,-2-1 36,0 0-43,0 0 10,-1-1 32,0 2-1587,2 1 947,-4-3-939,2 2 550,-4-5-1916,1-1 2901,-2 0 0,0 0 0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7.9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68 32 12140,'86'-9'851,"-20"1"-399,-76 4-55,-1-1-120,-1 3 29,-2 0-99,0 1-64,-2 1-104,-7 0-95,5 3-87,-15 8 90,18-4-73,-11 11 47,18-8-164,-4 12 162,9-9 86,-1 12 26,6-12-31,1 4-5,4-5-4,0 0 9,1-1 31,2-1-23,-1-1 26,1-1 55,7 1-33,-4-4-42,15 1-11,-10-5-3,16-1 28,-13-2 87,20-7-25,-21 0 108,14-10-119,-23 7 173,1-15-174,-8 13-2,-4-12-76,-4 16-135,-10-3 29,2 8-432,-12 0-360,11 4-5896,-10 8 6794,13-2 0,-1 3 0,9-5 0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2:58.2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14495,'4'41'367,"0"-6"-305,-2-24-57,0-1 60,-2 0-20,1-1-43,-1 0-2,0 0-162,0 0-885,-1 0-653,0-1 1700,-3 2 0,2-5 0,-1-1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6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0 13302,'41'28'144,"-9"-5"-88,-31-18 5,0-1 12,-1 1 25,0 1 20,0 0 7,-2 0-27,-3 1-33,-4 0-32,-3 1-27,-2-1 2,0 1-2,-1-2-3,3 0-3,0-1-98,4-1-20,1-1 1,2 0 19,2 0 0,0 1-3,2-2 39,0 2 6,1-1-42,0 1 16,0-2 38,0 1 38,0-1 3,0 0-33,2 0 36,2-2 0,3 1 5,2-1 29,3 0-34,0 0 0,3 0-56,-2 0 50,1 0-66,-1 0 27,-3 1 45,-1 1 0,-2 2 45,-1 1 11,-2 1 16,0 0 26,-2 1 46,-1-1 63,-1 1 171,0 0 73,0-1 39,-3 1-9,-1 0-133,-4-1-82,-2 0-73,0-1-87,-1 0-44,0-2-57,0 0 4,-1 0-6,0-1-3,-3 2-40,0-2 40,-3 2-53,1-2-619,1 0-274,1-1-311,4 0-880,1-1-2769,3 0 4906,3-2 0,2 2 0,2-2 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0.4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149 0 12258,'-35'62'425,"5"-9"-307,24-38 109,0 0 16,0 0-63,0-2-71,0 0 1,1-1 24,0-1 322,-4 6-240,4-6 260,-4 8-308,5-10-25,-3 12-90,3-8-42,-1 12-3,5-12 107,-1 11-106,1-9 108,0 20-108,0-17-9,1 16 0,0-21 30,1 7-38,-2-10-56,3 6-1,-2-8 74,3 6-9,-1-8 33,3 4-22,-2-5 26,3 3-32,-2-4 7,3 1-522,-4-2-2153,9 1 638,-6-3 2025,6-5 0,-8 3 0,-1-4 0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1.0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15641,'33'36'254,"-5"-5"-200,-21-25-54,-1 1 2,1 1 35,0 0-37,1-1 8,1 2-2,0-2 39,10 8-43,-5-6 46,12 9-45,-12-9-762,9 9 412,-13-9-639,6 7 274,-13-11-1872,1 3 898,-4-6 1686,0 1 0,0-3 0,0 1 0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1.4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15 363 10384,'-8'-8'2666,"2"3"-1960,6 5 1137,0 0-1843,1-6 44,2 0 26,3-5-25,1 0 34,2-2 19,1-1-9,2-3-19,1 1-8,1-2-54,1-1-2,1 0 5,1 0-8,-1 0 5,1 0 37,0 1-45,-1 0 6,9-13-6,-10 11 42,7-10 11,-15 20 8,0 0-61,-6 7-613,0 1-9064,-1 1 9677,-3 3 0,2-2 0,-2 2 0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2.2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14761,'24'42'-5,"-1"-6"10,-9-21-5,1 0 3,1 0-3,1 0-42,2 1 42,1 0 0,0 0 6,1 1 2,0 0 45,0 0-44,-1 1 47,9 16-53,-14-12 67,5 30-26,-21-29 7,-14 23-15,-2-24 17,-29 19-44,21-22 2,-21 12-11,27-20-820,-9 4 170,13-9-1613,-7 3 253,10-6 2010,-4 0 0,11-2 0,0-1 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4.1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14941,'39'20'142,"-6"-3"-114,-23-11-28,1-2 0,0 2 0,1 1 0,0-1 6,0 2-6,1 0 3,0 0-3,-2 0 0,5 4 0,-5-4 28,10 8 39,-5-6-67,-1 1 48,3-3-48,-9-6-518,8 0 114,-7-2-2850,14-5 978,-12 2 2276,7-4 0,-15 4 0,-2 2 0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4.5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21 275 9525,'-11'-1'2982,"2"1"-2405,9 0 333,0 0-1044,2-6 36,1 0 34,3-5 64,1 2 81,1-1 45,0 0 8,-1 0 118,3-7-154,1-9-53,-2-1-45,-2 0 0,-4 7-39,-3-5-54,0 10-94,2-10 69,-1 17-1389,6-4 611,-3 8-1873,11-1-277,-5 4 3046,3 1 0,-7 0 0,-2 0 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5.2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393 4 13465,'-69'-3'333,"11"2"-243,47 5 36,-2 1 8,2-1 37,0 0 0,0 0-56,1 1 145,-5 1-81,3-1 255,-16 9-193,12-5 106,-16 11-291,16-8-59,-11 10-5,13-8-152,-6 8 65,13-9-31,-2 14 73,7-12 45,1 8-1,1-10-33,1 1 39,2-1 3,1 2 0,4-1 3,1 1-3,0 0 0,2-1 34,0 1-37,5 2 0,-4-5 9,8 7-1,-10-12 74,7 4 27,-9-9 82,14 0-143,-5-4-40,19-5-2,-12-2 14,26-14-17,-25 10-6,19-14 6,-26 14 101,11-13-56,-17 12 22,6-11-61,-11 13 100,0-9-106,-4 8 53,-1-12-86,-2 11 33,0-11 5,0 13-30,-3-13-109,0 12-85,-8-8 32,3 11-365,-10-1 250,7 6-1404,-16 1 303,12 8-2685,-12 7 1994,16-1 2094,-5 6 0,11-11 0,0 1 0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6.2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211 48 13675,'-1'-17'1344,"0"4"-1042,1 12-302,-2 1 90,-1-1 70,-1-1 8,-3 0-42,1 1-82,-1-1-4,-2 0 119,-4-1-148,3 1-2,-5 1-6,8 1-85,-5 1 21,3 2-82,-12 12 143,8-4 101,-12 15-101,14-11-149,-7 21 60,11-16 47,-1 19 33,7-23-7,3 9 13,0-13-50,4 7 50,0-9-17,5 12 17,-3-12-2,7 12 2,-7-12 56,15 10-50,-11-11-101,13 10-53,-13-11 0,6 6 148,-9-6-98,7 6 101,-9-7 3,2 4 0,-7-6 89,0 0 31,-2-2 392,-9 3-408,3-2 44,-12 3-115,6-4 6,-8 1-33,8-3 58,-10 1-33,13-1-158,-5 0 1,9-1 0,-3 0-454,3 0-2870,-1 0 162,4 0 3285,1 0 0,1-1 0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08.1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14333,'60'60'286,"-9"-9"-275,-41-36 42,1-1-17,-2 1-36,0 1 9,-1-1-9,-1 0-6,6 13 9,-5-8 143,10 17-93,-8-16-22,11 23-34,-10-20 6,9 21 44,-9-19 51,-1 6-36,-5-10 36,-4-4 28,-4-9-48,-2-2-16,-4 0-26,-4-1-33,-1-1-3,-1 0-935,-7 0 73,5-2-3471,-8 2 632,13-4 3701,-3 1 0,11-2 0,1 0 0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10.7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5801,'0'0'0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8.1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0 15263,'-22'3'204,"4"-2"-78,17-1-297,0 0 171,1 3-5,0 0 5,3 4-54,2 2 52,4 1-66,2 0 68,1 0 0,2 0 6,1-2-6,2-1 6,0 0-1,0-1 1,-2 0 2,-2 0 65,-2-1-11,-3 1 19,-1-1-20,-1 1 18,-2 1 38,-1-1 7,-2 1-18,-1 1-8,0 0-3,0 1-25,-3 1 3,-2 0-11,-4 0 8,-3 0-9,-1 1-8,-2 0 9,-3 2 86,0-1-69,-2 1-34,0-2-43,1 1-2,1-1-5,2-2-48,3-1 44,2-2-52,3-1-9,2-1-37,3-2-590,1-1-4234,1-1 1557,1-4 3374,0-1 0,0 0 0,0 1 0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20.60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176 0 17029,'-23'6'230,"4"0"-160,10-3-62,2 0-8,0-1 0,2 1 0,1-1 6,0-1-6,2 2-3,0-3-75,0 3 8,-6 10 61,3-2-125,-10 20 168,9-15 72,-4 15-103,5-15 8,-1 9 23,2-10 64,-1 8-90,2-12 0,-1 5 37,3-10 277,-3 8-280,3-6-45,-4 12-39,3-9 0,-1 8 40,1-9-10,1 6-21,0-8-46,1 6 79,0-8 152,0 5-82,0-6-34,0 3-36,0-3-48,0 6 48,1-4-5,2 8 2,0-6 11,5 11-8,-4-10-2,3 8 46,-3-11 113,0 5-123,-2-6 13,2 5-41,-2-6 22,2 6-28,-1-6-45,3 7 37,-4-7-3,4 4-40,-3-4 48,4 2 3,-2-3 3,7 4 3,-5-4-6,9 2-6,-9-3-39,2-1 40,-6-1-578,-2 0 194,1-1-1210,2 0 239,1 0-4389,8-2 15579,-5-1-7373,-20 4 1,9-2-1,-17 5 1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21.22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16394,'18'22'-3,"-4"-3"3,-8-12 0,-1 0 3,1 0-3,0-1 5,0 0-7,0 0 4,0 0 7,1 2 8,2 1-9,-2-2 9,0 1-9,-5-6-13,1 1-676,-3-2-584,2 0 556,0 0-1789,3 0 905,-1-1-2380,7 1 13803,-4-1-7373,-18-2 1,9 1-1,-16-1 1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21.6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178 1 16562,'-27'44'-193,"4"-5"187,13-23-30,1 0 36,1 1 0,0-1 0,1-1 5,0 0 57,1-1-1,-1-1 49,-5 9-110,4-9-126,-7 11 126,11-17 39,-3 4-39,4-7-37,0 0-7,1-1 10,0 0 40,1-1 80,0 0-24,0-1-569,-1 0 0,1-1-2920,0 0 1500,0-1-2236,0-2 7439,0-1 1,1-2 0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23.49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16884,'26'4'3,"-4"0"2,-13 2-2,0 0 0,0 0 0,-1-1-3,0 1 8,-1-1-8,0-1 0,-1 1 6,-2-1-4,2 0 63,4 5-60,-4-4 9,4 3-14,-7-6-1122,0 0 626,-3-2-8372,1 1 8868,-2 1 0,1 0 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24.72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128 277 14386,'9'-38'-50,"1"4"58,-1 23 3,1-1-2,-1 0-1,0 0-2,0 0-3,0 0 33,-1 0-30,-1 2 69,3-6-75,-5 8-162,2-5 64,-5 10 33,0-1 4,0 3-253,0-1 177,2-1-6,1-1 17,0 0 44,-1 0 46,0 0 33,1 1-11,1-3-22,0 2 95,4-7-51,-5 6 147,1-3-54,-4 7 1721,-2 0-1822,-1 0 205,-1 0-18,-1-1 141,1 1-328,-1 0-39,0 1 41,0-1 38,0 1-38,1 0 1,-4 0-252,1 0 162,-10 0 79,6 0 16,-9 1-5,10 0-3,-4 1 0,7-1 132,-2-1-51,5 1 140,-2-1-187,4 0 19,-3 0-213,1 0 169,-6 0 35,2 0-41,-7 1-34,5 0 101,-11 3-70,9-2-95,-16 8 95,15-5 39,-11 7-36,14-6 78,-6 5-39,8-3-2,-5 6-49,6-4-61,-3 10 0,4-10 67,-2 10 6,4-10 190,0 12-184,1-10-6,0 9 33,1-13-36,0 2-62,0-4 15,0 2 50,1-4 5,3 4-5,0-4 42,6 3-12,-2-2 71,16 4-99,-9-5 7,20 3 38,-15-4-44,16 0 5,-14-2 34,23 0-43,-20-1 18,21-1-17,-25-1 11,11-4-9,-16 1 57,12-10-17,-16 6 5,11-14-41,-12 10 136,9-20-83,-12 17 72,4-17-72,-10 19 16,-1-8 9,-2 9-9,-8-9-78,2 11-5,-11-7-32,10 10-66,-8-2-1,7 6-921,-12-2 390,11 4-983,-7 0 225,11 2 1393,1 0 0,4 0 0,1 0 0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26.19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 14 15067,'20'-7'5,"-3"1"-50,-15 6 1,0 0 413,-1 0-377,2 0 8,1 1 123,4 0-70,2 1-19,2 1-34,0-1-6,1 0-25,-1 1 31,-1-2 118,11 3-115,-8-3-6,17 2-8,-17-3-42,12 2 44,-14-2-97,6 3 16,-11-1-25,3 0 107,-8-1-28,0 1-1,-1-2-78,-1 2 222,0 0 52,2 0-108,1 1-51,0 0-6,0 0 1,-1-2 111,-1 1-53,0-1 992,-1 1-886,0-1-19,-1 0-36,-1 2-51,-3 1-45,-3 1-8,-11 11 0,3-1 40,-21 24-35,18-17 65,-14 22-25,19-23-34,-9 15-2,10-15 30,-5 9 20,9-15 47,-4 7-44,6-12 442,-10 11-418,8-10 183,-12 10-269,13-12-33,-5 7 30,9-10 6,-1 3 2,3-5 166,0 0-118,2-3-806,0-1 753,4 0 120,3 1-50,5-1 9,5 1-46,3-1-24,4 0 44,1 0-56,12-3-33,-11 1 25,17-4 5,-20 3-36,18-1-11,-22 3 5,10 0 3,-21 1-607,0 0 473,-6 0-1722,-1 0 1122,-6 3-843,-1 0-2088,-7 3 3710,1-2 0,4-1 0,2-2 0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2.9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337 42 16369,'-6'-18'546,"0"3"-434,0 13 5,2 0-72,0 1-39,0 0-1,0 0 40,1 0-37,0 1-16,2-1 42,0 1 139,-1 0-173,-2 0-50,-3 0-65,-12 3 115,3 1 48,-19 7-43,14-2-2,-22 12-3,21-9-39,-18 10 39,23-12 3,-11 9-45,17-10-6,-5 8-5,11-8-90,-1 7 137,4-4-97,1 7 103,1-6-65,11 13 21,-4-12 18,20 12 29,-14-16-3,14 5 9,-14-9 7,11 3-16,-11-3-5,11 2-1,-12-3-2,10 5 11,-11-4 5,6 3-2,-10-5-12,1 1-30,-5-2 10,-1 0 26,-1-2 311,-1 5-258,0-2 62,0 5-20,0-4-25,-1 5-8,-1-5 33,-2 5-42,-2-3 157,-8 5-140,6-6 34,-10 4-70,8-6 122,-11 0-153,10-2 8,-8-1-2,12-1 61,-2 0-34,5 0-212,-1-2 114,1 0 9,-2-4-6,3 2-613,-2-3 311,3 1-823,1-5 187,1 2-5528,12-16 16355,-4 11-7373,-6 40 1,0-19-1,-14 38 1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3.9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228 1 16503,'-25'24'325,"2"-2"-317,9-14 37,-1 2 33,1 1-24,-1 1-1,0 2-6,0 1 40,-6 7-84,-3 12-48,6-5-70,-1 16 79,14-21-34,1 16 62,3-17-93,7 20 95,-1-23 1,8 16 5,-4-23-14,7 11 11,-7-13-45,8 9 48,-9-10 9,7 5 24,-7-6-22,8 6 34,-9-8-48,6 4-702,-8-8-1966,11 0 951,-6-2 1720,14-4 0,-16 2 0,4-3 0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6.71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306 13 14700,'-26'-7'448,"3"2"-280,9 6-42,-1 1 59,0 1 2,0 2-36,1 0-27,-1 1 35,1-1 118,-12 8-277,10-6-156,-14 11 150,19-11-25,-6 7 37,12-9 64,-4 4-6,6-5-2,-4 2-57,3-1-5,-2 3-36,2-2-210,-2 7 139,4-7 96,0 7-42,2-8-98,0 2 151,0-3 70,2 3-70,2-1 42,7 5-9,-1-3-24,19 8-4,-12-6 15,16 5-20,-19-8-9,6 3 7,-10-6-43,3 3 50,-6-3-10,3 3-4,-6-3 18,2 2 72,-5-5 1187,0 1-1251,-3-2-17,-4 0-61,-4 0 27,-5 0 34,-1 0-36,-2 0-9,-10 0 34,8 0-68,-17 0 18,22 0-124,-7 0 34,17 0-989,1 0-81,3 1-3727,10 0 4948,-2 0 0,3 0 0,-5 0 0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7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156 0 15386,'-33'15'683,"4"-1"-568,17-5-20,-1 1 3,1 1-28,1 2 20,0 2-4,2 1-80,0 1-6,2 0-34,2 2-78,2 15 104,1-13-37,3 18 0,1-23 6,5 9 39,0-12-8,16 13 13,-8-12-161,25 16-368,-20-18-313,21 6 238,-22-13-1135,14-1-16,-13-4 1750,10-2 0,-19 2 0,2-2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8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0 14515,'-27'8'403,"4"1"-232,11 0 87,1 2 61,0-1 36,0 1-80,2-1-82,-1-1-53,3 1-62,-1 0-5,1 1-64,1 0-9,-1 0-40,3 1-38,-1 0 16,3 1-8,0 1 9,2 0 24,0 0 1,0-1 2,1-1 32,2 0-1,2-3-3,2 0 1,-1-4-49,1 0-273,0-2-250,0-1-210,1-1-316,3-1-580,0 0-1367,4-4 3050,-2 0 0,-5 0 0,-2 0 0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7.6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18 21 9976,'-4'-8'2346,"0"1"-1632,4 7 1143,0 0-1863,-4-2 4,3 1-52,-4-1 1,5 2 339,0 2-82,0 2-137,1 4-67,1 1-36,1 2 33,3 0-2,2-1 2,0 2 3,2-1 0,0 0 39,7 4 0,6 2-252,-3-4-1041,10 0 506,-16-9-3953,13 1 4701,-15-3 0,3 0 0,-12-2 0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7.98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1 249 13913,'6'-41'-269,"2"6"269,7 23 9,1-1-1,2-1-8,-2 0-33,0 1-257,-1-1-26,-1 0-138,-1 1-243,-1 0-5440,10-10 6137,-12 12 0,6-6 0,-13 15 0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48.6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8441,'2'14'958,"-1"-3"-356,-1-11 1932,0 0-2352,12-2-28,-6 1 154,9-1 87,-8 4-62,0 1-27,2 3-124,1 3 103,7 7 9,7 9-285,-2-4 206,14 12-212,-16-16-6,16 12-25,-15-12 76,17 16-40,-21-16 124,8 16-62,-20-20 154,0 10-65,-10-12 1,-11 10-98,-1-8-57,-19 11-5,13-11-1335,-27 14 97,24-14-4897,-20 10 6135,29-14 0,0-1 0,12-6 0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1.9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 58 16369,'-17'26'-107,"3"-5"107,13-10-61,1-2 7,0-2 52,0-1-7,0-2 1,0 0 8,0-2 1254,0-1-1772,0-7 202,0-1 69,-1-7-2,1 1-59,-1-1 23,1 0 178,0 1 12,8-8 92,-4 9-5,9-6-57,-9 12-139,0 1 81,-3 3-210,1 0 333,0 1 30,5 0-32,-1 1-10,5 1-32,-5 1-66,2 2 105,-5-1 13,3 4 37,-2-1 143,3 8-107,-3-5 216,1 7-219,-3-10 65,-1 3-37,0-6 65,-1 1-118,0-3-86,0 0-21,1 1 54,0-2 90,0 1-54,1-1-27,-1 0-9,0 0-53,1 0-37,1-2 20,1-1 34,4-4-135,1-1-185,11-7 311,-6 6-341,14-5 243,-17 10 82,7-1 5,-9 4-87,4 1 98,-7 0-61,3 0 106,-4 1 610,4 6-299,-4 0 182,3 9-236,-4-6 26,-1 10-177,-2-7-36,-2 17-61,-1-15 66,-2 12-38,1-17-121,-2 5-751,4-10-1086,-2 1-45,3-4 1966,-1-2 0,1 0 0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2.4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12084,'39'29'-118,"-6"-4"118,-24-21 6,-1 1 0,0-1 33,0 0-39,0-1 0,-1 1 45,-1 0 41,7 2-38,-6-1 22,11 7-6,-11-7-187,7 5-566,-9-5-629,2 4 413,-5-4-2362,0 5 3267,-2-5 0,0 0 0,0-4 0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3.08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113 198 9474,'-1'-13'2812,"0"3"-2107,1 10-607,0 0-103,13-11-32,-2 5 32,11-9-401,-7 9-101,1-1-20,-1-1 26,0 0 246,3-5 505,-1-2-122,-3 3 136,-6-1-138,-7 8 39,-9-8 70,3 6 135,-11-6-362,8 6 90,-7 0-92,6 3 257,-8 1-45,7 2 124,-18 2-207,13 1 64,-9 3 16,10 1 46,1 0-99,1 0 26,-1 3-144,3-1-32,-6 8-12,7-5-56,-5 9 56,6-7-196,-1 10 134,7-11 12,5 10 50,2-13 95,18 7-42,-7-10 9,21 3-9,-15-7-17,22-1-36,-14-1-842,34-6 749,-31 1 32,25-8 91,-36 5 141,9-6-45,-19 5 358,2-10-341,-11 9 154,-3-10-252,-5 11-87,-8-7 39,3 8-117,-18-5 30,13 8-89,-14-1-62,17 5-507,-2 0-140,7 1-489,3 0-217,1 2-486,2-1 2080,1 2 0,0-2 0,0 0 0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3.3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14302,'3'49'17,"0"-8"-25,-2-28-4,2-1 4,1-1 8,1 0 34,0 0-29,0-2 32,1 0-37,-1-2-602,0 1-2034,-1-1 2636,-2-1 0,0-1 0,-2-3 0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6.1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15559,'10'38'-53,"0"-7"53,-6-25 0,0-1 0,1 0-3,-1 1-2,0-1 2,1 0-3,0 1 6,1-1 3,0 0 3,1 1 5,2 2 48,4 3-56,-2-2 2,3 3 40,-7-7 45,8 9-85,-7-8-498,6 7 146,-8-8-593,2 1 300,-5-3-3201,1 0 2544,-2-3 1297,-1 1 0,-1-1 0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6.50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0 222 10796,'7'4'2585,"-2"0"-1829,-5-4 602,0 0-1439,5-4 2,1-1 43,6-5-17,0 0 53,2-2 33,1-1 1,0 0-73,13-13 30,-9 8-47,17-16 48,-18 18-1210,16-15 1011,-19 18-569,5-5-3,-17 14-881,-2 2 876,-3 2-1991,-3 0 2775,-1 2 0,1-2 0,2 2 0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7.1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375 10 14423,'-24'-5'840,"3"1"-628,8 4-16,1 0-28,1 0 65,2 0 58,1 1 17,3 0-36,1 0-51,2 0-36,0-1-124,-1 1-131,-7 0 115,-18 4-79,2 2 29,-8 1-1,14 0-39,0 2 40,5-2-74,-12 9 79,12-4 96,-13 19-144,16-15-58,-6 20 64,14-19-42,1 10-3,4-8 87,5 3-37,0-7 37,3-4-5,-2-5-1,-1 0 6,-1-2 0,2 0-3,1-1 3,1 0 0,12 2 42,-3-1-2,19 1-40,-14-3 44,17-1-7,-17-1 22,21-5-54,-22 0 62,28-16-58,-29 8 44,20-18-3,-24 15 57,9-13-57,-14 12 65,4-10-53,-11 12-48,1-15-9,-5 15 12,0-13-17,-2 16-154,-6-9 6,2 12-116,-6-7 60,6 11-650,-2-2 126,4 5-5405,-1 0 3174,2 2 2959,0 2 0,1-1 0,1-1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8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10278,'3'3'2542,"-1"-1"1441,-2-2-3950,-5 3 12,-1 1-45,-7 4-34,1 1 32,0 1-43,-1 1 0,1 2-8,2-1 2,0 0 15,3-1 30,1 1-2,0-2 5,2 1-2,-1 0-32,1-1-8,0 1 40,1 0-401,1 0-420,0-1-353,0-1-364,-1 0-1249,-1-1-753,0-2 3545,1-2 0,0-2 0,2-1 0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9.3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151 7 16072,'-22'4'59,"5"-1"11,13-3-26,1 0-44,1 0-53,1 0-36,-2 0 86,0 0-3,-1 0 6,-1 0 213,-2 0-135,4 0 82,-2 0-82,4 0-237,-5-1 248,1 0-5,-6-1-84,4 1 0,-2 0 37,4 0-26,-3-1-11,4 1 350,-4-1-213,5 2-8,0-1-809,2 1 680,5 2 210,1 2-112,4 5-59,0 0-36,1 1-6,0 1 3,2-1-6,5 3 9,-4-2 17,21 10 10,-16-10-30,16 8-5,-20-11-6,6 4 2,-10-6 1,7 5 8,-10-6 5,7 4-10,-9-6 47,1 1 3,-5-4-253,0 1 340,0 0-34,1 1-95,0 0-3,0 0-935,-1 0-631,0 0 505,-1 0-5021,-3 2 15912,1-2-7373,-1-10 1,2 6-1,1-7 1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3:59.6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202 1 16287,'-24'15'812,"2"0"-574,13-4-64,-1 1-26,1 2-33,0 2-73,1 0-5,0 2-35,-2 9 12,-2 7 20,1-4 44,-3 8-69,7-21-12,-8 16-39,7-17 22,-6 12-22,10-17-53,-1 6 59,4-8-927,-1 5 142,2-8-1385,1 1 814,1-7 1392,7-6 0,-5 5 0,3-5 0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0.1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 1 15324,'-3'-1'286,"1"4"-57,4 6-77,1 5-18,3 1 59,2 3-70,3 0-86,0 2-6,3 0-34,9 11 0,-5-9 3,16 17-6,-8-9 15,5 9 80,-9-9-47,-6-4 3,-8-7-45,-2-1 87,-1 0-42,-3 0 42,-1 1-6,0-1 34,-4 7-45,-2-6 176,-17 14-176,7-17 62,-25 10-127,16-16 40,-22 4-45,17-10-568,-17 0-130,20-3-3340,-6-9-562,21 0 4600,1-5 0,10 7 0,0 2 0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0.8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15117,'24'39'-3,"-3"-5"-58,-17-26 61,2 0 0,-1 0 42,2 1-37,1 0 34,0 0-33,2 0 81,5 3-843,4 2 417,-3-3-499,2 1 231,-11-8-1426,3 4 358,-6-4 1675,0 2 0,-3-4 0,-1 0 0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1.66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179 303 11104,'-8'-3'2619,"2"1"-2269,6 2 350,0 0-692,20-12-2,-8 5 30,16-10-2,-12 8-34,1-1 0,0 0-3,1-2 3,1 0 5,0 0 49,-1 0 32,11-11-240,-3-2 76,0-1 123,-4-6-12,-15 18-30,4-8-3,-8 14 126,1-4 9,-4 6 212,1-2-143,-4 4 15,-8 0-138,0 4 112,-28 5-140,16-1 70,-26 9-53,24-3-25,-17 8 31,16-5 75,-8 4-11,10-3-42,-2 0-11,2 1-17,0 0 39,3-1-14,2 0-56,-1 4-2,6-4-85,-5 14-2,11-14-1,-2 12 43,7-15-48,1 9 53,2-8-50,0 14 45,0-12-54,3 10 56,1-14-27,10 5 33,-3-8 179,32 4-173,-13-7-1,38 0 1,-28-4 44,31-4-50,-27 0-231,6-5 0,1-2 178,5-3-124,-1-2 1,-1 0 143,-3-2 86,23-12 53,-40 12 79,11-16-73,-30 16 277,3-18-249,-15 22 263,-6-11-291,-2 15 115,-13-7-227,3 8-50,-18-4-20,12 7-174,-18-1-123,16 5-3457,-18 4-63,21 1 3887,-5 2 0,18-3 0,3-1 0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3.4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15641,'49'3'201,"-3"0"-164,-17-3-1,4 1 9,0-1-37,0 0 1,0 0-9,-2-1-31,-3 0-81,14-1 78,-19 1-198,13 1 134,-27 1-34,1 2 87,-9-1 177,0 3 11,-1 0 257,-9 10-302,1-4 31,-20 14-129,8-9 168,-31 24-106,23-16 192,-28 27-139,28-25-62,-17 18-50,19-19 22,-10 13-120,20-18-179,-4 8 187,15-18-47,0 2 131,5-10-246,0 0 391,3-1 7,2 1-34,5 0-17,3 0-12,4 0 12,13-1-64,-4 0 2,28-4-36,-16 0-5,34-8 2,-27 3-493,37-8 331,-45 8-358,15-3 122,-38 9-394,-3 0 202,-9 1-5210,-11 7 5803,0-1 0,-2 2 0,5-4 0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7.62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18116,'16'93'0,"-5"-49"0,-9 12 0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7.7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 1 11572,'-6'77'0,"0"1"0,2-16 0,-1 0 0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07.9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17979,'9'58'219,"-1"0"1,4 25-225,-5-58 5,-5-20-9,-1-2-24,0-1-662,0-1 191,0-6-840,-4 0-56,0-7-210,-3-1-1563,-1-2 3173,15 36 0,-9-22 0,13 31 0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1.0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6302,'0'0'0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0:59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 13728,'58'-1'6,"-7"0"36,-30 3-39,-1 0-6,-2 1-31,-3-1 32,-3 1 2,-3 0 72,-3 1 180,-2 0 53,-3 1-64,1 1 11,-2 0 79,0 1 16,0 2-36,0 0-99,-4 1-97,-1 1-53,-5 1-20,-1 0-34,-1 0 1,0-1-1,1-1-2,-1 0 2,1-1 28,-2 0-27,0 0-9,-1 0-406,0-1-325,-1-2-199,4 0-112,-1-3-361,5-1-898,0-2-1518,2 0 3819,1-2 0,3 1 0,-1-2 0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1.15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6358,'0'0'0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2.2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17223,'40'28'28,"-7"-3"5,-25-14-33,1-1 0,-1 1 0,-1-2-3,0 1 3,0-1-5,0-1-4,1-2-5,6 9 14,-6-7-2,7 7 2,-11-10 95,4 3-17,-4-4-2,5 5-76,-3-3-6,3 4 6,-5-5 0,4 3 0,-3-4-14,4 3-14,-4-3 28,4 2 3,-5-3-3,2 2-8,-4-3-9,1 0 17,-2-2-87,0 0 235,0 1-106,1 0-5,1 2-37,1 0-485,0 0-273,1 0 184,-1 0-1062,4 1 421,-3-2 11045,3 1-8346,-25-12 1,16 7 0,-20-8 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2.87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68 482 15296,'-36'-4'479,"7"0"-311,28 4 652,0 0-820,4-3-50,1-1-23,3-5 40,2-2 33,2-4 25,4-4 64,10-9-83,-3 4 44,17-19-44,-14 15 2,31-31 46,-27 27 24,24-24-70,-32 32-13,16-18-48,-21 23 8,11-10 11,-17 19-81,2-2 107,-8 8-54,-1 2-442,-3 1 504,-3 5 20,1-1-20,-4 5-683,0-1-59,0 2-1826,-2 2-406,2-2 2974,20-29 0,-11 17 0,17-25 0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4.1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446 61 13510,'-22'-8'143,"1"2"2,9 8 34,0 0-36,-3 2 28,0 1-37,-2 1-8,0 1-19,-1 0 10,0 1-27,-2 0 53,-16 9-107,12-4-33,-21 12-3,25-11 146,-16 12 13,20-12 169,-10 11-169,15-13 180,-5 8-260,8-10 35,-3 8-116,6-10-26,1 3 89,4-5-50,0 4-11,0-3-98,0 8 90,0-8 8,5 8 0,0-8 8,14 8-8,-9-7 9,12 5 27,-11-9 79,9 0-81,-8-2 36,20-2-68,-13 0 7,18 0-6,-18 0 11,11 0-6,-12-2 90,13-4-67,-11 0-34,28-12 31,-21 7 14,25-12-39,-28 11 72,18-15-13,-23 13 72,9-13-97,-20 14 41,3-10-78,-9 9-11,1-19 11,-3 16 17,0-14 36,-1 17 59,-8-9-112,2 11 62,-11-7-62,7 10-40,-13-5-30,7 7-33,-24-6 61,17 7 5,-19-4 37,24 6-170,-13-2-267,18 3-448,-7 0 305,16 2-1333,0 1 239,4 0-1644,1 1 3318,3 0 0,-2 1 0,2-1 0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5.0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204 0 13496,'8'36'36,"-3"-6"-33,-9-23 62,0-1-23,-1 1-40,0 0 85,0 1 246,-2 1-81,1 0-109,-3 1-17,0 2 123,-12 10-123,8-8 213,-17 17-336,18-17-12,-10 11-27,13-13-124,-5 10 124,9-11-14,-3 8 13,6-12 26,-1 4-25,2-7 44,-1 1 56,2-4 292,-1 0-320,0-1-36,0 1 6,-1 0 128,1-1-2551,0 1 1258,-1-1 406,0 0 507,-2-1 246,2 0 0,0 0-373,1 0-4476,0 0 8125,4 0 1,1 0 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7.2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15526,'38'29'45,"-6"-4"-45,-22-17-37,0 2 29,0 0 5,1 0-5,0 1 5,1 0-6,0 1 9,1 0 3,-1 0 39,13 9-5,-12-10-35,10 5 1,-19-13 174,0-1-71,-3-1-985,-1-1 44,0 2 124,-2 0-855,0 2-1673,0-1 13069,-1 1-7373,7-11 1,-4 7-1,5-8 1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7.6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203 1 15585,'-23'44'831,"2"-5"-576,11-23-79,0 1-64,-1 1-30,1 1 16,-1 2-45,1 2-53,-1 0-3,0 0-5,2-1-32,-7 20 43,8-21-3,-5 13-3,9-24 9,2-4 28,-1 0-34,3-5-1185,-1 0 298,-1-1-258,0 1-536,-2-1-1354,1 0 3035,-1 0 0,2 0 0,0 0 0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8.7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71 57 9581,'39'-14'2021,"-8"2"-1648,-28 9 16,-2-1 45,1 1-90,-1-1-29,0 0-60,-1 0 120,0 0 610,0 2-752,0 0 808,0 1-1046,-3 3 2,-1 0-50,-4 4-17,-8 3 170,3-1 147,-11 11-194,10-6 115,-6 10-118,9-7 384,-7 25-310,12-16 21,-3 30-128,7-13-17,2 1-6,2-5-5,2-16-31,1-2 42,0-3 0,0-1-11,8 9 11,-5-10-11,12 11 8,-8-15-5,12 6 8,-8-8 33,11 7-30,-10-7-933,24 9 110,-16-9-1526,30 7-693,-23-10 3039,29 2 0,-39-6 0,9 0 0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19.6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77 1 11633,'36'50'997,"-6"-7"-745,-24-23-134,-2-4-113,2 5 51,-2-5 115,0 1-25,1 0-56,0 1-20,-1 0 84,1 13-154,-1-7-14,1 20 14,-2-19 249,-1 23-240,-1-26 117,-1 15-20,0-22 879,-6 5-601,0-9 22,-21 8-333,10-9-31,-21 8-34,19-10-95,-16 6-64,21-7-213,-8 2-456,17-5-1513,-2 3 177,5-3 2156,0 1 0,2-4 0,0 0 0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20.5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299 2 15814,'-28'-1'160,"2"1"-62,13 0-59,-3 0-39,0 1 0,-1 1 8,0 3-8,0 2-11,0 1-50,1 2 58,0 1 3,-11 17-34,11-10 281,-13 26-169,20-23-78,-4 16-8,10-20-160,0 14 140,4-16 67,7 11-34,0-15 96,14 6-98,-7-9-6,13 3 3,-11-7 51,20 2-54,-16-4 8,19 1-5,-20-3 59,27-4-64,-22 0-569,30-9 378,-25 2 190,18-11 12,-23 10 170,13-13-131,-23 12 70,8-9 11,-17 10 33,2-8-72,-6 7 98,-4-10-140,-2 8-34,-17-13-42,8 14-67,-17-11-70,15 15-1271,-17-9 901,15 11-389,-14-4 241,18 10-2321,-6 2 688,8 2 2319,-2 2 0,8-1 0,2-2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00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0 9153,'16'20'2523,"-2"-4"-1115,-14-16 202,0 0-1204,-11-8-247,6 5-7,-9-5 84,8 8-183,-2 1 355,-1 3-405,-3 2-3,-2 4 0,0 2 8,-1 1-8,3 1-11,1 1-42,1 0-17,3 1 8,1-1 1,2 0 16,1-1-8,3 0 8,0-1-8,0 0 8,0 0 11,2-2-2,3-1 36,2-1 0,0-1 0,1-2-6,0-1-422,1-3-286,1 0-249,0-2-259,2 0-858,1-1-1977,2-2 4057,-1-1 0,-5 2 0,-3-1 0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21.2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1 220 14918,'14'-38'-140,"1"5"104,-5 24-1,3-1 32,0 0-4,2 0-44,2-1 45,2 1-57,1-2 63,0 1 2,0-1 2,12-6 77,-7 3 2,0 1 107,-14 8-188,-10 5-983,0 1 630,-1 2-569,-1 2-1301,-1 3-1747,-1 0 3970,5-15 0,-3 8 0,6-12 0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22.4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6501,'0'0'0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4:24.2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65 9 15713,'42'3'-114,"-5"-1"108,-21-4 3,-1 0-2,1 0-4,0 1 6,1-1-2,1 1-1,-2 0 1,0 0 2,-2 1-64,1-1 128,-8 1 29,0-1-82,-6 1-495,-1 0 487,2 2 126,0 1-76,4 2-8,3 2-42,-2-2 12,4 2-24,-8-4 4,2 1 78,-4-3 381,-1 0-513,0 0 283,0 1-159,0-1-9,0 0 0,-1 1 9,-1-1 168,-2 3-116,-3 0-52,-2 4 218,-7 5-199,3-3-2,-11 8 24,9-6 124,-16 12-182,15-11 42,-13 11-43,17-13 68,-8 6-109,9-7 0,-7 7 3,8-8 100,-8 11-103,9-10 137,-9 13-135,10-13 54,-7 8-25,8-9-17,-5 5 41,5-7-38,-3 4-20,5-6-112,-1 0 53,4-3-72,1-1 97,0 0 121,0 2-87,-1 0-53,0 1-17,1-1 25,0-1-269,1-2 314,3 0 87,1 0 42,5 0-68,4 0-55,1 0 30,4 0-38,12-2-7,-12 1 4,14-2-7,-19 3-24,7 0 36,-10 0 0,6 0 0,-5 0-3,10 0-2,-9 0-12,11 0-36,-13 0 11,12 2 42,-11-1 2,8 2 1,-12-2 11,2 1 45,-6-1 117,0 0-100,-2 0 165,-1 0-353,-3 0-499,-1 1-408,-5 2-392,-4 1-1563,-6 1 2974,39-14 0,-23 8 0,34-10 0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5:33.8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267 1 15831,'-19'6'532,"2"-1"-470,13-4-9,-3 0-20,1 1-30,-1 1 3,-1 1 39,-1 1-40,1 0 48,-16 15-53,10-8-8,-15 14 0,19-14-46,-6 5 54,9-8 149,-5 5-96,7-6 67,-6 9-114,6-9-6,-4 9 0,5-10 48,-3 9-40,3-8-16,-3 5-1,5-8-2,-1 2 5,1-3 68,0 1 0,2 0 10,-2 2 1,1-1 92,-2 8-165,2-6-95,-1 5 95,2-8 3,0 0-3,0-1-81,0 0 30,0-1 35,5 4 7,-2-3-2,8 4 8,-3-3 0,6 3-5,-4-3 0,13 5 8,-11-6 11,10 3 25,-11-5-25,14 0-8,-11-2 8,16 0-5,-14-1 33,13-3-33,-13 1-6,13-5 0,-12 3 53,16-7-42,-15 5 17,21-12-31,-22 9 9,15-11 2,-20 11 158,4-6-43,-10 8 129,0-9-182,-5 8 25,-4-9-87,-2 8 29,-10-9-48,3 8-34,-20-10 45,14 11 14,-17-6-14,20 10-56,-10 0 14,10 3-177,-16 2 177,12 2-36,-17 4 75,17 0-36,-11 7 31,14-5-774,-9 6 306,15-6-590,-5 6 83,10-8-5931,1 5 6914,2-7 0,2 1 0,0-4 0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5:34.8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15884,'36'24'6,"-6"-5"39,-23-15 8,-1-1-50,1 0-3,0 0 5,-1 0-2,2 0 0,0 0 36,11 4-84,-9-3 54,9 6 2,-14-6 112,4 3 0,-4-2 308,2 4-246,-4-3-17,4 5-168,-4-6 3,3 6-3,-3-8-3,1 4 40,-1-5-23,-1 3-12,1-2 1,-1 2-8,0-3-21,-1 0 18,-1-1-76,1 0-6,1 0 90,0-1 107,1 2-48,4 2-51,-2-1-2,3 1-9,-5-2-20,0 0 21,-3-1-138,1 1 140,0-1 159,1 0-142,0 2-17,0-1 0,-1 0 0,1-1 0,-2 0-9831,1 0 13107,-8-5 1,-2-1 0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5:38.6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14369,'35'8'135,"-6"-1"-135,-26-6 0,0 1 0,-1-1 45,-1 0 408,0 0-461,0 0-3,0 0 2,0 0 9,0 0 325,2 1-121,-1 0-159,2 2-45,0-1 3,2 2 5,-2-2 1,3 1 27,-5-3-39,2 1 3,-3-2-81,2 1-6,-3-1 264,6 3-172,-2-1-49,7 2 38,-5-1 6,5 1 6,-6-2 10,5 3-16,-7-2 3,3 2 0,-4-4 8,-1 1 185,0-2-495,0 2 159,-1-1 140,0 0 224,1 1-171,1-1-48,1 1-5,0 1 31,1 1-31,-1-1 9,1 4 55,-2-4-58,2 6 2,-1-4 9,2 5-14,-3-5 36,0 1 22,-1-4-9825,0 0 13040,-4-10 1,1-2 0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5:49.4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351 0 16945,'-19'13'222,"3"-3"-169,11-8 8,2-1-16,0 1-3,1-2 20,-1 1-62,0-1 8,-1 1 146,-10 3-151,4-2 0,-10 4-3,11-4 11,-7 3-17,8-3-44,-7 4 14,7-3-4,-8 5 40,8-4 6,-7 6-6,7-5-3,-6 3-5,6-3 69,-6 6-52,6-5 33,-4 5 11,5-4 14,-6 5-58,6-5 145,-7 7-96,8-7-41,-5 8 25,6-8 11,-7 10-114,7-8-88,-3 6 107,7-8-8,0 3 16,1-4 18,2 5-26,0-4 33,4 6 4,-2-7-46,5 5 48,-4-8-11,9 5 6,-6-4 8,11 3 0,-9-3 3,8-1-3,-6-1 3,10-1 2,-11-1 1,10 0-3,-10 0 11,6-2-9,-6 0 37,12-6-42,-12 4 3,10-5 31,-11 5-26,7-5-5,-4 2-6,20-13 6,-15 8 5,19-15-8,-20 14 42,8-9 11,-13 12 59,3-9-67,-9 11 59,1-7-62,-4 7 81,-1-8-89,-2 6 148,-4-14-96,-1 11 26,-10-9-50,3 13-3,-12-3 19,8 7-72,-17-1-59,17 4-283,-18 3 207,20 3-81,-11 5 143,15 0-48,-2 5-504,6-4-1156,-1 5 213,5-6-4557,-1 4 4008,4-9 2111,4 0 0,-4-3 0,4-1 0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5:50.2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16332,'37'23'3,"-6"-4"42,-24-16-42,-1 1-1,0 0 1,1 0 34,-1 1-37,1-2-6,-1 1 3,-2-1 9,6 3-9,-6-3 0,4 3 12,-5-4 24,3 4-33,-3-3-31,4 4 31,-3-5 6,2 4 2,-3-3 144,3 5-110,-3-4-37,2 4 4,-3-5 2,2 2-11,-2-3-11,2 2 5,-1-2 12,2 2-6,-2-3 67,1 0 36,-3-1 74,0 0-1174,-5-1-274,-2-2-628,-6-2-2422,-1-1 14151,-1 1-7373,33 13 1,-17-7-1,26 10 1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09.2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15461,'17'3'28,"-2"0"-28,-13-1-36,1-1 36,-1 1 8,1-1 1,-1 0-1,1 0-8,-1 0 0,0 0 9,0 0-1,3 2 0,0-2 29,2 2-37,-3-1-3,5 3 9,-5-3 33,4 4-48,-5-4 9,2 2 0,-3-2 45,4 2-45,-3-1-3,4 1 9,-2-1 81,6 4-84,-4-3 5,5 2-11,-6-3-8,3 0-25,-5-1 27,0-1 4,-2 0-93,-2 1-17,1-1 274,0 1-80,0 0-68,1 0-11,0 1 3,0 0-3,0 0 45,3 2 8,-3-2-39,4 6-14,-3-5 5,3 4-2,-4-4 6,3 2-7,-2-2-7,2 3 5,-1-1-6,6 4-2,-4-4 11,12 7-3,-9-6 8,8 5-5,-8-4 39,3 3 3,-6-5 25,6 6-68,-6-6 1,6 4-3,-7-6 20,8 2-17,-7-2 5,8 1-8,-7-1-11,3 0 5,-4-1-39,0 1 45,-3-2 409,0 3-232,-1-3-74,0 1-92,-1-3-2,1 1-79,-1-1 25,1 1 90,-1 0 128,2 2-173,0-2-42,1 3-2,-1-3-4,0 1 48,-2-2 104,0 0-421,0 0-374,0-4 212,-1-1 157,-1-5-205,-2 0-318,0-1-2384,-4-5 1196,2 5 1185,12 36 0,-6-20 0,11 32 0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09.86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0 642 16063,'19'-43'-8,"-1"4"0,-3 24-1,2-3 6,2-1-2,1-1 2,1-1-3,0 0 6,0-2 14,18-20-5,-16 15 52,30-38-24,-31 36-34,16-26-3,-21 30-45,8-15 42,-11 19-47,16-20 16,-15 23 37,9-12 39,-16 22 179,-2 1-159,-4 7-102,-1 0-111,-5 5 36,-1 2 71,-6 7-1,-2 3-496,-4 5-2587,-14 24 113,12-18 3015,-10 17 0,22-33 0,1-1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4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15587,'21'10'96,"-4"0"2,-13-3-37,-2 0-50,2 0-2,-1 1 52,0 0-16,0 1-39,0-1 30,-1 0-27,0-1 61,0-1 28,-1-1-3,-1-1 39,0-1 15,0-1 27,0 0 112,0-1 110,0 0-196,-2 1-116,-1 1-16,-2-1-19,-1 1-15,-1 1-27,0-1 41,-2 0-47,0 0 8,-2 0-3,0 1-5,0-2 3,1 1 2,1-1-8,1-1-53,1 0-233,-1-1 102,2 0 18,0 0-63,0 0 8,2 0-26,-1 0-52,2 0-63,1 0-6683,0 0 7045,6-1 0,-3 0 0,3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00.9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 12599,'44'24'0,"-7"-4"0,-28-15 3,-1 1-3,-1-1 36,0 1 29,-2 0 16,-1-1 37,-1 0 153,-2-1-10,0 1-9,-1 0 9,0-2-9,0 1 16,0-2 10,0 1-10,-1-1-72,-1 2-44,-2-1-38,-1 0-41,0 1-73,0-1-3,1 1 1,0-1 2,0 1 8,0-1-8,1 0-3,-1-1-86,1 1 19,0-2 25,0 2 8,0-1 1,1 2 2,-1 0-64,1 0 9,1 0 24,0 1-21,1-1-49,0 0-19,0-1 56,0 0 93,0 0 5,3 1 0,2-1 5,4 2 29,-1 0-31,3 0 30,-1-1 12,0 1-45,0-1 6,-2 0-6,1 0 2,-1 0 1,1 0 36,-1 0-39,0 0-2,-1 1 2,0 0 0,-2 1 53,-2-1 0,0 1 45,-2-2 45,-1 2 44,0-2 9,0 1-44,-2 1-18,-4-1-11,-3-1 160,-3 2 45,0-2-48,0 0-138,0-1-46,-1-1-88,0 1 37,-1-1 8,-2 0-45,1-1-2,0 0 33,-1 0-39,2-1-45,-1 1 40,2-1-57,1 0-422,1 0-267,3 0-203,2 0-256,3 0-683,2-1-1890,0-1 3783,1-2 0,0 2 0,0 0 0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1.8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95 16075,'37'-8'-45,"-2"1"45,-8 5-37,2 1 35,-1 1 2,-1 0 8,0 0 56,-2 0-13,1 0 13,0 0 101,45 0-103,-30 0-48,50-2 20,-54 0 10,23-3-44,-28 2 185,32-4-115,-32 5-75,24-1 2,-34 3 8,11 0 40,-17 0 148,15-2-131,-15-1-14,16-5-46,-17 2-4,12-7-1,-15 7 0,5-2 39,-13 5 68,0 1-59,-4 1 686,1 1-939,-4 0-556,0 1-656,-3 2 127,-2 0-1009,-2 2-2279,-2 1 14411,0 0-7373,34-16 1,-20 9-1,28-12 1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2.4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16870,'24'41'14,"-1"-6"-6,-5-23-5,0-2-3,2 1 0,0-2 3,2-1-3,0 0-3,1 0 3,1 1-3,-2-1 3,-1 1 3,-2-1 3,-3 0 47,4 6-6,-9-6-41,2 7 0,-9-10 111,-1 3-38,-2-6 131,0 1-98,-1-1 246,-1 1 84,-3 0-114,-22 17-325,5-6-12,-27 18-24,22-15-46,-14 8 21,20-11-203,-6 9 216,16-13-120,-1 7-409,10-11-1268,-1 2 977,6-6-1233,8 0 219,1-5 1879,26-14 0,-26 10 0,13-9 0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3.38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52 0 17455,'-28'37'-11,"5"-3"2,23-12 4,0-2 5,0-1 3,0-1-1,0-2-2,0-1 0,0 0 0,0 0-14,6 14 6,-2-10-28,6 17 36,-4-20 5,3 9 4,-4-11 2,3 13-8,-5-14 39,1 11-40,-3-14 10,0 5-12,0-9-3,-1 1 3,1-5-1588,-1 0 351,-3-4-175,-1-2-400,-4-3-274,1-3-823,-1 0 2909,20 24 0,-11-14 0,16 19 0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3.73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81 16276,'25'-2'328,"1"0"-323,-3 0-5,1-1 0,1-1 0,-1-1 3,0 0 6,-1 0 35,-2-1 49,14-5-57,-14 5-1058,16-8 454,-26 10-463,2-3 421,-11 6-3915,-7-1 4525,-8 2 0,5-1 0,-3 0 0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4.14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87 94 14465,'-48'-42'1453,"9"7"-1117,39 35-347,0 0-51,2 0 62,4 2 157,4 1-104,6 1 53,3 2-44,5-1 16,17-1-41,-7-2-29,29 0 29,-25-3 13,41-7-50,-39 3-1182,41-10 692,-52 9-504,16-1 373,-32 5-293,-1 2-617,-8 4-656,-3 2 2187,0 3 0,-1-3 0,0-2 0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4.62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15814,'31'38'6,"-5"-6"-6,-17-25-6,1-1 3,1 1 6,0-1-3,3 0 37,0-1-4,2 1 40,1-1-70,1 1 30,0 0-777,9 3 385,-12-3-1229,5 7 412,-16-8-2657,-4 5 3833,-4-6 0,1 1 0,0-4 0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5.3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132 279 10715,'-13'-12'1089,"3"2"-952,10 10 429,0 0-603,38-28 37,-20 17 37,31-22-34,-31 23 58,1 0-61,-1-1-291,0 0-163,-2 1 155,-1-1-20,4-8 265,-9 7-192,2-12 246,-10 13 364,-7-11-274,0 13 464,-11-4-64,3 8 316,-10 1-463,9 2 71,-9 2-288,9 0 347,-16 4-428,14 1 42,-23 12-51,22-7-25,-17 13-11,18-12 216,-9 10 8,12-9 14,-3 3-76,8-5-83,1 0-43,0-1-27,2 0 52,1 0 37,1-1 34,0 4-68,1-3-50,0 6-11,2-5-73,0 12 59,0-11-104,3 8 115,1-11 76,15 5-34,-5-7 22,20 2-11,-13-6 0,21 0-50,-16-2 34,26-5-35,-21 1 32,35-12-283,-33 7-42,23-8 156,-35 10 208,8-9-70,-17 6 75,5-10-69,-12 8 80,1-10-8,-5 8-69,-3-14-74,-1 13-142,-7-11 159,3 16-328,-5-5 51,5 9-1647,-4 1 455,7 3-3481,-2 2 4995,4 1 0,1-1 0,1 2 0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6.40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16103,'19'21'582,"-2"-1"-422,-9-10-48,-1 1-51,1 1-24,1 1-35,0 2-2,1-1-5,0 0-4,1-1 1,0 0 2,16 9 12,11-1-6,-1 2 8,14 0-16,-25-12 14,19 9 2,-21-9 3,11 9 26,-22-12 63,1 2-38,-12-7-140,0-2-2619,-2-1 658,-5-4-1760,-1 0 3799,-3-4 0,3 5 0,2 0 0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16.81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235 0 11541,'4'8'1885,"-1"-2"-1275,-3-6 1238,0 0-1599,0 16-39,-1-4 12,-1 14 7,-3-7-10,-1 1-40,-4 2-14,0 1-8,-3 2-9,-1 0 85,-20 35-228,14-26 4,-19 33-7,25-43 12,-7 10-5,10-17-4,-6 9-58,10-15-8,-2 4 10,7-12 40,0 2 3,1-3-34,0 0 5,0-1-1307,1 0-994,-1 0 1,0 0 0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0.32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52 15601,'46'4'98,"-5"0"-64,-25-5-34,0 1 0,0-1 0,-2 0-6,0 0-27,-1 0 22,-2 0-68,-2 0 26,0 1 17,-3 0 13,6 0 18,0 0 10,1 1 57,2 0-17,-7 0 50,14 1-62,-9-2 12,11 0-45,-11 0-11,7 0-25,-11 0-43,7 0 43,-10 0-17,3 0 8,-6 0 45,2 0 0,-3 0 47,1 0-10,-2 0-155,0 0-5,1 0 123,1-1 188,2 1-65,2 0-118,3 0 49,6 0-54,-4 0-14,9 0 11,-10 0-42,9 0 37,-9 0-60,5 0 68,-9 0 6,3 0 39,-5 0 8,6 0 9,-4 0-43,12 0-19,-9-1-11,13-1 11,-10 1 0,9-2 3,-7 1 39,14-2-42,-14 2 11,11-2-3,-15 2 9,12-2-17,-10 1-42,10-2 6,-13 2-6,6 0 42,-7 2 8,1 0 37,-4 0-56,3 0 11,-5 0 50,9-2-41,-6 2 27,9-2-42,-8 2-8,2-1 14,-5 1-2,-2 0-32,-2 0 31,0 1 3,1 0 9,1 0 97,4 0-36,1 0-64,3 0 2,1 0-8,1 0 6,1 0-6,-2 0-3,8 0 3,-10 0-87,7 0 56,-13 0 112,0 0 421,-3 0-1244,-7 2-462,2 0 171,-6 1-967,2 2-1414,-2-1 3414,25-10 0,-15 6 0,23-10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0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47 15117,'25'-26'3,"-3"5"-48,-10 22 39,-2 0 6,0 2 3,-1 0 70,-3 2-28,1-1 33,-2 1-25,-1 1 37,-1 0 0,-2 1 16,0 0 0,-1 0 1,0 2 8,0-1-9,0 2 0,-3 0-27,-2 0-26,-4 0 0,-1 1 9,0-1-26,-3 0-33,0-1 0,-1-1 0,-2 1-3,2-2-9,0 1-36,0-1-33,4-1-65,1 0-5,3-1 41,2-2-702,1 1-185,2-2-395,0 1-5115,1-3 6504,2 1 0,1-1 0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1.31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70 45 17321,'-33'-19'-90,"6"3"101,24 13 68,0 0-29,1 1-47,1 1-871,1 0 999,3 5-77,1-1-49,4 5 48,1-2-53,0 0 6,2 1 0,0-1 38,14 6-41,-9-5 0,24 10-3,-22-10-6,13 8 6,-18-7 3,6 4-3,-8-4 9,8 4 52,-6-6 9,22 5-33,-15-6-26,18 1-11,-22-4 47,5-1 35,-15-1 161,0 1-86,-6-1 358,0 1-515,-5 0-235,-13 4 235,-5 1 67,-26 9-64,14-1-168,-34 21 112,36-13-43,-20 18 94,35-21-4,-5 8-56,13-14-164,-1 3-735,7-9-3027,-2-1 656,3-4 3332,-1-1 0,2-1 0,1 0 0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2.79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9 103 16495,'-5'42'-115,"2"-5"112,2-24 0,1 0-33,0-1 36,0-1 0,0-2 5,0-1 1,0 0-6,0-3 106,0-2 379,0-2-552,3-7-57,-1-1 80,4-9-7,1 1-232,1-4-389,3-13 406,-2 7-72,5-17 203,-6 19-41,9-15 167,-9 23-198,5-6 20,-10 17-144,3 2 393,-4 2-12,6 1-50,-3 0-81,2 1 36,-5 1 219,1 2 61,-3 0 221,2 8-332,-2-5 251,0 18-297,0-12-36,0 13-42,-1-15-45,0 5 40,-1-9-48,1 2 44,1-6 51,0 0-36,0-3-48,0 0-109,4-6 81,1-1-138,5-6-77,2 0-29,2-1 29,6-5 282,-4 4-62,8-6-16,-12 11-17,4-3 9,-9 9 94,-1 0 4,-5 2 889,0 6-486,-1 0-65,0 13-142,0-5 122,-2 17-327,0-15-39,-2 11 3,2-16-71,1 5 104,1-9-61,0 5 64,0-6-672,3 1-17,-1-3-1467,4-2 137,-2 0 2019,2-1 0,-4 0 0,1 0 0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3.7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13969,'39'23'8,"-7"-3"-8,-25-15 0,-2 0-8,1-2 3,-2 1-32,-1-1 37,-1-2 1266,-1 0-1829,0-1 498,1 0 65,0 1 342,2 0-280,0 1-54,3 1-8,4 2-6,0 1 4,8 6 10,-6-4-5,15 11-3,-14-9 0,14 9 53,-16-12 28,7 3-81,-10-6 73,5 1-31,-9-3-42,0-1-535,-3-1-1003,-2 0-128,0-3-2198,-4-4 1972,0-1 1892,-5-1 0,5 6 0,-1-1 0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4.56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87 212 14809,'39'-21'-59,"-6"1"59,-19 8-3,0-1 1,0 0-4,0-1 6,-1 2-3,0-1-36,-2 2-328,-1 0-235,1-2-76,0-2 535,-2 3-201,-2-1 209,-5 10 18,-1-1 682,-1 4-301,0-1 42,-4 0-18,1-1-142,-5 0-32,2 0 49,-3 1-29,0 0 538,-11 0-484,7 1 106,-12-1-45,12 3 157,-9 3-255,8 2-25,-17 13-171,15-9-33,-12 14 78,17-13 171,-9 15-171,11-11-40,-7 14 43,10-13-3,-3 8 0,6-11-61,-2 8-1,4-13-36,-1 6 90,2-10 10,4 5 4,0-4 8,8 2-6,-3-3 124,15 2-126,-8-5-3292,22 1 3292,-16-2 50,29-2-54,-23-1-203,26-6-40,-29 1 39,16-10 130,-19 7 3450,15-16-3334,-21 12 80,6-13-54,-15 15-3,-1-14-28,-4 13-92,-3-14-96,-2 15-153,-6-9 187,0 9 70,-7-6 1,7 10-1692,-6-1 534,9 7-1635,-4 6 600,6 2 2237,-1 4 0,3-5 0,0-1 0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5.0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14728,'20'44'551,"-4"-6"-363,-13-27-17,-2 0 112,0 0-45,-1 1-34,0-1-117,0 1-87,0-1-76,0 4 31,0 3 37,0-4 8,0 0 0,0-9-1022,0-1 398,0-3-2068,0 0 0,0-1 0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7.48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279 1 17183,'-26'13'-67,"3"-2"64,10-9-41,1 0 7,-2 1 29,1 0-26,0 0-2,0 1 33,2 0-31,2-1 26,0 1-37,-7 5 82,5-3 105,-9 7-108,10-7 126,-10 9-99,11-7-75,-9 9-47,12-8-71,-2 9 59,6-8 40,0 10 33,1-8 2,1 8-2,0-8-78,1 8 78,1-10-90,5 10 90,0-12 14,13 9 23,-4-9 2,17 5 11,-12-6-41,17 1-1,-17-4-8,18 2-8,-22-3 5,11 4-5,-18-3 5,3 1 0,-6-3-33,2 1 33,-7-1 20,1 0-9,-3 0 423,-5 7-308,-1-2 26,-10 8-141,4-7 96,-6 1-34,7-5 33,-5 0-97,7-2 2,-14-1-16,9 0 5,-18-2 0,15-1-240,-13-5-96,16 1-322,-8-7 345,14 4-376,-3-7 267,6 6-757,1-9 723,3 9-1104,5-5 264,1 9-1602,12 1 790,-3 3 2111,5 1 0,-11 0 0,-3 1 0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8.2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165 0 16111,'-19'4'-70,"3"1"70,9-2 134,-1 0-2,0 3 0,-4 1-1,2 1-24,-3 2-65,2 0-45,-9 18 8,10-12 26,-6 18-31,13-20 93,-2 11-43,3-11-14,-1 16-106,2-15 28,0 12 9,2-15 16,4 7 11,0-8-8,8 8 6,-5-10 2,9 8 1,-8-11 2,8 5 45,-8-8-577,19 1 20,-11-3-751,20 0 421,-17-1-2272,13-2 62,-15-1 3055,3-1 0,-13 1 0,-4 1 0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8.63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1 15361,'-5'76'257,"1"-11"-204,2-51 29,0 0-49,2 0-33,-1-1-42,1-1 25,0 11 17,0-9 51,1 11-46,1-14 4,0 6 44,0-9-893,0 2 490,-1-7 28,0 0-2033,-1-3 381,2-4-79,-2 0-156,2-4 2209,-1 1 0,-1 3 0,0 1 0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8.9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 49 10925,'1'4'2156,"0"0"-252,-1-4-1778,-4 0-64,3 0 151,-2 0-213,8 0 0,0 0 61,6-1-52,2-2-4,5-2 4,3-1-1,1-1 29,0 0-68,11-2-25,-15 4-944,12-3 426,-21 6-1171,2-1 74,-9 3 111,0 0 0,-2 0 1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29.35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59 14770,'44'-5'78,"-4"-1"-67,-19 2 34,0-1 17,-1-1-54,-2 1-8,-2 0 0,-1-1-3,-1 1-50,-2 1-36,0 0-1466,9 1 1104,-10 3-47,6 2-345,-13 2-669,0 4-622,0 0 32,0 0 2102,2 0 0,-3-4 0,1-1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02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1 16175,'-38'6'342,"6"1"-280,16 3 36,2 1 16,1 1-77,3 1-37,0 1-56,2-1 56,1 2 61,1 1 21,1 1-49,0 1-27,1 0-6,0 0 0,1 0-42,0-1 39,1 0-8,0-2 2,2-1-44,0-2 45,0-2-43,0-1-10,0-2 24,0-1 29,1-1-37,1-1 0,2 0-33,1-1-177,1 0-347,0-1-173,3-1-356,2 0-270,2-1-660,2 0-1282,2-3 3343,-2 0 0,-6 0 0,-3 0 0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0.47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 0 15414,'19'43'95,"-3"-6"-87,-10-24-8,-1 1 0,0 0 0,0 0-5,0-1 5,0 1 0,0 0 5,-1-2 208,-1 11 442,-1 4-576,-1 9-68,-3-6-3,-1-3-5,0-9 6,-1-1 27,0-1-30,0-2 47,0-3-11,0-1 19,-1-1 71,-3 4-87,3-5 25,-6 5-62,7-9 9,-4 2-14,4-3-398,-3 1-285,4-3-3065,1 1 2613,1-2 0,1 0 0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1.00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15531,'37'34'-11,"-6"-5"17,-22-23-6,0 0 45,3 0-34,-1 0 67,3-1-69,0-1 35,1 1 1,13 1-11,-10-2 2,15 3-41,-18-4-1233,15 4 815,-18-4-378,7 2 557,-16-3-951,0 0 450,-4 0-1596,-6 4 563,0-1 1778,-7 2 0,7-5 0,2 0 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2.69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147 245 8444,'-11'-10'2307,"2"3"-1526,9 7 2289,0 0-2801,-15 0-82,11-1-52,-11 1-57,15-1 17,0 0-131,1-2-34,1 0-109,4-3 100,2-1-22,10-7 101,-3 2-42,22-16 37,-16 13-477,29-20 194,-29 20-250,15-10 266,-24 17-8,0-4 216,-8 9-99,-1-1 110,-3 3 42,0 1-82,0-3 93,0 1 20,0-3 30,0 2-50,0-1 0,0 0 336,0 0-84,0 0 155,0 1 497,0 2-906,-1 1-63,-1 0 12,0 0 8,0 0 9,1 0 89,0 0-53,-1 0-227,0 0 227,0 1 143,0-1 123,1 0-392,-1 0 115,1 0-87,0 1 56,0 0 42,-1-1 8,1 1 605,0-1-568,0 0-45,-1 0-297,-1 0 174,-2 0 120,-1 0 3,0 0 48,-3 0-48,4 0-126,-4 0 126,3 0 53,-2 0 45,3 0-17,-4 0-142,4 0-20,-5 0 16,3 0 177,-10 1-45,7 0 6,-10 3-3,10 0-56,-8 3 23,8-3 184,-14 9-213,11-7 54,-11 10-9,13-9 59,-7 7-6,11-7 116,-5 5-158,8-6-58,-3 5 2,4-5 54,-1 5-26,2-4 65,1 8-68,0-7-86,1 11 50,0-10-2,4 8-4,-2-9-33,6 6 42,-2-6 14,4 6-14,-3-7 23,5 8-20,-6-8-1,4 3-7,-6-6-1,3 2 85,-2-4 55,9 1-81,-1-2 56,25 0-106,-14-3-6,32-5 3,-32 2-187,20-6 47,-26 7 33,11-5 63,-14 4-91,8-3 102,-11 3 19,10-7 5,-11 4 26,11-12-11,-13 10 2,8-10-2,-10 11 64,3-6-26,-4 7 116,0-7-79,-2 6 45,-2-8-64,-5 8-17,-5-7-45,-1 8-45,-12-3 39,7 5-106,-19-1-31,16 5-86,-13 0 131,18 2-613,-6 1 307,11-1-991,-1 1 281,7-1-2109,1 2 1079,0 0 2144,1 1 0,-1-2 0,1 0 0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4.30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17836,'4'46'28,"2"-6"-73,0-23 45,1-1-6,0-1 1,1-1-1,0-1 1,1 0 2,-1-1 3,1 0-3,0 0 3,0-2 0,0 1-11,3 7 2,-4-6-5,10 12 12,-9-13-32,9 8 31,-9-10 0,12 7 3,-8-7-11,10 4-34,-11-6-901,3 1 646,-10-5-531,0 0 215,-5-2-4747,-11 1-1778,4 0 7141,-17-1 0,15 0 0,-3-1 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4.6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0 410 15450,'30'-19'401,"1"-1"-359,-4 3-31,4-3 22,1-2 4,-1-1-1,0-1-2,-3-1-26,-1-1 29,-2 0-1,-1 0 93,15-30-59,-20 28 28,11-24-45,-26 41-22,-2 0-65,-2 9-1226,0 1 286,-3 5 490,0 0-410,-4 6-557,2 1-380,-2 2 11661,-5 12-7515,29-57 1,-19 39 0,24-49 0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5.99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63 11 15053,'-32'10'498,"5"-2"-366,25-8 36,1 0-168,5-1 8,3 1 168,6-1-97,4 0-6,4-1-65,2 0 26,2-1-40,18-2-2,-17 2-1,18-3-44,-28 4-1243,6 0 962,-14 2-374,1-1 159,-8 1-3229,-2 0 1844,-4 1 1934,-2 1 0,2-1 0,1 1 0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6.27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15492,'59'53'51,"-9"-11"-43,-37-46-8,1 0-8,-1 0-886,-1 0 35,0 1-181,-2 0-757,-1 1-967,-2-1 2764,-2 1 0,-2 1 0,-2 1 0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7.3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77 1 17004,'-20'40'149,"2"-5"-141,12-21 45,0 2-53,1-1-3,0 1-5,1-1 8,0 0 0,2-2 0,0 1-3,0-1-5,1 0-1,0-2-86,0 10 84,1-8-48,1 14 51,0-17 2,2 12 6,0-14 3,-1 4 5,-1-9 155,0 0-471,-1-2 115,1-1-460,2 0-316,0 1-374,1-1-722,0 0-1516,0 0 3581,-12 0 0,7 0 0,-9-1 0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8.0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80 63 16327,'-38'10'182,"8"-2"-182,24-5-6,3-1 0,1-2-341,2 1 179,3-2 168,2 0 70,4-1 6,4-1-76,3-2-37,4 0 32,2-2 10,21-4-2,-16 4 50,20-6-44,-27 8-18,11-5-61,-18 6-56,6-1 121,-11 4-82,4 1 87,-4 0 11,10 0-5,-9 0-51,6 0-756,-10 0-1862,1 0 1210,-4 0-3279,-1-2 4732,-1 1 0,0-1 0,0 0 0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8.56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64 107 15226,'-34'-22'1375,"6"4"-919,27 17-1399,0 1 943,9 0 81,2 0-3,13 0-41,5 0 16,6 0-47,6 0-1,1 0 57,3-2-1,-2 0-5,28-10-61,-27 4-446,34-11 445,-53 11-2,8-2 0,-27 7-180,-1 1-442,-6 2-792,-10 1 573,0 2 1,-23 9 0,23-7 0,-9 5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03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9367,'14'18'2963,"-3"-4"-1409,-11-14-1159,0 0-148,2 2-54,1 0-11,3 1-177,1 0 391,1 0-388,1 1-8,1-1-8,0 2 2,1 0-2,0 0 5,0 0 3,1 0 8,-1 1 26,-1-1 30,-1 1-2,-2 1 8,-1-1 3,-1 1 14,-2-1 39,-1 1 25,-2 0-3,0 0-41,0 1-1,-3 0-19,-2 2-23,-5-1-13,-2 2 2,-1-1-48,-2 1 40,0-1-45,-1 1-5,3-2-32,0-1-33,4 1 0,1-3 25,3 1-8,1-1-25,3-1-20,-1-1 19,2 0 1,0-2 14,0 0 5,0-1 59,2 1 45,1-1 16,2 1-52,2-2 63,2 1-18,0-1-21,3 0 20,0 0-8,1 0 8,2 0-53,-1 0-434,2-2-490,0-1-593,1-2-1382,-2 0-1634,-1 0 4533,-1-2 0,-6 4 0,-2-1 0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39.5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220 29 16335,'-23'-11'137,"2"3"-42,11 8 29,-1 1-46,0 1-16,0 2-26,-1 2-30,-1 1-1,1 1-5,-10 11 6,8-5 117,-8 13-117,14-12 136,-4 15-94,6-14-93,-1 16-36,5-16 28,0 8 11,2-10-3,3 6 37,2-10-1,13 8 9,-5-10 48,17 7-3,-14-11 13,19 1-46,-13-4-1,23-4-11,-14-2-9,25-7-47,-22 2 12,29-11 38,-32 11 9,25-13 2,-36 15-7,13-8-130,-20 10 90,2-2 87,-9 4 50,0 0-92,-4 1 140,-1-6-99,0 2 80,-1-8-82,-1 6 11,-10-12 8,3 10-58,-14-14 28,9 13-34,-10-9 0,11 9-44,-13-8-6,14 12-51,-10-5 93,12 9-110,-7 0 37,8 3-179,-7 0 90,7 1-1656,-10 4 914,8 0-4644,-14 9 5559,14-6 0,-2 1 0,9-7 0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40.08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15674,'15'36'294,"-2"-5"-249,-6-24-9,2 0-36,2 1-2,1 0 2,1 0-3,1-1 3,-1-1 0,0 0-3,-1-1-89,14 11 92,-12-8-6,17 12 6,-18-12-11,7 6 2,-9-7-24,7 5 69,-10-6-36,7 4 6,-9-6 92,5 4-98,-6-6-765,1 1 239,-2-2-650,0 0 461,-2-1 715,0-2 0,-1 1 0,0-1 0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41.2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16847,'41'37'140,"-4"-4"-137,-23-23-3,2 1 0,-1 1 0,0-2 0,1 2 3,-1-2 31,0 0-29,0-1-16,21 12 5,-15-9-8,24 13 12,-28-15-12,11 6 11,-12-8 3,6 6 0,-10-8 14,5 4-11,-11-7 148,6 1-98,-8-4-47,5 0-23,-5 0-479,4 0 241,-5 0-442,2-1 199,-2 1-2328,2-3 1084,-2 1 1742,-12 4 0,6-2 0,-9 4 0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6:41.7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381 0 16716,'-27'42'546,"2"-4"-398,7-17 34,1 1 37,-1 3 33,1 3 8,-3 1-36,0 1-34,-2 2-61,0 1-34,0-1-25,0-1-19,1-3-48,-5 6-3,8-11-6,-5 6 6,12-15 3,-2 3-3,8-10-3,-3 2-3,6-6-80,0-1 44,1 0-5289,1-2 1564,0-6 3767,0 2 0,0-3 0,0 4 0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7:00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7568,'0'0'0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3.18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0 17139,'34'42'36,"-7"-7"34,-20-23 17,0 0-9,0 0-69,0-1-9,1-1 8,0 0-5,0 0 0,1-2-6,-1 0-6,10 8 7,-7-6 32,16 17 7,-15-14 2,10 14-3,-12-14 60,6 8-43,-7-8-59,5 9 3,-6-11-5,2 5-40,-6-10 57,1 1-9,-4-4-45,1 0 3,0-1 36,-1-1 60,1 0-46,-1 0-2402,0 0 1366,-3 0-414,-1 1-1367,-5 0-973,2 2 13612,-2-3-7373,20-4 1,-12 2-1,16-4 1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4.77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457 1 10611,'34'32'31,"-6"-6"-37,-24-26-58,-2 0 0,1 0 3931,-2 0-3329,0 1-48,-4 0-269,-1 3-216,-3 0 147,-4 2 7,-1 2-24,-3 1-12,0 2 238,-24 24-283,15-14-27,-24 25 10,28-25 133,-20 23-150,20-19 43,-18 21-31,21-24-19,-10 12 7,13-15 26,-10 10-8,10-13 165,-14 13-140,13-15 95,-14 11-68,16-15 119,-11 7-155,13-10 45,-2 3-89,10-9-1252,1 0 644,6-4 204,2 0-125,6-5-440,5-1-440,4-2 1375,25-20 0,-26 19 0,14-12 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7.67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325 1 13544,'-23'3'134,"3"0"-28,12-2 32,0 2 32,-2 1-10,1 3 19,-1 0-33,0 1-32,1-1-7,-1 2 10,1-1 149,-11 7-184,7-4 203,-14 10-223,17-12-29,-5 5-41,10-10-45,-2 3 8,4-4 79,-2 4 47,3-3 70,-5 7-98,3-5 149,-9 10-96,8-9 152,-6 5-127,7-9 9,-1 1-140,3-3-11,0 1-22,2-2-7,-3 4 46,0-2 187,-3 5-184,2-3-4,-2 3 40,3-3 87,-3 5-132,3-5-177,-1 3 177,4-5 67,0 6-109,0-2-28,0 5 70,0-5-61,0 1-20,0-3-76,0-1 76,0-1 302,0 4-204,3-1-23,8 9 6,-2-7 6,8 7-1,-8-8 4,9 3-4,-8-5 74,15 4-77,-11-5 85,14 1-53,-11-3-29,22-2-5,-17-1 0,20-3-36,-23 0-31,10-2-28,-14 2-143,7-2 201,-10 3-209,15-7 86,-13 3-97,14-7 44,-14 7-249,7-7 229,-8 5-276,15-15 416,-13 11 43,13-14 56,-15 14 38,10-15-7,-12 14 44,5-10 0,-11 14 54,2-4-37,-6 8 72,1-4-88,-2 5 335,-12-8-238,2 8-36,-18-8-135,9 8-8,-28-4-45,21 6 3,-26-2 37,28 5-85,-14 0 45,19 1-176,-8 0-20,17 0-971,-1 4 509,8 0-2375,1 8 1172,0-6 1906,1 2 0,1-5 0,0-2 0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8.24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15372,'26'9'148,"-2"-1"-151,-8-1-27,1 0 30,-3 0 5,1 0-5,-1-1 0,0 1-3,1-1 3,0 0-2,0 0-29,14 9 31,-13-7 3,12 8-6,-21-12 0,2 2-3,-5-3 9,0-1 50,-2 0-9822,0-2 13045,-7 0 1,-1 0 0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8.8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45 1 13061,'2'39'1009,"-1"-5"-740,-1-22-115,0 2-48,0 1-33,0 2 16,-1 1-19,-1 1-8,0 1 170,-4 15-167,2-12 66,-4 17-58,3-21-70,-3 11-39,4-16-6,-1 5-20,3-13 79,1 3-6,1-5-11,0 5-6,0-5-8,0 2 6,0-3-20,0 2 28,0-2-1207,2 1 215,1-2-2832,5-1 352,-1-1 3472,-14-7 0,7 5 0,-13-5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09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36 15316,'-10'46'-115,"4"-8"107,12-32 5,0-3 3,2-1 61,-2 0-16,1-2 45,0 0 8,-1 0 25,1-2 9,0-1-15,1-4-22,0-2 31,0-1 6,0-2 53,-3 0-42,-1 0-20,-2 1-20,-2 0 12,0 2-8,0 1 27,-4 1-11,-1 1-36,-3 1-56,-1 2-31,-1 0-53,0 2-6,0 0 6,0 1-9,0 0-19,1 0-26,1 0-7,1 1-18,0 2 0,2 0 9,-1 3 8,2-2 9,1 3 36,0-1 17,2 2 50,0 0-50,1 1-754,0-1-223,0-1-287,0-1-385,0 0-538,3-1 2240,-1-1 0,1-2 0,-2-1 0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9.29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0 107 15310,'32'-11'59,"-3"2"-56,-11 4-3,-1 1-9,2 0 7,0 1 2,2-1 5,0 0 48,0 0-16,1 0-29,-1-1-8,-1 0-1313,11-5-2655,-10 0 2100,1-1 1868,-14 2 0,-8 7 0,0 0 0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39.6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1 113 14246,'25'-28'359,"0"5"-306,-6 20-50,3 0-3,1 0 2,3 0 7,1-1 24,1 0 4,0 0 47,24-5-84,-20 4-3355,28-7 1263,-41 8-1371,5-2 3463,-18 5 0,-5 1 0,1 0 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3.12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 53 16139,'-17'-1'784,"3"0"-728,13 1-255,0 0 138,1-2 705,0 1-717,0-2 176,1 3-122,0-1 13,1 1-195,-1 0-74,1-1 163,-1 1-19,0 0-4,2 0 135,0 0 308,5-1-159,3-1-141,4-1-114,10-2 72,-11 2 112,18-1-78,-19 4-2,15 0 4,-13 0 35,21-2-29,-17 0-8,17-1-3,-18 2-75,7 0 78,-11 0 64,10 0-10,-13 0-52,9-1 1,-13 1 176,2-1-75,-7 2-2397,-1 0 1422,-8 0-56,1-2-549,-7 1-481,1-1-832,0 1 12619,1-1-7373,36 6 1,-21-3-1,28 2 1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3.8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39 14829,'53'4'44,"-7"-2"-49,-23-6 5,-1-1-37,-1 1 29,-3 0 0,-2 1 5,-1 1 3,-2-2 8,1 2 71,9-4-197,-2 2 118,-2 0 109,-8 2-44,-10 2-6937,-1 0 10148,2 0 1,0 0 0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6.24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380 31 14565,'-68'-14'289,"12"2"-121,51 11-45,-1 1-123,0-1 0,-1 0 59,0 0 11,-1 1-17,1 0-42,-10 0-56,7 0-36,-14 5 81,10-1 109,-13 10-2,10-4-18,-15 11-89,18-9 6,-7 12-14,14-10-46,-2 10-16,5-9-47,0 7 162,2-12-1,1 1 1,0-7 168,-1 2-205,1-4 29,-1 2-82,1-2 39,1 4-55,0 0-54,1 9 112,2-5 0,11 12 45,-3-11-50,16 10 0,-11-13 5,21 7 6,-18-10 2,17 6-5,-21-7 0,10 4 3,-12-4-51,10 3 48,-13-3-11,7 4 8,-11-4-78,1 2 78,-4-3-2,1 2 2,-2-2-5,0 0 41,-2-2 365,0 0-255,0 0 25,-2 1 19,0 0-117,-8 2 25,-1-1 20,-14 3-115,7-3 11,-19 2-2,19-3 27,-8 0 1,20-1-23,-4-1-6,6 0 0,-5-1-36,5-1-140,-3-4-95,3 2-652,-2-6 335,3 3-2817,-4-9 1431,3 7 1966,15 28 0,-8-15 0,12 26 0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245 1 13751,'-43'23'358,"6"-4"-296,27-14 2,-1 1 17,1 1 34,-2 0 31,2 1 5,0 1-25,0 0-11,0 2 109,-4 6 16,-2 10-170,3-4 70,-2 18-140,10-22 0,-4 18-5,5-20-40,0 10 0,3-14-42,0 13 82,1-13 13,0 13-8,0-13-47,3 11 13,-1-11 3,5 6 31,-3-9-73,4 6 73,-3-9 73,11 7-73,-6-10-697,17 2-73,-8-5-1574,19-4 571,-14-2 1773,25-12 0,-33 10 0,9-5 0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7.46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13871,'37'37'182,"-5"-6"-182,-21-22 3,0-1-3,1 1-3,0-1 3,0 0 42,4 3-36,-4-3 41,7 7 6,-9-7 3,10 8-19,-9-8-23,9 6-9,-10-9 1,6 5-664,-7-5-1286,7 5 645,-9-6-1448,3 2 1132,-7-5 1615,0 0 0,-3-1 0,0 0 0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7.8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30 215 10611,'-7'-13'2531,"1"2"-2054,6 11 825,0 0-1212,-8-5-40,6 3-50,-5-4-81,10 2 81,4-3 5,1-1 7,7-6-12,9-9-37,-3 5 18,13-11-23,-17 15-9,13-7 43,-14 10-115,10-3-426,-16 9-1093,6-1 136,-11 4-3780,1 1 5286,-3 1 0,-1 0 0,-1 0 0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48.4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13420,'24'58'566,"-2"-9"-521,-10-33-45,1-1-34,1 2 34,0 0 0,0-1 0,0 0 0,0 0 9,0-1-7,0 0 7,0-1 27,1-2-30,-1 0-3,0-1-1,-1 0 29,-1 0-34,2 5 12,0 6-9,-3-3 5,-2 8-2,-6-13 95,0 14-8,-1-14 358,-6 14 8,-1-16 616,-15 13-834,6-13 185,-14 10-361,15-14-59,-7 4 41,10-6 29,-7 4-64,8-4 86,-12 3-50,10-5-3,-15 1-42,15-3-653,-8-1-125,11-2-1863,-3-6-355,6 1 2996,-3-12 0,5 11 0,0-3 0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57.2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15562,'24'21'42,"-1"-3"-42,-10-8 0,-1-2-3,0 1 9,-1-1-6,-2 0 0,1 0 34,-3-2-29,9 4-8,-9-5 12,6 3 89,-12-7-8034,0 0 5856,-5-1 5356,-2 0 1,-5 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10.3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1 12848,'-22'4'606,"4"-1"-326,15-4-20,2 1 45,0-1 510,0 1-697,0-2 321,1 1-492,-1 4 50,1 1-50,-1 4-53,1-1 16,0 0 45,1 0 12,2-1-9,1-2 42,2 0 5,1-2-2,0 0 34,0-2 7,2 0 10,-1 0 16,1 0 2,-1 0 15,0-2 11,-1 0 25,-1-2 48,-1 0 14,-2 0 8,-2-1-33,0 1-29,-1 0-44,0 1 11,-2-1-11,-2 0-11,-2 0-76,-2 1-42,0 1-12,-1 1-32,1 0-4,-1 1-25,2 0-8,0 0 0,2 0 16,-1 0 12,1 0 25,1 2-11,-1 1 11,2 1-3,0 2 12,0 0 27,1 0-11,0-1-8,1 1-28,1 0-42,0-1-493,0 2-227,0-1-401,2 0-635,2 1-1260,3-2 1093,3 0 2046,0-3 0,-4-1 0,-1-1 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57.7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1 229 13977,'21'-35'82,"-3"5"-85,-11 22-33,0-1 27,1-1-36,0-1 43,1 0 7,10-9 32,-8 7-29,13-12-8,-16 15-8,5-6-29,-9 10-19,2-2 48,-2 4-82,2-2 1,-2 4-191,0-1-99,-2 2-1772,2 1 1261,-2 0 10720,0 0-7627,-7 0 1,4 0 0,-3 1 0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58.76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344 1 13263,'-21'13'675,"4"-2"-496,12-10-36,0 0 28,1-1 0,-1 1-54,1-1-108,-1 0 52,0 0 253,-6 0-252,5 0 80,-8 0-44,8 0 107,-10 0-160,8 0 131,-8 0-16,8 1 184,-8 1-274,7 0 73,-9 2-73,9-1 89,-5 4-108,5-2 69,-9 9-120,8-5-8,-9 11-1,10-10-30,-4 7 31,7-8-40,-3 6 45,5-5 48,-4 15-45,5-10-5,-3 15-1,4-15-39,-1 12 45,2-14-42,0 7 39,1-12-103,0 4 100,0-6-10,4 7 7,-1-6 6,6 7 1,-4-6-43,7 6 45,-6-8 33,7 4-27,-4-6 64,8 2-67,-5-3 50,13 0-22,-9-2 30,26-1-58,-17-3 22,30-6-27,-24-1-77,23-8 34,-23 8-377,24-8 324,-30 9-31,17-7 129,-27 8 257,9-11-142,-15 8 64,3-14-179,-11 12 0,1-6 0,-2 4 31,0-2-31,0 1-39,-6-10 39,2 7 53,-13-20-8,9 20 70,-10-13-62,9 21-11,-10-2-36,6 8 47,-13 0-56,8 4-297,-18 1 214,17 3-99,-14 5 106,17 1-1942,-15 16 825,16-11-4180,-8 16 3346,17-18 2030,0 5 0,5-13 0,1-1 0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8:59.92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9 1 15464,'-5'48'462,"1"-6"-302,4-23-62,0 0-25,0 3-73,0 0-9,0 1-72,0-2 78,0 1 0,0-3 1,0-1-7,3 14 9,-1-16-5,2 11 5,-2-22 50,0 1 12,-1-4-2076,-1 0 1376,0-1-410,-2 2-985,0 0 979,-1 3 1,-1 0-1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0.31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98 14467,'30'6'40,"-2"-1"4,-12-3 18,1-1 11,1-1-20,1 0-47,1 0 2,-1-1 37,0-1-45,-2-1 45,0-2-258,22-10-649,-10 2 626,11-5-16,-21 6-90,-11 5-266,-4 1-618,-1 0-412,-3 0-680,-4 0 2318,-1 0 0,1 3 0,0 0 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0.7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17 14647,'50'-7'-180,"-6"1"178,-20 4-7,-1 1 9,2 0 0,0 1 37,0 0-37,2 0-269,-2 2-551,0-1 820,15 7 0,-23-5 0,10 4 0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1.5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22 13773,'42'8'87,"-6"-1"-84,-23-7 0,1 0-3,1-1-3,1 1 3,2-2-6,3 0 6,1 0-5,16 0-43,18 0 45,-8 1 0,20-1 48,-35 2 6,29 0 21,-30-1-10,25 0-59,-29 0-3,14-2 0,-20 1-14,10-3 8,-20 3-11,6-2 17,-13 2 135,2 1-54,-6 0-1339,2 1-120,-9 0-1553,3 0 12761,-5 0-7373,15 0 1,-7 0-1,10 0 1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2.01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11 1 15187,'13'38'0,"-1"-6"3,-4-25-3,2 1 5,-1 0-5,1 0-33,-1 0 27,1-1 3,0 0-50,8 6 56,-7-4 39,11 9 6,-11-5-1,3 3-41,-6-4 47,-2-2-47,-4-5 55,0 0 1,-2 0 134,1 4-98,-3-1 53,-5 6-89,-1-5-9,-10 6-53,6-6 8,-10 7 45,8-7-47,-19 12-14,16-11-107,-12 8 45,19-12-205,-4 4-117,10-6-1591,-1 3 242,4-4 1741,0 1 0,1-3 0,0 0 0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3.73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335 0 14414,'-50'7'157,"8"0"-31,29-2 81,1 1-19,0-1-48,1 1-67,2-2-68,-1 0 32,1 0-32,-1-1 32,-1 1 7,0 0-10,-1 0-31,-1 1 168,1-1 545,-6 4-716,6-3-302,-10 9 260,14-7-64,-7 12 61,9-9 3,-2 11-11,4-8-54,1 16 18,2-13 83,4 14 6,3-16 0,11 7 8,-3-10 43,27 10-51,-16-12-3,29 11 6,-26-12-6,14 6-140,-22-6-224,9 8 367,-19-8 37,3 5-34,-11-7 131,0 4-92,-2-4 0,0 6-36,0-7 44,-3 4-14,2-4 62,-5 2 0,3-2 283,-10 4-221,5-5 8,-13 2-98,8-5 28,-11 0 17,9-1-65,-18-5-47,16 3-45,-17-6 33,23 6-220,-4-1 94,12 2-430,-1 1 86,3 0-2092,0-1 611,1-1-2217,4-2 4177,0-1 0,1 1 0,-3 2 0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4.6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278 1 12140,'-32'15'1014,"3"-2"-753,16-6-62,-2 1-29,1 1 46,0 1 27,1 1-55,1 0 19,-5 6-196,-4 11-11,4-5-5,-5 12 41,14-19 107,-6 15-143,8-15 53,-3 14-16,5-15 229,-2 11-115,3-11 28,-1 10-179,2-10-87,0 13 42,1-13 45,1 8-30,0-14-54,4 5 84,0-8 106,10 3-106,-2-5-454,12 1 15,-8-3-839,13 4 945,-16-4-826,11 3-734,-10-2-30,5-1 215,-4-1 1708,-3-1 0,-8 0 0,-1 0 0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5.06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15041,'37'39'12,"-5"-8"-4,-24-25 37,2 0 8,2 0-47,1-1 55,2 0-58,0 1 5,1-1-369,12 3-67,-12-3-1401,15 9 359,-21-8-3500,7 6 4970,-12-8 0,1 0 0,-5-3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41:11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16539,'21'23'-282,"-4"-2"228,-12-14 52,0 0 2,5-2 0,0-1 2,0-2 35,1 0 24,1-2 18,-1 0-1,1 0-5,-2-1 14,0-2 28,-1-2 8,-2-1 25,-2 0 23,-1-1 11,-2 1-17,-1-1 3,0 2 171,-1 1 5,-1 1-134,-1 1-134,-3 1-76,-1 0 0,-2 1-8,1 0-60,-1 0 7,0 0-9,1 0-17,0 0-17,2 0-33,0 0-3,1 0 20,0 0 5,0 2 37,0 2 27,0 1-19,0 1 25,0 0 1,2 1-7,-1-1-10,3 0-9,-1-1-45,1 0-582,0 1-54,0-1-489,0 1-379,0-1-677,0 0-1932,0-1 4228,0 0 0,0-2 0,0-1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5.4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17 315 9421,'-9'-13'2974,"2"2"-2325,7 11 1819,0 0-2468,1-3-70,0 0-31,2-3 95,0-1 1,1-2-57,2-2 54,1-1-43,9-8 65,9-14-8,-2 6-12,10-12-2,-17 22-98,14-14 52,-17 17-44,9-7-520,-13 14-2119,3-1-110,-5 5 2847,1-1 0,-4 2 0,-2 1 0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5.90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14059,'41'29'89,"-4"-2"-92,-20-13 1,2-1-32,2 0 34,0-2 0,0 1-6,-1-2-2,-1-1-28,-3 0 377,3 6-190,-9-5 449,4 14-334,-12-12-34,1 18-126,-3-12 26,-1 6-6,-2-6-120,0-1 2,-2 1 54,1-1-54,0 1-5,-1-2 58,-3 7-52,2-8 125,-5 7-55,6-12-12,-3 5 14,3-10 174,-10 6-784,6-9-1037,-16 2 407,9-3-4856,-14-4 6015,12-1 0,0-1 0,12 2 0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8.2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35 73 15775,'-18'-8'479,"4"1"-471,12 8-898,2-1 713,4 1 177,-1-1 230,5 0-96,0 0-44,2 0-84,4 0 38,7 0 35,17-4-82,-6 0 3,26-5 0,-25 3-78,26-2 75,-24 4-140,26 1 115,-34 2 25,22 3 14,-33 0 3,10 1 65,-15-1 80,6-1-105,-4-1-52,10-3-4,-7 1-110,18-5 78,-19 3-19,12-1 44,-18 5-7,2-1 16,-7 1 114,0 0-105,-3 0-163,0 0 143,2 0 11,1 0 64,4 0-56,2-1 1,1 0-9,2-1 0,-1 1 0,4 0-3,-7 0 62,3 0 56,-9 1 81,0 0 0,-3 0-3,1 0-67,3 0-84,1 0-37,2 0 49,1 0-54,1 0-54,-1 0-10,8 0 64,-5 0 39,11 0-30,-12 0 61,1 0 11,-7 0 207,-1 0-643,-3 0 80,1 0 177,1 0 98,2 0 81,2 0-39,2 0-36,4 1-3,-4 0 5,4 1 43,-8-1 206,0 0-187,-3-1-3066,-1 0 1206,-3 0-1035,-1 0 1689,-4-1 0,-1 0 1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08.87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1 15576,'45'31'45,"-5"-5"-45,-26-22-39,-1 0 39,-1-1 3,-1 0-1,1 1 1,0 0 31,3 0-31,1 0 8,3 1-6,18 4-10,0 1-68,0 1-5,-9-1 41,-21-6 82,-1 3-9,-5-5 71,0 2-29,-1-3 135,0 3-9,-2 0-36,-7 9-81,-1-3-70,-14 9 28,7-6-9,-17 9-39,11-8-898,-24 16-29,23-16-3189,-16 12-215,26-17 4334,-3-1 0,11-6 0,1-1 0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10.55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160 1 16248,'-21'9'-28,"4"-1"-78,14-8-17,0 0 25,0 1 89,-1 2 1,-1 1 2,-2 1-47,2 0-70,-5 6 120,3-3 45,-9 12-6,8-10 48,-7 9 84,9-10-61,-3 4-29,4-7-100,-3 7-51,5-8-210,-1 6 222,3-7 7,3 3 85,2-3 42,8 2-67,-1-3 22,11-1-34,-8-1-313,10-1 277,-12 0 22,9 0 20,-13 0 188,2-1-101,-9 0 333,0 0-429,-5 1 1,2 0-99,-5 2-16,2 0 120,-2 1 1,-3 2-10,3-1-102,-1 2 80,5-3 236,-2 3-202,3-3-132,-2 4-2,3-5-34,0 3 123,1-3 8,0 3 26,1-2 8,4 4 6,-1-3 78,8 3 9,-4-5 114,18 0-195,-9-1 2,17-2-11,-16-1-479,9-2 272,-16 2-776,2-1 488,-9 3-1186,-1-1 79,-3 0 1602,0 0 0,0-1 0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12.4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 17164,'40'36'3,"-6"-6"-9,-23-20 0,1-1-2,2 1-37,0-1 42,1 1 1,0 0 2,1 1-6,0-1 3,1 0 3,-1 0-33,2 1 33,12 6-9,-12-6 4,18 12 5,-24-13-6,8 8 14,-14-10 23,2 3-36,-4-7-9,0 2 56,-3-5 3234,-1 0 1,0-1 0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13.02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326 0 13941,'-20'40'179,"4"-6"20,11-27 42,0 0-26,0-1-27,1 1 8,-2 0 319,-7 9-319,3-5 0,-9 14-190,8-11 47,-8 16 25,7-11 90,-19 26-134,14-20 266,-23 31-202,23-33-34,-10 18-61,16-25 0,-4 6 5,9-12 98,-3 3-52,6-8 114,0-1-124,2-2-3042,1-2 1213,1-4-1208,3-2 1793,2-3 1,2 0 0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55.2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68 35 17491,'-23'-11'636,"4"1"-471,13 7-2,2 1-32,0 0 15,2-1 19,-2 2 6,2-1-34,0 2-941,1-1 718,4 4 86,1 0 86,5 4-35,2 3-48,3 2 50,49 35-53,-35-25 0,36 24 0,-48-35 0,0 0 0,1-1-3,-1 1 3,1 0 3,-1-1 5,5 5-2,-6-4-6,9 8-3,-10-8 3,17 10 0,-14-10 14,21 11-11,-21-13-3,8 5 0,-15-10-3,-1 1 6,-5-3 75,-1-1-677,-3-1 157,0-3-594,0-1-135,0-6-313,-1 0-1221,-2-4-666,-3 0 3371,10 37 0,-5-22 0,8 30 0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55.70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0 441 16495,'0'-38'-191,"2"5"138,5 19 45,3-1-37,2-1 39,2-2-2,3 0-1,0-2-2,2 0 11,1-1 0,1-1 53,23-30-47,-20 24 30,14-21 1,-27 33-37,-3 2-174,-1 2-103,-3 2-42,-1 3-1048,-2-1 558,-1 4-4693,-6 0 3388,0 3 2114,-5 0 0,6 1 0,1 0 0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56.1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66 0 15027,'-11'43'278,"1"-6"-144,5-22 34,-1-1 28,1 0-11,0-1-87,0 1-37,1-2-111,-2 7-56,2 6 72,1-4-30,1 9 2,2-14 54,0 4 2,0-5 6,0 1 0,0 0 3,1 0-3,1 0 0,1-1 0,2 5 0,-1-7-9,2 6 1,-2-10 14,3 4-6,-2-7-549,3 1 120,-4-4-1234,-1-2 685,-2 0-144,0-1 0,-1 0 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3:12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7668,'0'0'0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09:56.8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106 123 11868,'-47'29'1050,"8"-5"-761,32-20-98,1-2-146,2 0-45,2-2 1884,1 0-1990,6-1 103,2-2 3,6-3-6,3-1-30,3-2 30,4-1-55,1 1 44,14-3-17,19-5 40,-9 3 44,20-7-44,-37 11 16,21-9-19,-30 12 0,12-4-3,-26 7 75,2 1 32,-7 2 89,-1 0-140,-1 0-11,-1 0-45,0-1-630,4-4 226,-3 3-881,4-2-146,-4 4 1431,-6 8 0,4-5 0,-4 6 0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46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526 0 11485,'-45'27'1953,"-1"1"1,6 14 0,-5 3-1978,-38 6 0,-2 0-1,33-4 0,12-4 14,12-4-23,18-19 26,2-1-1,0 0 1,2-2-3,0 0 5,2-2-28,-1 0 29,2 0-1,0 0 6,0 0 0,1 1 34,0-1 27,1 0-55,1 0-6,0-1-6,0 0-2,0-2-45,2 1 47,-1-3-27,3-1 30,-1 0-6,2-3 1,-1 1 2,1-1-5,1-1-22,0 1 33,1-1 0,0 1-6,2 0-2,0 0 5,1-2-3,2 0 1,1-1-1,3 0 6,1-1 0,3-1 0,0-1 0,1 0 0,-2 0 0,0 0 0,-2 0 3,-2 0 0,-1 0 2,-2 0-2,0 0 0,-1 0 2,-1 0 7,0-1-4,-1 0 28,-2-1-30,0 1 0,0-2 38,-1 1-41,3-1 0,-1-2 3,1 0-4,1-2-2,1-1 0,2-1-5,1 0-57,0-1 57,-1 1 5,-1 0 0,-1 2 36,-2 1-30,-2 0-1,0 1 29,0 0-23,-1-1-3,0 0 54,0 0-54,0-1 1,0-1-1,1 0 1,0-1-7,0 0-2,1-1-5,-1 0-1,0 1 1,0-1 5,0 2 2,-1 0-2,1 0-5,0 0 5,1 0 8,-2 0 1,2-1 24,-2 1-22,0 0 23,-1 1-28,0 0-1,-1 2 1,-1 1-3,-1 1 2,0 0 4,-1 2-270,-1 0 216,0 5 45,-1 2 37,-2 6 24,-2 3-19,-3 4-33,-1 5-1,-2 2 1,0 0-4,0 1-5,0-3 0,0 1 0,0-2 0,1 1 9,0-3 33,-1 1-6,1-4 17,0 1-19,0-2-29,1-2-2,-1-1-3,1-2-3,1-2 3,1-1 9,0 0 36,3-2-12,-1 0 4,1-2-29,1-2 26,0 0-26,1-2 37,1-1-1381,-1 0 636,2-3-476,-1-2-294,1-3-107,0-3-332,1-2-1264,0-1 13003,1 0-7373,-2 42 1,0-25-1,-1 34 1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46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 15277,'22'-11'120,"2"3"-117,7 8 0,2 0-1,2-1 4,0 0 0,1-1-6,-1 0 0,-2-1-3,-3 2-25,-2-1 28,-5 2 0,-3 0 0,-5 0 0,-3 0 0,-2 0-3,-4 0-417,-1 0 143,-2 0-110,0 0-52,0 0-175,0 0-254,0 0-364,2-2-627,-1-1-1582,0-2 3441,-2 0 0,-1 2 0,-1 0 0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47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 14252,'-23'56'207,"1"-5"-145,12-28 2,-3 1-56,0 1 37,0 0-42,0-2 0,0-1 120,2-1-70,0-2-53,3-1-53,1-2 8,3-3 34,1-2-23,1-1-2,2-2-17,-1-1-521,1-3-337,0-1-394,4-1-741,2-1-1681,3-2 3727,7-6 0,-10 5 0,4-5 0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48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26 9984,'-8'-2'1845,"1"0"-1528,7 2 1204,0 0-1513,-29 30 37,20-18 8,-23 25-44,27-25-1,0 0-5,0 1 2,1-2-5,0 1 0,2-1-33,0-1 24,1 1-27,1-2 33,0 0 3,0 0-8,0-1-29,0-1-7,1-2 35,1 1 1,1-2-29,0-1 37,0 1 34,2-3 11,0 0 44,2-1 12,2 0-56,2-1 17,2-2-18,2-2 12,0-3-47,0 0 27,0-1 9,0-2-12,-1 0 4,-2 0-1,-1 0 9,-3 1 19,-1 0 15,-2 2 10,-1 1-24,-3 0-57,0 1 29,-1 1-29,0-1 0,0 1 29,0-1 44,0 1-47,0-1 2,-2 0 0,0 0 18,-1 1 161,-1 0-100,1 1-9,1 0-66,-1 1-40,0 0-62,1-1 62,0 1 42,0 0 73,0 0 8,1 0-78,0 2-1661,1 0 1686,6 1-5,2 0 5,7 2 11,2-1 0,3 3-73,3-2 20,2 0-25,1-2-3,4 0 53,0 0-19,3 0-31,0 0-3,1-1 3,-2-2-1,-2-1 4,-2-1 2,-5 0 37,-4 1-36,-4 1 72,-6 0 62,-2 1 44,-4 1 9,-2 0 221,0 0-414,-1-1 90,0-1 77,-2 0-10,-2-1-54,-2 0-106,-4 1-33,1 0-20,-3 2-26,0 1-47,-1 0 39,0 3-11,-2 2 62,-1 4-26,0 3 9,-2 3 17,2 1-9,0 2 0,2-1-25,3 0-11,3-1-17,2-1 36,3 0 9,2-2 8,0 1 1,1-2 35,2-1-22,1-1 31,3-2 6,2 0 0,0-2 5,3-1 34,0-1-45,2-3 78,2 0-78,2-1-34,3-2-10,3-3-306,3-3-37,2-3 138,0-2 160,-1-2-12,-1-1-160,-2 1 62,-3 0 118,-2 2 78,-4 1 3,-3 3 36,-4 2 17,-3 3 13,-2 2-61,-2 1 541,-1 0-473,0 5 131,-1 0-67,-1 3-22,-1 2 48,-3 0 49,0 2-77,-2 2-82,0-1-50,-1 3 389,0 1-266,-1 2-73,-1 1 0,1-1-50,0 0 42,-1-2-12,1-1-30,2-3-3,1-3-53,2-3 11,2-2 42,2-2 431,0-1-431,4-6-64,4-2 2,5-8-8,7-3 9,5-5 58,6-1 0,2-2 3,3 1 0,-2 1-45,-1 2 0,-1 4 9,-4 2-17,-2 3 11,-5 4-11,-4 2-29,-6 3 29,-3 2-20,-4 1-86,-2 1 44,0 0 115,0 2 115,1 2-70,0 1-37,2 4 154,-2-1 68,2 1-115,-2-1-17,0 0-45,0 0-50,1-1 0,1 0 2,0 1-2,1-1 5,1 2 37,1-2-8,-1 1 7,0-1 10,0 0-54,0 0-474,0-1-248,0 0-28,0-1-648,1-1-1699,0-2-859,0-1 3956,-3-1 0,-2 0 0,-2 0 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48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12216,'0'0'0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1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75 12837,'19'-21'947,"-3"4"-731,-16 12-9,-2 1 135,0-1 16,-1 1-64,-1 1-126,-1-1-34,-1 1-19,0 0 36,0 1-81,-1 0-25,0 1-42,0 1-3,-2-1-34,0 1 23,-2 0 8,-2 0 3,-1 2 0,-2 0 0,-1 4 3,0 1 42,-1 1 70,-1 1 11,0 1-20,0 0-19,-1 2-34,2-1-53,1 1-8,1 0-29,2-1 4,2 1-40,2-1 20,1 0 44,0 1-24,2 0-12,0 0-8,1 0-17,1-1 17,2 0 8,0 0 36,3 0-35,-1 0-10,1-2 46,0 1-40,1-2 43,1 0 2,2-2-42,1 0 42,0-1 3,1 0 6,-1-1-6,1-1 34,0-1-26,1 0 34,0-2 22,2 1-10,1-1-21,3 0 29,1-1-26,4-3 9,2-2-42,2-3 33,1-3-36,1-1 3,1-1 47,-1-1 1,-1 0 2,-3-1-17,-1 0 1,-3 1-4,-1-1 12,-4 1-36,-1 1 52,-2 2 1,-2 1-1,-2 1 1,-2 3-26,-1 0 34,0 3 9,0 1-9,-1 1-448,0 1 179,-1 4 199,-1 3 132,-1 5-54,-3 3-70,-1 2-8,0 2 0,1 0 9,0-2-9,2-1-53,1-2-1,2-2 46,0-1-45,1-2 44,0 0-44,2-1 8,1-1 45,3 1 0,2-2 9,2-2 36,4-1-45,3-1-765,4-1-262,4-4-539,2-2-1327,2-6-1430,-4 0 4323,-1-4 0,-13 9 0,-2-1 0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3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13936,'-5'42'2,"1"-5"1,-1-22 50,0 0 12,0 1 5,1-2 47,-1 1-52,0-1-32,-1 0 23,-1-2-11,1-1-42,-1-1-3,1-1-9,2-1-35,0-1 44,1-1 0,1-2 33,0 0-22,1-1 43,-1-1-10,0 0 847,2-1-970,-1-7-47,1 1 48,0-7-28,0 1 33,0-1-78,0-1 53,1 0 8,2-1-11,3 1-5,3 0 16,3 1 9,2 0 28,3 0 44,3 1-47,1-1 17,2 1 34,1 1 5,-1 1-3,-2 0-31,-2 2-10,-2 0-12,-2 3 47,-2 0-72,-1 2 73,-1 0-74,-1 1 1,-2 1 8,0 0 29,-1 0 44,-2 2 2,1 2 63,-2 2-4,0 2 49,-1-1-29,0 3 0,-2-1 0,0 1 45,-1 1-73,0-1 28,0 1-19,0 0 2,0 0-2,-2 0 8,-1-1 20,-1-1-26,-1-1-58,-1 0-6,2-1-9,-1-2-36,3 0 37,0-3-31,2 0 310,-1-1-380,4-4 28,2-2 39,5-6-59,5 0 31,6-4 6,7-1-43,5-2-80,3 1 24,1 2 127,0 2 28,-3 2-65,-3 2-17,-5 3 46,-4 3-46,-4 2 34,-4 0-34,-5 1 20,0 2 70,-4 1 45,0 4 45,-2 1-9,0 3 9,-1 0-18,-1 3 80,-1-1 83,0 1 14,0-2-42,0 1-64,-1-2-45,-1-1-34,-1-2-64,0-1 0,0-2-101,2-1-22,0-1 42,1-1 36,0 1-14,0-1 59,0 1 0,3 0 0,3 1-5,3-1-597,3-1-410,4-1-528,4 0-618,3-1 2158,1 0 0,-10 0 0,-4 0 0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4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31 15828,'-88'-13'373,"13"3"-371,53 10 7,1 4-9,2 1-3,1 3-59,2 2-16,1 1-20,2 3 17,1 0-17,2 3 19,1-1 1,3 0 5,1 0 20,3-1-17,0 0 34,2-3-9,0 0 8,0-3-33,3-1 68,2-1-35,2-2 37,0-1 3,3-1 33,0-1 18,2-1 7,1-1-58,3 0-3,0-2 0,1-1-98,1-4-8,-1 0 44,-2-1-28,-1 0 18,-2 0-15,-2 0 22,-1 0 60,-3 0 5,-1 0 53,-1 1 11,-1 0-2,-2 0-56,0 1-6,-1 0-3,0 0 3,-2 0 3,-1-1-1,-2 0 4,-3 0 0,-1 0 2,-1-1-2,0 1 2,1 1 0,0-1 62,2 3-14,1 0-56,3 2-50,1 1-1667,1 0 1737,5 1 90,4 2-4,5-1-16,4 2-26,3-2-28,3 0 9,3-1 8,0 0-53,0 0-33,1-1-37,-1 0-39,-2 0 72,1 1 32,-3 0-32,-1 0 37,-3 0-45,-2 0-27,-4 1 10,-2 0 26,-2 3 33,-3 0-3,-1 0-6,-1 1 12,-1 1 3,0 0 34,0 0 36,0 1-9,-1-1-30,0 1 2,0 0 46,-1-1 35,1 0 26,-1 0 19,0 0-8,-1 1-19,-3 1-46,-1 0-27,-3 0-26,-2 0 1,0 0-1,1-1-28,0-2 54,2 0 11,2-2 25,1-1 25,3-2-283,0 0-279,2-5-90,2-1 252,4-7 103,4 0 104,4-3 5,2 0 65,3-1-3,2 0 6,2 2-6,0 0-28,0 2-39,0 0-3,0 2 65,-1 1 0,-1 2-62,-2 1 70,-4 2 92,-2 2 107,-3 1-117,-4 1-37,-1 1-40,-2 0 4,-1 0-7,0 1 71,0 1 53,0 1 45,0 2 8,-1 0 11,1 1 34,-1 1 70,0 1-114,-1 3-1,0 0 98,-1 2-64,0 1 78,0 1-199,-2-1-92,0 0-8,-1 0-28,0-2 30,2 0-30,-1-1-26,2 0 9,0-1 44,0-1-747,3 0-302,2-2-385,3-2 27,4-1-1732,4-2-2458,1-2 5606,7-2 0,-13 2 0,2-2 0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4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8 15439,'-39'-4'232,"6"0"-232,26 4-8,0 0-28,-3 3-18,-1 0 12,0 4 6,0 0-9,-1 1-8,2 1-9,-1 0 51,2 1-34,0 1 40,0 0-57,1 0 1,2 0-12,-1-1 20,3 1-45,1-2 44,2 0 1,0 0 45,1-2-51,0 1 53,3-1 6,0 0-25,4-1 25,2-2 53,2 0-8,2-2 36,3-1-72,0 0-9,3-2-157,2-2 42,1-2 26,0-3 35,0-1 10,-2-1 35,-2-1 9,-2 1-3,-2 0 3,-2-1-72,-3 0 27,-2 0 45,-3 0 0,-3 0 0,-1 1 0,-2 0 67,-2 1-67,-4 1 6,-2 1-12,-1 2-22,1 2-8,0 0-37,1 2-8,1 1-26,1 0-2,0 0 20,2 0 7,1 0 12,0 0-30,2 0-26,0 1-144,2 0 152,0 1-10,0 0 38,0 1 54,3-1 36,3 1 81,4 0-17,3-1-27,3 1-35,1-2 26,1-1-28,1 0-72,1 0-46,-1 0 112,0 0 4,1 0-40,-1 0 36,-1 0 6,-1 0 56,-2 0-20,1 0 1,-1 0 16,0 0-17,-1-1 18,0-1-52,-1 0 10,-3 0-10,-1 0-2,-2 2-2,-2-1 2,-1 1 201,-3 0 1245,1 0-1312,-2 2 9,0 0-90,0 1 163,-1 1 5,-1 1-87,-2 2-11,0 3-8,-2 1-8,1 2-40,-1 0-67,1 1-62,1-2 9,1 0 8,0-1 12,3-1-12,-1 0-36,1-1 72,0-2-33,3 0-39,2-2-577,6-1-229,3-2-296,5-2-284,5 0-627,4-5 2094,0 0 0,-11-1 0,-5 2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29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854 36 18065,'-2'-20'244,"-1"4"-157,2 16 16,-2 0 18,2 0 8,-1 0-26,1 0-24,-1 0-12,-1 0-67,-1 0-17,-2 3-78,-4 2 42,-4 5 53,-5 4 33,-4 5-27,-3 5-3,-1 5-3,-1 3-9,0 3 1,2 3-26,0 3 1,2 2 30,1 1 0,1 2-3,2 1 6,1-1-2,2 0-1,1-2 3,3-3 5,2-1 32,2-4-4,0-3-27,2-1 0,0-3 30,0-1-2,0-3-26,-1 0 42,1-3-13,0 0-4,-1-3 1,0-2-26,1-3 54,0-3-12,0-2 29,3-3 8,-1-1 22,2-3-6,-3 0-16,-1-1 14,-3-1-23,-5 1-10,-2-1-60,-5 0 62,-1 0-67,-2-2-3,-1-2-6,-1-3 1,1-3-74,2-1-187,2-1-42,4-2-36,2 1-96,4-1-53,2 0-134,4-2-199,3-1-297,2-1-209,2-1-21,5-1-288,3 1-325,5 0-1156,2 1 3122,-3 3 0,-5 6 0,-3 4 0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5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263 483 15470,'-26'-12'-168,"4"3"106,9 9-2,2 0 2,-2 0 62,0 1 79,1 1-18,-1 1-55,0 2 55,0 1-7,-1 1-46,0 4-8,0-1-8,0 3 2,2 0-28,0 1 26,2-1-26,2 0-38,2-1 10,1-1 26,3 0 2,0-2-30,2-1 2,0 0-11,0-1 73,2-1 9,1-1 24,5-1 48,3-3-19,4 0-9,2-1 56,4-3-106,2-2-3,4-6-45,0-3-72,2-3 83,-1-3 34,1-2 9,-2 0 27,-1-2-2,-2 1 10,-2-2-38,-1-1-6,-1-3-104,-2-3-47,2-2-109,-1-5 2,1-2-30,2-2 190,2-2 98,1 3 6,0 4-4,-4 7 1,-2 6 115,-5 7 257,-5 5 20,-3 5 5,-3 4-114,-2 3 324,-1 1-663,0 3-93,-1 1 146,-1 6 177,-3 2-21,-4 7-21,-4 6-20,-4 3-37,-1 4-16,-2 2-1,0 1-27,0 0-29,0-1-5,1-1-5,2-1-4,1-3-44,3-1 20,2-2-12,2-2-8,3-2-1,2-3 12,2-2-30,1-1 21,1-2 6,3-1 37,1-2-45,3-2-9,2-1-347,1-2-151,2-3-134,0-1-132,0-1-493,2-2-798,-1-2-1811,1-4 3928,-2-1 0,-5 2 0,-3 2 0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5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12476,'35'-6'-1040,"-14"1"0,-10 5 1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6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0 16184,'-26'14'-303,"3"-2"242,10-6 8,0 2-1,2-1-7,0 1 52,2-1 1,1 0-37,1 1-8,1-1 8,1 0-19,0 0 11,1-1-9,1 0-8,0 0 6,1-1-6,1 2 0,0-2 25,1 1 8,0-1 29,0 0-37,3 0 34,0-2 3,4 0 8,0-2 44,2-1 21,0 0 5,2 0 3,1-1-65,0-3-8,2-3-73,-1-1-61,1-1-9,0 0 45,0-2 36,-1 1 54,0 1 0,-3 0-34,-1 3 42,-2 1 16,-3 2 110,-2 2-655,-1 1 529,-1 4 17,0-1 84,0 4-3,0-2-28,0 1 31,0 0-23,0 0 12,0 0-26,0 1-64,1 0-8,1 0-1,2 1 6,2 0 3,0 0 0,2 0 9,2 0-6,3 0 53,1-1-56,4-1-762,2-2-501,3-2-406,1-1-1128,2-1 2797,-2-2 0,-10 2 0,-5-2 0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7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113 0 15842,'16'48'611,"-5"-3"-443,-23-16-62,-1 3-36,-2 2-8,-1 0-54,0-1 37,2-3-45,1 0 0,2-3-37,1-1 32,4-1-40,0-3 42,3-1-5,0-3-26,2-2 31,0-1-2,1-3-29,0 0 31,0-2 1,0-2-35,0 0 4,0-3-29,0 1-36,1-2-50,1-1-536,1 0-35,2-2-295,2 0-585,3 0-1319,0-1-769,1-1 3687,1-4 0,-6 2 0,-1-1 0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1:5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15377,'-24'34'401,"1"-4"-340,10-19-24,1 0 16,-1 2 17,1 0-6,2 0-22,1-1 3,1-1-36,0 0 44,1-1-48,2-1-5,-1-1-42,2-1-22,1 0 30,1-1-27,0 0-12,1-1 11,0 0 18,1 0-1,0 0-17,0 1 20,0-1-3,0 0 37,2 0-37,0 0 9,3 0 30,3 0-2,1-1-29,4 0-114,3-2-347,3 0-157,3-2-192,2 0-203,3-1-364,2-3-327,1-2-1431,1-3 3172,-3 0 0,-12 4 0,-6 2 0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00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1 12218,'-24'2'434,"4"-1"-243,12-1-37,1-2-28,1 2-45,0-1-36,1 1 2,0 0 35,-1 0 61,0 0 11,0 0-64,-1 0-17,1 0-4,-1 0-12,1 0-24,0 0-33,-1 0 0,2 0 3,-2 1 33,1 2-27,-3 0 2,0 2-5,-1 1-1,0 1 31,0 0-30,-1-1-6,1 2-8,0 0-73,1 1 81,0 1 106,1 1-42,0 1-64,1 0-8,0 2-57,1-1 63,1-1-4,1 0-2,0-2-65,2-2 11,1 0-2,1-2-17,0-2 11,0-1-3,0-1 39,0-1 34,1 0 37,2-1 52,3 0 9,2 0-8,4 0 47,3-3-129,3-2 46,3-5-54,3-1-3,0-3-196,0-2 110,1 0 83,-2-1 6,-2-1 3,-3 2 33,-3 0 29,-3 3-21,-2 1 1,-3 3 0,-2 1 70,-2 3 30,0 2-30,-3 2-907,1 0 792,-1 5 98,0 1 81,0 4-34,-1-2-100,1 2 28,0-1-3,0 0-67,0 1-3,0-2-6,0 0-55,0-1 24,0 1-8,1-2 45,1 1 9,3-2 27,2 1 26,2-1-62,3 0-314,3-2-641,2 0-596,4-1-1331,4-1 2882,-2-1 0,-9 1 0,-5-1 0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00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0 14252,'-29'57'45,"1"-4"109,9-19-40,0 1-16,2 2-28,2-1-70,3-1-8,1-1-65,3-2 73,2-2-5,1-3-49,2-2 10,0-1 38,2-4 6,0-1 3,1-3 33,0-1-33,0-3 75,0 0-41,0-3 44,0-2-81,0-2-465,0-2-30,0 0 35,0-1-19,-3 0-308,-1 1-358,-5-1-238,-3-1-258,-1 0-313,-2-1 1954,3 0 0,4 0 0,4 0 0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01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13137,'43'29'19,"-5"-4"71,-19-19-90,3-1 81,3 0-16,2-2 8,2-1-36,3-1-4,2-1-22,2-1-5,2-2-6,2-2 62,-1-1-18,-1-1 12,-5 0-50,-4 1 2,-6 0 82,-8 2 89,-5 2 28,-6 0-8,-2 2 2461,-2 0-2492,-4 0-157,1 0-5,-4 1-6,2 0-53,-3 0-17,0 3-3,-2 0 3,0 3 8,0 2 17,-1 1-25,1 1 0,1 1 9,2 0-46,1 0 29,1-1 8,2 1 25,2-1 9,0 1-43,1 0 26,0-1 45,1-1-54,2-1 26,3-1 30,5-1-39,3-3-433,3 0-332,5-2-321,3-1-199,5-1-23,3-3-668,3-2-1166,1-4 3187,-2 0 0,-16 2 0,-6 3 0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01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339 17 17343,'-23'-9'-132,"2"2"46,12 7 4,-1 0-24,0 2 28,-1 1 16,2 2 0,-1 0 9,1 1-34,0 0 6,2 1 20,-2 1 7,1 2 1,0 1-8,0 1-18,1-1 18,1 1-18,2-1-2,2-1 3,0 1-12,2-2 28,0 0 1,2-2 8,1-1 41,5-1-30,3-1-414,3-1-34,2-2-56,3 0 23,1-1 152,1-4 74,-1-1 241,-1-5 56,-2-1 82,-3-1 46,-3 0 71,-2 0-19,-3 1-45,-2-1 27,-2 1-36,-1 0-53,0 1 25,-1 2-17,0 1 45,0 2 151,-1 2 0,0 2-168,0 0-467,-1 3 36,-1 3 322,0 4 45,1 5 123,-2 4-95,2 4 78,-2 4 28,1 1 9,-1 3-71,2 1 15,-2 2-34,0 0 126,-1-1-56,-1 0-70,-1-2 17,0-3 61,-2-2-25,1-2-28,-2-4-8,-1-2-20,-1-3 37,0-2 28,-1-3 8,-1 0-17,0-2-39,-1-2-25,-2 0-26,0-2-55,-1-1 2,0-1 1,0-1-9,0 0 0,1 0-322,1-3-199,1-1-62,3-4-80,1 0-104,4-3-258,2-1-395,3-1-168,1-3-464,4-1 2052,4-2 0,-3 8 0,3 2 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03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134 112 15582,'-23'-3'140,"3"1"-132,12 2-2,0 1 39,1 1-45,1 1-9,0 0-80,1 0 2,-2 2-3,1 1 85,0 2-40,-1 1 8,1 2-7,0 1-35,1 1-10,1 0 19,2 0-12,1-1 1,1-1-34,0-2 62,2 0 42,1 0-23,5-2 6,-1 0 28,4-2 37,0 0-1,2-2-2,1-1 30,2 0-58,1-2-6,1 0-118,2 0-61,0-2 19,1-2 34,-2-2 90,-1-1 30,-2-2-27,-3 1 33,-2-2 73,-4 1-37,-3-1 54,-2-1-40,-1 1-47,-1-1-6,-3 0-28,-2-1-30,-3 1-23,-3-1 84,1 1 0,-1 0-40,1 1 40,-1 1 9,1 2 44,1 1-5,2 2 75,0 1 39,1 2-72,1-1-90,2 2-51,0 0-66,1 0-1477,2 0 1415,4 0 179,2 0 42,8 2-42,4-1-280,5 2-65,4-2 147,2-1 80,3 0-19,-1 0 131,1 0 9,0 0-3,0 0 6,-2 0-1,-3 0 1,-5 0-3,-6 0 33,-5 0-36,-4 0-6,-4 0 6,-2 0 1807,0 0-1742,-1 3-4,0-1 163,0 4-25,-2-1-110,0 3-7,-2 1 60,-1 2 46,0 1-9,-1 1-61,-1 1-48,1-1-34,0 0-30,1-1 2,0-2 29,1-2 16,0-1 0,0-1 0,2-2-16,1-2 999,1 0-880,0-6-156,0-1-114,0-5-46,2 0-16,1-4 24,2-2 29,2-1 53,2-2-11,2 1-42,1 0 33,1 2-8,1 2-17,-1 4-39,0 2 23,0 2 13,1 2 65,2 0 45,2 1-37,3 0-20,4-1 60,5 0-4,3-1 7,4 0 2,1 0 61,2-1 4,0 2-60,-1 0 26,-1 0-31,-2 1-3,-4 1-78,-5 1 81,-4-1 3,-7 1 103,-5 1 37,-5 0-37,-4 0 1824,-1 0-1894,-1 2-36,0-1-90,0 2 20,-1 0 62,-1 1 2,-1 2-2,-2 1-45,1 3 0,-1 0 19,1 1-19,1 1 16,0-1 35,1 0-32,0 1 31,1-2-33,1 0-17,0-1 8,0-1 39,0 0-55,0-1 27,3 0-2,2-1-9,2 1 45,2-2-9,2 0 9,2-2 37,2-1-4,2-1-27,2 0 0,1-1-6,3-2-54,-1-2-49,0-3 103,-1-1 87,-2 0-26,-1-1-61,-1-1 0,0 0 3,-2 1 103,-2 0 62,-3 2 42,-3 1-86,-3 2-71,-2 0-17,-1 2 17,-1 0-1075,0 1 776,0 5 246,0 1 115,-1 5-17,1 3-17,0 4 6,-1 4 72,-1 4-35,-1 4-54,-2 1 53,-3 2 17,-3 1-70,-1-1-34,-2 0-2,-1-1 19,-1-3 28,0-2 17,-1-2 34,-1-2 16,-1-3-8,-2-1-19,-1-2-18,-1-3-24,-1-1-35,-2-2-2,2-2-33,-2-2 78,2-1-76,0-3 42,0 0-53,1-1-294,1-1-98,2-1-67,2-2-31,2-2-112,3-2-90,3-2-257,3-1-628,3-1-1254,1-3-4478,3 1 7309,0-4 0,0 9 0,0-1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29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 16542,'62'34'132,"-4"-7"-71,-24-24-16,5-2-45,4-1 6,1 0 2,2-4 45,-2-2-44,-2-4 44,-4-1-45,-4-1-8,-4 0-184,-5 0-38,-6 0 1,-4 1-59,-6 1-120,-3 1-205,-3 1-157,-3 1-157,0 1-383,0 1-708,-5 3-40,-5 1 2050,-2 2 0,3 0 0,3 0 0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16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0 15033,'-18'39'8,"4"-8"-2,7-24 2,2 0-8,-1 1 0,1-1-36,0 2 33,-1 1 0,0 1-5,0 1-37,-1 1 40,0 1 5,-1 0 36,1 1-30,-1-1 38,1 2-38,0-2 25,1 0-31,-1-1-3,2-3-31,1 0 26,0-4-34,2 0-14,1-2 11,0-2 12,1 0-23,0-1-322,0 1 378,3-2 5,0 0 113,2 0-37,2 0-36,2 0-12,1 0 12,3-2 11,0-1 6,2-3 8,1 1-25,1-3-9,0 1 9,-1-2 8,-3 1-47,0 0 38,-4 0-7,0 1-29,-2 0 37,0 1-42,-2 1 2,1-1-2,0 0-3,1-1-5,0 1-49,0-1 46,0 0-65,0 1 73,2-1-3,-1 0 3,1 1 0,-1 1 54,-2 0 35,-1 1-16,-1 1-20,-1 0-19,-2 1-15,0 1-206,-2 4-26,0 0 210,-1 4-2,0-1-32,0 1-36,0 1 29,0 1 7,1 1 4,0-2-21,0 1-10,1-1 64,0-1-45,3 1 20,1-2 25,4 2 53,1-2-50,1-1-3,2 0 36,1-1 9,1 0-42,1-2-3,0 0 0,-1-1 0,1-1 62,0 0 19,0 0-11,1-2 19,1-1 1,0-5-28,1-1 19,-2-2 25,-2-1 20,-1 1 6,-3-1 2,-2 1-19,-3 1 25,-1 1-34,-2 0 9,0 1-45,-2 1 90,0 0-99,0 1 1,-3 0-56,0 0-6,-3 1-31,-1 0 22,1 1-89,-1 0-53,0 2-218,0 1-155,1 0-137,-1 0-218,1 1-256,-1 0-435,0 3-488,1 0-1358,-1 3 3416,2-1 0,2-2 0,1-2 0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16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0 14081,'-9'40'34,"-1"-5"-87,2-22-12,-1 1 57,2-1 2,1-1-30,0-1-17,2-1-20,1 0 64,0-1-27,2-1 0,0-1-1,0 0 4,1-1-15,0-1 3,0-1-16,0 0 16,0-2 45,2 0-37,0-1 1,2 1 28,0-2-536,2 1-263,1-1-472,3 0-533,3-1-1321,3-2 12963,0-2-7373,-49 3 1,29 0-1,-39 4 1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17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0 14411,'-20'47'404,"1"-4"-371,4-15 23,0 2-11,0 0 33,0 1-13,0 0-62,0-1-3,1-1 0,0-1 5,2-1-5,0-1-3,2-1 3,0-2 6,2-2-6,0-2-3,1-2-5,3-3-45,1-1 8,1-3 45,1-1-37,0-3-16,1 0-672,0-1 3,0-2-116,0 1-215,1-3-395,1 0-145,0 0-288,1-2 1881,-1-2 0,0 1 0,-2-1 0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17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63 10597,'4'14'672,"0"-4"-235,-4-10 291,0 0-725,42 15 47,-21-11-13,36 11 7,-29-13 29,3-2-8,0 1-15,1-1-47,-2 0 39,1-2 22,-2-1 34,1-2-61,-1-1-37,2-1 64,0-1-58,0-2-4,0 1 7,-3-2 47,-2 1 33,-6-1 37,-3 1 1,-5 1-37,-3 1 19,-4 2 45,-2 1 25,-1 3 1588,-2 1-1722,-3 0-45,0 1-62,-4 0-8,2 0 17,-1 0 50,0 2-8,-2 0 2,-2 3 4,-1 3-4,-2 2-61,-2 2 23,-2 3 47,-1 2 0,0 2-9,1 1 1,-1 0 0,1 2 8,2-1 0,-1 0-6,3 0-75,1-1 78,3-2-3,1-1-47,2-2-8,0-2-1,3-2-2,1-3 55,2 0 4,0-1-32,0-1 37,0-1 0,0-1 0,0-1-5,0-1 349,0-1-308,2-2-36,0 0-95,3-3 92,0-1 3,4-3-81,4 0-115,3-2-143,2 0 99,2 0 142,0 2-28,-1 1 53,-1 3-45,-3 1 37,-1 1-9,-1 2-7,-2 0-29,1 2 120,-1 4-33,0 3 33,1 2-33,-1 2-20,1 0 59,-1 1 81,1-1-16,-2-1-62,1 0 27,-2-2-24,0-1 50,0-2-56,-1 0-424,0-2-614,-1-2-351,1-1-490,-2-2-1349,2 0 3228,-3 0 0,-1-1 0,-2 0 0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18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44 9144,'25'-24'0,"-5"5"0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21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0 17354,'-28'24'-131,"3"-2"97,13-15 31,-1 0-42,1 1 12,0 1-23,1 0 3,1-1 8,-1 2 11,2 0-2,0 0 30,1 1-27,0 0 24,1 0 4,1-1-29,1 1 34,0-3-3,1 1 3,0-1-53,0 0 0,2-1 19,-1 0 23,2-1-31,0 0 34,0-1-46,1 0-7,0-1 8,0-1-37,0 0 12,0-1 41,0 1 34,0 1 1,2 0-7,0 0-36,3 0 40,1 0 5,0 0 3,2 0 5,2 0-8,1-1 45,2 0-45,2-1-25,3 0-437,1-1-62,3-1-120,1 0-263,1 0-133,0-2-292,0 0-270,-1-2-322,-1 2-94,-2-1 2018,-4 1 0,-6 1 0,-5 1 0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21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55 17139,'-24'1'-9,"2"0"-36,13-1 1,-2 0-1,0 2-17,0 0-16,0 2-12,0 1 20,2 0-78,-1 2 5,1 2 39,1 1 23,1 2-6,1 1-2,1 1 19,2 1 25,1-1 39,2 1-55,0-2 52,0 0-35,2-1 35,2-2-27,4-1 36,1-1 0,3-1 0,1-2 0,3-1 78,2-2-69,3-1 52,3-1-52,3-3 44,3-3-17,2-3-27,2-4 44,-1-1-11,-2-2 39,-2 0 34,-4 0 16,-4 0 9,-4 0 3,-3 1 42,-5-1-28,-3 1 30,-4-1-30,-1 2-17,-1 0-36,-3 3-17,-1 1 78,-3 1-104,-3 3-27,0 1-34,-1 1-59,0 1-11,-1 0-45,-1 2-58,0 1-37,-1 0-34,0 1-5,-1 4 47,0 3-414,0 5-576,0 3-542,3 3-1394,0 1-1147,4-1 4275,3 0 0,2-10 0,2-1 0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23.0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37 14526,'-6'47'98,"-2"-3"-140,-4-19 42,0 3 45,-1 0-39,-1 1 38,1 0-10,0-1 2,0-1 1,1-2-32,0-2-2,1-3 42,0-1 28,0-2-28,0-1-43,0-4-2,2 1-36,1-3-9,3-1-16,0-2-49,1-1 21,2-3 36,0 1 53,2-3 991,0 0-840,2-7-109,0 0-42,4-6 0,-1-1 31,2-4 30,0-1-61,-1-3 37,2-1 8,-2 0-45,0-2-6,0 1 0,1-3 1,-2 0-102,1-2 71,1-1-62,1 0-176,1 1 122,0 2 88,2 3-14,1 3 33,-1 3-36,1 3-9,1 1 45,-1 2-36,2 3 3,0-1-40,0 3-16,-1 1 8,-2 2 19,0 1-47,-2 1 56,0 1 17,1 0 45,0 1-9,1 1 37,1 1 8,0 2-73,0 2 64,-1 0 1,-1 1 8,0 1 73,-2 1 33,0 1-53,-1 1 118,-1-1 0,-2 1 19,0-1-13,-2-1 30,-1 0 17,-1-1 33,0-1 46,0-1-29,-2-1 9,-1-1 45,-2 0-20,-1 0-82,-3-1-80,-1 1-76,-2-2-11,-1 1 11,-4-1-65,1-1 46,-1-1-51,0 0 0,2-1-70,2 0-389,2 0-68,1 0-92,3-1-218,1-2-238,2 1-272,0-3-378,2 1-1030,0-1 2755,2 1 0,0 1 0,0 1 0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24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29 16044,'-27'-3'-221,"2"3"142,11 10 43,-2 2-1,-1 3-7,0 1 2,2 0-23,1 0 20,3-1 12,2-1-20,2-2-29,2 0 21,1-2 52,1 0-89,2-1 34,0-1-6,1-1 64,0-2-66,2 1 46,0-2 15,3-1 11,0 0 0,1-1 37,0-1 27,1-1-2,1 0 36,1 0-20,1 0 12,2-2 44,-1-1-36,2-3 34,0-2-43,0-1 9,-2-1 9,-2 0 16,-1 0 28,-3 0-19,-1 0-107,-2 0-25,-1 2-51,-1-1 51,0 0 26,0 3 10,0 0-36,0 2-3,0 2-8,0 0-2195,0 1 2326,3 0 31,1 1-33,5-1-29,2 0-19,1-1-70,2 0 3,-2 0 0,1 0-3,-3 1-50,0 0 50,-1 0 33,0 0 4,1 0-32,1-1 1,0 0 30,0 0-36,-1 0 9,-1 0 63,-1 0 18,-1 0-3,-2 1-6,-1 0-36,-1-1-40,-1 2 40,1-2-8,-2 1-29,0 0-313,1 1 106,-2 3-14,0-1 202,0 4 11,0-1 146,0 2-32,0 1-7,-2 3 10,1 0-10,-1 1-54,-1 0-45,0 0 65,-1 0-73,0-1-5,0 1 2,1-1-6,1-1-38,0-1 38,0-1-61,2-1 9,0-2 24,0 0-7,0-1-1,0-2 8,1 0 37,2-1 6,2 0 58,2-1 79,3-3 53,3-2-73,2-4-50,3-3-3,2-2-25,1-2 17,-2-1 44,-2 0 0,-3 2 37,-4 2-20,-2 2-44,-4 2-1,-1 3 12,-1 2-12,-2 2-943,0 1 588,0 5 47,0-1 230,-2 5 25,2-2-25,0 1-30,0 1-15,0 0 45,0 0 8,0 0 40,1-1-43,1 0-5,4-2 45,0 0 45,4-1-37,1-1-47,4 0 125,5-2 12,3-1-53,3 0 24,1-4 21,1-1-65,-2-3 61,-3 0 37,-4-1 62,-5 0 50,-3 1-50,-4-3-71,-3 0-10,-3-1-26,0-3-8,-1 0-3,0 1 28,-2 1-20,-2 1 12,-1 3-54,-1 2-72,0 1-6,0 2-3,1 1-50,1 1-1,-1 1-32,1 0-10,0 1-32,2-1-57,-1 1-84,2-1-9562,0 1 9511,1 5 1,0-4 0,0 3 0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25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0 194 12818,'45'26'686,"-5"-5"-478,-23-22-49,1-2-33,0-1 36,-1-3 37,0-1-31,-1-1-59,-1 2 26,-2-2 69,-2 2 37,-1-1 36,-3 1 6,-3 1-53,0 0-43,-2 1-30,0-1 3,-1 0 8,-1 0-20,0 0-33,0 1-20,0 1 23,0 0-29,0 1-10,-2 1-21,0 0 4,-2 1-9,0 0-44,-1 1-7,0-1-2,-1 1-33,1-1-12,-2 1-17,1 0 9,-3 0-14,0 0-14,-1 2-9,-1 0 29,-1 2-18,0 1 18,2 1-9,0 1-28,2 0 2,0 0-10,2 0-9,1 1 37,2-1-20,0 0 11,2 0 14,1 0 3,0-1 34,0 1-34,0-1 17,3 0 47,2 1 0,4-1 1,1-1 5,4-1 33,2 0-30,4-1 50,3-2-41,5 0-12,4-1 0,4 0-143,3-1-17,2-3 79,0-2 19,-1-3 62,-2-1-61,-5 1 61,-3-1 103,-6 0-5,-5 0 98,-5 1 26,-5 0-29,-2 1-50,-4 0-3,-1 1-17,0 1 17,-2 1-17,0 1-25,0 1-20,0 0-13,-2 2-32,2 1-30,-2 0-3,0 0-5,1 0-4,0 0 4,0 0-85,-1 0-305,1 0 157,0 2 9,-1 1 184,-1 3 39,-1 2 6,-1 2-8,-1 2-65,-2 1 20,2 0 19,0 0 34,1-2 0,1-1-42,1-1 34,2-1 8,-1-1 0,2-1 0,-2-1-3,2-1 3,0 0 3,0 0 5,0-2 29,0 1 24,0-1 1930,0 0-1686,0-9-271,0 1-34,0-9-67,0 0-12,0-4-16,1-2 50,0-3-25,2-1-25,1-1 87,0 3-62,1 4-17,0 3-53,0 3-51,0 4-35,1 2 10,-1 2 14,2 0 46,2 2-4,3 1 62,2 0-14,3 1 59,2 1 47,4 0 6,1 0 0,4 0 51,2 2-43,4-1 70,3 0-69,3-1 36,1 0 16,-1 0 46,-4 0-37,-6-1 0,-6 0-26,-7-1 35,-4 0 36,-6 0 81,-3 0 72,-3 2 29,0-1-644,-6 1-210,-1 0-219,-6 0-576,-3 0-673,-4 0-1892,-4 2 3917,-2 1 0,11-1 0,3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4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 14941,'-19'20'767,"2"-3"-476,12-13-131,-1 0-99,0 1-52,-1 0-9,1 2-42,-1 0-93,1 0 29,0 1 53,1 2-3,0-1 56,1 2 36,0-1-36,1 0-3,0-2-2,1 0-40,0 0 6,1-1 36,0 1 3,1-1-45,-1 0-8,1 0 19,0 0-11,0 1 45,0-1-8,0 0 8,0-1 0,0-1-8,1 0 8,1-1-31,0 0 25,1 0 3,-1-1 1,1 1-4,1 0 0,0-1 6,1 1 9,1 0-1,0-2 37,2 1-45,1-2-353,1-1-299,2 0-219,2 0-266,2-2-681,2-1-1108,-1-2 824,-1 0 2102,-2-3 0,-7 5 0,-2-2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0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16450,'14'45'8,"-2"-8"-8,-7-26 3,0-2-3,0 2 0,0-1-6,2 1 6,-1-1 3,2 0-3,-1-1 0,0 0-3,0-2 3,-2-1 6,0-1 30,-1-2-36,0 0 0,-1-1-44,0 0-35,0 0-282,-1-1 42,-1 0-1154,0 0 636,0 1-194,-1-1-378,0 0-458,0 1 11697,0-1-7389,-3-6 0,2 4 0,-3-5 0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27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0 12092,'-25'13'986,"5"-3"-714,19-10-11,-1 0 19,1 0-28,-1 0-82,-1 0-63,1 0-43,-2 0 6,1 0 3,-1 0 87,1 0 2,0 0-64,1 0-84,1 0-11,0 0 33,-1 0-36,-1 0-81,-3 1 39,-1 2 39,-2 1-2,-1 1-40,-1 0-17,1 1-11,0-1 20,1 0 45,1 0-90,0 0-45,1 1-28,1 0 54,1 1 44,1 1-8,2 0 2,-1 2 23,3 0-5,-1 0-12,1 0 65,0 0-1,1 1-27,1-1-29,3 0 29,2 1-9,3-2 37,0 0 2,2 0 6,1 0 9,0-1-9,1 0 0,-2-2 0,0-1 36,-2-1-30,-2-1 30,-2 0 9,-2 0 72,-2 0 18,-2-1 19,0-1-3,0 1 3,0-1 33,-1 0 46,-2 1-37,-3 0-17,-3 1-28,-3 0-53,-2 0 70,-2 0 0,-2 0-42,0-1 14,-1-1-25,2-1-115,0 0 0,0 0-3,1 0-42,0 0 40,2 0-1,2-1-72,3 0-20,2 0 8,3-1-708,2 0-378,2-1-1092,0-1-1347,0-3 3615,0-1 0,1 2 0,-1 2 0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2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65 132 15461,'-4'-34'-86,"1"7"16,3 27-65,0-1 90,0-1 37,2 0 2,0-2 6,0 1 45,1 0 8,0-1 9,-1 0-26,1-1 9,0 0 8,0 0 62,-1 0 3,0 1 137,-1 0-51,0 0 62,0 2 154,-1 1-613,-4 3-73,2 0-42,-3 2 84,2 1 224,-2 3 5,-1 4 35,-4 3-40,1 3-54,-1 0 49,2 0-26,0-2 31,2-2 0,1-1-8,3-2-34,-1 0 39,3-2-34,-1-2 1,1 0 28,0-1 5,0-1 3,1-1 0,-1 0 0,2-1 0,-1-1 0,0-1 0,0 0 5,1 0 43,-2 0-54,1 1-38,-1-1 44,1 1-3,-1 0 3,1 0 0,0 0 0,1 0-25,1 1 16,0-1 6,1 1-30,2-1 33,-1 0 3,2 1 58,0-2-61,2 1 0,-1-1 0,1 1 3,1-2 14,-1 0-14,1 0-1,1 0 43,0 0-36,1-2 35,1-2-38,1-4 30,2 0 9,0-2 17,2-1-1,-1 0-16,-1-1 78,-3 0-16,-2 0 36,-2 0-57,-3 0 29,-1 1-45,-2 1 20,-1 1-12,0 1 9,-2 0-42,0 3-37,0 0-8,0 2 0,0 2-616,0 0 440,-2 1-1,1 0-2,-2 0-22,2 1-60,0 0-13,1 1 193,0 1 81,0 2 0,0 2-45,0 2 42,0 0 0,0 1-5,0 0 5,0-2 0,0 1-33,2-2 27,1 1-21,2-1 30,0-1 2,1 0 1,1-1 0,1-1 3,1 0 30,0-2 0,2-1 54,0-1-20,0 0 3,2 0 70,-2-2 16,2-1-36,-2-3 20,2-2 25,-4-1 20,1-1-40,-3-1 37,-1-1-51,-1-3-47,-2 1-17,-2-1 53,0-1-16,-1 1-29,0-1-30,-3 2-48,-1 1-9,-2 2-44,0 2-106,0 2-88,1 3-16,0 2-56,1 1-79,1 0-145,1 1-398,0 0-672,-1 3-168,1 2-1145,0 4 860,0 3 2066,2 0 0,-1-5 0,1-2 0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3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266 0 12969,'-2'48'715,"-2"-4"-463,-7-20-73,-1 0 19,-2 1-116,1 1-29,-1-1-45,2 1 45,-1 0-53,1 1 9,0-2 36,0 0-40,0-1 60,1-2-29,1-1-2,1-2-26,-1-1 28,1-3 9,0-1 0,1-2-37,0-1 4,0-2-4,1-1 0,0-1-8,1 0-2,1-2-60,2 0 54,0-1 8,0-1 8,1-1-2,0 0-6,1-1-9,0 0-475,0 0 447,5-2 37,-1-1 0,5-1 110,0-2-4,3-2 20,2-2-120,4-2 30,2-2-28,1 0-8,-2-1 3,0 2-3,-3 0 37,-2 3-37,-3 0 0,0 3-6,-3 0-64,1 2 8,-2-1-10,1 1 10,-1 0 17,1 1-11,0 0-59,1 0 26,-1 2 24,-2 0 4,1 0-20,-2 1 16,-2-1-5,0 1 40,-1 0 32,0 3 32,0-1 56,-1 2 16,0 1 3,0 1-11,1 2-25,0 0-37,1 0 9,0 1-45,-1-1 0,1 1-3,0-2-33,1 0 33,0-1 3,0 0 3,2 0-3,1-1-6,0 1 6,3-2 45,0 0 8,2-1 20,2-2-3,2 0 48,1-1-48,2 0 19,0-3 37,1-1-28,-1-4-17,0-1-47,-1 0 72,-2-1 74,-3 0-12,-1 1 2,-4 1-38,-1-1 98,-3 1-9,1 0-20,-2 0-16,0 1-42,0 1-11,-1 2-26,-1 1-44,0 1 10,0 1-220,-2 3-84,0-1-20,-1 3 2,1-1 57,0 0 193,0 3 79,-1 1-68,-1 2-11,0 0-11,0 1-59,1-1-37,1 0 46,1-2 52,0 0-61,1-1 17,0-1-9,0 0-10,2 0 38,1-1-795,3 0-201,4-1-99,3-1-439,3-1-401,5-1-1407,3-2 3376,2-1 0,-11 0 0,-4 0 0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3.4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17 17290,'-20'-9'347,"3"2"-347,11 7-45,0 0-75,-1 0-29,-2 1-10,-1 2 52,-3 3 29,0 3 33,-2 2 9,0 3-15,0 0 15,1 1-34,1 0 0,2-1-8,2-2-4,2-1-24,2-1-17,2-3 0,2 0 16,1 0-8,0-2 54,2 1-1,2 0-81,5-1-461,3 1 4,4-2-83,3-2-57,4-1-156,5-1-375,2 0-249,3-1-625,0-3 2145,0-2 0,-15 2 0,-4 1 0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3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0 11350,'0'8'2390,"0"-3"-1626,0-5 485,0 0-1462,-9 7 213,4-1 106,-8 8-100,5 0 36,-1 3-39,0 2 55,0 2-4,0 0-7,1 2-47,0-2-11,0 0-42,2-3 53,-1 0-3,2-3-3,1-1-2,1-3-54,0-3 18,3-1-1,-1-3 3,1-1-112,0-2 148,1 0-2,1-1-45,3 0 47,2-3-75,3 0-26,3-3-89,4-1 45,2-1 78,3 1 3,-2-1 6,-2 3-6,-3 2-73,-5 1-11,-2 1-33,-3 1-65,-1 0 61,1 1 77,-1 3 108,2 1 6,1 2 20,0 1 52,3 0 35,1 0 2,1-1-3,1 1-5,2-2 87,0 0-188,2-1-107,0-2-523,1 0-258,0-2-299,0-1-625,-2 0-1380,-3-1 3192,-4-1 0,-4 0 0,-2 0 0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4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11602,'43'6'-1127,"-12"0"1,-24-7 0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6.4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392 24 14857,'-23'-8'560,"4"0"-471,12 6 34,0 0-41,-1 0-12,-1 1-9,0 1-61,-2 0-3,-1 0-2,-2 1-4,-2 3 9,-1 2 6,-3 2 56,0 1 89,0 1-98,1 1-45,2-1 1,0 2 2,3 0-11,-1 0-6,2 0-47,0 1 53,1 1 0,0 0 3,3 1-3,-1 1-53,2-2-20,0 0 11,3-3 1,1-1-20,2-2-34,1 0 0,1-2 34,0 0 28,0-1-17,0 0-3,3-1 31,0 0-3,2 0 39,0-1-5,1-1 3,1-1 8,0-1 61,2 0 65,0 0-44,2-2-12,1 0-9,-1-4 4,2 0-32,-2 0 12,-1 0 8,0 0-50,-1 0 3,0-1-1,1-1-2,1 1 3,0-3-1,1 1 4,0-1 35,-1 0-2,0 0-30,-2 1 30,0 0-40,-1 1-2,-1 0-2,0 1-4,-1 0 3,1 0-2,0 0-4,0 1 1,-1-1-29,0 2 37,0 1 0,-1-1 9,-1 1-4,0 0 32,0 0 8,0 0 8,-1 0 0,1 1 9,-1 0-9,-1 1 17,-1 1 588,0 1-835,-2 3-33,1 0 210,-1 4 59,1 1-25,-1 2-31,0 2-3,0 2-3,0 0-31,0-1-2,0-1-9,1-1 39,0 0-2,1 0-54,1-1 60,2-1-43,2 0 45,1-2-3,0-2 3,-1 0 6,1-1-4,1-2 49,-1 0-51,2-2-70,0 0-266,1 0-98,1-1-65,-1-3-226,1-2-182,-2-2-362,0-2-702,-3 0-1540,-2-1 3511,-2 2 0,-2 3 0,0 3 0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37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39 12073,'9'-19'1204,"-2"4"-887,-8 15-4,-1 0-114,0 0-199,0 0-313,1 0-4,-1 0 317,1 3 0,-2 1 98,-1 6-53,-1 1 11,-2 3-47,0 2 52,-1-1-50,-1 1-2,1-1-1,-1 0 37,1 0 8,-1-1-11,2-2-42,-1 0-53,2-2 8,1-2-8,1-1-11,1-2 19,1-1 39,2-1-2,-1-1 1632,1-1-1624,2-7-90,1-1 45,2-7 12,1 1-40,-1-3-17,2 1 82,0-2 2,1 1-47,-1-1-11,1 3-15,-2 2 43,0 2 27,-1 2-35,-1 3-46,-3 2-44,1 2-549,-2 0 585,2 1 16,-1 2 74,2 0 8,0 3 8,2 2 26,0 0-26,1 2 62,0 0-14,2 1-50,0 0-6,0 0 36,1 0-27,1-2-1,0 0 57,2-2-12,2-1-17,1-2 45,3-1-36,4-1 53,2 0-53,4-1-17,1-2-28,3-2-93,1-2 15,-2-3 78,-2 1 78,-2-2-41,-3 0 64,-4 0 33,-3 1 17,-5-1 0,-2 0-25,-4 1 17,-2 0-8,-2 2 33,-2 0 190,0 2-95,0 0-14,-2 1-89,-1-1-54,-3 2-55,-1-1 2,-1 1-53,-1 1 0,1-1 0,-1 2-70,1 0 8,-2 1 9,1-1-17,-1 1-8,0 2 5,-3 1 11,1 3 9,-2 3 8,1 2 45,-1 1 9,0 2-1,0 1 34,2 2-42,0-1-36,2 0 30,1-2-83,3 1 19,2-2 16,2-1-18,1-1 2,0-1 67,1 0-50,4-2 53,2 2-54,5-3-186,3 1-564,4-2-347,2-2-426,5-1-1161,3-1 1853,3-1-1408,-2 0 2293,5-1 0,-19 0 0,0 0 0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40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72 12591,'14'-19'551,"-3"3"-363,-11 14-33,1 1 142,-1 0 467,1 0-787,-1-1 933,0 1-957,-3 4-79,0 0 89,-3 6-7,-2 1 44,-2 4 0,-3 4 72,-2 4 43,-1 1-53,1 1-57,1 0 37,0 0 40,2 0 32,-1-2-52,2 0-51,0-2 23,1-1 2,0-1-36,0-1 0,2-1-5,0-1 5,1 0-3,0-3 3,1 0-6,2-2-58,0-2 61,1 0 3,0-2 3,1 0 0,0-1-3,0 0 0,0-1 0,2 1-3,-2-1 0,2-1 0,-1 1-2,0-1-4,1-1 4,-1-1-79,1 0 666,-1 0-467,3-6-115,-1 0-56,4-9 56,-1 0 8,1-5 37,1-2-45,1-2-31,-1-2 31,1-1-61,0 0 55,2-1-22,-1 0 22,1 0-41,1 2 41,-1 1 6,1 2-3,-1 2-41,0 1-1,1 3-25,-1 0-11,1 3 19,-1 2-36,1 0 64,-1 2-27,1 2-12,-1 0 28,2 1-16,-1 1 7,1 0-7,-1 1 61,0 1-65,1 0 4,-1 2 24,0-1-5,1 2 42,0-1-8,0 0 0,2 1 8,-1 0 2,2 0-2,0 0-5,0 0-23,-1 0 28,0 0 8,0 0-2,-1 0-6,-1 2-31,-2 0-47,-1 1 72,-4 1-5,-1-2 11,-1 2 0,-1-2 73,0 3 16,-1 0 18,1 2 44,-1 2 17,0 1 19,0 1 35,-2 1-54,-2 1-37,-2 0-16,-2-1-17,-1 0 8,0-1-10,-1-1-7,0-1-10,-1-1-26,1-1 17,0-1-9,0 1-27,-1-2 39,-1 0-3,0-1-9,-2 0-16,0-1-36,-2-1 24,1-1-24,0-1 27,1 0-36,2 0-8,1 0-29,1 0-75,0-1-355,3 0 69,-1-2 20,2 0-76,1 0-61,1 1-59,1-1-126,1 2-6146,1 0 6846,5 1 0,-3 0 0,2 0 0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41.6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85 13765,'0'40'-37,"-1"-6"37,-3-22 0,2 1 6,-1-2 30,-1 1-27,1-2 47,0 0-3,0-1 0,0 0-17,0-1-27,1-2 27,0-1-33,1-2 34,-1 0 24,1-2 1423,1 0-1333,-1-6-151,1 0-3,0-6-78,0-1-6,0-2-11,0-1-28,0-3 56,2 0-28,1-2 34,3-2 58,1 2-72,3 0 70,-1 3-93,0 3 22,-1 3 7,-1 2-18,-1 2-16,0 2-12,-2 2 40,1 0-32,-1 1 38,0 2 2,1-1-3,-1 1-25,0 0 25,0 2 68,-1 0 5,1 4 0,0 1 36,0 2-30,1-1-4,-1 1-4,1 0 2,1-1-3,-1 1-6,0-1 9,3 0 0,0 0 3,3-1 3,2 0 47,3-2 36,2-1-89,4-3 73,0 0 34,3-1-107,0-1 2,0-2 63,-2-2-60,0-2-2,-2 1 6,-2-1 47,-2 1-12,-2 0 35,-3 1-15,-2 1 51,-2 0-25,-2 0 16,-1-1-5,-1 1-3,-1-1-37,-1 1 1,1-1 19,-1 0 9,0 1-12,-1-1-16,-1 1 11,0 0 120,0-1-87,0 1-8,0-1 70,-1 1 0,-2 1-25,-2 0-3,-1 1-17,-1-1-81,-1 1-42,0 0-8,-2 1 8,-1 0 5,-2 1-5,0 0 0,0 3-89,-1 2-34,-1 5 8,2 3 0,-1 1 45,2 4 0,1 0 8,1 2-27,3-1 36,2-1-23,3-2 73,1 0 0,1-2-8,1-1 3,2-1-54,2 0 57,3-1 2,3 0-3,1-2 9,1 0-6,2-2-64,2-2-423,3-1-162,2-2-174,2-1-365,1 0-579,2-1-1030,0-2 2800,-3 0 0,-10 0 0,-5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20 305 11202,'-11'-17'1985,"2"4"-1390,9 13-38,0 0-616,6-2 59,0-1 36,7-2-30,1-3 27,2-2-33,3-2 0,2-2 3,1 0-3,1-3-213,-1 1-120,0-1-163,-2 0-109,0 0-19,-3 1-113,0-1-318,-3 1-275,-1-1-375,-2 2 179,-3 0 1526,-2 1 0,-3 7 0,-1 2 0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44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23 12846,'-58'1'434,"9"0"-333,40 0-31,-1 1 56,1 1-33,-1 1-40,0 0-53,1 1-6,0 0-83,2 1-21,-1 0 38,3 1 27,0-1-9,1 1-11,2 0 12,0-1-20,0 1 29,1 1 7,1 0-61,0 2 42,0 0 56,0 1 0,1 1 0,2 2 3,2-1-3,1 1 0,0-1 42,0-1-42,0-1 0,-1-1-3,1-2 0,-2 0-33,1-2 30,-1 0 4,1-1-7,-2-2 1,0 1 5,-1-2 3,0 1 90,-1-2 108,-1 1 990,0-1-1143,-5 0 28,-1-1 95,-6 0 11,0-2-61,0-1-65,-1-1-50,2-1-3,0-1-40,1 1 35,2 0-40,0 0 9,2 0-34,1 2-48,2-1-25,1 1-44,1 1-1796,1 1 1983,3 0 0,1 1-9,7 1-80,2 0-85,3 0-5,4-1 106,3 0 73,1 0 0,2-3 6,0-1-4,-1-2-2,0-2 54,0 1-7,-2-1-44,0 0 0,0-1 42,-1 0-37,1 0-8,-2-1 81,-2-1-8,-2 1 0,-2 0 36,-2 1 252,-2-1 48,-2 0-103,-3 0 47,-1 2 50,-3 0-126,0 3-33,-2 0-40,0 2-70,0 1-36,-1 0-53,-1 1-45,-2 0-5,-2 0-77,2 0 21,-1 1 16,1 0-8,1 0-12,0 0 4,0 0 16,-1 0-8,0 1 25,-1 0 28,-1 2 98,-1 1-62,0 1-30,-1 0 2,0 1 3,0 1-8,0 0-3,1 0-45,-1 0 37,1 1-56,1-1 10,1 0 1,1 0-8,1 0 5,1 1-6,0 0 0,2 0-27,-1 1 52,1-2-19,2 2 51,2-2-34,5 0 39,1-1 44,4 0 21,4-1-65,3-2-235,5-1-14,4-2-51,3 0 30,2-2-82,-1-2-18,0-2 34,-4 1 53,-1-1 48,-4 2 45,-2-1 111,-1 0 79,-3 0 0,-3 0 73,-2 1 17,-4 0 27,-2 2 40,-3 0 14,-3 1 1862,-1 1-2128,-3 3 95,-1 0 62,-3 4 11,2-1-12,-2 0-16,-1 1-45,0 1-6,0-1 1,0 1-40,2-2 0,0 0 45,3-2 42,0-2 2024,1-2-2066,1-4-53,0 0 8,0-4-44,0 0-96,1-3 34,3-1 25,2-2 39,3-2 6,3-1 19,2-1 54,2 0-73,1 0-9,1 1 37,0 3-54,0 2 9,-2 4 9,1 0 16,-1 3 11,2 1 26,0 0-62,3 1 53,2 0 0,1 1 43,1 1 2,-1 1 0,0 0 8,-2 0 73,-2 0-72,-3 0 72,-1 0-17,-1 0-58,-3-1 33,-2 1-33,-2-1 83,-3 1 54,-1 0-25,-3 0 982,-1 0 448,1-2-1601,-4 4-17,2-3-17,-3 4-19,2-2-14,-1 2 22,-1 1 39,-2 3 48,-2 2 2,0 1-47,-1 2-14,0 1 37,1-1 24,1 1 1,2-1-73,0-1 30,3 0 15,1 0 30,0-2-30,1 1-6,0-2 36,0 1-67,2-1 45,1-1 28,3-1 9,2-1 36,1 0-12,1-2 4,2 0-29,2-2 45,2 0 9,0-1-9,1-1 17,0-2 8,0-1 20,-1-4-8,-1-1-20,-1-1-8,-1-1 24,-3 0-35,-1-2 19,-1 0-17,-3-1-53,0 0-81,-1 0 11,-1 0 8,-2 0 57,0 1 5,-1 1 2,0 3 52,0 0-49,0 3-2,0 1 31,0 1 2,0 1-2,0 1 10,0 1-41,-1-1-3,0 2 0,-1-1-5,1 1-32,0 0-5,0 0-1809,-1 0 1692,2 2 159,3 1 140,3 2-87,6 0-8,2 1-9,5 0-30,4-2 109,5 0-45,3-3-34,4 0-28,0-1 34,-1 1-42,-1-1 0,-4 0-2,-3 0 2,-2 0 8,-4 0 28,-3 0-36,-3 0 34,-3 0 64,-5 0 95,-1 0 45,-4 0 748,0 0-978,-6-2 54,1 1-20,-4-2-34,1 2-8,0-1 3,1 0 0,-1 1-3,0 1-70,-1 0-42,-1 0-20,-1 3 54,0 2-1,-2 4 18,1 2 8,0 2 50,3 1-39,0 1 42,3 0-9,0-2-38,2 0 2,0-2 11,2 0-36,0-2 17,1-1 50,0 1-58,1-2 52,2 1-44,1-1 3,4 0 47,1 0-64,3-2-373,2-1-58,4-1-62,2-2-244,4-1-69,2 0 259,2 0-391,1-1-359,2-1-187,1-3-1229,1-2 2780,-5 1 0,-11 2 0,-7 2 0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45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195 396 15870,'-23'-11'-95,"2"2"87,8 10 2,0 1 6,0 2 62,1 2-32,-1 1-30,1 2-11,-1 0-42,1 1 47,0 0-38,2 0-7,1 0 43,3 0-79,0-1-19,3 0 33,1 0 11,1-1-11,1-1 31,0 0-14,3-1 48,3-2 2,4 0-30,5-3-238,3 0 5,4-2-36,2-3 61,3-3 129,0-4 15,1-3 60,-3-1 40,0-3 48,-3 0 22,-2-2 11,-1-2-8,-2-2 8,-1-1-36,-1-2-45,0-3 0,0-1 70,1-3-42,-2 0-28,-1-2 0,-2 3 36,-4 3 54,-1 3 8,-2 6 126,-1 4-45,-1 4 53,0 5 18,-1 2-1,0 4 176,0 1-604,-1 5-6,0-1 185,-1 4 107,0 0 61,-2 4-45,-1 3 81,-2 4-19,-2 5 8,0 1-16,-2 4-37,0 0-62,0 0-30,1 1-43,1-1-5,1 0 0,2-2-2,1-1 2,2-2 0,1-1 0,1-2-37,0-3 1,0-2-1,0-4 4,1-1 22,1-3-48,3-1-3,1-1 1,3-2-547,2-1-235,2-1-481,3-1-746,2 0-2108,2-4 4178,-3 0 0,-7-1 0,-4 2 0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54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0 15221,'-10'40'2,"1"-5"4,2-24 30,1 1-36,0-1-36,1 0 28,-1 0-1,3-1 6,-1 0 3,1-1 62,-1 0-9,2 0-50,-2-1 0,1 0 5,0-1-8,1-1-8,-1-1-79,2-2 42,0 1 42,0-2-33,1 2-17,0-2 16,0 1 29,0 0 0,0 0-46,0 1 46,2 0 0,0 0 5,2 1 3,1-1 3,0 0 8,1-1-8,0 0 50,0 0-48,1 0-2,0-2 34,0 1-4,1-2 12,-1 0 8,3 0-19,-1 0-34,2 0-53,0-3 8,2-1 45,0-3 33,0 0 1,1-1-23,-2 0 59,-1-1-61,-1 1-9,0 0-3,-2-1 0,1 1-3,-2 0-2,-1 1-45,1 1 16,-2 0 1,1 2 30,0-1-30,-1 1 28,0 1-26,0 0 23,0 2-23,-2-1-2,1 0 27,0 0 1,-2 1-56,1 0 27,0 0 29,0 1-29,-1-1 32,-1 1 195,1 0-235,-5 4 45,2-1 56,-5 3 31,2 1-22,-2 1-65,0 1-3,-1 2-8,0 0 5,0-1 3,2-1-42,-1-1 43,2-1-32,0 0-2,1-2-1,1 0 29,0 0-37,2-2 45,-1-1 571,1-1-554,2-6-17,0 0-62,2-5 18,0 1-18,2-3 17,1-3 0,3 0-27,1-2 38,2 0-11,1 0 9,0 0 30,1 2-67,-1 2-25,0 1 45,-2 2 8,1 2 1,0 0-54,-2 2 53,0 1 8,0 0-16,0 2 48,0 0-57,0 2 26,0-1-37,-1 1 11,-2 1-2,0 0-43,-2 0 43,-1 0 64,1 2-39,-1 0 39,-1 4 8,1-1 54,-1 2 11,1 0-12,-2 1-24,0 1 24,-1 1 40,-1 0-56,-1 2-37,0 0 54,0 0-31,0 1-31,0-1-9,0-1-27,0 0-26,0 0 26,0-2-9,0 0 37,1-2-4,0-1 7,1-1-4,1-1 1,0-1 0,-1-1-1,2 1 9,0-2-3,1 1-526,0-2-219,2 1-294,0-1-402,3-1-581,0-3 2025,0-1 0,-4 1 0,-2 1 0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2:54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12280,'0'0'0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05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538 1 13513,'-54'56'593,"10"-8"-397,31-36-5,0 2-40,-1 1-17,-1 1-8,-2 0-11,0 1 19,1-1-19,-1-1 28,2 1 8,0-3-8,1 1 8,-1 0-28,1 0-33,0 1-3,-1 1 44,-1 1 57,0 2-31,-1 2-17,0 2 11,-1 2-28,1 3-50,0 1 5,1 2-8,1 1-28,1 1 48,2-1-48,1 0-42,1-2-3,3-1-39,1-2 31,3-2-31,0-1-3,3-2 40,-1-1-37,1-1-3,1 0 36,2 0-35,2-1 2,3 0 39,1-2 3,0 0-11,2-1 8,1-2 0,1-1-33,1-2-6,1-2 39,1 0-414,0-3-211,0-1-270,1-1-401,0-2-500,-1 0-1186,2-2 2985,-3 0 0,-5 0 0,-5 0 0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03.0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42 11913,'12'-18'308,"-4"4"-252,-8 13-8,0 1 61,-1 2 62,0-2 1305,0 3-1330,1-7-40,0 3-42,-1-3-30,1 3 473,-1 1-451,0-2-11,0 2 69,0-1-16,-1 1 0,1 0 70,0 0-103,-1 0-23,1 1-42,-1 1-65,-2 3-86,-3 2 45,-3 4 69,-3 4 1,-2 3 33,-1 3 0,0 1-2,1 1-37,1 0 42,0 0 0,2-2-3,0-1 0,2 0 3,0-1 6,0-2 30,1 0 1,0-2-1,0 1 6,1-1-42,0-1-62,0 0-8,1-1 26,1-1 41,0-1 0,2-1-33,1 0 2,1-1 31,1 0 3,0-2-8,1 0-45,0-1 47,0 0-2,0-2-48,0 1 22,0-1-2,0 0 27,2-1 9,0 1 3,1-1 50,-1 0-50,1 0-3,0-2-6,-1 0 6,1-1 3,-1 1-3,1 0-45,0 0-517,1 0 58,-1-1-57,2 0-89,0 0-237,2 0-452,0-1-419,1-2-1109,-1-1 12697,0-1-7404,-33 9 0,21-5 0,-25 8 0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04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0 240 13849,'31'7'56,"-1"-2"8,-10-2-56,3-2-2,3 0 67,1-1 8,3 0-11,1-3-64,1-2 30,0-3-33,-1-1 33,1 0-33,-2 0 42,0-2-42,-1 1 41,-3-1-32,-1 1 21,-2-1 4,-3 0-29,-2 1-8,-1-2-8,-1 0-74,-1-1 77,-1 0-57,-1-1-2,-2-1 64,-1 2 31,-1 0 75,-2 2 20,-3 2-17,0 3-56,-2 1-8,-2 3 384,1 1-572,-5 3-36,2 1 36,-6 4 81,1 1 62,-3 6 31,-3 3 5,-2 3-27,-1 1 27,0 2 1,1-1 33,1-1-34,0 1-30,1 0-4,-1 1-2,0 0-2,0 0-60,0-1 59,2 0-2,2-2-1,1-1-2,2-3-71,2-3 68,1-1-23,2-3-10,0-1 7,2-3 29,0-1-37,0-1 711,0-2-666,3-4-33,1-2 27,4-3-72,1-2-40,2 0 37,3-2-17,3 0 53,-1 1-8,1 1 45,-1 3-82,-1 1-25,-1 2 34,0 2 25,0 1-50,-1 0 8,-1 1 42,0 0 50,-3 2-55,0 0 61,-2 3 33,1 1-27,-1 2 2,-1-1 37,-1 0-45,0 1-6,0-1 6,-1 0-5,2 0-32,-1 0 35,2-1-7,1 1 1,2-1 5,2-1 6,1 1-3,3-1 47,0 0-38,1-2 35,1 0 10,2-1 7,0-2-24,2 0 7,0 0 1,2 0 0,2-3 0,1-1-45,1-3-107,2-3 107,-2 0 9,-1-1 80,-3-1 29,-3 0 25,-4 1 53,-4 0 19,-4 1-30,-4 0-34,-2 0 135,-3 0 33,0 0-89,0 0-1,0 1-19,-1 2-61,-1 1-43,-3 2-44,-1 1-26,0 1 17,0 2-53,0-1-28,0 1-106,0 0-51,-2 1 9,-1 3 36,-2 3 42,0 5 11,-2 4 34,2 3-17,-1 1 33,3 0-16,2-1 0,3-1 8,2-1-42,1-2 23,1-2 2,0-2 18,1-2 44,3-3 5,3-1-5,4-2-638,1 0-429,4-2-440,1 0-680,2-1-1752,1-4 3939,-3 0 0,-6 0 0,-5 0 0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06.9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0 13902,'41'20'215,"-7"-4"-209,-24-12 0,1 0 38,0 1-44,0 0 6,0 1 0,-1 1 47,-1 2 64,-2 1 7,0 1-52,-3 0 26,-1 3 45,-2 1-34,0 4-2,-1 0 44,-1 3-8,-4 0-20,-3 0-5,-4 1-20,-2 1-28,-3-1 8,-1 0 3,-3 1-2,-3-1-7,-2 1-2,-3-1 0,-2-1-16,1-1 44,0-2-37,3-2-58,4-4 0,3-3 5,6-2 37,2-3 0,4-2 16,4 0-27,1-2-26,2 0-257,0-1 73,4-4-29,0 1 91,3-2 52,2 0-8,0 1-28,3 0 45,1 0 47,1 0-2,1 1-65,0 1 11,1 0 54,-1 1-54,1 0 54,0 1 2,2 0-52,0 0 58,2 1 0,-2 1 36,2 1-28,-1 1 46,0 1-54,0-1-714,-1-1-319,0-1-323,-4 0-632,-1-2-1078,-1 1 3066,-3-1 0,-3 0 0,-2 0 0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07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0 14565,'-15'50'-50,"1"-7"47,7-29 3,0-1-3,1 1-33,1-3-9,0 0 37,3-2-45,-1-2 8,2-1-20,1-3 65,0-1 476,0-2-333,3-3-81,0-2-62,4-4-59,2-3-11,2-3 59,4-4-79,1 0 1,2 0 19,-1 2-12,-1 2 46,-1 3-17,-4 3 16,-2 2-33,-2 3-2,-1 2-18,-3 1-8,1 1 9,-2 0 7,1 2 82,-1 0 0,2 3 90,-1 1 16,1 1 12,-1 1 44,0 2-47,0-1 3,-1 1-29,0-1-27,-2 0 11,1-1-20,-1-1-50,0-1-1,0-1-2,0-1-2,1 1-32,-1-1 31,2 0-56,1 0-120,1-1-773,3-1-177,4 0-405,3-2-407,4 1-1323,4-1 3264,-1-1 0,-8 1 0,-5 0 0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08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123 245 16383,'-22'-2'-381,"2"1"311,9 8-20,-1 2 12,1 1-12,0 2 12,0 0-20,2 0 25,2-2-14,2 0-2,2-3 7,2-1-7,1 0 10,0-3-2,0 0 8,1-2 73,2-1 31,1 0 50,4 0 34,1-1 3,2-3-40,4-4-72,1-4-1,2-3 40,1-2-45,0-1 37,-1-1-32,-1-2-5,-1-1-5,-1-1-110,0-1-48,-2-2 85,0 0-20,-2 1-56,-3 1 154,-1 3 92,-4 3 54,0 6-31,-2 4-115,-1 4-53,0 3-129,0 1-42,0 3 44,-2 0 113,0 5 67,-1 2 0,-1 3 9,-1 3 97,-1 3 208,-2 2-54,0 2-39,0-1-42,-1 1-117,1-2-17,0 0 0,1-2-37,1-2-5,3-1-3,0-2-53,2-1-20,0-2 64,1-2-35,0-1 10,0-1-64,2-2-546,2-2-479,4 1-395,1-3-800,2 0-1336,3-1 3654,-1-1 0,-5 1 0,-3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1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1 14638,'-19'34'465,"4"-2"-350,12-11-54,1-1-49,-1 1-7,0-2-2,0 0 0,0-1 5,0-2 37,0-3 8,-1-1-44,2-2-1,0-3 28,1-2-30,0-1-6,1-2-2355,0-1 1685,0-5-545,-1-2-753,-2-4-238,-1-3 2206,-4 0 0,5 5 0,-2 2 0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10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87 12230,'-7'-26'1033,"0"5"-764,5 19 31,-1 0 50,-1 0 45,0 2-20,-1-1-109,0 1-132,-1 0-53,0 0 17,-2 0-11,0 0-25,-2 0-17,0 1-40,0 0 40,-1 2-37,-1 1 29,0 1 8,1 0 33,0 1-42,0 1-30,0-1-6,0 1 0,-1 2 0,0 1 0,-2 0-6,1 1-47,0 0-8,2-1-21,2 0 4,1 0-3,2 0 19,2 1 1,0 0-12,2 0 20,1 0 47,0-1-72,1 0 33,0-2 0,0 0 0,2 0 37,1-2-29,1 0-16,2-2 45,-1 0 2,2-2 1,0 0 5,1-1 33,0-1 20,0 0 12,2 0 5,-1 0 11,1 0-19,1-2-9,1-1-45,0-2 29,2-2 24,-1 0-24,2-2-29,0-1 0,-2 1 54,0-1-17,-2-1 36,-1 2-19,-2-2-18,-1 3-41,-2-1-3,0 1 0,-1 1 6,1 1-6,-1 0 0,0 2-37,-1 0 29,0 1-37,-1 0-8,0 2 0,-2-1-96,1 1-10,-1 5-90,0-1 212,0 5 37,0-2 45,0 2-45,0 2 0,0 0-6,0 1-30,0-1 28,3-1 8,1-1-6,2 0 6,2-3-28,2 0 28,2-1 8,2-3-8,5 0-156,3-1-49,3-2 79,3-3 11,2-4 65,-1-2 50,-1-2 53,-3 1 17,-3-1 39,-5 2-19,-3 0 25,-3 3 11,-4 0 33,-2 3 12,-3 0-31,-1 2-143,-1 2-235,-3 5 42,1-2 96,-3 5 66,2-3 26,-1 2-4,-1 0-21,0 1 22,1 0-23,1 0 23,1-1-34,0 0 45,0-2 0,1 0 73,1-2 70,0 0 1419,0-1-1554,-2-4 26,1-1-31,-2-3 33,1 0-36,1 0-8,0-1-124,0-2-27,1 0 35,0-2 18,0-2 0,2 0-29,1-1-5,3 2 14,1 1 39,0 2-47,1 1 19,1 2 6,1 1 56,2 0-26,-1 1 7,3 0 18,0 0-18,0 2 18,0 1-7,-2 1 8,0 0-29,-2 1 21,-2 0-20,1 2 44,-1 1-36,0 2-419,2 2-49,-1 0-266,2 2-481,0-1-378,2 2-131,1 0-177,2 0 1974,-1 0 0,-6-5 0,-2-2 0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11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2 16749,'-22'-1'79,"2"0"-79,12 1 0,-3 1 8,-1 2 3,-3 3-2,-1 2 24,-1 2-33,1 0 0,-1 1-5,1 1-48,1 0-17,2 0 8,1 0 20,3 0-31,2-1-5,2 0-29,1 0 21,2-1-12,2-1 11,0-1 6,0 0 2,0-3-27,1 0 25,3-1 47,2-2 34,3 0 0,2-2-34,1 0 34,2-1 3,1-3 78,-1-3 6,0-2 11,0-1-8,-2-1-12,-1-1-8,-1 1-25,-2 0 0,-1 1-40,-1 1-5,-3 2 9,0 2 61,-2 2-70,0 1-300,-1 2 51,-1 3-132,-1 2 17,0 3 177,-1 3 122,0 3 65,0 4 45,0 3-45,0 3 45,0 3 44,0 1 189,0 2-66,-2 0 1,1 2-53,-1-2-34,-1 1 33,-2-3-19,0-1 28,-2-4-28,-2-1 0,1-3-16,-2-2-10,1-1-16,0-4 17,1-2-8,-1-2-4,1-3-16,-1 0-9,-1-3-69,-2-1 89,-1-1-31,-1 0-56,-1-2-11,1-2-70,1-3-263,2-2-98,1-1-34,4-2-154,1-2-165,3-3-417,2-2-370,3-3-599,7-3-1428,5-3 3598,8 1 0,-8 10 0,-2 6 0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24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17301,'11'38'-34,"-2"-6"34,-10-24-36,1-2 30,0 0-2,0 0-26,0-2 26,0 1-28,0-2 30,0-1 6,0 1 0,0-2 0,0 1-64,2-2-15,-1 1 26,3-1 53,-1 0 45,1 0-37,3 0 26,-1 0 2,2 0 1,-1 0-26,0 0-3,0 0 26,-1 0-31,-1 0-1,0 0-2,-1 0-2,0 0-4,0 0 0,-2 0-2,0 0 5,0 0 345,-2 0-82,1 2-128,-1-1 170,-1 1-265,0-1-441,0-1-455,-1 1 358,1-3-412,0-1-498,-2-4-105,1-2-7,0-2-373,-1-1-1127,1-1 12853,1 1-7373,8 42 1,-5-26-1,5 33 1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26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 15341,'-6'42'258,"0"-6"-258,6-26 0,0 1 36,0 1-2,0-1-34,0 1 44,0-2-35,0 1 27,0-2 9,0-1-39,0 0-4,0-2-2,0-1-2,0-1 2,0 0 5,0-1 32,1 0-32,0-1-2,1 1 5,-1 0-2,0-1-3,0 1-3,0-2 0,0 1 0,1 0 3,-1 0 2,1-1-2,-1 2-3,2-2 0,-1 1 0,1-1 8,1 1 4,-2-2-10,2 1 4,0-1 0,0 1 38,1 1-35,1-1-6,2 0 33,0 0-28,2-1 62,2 0 9,0-1-26,2-2 28,2-2-11,1-2-25,0-2 25,1-1 0,-1-2 0,-1 0-25,-1-1 8,-3 1 0,-1 0 6,-1 1-23,-2 0-30,0 0 39,0 0-42,-1 1-3,-1 0 0,0 2 5,-1 0 48,-2 1-19,0 1-26,0 0 48,-1 1-11,0 1 17,-2 0 8,1 2-9,-1-1-688,0 2 638,0 0-2,2 0-9,-1-1 0,2-1 0,-1-1 5,0 0 65,-1 1 9,1 0 8,-1 1 685,-1 2-772,-2 4-2,1-3-94,-1 4-27,1-4 11,0 0-19,0 0-9,1 2 42,-2 0 98,1 3 2,0 1-2,-2 2-5,2 1 2,-1-1 3,1 1 3,1-1 30,0-1-33,0 1-8,0-1 8,0 1 0,0-2 3,0 2 2,0-2 4,0 0-1,0 0 3,0-1-5,0-1 30,0 0-30,0-1 0,0-1-6,0 0 0,0 0-3,0-1-3,0 1-50,0-1 48,2 0-37,-2 0 11,2 0 26,-1 0 5,2 0-2,0 1-1,2 1-2,1-1 2,1 1 6,1 0 0,2 0 3,1-1-3,1 0-45,1-2-459,1 0-50,0-1-124,0 0-207,-1 0-249,-2 0-289,-1-2-612,-3-1-1202,-4-2 3237,-1-1 0,-2 2 0,0 2 0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27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30 13235,'3'42'622,"-2"-6"-479,-5-24-42,0-1-40,1-1-58,0-1 5,1-2 48,0 0 6,1-2 2,0-1-10,0-1-10,0 0 26,0-2 574,1 0 1143,-2-1-1678,1-1-109,0-2-70,1-2-28,0-2-42,0-2-221,0-2-45,0-1 42,2-2 81,4-1 79,3 1 69,5 0 1,1 2 8,2 1 0,2 1 64,0 1 1,1 1 13,-1 1 42,-2 1 6,-1 2-44,-1 0-29,-2 1-17,-1 2 17,-2 0-33,-1 1-11,-3 0 35,-1 0 38,-2 3 7,-1 0 37,0 2 9,-1 1 47,0 0-12,0 0 26,0 1-14,0 0 14,0 1 3,0 0 115,0 1-34,0-1 50,-1 1-42,1-1-27,-1 0-20,0 0-17,0-1 8,0-1-33,0-2 5,0 0-5,0-1-3,0-2 241,0 1-675,2-6-53,2 0 209,4-4 57,3 2 25,2 0 81,3-1-36,2 0 73,0 1 2,0 2-47,-3 0 47,-2 1-66,-2 1 27,-4 2 0,-1-1 0,-4 1-207,-1 0 171,-1 2 81,0 0 0,0 1 11,0 1-2,1-1 52,0 2-24,1 0 52,1 1-44,0 1 11,0 0-50,1 1 38,1 0-41,-1-1 0,1 1 3,1-1-1,0 1 1,1-2 67,1 1-1,2-1 26,2-1-36,3 0 64,2-2-45,4-1 26,4-1-79,2 0-28,2-2-98,1-2 81,-1-3 17,-2-2 53,-4-2 53,-2 0 12,-5-1 33,-3 0 45,-3 0 9,-2 0-29,-3-1 20,-1 0-64,-2 0 220,-2 0-52,0 1-62,0 0-62,0 2-27,-2 1-9,0 2-25,-2 3-65,0 0-44,0 2-6,-1 1-34,2 0-11,-1 0-5,1 0-29,-1 0-61,-2 0-44,0 0 49,-2 3 57,-2 3 75,1 2 0,-2 2 0,0 0 1,2 1-52,0 1 46,2-1-45,1 1 44,1-1-52,2-1 24,0 0 32,1-1-46,1-1-21,1-1 18,0 1-24,0-2 44,0 1-19,3-2-20,2 0 65,4 0-34,4-2-109,1 0-143,3-2 47,3 0 7,4-1-10,0-1-55,2-1 39,0-3 104,-2-1 125,-1-3 37,-3 1 98,-4 0 3,-3-1-22,-2 2 30,-2 0-3,-3 1-44,-1 1-9,-2 1 48,-2 2 582,0 0-887,-3 6-26,2-2 26,-3 3 192,1 0 12,0 1 73,-1 3 25,-1 1-36,0 2-1,-1-1 4,1 0-23,-1-1 3,0-1 36,1-1 0,1-2-19,0-2-9,1-1-20,0-1-355,2-1-8,2-4 28,3-1 195,6-5-47,2 0-221,3-3-157,5-2-225,3-2 105,2 0 254,1 0 270,-1 2 83,-2 2 45,-4 3 0,-4 3 263,-3 3 244,-5 2-54,-3 1-66,-2 3-106,0 3-74,-1 3-28,2 1 36,-1 1 29,0-1-93,-1 0-61,0-1-79,-1-1-5,1 0 24,-1-1-30,2-1-257,2 0-931,1 0-643,4-2-1507,3-2 3338,1 0 0,-5-2 0,-3 0 0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28.1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1 17284,'-26'53'-98,"2"-4"62,7-19-17,0 3 22,0 0 25,1 3 6,1-1-3,0 0-2,0-2 2,3-1 0,2-4-8,1-4 3,3-2 5,1-4-31,3-4-27,-1-2-99,2-4-473,1-2 31,0-2-31,0-2-2153,0-1 1789,0-8-560,0 1-296,0-7 100,0 2 1753,-2-1 0,1 5 0,-1 2 0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28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87 15501,'54'-6'49,"1"0"0,37-4 4,-61 2-17,-2 1-36,-1-1-227,-2 1-548,-1 0-194,-3 1-395,-1 0-1599,-3 0 2963,-3 1 0,-7 2 0,-3 1 0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0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69 12851,'43'-33'1048,"-9"6"-751,-33 24-37,0 1-11,-1 0 925,0 1-1244,-3 2-37,3 0-72,-3 1-79,2-1-16,0 1 168,-1 2 106,-1 4 72,-2 3 43,-2 5-8,-3 4 19,-1 3-56,-3 1 39,0 2-39,-1 0-17,1 0-45,-1 0 54,1-1-56,2-2 2,0 0-8,2-2-3,1-1-2,0-1-4,2-2 9,1 0 3,1-2 3,-1-1 38,1-1 29,-1 1-20,1-1-19,-2-1 5,0 1-39,0-2-5,1-1 5,0-1 0,1-1 36,0 0-2,0-2-26,1 0 37,1-2 0,0-1 8,2-2 431,0 0-1005,0-1 521,3-3 73,-1 1-22,4-5-51,0 1-6,2-2-64,0-1 17,3-2-17,1-1-20,1 1 20,1 0 0,2 1-3,0 1 12,2 0 55,-1 2-2,2 0-54,-1 0 17,0 2 1,-1-1 38,-1 2 6,0 0-36,-2 2-1,-2 1-50,0 0-11,-3 1 42,-1 0-22,-2 0 33,0 2 45,-2 0-8,1 2 8,-1 2 5,0 1 65,-1 2-16,0 1-1,0 2-8,-1 1-1,0 1 29,-1 1 6,0-2-7,0 0-27,0-1 0,-1-1 25,0-1 36,-2-2 34,0-1 20,0-2 28,0-2 13,-1 0-8,-1-1-53,-2 0-33,-2-1-37,-2 0 11,-3-1-73,-3 0 46,-1 0-10,-3 0-38,1 0 0,-2 0 38,1-1-44,3 0 42,0-3-39,3 1-3,0-2-3,2 0-5,-1-1-45,4 1-26,-1 0-10,3 1-26,3 0-218,1 0-171,3 1-160,1 1-274,0-1-502,1-1-690,3 1-721,3-2 2851,3 1 0,-3 1 0,-1 1 0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1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31 14257,'0'41'9,"-1"-8"-20,0-23-23,0 0-14,1 0-13,0 0 8,0-1-12,0-1 29,0-2 5,1 0 31,2-2 37,2-1 16,0-1 61,3-1-13,0-1 34,3 0-37,2-1 19,2-2 26,2-4-37,2-2-8,0-2 0,-1 0-16,0-2 24,-3 0-25,0 1-2,-3-1-35,0 0 10,-3 0 10,0 1-11,-2 0-44,-1 1 61,-1 2-9,-2 1 118,0 3-72,-2 1-54,0 2-235,-1 1-216,0 5-19,0 0 417,-1 6 160,0 1-17,-1 4-17,1 4-20,-1 4-8,-1 2 0,1 2 8,0 2-97,0-1 36,0 1 25,-1-1 8,1 0-42,-1-2 9,0-1 0,-1-2 33,-1-3 9,-1-2 36,-1-2 37,-2-1 50,-1-2 118,-1-2-32,-3-1-86,-2-1-61,-2-1-29,-4-1-41,0-2-1,-3-1-16,-1 0-54,0-3 0,-2 0-8,2-1 0,-2 0-2,3 0-52,2-1-24,2-1-426,3-1-146,4-2-187,4 1-344,3-1-626,3-2-1265,3 0-1242,1-1 4314,7-4 0,-5 7 0,6-2 0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4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1 15478,'-7'30'165,"4"-2"-156,9-9-9,1 3 5,0 0 1,0 2 64,0 1 0,-2 0-67,0 0 47,-1 1 37,-1 0-42,-2 1 53,0 0-93,-1 1 4,-1 0 80,-3 1-80,-1 1-6,-4 1-3,1-1-42,-1-1 39,1-1-6,1-1 9,0-2 3,1-1 0,1-2 50,-1-1 17,-1-3 20,-1 0-29,0-1 9,-2-1 0,0 0-25,-1-1 8,-1-2 1,1-1-46,-2-1 26,0 0-34,0 0 5,0 0 6,0 0 23,0 0-26,0-1 1,-1 0 27,1-1-27,-1 0-4,2-2 4,0-1 27,1 0-30,2-1-6,1-1 0,2-2-3,1 0 3,3-2-9417,1 1 12693,2-4 1,1-1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1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1 119 8774,'5'8'2313,"-2"-1"-1658,-3-7 1469,0 0-1970,46 1-82,-22-5-2,39 0-33,-33-8 41,1-1-75,-1 0-3,-1 0 45,-1 0-45,-1 2-300,-4 0-457,-3 1-391,-5 2-543,-3 0-616,-5 2 2307,-3 1 0,-2 3 0,-2 1 0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5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206 39 14927,'8'-21'907,"-2"4"-756,-6 16 0,0 1-196,-2 0-44,0 0-43,-1 0-11,2 1 12,0 0 78,-1 1 53,0 3 44,-2 4-35,-2 2 44,-2 6 62,-2 2 36,-1 4-19,-1 3-9,0 0-25,-1 3-62,1 0 26,1 2-54,-1 1-5,2 0 0,-1-1 0,1 0-3,0-1-6,2-2 0,-1-1 1,3-2-1,0-2-47,1-2 45,1-3-65,1-2 70,2-3 3,1-2 0,-1-2 36,1-3 18,-1-2 32,1-1-13,0-1-949,-2-1-670,1-1 300,0-4-950,0-1-1774,0-6 3970,-1-3 0,1 6 0,0 0 0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6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13952,'45'36'235,"-1"-7"-173,-17-23-56,3-1-1,3-1 4,-1 0-9,1-1 53,-1-1-53,1-1 3,-2 0 30,2-1-30,-2 1 67,2-1 11,-1 0 0,-1-3 26,-2 0-99,-1-3 73,-1-1-44,-3-1 16,-2 0 20,-2-1-12,-3 0 1,-2 1 28,-3 0 80,-3 1 15,-4 1 3,-1 1-57,-3 0-41,0 0 53,-1-1-56,0 1 44,-2-1-24,0 1-37,-3-1-34,-1 1 42,0 0 4,0 1-77,1 2 1,-1 1-6,1 1-59,0 0-19,-1 0-4,-1 0 12,-1 4-16,-2 1-12,-1 7 28,-1 2 61,-1 3-55,1 3 64,-1 2 5,1 1-5,1-1-5,2 0-29,2-2 26,1-2-29,2-1-7,2-2 38,1-2-56,1-2 18,0-2-26,1-1 61,3-2 4,3 0 5,4-2 50,4-1-42,5-1-8,4-1-240,4-1 72,3-3-3,3-3 73,1-3-25,0-3 33,-2-1-53,-1-2 34,-3 1 56,-3-1 28,-4 2 25,-3 0 78,-3 2 12,-5 3 19,-1 1 6,-4 2 19,-2 1 0,-2 2-19,-2 1-454,0 5 34,-1-1 305,0 4 81,1 0 71,-2 1-35,1 3-64,0 1 9,-1 1-26,0 0 26,-1 0-17,1-1 8,-1-2 11,1-1 34,-1-1 9,1-2-20,-1-1 2,1-2 34,0-1 20,0-1 890,2 0-1016,-1-5-17,1 0-213,2-6-148,1-3 70,4-2 8,2-3 62,4-1 87,3 0 55,2 2-19,0 1 45,1 4 53,-4 3 3,-2 3 50,-4 2 0,-3 3 45,-3 0-84,-2 1-137,-1 3 70,0-1 53,0 2 0,0 0 8,0 0 90,0 1-53,0 1-39,1 0-1,0 1-5,3 0 3,-1 0 31,1 1-29,0 0 4,1 0-4,1 0 48,0 0-53,2-1 0,2 0-114,2-2-600,2 1-227,2-2-295,2-1-169,2-1-435,4-2-1480,4-1 3320,-3-2 0,-9 1 0,-5-2 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7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18 16825,'-24'-9'711,"4"1"-711,12 8-42,0 0-143,-1 1 3,1 4 40,-1 2 27,-1 4 8,1 2-16,0 2-34,3 1 51,1 1 70,1 0-51,3 0 34,0-1-1,1 0 1,1-2 8,2 0 43,2-2-32,1-1-11,1-1 40,-1-2 5,0-2 2,-3-1 52,-1-1 24,-1-1 12,0-1 24,-1 1 52,0-2 2,0 1 8,0 0-8,-2-1-25,0 1-40,-1 0-33,-2 0-70,-1 0-5,1-1-365,0 0-8,0-1-36,3 0-163,-1 0-316,2-1-564,1-1-492,0-4-327,2-1 12106,1-2-7373,9 16 1,-7-8-1,5 15 1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7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9175,'1'13'3091,"0"-4"-2338,-1-9 2863,0 0-3194,0 3-69,0-1-48,0 2-27,-1-3-10,0 0-16,-1 0-28,-1-1-70,0 1-84,1 0-70,-1 0-137,0 2-28,-1 0 36,-2 1 9,-3 2 25,1 0 8,-2 2-25,2 1-20,1 0 20,2 1-3,2-1 29,0 0 16,3 1-17,-1 0-8,1 0 16,2-1-16,2 0 25,5 0 25,3-2 45,4 0 0,4-2 0,2-1-3,4-2-2,1-1 2,0-1 3,-1 0 0,-4-3 62,-2 0 41,-3-2 4,-3-1-12,-3 0 17,-2 0 28,-1 0-9,-2 0-10,-2-1-121,-1 1 3,-2-3-3,0 1 2,-1-1-2,-3 0 0,-2 0 0,-4 0 45,-3 1-36,0 0-4,-1 0 23,0 1-28,2 1-8,0 1-34,1 0 36,1 2-39,1 1 12,0 0-29,0 0-33,1 0-37,0 2-41,1-1-328,2 1-656,-1 0-817,1 0-1549,-1 1-1074,1 0 4597,-1 1 0,2-1 0,1-1 0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39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86 16296,'-11'41'78,"3"-6"-44,5-26-26,0-2 1,1-1-1,1-2 26,0-1-23,1-1 1296,0-1-1108,0-6-78,0 0-121,1-6-65,-1 0 12,2-2-42,0-2-70,1 0-9,2-1-2,1 0-23,2 1 3,1 0 45,0 2-23,1 2 23,0 2 19,0 3 1,0 0 41,0 3 12,1-1-4,0 2 29,0 0-25,1 2 25,-2-1-37,0 1 28,-1 0-27,-2 1 80,-1 1-72,0 0-585,-1 3-177,-1-1-59,-1 1-22,-2-1-429,0 1-405,-1 0-1395,0 1 3153,0-1 0,0-2 0,0-1 0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45.9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47 16777,'6'-20'149,"-1"4"-88,-5 13-19,0 1-30,0 1-29,0-1 658,0 1-518,-1 0-36,-1 1-56,0 0-31,-1 2-62,1-1-5,0 1-56,1-1-70,0 2 19,-1 0 70,-1 3 96,-1 3 5,-2 2-2,-2 3 10,-2 3 1,-1 0-6,0 2-45,1 0 0,1 0 42,1 0 1,0 2 2,0 1 5,0 1 48,0 2-16,-1 0-37,1-1-3,-1-1 3,2-3 6,-2-1 55,1-3-10,1 0-15,-1-2 14,1-1-38,1-2-12,1-1-12,1-3-66,1 1 0,1-3 8,0 0 16,2 0 10,-1 0-1,1 0 11,0 0-11,0 0 9,0 0 30,0-1-2,0 0-26,0-1 34,0 0 28,0 1-22,0-1-3,1 0-3,1 0-3,1 0-498,1-1 42,-2 0-118,2 0-120,-1-1-247,1 0-149,-1 0-385,1-1-160,1 0-151,0 0-182,2 0 11801,-1-1-7373,-28-4 1,19 3-1,-22-1 1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47.6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1 214 14582,'91'-13'83,"0"0"1,1 0 0,-1 0-1,1 0 1,12 0 0,4 1 0,-16 0-1,-32-4 105,-36-7-143,-12 8 16,-2-4 54,-5 7 0,-3 3-9,-1 2-8,0 2-44,-1 3-46,0 0-25,0 1-19,-2 1 30,1-1-39,-1 1 43,1 0 100,0 0 8,-1 0-8,1 0 6,-1 0 2,0 0-8,0 1-98,-1 1-64,-2 0 19,-4 4 45,-2 2 45,-4 3-12,-3 3-33,-1 3-5,0 2 5,-1 1-3,3 2-3,2 0 6,1 2 3,2-1-3,1 1-31,2-1 23,2 1 5,0-3 3,3-2 0,0-1 0,1-3 11,1-1-8,0-3-3,1 0 0,0-1 3,1-2 2,0 1-5,-1-2 42,1 1 12,-1-1-1,-1-1-17,1 0 26,0-1 8,0-2 8,1-1 1,-1 0 845,1-1-1036,-2-4-90,3 0-61,1-3-98,4 0 97,4 0 116,3-1 22,4-2 31,4 1-3,2 0 64,2 1-30,-1 2 2,-1 2 9,-3 1-42,-3 2 14,-2 0 75,-3 0-2,-2 1-37,-1 1 8,-2 0 32,1 3-4,-2-1 1,0 0-28,-2 1 36,0 0 30,0 1 15,-1 1-11,0 0 2,1 2 1,-1-1-37,1 2 0,-1-1 0,0 0-9,1 1 1,1-1-62,0 1 67,3-1-56,0 0 56,2-1 3,3-1 0,1-2 34,3 0 2,4-1 1,2-3 24,5 0-16,3-1 62,4-2-46,3-2 4,1-3-60,-1-3 79,-2 0-14,-3-1 34,-5 0 22,-5-2 5,-3 1-7,-5 0 32,-2 0 24,-4-1-7,-1 1 12,-3 1-3,-2 0-34,-2 2-36,-1 1-25,0 1 20,-4 2-29,0 2-36,-2 0-36,-1 1-6,1 0-9,-1 0-69,1 2-34,-1-1-45,0 1 0,0 0 9,-1 1 8,-1 2 8,-1 2 45,-1 4 17,0 3 28,0 1 3,1 1 6,0-1-29,3 1 0,1-1-8,1 1-11,3-2-22,1 0-4,1-2 1,3 0 72,3-1 31,6-1 3,5-2-11,5-1-235,4-2-37,6-2 53,3-1 43,5-4-37,2-1 31,1-5 39,0-2-34,-3-1 98,-3-1 90,-4 0 37,-5 1 24,-5 1 29,-6 0 81,-3 1 33,-5 3 37,-4 1 8,-2 3-89,-2 1 545,-1 2-943,-2 4-61,0-1-12,-1 2 81,1-1 177,-1 2 50,-1 1 3,0 3 6,-1 1 39,1 1-42,-2-1-3,1 0 0,0-2 89,0 1 43,0-1-9,0 0 20,-1-1-28,0-1-17,1-2 25,1-1 62,1-2 53,2 0 492,0-1-766,1-5-23,0-1-109,0-6-201,3-1 41,2-3 101,5-3 14,4 0 34,3-1 56,2 1-53,2 2 69,-1 4 62,-3 4 45,-3 3 0,-4 3 96,-2 1 27,-2 2-78,-3 0 25,0 0-70,0 3 5,-2 0-5,1 3 98,0 1 25,2 1-25,-1 1-16,0 2-29,1 0 0,-1 1 9,0-1-20,-1-1-34,1-1 3,0-1 28,-1 0-36,1-1 0,1 0-3,1-1-526,3 1-757,2-2-952,5-2-1430,4-1 3665,0-1 0,-7-1 0,-3 0 0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49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88 145 14977,'37'-17'-104,"-5"1"99,-24 6 5,1 0 36,0 0-27,0 1 97,-1 0 73,-1 1-19,1 0 19,-3-1 14,1 2 82,-2-2 44,-1 3 8,0-1 7,-1 3 35,-1 0-2,-1 3 145,0 0-643,-2 5-3454,-9 14 3590,-8 13 4,-4 6-66,-3 5 144,7-9-51,-1 1-33,2 1 39,1 0-42,1-1 3,2 0-3,1-2 3316,4-1-3349,0-2-1,3-1 225,1-4-225,1-2 29,2-2 5,1-3 0,0-2 0,0-2 8,1-3 31,-1 0-39,0-4-154,1 0-344,0-3-1683,0-2 848,0-5-910,0-4-1171,0-7 3414,0 0 0,0 4 0,1 4 0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0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7 345 15629,'-7'28'48,"8"-4"5,23-12-47,6-1 5,7-3 42,7-2 9,7-3-9,5-1 17,5-5-70,2-3-869,1-4 567,-1-4 36,-3-2 115,-2-2 111,-4-2 246,-5-1-169,-6-3 33,-6-1 19,-7 0 63,-5-1-38,-6 0-32,-6 1 16,-3-2 33,-5 2-24,-2 1-1,-3 1 9,-2 3 592,-3 2-611,-2 4 10,-2 3 62,0 2 50,0 4-47,1 3-171,0 1-8,-2 2-118,-2 6 126,-3 6 64,-4 9 54,-3 7-15,-3 7-7,-1 5-46,-2 3-50,2 2-6,1-1-2,1 0 2,3-3 1,3-2-32,3-3 35,2-4-32,1-3 28,4-4-55,0-4-1,3-3 9,2-3 47,2-2-58,0-3 30,1-2-10,0-2-10,0-2 21,0-2 33,0-1 103,2-2-49,-1 0-49,2-1-5,1-1 56,2-1-56,3-2-8,5-2-40,4-2 40,4-2-62,5-1 25,3 1-129,2-1 60,2 2 105,2-1-36,-1 3-16,-1 0 55,-3 3-83,-4 2 80,-3 2-44,-4 1 8,-2 1 37,-2 2-1,-2 1 9,-1 1-8,-2 1-23,-2-1 31,-2 0 6,-1 0 2,-2 0 26,-1-1 36,-1 1 28,-1-2-37,0 1-61,-1-1 0,1 0-5,-1 0-4,0-2-52,0 1-1,2-2-19,0 0 81,1 0 73,2 0 84,3 0-23,5 0-30,4-3-68,6-1-36,3-5-3,4-2-42,2-2-61,0 0 28,-1-1 50,-1 0 28,-3 1 42,-3 1 11,-4 2 62,-5 1 25,-3 2 19,-4 2 1,-4 0-3,-2 1-1,-1 1 18,-1 0 1587,0 2-1708,-2 1-11,1 0-8,-2 1-34,2 0-3,0 1-56,-1 0-11,-2 2 37,-2 1-1,-3 3 29,-3 2-74,2 0-33,0 1 28,4-2 39,0 1-13,3-2-4,0 1-22,2 0 31,0-1-6,1 0-185,0 0-430,0 0-326,1-1-492,3 0-516,3-1-1330,4-3-280,4 0 3618,1-2 0,-7-1 0,-2 0 0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0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11 17223,'-22'-6'67,"2"1"-67,10 7 3,-1 3 33,-1 3-36,-2 3-6,2 1-64,0 1-28,2 0 28,2 1 6,2-2-40,3 1 34,1-1 9,2 0 8,0 0 8,1 0 36,3 0-27,1-1 36,2 1 0,0-1 8,0 0-8,0-2 6,-1 0 0,-1-2 72,-2-2-70,-1 0 37,-1-1-45,-1-1-89,0-2-483,0 0 85,-3-1-118,-3 0-128,-5-1-304,-3-1-528,-3-3-1347,-2-3 2912,3-1 0,6 3 0,4 2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2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0 17769,'-24'34'-1442,"6"-6"145,14-16-507,2-1-1024,1-1-982,0-1 13640,1-3-7373,21-48 1,-15 33-1,15-37 1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1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13390,'0'0'0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2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64 15237,'24'-20'82,"-4"4"-85,-19 10-34,0 0-33,1 1 0,-1 0 70,0 2 84,-1 1 558,1 2-581,-4 2-16,1 1 33,-6 4-69,-1 0-4,-3 3 29,-3 3-34,0 0 0,0 2-34,1 0-19,3-1 17,1 2-26,2 0 9,2-1 8,2-1 40,1-1-40,2-3 39,0 0 3,1-1-69,0-2 30,1 0 14,2-1 28,1-1 5,2-1 48,1-1 29,1-1-21,2-1 46,3-1-29,3 0-42,3-2-27,2-3 52,3-3-16,0-3-42,1-2-3,1-2 0,0 0-87,-2-1 23,0 2 2,-3-1 17,-2 2 37,-3 1-26,-2 2 34,-4 3 0,-1 1 0,-4 2-11,-2 1-42,-2 2-781,0 0 985,-1 5-28,0 0-25,0 4 0,0-1 0,0 3 20,0 1-32,0 2-4,-3 0-12,0 2-9,-3-1-55,-2 1-1,0-2 1,0 0 0,2-2 2,0-3-8,3-1-42,-1-2-20,3-2 18,0-1 433,1-2-389,0-3-275,3-2 18,3-7 52,4 0-7,3-5-29,5-1-28,3-2 81,4 0-8,2-1 98,3 2 93,0 2-40,0 3 34,-3 2-59,-3 3-3,-4 3 0,-3 2-41,-4 1 114,-3 3 151,-2 1 145,-1 3-10,-1 3 11,0 4-56,-2 1 8,0 2-20,-1-1-33,0 1-98,-1-1-19,-1 1 19,1-1-45,-2-1-50,2 0 0,-1-2-6,1 0 3,-1-2 0,2 0-9,-1-1 4,1-2 5,1 0-6,0-2-30,2 0-754,-1-2-139,1 0-178,-1 0-523,1-1-1164,0 0-322,-1-2 3116,0-3 0,-3 2 0,-1-1 0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3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9682,'34'-12'-1316,"-15"3"0,-3 9 0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4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363 247 15069,'-23'-1'-123,"2"0"90,10 0 30,-1 1 3,-3 0-9,-1 0 9,-1 0 96,-3 0 10,1 1-28,-1 2-5,0 1-20,1 2-8,1 0-42,0 2-3,0 0-45,1 2 0,0 0-16,1 1-12,2 0-33,2 0 16,4 0 84,2 0-2,3 0-65,1-1 20,2 1 53,1 0 0,5-1 36,3-1 79,6-1-112,2-1 22,5-3-19,2-2-12,3-1-30,3-4-267,1-3 35,2-6-1,1-5 42,0-3 121,-1-2 106,-2-2 33,-3-1 65,-4-1 0,-4 0-25,-3 0 8,-3 0-19,-3 0-59,-1 2 78,-2 1-36,-1 1-43,-1 1 4,-2 2 56,-1 1-62,1 3 0,-2 3 2,-1 1 35,1 4 61,-2 2 45,2 3 274,-2 1-302,-1 5-9,-1-1 143,-2 4 258,-2 0-171,-2 4-118,-3 2-58,-1 3-45,-2 0-107,0 1-8,2-1-3,1 1-41,1 1 35,1 0-36,1-1 3,1 2 37,1-2-74,2 0 71,1-1-45,2 0 50,1-2 3,0 1 0,0-3 0,0 0-3,0-1-2,0-1-4,1-1-27,2-1 30,0-2 1,0-1 5,1-1-6,0 0 3,-1-2 0,1-1 3,-1 0 6,1-1 72,1 1 12,1-1-37,4 0-2,2-2-15,3-2-8,4-3-28,2-3-193,3-2-96,2-1-30,2-1 53,0-1 73,0 1 50,-2 1 54,-2 0 80,-4 2-44,-2 2 50,-5 1 3,-2 2 9,-5 3 61,-1 1 36,-3 1 1070,-1 1-1106,-3 3-17,1-1-16,-3 2 58,2-2-25,-3 2-17,1 1-53,-2 0-62,1 1-41,1-3-4,2 0 37,1-1 26,1-1-444,0 1 595,4-3 122,-1 0-52,6-3-74,-1-1 4,1 0-65,0-1 39,-1 1 34,-3 0-9,-1 3-27,-2 0-211,-1 1 194,-3 4 8,1-1 8,-2 1 42,3-3-321,-1 2 201,0 1 70,-3 4 17,-1 4-87,-1 0-34,-1 3 23,0-1 2,2 1-24,0-2 27,1-1-47,1-1 45,1 0-37,0 0 45,1-1-6,0-1-44,1 0-12,0-1 1,0-1 24,0 0 32,1 0-1,3 0-39,2 1 45,3-1 3,1-1 3,2-2 27,1 1-24,3-3 44,2 0 8,3-1-61,3-2-162,2-1-90,0-3 31,1-2 134,-2-2 84,-2 0 3,-2-2 70,-3 0-28,-3 0 31,-2 0 50,-2 0-36,-1-1-81,-2 1 89,-2-1-42,-2 1-17,-1 0 9,-1 3 8,0 1-16,-1 3-4,-1 1 12,0 2-1120,0 2 1075,0 4 160,-1 1-20,-1 4 98,-1 0-3,0 1-64,-1-1-48,0 0-3,0-1-61,-1-1-59,2 0-42,0 0 34,1-2-62,0 0 16,1-1 1,1 1 0,0-1-9,0 1 26,0-1-17,5 0 19,1 0 34,6 0-476,2-1-151,6-2-272,2 0-282,4-1-539,2-1-1220,1-1-311,2-1 3251,-3-1 0,-12 2 0,-6 0 0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5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15263,'-58'30'338,"9"-2"-276,38-11 8,0 1 11,2-1-36,0 2-37,2-3 46,1 1-49,2-3-5,1 0-5,1-1-57,1 0 59,1-2 0,0 0 1,0-1-7,3-1-27,2-2 36,6-1 45,2-1-37,5-2 54,5-2-26,5 0-33,5-1-3,5-4-356,3-1 99,3-5 86,2-2 171,1-2 45,1-1-43,-1-1-2,-4-1 9,-3 1 55,-8 1 68,-6 1 39,-7 1-48,-6 2 11,-4 0-64,-3 1 62,-3 0-6,-2 1 59,0 1 97,-1 0 68,0 3 12,-1-1-82,-1 2-132,-1 0-61,-1 1-79,-1 2-5,0-1 0,-1 1 2,-1-1 40,-1 2-36,0 0-1,0 0 20,-1 0-28,0 1 0,-1 1 8,-1 3-8,0 3-2,-2 0-60,2 2 12,-1 1 13,3 1 4,0 1-37,4-1 19,-1 1-19,4 0 0,1 0 17,1 0 17,1-1 30,3 0-44,5 0 44,4-1-56,4-1-114,4 0-272,3-2 67,5 0 28,3-2-447,3-1-337,4-2-143,1-1-498,3-1-499,-2-2 2277,-2-1 0,-17 0 0,-8 0 0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5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30 17508,'-23'-16'221,"2"3"-254,15 12-4,-3 1-5,0 0-56,-1 1-30,1 3-12,-1 1 42,1 2 56,0 3 33,1 1-89,0 2 11,1 0-11,1 3 12,2-1 41,1 2 36,2 1-52,1-1 16,3 0 3,1-2-22,4 1 22,3-4 42,-1-1-3,1-1-50,-2-4 50,-2 0 3,-1-3 3,-3 0 111,-1-1 774,0-1-1266,-6 0 123,-2-4-44,-5 0-99,-1-4-330,-1 0-568,-1-1-911,2-1-2438,2 1 14475,0-2-7759,50 34 0,-33-22 0,38 27 0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3:57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390 34 15167,'-21'-16'1003,"3"3"-746,10 10-125,1 2-17,-2 1-54,0 0-16,-3 0-11,0 0 11,-3 1-40,-1 2 29,-1 3-23,-1 0 23,-1 3-34,-1 0-3,0 1 3,1 1 5,-1 0 29,2 2-34,1-1-70,0 2 8,2 1 54,1 0 5,1 2-47,1 1-12,2 0 9,4 0 0,1-2 50,3-2-3,2 0-64,0-2 26,0-2 35,3-1-61,0-2 42,3-2 28,0-2 53,2 0 26,2-3-18,3 1 46,4-1-54,4-3-17,5-2-30,2-5 36,4-2 3,1-3 0,0-1-40,0-2 65,-2-1-17,-2-2 1,-3 1-10,-2-1 1,-4 0-39,-4 3 27,-3 1 74,-3 4 33,-4 3 25,-4 4-17,0 3-478,-2 2 218,-2 5 112,2 0 140,-2 7-132,0 0 1,2 3 44,-1 0-45,1 1 1,0 0-6,0 0 5,1-1-5,2-1 2,3-1 1,3 0-6,2-1 36,2-2-36,2 0 0,4-2 0,2-2-257,3-2-491,1-2-153,1-1-463,0-1-703,-2-4-2085,-4-1 4152,-5-2 0,-6 3 0,-5 1 0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5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21 16346,'-25'46'31,"3"-6"-31,11-24-3,0-1-50,1 0 45,1 1 5,0-1-3,2 0-30,0-1 27,1-2 9,2-2 6,1-1 30,0-2-36,1-1 0,1-3 0,-1-1 1249,2-1-1249,0-6-70,0 0 65,0-7 5,0 1-37,0 0-5,0-2-56,0 0 3,0-1-39,0 1 27,1-2-33,3 0 37,2-1-12,4 1 25,2 0 3,2 1 17,1 2 17,1 2-62,0 1 71,1 1 7,-1 2 4,1 1-4,-1 1 1,2 0 36,1 1-3,3 0 3,0 0 0,2 0-6,1 0-27,-3 2-4,-2 0-24,-3 0-29,-5 1 20,-4 0 70,-3 2 73,-1 0-11,-3 3 36,1 2 8,-2 1-8,1 2 8,-1 1-27,0 0 19,0 2-11,-3 0-6,-2 2-20,-3-1-10,-1 0-46,0 0 1,0-3-6,0 0-8,2-3-62,1 1-9,1-3-10,2 1-15,2-4 14,0 0 93,1-2 0,6-6 120,1 0-81,9-6-42,4-1-8,6-3-1,6-2 7,2-1-7,1 1 9,-1 0 0,-5 3 0,-4 2-8,-6 4-43,-6 2 15,-5 2 33,-4 3-2,-2 0-597,-2 1 602,0 3 159,0 0-106,3 5 1,0 0 150,2 2 59,-1 1-123,0 0-59,-1 1-19,0 0-28,-1 0-32,0 1 4,0-1-3,-1-1 2,1 0-5,0 0 0,2 0 0,0-1-11,1 0 11,1-2-3,1 0-75,3-1-787,1 0-303,3-1-406,3-1-529,2-2-1036,4-1 1037,-2-2 2102,8-3 0,-16 2 0,2-2 0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6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44 17223,'-67'-9'358,"10"5"-352,40 10-1,-2 3-2,1 3-3,0 0-8,2 1-104,2 1-12,4-1-16,2 1 54,4 0 38,1 0-39,3 0-2,0-1 38,4 0 6,1-1 37,7-2-28,1-1 33,2-3 0,3-1-3,1-2-142,1-1-3,2-2 56,0 0 13,1-2 21,-1-3 61,-1-2 70,-1-2 19,-4 1 60,-3-1 27,-3 0-8,-3 0-28,-4-1-31,-1-1-75,-2 0 2,0-1-27,-3-1 24,-2 0-33,-4-1-2,-2 0-4,-1 2 6,-2 1 0,1 1-6,2 2-38,1 3-15,2 1-6,2 1-24,1 1-34,2 1-59,2 1-1532,0-1 1680,7 1-100,4 1 70,8 1 19,4-1-70,4 1 42,5-2 12,1 0 16,2 0 36,0 0-2,-1 0-45,-1 0 56,-4 0 3,-3 0-3,-4 0-25,-4 0-12,-5 0 29,-3 0-3,-4 0 5,-2 0 6,-2 0 893,1 0-803,-2 3 140,0 0 36,-2 4-107,-2 0-41,-3 2-31,-1 1-34,-1 0-50,0 0-3,1-2-9,0 0-33,2-2 42,0 0 11,2-2-2,1 0-1,1-1 1,1-2 7,0 0-184,7-6 82,2-1 41,10-7 0,3 1-25,4-3 25,4 0 0,2 1-16,0 1-20,0 2 75,-3 2-56,-2 1 54,-4 3-37,-6 2 45,-5 1 3,-5 2 95,-3 0-95,-1 0 246,-2 0-36,1 4-3,-1-1-42,2 5-53,-1 0-62,0 1 17,1 1-65,-2 1 40,1 0-36,-1 0 2,0 1-6,0 0-5,1 0 3,-1 0-3,1 0 3,0-1 3,1-1 36,1 0-42,0-2-45,1 0-36,3-2-376,2 0-246,4-2-431,4-1-826,5-2-1456,4 0 3416,1-2 0,-10 1 0,-6 0 0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6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60 17550,'-55'-13'-50,"8"4"41,31 9 1,0 1-62,-1 2-17,0 4 9,0 2 25,1 3-1,0 1-27,1 3 20,1 1 7,2 2 10,2 1-26,3-1 0,2 0-9,3-1-8,1-1 34,2-2 48,3-1-32,2-3-16,4-1 53,2-4 3,1-1 42,3-2 16,2-3 18,3 0-35,2-5 43,2-1 3,0-5-3,-1-1 11,-2-1 8,-4-1 0,-4 0 15,-3 1-15,-4 0-103,-3 0 47,-3 0-41,0 0 47,-1 0-56,-1-1-79,-2 1 1,-1-1 28,-1 3 13,0 0 4,2 4-46,-1 2-108,2 2-15,1 1-565,0 1-317,0 0 1084,5 1 90,2-1-12,5 1-16,5 0-6,2 0-53,5 0 5,3 0 62,1 0-70,3 0 0,1 0-73,3-2 73,1 0 34,3-2-34,1-1 0,-1 1 0,-5-1 36,-4 1 62,-6 0-8,-5 1-20,-4 0 36,-4 0-8,-1 0-8,-1-1-12,-2 1 37,0 0 311,-2 1 83,-3 1 482,0 0-1077,-4 5 32,1-1 54,-3 5 3,0 1 59,-1 1-54,-1 3 26,1 0-31,-1 1-3,1-1-9,1-1-41,2 0 41,0-1-35,2-1 10,0-1-2,1-1 2,0 0-19,0 0-17,3-1-17,1 1 0,5-2 17,4 0-397,3-1-113,5-1-47,5-2-219,4-1-78,6-1-258,4-2-333,3-2-358,3-2-1420,1-3 3293,-6 1 0,-17 4 0,-9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2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13282,'7'8'2916,"-1"-2"-2107,-6-6-829,0 0-957,-1-2-582,1-2-598,-2-3-2337,4-1 14324,0-1-7373,-3 21 1,2-11-1,-5 18 1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7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275 320 17396,'-14'-18'163,"1"4"-163,5 12-45,-1 2-25,-1 0-34,-2 0 9,1 0-3,-3 1 45,0 2 16,-2 2 29,0 5 8,-1 1 3,0 3-3,0 0-9,0 3-44,1-1 0,3 0 47,2-2-38,2 0 2,1-3-31,3 0 22,2-2-30,0-2 31,2-1-23,1-1 11,0 0 1,0-1-1,1 0 37,3-2 25,4-1 70,4-1-70,3 0-53,4-4-26,4-2 9,3-7-19,2-3-1,2-4-8,-1-4 45,0-1-9,-1-3 1,-1-1-124,-1-2-75,0-3 10,1-1 71,-1-4-17,2 0 0,-1 0 168,-3 5 28,-4 6 359,-6 8 257,-6 7-146,-4 7-179,-3 4-114,-1 2-211,0 5 34,-2 1 202,-2 7 10,-2 2-46,-2 3 18,-1 5-32,-3 3-38,-1 2-18,-1 2 7,-2 2-50,1-1-53,-1 0-5,1-1-29,1 0-19,2-2 8,2-2-14,4-2-2,2-3-9,2-4-62,1-2-557,2-3-293,3-3-477,2-4-701,5-2-1463,1-2 3623,0-1 0,-5 0 0,-3 0 0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7.7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11342,'96'-5'-713,"-29"1"0,-50 3 0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8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1 16693,'-23'5'-2,"2"0"-4,12-5 0,0 0-30,-1 0 33,-1 1 3,0 1 9,0 2-1,0 1-8,0 1-3,0 0 3,0 2-11,-1 1-31,1 0-20,-1 1-19,3-1-6,1-1-19,2 0 8,2-1-17,2-1 62,2 0-9,0-1 9,0-1 45,1 0-37,2 0 37,2-2 5,1 0-3,1 0 3,1-1-58,3-1-278,2 1-17,4-1-38,2-1 35,3-2 74,2-3 33,2-3-28,1-1-26,-1-1 79,0-2 73,-2 1 118,-4-1 36,-1 1 44,-5 1 57,-4 3 115,-3 2 426,-4 4 119,-2 1 303,-1 1-1179,-3 5 115,0-1 118,-3 6-48,0-1-70,0 1-39,0 1-14,2-2-9,0 1 26,2-2-26,2 0-28,0-2 57,1 0-32,4-1-901,4-1-294,7-2-734,4-1-1315,4-2 3309,0-2 0,-10 2 0,-4-2 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08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0 18564,'-41'82'168,"7"-12"-160,24-46-2,2 1-6,0-1-9,2-2-33,1-1 6,2-2 2,1-2-8,2-1 34,0-1-42,0-2-4,2-1-405,1-3-235,3-1-241,0-2-325,2-2-625,1-1-1473,1-1-657,-1-2 4015,1 0 0,-5 0 0,-1 0 0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10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1 15912,'-25'3'751,"0"1"-558,4 1-90,-2 1 4,-1 1 10,-1 3-30,-1 0-34,1 1-11,1 1-5,1 1-29,2 1-5,2 0-3,2-1-34,3 2-52,1-2 7,2 1 9,3-1-11,1 0-6,3-1-11,2 0 11,1 0 34,1-1-17,0 1 25,3-1 12,3 1-12,4-1 39,3 1 6,3-1 0,3-1 3,2-2-3,3 0 0,2-2-414,1-2-146,3 0-107,3-3-346,2 0-433,2-1-796,1-4-1709,0-2 3951,-5-2 0,-14 3 0,-7 2 0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10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 37 9970,'11'16'2817,"-3"-3"-2232,-8-13 1664,0 0-2143,-8-14 1,4 10-18,-6-11-10,6 13 10,-2 0-44,2-1 34,0 2-26,1-1-50,0 1-3,0 1-6,1 0 0,0 0-38,1 0 35,-1 0-44,0 0-17,-2 0 0,0 0 6,-2 0 38,-1 0 26,-1 0 9,-1 3-9,0 0-62,0 1 17,-1 2 45,1 1 0,0 1-53,0 0 28,0 1 25,1 1 0,1 1-3,1 1-61,1 0 2,2 0 1,1 1 16,1-1-17,1-1 54,0-1-45,1-1 8,3 0 6,2 0 39,5-2 44,3 1-7,4-2 16,5-2-8,4-2 8,5-2 34,3-1-23,2-3-22,2-3 20,-2-2 19,-3-2 25,-3 0 9,-7 0 62,-5 0 61,-6 2 8,-5-1-44,-3 0-40,-3 0 48,-2-2 17,0 0-37,-3-1-83,-2 0-74,-5 1-30,0-1-3,-3 2-6,0 1-38,-1 2-43,1 0-42,0 3-56,0 2-42,2 1-39,0 2-341,0 1-331,2 3-431,0 2-819,3 4-1670,0 1 3858,2-1 0,3-4 0,0-2 0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13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24 167 15223,'-10'23'17,"1"-5"-20,7-11 3,1-2 3,0 0 42,1-1-45,0-1-6,0 0 4,0-2-393,0 0 529,0 1-27,0 1-99,0 1-2,0-1-1,0-1 4,0 0-4,0 0 830,0-1-799,2-1-28,0 0 29,2-2-32,0-3 49,1-1-52,2-4 1,2-1 0,3-4-3,1-1-34,1-3 32,3-1-52,1-1-52,1-1 72,1 1-83,1 3 47,-1 1 17,-2 4-1,-2 2-24,-1 4 33,0 1-8,-1 1-20,0 1 12,1 1-46,-3 1 34,-2 1-13,-3 1-40,-3 0 126,-2 3 0,-2 0 81,0 4 6,0 1 30,0 1-19,0 2 9,0 0-1,-2 0-16,0 0-20,-2-1 0,-1-1-17,0-1-17,2-1-36,-1 0 0,2-3-36,0 0-17,1-1-9,0-2-106,1 1-20,0-1 118,0 1 28,0-1 42,1 0 9,1-1 52,3 0 29,1 0 0,3-2-9,3-1-76,1-3-5,5-2-44,1 0-29,3-1 39,-1 1-13,-1 0 41,-2 1 6,-2 2-6,-3 0 1,-2 1 2,-2 2 3,-2 0 3,-3 2 78,-3-1-302,0 1 168,-2 3 16,1-2 37,-1 3 143,0 0-20,1 0-50,-1 2 25,0 0-95,1 2 0,0-1-1,0 1-2,0 0-8,0 0-28,0 0 27,0-1-27,0 0 33,0 0-3,1-1 6,2-1 3,2 0 0,3 0 0,1-1-6,2 0-672,2-1-78,2-2-166,2 0-167,3-1-524,2 0-367,1-1 1977,-1-2 0,-8 1 0,-5 1 0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15.1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30 15881,'-27'-1'152,"1"1"-147,13 3 32,-2 1 16,0 4-53,1 2-37,1 1-16,1 1-17,2 1-19,1 1-9,1 0 0,3 1 11,1 0 31,2-1 50,2 0-33,0-2 31,0 0-37,3-1 36,1-2 9,4-1-28,1-2 28,2-2 9,1-1 89,3-2-17,2-1-47,2 0 83,1-4-55,2-1 25,-1-6-6,0 0-3,-2-2 20,-3-1 0,-2 0-92,-3-1-6,-3 0-34,-3-1 29,-2 1 2,-2 0 3,-1 1 0,-4 1 0,-2 1-9,-3 1 1,-2 2-54,0 1 18,-1 1 7,1 1-41,0 1-3,2 1-26,2 2-16,1 1-37,1 1-80,3 0-886,0 0 1000,7 3 92,2-1 34,8 3 62,2-2 2,5 0-27,3-2-34,3 0-3,-1 0 28,1-1-28,-3 0-9,-2 0 1,-3 0-1,-4 1-72,-3 0 73,-4 0-3,-3 0 11,-1 1 47,-3 0 51,-1 0 20,-1-1 604,0 1 580,0-1-1363,0 0-54,0 2-28,-1-1 143,-1 2 62,0 3-62,-3 0-3,0 3-31,-1-1 34,0 2 53,1-1 71,0 0-26,0 0-54,1 1-2,-1 0-5,1 0-37,-1 0 5,1-2-2,0-2-3,1-1 0,1-2-8,0-1 2,2-1 1017,0 0-1201,1-7-113,1-1-83,3-7 78,3-1 87,2-3 53,4-1 42,5 0 39,2 2 34,2 0 16,3 2 1,-2 1 36,-1 3 0,-2 0 151,-2 2 53,-2 1-61,-3 2-20,-3 2-53,-3 1-64,-3 1-6,-2 1-6,-1 0-55,-2 0 8,2 2-1,-2 0 52,0 2 2,1 0 2,0 3 43,1 0-8,1 3-4,-1 1 12,1 1-37,0 1 1,-1 1 36,1 0-40,0 0-5,1 0 0,1-1 0,2 1-5,0-2 2,4 0-218,0-1-499,5-2-56,2-1-212,4-1-60,4-4-467,3 0-408,4-3-846,2-3 2769,1-2 0,-15 1 0,-5-1 0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15.7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39 16570,'-21'-17'493,"1"2"-429,9 12-19,-3 2 42,-1-1 33,-2 1-5,0 1-3,-2 1-22,0 3-90,0 1 0,0 4-53,2 0 16,1 3-22,1-1-2,2 1-9,3 0-17,2-1 0,2 0 6,3 1 11,1-2 14,2 0 22,0 0-2,0-2-14,2 1 13,2-2 34,3 0-5,1-2 5,2-2 3,3-1 53,3-2-2,3 0-51,3-2-95,1-3 41,1-4 46,-1-3 8,-2-2 62,-1 0 16,-5 0-70,-2 0 37,-3 1 8,-3 2 29,-2 3-21,-2 2-16,-2 2-11,0 2-1115,-1 1 851,-1 6 124,0-1 100,0 6-83,1-2 83,0 1-47,0 0 16,0 1 37,0 0 0,0 0 6,1-1 5,1-2-5,2 0 47,3-1-50,0-1-3,2 0 0,2-1-53,2-1-393,0-1 99,2-2 34,-1 1-1,0-1 70,0 0 12,-2 0-20,-1 0-110,-2 0-125,-2 0-202,-1 0-338,-1 0-631,1 0-1570,1 0 3228,0 0 0,-3 0 0,-1 0 0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16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287 381 16556,'-12'-23'238,"0"5"-196,7 18 31,-2 0-14,-2 0-14,-1 0 8,-4 3-6,-1 1-44,-3 5-3,-2 2 9,-2 3 61,-1 1-17,0 1-53,1 1-6,3 0-55,3-1-37,3 0 25,3-1-22,3-1-3,1-1 44,4-2-7,0 0-9,2-2 8,0-2 17,1 0-5,1-2 42,3-2 8,2 0 36,3-2-30,3 0 83,3-1 51,3-3-78,5-2-9,2-5-53,4-4 0,2-3-31,1-3-39,1-3-53,0-3-25,1-2-4,-1-3-139,0-3 160,-1-4-119,0-3 29,-3-2 42,-2-2 73,-3 0 97,-3 2 9,-2 4 311,-6 9 274,-5 9 34,-4 8-109,-3 7-230,-1 4-359,-1 2-78,-1 4 157,-2 3 219,-2 8 44,-4 6-39,-2 7-22,-2 6-12,-3 4-44,0 2-51,0 0-50,1-1-45,2-3-9,2-2-52,4-4-9,2-2 36,2-5-11,3-2-5,0-3-45,3-3-62,3-3-689,5-3-221,5-1-453,2-5-670,5-1-2164,2-3 4354,-2-3 0,-8 2 0,-6-1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4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189 220 15335,'7'-23'258,"0"3"-160,-7 16-20,0-1 82,0 2 25,0 0 487,0 2-681,-2 0-89,1 1-61,-2 1-34,1 1-20,1 2 188,-1 1 25,0 4 151,-2 6-73,-2 5-33,-2 4-3,-2 2-31,0 1 68,-2 1-43,0-1-36,-3-1-36,1 0 33,0-1 3,2 0 3,1-3 2,1 0-2,0-1-3,1-2-3,2-2 0,0-2 1,2-1-4,1-3 3,1-2-2,1-2 5,0-1 0,1-2 2,0 0 7,0-2 985,1-1-994,0-6-9,2-2-159,0-8 12,3-3 38,2-5 23,3-4 50,1-6 3,3-2-3,1-2 9,2-1 30,0 1 6,0 1-8,-1 4-45,0 3 11,-1 4 33,0 3-52,-1 2 7,0 2-18,1 1 38,0 2-2,2-1 2,1 2-2,1-1-26,1 0 17,1 2 3,-1 1 39,0 2-8,-1 2 8,-3 1 3,-2 1 6,-2 1 30,-3 1 1,-2 1-4,-2 0-24,-1 1 27,-1 2 26,-1-1 114,-1 1 222,1 0-440,-2 2 31,0 0-138,0 3 149,0 0 132,0 4 16,0 4-72,0 4-6,0 3-28,0 4-37,0 3 49,0 0-46,0 3 28,0-1-33,0 1-3,0-1-3,0-1-2,0 0-1,0-1 1,0 0-1,0-2 3,1-1-5,1-2 8,-1-1 0,2-2 5,-3-1 4,1-2 27,-1 0 6,0 0-31,0-1 40,0 0-15,0-1-36,0 1 3,0-2 0,0 0 5,-1-2 1,1-1 24,-2 0-24,0-3 33,2 0-34,-2-2 37,1-2-40,0 0 40,0-1 14,0-1-1621,0 0 1055,-1-1-151,1-2-515,-1-1-544,-1-3-476,-1-2-1223,1-3 13246,-1 0-7373,13 27 1,-8-15-1,9 23 1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31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19107,'4'27'3,"2"-1"2,2-12-2,2 2 0,0 2 5,1 1 1,0 2-6,2 1 30,1 1-33,0-1 0,2 2 6,0-1 25,-1 1-31,2-1 0,-2 0 0,1-1-3,-2-1 3,0-2 0,-1 0 0,-1-2-3,-1 1 3,0-1 0,-1-1-3,0 0 3,0-1 3,-1 0 0,1 0-3,-1-2-3,0 0 3,0-1-3,0-1-2,0 1-4,0-2 6,-1 0-2,1 0 2,0 0 3,0 0-6,-1-1 4,1-1 2,0 1 0,-1-1 0,0 0 0,-1-1-3,0 0 0,-2-2 3,-1-1 0,-1 0 0,0-1-3,-1-1 3,-1-1 0,1 0-1123,-2 0 339,1-5-257,-1 0-1179,0-7-1883,-1-1 13933,0-2-7592,2 33 0,-2-19 0,3 28 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31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62 15414,'-18'-18'613,"2"3"-473,12 9-6,0 1 32,0-1 46,1 2 138,0 0 56,1 2-151,0 1-848,1 0 593,1 5 151,0 2-56,4 5-87,1 3 37,4 5 34,2 1 7,1 2-24,2 1-54,-1 1 26,3 0-28,0 1-1,2 0-5,2-1-3,0 1 1,1-2-1,1-1 3,-2-2 0,-1 0 0,0-3 0,-1 0 0,0-2-3,-2-1 0,-1-2-5,-2-2 5,-2-2 0,0 0 0,-2-1 3,-1-2-2,-2 0-1,-1-2 3,-2-1 8,-1-1-1525,-1 0 646,1-1-859,1 0-1231,4 1-1544,1-1 14335,2-2-7373,-23 3 1,14-2-1,-19 3 1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32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116 575 14288,'-39'13'67,"6"0"-22,29-6-11,-1-1-26,1 2 82,-1-2 86,1 1-41,-1 1-54,1-1-73,1-1 57,0 0 5,0-1 64,1-1 79,1-1 36,0-1 2610,1-1-2834,1-6-25,0 1-162,2-8 75,1 2 84,0-3-84,3-2-8,1-1 25,4-2-17,3-2-8,5-3 42,4-2 47,6-3-47,4-2 19,6-2 34,3-1-2,3-3-435,1 0 437,0 1 0,0-1 0,-3 3 5,-1 1-5,-5 2-5,-3 3 2,-4 2 3,-5 4 5,-4 4 65,-5 2 9,-3 2 8,-4 3 25,-3 2 411,-2 1-444,-1 2 16,-3 1 9,0 2-648,-1 1 508,-2 5 36,2-3-6,-2 2 1,2-3 5,-2 1 19,0 1 135,-2 3-30,-1 1-124,-1 1-9,1 1-803,-1-3-182,2 1-596,-1-2-690,1 0-2214,0-1 14324,0-1-7373,25-25 1,-16 17-1,19-18 1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04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24 16929,'-20'8'-3,"4"-1"3,13-8 3,1 0 5,0 0 26,0 1-26,1-1-271,0 0 78,1 0 104,2 0-6,-1 0-36,1 1-3,0-1 64,-1 1 62,3 0 115,1 0-34,2-1-50,3 1-31,-1-2 0,0 1-6,-1 0 1,-1 1 2,-1-1 0,-1 1 0,-1 0 3,1-1 0,1 0 3,-1 0 42,1 0 5,1 0-47,1 0 36,1 0-39,-1 0 0,1-1 0,-1 0 3,0-1 3,0 0 2,0 2-8,-1-1-11,-1 1-39,0 0-23,-2 1 3,-2 0 17,0 0 53,0 0 0,0 0 0,0 0-9,0 0-52,0 0-1,-1 0 62,1 0 36,1 0-2,1 0-28,1 0-1,0 0 46,0 0-49,0 0-2,-1 0 3,1 0 34,-1 0-37,0 0 0,1 0 5,-1 1-5,2 0 3,-1 0-3,1 0 8,0 0 54,0-1-23,1 0-39,1 0-8,1 0 2,0 0 6,-1 0 6,-1 0-3,0 0-1,-3 0-2,0 0 0,-2 0-5,0 0-1,-1 0 3282,1 0 1,-1 0 0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3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405 66 16523,'-8'-18'397,"0"2"-293,-1 12 22,-1 0-28,-1 1-20,1 0 1,-2-1 7,0 1 18,-2 0-6,0 0-20,-1 1-19,-2 0 20,-1 2-26,-1-1-53,1 1-3,-3 0-42,2 2-14,-2 1-11,2 3 9,0 1-1,2 1 1,1 0 2,3 0-39,2 0 11,1 0 25,2 1 29,2 0 33,0 0 5,2 0 65,0 0-67,1 0 3,0 0-6,0 0 0,1-1 5,0 0-5,1 0 0,0-1-28,1 0 28,0-1 6,0 1 2,0 0-5,0 1-3,3 1-5,0 2 5,4 0-6,1 2 0,1 0 4,2-1 2,1 1 0,2-1-3,1 0-3,1 0 6,-1 0 6,2 0-3,-1-2-1,2 1 4,-1-2-3,1 0 2,1 0-5,0 1-2,0-2-1,-1 2-3,-2-1 6,-1 0-3,-2 2 6,-1-1-3,-2 1 3,-1 1 5,-2 0 1,-1-1 52,-1 1-52,-3-2-1,0 0 54,-1-2-20,0 0-42,-1-1 45,0 1 8,0-2 25,0 0-19,0-1 19,0-1 9,-2 0 36,0-1 6,-3-1-22,1 1-57,-4-1-8,-1 0 11,-2 0-19,-4 1-29,-1-1 1,-1 0 0,-2 1 2,0-1-2,-1 0 36,1-1-37,-1 0 40,2 0-39,1-1 44,2 0-42,2 0 46,1 0-52,2-1 29,0 0-31,1-2-5,1 0 2,1-1 0,1 0-39,1 1 6,2 0-51,0 0 0,1-1-129,1 0-131,1 0-62,0 0-198,0-1-149,0-2-230,4 0-223,3-2-282,4 0-679,5 0-786,1 1 2956,-1 1 0,-5 3 0,-5 2 0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39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0 286 13927,'44'5'420,"-6"-1"-364,-22-4 25,2 0-39,0-3 23,3-2-21,0-3 18,1-1 145,1-2-30,-1 0 19,-2-2 0,-2 1 28,-2-1 14,-4 0 11,-2 0-39,-3 0-59,-3 0-64,-2 0-6,-1-1-39,-1-1 3,-2 1 33,-1 0 29,-2 0-57,-1 2-44,0 0 92,-1 2-3,1 1-50,-1 2-12,1 1 20,1 2 34,0 0 3,1 2-85,0-1-2,0 1-3,0 1 0,0 0-36,-1 0 33,0 1-39,-1 0 31,-2 2 5,0 2-2,-5 3 2,0 4-2,-2 3-62,-1 2 64,-1 2-39,2 0 3,2 2-19,1-1 52,3-1-27,1-1-26,2 0 9,2-1 8,2-1-16,1 0 8,1 0-1,0-2 4,2-1 39,3-1 2,3-1 4,4-1 5,4-2 36,5 0-36,6-3-361,5-2-364,6-1-471,5-3-426,3-3-1556,1-4 3178,-6-1 0,-17 3 0,-9 3 0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0.0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1 16301,'-23'59'149,"4"-8"-113,10-26 34,2 0-17,1 1-50,0-1-3,2 1-53,0-2 53,1-1-3,2-1-33,0-1 2,1-2 29,0-1-4,0-2 4,2 0 10,0-2-10,1-2-54,1-1-479,0-2-39,-1 0-137,0-1-302,0-2-149,-2 0-487,0-2-264,-1 0-1099,0-3 3015,-2 0 0,2-1 0,-3 0 0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0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70 10555,'-16'-13'1899,"4"3"-1547,12 10 850,0 0-1193,68 0-9,-36-1 45,56 1-9,-53 0 9,2-1-40,1-2-5,-1-1-722,-1-2-200,-3 0-668,-2-1-1292,-5 1 2882,-6 0 0,-9 2 0,-6 2 0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2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16436,'8'43'131,"0"-7"-77,-5-23 7,0 0 1,1 1-9,0 2-47,0 1 47,0 2-50,1-1 2,-1 2 29,2-1-29,-2-1 4,0-1-4,-1-1 4,1 0 33,-1-2-6,-1-1-33,1-1-3,-1-1 0,0-2 3,0-1-3,0 0 5,1-1-5,0-1-2,-1 0 2,0 0-3,-1-1 0,2 0 3,-1 0 0,1-1 0,-1-1-3,-1 0 3,0-1-5,0 0-2952,0-1 1523,1-6-1725,1-2 12989,2-4-7482,-10 20 0,6-10 0,-8 15 0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2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16679,'-4'39'9,"1"-4"27,3-22-36,0 1 0,0-1 0,0-1 3,1 2-6,-1-1 0,0 1-5,0 0-3,0-1-31,1 0 39,0-1-5,0-1-26,1 0 31,1 0 0,-1-1-2,2 0-1,-2-2-30,2 0 33,-1-2-5,1 0-1,-1-2-30,1 0 39,-1-1 0,0-2 0,0 1-8,-1-2 8,0 0 28,0 0 25,1 0 8,0 0-61,0 0-95,1 0-381,0-1-120,0-2-241,1-1-432,1-1-641,2-1-1674,0-2 1448,0 0 11966,-2-2-7373,-32 30 1,20-19-1,-24 23 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5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55 14773,'37'3'232,"-2"-2"-170,-14-1-9,1 0-17,0 0 26,1-2-62,0-2-507,-1-2-344,0-1-449,-2-1-708,-3 0-1472,-3 0 3480,-4 0 0,-6 3 0,-1 3 0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3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0 390 15873,'44'-3'92,"-7"-1"-86,-24-4 0,0-1 2,3-2 0,0 0 46,2-3-49,1 0-5,0-1 6,0-1 5,1 0-5,-1 0 47,-1-1-20,0 0-24,-1-1 24,0 1-33,0-2 0,-1 2 0,-1 1 45,-3 1-36,0 2-1,-3 0 45,0 1 17,0 0-67,-1 1-3,0 0-8,-2 1-1,2 1-36,-3 1 45,1 1 9,-2 2 44,-2 2 17,-1 1-711,0 1 677,-3 7 87,1-2-117,-2 6-3,0-4 0,1 1 33,-1-1-36,2 0 0,0 0-675,0-1-291,1 0-331,0-1-797,0 0-2011,0-1 13935,1-2-7373,4-27 1,-3 19-1,3-20 1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4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0 17993,'-26'10'14,"2"1"56,7-2-62,-1 3-5,-1 2-3,0 2 3,0 1 5,2 3-2,0-1 30,1 2-28,1 0 1,1 0-4,2 0-5,1-1-2,2-3-32,2 0 28,2-2-2,1-2-62,2 0 17,2-2 47,0 1-27,0-1 30,0 1-6,1-1-27,1 0 33,2-2-2,0 1-4,2-1-24,1-1 24,0 0 1,1-1-1,-1-1 4,1 1-4,0 0 4,0-1-4,0 0 4,0 0-1,1 0 3,0-1-2,0 0-4,1 0-341,0-2-282,1-1-189,1-1-514,1 0-856,1-1-2034,2-2 4225,-2-1 0,-6 0 0,-2 1 0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4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 16917,'7'40'222,"-1"-5"-214,-7-24-5,0 0 5,-1 0-8,1 0-3,1 0 1,0 0-4,0 0 6,0-1-3,0 0-2,0-1 2,0 0 0,0-1-3,0-1-2,0-2 2,0-1 4,0-1 2,1 0-3,-1-2 3,0 1 50,0-1-2371,0 1 1669,-2-1-648,-2-1-305,-2 0-24,-1 0-68,-1-1-291,1-1 11818,0 1-7373,25 3 1,-16-3-1,19 4 1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5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72 10146,'-8'-12'3005,"2"2"-2310,6 10 1721,0 0-2301,-4 0-62,3 0-19,-3 0-449,4 0 415,4 0 9,-1 0 150,6 0-69,-1 0-12,3 0-41,2 0-32,-1-1 40,2-1-42,-1 0 0,2-1-3,1-1 0,0 0-3,2 0-5,-1 0-1,-1 0 1,-3 2-1,-1-1 4,-3 2 2,-1-1-3,-3 1-2,1 0-3,-2 0 2,0 0 9,-2 0 3,0 1-1476,-1-1 541,-1-1-130,0 1-254,-1-1-1520,-3 1 12666,-2-1-7373,8 7 1,-4-5-1,8 5 1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5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80 14221,'24'-6'680,"-3"0"-528,-13 6-46,0 0-61,0 0-40,3 0-2,-1 0 31,3 0 19,0-1-8,2 0 98,0 0-73,2-1 0,1 0-62,1-1 26,-1 1 19,2-2-53,0-1 3,0 0 2,0-1 4,0 1-4,0-1 1,-1 1-6,-1 1-11,-2-1 2,-2 2-33,-2 0 34,-4 1-34,-2 1 31,-3 0-51,-1 0-322,-1 1 384,-1 3-784,0-1-198,0 3-394,0 0-869,0 0-1684,-3 0 13759,-3 0-7373,10-18 1,-7 12-1,11-15 1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6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0 15461,'15'36'762,"-2"-5"-577,-13-24 11,-1 0-48,-1 2-86,-2 0 16,0 1-33,-1 0 0,0 0 25,0 0-25,1 0-1,-1-1 52,1-1 27,0-1 0,1-2-36,-1 0 8,0-1 20,-1-1-37,0 1-27,-1 0-46,0 0 4,1-1 52,-1 1-16,1-1-39,1-1-4,1 0 32,0 0 0,-1-1-34,0-1-9,0 1-565,0-1-14,0 0-159,1 0-399,1 0-632,0 0-1655,1 0 3433,-1 0 0,1 0 0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6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 14504,'40'17'322,"-4"-4"-317,-20-13 29,4-1-34,3-1-6,1-2 4,2-1-10,1-1 10,0 1-1,-1 0-3,-3 1 1,-3 1 5,-3 0-9,-3 0-44,-3 1 42,-1 0 5,-4 1-27,1 1 33,-2 0-630,2 0-343,-1 0-340,3-1-515,0 0-1067,2-1 2895,-1-1 0,-4 1 0,-2 1 0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7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15307,'37'8'339,"-5"-2"-277,-23-6-1,3 1-7,1 1-54,3 2 0,0 3 0,2-1 44,-2 2 46,0 1 5,-2 0 31,0 1 14,-2 2 9,0 1 27,0 3 70,-1 2-122,0 2-52,-1 3-18,-2 1-52,-1 1 43,-2-1-42,-2 0 0,-1-1-3,-1-3-6,1-1 1,0-3 2,-1-1 3,1-1 8,-1-1 1,-1 0 77,0-1 10,0 0 10,-1-1-11,-3 0 0,-4-1-8,-1-1 11,-4 0-39,-1-1-14,-3-1-42,-2 0-3,-1-2-902,-2 0-5,0-1-426,1-1-728,1-1-2503,4-1 4564,0-1 0,9 0 0,-1 0 0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2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2510 243 17920,'-19'-10'70,"2"1"-73,13 7 3,-2 0 8,0 0 29,-1 0 13,0-1-44,0 1-1,-1-2 32,1 1-4,-1-1 4,0-1 38,0 0-38,-1 0-34,0-1 2,-1 0-2,-2 0-3,1-1 0,-3 1 0,0 0 3,-2-1-3,-1 1 0,-2 0 3,0-1 2,-1 0-5,-1 1-3,2-1 1,-1 1-1,0 0 3,1 1 0,0 1 8,0 0-5,0 0 0,0 0-3,0 0 3,1 0-3,1 1-9,0 0 9,1 0 42,0 0-31,1 1 40,0 1-18,0-1-30,0 0 8,-1 1-8,1-1 0,-1 0 5,-1 0 1,-2-1-4,-1 1-2,0-1 0,0 0-3,-1-1-3,0 2 0,1-2 3,0 2 0,2-1-2,0 1-1,1 0-3,1 0-2,0 1 2,0 0-39,-2 1 37,1 0-26,-2 0 29,0 0-1,-2 0-22,1 0 28,0 0 3,1 0-3,-1 0 0,2 0 0,-2 0 8,2 0-5,-2 0-3,0 0-5,-1 0 5,-3 0 8,1 1-8,0-1 0,0 1-6,1 0 6,-1 0-2,1 1 2,-1-1 0,0 1 0,1 0 2,1 0-2,2 1 0,0-2 0,0 0 0,1 1 0,-1-1 0,1 1 37,0 0-34,1 0 2,0 0 46,0 1 10,1-2-52,-1 1 35,1 0-38,0 1 0,0 0-4,1 0-2,0 0-2,0 1-4,0-1 3,1 0 0,0 1-8,1-1-20,0 2 29,0-2 2,0 1-3,0 0 3,0-1-3,1 1 3,-1-1 3,2 0 2,0 0-2,1 0 31,-1 0-34,1-1 8,-2 1-2,1-1-6,-1 1 0,-1-1 0,0 2-9,0 0-2,0 1-22,-1-1 30,0 0 3,0 0 5,-1 1 57,1-1-20,0 2-42,0-2 3,0 1-3,1-1-3,0 1-3,0 0 4,0-1-32,0 2 31,2-1 3,-2 1 0,2 0 0,0-1 9,0 1 24,3-1-27,-1-1-1,2 1 1,0-1 0,-1 0-1,1-1 1,0 1 5,-1-2 48,2 2-14,0-2-37,1 0-5,1 0-3,0 0 0,-2 0 5,0 1-5,-1-1-8,0 2-28,0-1 30,-1 1 3,1-1-5,-1 1-1,-1-1 9,2 1 0,0-1 0,1 0-5,0-1 5,2 1 5,-1 0 29,1-1-31,2 1 0,-1-2-4089,2 0 2378,5-3 1019,0 2-1137,5-3-1206,0 1 12862,1-1-7373,-25 7 1,14-3-1,-19 5 1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3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185 196 8970,'-10'-20'586,"1"5"-259,9 12-92,0 2 12,0-2 16,0 0 84,1-1 9,1 1-40,1-1-117,1-1-70,1 1 16,0-1 63,0 1 46,0-2 35,1 0 8,0-1-33,1-2-40,0 0-9,0-1-44,1 0-45,-2 0-37,1 0-24,-1 1-57,-1 0 127,0 1-1,-2 2 9,0 1-9,-1 1-27,0 2 1525,-2 1-1596,-3 3-33,0 1 67,-5 4-36,0 0 11,-3 3-45,-2 3 0,-2 0-6,0 1-30,0-1 36,1 0 2,1 0 35,0 0-34,0 0 2,0 2-5,1-1 0,-1 2 3,1 0 33,0 0-33,2 1 3,-1 0 50,2 1-51,1-1 57,0 0-62,2-1 6,0-3 2,2-1 0,1-2-8,1-1 0,0-2-30,2-2-12,-1-1 33,1-1-27,0-1 69,0-1-33,4-1 157,-1 2-56,5 0-51,0 2-47,2 0 34,1 1-35,-1-1 7,2 0 24,0-1-24,2 0-4,1 0 1,1 0 36,0-1-39,1 0 0,0 0 2,-1-2 40,1 1-45,-2 0-8,1 0-46,-1 0 1,-1 0 20,0 1 27,-1 0 0,-1 1-2,-1 1 0,0-1 5,-2 1 3,0-1 0,-2-1 0,-1 1-6,-2-1 1,0-1 2,-2 1 0,0-1-8,0-1-14,-1 0 100,0 0 12,0 0-1862,1 0 747,0-2-302,1 0-709,3-4-2023,1-1 13892,1-2-7373,-19 19 1,11-10-1,-16 16 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6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1 122 16979,'60'-28'84,"-1"5"-84,-11 17 0,1 1-36,-5 0 36,-4 1-3,-6 1-39,-4 1 31,-5 1 2,-1 0 6,0 0 1,1 1-1,0-2 3,2 0 3,2 0 2,2-1-5,2 0 3,0-1 3,1 1 2,0 0-2,-1 0-6,-1 0 2,-1 1-2,-4 0-5,-1 2-6,-4-1-23,-3 1-2,-3 0 36,-2 0 2,-2-1 10,-1 1 30,0 0 19,-1-1-52,0 0 27,-2 0 12,-1 0-15,-2-1 4,-2 2-29,0-1-9839,-3 1 13107,-3 0 1,-1-1 0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7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0 15120,'-25'6'257,"2"0"-159,12-1 12,0 1 13,-2 2-17,0 1 1,-1 1-1,0 2-19,0 2-14,-1 1-12,2 0-8,-1 0-44,2 2-9,-1-1 5,1 0-5,0 0-2,2-1-35,0 0 32,0 0-40,2 1 42,0-1 3,1 1 6,1 0 2,0 1 23,2-1-31,0 0-34,0 0 29,3-2 2,0 0 0,1-1 3,0-1 90,0 0-37,0 0-53,0 1-3,1-2 0,1 1 0,1-2-5,1 0-26,0 0 34,0-2 3,0 0 3,1-1-3,0 0-3,1 0-3,0-1 0,2-1 3,0-1 0,1 0 3,1-1-3,2-1-431,0-1-73,0 0-185,1 0 34,0-1-164,-1 0-85,-1-2-493,-1 0-728,-2-2 2125,-2 0 0,-3 2 0,-1 0 0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8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0 12459,'-20'27'56,"4"-6"-47,14-20 27,0-1 1712,1 1-1748,6-1 45,0 0 78,6 0-67,0 0-48,3-1-2,2 1 19,1-3-25,-1 2-53,0-1 53,-1-1 0,-1 2 5,-1-1-5,-2 1 45,2 0-36,-3 0 24,2 1 12,0 0-45,1 0 6,1-1-4,0 1 10,1-1 52,-2 1-58,1-2-6,-2 1 72,-1-1-18,-3 1-18,-1-1 26,-2 1 19,-2 0 8,-2 0-5384,0 1 1462,-5 0 7109,1 0 1,-3 0 0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49.1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14652,'7'47'9,"2"-6"19,-1-26-26,3-1 4,0-1 0,2-2-4,0 0-2,0-1-8,0 0 8,1 1 0,-1 0 0,0 1-3,-1 0 3,-2 1 3,0-1 42,-3 1 28,-1-1-40,-3 0-24,0 0 44,-2-1 8,0 1 21,-1-1-12,0-2 47,-1 1-19,-2-2 9,-1 0-18,-5-1-2,-1 0-14,-2-1-40,-2 0-27,1 0 30,-1-1-30,-1-1 0,0-1-6,-1 0-3,1-1 3,-1 1 0,1 0-3,1-1 3,2 0 0,2-1-31,1 0-495,1-1-306,1 0-156,1 0-287,1 0-881,2 0-1909,0-1 4065,2-3 0,1 3 0,0-3 0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50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1 14425,'-18'10'23,"3"-1"-18,13-9 49,0 0 18,-1 0-2,1 0 20,-2 1 36,0 1-11,0 1-26,-2 0-16,1 1-28,-1 0-45,1 0-45,1-1-44,1 0-9,1 0 53,0-1 39,1 2-30,0 0-37,0 1 20,1 0-37,0-1 54,0 0-17,0 0 53,0-1 2,0 0 32,2-1-31,1 1-3,1-2 45,1 0-9,-2-1-33,1 0 33,-1 0 34,0 0 20,1 0-37,0 0 65,1-1-40,0-2 12,0-1 36,0-2-56,0-1 19,0 0 18,-2 0-18,-1-1 18,0 2-21,-2-1 4,0 1 148,0 2 0,-2 0 0,0 1-70,-2 2-73,1 0-95,-1 1-47,2 0-77,-2 0-77,0 0 5,-1 0 28,0 3 28,-1 0 25,1 4 53,0 0 18,0 0 7,2 1-41,1 0 67,0 0 2,2-1-33,0 0 6,0 0-34,0-1 61,0-1-33,2-1-154,1-1-411,3 0 24,-1-1-30,3-1-110,-1 0-428,2-1-730,0 0-1773,0-3 3654,-1 0 0,-3 0 0,-3 1 0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51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57 13263,'14'-29'1062,"-3"5"-749,-11 22 1219,1 1-1574,-3 4 42,0 0 42,-3 5 0,-1-1-42,-2 3-53,0 2-9,-2 0 17,2 0 12,0 0-12,2 0 42,0 1-3,1 0 1,1 0-4,1 0 4,1 0-4,0 1 1,0 0-37,1 0 45,0 1 0,0 0 53,1 0-16,0 0-32,0-2-5,0 0 6,0-2 30,0-1-27,0 0 44,0-1-47,0 0 47,-1-2-50,0 0 5,0-2 37,0-1-9,1-1-2,0-2 2,0 1 26,0-1 78,0 0-17,-2 1-70,2 0 62,-2 0-53,0 0-62,0 1-37,0 0 37,-1 1 42,1-1-42,0 1-61,-1 0 7,2 1 49,-1 0-48,1 0 11,0-1 36,0 1 0,1-2-36,0 0 31,0 0 3,0-1-731,0-1 11,0-6-348,2 2-540,1-5-1629,2 1 13075,0 0-7413,-11 19 0,5-10 0,-8 15 1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4:52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15 15313,'25'-1'134,"-1"0"-83,-9 1-48,1 0-1,-1 0 1,0 0-3,0 0 53,-1 0-47,-1-1 0,0 0-4,-2 0 7,-1-1-4,-2 0 4,-1 1-1,-2 0 29,-1-1 5,-1 2 11,-1-1-42,0 1 1045,-1-1-1056,-6 1-177,-1 0-33,-6 1 95,-3 0 71,-3 1 41,-2 1-3,-1 1-33,2-1 33,0 1-33,2 0 31,1 0-37,2 1 45,1-2-34,0 1 34,1 0 0,1-1 0,1 1-36,1-1-9,3 0-8,2-1 45,2 0-4017,1-2 2754,5-1-806,0 0 5353,3-1 1,-2 1 0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0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17043,'7'42'40,"0"-5"-35,-3-25 34,2 2-36,-1-1-6,1 0 1,-1 0 2,1 0 0,1-1-3,-1-1-6,1 0 9,0 0-2,-1-1-7,1 0 4,1 0 5,-1-1 2,1-1 60,1 0-56,-1 1 38,1-1-7,0-1-29,0 1 43,-2 0-46,2 0 4,0 1-4,1 0 1,-1-1-3,2 1 2,-1 1-5,1-2 0,0 2 0,1 0 0,-1-1 0,1 0 0,-2 0 3,1 0-3,-1-1-6,0 1 6,0-1 0,1 0 0,-1 1 3,2 0 6,1 0 24,0-1-22,2-1 37,1 0-45,0-1 0,2 0 5,0-1-2,1 0 30,0-1-30,0-1 38,0 0-38,-1-1 2,1 0 26,1-1-31,1-1 33,1 0-33,1 0 3,1 0-4,1 0 1,-1 0 3,1-2-6,-2-1 5,-1 0-5,0-1 0,0 1-5,0 0 2,-1 1-3,-1-1-2,0 1-37,-1 0 37,0-1-26,0 2 26,0-1-1,-1 2 4,-1-1-1,-1 0-36,-3 1 42,0 0 3,-1 0 0,0 0 2,0 0 1,1 0-6,2 0 3,1 0-3,0 0 0,2 0 0,-1 0 0,2 0 8,0 0-2,3 0 39,-2 0-45,2 0 0,1 0 5,-1 0 4,-1 0-4,0 0 40,-1 0-39,-1 0 36,-1-1-37,0 0-5,0-2-3,-2 0 3,1 0-5,-2 0 5,0 0 0,-2 1 0,2-2 3,-2 2 2,1-2-5,-1 1-3,2 0 3,0-1 3,1 1-3,0-1 3,1 0 3,-1 0 5,0-1-3,1 1 1,-1-1-4,-1 0 37,1 0-42,-1-1 0,1 0-3,0-1 1,0 0-7,-1 1-33,0 0 39,-2 1 1,-2 1 2,-2 0 0,-3 3-3,-2 0 3,-2 1-3,0 0-5,-2-1 8,3 0 39,0-1-39,3 0-6,1-1 1,2 0 2,0 1-3,0-2 3,1 1 1,1-2-1,0 0 0,1 1 3,1-1 0,-1 1 3,1-1 2,-2 1 29,1-1-26,-2 0-2,0 0 2,0 0-2,-1 1 2,1-1 1,-1 0-4,0 0 4,0 1-4,0-1 1,0 0-3,-2 0 5,1 0-2,0 0-6,-1 1 0,0-1-6,0 1-27,0-1 24,2-1-2,1 1-23,-1-1 26,2-1-28,1 1 27,0 0 1,2 0 5,0 0 3,-1-1 0,1 1 3,-2 0 0,0-1 2,0 2 4,0-2-1,0 1-2,1-1-6,-1 0-3,1-1-3,0 1-30,0 0 27,2-1-35,0 1 35,-1 0 1,-1 2 8,-3 1 8,-3 1 29,-3 1-29,-1 1 54,-1 0-20,1-2 2,1 2-41,0-1 39,0-1 20,-1 2 25,-1-1 44,-1 1-89,-1 0 45,0-1-28,0 1-59,0-1-6,1 1-134,1-1 132,-1 0 8,0 0 3,0 0 11,-1 0-20,1 2-756,0-1 692,1 1 70,0-1 112,3 1-25,-1-1-84,2-1 0,1 0 50,-2-1 34,-1 2-26,-2 0-735,-1 1 144,-4 1-69,0-1-389,-4 2-205,1 0-423,-3 0-621,-2 1-1501,-1 0 13568,0-1-7373,37-8 1,-21 5-1,27-7 1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11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 15655,'31'-6'61,"-1"4"29,-8 8-29,4-1-55,0-2 39,2-1-40,1-2 40,-1 0-36,-1 0-7,-2-1-2,-4 0 0,-3-1 3,-4 0 6,-3 0-1,-4 1 28,-1 0 18,-3 1 16,-1 0 599,-1 0-739,-1 2 70,-1 1 61,1 3 133,-2 3-105,0 2-36,0 3-16,-2 2-4,-1 0 4,0-1-29,-1 0 26,-1-1 2,1 0-2,-1-2 19,1 0-8,-1-2-37,-1-1-8,1 0-462,-2-2-400,0-1-524,0-1-1328,-2 0-2558,2-3 5272,-5 0 0,8-2 0,-2 0 0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22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1 18796,'-22'48'-8,"3"-5"-1,11-22 7,-1-1-1,2 1-6,0 1 4,1-2-1,1 1 3,0-2 1,2-2-7,0-2 6,0-2-30,1-2 30,1-2 0,0-3-5,1 0-3,-1-2 2,1-1 9,0-1 619,0-1-689,1-5-34,-1 3-50,1-4-215,0 4-48,0 0-59,1-1-68,0-1 15,3 0-185,1-1-453,2 0-461,1 1-629,-1 1-1287,-1 0 13374,-3 1-7373,-26 13 1,16-9-1,-20 9 1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23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0 16279,'11'39'0,"-3"-5"0,-11-22 3,-2 1-3,1 0-3,0 2-5,0 0 2,1-1 3,-1 1-2,1-1 5,0-1 5,0-1-5,0 1 3,0-3-6,0 1 0,1-4-67,1 0 65,0-2 5,0-1 5,1-1 4,0 0 36,0 1 50,0-1-14,-2 0-42,2 0-36,-2 0-3,2 0 11,-2 0-5,2 0-3,-2 0-1,2 1-2,-1 0 0,0-1-53,0 0 50,1 0-5,0-1-3,0 0-23,0 1-2,0-2 2,0 0-19,0 0 53,0 1 3,0-1-3,0 1 0,0 0 0,0-1-737,0 0 247,0-4 62,0 2-235,-1-4-385,1 4-638,-1-1-1408,1-1 12924,0 0-7373,1 12 1,-1-8-1,1 10 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7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14997,'40'45'182,"-4"-9"-174,-23-28-8,0-1 0,1 1 0,2-1 0,-1 1 0,1-1 0,-1 1-28,-1-1 28,-1 1 3,-1 1 2,-1-1-2,1 1 6,-1 1 27,0 0-33,1 0 0,-1 1 33,1-1-28,0 1-5,0 0 3,0 0-6,0-1 36,1 0-30,-2 0 2,0-2 3,-1 0 51,-3-2-54,0 0 1,-4-1 89,-1 0 28,-1-2 42,-1 0 36,0 0 26,0 0 50,-1 0 73,-3 1-96,-3 3-100,-6 0-42,-3 2-73,-3 0-34,-2 1 29,-1-1-32,-1-1 4,0 0-1,2-1-8,1 0-39,3-1-59,2 0-14,4-1-3,1-1-11,1 0-22,3 0-653,-1 1 8,3-1-251,1 1-452,1 1-637,1 0-1880,1-1 4013,0-1 0,0-1 0,0-2 0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24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14725,'26'-7'-42,"-2"1"42,-7 3-3,0 0 0,0 1 3,-1 0 42,1 1 101,0 0-53,0 0-12,1 1-25,0 0 12,1 0 24,0 0 71,1 0-54,0 2-44,1 0-17,-1 3-9,0 0-27,-1 1 27,-1 0 17,-1 0-47,-2-1 2,-1-1 26,-1 0 2,-1-1-30,-2-1 2,-1 0 37,-2 0 0,-1-1 0,-2-1 16,1 0 37,-1 0 9,0 0-54,1 0 8,-1 0-10,0 0 47,-1 0 0,-1 0-1498,-2 0 39,3 0-639,0 0-1581,2 0 13411,-1 0-7373,-9 0 1,4 0-1,-7 0 1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38.2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1651 12414,'39'4'56,"-4"-1"-56,-23-6 6,1 0-3,0-1 0,0 1 30,1-1-24,1 1 21,0-1-27,0 0-3,1 0 3,-1 0 33,0-1-33,1 0-3,-2 0 3,0 1 0,-1 0 0,-1-1-3,0 1-3,0-1-3,0 0 3,2 0 3,0-1 9,2-1-6,2 0 2,0 1 1,1-1-6,1 0 0,0-1-6,2 1 6,-1-1 0,1 0 0,1 0 11,0 0 17,-1-1-28,2 0-5,-3 1-1,0-1 3,-3 1 1,-2 1-40,-2 1 36,-2 2 0,-2 0-5,-1 1-25,0 0 30,-1 0-2,0 1-45,0 0 50,-1 0-6,0 1 9,1 0 3,-1 0 34,1 0-37,1 0-322,1 0 86,2-1 108,0 0-80,1-1-2,2-1-25,2-1 53,3 0-19,2-1 75,2-2 70,1 2 47,2-1-363,1 0-3,1 0 204,-1 0-67,1-1 84,1 0 61,-1-1 29,3 1 28,0-2-138,3 0-674,1-2 374,2 1-74,1-2 366,-1 1 126,0-1 19,-1 0 1,-1 1-70,-2-1 106,1 0 5,-1 0 6,-1-1-11,1-1 65,-1 1 262,-1-1-7,-1 0-74,-1 1-53,-2 0 62,0 0 154,-1 2-261,-1-1-86,-2 1 66,0 1-46,0 0-71,-2 0-6,0-1 133,-2 1 108,0-2-148,0 0 176,1-1 82,2 0-219,4-2-128,2-1 35,2-2-10,2-1-34,2 2-8,1-1 2,-1 2 6,-1 0-3,0 1-2,-1-1 5,1 0 0,-1-1 2,-1 1 7,1-1-6,-3-1 33,2 1-30,-2-2 2,0-1 303,-1-1-202,-1 0-103,2-1-6,0-1-3,3 0-6,4-2-35,3-1 35,4-2 9,4 0 0,1-1 20,0 3 279,-2 1-52,-5 2-4,-5 3 113,-6 4 70,-6 3 80,-6 3-16,-5 2-102,-5 1-153,-4 1-165,0-1-25,-1-2-1,0 1 110,1-3 9,1 2-57,1-2-44,0 0 2,-1-1 6,1 1 28,-1 1-8,0 1-46,0 0 1,-1 3 45,0 1 8,-2 3 19,0 0-2,-2 2 742,-1 1-919,-2 3 20,0-1-182,-1 3-434,-1 0-243,0 1-360,0 1-517,0 0-1380,0-2 12988,0-1-7373,16-22 1,-9 14-1,12-15 1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0.3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12784,'39'13'297,"-6"-2"-216,-21-11 73,-1 0-44,0 0-20,0 2-18,1 0-63,-1 1 64,1 1 25,0 1 11,2-1 25,1 0-125,0 0 52,4 0-61,-1 0 36,3 0-33,2 0 48,1 0-49,2 1 4,2-1 22,0 2-28,2 0 0,-1 0-3,3 0-30,-1 1 33,3 0 0,0 0-6,1 1 0,1-1-2,-1 0 8,0 0 28,-2 0-28,0-1-6,-1 1-2,0-1 8,0-1-6,0 1 6,1-1-53,-1 0 45,2 1 8,-1 1 0,-1 0 28,0 0-28,-1-1 0,2 1 0,-2-1 42,1 0-39,-1 0-3,-1-1 2,-1 0 7,-1-1-9,0 0 8,-1-1-8,-1 0 0,0 0-45,-1 0 43,-1 0-1,0 0 3,0 0 0,0 0 3,0 0 5,0-1-2,1 0-6,0 1 0,-1-1-9,0 0-36,-2 1 37,0 0 0,-2-2-1,0 1 9,0 0 3,1 1 3,0-1-6,0 1 0,-1-2 0,0 2 0,-3-2 0,0 0 5,-2 1 29,-2-1-31,-1 1 5,1-2 45,-1 1-47,1-1-6,2 0-6,0 0 6,0 0 3,0 0 0,-1 0 33,-2 0-36,-1 0 3,-2 0 3,-2-1-1,0 1 48,-1-1-41,-2 0 32,-1 1 10,-1 0-49,0 0-153,-1 0 47,1 0 101,0 0 64,5 0-55,1 0-6,3 0-3,3 0 16,3 1-21,2 0 5,-1 1-3,1 0-50,-3 0 53,-1 0-37,-2-1 32,-4 1-40,-1 0 39,-1-1-2,-1 1 8,1-1 0,0 2 6,-1-1 47,2 1-53,-1-1 0,0 1 0,0-1 8,-2 1 37,1-2-42,-2 0 33,1 0-30,0 0-6,2 1 0,0-1 3,1 0-3,0 1 0,-1 1-90,-1 0 9,0-2 72,-2 1 7,1-1 2,-3 1 0,1 1 0,-1 0 2,3 1-2,0 1 6,3 1 84,4 0 10,2 1-10,2-1-48,1 2-39,0-2 0,-2-1 41,-2 0-44,-2-1-8,-2 0-28,-2-1 30,-1 1 3,-2-2-33,0-1 27,-1 2-2,-1-2 3,1 0 8,-2 0 1025,0-1-1042,1 2 17,0 0 98,2 2-93,1 0 26,-1 0-31,1 1 0,0-1 6,-1 1-3,0-2 5,0 1 37,-1-1-12,0-1-24,-1-1 44,1 0 0,-1-1-8459,0 1 8406,-8-4 0,6 2 0,-6-2 0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2.3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442 0 15887,'-25'4'70,"3"-1"-64,9 1 47,0 0 0,-3 1-19,0 1-26,-2 1 3,-1 0-8,-1 3-3,-1-1 0,-1 2-3,0 0-8,1 0 5,-1 0 1,1 0-1,2 0-30,-1 0 30,2-1 3,1-1 1,2 0 2,0-1-6,4-1 0,1-1-2,2-2 0,2 1 2,1-2-2,3-1 5,-1 0 0,2-1-1123,0-1 1278,5 0-119,-2 1-33,3 0-5,-3 1-4,0 0-33,-1 0 42,-1 0 151,0 0-81,0 0-70,0 1-2,0 0-7,0 0 4,0 0-4,1-1-36,-1 1 1,1-1 41,1 2 0,0 1 0,1 0 3,2 0 0,-1 0 3,2 0 3,1-1 2,0 1 28,1 0 9,0-1-45,0 1 0,0-2-8,0 0-29,-2 0 1,0 0 33,-2-1-5,1 0-45,-2 0 8,0 0 45,0-1 42,-1 0-37,0 0 4,0-1-9,0 1-3,0 0-50,-1 0 44,0 0 9,0 0 3,0 0 0,1 0 3,0 2 30,1 0-5,-1 1-31,1 0-3,-1 0-31,1 0 34,0-1 6,-1 0-6,-1 0 0,1-1-36,-2-1 30,1 0-44,-1 0 94,1 0-259,-1 1 215,2-1 249,-2 1-140,0 0-64,0 1-39,2 1-6,-1-1-3,1 0-25,-1 0 28,1-1 8,-1 1-8,2 0 37,-2 1-1,2-1-36,-2 0-6,1-1 1,-1 1 5,0-2 8,-1 1 26,1 0 232,-1-1 238,1 0-361,1-1-73,-1 0 44,1 0-114,0-1-81,0-2-84,1-2 112,-1-3-20,3 0 11,1-3 20,2-2 42,1 0 0,1-1 0,2 0 0,0 0 3,2-1 3,0 1-1,0-1 37,1 0-33,-1-1 24,1-1 12,0-1-8,-1 1-29,-1 0 98,-1 0 104,-2 1-128,-1 1-80,-1 1 4,-1 1 47,-2 0-44,0 2-1,-1 2-5,-2 1-3,0 1 0,0 3 0,-2 0-3,1 3-1148,-1 0 1151,-1 6 160,0-1-160,-2 6-641,0 0-336,-3 2-323,1 1-714,-1 1-1530,0 0 13374,0-2-7373,21-52 1,-12 33-1,16-39 1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4.5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229 1 16156,'-26'44'-56,"3"-6"3,5-22 8,1 0 42,0 1 3,1-1 3,1 1 0,0-2 5,1 0-2,1-2 2,1-1-2,1-1-1,1-2-5,2-1-5,1-3-49,4-1-27,1-1-14,1-2-529,0 0 794,5 1-2,0 0-86,4 2-29,1-1-45,2 0 29,-1 0-32,2 0-5,-1 1-3,0-1-50,1 1 45,-1 0-65,0 1 70,0 0 3,-2 2 0,1 0 0,-1 2 6,-1-1 55,-1 2-49,0-1 30,-1 1-34,-1-1 34,0 0 3,-2 0-42,0-1-3,0 0 0,-1-1-34,0-1 34,1 0 0,-2-1 0,1 0 6,0 0-6,0-1 0,-1 0-73,1-2 11,-2 1 29,2-1-4,-2 0 37,2 0 56,-1 0-53,1 0-6,0 1 3,0-2 0,1 0 3,-1 1 3,0 0 30,0-1-36,0 2-3,-1-2-2,0 0-1,1 0 0,-1 0 6,0-1 54,1 0-54,0 0-6,-1 2-25,1-2 31,0 2 45,0-1-39,0 1-1,1-1 1,-1 0 2,0 1 1,-1-2 1217,0 1-1038,0-4-188,-1 0-73,1-4 73,-1-1 0,0-2 5,0-1-5,-1-1 0,0-1 0,-1 0 0,1-1-2,0 0-1,0 0 3,0 2-37,1 2 37,0 1-2,0 3-32,0-1-19,0 1 44,0 0 9,0-1 0,0-1 31,0 0-28,0-1 0,0-2 42,1 0-43,1-2 1,0 1 3,1-2-1,-1 0-2,1 0-3,-1-1 0,1 1 9,-1 1-7,0 0 63,-1 2-60,0 1 82,0 3-25,0 1-1,-1 1-10,0 3-15,0-1-971,0 3 165,0-2 218,0 1-206,0-1-377,0-1-968,0 0-716,3-2 12649,-1 0-7373,-3 13 1,1-7-1,-4 10 1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5.9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138 0 15218,'-20'17'383,"3"0"-259,10-1-63,-1 4-24,-2 3-32,-1 3-5,0 1-8,1 0-29,2-2-33,1 0 26,2-3 38,1-1-2,2-2-1,2-1 9,0-3 6,0-2 39,0-1-40,0-2 1,0-1 64,0-2-17,0-1-8,0-2 8,0 1-53,-1-2-414,-1 1-93,0 0-101,0-1-66,0 1-103,-1 0-155,1-1-267,0-1-195,1 0 11224,1-1-7476,7-14 0,-5 9 0,6-9 1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6.8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49 51 8973,'-11'-13'3103,"3"2"-2415,8 11 120,0 0-719,-15 4-27,13 1-62,-10 5-53,16 0 50,3 0 3,1 0 3,3 0 50,3-1-45,4-2 101,3-1-39,5-3-5,4-1-60,5-2 77,3 0-82,3-4-224,1 0 42,-1-4 75,-1 0-10,-4-1 108,-2 0 9,-5 1 31,-4 0-28,-4 0 5,-3 1 54,-3 0 64,-4 1 45,-4 2-1,-2 0-69,-3 1-31,0 1 20,-2 0-9,0-1-17,0 1-61,-2 0-3,0 1-36,-2 0 27,-2 1-64,1-1 12,-1 1 58,1 0 3,0 0 28,-1 0-20,0 0 26,-1 0-34,0 3-6,0 0-38,-1 5-1,0 0-45,1 2 1,2 0 8,1 2 27,0 0-2,3 0 3,1 0 53,0 0-3,0 0-33,3-1 36,3-1 0,1 0 8,4-2 74,1-1-1,3-1-73,2-2-8,2-2-232,3-1-48,2-1-26,0-2 71,2-1-37,1-3 0,-1-2 127,0-1 139,-1-1 6,-3 1 73,-4 1 45,-5 1-1,-3 0-8,-4 2-2,-3 1-6,-2 1-48,0 0-17,-1 1 37,0 1-389,0 0 360,-3 5 74,1 0 36,-3 4-56,2-1 11,-1 1-36,-1 0-20,1 2-53,0-1-3,1 1-33,-1 0 30,2-1 4,0 0-32,1-3-19,0 0 16,1-1 37,0-1 54,0-1 74,0-1 1113,0-1-1358,0-8 55,0 1-19,0-8-9,2 1-44,2-1 53,3-2 73,2-1-85,1-1-5,3 1 9,0 1 24,2 1 57,-1 1-45,1 3-12,0 2-16,-2 1 35,1 2-24,0 2-58,-2 1 128,0 2 56,-2 0 86,-2 1 5,-1 2 15,-1 2-44,-1 2 33,-1 1-25,-1 0 0,-1 2-20,0-1 20,-1 1-70,0-1 14,-1 0-33,0-1-4,0 0-33,0-1-11,0 0-23,0-1 34,0-1-2,0-1-7,0 1 9,1-1 0,1 0-5,2 1-651,1-2-226,3 2-333,2-3-821,3 2-1425,3-3 3461,0 1 0,-6-1 0,-3 0 0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7.3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224 1 14403,'-89'7'134,"16"2"-296,60-1-26,3 3 71,3 0 19,3 1 95,1 1-42,2 1 9,1-1 30,0 1-5,4-1 6,1-1 5,4 0-6,0-2-22,0 0-235,-1 0 140,1 0 123,-2-1 0,-1-2-9,-1 0 9,-1-2 42,-2 0 23,0-1 61,-2-1 44,0-1 18,0 0-62,-3 0-20,-1-1-69,-4-1-37,-3 1 0,0-1-143,-2 0-154,1-1-72,0-1 7,2-1-117,2-3-227,2 1-321,3-2-648,1 0-1363,2-1 12868,3 1-7373,34 26 1,-25-16-1,24 21 1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48.1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154 11 10606,'9'15'2856,"-2"-3"-2192,-7-12 1237,0 0-1904,-25-17-42,16 13-61,-20-12-37,23 16 12,-2 0 41,0 3 45,-2 2 0,0 3-8,-1 1-25,0 1-40,1 3 40,1 1 13,0 2 12,2 1 17,3 1-26,1 0 26,3 0-26,1-3 15,5 0 47,3-2 8,5-2-8,3-2-81,1-1-70,2-3 44,1-1 34,1-2 73,-1-2 6,1 0 2,-2 0 74,0-3-38,-1-1 38,-4-2 32,-1-2 49,-4 0-4,-3-2-24,-3 0-74,-3-1 65,0 0-28,-2-2-53,-2 0 0,-3 0 17,-2 0-57,-2 1 4,0-1 2,0 2 59,0 1-17,0 3-53,2 1 0,2 1-81,1 2-51,2 1-83,1 2-1003,1-1 1173,5 5-11,1-1-104,7 3 118,2-1 40,4-1 2,2 0-65,2-1 29,1 0 27,2-1 7,1 1-4,2-1 3,0 0 0,-1-1-41,-2 0 38,-2 0-2,-4 0-46,-4 0-44,-4 0 16,-4 0 10,-2 0 27,-3 0 0,-1 2 45,-1-1 115,0 2 129,0-1-9,0 2-11,0 2-33,0 0-65,0 1-20,-1 1-53,-1 0 28,-1 0 17,-2-1 20,0-1 5,0-2 118,1-1 19,-1-1-117,1 0-48,-1-1-5,1-1 16,0 0 1,2-1-18,-1 0 124,2 0-286,1-2-33,0-1-79,0-2-19,0-3 27,4-1 26,2-2-134,5-1-91,3-1 99,3 1 78,2 0 20,2 2-182,0 2-188,1 2-283,1 3-240,4 0-29,4 2-887,6 0 1988,-1-1 0,-14 1 0,-7 1 0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50.5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 1 16097,'-13'39'-106,"2"-5"103,7-23-42,1 1-8,2-1 8,1 0 39,0 1-2,0-1-26,0 1 26,0-2 8,0 0-8,0-1 2,0 0-2,1-1-46,2-2 54,1 0-2,1-3 2,-2 0 0,1-1 5,-1-2 40,1 1 0,2-1 0,1 0-12,4 0-27,1 0 30,3-3-27,2 0 35,1-3-35,0 0 36,1-1-37,-1-2 37,-1 0-37,0 0 29,-2 0-29,0-1 37,-2 1-3,-3 1 31,-1-1 5,-2 3 0,-3 0 12,-1 1-20,-1 1-17,-2 1-19,1 1-395,-1 1 307,-2 0-7,1 1-230,-1 0 176,1 1 17,1 0 47,-1 0 51,0 0 3,0 1-3,-1 1-61,1 0-29,-1 1 45,1 1-8,0 1 45,0 0-54,1 0-19,0 1 72,0 1 7,3 0-4,2 1 6,4 0 45,4-1 8,3 0-8,3-1-45,5-2-331,3-2-187,5-1-11,3-2 115,2 0 116,-2-1 116,0-3 20,-2-2 64,-5-3 90,-2-1 8,-6 1 98,-3-1 92,-4 0-19,-5 1 20,-4 0-40,-2 1 210,-1 0 96,-1 2 10,0 0-66,0 3-127,-2 0-123,0 1-53,-2 1-98,0 1-103,0 0-82,-1 0-31,-2 0 82,-1 4 55,-2 1 26,-2 5 8,-1 0 37,-1 3-28,0-1-1,3 1 32,0 0-32,2-2-8,1 0 37,2-2-28,1 0 27,1-2-36,1-2 1,1-1 44,1-2 966,0 0-966,3-7-98,0 0 61,2-6 34,-1 0-30,1-1 27,1-1-58,1 0-202,1-1-93,2 1 138,2-2 104,2 0 35,5 0 21,1 1-57,4 0 65,0 1 17,0 2-26,1 1 17,-3 2 9,-1 2-9,-3 2-64,-3 2-25,-3 1 16,-3 1 20,-2 0 98,-1 1 179,-1 1-61,1 3 16,-1 1 0,1 2-24,0 0-40,-2 1-65,1 0 29,-1 0-31,-1 1 2,0 0 32,0 0-32,0 0 40,1 0-39,-1 0-4,0-1 7,1 1 19,0 0-20,1 0 57,0-2-21,1 1-44,1-1 37,1-1 16,3 0-8,2-3-45,4 0-269,2-2-81,5-1 73,2-1 50,2-2 110,1-1 114,-2-4 3,-2-1 81,-3-1 28,-3-1-19,-4 0-1,-1-1 1,-3 0-17,-2 0 33,-1 0 12,-1 0 204,-2 1 56,-1 0 14,-1 2-12,-1 2-52,-1 1-98,0 2-43,0 1-1273,0 1 1142,0 5 22,0-1-75,0 5 42,0-2 16,0 1 46,0 0-18,0 1-80,-1 0-4,1 1 4,-1-1-9,0 1 11,1-1-3,0 0 26,0-1-26,0 0-8,0-1-495,2-1-452,1-1-313,2-1-608,2-2-1276,2 0 3144,1-1 0,-4 0 0,-2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5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0 13145,'35'7'550,"-7"-1"-388,-23-5 37,0 0-28,0 2-65,0 1-42,0 0-30,1 1 47,-1 1-8,0-1-3,-1 0 11,0 1 9,-1-2-17,-1 2 25,-1-2 16,0 1 12,-1 0 26,0-2 60,0 0 99,0 0-64,0-1-105,-1 0-38,0 0-14,-2 1-12,-2 0-8,0 0-17,-1 1-8,1-2-9,-2 1-2,-1-1 2,0-1-36,0 1 0,0 1 51,1-1 47,2 0-70,1 0-28,1-1-53,1 0-26,0 0-299,1 0 202,0-1-71,1 2 9,0-1 87,0 2 25,0 0 48,3 1 33,1 1 9,3 0 36,1-1 2,1 2 1,1-2 34,0 1-29,0-1 28,-2 0-30,-1-1-3,-1 1 2,-2-1 40,0 0 8,-2 1-16,0 0-34,-1 0-3,0 0 8,1-1 45,-1 0-8,1 0-37,-1 1 29,0 0 50,-1 0 11,1 1 25,-1-2 20,0 0 33,0-1 34,0 0 56,0 0 34,-1-1 50,-2 1-65,-1-1-128,-4 1-62,-1-1-89,-2 1-6,-3 0-9,0-1-41,-2 0-20,0 0-244,-1 0-114,0 0-90,-1-1-171,1 1-288,0 0-666,2 1-1290,2-2-1398,3 1 4331,0-1 0,5 0 0,1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38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211 264 17113,'-31'55'65,"4"-5"-71,11-22 1,0 1 2,2 1-6,-1-1 4,2 0-1,0 0 3,2-3 1,0 0-1,2-3 3,1-2-6,2-2 6,0-2 3,3-2-3,-1-3 0,1 0-36,0-5-9,2 0-8,0-4-1,1 0 623,0-3-463,0-5-81,2 0-25,-1-7-78,2 1 8,0-1 8,1-1 29,-1-1 24,1 1-61,0 0 9,-1 2 8,1-2-1,1 1 12,1-1-14,2 0-5,1-2 24,3-1-5,0-2-2,4-1-10,0-2-41,4-2-3,0-1 28,2-1-36,0-2-79,1-1-36,1-1 0,-2 0 78,2-2 56,-1 1 42,2 1 37,-1 2-37,0 1 37,1 3-4,-2 2-41,0 2 45,0 1 8,-3 3 5,-1 0 40,-2 3-8,-3 1-1,-1 2-28,-5 3 62,-2 1 73,-3 3 62,-1 1 83,-2 1-439,0 3 117,0 0 34,2 3 79,0 2-18,2 0-24,1 1 5,-1 1 19,1 1 12,-1 1-11,-1 1 33,0 1 36,-1 2-49,0 2-12,-2 0-37,1 1 20,-1 0-16,0 0 41,-1 0 3,-3-2 34,-3 1-3,-2-2 3,-3 0-11,-2-1-18,-2-2-16,0 0 0,-2-2-16,0-1-12,0-2 11,-1-1-20,-1-1-24,0 0 27,1-1-2,-1-1-34,0 0-3,1 0-31,0 0 29,1-1-32,1 0 32,2 0-1,4-1 6,-1 0 6,5-1-3,0 1-1,4-2-2,-1 1-5,3-1-1362,0 0 1076,5 0 227,0 1 64,4 0 0,2 2 3,1 0-3,1 2 0,2 0 0,1 1 0,-1-1-3,0 2-42,1-1 42,-1 2 0,1 0 3,-1 1 6,1 1 5,-2 1-8,1-1 5,-2 0 1,0 0 41,-2 0-50,0-1 0,-1 0 0,-1 0 0,0-1 0,-1 0 6,-1 0 47,-1 0-11,-1 0 56,-1-1 17,-1 1 44,-2-1-10,0 0-1,0 0 31,0-2-22,-1 1 0,-2-1-9,-2 0-8,-2 0-36,-2-1 16,-3 0-33,-3 0-8,-3 0-9,-4 0 84,-4 0-68,-2 0 18,-3 0 28,-1 1-4,-1 0-7,2 0-54,0 0-59,3 0-8,3 0 0,3-2 0,3 1 0,2 0 3,2-2 3,1 0-6,3 0-39,0-2-12,2 1-537,0-1-45,3 0-148,0 0-442,2-3-1726,1-2-1593,1-6 4542,1-2 0,1 4 0,0 3 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50.8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202 0 14291,'-50'76'277,"8"-10"-134,29-38-34,0 2-47,0-1-9,0 2-50,0-2-3,2-1-3,1-2-50,2-2 47,1-2 3,3-3 3,1-2-2,2-2-57,1-2-588,0-2-126,0-1-140,2-3-286,0-1-439,3-4-277,0 0-78,0-2 1993,-1 0 0,-1 0 0,-2-1 0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51.0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50 8968,'10'8'1596,"-2"-2"-1333,-8-6-182,0 0-22,67-3-56,-33 0 41,56-4-44,-51 0-299,1-2-942,-1 0-702,-3 0 1943,-6 1 0,-13 3 0,-6 2 0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5:51.3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 1 8956,'2'5'3276,"-12"-4"1,33 4 0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15.9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232 0 14487,'5'40'302,"-1"-8"-122,-9-23 16,1-1-37,-1 0-50,0 0-30,-1-1-18,0 0-7,-1-2 18,-1 1-27,-1 0-3,0 0-31,-3-1-5,0 1 2,-1-1 1,-1 0-9,-1 0-510,0-1-159,0 0-129,0 0-197,1-2-407,1-1-539,0 0-1466,3 0 3407,1-1 0,5 0 0,1 0 0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15.1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365 61 18141,'-16'-20'-39,"2"3"5,3 12 34,0 1-53,-1 1-6,-2-1 14,1 1 3,-1 1 34,-1 0-54,1 2 60,-1-1-7,1 1-44,1 0 11,-1 0-20,2 0 9,0 1-34,0 0 9,1 2 33,0 1 3,2 2-11,-2 0 53,2 0 34,0 0 10,1 0-38,1 1-6,-1 0 0,1 0 0,0-1-3,1 0-5,1 0-37,1-1 11,0 0 29,0 0-32,1-1-13,1 1 5,0-1 37,0 0-57,1 0-5,0 1 26,0-2 44,1 2 0,0 0-3,0 0 0,0 2-36,0-1 39,0 1 0,0 0 3,0 2-3,1-1 0,1 0 2,2 1-2,-1-2-5,1 1 2,-1-1 3,0 0 0,1 0-3,0-1-2,1 1-23,0-2 22,1 2 6,1 0-3,1 1 0,-1 0 1,2 1 2,-1-1 0,0 0-6,0-1 6,1 0 0,0-2 0,0 0 6,1 0-6,0 0 8,1 0 26,-1 0-34,1-1 5,-1 0 1,-1 0 39,-1-2-43,-1 0-2,-2 0-5,0-2-4,-2 1 1,0 0-37,-1 0 0,1 0 37,-2 0 0,2 1 5,-2-1-3,2 1 1,-2 0-4,1-1 4,-1 1 5,0 0 5,1 0 1,0 0-1,-1 1-2,2 1-3,-1 0 3,0 2 33,1-1-36,-1 2 3,1-2 3,0 2-6,-1-1 3,1 0-1,-1 1-2,1-1 0,-1 0 0,1 0 3,-1-1-3,1 0 0,-2-2 6,1 0 2,-1-1-2,-1 0 1469,0-1-1284,-2 0-191,-2-1-6,-5 1-2,-4-1 8,-5 0 0,-3 0 33,-1-1-24,-2 0-1,2-1 26,0-1-1,1 1-27,2-1-3,2 0-3,1 0-9,2 0-24,1 1-1,2 0-2,3 0 2,1 0-11,2 2-22,1-1-3,1 1 0,1 0-904,1 0 473,0-1-73,1-1-188,0 0-291,0-1-227,1-1-285,3-1-566,2-2-1559,4-2 13520,0-1-7373,-22 28 1,11-17-1,-17 23 1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17.7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133 1 14215,'-23'9'26,"3"-2"-80,12-3-18,1-1-10,1 0-7,0 1 36,2-1 47,1 2-39,-1 0 45,2 0-44,1 1-29,-1-1 20,2 1 41,-1-2-24,1 1-26,0-2 18,0-1 38,0 0 9,0 0 58,1-1 21,1-1 63,2 0-2,1 0 28,0-1 8,0 0 0,0-2 9,0-1 19,-1-1 104,-1 0-34,-1 0-28,0 0-36,0-1-9,-2 1-19,0 1-70,0 1-73,0-1-31,-2 3-11,0-1-8,-2 0-43,1 2-2,0-1-28,1 1 2,-1-1-27,2 1-1017,0 0 1123,-1 1 70,1 1-70,-1 2-64,0 0-15,1 1 23,0-1-5,0 1 8,1-2-9,0 1 17,0-2-11,0 1 56,1-2 11,1 0-8,2-1 31,0 0 55,1 0 37,0 0 37,0 0-12,0-2-45,-1-1-8,1-2 26,-1-1 2,0 1-3,-2-1 11,-1 1 6,0 0-14,-1 0-11,0 2 17,-1 0-18,-1 1-80,-1-1-3,-3 1-31,0 0-70,-1 0-53,0 2-45,0-1 44,-1 1-10,-1 0-17,0 1 11,-1 1-3,1 2-8,2 3-986,0 1-297,1 2-1489,2 0-952,2 0 3875,1 0 0,1-6 0,0 0 0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3.2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276 23 16859,'-19'-5'33,"2"1"-41,13 2 5,1 0 3,-2-1 0,0 1-42,0 0-8,0 1-40,-2 0 12,-1 1 16,-1 0-8,-2 0 25,0 0-16,0 1 16,-1 1-8,-1 2 44,2 1-52,0 1-26,0 0 6,0 1 36,2 1 36,0 1-24,0 2-32,1-1-5,2 1 65,0 0-4,2 1-52,1-1 24,0 1 32,3-1 2,-1 1-5,1-2-46,0 0 49,0-1-65,0 0 67,2 0 0,1-1-33,2 0 36,1-1 8,-1 1-8,2-1 31,0-1-31,1 0-8,0 0 5,-1 0 0,1-1-3,-1 0 6,0-1 6,-1 1-3,-2-1 2,1-1 4,-2 0 44,0 0-47,-1-1-6,-1 0 14,-1-1 70,0 0 658,0 1-574,0-1 0,-2 1-115,-2-1-20,-2 0 57,-4 0-12,0-1-41,0 0-32,-1 0-2,1 0-3,1 0-378,0-1 59,2-1-51,-1-1-100,0-2 0,1 0-76,0-1-109,2 1 41,1 0-36,2 2-285,0 0-530,1 2 784,1 1 1,0 0 0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3.96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150 0 15461,'-22'7'-75,"1"-1"30,12-2 0,0 0-8,-1 1 53,1 0 0,1 2 8,-1 1-5,0 2 59,1 1-26,0 1 9,1 1-45,1 1 0,1 0-73,1-1 28,2 0 43,0-2-7,1-1 4,0-2-32,1 0-2,0-2 39,1-1 6,1-1-1,2 0 65,2 0-8,0-2 19,0 0-45,1 0 26,0-2 0,0 1-18,1-1 10,1 0-49,-1 0-2,0 0 0,0 0-3,-1 0-53,-1 0-426,1 0-50,-1-1-135,1 0-101,0-2-148,0 1-431,0 0-386,0 0-1062,0 0 2792,-2 0 0,-2 1 0,-1 0 0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4.2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12566,'48'4'-2590,"-5"-2"1243,-24-3-789,0-1 11966,-3 1-7373,-74 5 1,46-3-1,-55 4 1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5.5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255 33 14403,'-8'-18'599,"0"3"-394,6 15-46,-1 0-80,0 0-79,-1 0-45,0 0 8,-1 0-16,-1 0 20,-2 0 33,1 2 53,-2-1 56,1 3 6,0-1 0,1-1-26,0 0-10,2 0 10,-1 0-10,1 0 19,0 0-37,-1 0 1,0 0-29,-1 2-33,-2-1-36,1 2-6,-1 1-11,0-1-28,1 2 11,2-2 0,1 1-12,1-1 4,1-1-12,0 0 37,1 1 8,0 0 40,0 1-1,1 0-2,0 1-37,1 2 39,0-1-5,0 2 3,0 0-71,0-1 35,0 1 35,1-1 6,2 1-8,1 1 6,2-1-1,-1 0 0,2 0-30,-2-1 36,2 0 0,-1 0 0,1-1 6,1 1 30,0 0-36,1-1 0,0 1 0,1-1 3,0 0 5,-1-1-2,0-1 5,-2 0-5,1-2 2,-1 1 0,0-1 1,-1 0-4,0 0 7,0 0-7,0 0-2,-1 0-3,0 0 0,-1 0 3,-1 0 50,0 0-17,-1-2-33,0 1-3,-1-1 0,0 0 11,-1-1-2,1 1 106,-1-1 134,0 1-126,1 0-70,-1-1 1190,0 0-929,-1 1-9,-1-1-131,-3 1-104,-3 1-25,-2 0-45,-2 0 0,-1 2 0,0-2 0,1 0 5,2 1 46,0-2 2,0 1-45,0-2 1,-2 1-4,0-1-2,0 0 0,0 0-3,0-1-3,1 0 0,1 0-2,3 1-1,0-1-28,1 0 34,2 0 0,-1 0 0,2 0 3,0 0 0,0 0 3,1 0-1,0 0-988,2 0 639,-2 0 0,1-1-18,-1 0-52,1-2-56,0 0-20,-1 0-40,2 1-161,-1 0-141,1 0-328,0-1-514,0 0-1305,0-1 12809,0 0-7373,3 17 1,-2-11-1,3 14 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43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416 125 14126,'44'-27'521,"-7"3"-314,-32 15-64,0 1-57,-1 1-41,0 0 20,1-1 13,-1 1 65,0 0 81,-1 0 103,0 2 71,0 2-20,-2 0 650,-1 3-1157,0-2 50,-3 2-16,1 0 34,0 0 16,0 1-59,-1 3 96,-1 3 8,-5 6 31,-2 6-23,-5 6 37,-3 5-40,-2 4 4,-1 1-1,0 2 1,2-1-1,1 1 132,0-1-34,2 0-64,0 0-11,1-2-28,1 0-3,1-1 6,1 0 2,2-2 0,0-1 26,3-2-28,0-1-1,0-3-2,3-1 50,-2-3 9,2-2-1,-1-2 15,2-1-14,-3-2-1,1-2-27,-1-1 19,1-2 67,-2 1 9,2-2 20,-1-1-21,1 0-41,0-1-36,2-1-43,0 0 26,2-1-26,-1-1 26,2 0-29,0 0 4,0-1 44,-1 0-45,0-1 26,-3 0-29,1 0 4,-4 0-9,0 1-308,-1-1 22,-1 0-61,1 0-45,0-1-50,1-2-166,0-3-268,1-4-362,0-2-381,3-4-349,1-6-1362,2-2 1382,1-1 1948,3-7 0,-3 17 0,3-2 0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24.7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146 0 15881,'-22'40'107,"3"-5"-102,13-20-5,-1 0 0,1 0 0,0 0-44,1 0 44,0-1 2,0 0 35,0 0-34,1 0 5,0-1 107,1 0-17,1-1-28,-1 0-25,0-1-43,1 0 7,-1-2-1,1 0 3,0 0-2,-1-1-6,1-1-1,0 0 4,0 0 2,-1-1-2,2-1-3,-2 0 33,2 0-2,-2-1-26,2 1-8,-1-2-8,1 1-1,0-2-33,0 1 34,0 0 2,1 1 4,-2-1-1,2 0 3,-1 0 0,0-1-17,1-1 0,0 1 17,0-1 3,0 1 39,0 0-39,0 0-3515,0-1 2042,0-5-613,3 1-1465,1-5 13378,2 2-7373,-11 15 1,5-9-1,-9 13 1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25.42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65 15551,'40'1'-160,"-4"0"107,-24-4 0,0 1 17,0 0 36,-1 0-3,0 1 3,0 0-3,1-1-3,-1 2 1,0-1-1,-1 1 1,-1-1-1,-1 1-2,0 0-37,-1 0 45,0 0 3,-2 0-3,0 0-9,0 0 9,-1 0 45,1 0-37,-1 0 54,0 0-9,0 0-8,0 0-39,-2 0 5,1 0 22,-1 0-27,0 0 5,0-1-2,1 1-4,0-1 4,1 0 44,-1 0-53,2 0-622,-1 0-2,0-1-107,1 0-126,0-1-314,1-2-293,-1-2-807,0-1 233,-1 0 11868,-2-3-7402,-24 33 1,16-20 0,-18 24 0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26.3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43 14143,'30'-9'240,"-1"3"-175,-9 5-20,-1-1-40,0 0 32,-3-2-4,0 1-22,-2-1-11,-1 1 0,-4 0 0,0 0 34,-3 2-34,-1 0 0,-3 1-8,0 0-197,0-1 71,-1 1 64,0 0 70,1 0 0,1 0-434,1 0-480,2 1-334,1 0-536,1 1-1282,0 1 12896,-1 0-7373,-28-7 1,18 4-1,-22-6 1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27.04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46 15139,'54'-11'160,"-6"2"-124,-26 9-36,2-2 34,-2 0 11,-1-1 0,-2 0-43,-1 0-2,-3 1-5,-1-1-4,-1 1 7,-1 0-7,0 1 6,-2 0 3,-1 0 0,-1 1 0,-2-1-5,-2 1 5,-1 0-2874,-2 0 2093,-7 3-490,-1 1-361,-8 3-1149,0 1 12611,0-1-7373,38-18 1,-21 9-1,30-14 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27.3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26 8500,'5'10'3758,"-1"-1"-2952,-4-9 1409,0 0-2215,2-1-114,0 0 32,3-1-24,0 0 61,2-1 37,4 1-1,0-2 1,4 0-45,-1 0 53,1 1 0,-2-1 3,-1 1-3,-3 0 0,-1 0-34,-1 1-2,-2 1 33,1 0-283,-1 1-405,1 0-32,2 0-92,0 0-372,1 0-516,0 0-1099,0 0 2802,-1-1 0,-3 1 0,-1 0 0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29.47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 73 17508,'6'-20'14,"-1"3"-14,-5 13 6,0 0-1,0-1 65,0 2-8,0-1-9,0 1 17,0 1 17,0 0 25,0 1 11,0-1 23,0 0-6,0 1 162,0 0-181,-2 0-9,0 1-26,-1 0-27,2 0-8,-1 0-51,1 0-3,-1 0-151,1 0 103,0 1-10,0-1-43,1 2-41,-1 0 33,1-1-12,-2 1 91,1 2 30,-3 2 3,0 2-6,-1 5 6,-1 1 6,1 2 2,-2 1 54,2 1-3,-1 1-14,0 2-12,0 0-30,1 1 3,-1-1-1,1 1 4,-1 0-1,0 1-5,0-1-3,0 1 8,1-2 26,0 1-29,0-2-2,1-1 3,-1 0-3,1-1-3,-1 0 2,1 0 4,-1-2 0,1-1 2,0-2 28,0-1-30,1-2 0,1-1-1,-1-2 4,0-1-1,1-1 0,-1-1 1,1 0-1,-1 0 1,1-1-1,0 1 0,0-2 1,0 2-4,1-2 1,0 0-6,-1 0-3,2-1-47,-1 1-71,1-1 113,0 0-6449,0 1 3186,3-4 6547,0-1 1,3-4 0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0.11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162 0 15229,'-21'46'232,"3"-6"-125,11-24 19,1 1-31,0 1 39,-1 1-36,1 2-19,-2 0-43,2 2 9,-1 0-45,0-1 6,1 1 2,1 0 26,1 0-23,0-1-3,0-1-2,0-1-1,1-1-2,-1-1 3,1 0 72,1-1-41,-1-1-37,2-1 2,-1-1-4,0-1 4,1-1-2,0-1 0,1 0 0,0 1 0,0-2 6,0 0 2,0-1-5,0 0 34,-1-1-35,1-1 35,0-1-29,-1 0 26,1-2 2,-1-1 9,1 0 8,0-2-64,-1 0-499,-1-1-128,2-2-532,-3-2-615,3-3-1219,-2-2-798,1-1 13632,-1-6-7373,7 38 1,-5-24-1,5 30 1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0.8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74 64 15347,'-40'-14'327,"8"2"-254,31 12 675,1 0-942,4 0 35,0 0 159,6-1 70,2 1-65,4 0-2,6 0 39,5 0-36,3-1-3,2 1-1,3-3 35,1 1-32,2-2 49,2 0-49,1 0-5,1-1-36,-1 1 30,-2 1 1,-2 0 5,-2 1 42,-5 1 2,-2 1 7,-3 0-20,-2 0-31,-2 0-6,-3 1-2,-2 1-1,-2 1 9,-2 1 0,-1-1 6,0 0 27,-1 0 4,0-1-4,-1 0 4,0 1-29,-2-3-2,1 2 2,-2-2 54,3 1-17,0-1-43,2 0 7,4 0-6,3 0-1,3-1-2,1-1-518,0 0 65,-1-2-26,-5 0-3,-3 1-72,-4 0-230,-5 1-138,-1 0-511,-3 1-1670,-5 1 3103,0-1 0,-1 1 0,2-1 0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7.4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191 0 17066,'-27'48'19,"4"-6"18,14-22-37,0-1-9,0 0-61,1-2 70,1 0 135,0 1-40,0-1-87,0 1 62,0 0-64,-1 1 30,0-1-5,0 0-31,0-1-3,2-2 1,0-2-4,1-2-30,1 0 30,0-2-2,1 0-1,1-2 1,0-1-29,0 0 35,0-1-1,2-2 3,-1 0-3,0-1-2366,1 0 1070,3-8-421,1 1-1371,6-7 12921,-1 3-7373,-19 22 1,11-12-1,-18 18 1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8.0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54 15540,'32'-13'98,"-2"3"-93,-10 10 4,2 0 27,2 0 6,1 0 11,2-1 1,0-2-10,1 0-41,1-1 28,-1 0-31,0 0-3,-4 1 3,-2 0 9,-4 1-4,-4 0 4,-4 1 35,-4 1-38,-1-1 39,-4 1-59,0 0-403,-5 0-110,1 0-321,-6 0-253,1 1-557,-3 0-1136,-2 2 12624,-1-1-7373,40-4 1,-23 2-1,30-5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6:43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75 16489,'53'26'95,"-5"-5"-50,-22-19 17,3-2-54,6-2 82,2-4-40,4-4 3,2-4-47,-1-1-1,0 0 4,-5 0-9,-3 2 0,-6 2 3,-6 3-3,-6 2-185,-5 2-204,-4 1-107,-3 2-72,-2 0-6864,0 1 5321,-8 0 2111,-6 0 0,2 0 0,0 0 0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39.0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77 15179,'31'-6'224,"2"2"-135,-5 4-19,7-2-17,3-1 3,5-1-53,3 0-3,2-1 0,1 0 3,-1-1 42,-4 0 25,-4 0-17,-5 1-8,-5 0 36,-7 1-11,-3 1-62,-6 0 118,-2 2 40,-4-1 10,-4 1-8,-1 1-17,-2 0-484,-4 1-373,1 2-632,-3 3-835,3 0-1949,0 3 13952,0-1-7373,9-22 1,-6 12-1,8-16 1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46.3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189 1 15711,'-21'2'204,"1"0"-201,10 0 5,-1 0 1,-2 2-9,-1 0-9,0 2-44,1 0 53,1 1-8,1 2-65,1-1-31,2 3 31,1-1 20,1 1-8,0 0-1,1 0 9,2 1-20,0-3 28,2 1-33,0-3 41,1 0 1,0 0 0,1-2 30,2 1 6,3-3 0,2 1 36,1-2 9,2 0 0,2-2 33,3 1-33,2-1-8,1-4 35,-1 0-30,-1-4 31,-2 0 6,-2 0 47,-4 1-3,-2-1 20,-2 2-20,-1 0-45,-3 0 20,0 0-11,-1 1-34,0 0-50,0 0 8,0 1-2,0-1-9,0 1-3,0-1-3,-1 0 6,-1 0-53,-1 0 50,1-1 3,-1 0-36,2 0-9,-1 0 42,1 1-2,0 1-1,0 0 6,0 1 53,0 1-47,-1 0 2,0 0 1,-1 1-9,-1 0 0,-1 0-9,0 0-69,-2 0 16,1 0 9,-3 0 17,2 0 33,-1 0-31,1 0-11,-1 0 9,1 0 0,1 1-18,0-1-7,1 1-37,0 0-59,0 0-504,1 0-11,1 0-162,1 0-323,0 0-397,1 1-177,1 0-1357,0 2 3088,0-1 0,0 0 0,0-1 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47.0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185 40 13930,'-19'-10'610,"3"2"-495,12 8-62,-1 0-42,-1 0-11,-1 0 0,-2 0 0,0 0 3,-2 2 39,0 1-42,0 3-3,0 1 3,-1 0 0,1 0-33,1 2-65,1-1 0,1 1-11,2 0 2,1 1 43,3-1 19,0 1 0,1-1-8,1 1-11,0 0 2,1 0 62,3 0 9,2-1 27,4 0-36,0-3 73,2 0-3,1-2-26,0-1-44,2-2-67,0 0-112,3-1 8,0-2-36,3-2 73,1-3 134,-1-2 8,1-1 107,-2-2 22,-2 0-11,-3 0 37,-4 0 24,-3 0-44,-3 1-17,-2 0-45,-2 1 0,-1 0 17,0 0-22,-1 0-76,-2 1-3,-3-1 3,-1 3-53,-2-1-9,0 2-47,0 1 11,0 2-8,0 1-37,2 1-48,0 0-86,1 1-418,1 0-220,1 0-348,-1 3-431,2 1-1425,0 3 3119,1 0 0,2-3 0,-1-1 0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47.92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153 15 16769,'-22'-9'39,"2"3"-39,10 11-36,0 1-15,0 1 43,-1 2-28,2 1 27,-1 2-44,2 2 0,0 0 8,0 1 3,1 1-3,1-1 37,1 0-65,1-1 39,1-1 26,2-2-54,0 0 18,1-1-1,0 0 0,0-1 39,2-1 1,1 1-43,2-2 43,2-1 2,2 0-76,1 0-497,4-2-85,2-1-227,4 0-297,4-2-500,3 0-1051,4-1 1888,-1-1 0,-12 0 0,-6 0 0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48.4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188 0 13257,'-66'10'359,"11"0"-359,46-3-70,1 1 51,0 1 19,1 2 64,-1 0-19,1 2-9,1 0-36,1 0-5,1 0-104,1-1 19,2-2 9,0 1 35,1-2 38,1 0 8,2-1 11,2 0-3,3 0 38,1-2-10,1-1 1,2-3 5,1 0-42,3-1-155,1-1 82,4-3-8,0-1 81,2-4 78,-1-2 94,-3 1 35,-4-2 0,-4 2-25,-3-1-11,-4 0-48,-1 1 166,-3-1 24,0 0-55,0 1-37,-1 1-33,-2 1-74,-2 2-69,-1 0-36,-1 1-9,0 1-3,1 0-67,-1 1-37,1 1-52,1 0-46,-1 0-72,1 1-45,1 0-280,-1 3-577,-1 1-627,0 4-1000,2 1 2806,1-1 0,1-3 0,2-2 0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49.2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58 0 13212,'8'82'469,"-3"-12"-396,-7-53-20,-1 0 45,1 1 92,-1 1-64,0 1-48,-1 0-33,-1 0-36,-1 1-9,1-1 5,0-2 4,1 0 27,0-3-33,0-1 5,1-3 73,0 0-44,0-3-34,0-1 30,1-1 23,0-2 23,2 0 38,-1-2 1684,1-1-1801,-1-8 0,1 1-79,-2-8 18,2 0-37,-1-3-34,1-4-64,0-3-210,4-2 95,2-2 160,4 1 78,2 1-16,1 2 55,0 3 26,1 3-26,-1 2-22,0 2 11,-1 2-86,-1 2-23,-2 4 11,0 1-45,-1 2 43,-1 1 47,2 1 53,0 0 45,2 1 0,2 0 36,2 0-36,-1 0-33,0 0 24,-1 0-27,-2 1-26,-2 0-2,-2 2 2,-1-1-19,-2 0 25,-1 0 23,1 1 33,-2-1 47,-1 1 197,-1 0 78,0 1-70,0-1-28,0 1-28,0 0 0,0 0-34,0-1 23,0 0 56,0 0-1,-1 0-18,-1-1-38,-3 1-44,-1-1-42,-3 0-28,-1 1-16,-2 0-1,-2-1-48,0 1 4,0-2-9,2 0-415,1-1-240,3 0-101,1 0-78,2 0-304,0 0-810,1 0-1306,0-1 1300,1-1 1954,2-4 0,-1 3 0,2-1 0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50.3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145 49 15501,'-28'10'-37,"1"0"-33,14-1-47,-2 1 19,1 0 0,1 2-17,2 0-3,2 1-5,2 0 59,3-1-15,2 0 34,1-1-19,1-2-6,0 0 14,1-2 56,3-2 6,3 1 27,1-2 23,4-1-56,0-1-70,3-1 9,1-1-77,1 0 68,0-2-27,-1-1 97,-1-2 64,-2 0 90,-2-2 25,-3 0-45,-1 0-10,-2-1-60,-2 0-19,-2-2 33,0 1-25,-1 1-53,0-1-117,-1 1-71,-2-1 37,0 2 42,-4-1-54,2 1 21,-1 1 105,1 1-24,1 2-93,0 1-90,2 1-70,0 1-3447,1 0 3535,6 0 97,2 0-45,8 1-109,1-1 129,2 2 152,2-2 2,-2 0 2,1 0 4,-3 1-6,-1-1-8,0 1 8,-2-1 78,-1 0 213,-1 1 320,-3-1-63,1 0-102,-3 0-10,-2 0-27,0 0-17,-3 0 2272,1 0-2664,-2 1-110,0 0-41,-2 2 17,0 0 134,0 1 126,0 1-76,0 2-50,1 1-53,0 1-3,1 0 50,0 1 1,0-1 2,0 0-5,0-2-1,0 0-52,2 0 61,1 0 53,2-1-47,1 1-4,0 0 29,1 0-31,2-2 11,1 0-11,3-1-229,0-1-76,3-1-21,1-1 74,2-1 106,-1 0 46,1-2 10,-1-2 62,-2-4 28,-1 0 101,-2-1 16,-3-1 110,-1 0-20,-4 0 29,-2 1-121,-2-1 22,0 2 115,-1-1 25,0 4-44,-1 0-90,-1 3-62,-1 1-28,0 1 3,0 0-56,1 0-56,0 0-50,1 0-54,0 0-30,-1 0 64,0 0 47,-1 3 7,0 0 7,0 4-50,1-1-2,0 1 27,1-1 26,1 0 2,0-1 26,0-2 33,0 0 3,3-1 90,2 0-37,3-1 36,3-1 65,2 1-64,3-1 28,3-2-57,0-2-61,3-3 0,0-2 0,0 0 134,-2-1 74,-3 1 77,-2-1-33,-6 1-39,-4 0-98,-3 0-17,-1-2-25,-1 0-71,-2-1 1,-2-1-3,-2 1-8,-3 1 2,0 1-67,-1 2-5,1 2-12,0 2-80,1 2-18,1 1-61,-1 0-20,1 1-44,-1 0-436,1 3-228,-2 3-403,2 3-650,-1 4 2030,3-1 0,1-5 0,3-2 0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51.3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0 215 12224,'43'3'409,"-6"-1"-348,-22-2 12,2-1-36,1-2 19,1-2 33,0-2 29,-1-1-73,-1-2 55,-1 1 60,-2-2 3,-1 0 0,-2 0 7,-1 0-52,-3-1-29,-1-1 21,-3 0-4,0-1-70,-2 2 46,0 1 105,-1 2 46,0 1 16,-1 3-70,-1 1-28,-3 1-16,1 2-49,-2 0-49,0 1-37,0 0-70,-2 0-73,-1 3-17,-1 1 43,0 4 111,-1 0 6,0 3 0,1 0 0,1 0-45,0 1 43,3-1 2,0-1-9,2 0-27,1-1-43,2-1 15,1-1-34,0-1 98,0 1 3,2 0-3,2-1 5,6 0 60,2-1 33,5 1-34,2-2-64,5-1-420,3-2 0,3 0-19,3-1 114,0 0-300,0-2 210,0-1 200,1-3 215,0-1 0,1 0-84,-1-2-143,-2 1 73,-5 0 154,-6 1 361,-7 2-78,-6 0-76,-5 2 146,-1 0 25,-2 2 1087,0 0-1571,-3 1-1,2 0 26,-2 1 81,2 2 62,-1 1 10,0 1-35,-1 2-32,-1 0 40,0 1 8,1-1 54,-1 0-34,1-2-37,0 0 6,0-1 14,1 0 6,0-1 36,1-1 2772,0-1-2543,1-5-290,0-1-37,0-6-45,0-1-25,0-2 19,0-1-35,0-2 41,-1 0-50,1 0-17,0 1 25,0 2 17,2 2-59,0 2-56,3 2-16,-1 2-9,2 1 50,0 1-8,3 1-255,1 0-282,2 1-357,3 0-559,2 1-482,3 0-1386,1 1 3489,-2 0 0,-8 0 0,-4 0 0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6:55.2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2608 139 12983,'-38'-25'801,"7"5"-557,26 18 8,-1 0-65,-1-1-7,0 1-1,0 0-45,0 0-64,0 1 39,-1-2-2,1 1-29,1 0-41,-1 0-37,-1 0-9,-2 0 1,-3 1-37,-1 0-36,-2 0 44,-3 1-24,0 0-9,-3 0 25,1 1-19,-1 1 10,0 1 1,0 2-36,2 0 19,2 1-40,3 1-32,2 0-10,2 1-2,3-2 37,3 1 19,1-1 45,2 0-12,2 0-5,0-1-67,0-2-233,0 0-498,0-2 641,3-1 227,0 0 112,4-3 78,-1-1 74,1-3-1,-2-2-39,-1-1-51,-2-1 44,-2-1-119,-1-1-17,-4 0 0,-4 1-44,-6 0-37,-2 2-82,-4 1 29,-2 1-11,-3 1-43,-2 2 96,0 1-95,-1 3 49,1 0-5,-1 1-2,1 2 2,-2 2 18,0 2-1,-2 4 8,-1 2-254,-2 2 3,-2 0 25,0 0-99,-2 0 108,1-1 153,1-1 28,0 0-8,4-2 78,2-2 3,5-1 8,4-2 65,5-1 8,4-2-8,3-1-64,1-1-4,2 0 1,-1-1 2,2-2 110,0 0-62,1-3 42,0-1-62,1 1 37,1-2-73,1 1-8,-1-1 8,0 0 8,0 0-8,-1 0-3,0 0-42,-1 1-47,-1 1 84,-2 0-29,-1 1 1,-2 1-9,-1 2 17,-3 0 28,-2 1 210,-1 0-48,-2 1-72,-1 0 39,-1 0-12,1 0-63,0 0-54,1 1 0,-1 2-45,3-1 42,0 1-3,2 0-66,0 0 63,1 0 4,0 1-26,0 0 31,0 0 0,-2 0 5,-1 1 68,-2-1 8,0 1-8,-1-2-36,1-1 61,1-1-17,2 0 36,3-1-105,1 0-7,2-2 4,1 0 100,1-3 260,1 1-63,-1 0 2,0 0-84,-1 1-98,-1 0-81,-2 1 61,1-1-33,-1 1 50,0 1-111,1 0-7,-1 1-5,0-1 6,-1 1 64,-1 0 47,-1 0 63,0 0-29,0 0-106,2 3-45,-2 0-98,0 4 36,0 0 17,-2 2 0,1 1 1,0 0-46,2 0 0,1 0 18,2 0 10,2 0 59,1-1 3,1 1 6,0-3 2,1 1 65,1-2-20,1-1-8,2-1 8,0-1 37,1 0 44,0-1 43,1-1 198,0-1-190,-1 0-51,0 0-81,-2-2-47,-1-2 47,-1-3 9,-3-2-62,0 0 8,-2 0 82,1 0 173,-1 0-25,1 2-11,0 1-129,1 0-42,-1 1-3,1 1-53,0 2-34,1 0-64,0 1-78,2 1-43,1 0-2,-1 0 45,-1 2 44,-1 2 15,0 3 2,-1 3 28,0 2 23,0 2-51,1 2 53,1 2 59,0 2-36,2 1 34,1 1 10,0-1 23,0-1-19,0 0 27,0-2-33,0-2 2,0 0 65,1-3-16,0-2 7,0-2 4,1-2-32,0-3 20,0-1 1,2-2 598,0 1-616,-1-1-30,0 1 2,0 1-2,1 2-6,0 0-8,-2 1-34,2 1 36,0 0-44,0 1 13,0 0 34,0 1-2,0-2-4,0 2-33,0 0 40,0 0-1,0 0-6,1-1 4,2 1-6,2-2-31,0 1 36,2 0 3,0-1-8,0 0 5,1-1 1,-1 0 2,0-1 0,1 0-30,-1 0 27,1 1-2,0 0 5,1 0-6,-1 1 7,1-1-4,-1 0 6,1 1 0,0 1 3,-1 0 33,0 0-27,0 0-4,-1 0-2,-2-1 3,0 0 38,-2-1-35,1 0 44,-2-1-8,0-1-40,0 0-2,-1-1 0,0-1 0,0 0 0,-1 0-3,0 0 0,1-1-37,0 1 29,0-1-26,1 0 34,-2 2 0,2-1 0,-2 2 0,2 0-11,-1 1-23,1 0 32,0 0-4,0 0 0,1 2 1,0 0-1,0 0 3,0 1-2,1 0 5,0 1-3,1-1-3,0 1 1,2 1-4,-1 0 9,2 0 0,1 1 3,0-1 3,1 0 2,1 1-2,0 0-1,-1 0-5,1 1 6,0-2 5,-2 0-11,0-1 6,-2-2-1,0-1 1,-2-2-6,0-1 3,-1 1 0,-1-1 5,0 0 0,-1 1-5,0-1 6,1 1 2,-1-1-8,1 1-3,2 0-37,1 1 32,1 1-1,2 0-2,3 0-37,2 1 36,2-1-229,5-1 51,1 0 38,6 0 43,2-3 61,4 0 9,2-2 33,2 0-33,2-1-15,1-2 48,-1-2-27,-1 0 30,0 0-31,-2 0 31,0 0 8,-3 1-8,-2-1-3,-4 2-2,-3 0-1,-5 2-2,-4 0-57,-3 1 57,-3 0 0,1 0-62,-2 0 70,2 0 28,-1 0-23,0 1 6,-1 0 43,1 1-52,-1 0 52,0 1-54,2-1-3,0 0-6,2 1 9,2-1 3,3 1 3,2 0-6,5 1 5,3-2-2,3 0 0,1-1-3,2 0-42,1 0-20,-1 0 62,1 0 135,2 0-37,0-1-53,2-2-43,1-1-2,0-1 0,-1-2 9,-3 0-4,-3 0 29,-4 1-28,-6-1 47,-3 1-8,-5 1-40,-2 0 6,-4 2 121,0-1 134,-2 2-213,0-1-53,-1 0-70,0 1 6,-1 0-6,1 1 17,-1 0-9,1 0 54,0 0-37,2 0 42,-1 0 3,4 0 0,0 1 8,3 1 1,2 1-4,1 1 60,2-1-57,2 0 45,3-1-19,4-2-26,3 0 62,5 0-25,3-4-45,4-1 6,1-4 27,2-1-27,-1-2 0,-1 0 30,-2-1-28,-4 1 37,-4 1-8,-4 0-32,-7 2 4,-3 2-1,-6 0-2,-2 3 72,-4 0 45,-4 2-33,-1 1-211,-3 1-55,2 0 173,1 0 3,3 0 6,2 0 2,2 0-8,1 1 3,1 0 0,0-1 5,1 1 3,2 0-2,2 0-4,2 1 46,2-1-51,0 0 0,3-1 0,0 1 0,0-1 8,-1 0 62,-3 0-8,-1 0-1,-4 0 18,-3-1 19,-1-1-45,0-2-53,0-1-8,3-3-26,2-1-2,4-2 2,2-1 34,2-2 6,0 0 47,-1 1-11,-2 0 39,-4 2-3,-3 0-13,-3 2-6,-3-1-59,-1 2-37,-1 0-8,-2 3-19,0 0-14,-2 3 16,0 1 28,0 0 34,-1 0 6,2 0-3,-1-1 5,1 0 45,1-1 9,-1 0-20,1-2-42,1 0 0,1-1-59,1 0 14,3-1 43,-1-1 2,2 1 5,-1-1 57,-1 1-9,0 0 0,0-1-44,0-1-9,-1 0 2,1-1 40,0 0 12,-1 1-1,0 0 8,-1 0 9,0 0-28,-2 0 28,-1 0 0,-1 0-64,0 1-3,0 0 42,-2 0-3,0 0 11,0 1 0,-1 0 6,0 1-6,0 1-19,-1 1 10,-1-1-44,0 0 0,-2 1 0,0 1 34,1 1-26,1 0-8,-1 2 0,1-1-467,1 1 640,0-1-94,1-1 16,0-1-95,0 0-31,0-1 31,0-2 6,0-3 2,-2-1 43,-1-3-15,-3-1 14,-1 0 4,-1-1-1,-3 1-45,-1 0-8,-2 0 0,-1 0-75,-1 1 21,0 0 21,0 1 24,1 3-61,1 1 9,2 2-1,0 2 29,1 1-12,1 0 39,0 1-2,0 0 2,0 1 1,-1 0-1,0 0-2,-1 0-1,0 0 9,-2-1 0,0 2 9,-1-2 69,0 2-8,1-3-36,2 1-29,0-1 40,2 1-39,-1 0-4,1 0 7,-1-1-1,-1 0 37,1 0-39,-1-1-4,0-1-2,1 0-5,0 1 2,1-1-42,0 2 42,1 0-5,-1 0 0,1 1 2,1 0-2,1-1 5,0 1 3,2 0 0,0 0 3,1 0 2,0 0-5,0 1-3,-1-1 1,1 0-35,-1 1 4,1 0-21,-1 1-7,-1 0-6,-1 0-23,-1 0-22,-2 0-11,-3 0-9,-3 2 6,-2 3-683,-2 4-398,-2 2-924,-2 4-1890,0 0 4021,1 0 0,9-7 0,5-2 0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1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525 18 17525,'-20'-10'-42,"3"2"34,10 8 2,0 0-39,-2 0-8,0 1-9,0 0 29,-2 2 33,-1 1 50,0 0 1,0 2-46,-2 1 6,0 2 68,-1 0 24,0 2-7,-2 1-10,2 1-32,-3 2 7,1 2-10,-1 1 2,0 2-20,-1 3 21,-1 1-46,1 3-2,-1 2 55,0 1 18,0 0-9,0 1-31,2-1-39,1 0 0,2-1 3,2 1 5,2-3-2,3 0-6,1-3 0,2 1 0,1-1-3,2 1-6,2 0 7,0 0-32,0-1 26,3-2-29,0-2 32,4-2-1,1-1 0,1-4-27,0-1 30,2-2-5,-1-2 5,2-2 0,-1-1-5,0-1-1,1-1 6,0 0 1,2-2 2,0 0 0,3-1-3,2 0-171,2-1-296,2-2-135,3-3-171,2-2-335,2-2-657,1-1-1250,0-2-1218,-4 0 4236,2-1 0,-16 7 0,-1 2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14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0 16285,'-19'48'5,"2"-8"-47,10-29 37,0 1-32,1 0 34,-1 2-5,0 0 5,1 1 3,0 1 0,2-1 0,-1-1 0,1 0 3,0-3 3,0-1-4,1-2-2,0 0 0,1-3-44,1 0-10,0-2 1,1-1 53,0 0 0,0-1 6,0 0 5,0 1-3,0-1 46,0 1 1362,0 0-1407,0-6-9,-1 0-53,0-5-9,0-1-25,0 0-16,0-2-37,1 0-23,0 0 40,0-1 19,0 1-2,0 2-9,3 0 9,1 1 11,3-1-3,2-1 8,0 1 56,2-1-2,0 0-9,0-1-16,1 1 24,1 0 29,-1 0-23,1 1 31,-1 1 8,0 1 62,-2 0 12,-2 3-46,-1 0-36,-3 2-62,-1 2 9,-1-1-213,-1 2 188,-1 2-48,1 0 126,-1 2 53,1-1 0,0 1-8,2 1-9,0 0-27,0 0 52,1-1-16,-1 1-39,0 0-1,0-1-2,0 1 3,-2-2 2,2-1-2,-2 0 11,0-2-9,1 0 37,-1 0-37,1 0-159,-1 2 109,0-2 31,0 2 8,0-1 3,0 0 11,1 1 23,0-1-29,-1 1 4,2-1 36,-3 0-127,2 0 21,-2 1 61,1-1 53,1 2-47,0-1 2,1 0-5,0 0 0,0 1-1,0 0 4,0-1 2,-1 1 1,0 0-6,1-1 5,-1 1 34,1 1-34,-1 0 1,1 1 52,-2 0-55,2 0 30,-2-1 6,1 0 12,-1 1-46,1-1 26,-1 0-29,0 1 32,-1-1 7,1 1-10,0 1 2,-1 0 88,0 1-1,0 0-53,0 0-34,0 0-33,0 1 5,0-2 29,0 1-37,0-2-3,0 1 0,0-2 0,0 1 3,0-3-2,0 2-7,0-2 6,0 0 3,0 0 0,0 0-2,0 1-4,0-2-100,0 1 10,2-1 80,-1-1 16,1 0 2,-1 0-52,0 0 53,1 1 5,-1 0 29,1-1-35,1 1 4,-2 0 0,2-1 27,-2 1-2256,0-1 72,0-4-4059,-3-1 9486,-5-6 1,-3 0 0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2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259 120 12927,'-23'-2'731,"3"-1"-406,13 0-20,-2 1-81,0-1-36,0 2-1,1-1-24,-1 1-40,0 1-5,0 0-20,0 0-20,-1 0-25,0 0-53,1 0-45,-1 2-25,1 2 17,0 1 45,-1 2-45,0 0 16,1 1 1,0 2 36,1-1 28,0 2-20,1 0-8,2 0 0,-1 0-8,3-1-57,0-1-13,1-1-12,2 0 54,0-1 30,0 1-2,3-1-73,2-1 81,4 2 3,2-2 33,3 0 45,3-1-19,4-1-9,4-2 0,1-1-16,3-1 7,0-3 18,0-1-54,-2-3 1,-2-1 64,-2-2-65,0 0-8,-4 0-45,-1-2-8,-3 0 53,-3-2 0,-3 1 73,-3 0-3,-3 0-25,-1 0 8,-2 0-45,-2 0-8,-3 0 0,-4-1-89,-4 2 10,0-1 26,-2 4 53,1 0-64,1 3-6,1 1-28,1 2 8,2 2-44,-1 0 10,2 1 24,0 0 21,1 1-19,2 0-28,1 0-8,1 0-3,2 1-14,0-1 106,1 1-45,0 0 9,0 0-53,2 0-74,3-1 62,3 0 146,5 0 36,2-1-36,2 0 0,4 0 0,0 0 3,3-1-3,0-1-36,1 0 30,-1 1-58,0-1 64,-2 1-6,0 0 6,-1 1 0,-1 0 9,0 0-9,-1 0-3,-1 0 3,-1 0 0,-2 0-53,0 0 50,-3 0-42,-1 0 42,-2 0-8,-1 1-59,-1 1-3,-1 0 26,-1 1 47,-1 0 5,-1 1 48,0 1 12,-3 0 41,1 1 195,-1 0 12,0 1-50,0 0-47,0 1-45,-1 1-3,-2 0-59,-3 1-56,-1 1-8,-1 0-45,1 0-6,0-2-5,2 0 5,0-3 6,1 0 37,1-1-37,1-1 0,1-2-9,0 0 197,1-1-278,2-6-106,2 0 70,4-6 37,3-1-37,5-2-98,3-3 98,3 0 64,4-1-2,2 1 28,2 0-18,2 2-7,-2 0 52,1 2 7,-4 2-32,-2 1 34,-6 2 263,-4 4-67,-6 2-17,-4 1-179,-3 1-61,-1 0 248,-1 3 172,0 1-119,0 5-114,0 1 0,1 2 112,1 3-5,-1 1-127,1 1-16,0 2-37,-1-2-45,1 1-5,1 0 28,0-2-31,0 0-3,0-3 3,2 0-3,-1-2 3,1-1 0,2-2 0,-1-1 0,3-1 0,0-2-700,1-1-148,3-1-368,2-2-632,3-2-1758,2-4 3606,0-1 0,-8 1 0,-4 2 0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3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33 15800,'-38'-18'370,"3"3"-272,21 17-45,-2 1-8,1 3-3,1 2 22,2 0-55,0 0-9,2 2-6,1 0-39,0 1-8,2 1-25,0 0 24,2 1-16,2 0 34,2-1 30,0 1-47,1-2 45,3 0-37,1-1 9,4 0 27,1-2 9,4 0 28,0-1-28,2-1-81,1-1-51,-2 0 60,-2-1-7,-2 0-10,-3-2 27,-2 1 62,-3-1 25,0 0 93,-2 0 307,0-1-178,-3 0-202,-1-1-43,-5 1 68,-4-1-25,-2 0-11,0 1-26,0-1-8,1 0-25,3 0-303,1 0-61,2-2-98,1 0-14,1-3-126,1 0-158,2 0-380,1-1-453,3 1-93,5-2-1122,7-1 2833,4 0 0,-5 3 0,-4 1 0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3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 9903,'15'15'3548,"-3"-2"-3105,-12-13 962,0 0-1192,0 4 89,0-1 26,0 4-73,0-1-71,-1 2-24,-2 1-28,-1 1-54,-2 1-78,1 0-3,-1 0 3,2 1-5,-1 0-4,1 1-44,2-1-17,0-1 17,1-1 11,1-1-3,0 1-8,1-1-17,4 1 61,2-2-433,5 1-266,2-3-328,4 0-634,3-4-1544,4 0 3214,0-2 0,-10 0 0,-4 0 0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4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290 529 14372,'-24'-11'112,"3"2"-103,11 10 89,0 1-9,-2 1-27,0 1 64,-1 2 45,-2 0-73,2 0-56,-1 1-31,1-1 95,-1 2 17,0-1-41,1 2-77,-2-1 1,1 1-6,1 1 3,0-1-3,3 0-28,1-1-37,2-1 12,2 0 8,2 0 12,2 0-32,0-1-5,1 0 14,0 0 56,0 0 3,2-1 5,2 0 1,3-2 80,2 0-7,2-2-4,3 0-78,3-1-260,3-2-26,3-3 115,3-3-33,0-4-20,3-3-81,0-1-3,0-3 38,0-1 35,0-2 45,0-2-37,-1-2 20,0-2-85,-2-1 32,-2-2-185,-1-2-129,-2-2-199,-2-2 98,-2-2-218,-1-2 355,-2 1 538,-1 2 73,-1 3 53,-1 3 140,-2 4 280,-2 5 294,-2 4-95,-1 4-107,0 5-156,-2 2-110,-1 4-2,0 2 958,-1 1-1283,-2 6 190,-2 0 25,-4 7 115,-3 3 180,-1 3-138,-4 6-45,0 3-10,-2 5-80,0 4-63,-1 3 38,1 1-63,1 0-12,0-1-129,2-2-48,1-2-5,3-3-33,1-1-1,3-5-2,2-2-23,2-3-11,2-3 34,1-2-18,5-3 4,1-2 5,7-2-254,1-3-371,5-3-200,3-1-508,2-2-907,2-5-2458,-2-2 4743,1-8 0,-13 8 0,-1-2 0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4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79 10421,'-35'-42'-1563,"3"13"1,39 22 0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6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0 181 11608,'82'-22'353,"-13"2"-252,-56 15-48,-1-2 3,0 2 42,-2-1 129,-1 1 36,-2 1 36,0-1-47,-3 1 1,0-1-26,-1 1-11,-2 0 77,-1-1-13,0 1-75,0-1 36,0 1-79,-1-1-84,-1 1-16,-1 0 11,-1 0-65,1 1 73,-1 1-36,1 0 50,-2-1 23,1 2 14,0-1-18,0 1-60,0 1-54,0 0-62,0 0 26,-1 0 2,0 0 26,-1 0-29,-2 1 37,-1 2 6,-2 2 92,-1 2-9,0 2-89,0 0-28,1 2-8,0 0 2,2 0-72,2 1 44,1 0 54,1 1-45,3-1-9,1 1 9,1-1-25,1-2 72,2 0 6,2-2 0,4 0 3,3-2 58,2-1 37,3-1-28,5-2-16,3-1-54,5-1-152,5-1-282,4-4-50,4-2-26,2-4 79,2-1-138,-1-1 9,0-1 118,-4 1 142,-2 0 101,-6 0 107,-4-1 86,-5 3 6,-5 0 73,-5 3 118,-5 2 100,-4 2-56,-3 1-145,-1 2 2061,-2-1-2151,-3 2-135,1 2 37,-4 1 62,1 4 36,-1 2-53,-2 2-48,-1 2 20,1 1 36,0-1 39,2 1-47,1-1-20,2 0 20,2-1 8,1-1 1,0-1 44,1-3 0,0-1 2,1-2 49,0 0 94,-1-3 1241,0 0-1386,0-5-42,-1 0 34,0-4-3,0-1-23,0-1 28,0-2-75,0-1 8,0-2 12,0-1-62,0-1 41,3-1 21,1 1-102,4 1 21,0 1 7,2 3 29,2 3 33,2 1-45,1 3 37,2 1 0,2 2-123,3 1-113,1 1 73,4 0 110,1 0 24,1 0 54,2 1 56,-3 1-33,-1 0-85,-2 0 71,-4 1 38,-2-2 9,-1 0 0,-2 0 6,-1-1-3,0 0-1,-2 0-2,1 0-5,-2-1-1,-1 1 6,-3-1 45,-2 0 190,-2 1 407,-2 0 1746,-1 0-2474,-1 2 86,-1 1 42,-1 4 30,-2 1-72,-2 3-8,0 1-82,-1 1 46,2 1-46,0-1 56,3 1-47,0-2 20,2 1 24,0-2 4,1-1 27,2 0 6,3-2 0,1-1 3,2-2 72,4-2-30,1-2-45,6-1-196,5-3 28,6-4-154,4-4 28,3-4 185,3-1 11,-1-3 98,-1-1-6,-3 0-164,-3 0 66,-4 1 104,-4 2 45,-6 2 44,-4 4 91,-5 3-29,-4 4-87,-3 2 681,-2 1-745,-3 6 132,-2 0-62,-3 6-26,-1-1-44,-1 2-2,-1 1-1,1 0 3,0-1-6,1 0-2,1-2-3,0-2 5,2-1-2,1-1 2,1-2 6,1-1 6,1-1 433,1-1-800,2-5-157,2 0 126,4-6 98,3 1 25,4-3 79,3 1 100,0 0 54,0 2-34,-1 2-20,-3 2-36,-1 3-11,-2 1 137,-2 1 244,0 2 198,0 3 14,-2 3-100,1 3-115,-2 2-62,1 2-64,-2 0 187,1 2-232,-2-1-61,0 1 2,0-1-11,0 0-42,2-2 39,0 0 3,3-2 34,2 0-34,4-1-149,3-2-582,3-2-173,5-2-539,4-2-861,5-2-1655,2-4 3959,-2 0 0,-14-1 0,-7 1 0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7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332 24 17172,'-60'-14'107,"10"5"-107,38 15 30,0 1-30,1 0-103,2 1 8,0 0 2,2 1 23,0 1-17,2-2 26,2 2 8,1-1 8,1-1-17,1 1 29,0-1-21,3-1 10,1 0 10,3-1 31,2-1-2,1-1-37,2 0-196,1-2-20,0 0-25,2-1 59,1 0 48,0-1-3,2 0-17,-1-3 0,0-1-28,-1-3 16,0 1-7,-1-1-9,-2 0-36,1-1-30,-2 1 36,0 0 119,-2 0 135,-1 1 62,-2 1-51,-1 2-11,-3 1-48,-1 2 275,-2-1 62,1 4 325,-1 1-281,1 3-165,-1 3 56,1 1 36,-1 2-47,1 2-17,-1 0-17,0 2-3,-1 2 29,-1 0 78,-1 2 33,-1 2-86,-1 0-65,-2 1-11,0 0 64,-3 1-114,0-1-51,-2 0 0,1-1-47,-2-1 55,0-3-19,1-1 28,0-3 17,0-2 8,-1-2-16,0-2-9,-1-1-9,0-2-27,-2-1 0,-1-1 2,-1-2-36,0-1-308,-2-1-291,-1-1-160,-3-3-241,-1-4-707,-2-4-1901,-1-4 3608,3-1 0,9 6 0,6 4 0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37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12364,'0'0'0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55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6453,'0'0'0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7:58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522 5 16951,'-23'-2'249,"2"1"-170,12 0-46,0 1 20,-1 0 26,-2-1-26,0 1-14,-3 0-39,-2 2-5,-3 2 2,-2 2-3,-1 3 1,-1 1 5,0 1-3,0 1 3,2 0 36,0 1-2,2 0-31,0 2-3,2 0 0,1 1-9,0 0 1,2 0-71,2 1 79,1 0 42,1 0 12,1 2-54,0-1-3,0 2-6,1-1 1,1 0 2,1 0 6,2-1-2,1-2 2,1-1 8,1 0-5,1-3-3,0 0-3,1 0 3,0-1 34,0 0 27,4 0-52,1 2 44,4 0-20,2 1-30,2 0-3,0 0 0,1 0 3,0-1 3,0-1-1,1 0-2,0-2 0,0 0 0,1-2 36,0-1-36,1-1-6,1-2 6,2-1 36,1-1-36,1-2 5,2 1-8,0-2-118,-1-2-220,-1-1-68,-3-4 19,-2 0-187,-1-2-187,-2-1-421,-2 0-613,-2-2-1305,-1 0 3100,-3 2 0,-2 4 0,-3 3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17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10384,'0'0'0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00.7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35 15008,'-15'35'339,"0"-2"-225,-2-11 12,1 1-39,0 0 39,1 0-47,1 0-26,0-1-20,2-1-33,0 0-2,2-2-35,1 0 34,1-3-2,2 0-4,0-3-27,2-2 28,2-2-37,0-2 8,1-2 4,1 0-12,0-2 37,0-1-37,0 1 39,0-2-39,0 1 37,0 0 8,0 0 0,0 0 6,0 0 307,0-1-92,1 0-106,0-1 104,1 0-113,1-2-16,-1-1-90,4-4-48,1-2 12,2-4 36,3-3 11,3-3-3,1-2-8,2-2-25,2-1 25,1-3 0,1-2 0,0-1-42,1 0 36,-2 0 1,1 2 5,-2 2 0,-2 4-6,-2 4 1,-3 3-1,-2 4-47,-3 3 0,-2 3-1,-3 1 1,-1 3-636,-1 1 689,-1 5 196,0 1 87,0 7-168,0 1-62,0 5 0,0 3 17,-2 4-36,-1 0-34,-1 2 0,-2 0-3,0 0-2,1-2-1,1-2 6,2-3-6,0-1 6,2-4-53,0-3 48,0-3 2,0-2-3,0-3-33,0-3 145,0-1-44,2 0 16,0-1 4,4-3 74,2-2-80,3-5-70,6-5-1,5-3-2,4-3-3,4-4-308,0-1 157,2-3 106,-2 1-42,0 2 51,-3 3 27,-4 5 1,-5 4-62,-3 4-28,-4 4 8,-4 2 12,-1 2 16,-3 1 9,1 0-8,-2 1-270,-1 0 331,0 2 0,-1 1 196,0 5-70,0 2 6,0 2 19,0 4-36,-3 2 0,-2 1-17,-4 1-56,-2 0-34,0-2-8,0 0 0,1-2-8,1-1-46,1-2 52,3-1-68,1-2 0,1 0 16,1-1 1,2 0 48,-1-1-40,1 0-34,0-2-489,3 0-264,2-1-237,4-1-416,3-1-1231,2-2 2716,1 0 0,-6-1 0,-3 0 0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01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46 15627,'-26'7'212,"2"0"-139,11 1-64,-1 1-9,1 1-3,0 0 0,1 1 0,1 0-30,1 0-4,3-2-5,1 0-3,2-2-16,2 1 8,1-2 41,1 1-30,0 0 31,0-2-45,3 1 56,2-2 45,2 1-39,2-2 66,1-1-27,2-1 59,2-1-40,2 0-30,0 0-29,1-1 49,0-1-1,-1-2-8,-2-1-37,-2 0-5,-2-1 8,-2 0-11,-1 0-45,-1 2-36,-2 0-6,0 0 14,-3 0-50,0-1-11,0 0 27,-1-1-35,0-1 2,-1-1 50,-2-1 26,0 0 64,-1-1 11,0 0 22,1 1-30,0 2 50,0 0 45,0 2-8,0 1-37,0 0-8,1 2 36,-1-2 0,1 2 6,-1-1-78,0 1 27,1 0-28,0 0 29,0 1-1205,2 0 1115,4-1-48,2 1 98,7-2-25,3 0 20,5 1 8,2 0-34,2 0 34,0 0-5,0 1-6,0 0 2,-1 0 1,2 1 5,-1 0-5,3 0-4,1 0 10,2 0-80,-2 0 49,-1 0-68,-7 0-58,-4 0 13,-7 2 146,-5 1 235,-3 1 221,-1 3-195,-1 0-29,-2 4-44,-2 1-45,-3 2-45,-2 0 0,0 1-45,-2-1-50,1-1-3,1-1-62,2 0 59,0-2-33,2 0 36,1-2 8,1-1 1,0-2-4,1 0-5,0-2-8,2 0 8,-1-2 229,1 0-229,3-2-84,2-3-5,4-3 19,4-4-45,4-3-154,3-3 0,3-3 90,0 1 134,1-2 37,-1 2-28,1 2 36,-4 1 0,0 3 5,-4 2 424,-2 4-65,-3 1-51,-4 4-153,-2 0-87,-3 2-152,0 0 239,-1 3 131,0 1-151,1 4-70,1 1-8,-1 1-51,1 1 50,-1-1 26,0 1-50,-1-2-29,0 2-8,1-1-6,0 0-38,1-1 7,3 0 37,0-1 0,4-1 42,2 0-36,2-1-6,2 0-275,2-2-355,1-2-518,1-1-518,0-1-1652,1-3 3318,-3 0 0,-7 0 0,-4 0 0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06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 16240,'41'-4'-20,"-7"0"20,-23 0-3,-1 2 3,-2-1-2,-2 2-29,-1-1-14,0 2-8,0-2 8,-1 1 9,-1 1-6,0-1 5,-1 1 29,0 0 11,-1 0-132,1 0 95,-1 0 34,1 0 235,1 0-92,1 0-81,3 0-62,-1 0 5,1-1 4,-1 1-1,0-1-2,-2 1-6,-1-1 0,0 1 8,0-1-2,1 1-6,0 0 0,0-1-6,0 1-2,0 0 5,-1 0 3,1-1-3,-1 1 0,2-1 1,-1 1 2,0 0-9,1 0-44,-1 0 19,1 0 26,0 0 5,-1 0-28,1 0 31,0 0 6,0 0-6,0 0 31,1 0-31,0 0-3,0 0 3,0 0 3,-1 0 5,2 0 34,-2 0-42,1 0 6,1 0-6,0 0-3,0 0 0,0 0 3,1 0 0,0 0 3,0 0-3,-1 0 3,1 0 8,0-1-11,0 1-31,-1-1 26,0 1 5,0-1 2,0 1 4,2 0 30,0 0-27,1-1-4,0 1 1,2-1-3,0 0-3,0 0-3,0 0-3,-1 1 4,-1-1-1,-1 1-6,0-1 4,-3 1-4,1-1-27,-1 1 30,0 0 6,0 0 0,2 0 6,0 0-3,0 0-3,1 0 5,0-1 29,0 1-34,0 0-3,0-1-42,0 1 40,-1-1-4,0 1 1,0 0 5,1 0-5,-1 0 5,2 0-3,0 0 1,2 0-4,1 0 1,0 0 8,0 0-3,-1 0 3,0 0 0,-3 0 0,1 0 9,-1 0-4,-1 0 4,0 0 27,-1 0-33,2 0 2,-1 0 4,1 0 36,-1-1-40,2 0-2,0 0-3,1 0 0,2 0-3,1 0-33,2 0 33,1 1-42,0-1 3,0 1 34,-2-1-54,-1 1 29,-2 0 21,-2 0 10,-1 0 2,0 0 8,-1 0 45,0 0-53,0 1 9,0-1-7,1 1 52,0-1-1,0 0-48,1 1-5,1-1 9,0 0-9,2 0 0,-1 0-6,2 0-39,2 0 1,-1 0 41,1 0 3,1 0-3,0 0 0,1 0 0,-2 0-2,1 0 5,-2 1 0,1 0 5,1 0 18,-1 0-18,1 1-5,1-1 3,-1-1 6,0 0 24,-1 0 4,1 0-32,1 0 1,0 0-6,1 0-3,0 0-3,1-1-27,-2 0 30,1-1-3,0 1 4,-1 0-4,1 0-19,-1 0 16,0 0 9,-2 1-5,-1-1-1,-1 1 1,-2 0-4,-2 0 4,0 0-32,-2 0 37,1 0 6,0 0 5,1 0-5,0 0-6,1 0 5,0 0 29,0 0-34,1 0 0,0 0-3,-1 0-3,0 0-38,-2 0 38,0 0-44,0 0 47,-1 0 3,3 0-39,-1 1 36,2 0 3,0 0-73,-1 1 65,1 0-29,-3 1 4,0-1 33,-1 1 61,0 0-61,1 0 0,2 0 6,2 0 72,1 0-67,3-1-11,-1 1 3,1-2 73,-1 1-73,0-1-1,-1 0 32,0-1-31,-2 0 0,0 0-1,0 0 1,-2 0-3,1 0 45,0 0-45,0 0-8,0 0-65,-1 0 64,-1 0-24,-3 0-12,-2 0 42,0 0-2,-1 0 2,0 0 3,1 0-37,-1 0-16,0 0 8,-1 0 1,-1 0 584,-2 1-1058,1 0 134,-3 0-16,1 1-334,-1-2 284,1 0-100,-1 0-237,-1 0-1273,-2 0 35,-3-1 11855,0-1-7373,20 3 1,-12-1-1,19 2 1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08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180 112 15302,'-37'-36'355,"6"6"-212,28 28-48,1 0-41,0 1 1320,2 1-1208,-2-1-166,1 0-359,-2 0 359,-1-2 6,0 1 2,-2-2 54,0 0-54,2 0-8,-1 1 0,2 0 0,-1 1-8,0 0 2,2 0 6,-1 0 0,1-1 9,0 2-4,0-1-1368,2 1 1363,-1 6 291,3 1-204,1 7-79,2 0-8,1 2 0,1 1 3,1-1 2,0 1 1,0-1-3,0-1 0,1-1-3,1 0 2,1 0 1,2 0 3,2-1 47,2 1-17,1-1 15,2-1-46,1 0-5,1-1 3,0-1 22,0-1-25,-1-1 0,-1-1 3,-1-1 0,-2-1-3,-3 0 6,-2-2 47,-2 0-17,-3-2-30,-3 1 27,-2-1-33,-1 0 280,-1 2-280,0-1-56,0 1 59,0-1 34,-1-1-29,-1 2 34,0-2-6,-2 2 43,-3 1 2,-4 1 0,-4 2-25,-3 0-56,-4 2-42,0 0 6,-1 1 30,0 0 1,0 1-32,-2 2 37,0 0 6,-1 2 97,0 0-49,1 2-54,1-1-3,3 0-50,3-1 8,3-2 3,3-2 36,2 0-67,1-3 1,4 1-24,0-1 60,1 0 30,2-1-36,0 0-11,1 0 8,0 0-8,1-1-42,0-1-658,0-1-28,2-2-412,1 0-269,5-1-666,1 0-1630,4-1 3758,-2-1 0,-4 0 0,-3 0 0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15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395 108 12890,'13'-20'914,"-3"4"-592,-11 12 28,-2 1-45,0 0-56,0 0-16,-1 0-37,0-1 53,-1 0-118,-2 0-5,1 0 6,-3 0-9,1-1-16,-1 1 7,0 0-24,2 1 14,-2-1-60,1 1-7,0 0-34,0 0 58,0 1 18,-1 0-37,1 0-42,-1 2 11,-1-1 22,0 1-33,-2 0 0,-2 0 3,-2 1 42,1 2-45,-1 1-48,1 2-22,1 1-8,2 1 16,0 1 18,2 1 10,1 1-11,1 0 0,1 0-8,1 0 11,1 1 34,3 1 5,0-1-31,1 2 29,1-1 2,0 1-31,0 1 26,3-1 8,1 0 3,3 0 0,1 0-1,2 1-2,2 0 6,0 0 2,1 0-5,1 0 3,0 0 2,1 0-5,-1 0 3,0-1 2,-1 0-5,-1-2 5,1 1-2,-3-2 2,0 0-2,-2-1 2,-2-1 1,-1 0-4,0-1 29,-2 0-29,0-1-5,-2 1 9,1-1 33,-1 2-37,0-1 32,-1 2-29,0-1 71,0-1-26,0 1 25,0-1-5,-2 0 14,-1-1-9,-4 0 23,-2 0-42,-2-1 2,-1 0-16,-3 1-36,-1-1 52,-2 0-19,0-1-33,0-1 2,2-1 31,0 0 3,2-2 5,1 0-39,1-1 40,0 0-15,0 0-28,1 0 46,0 0-21,1-2-33,1 0 0,0-1 3,1 0-3,2 1-42,1-1 34,1 1-43,1 0-10,1 1-536,-1 0 158,2 0-74,0 0-1108,-1 0 254,2 0-747,0-1-2875,0 0 4989,0-3 0,0 4 0,0-2 0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16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1 300 11838,'74'-2'-14,"-12"-1"47,-44 0 12,0-1 19,-3-1-30,1-1-23,-3-1 70,1-1 73,-1-2 191,-1 0 44,-1-1 9,-1 0-120,-1 0-43,-1-1-39,-2 0-59,-1 0-48,-2-1 26,0 1-50,-1-1-32,0 1 4,-2-1-29,0 1 28,0-1-44,0 1 16,0-1 46,-2 2 189,0 0 32,0 2-88,-1 2 82,1 1 75,-1 1-52,0 2-133,0 1-64,0 1-95,0 0 0,-1 0-70,1 0 62,-1 1-90,-1-1-34,-1 1 1,-3 0-12,0 0 81,-3 2 62,-1 3 28,0 3-19,0 2 69,1 2-5,2 1-14,0 2-59,2 2-37,1 0 35,2 1-35,2 0 29,1-1-79,1 1 79,1-2 2,2 0-2,4-1 5,2-1 3,6-1 42,2-2-6,3-1-36,4-2-285,3-1-275,4-3-219,2-1-308,3-2-470,-1 0-663,1-3-1568,-5-2 3788,1-5 0,-16 5 0,-1-3 0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17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 15943,'-30'49'249,"3"-3"-240,12-22 52,-2 2 26,2 2-34,1 1-47,0 2-6,2-1 5,1 2-5,0-1 6,1 0 36,0-1-39,2-2-3,1-2-28,0-2 28,3-2 3,1-2-3,2-2-6,0-3 0,1-2-30,0-3-591,0-2 84,0-3-29,0-2-803,0-1 336,2-8-341,1 0 30,1-9-274,-2 0-484,-1-4 2108,0 1 0,-1 7 0,0 4 0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17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9 7988,'-5'0'5068,"0"0"-4934,5 0-70,69 15-61,-39-10 59,55 10 3,-55-13-12,1-2-50,2 0-3,0 0 3,1-1-3,-3-2-922,0-2-240,-3-2-538,-2 0-1430,-4-1 3130,-6 1 0,-7 2 0,-5 3 0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22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0 15123,'-5'36'39,"-1"-5"31,2-26 101,1 1-90,-1 1-39,0 1-6,0 1 9,0-1-37,0 1 37,0-1-39,-1 0-6,1-1 0,0 0-3,0 0 0,1-1-2,0 0-4,1-2-27,0 0-1,1-2 32,1 0-337,0-1 255,-1 1 15,0-1 72,0 1 310,0 2-105,-1 1-205,1 1-6,-1 0 6,1 2-8,1-2-37,-1 0 11,1 1 32,0-1 2,0 1 2,0-1 1,0 0-3,0 0 3,0 0 50,0-1-8,0 0-45,0 0 0,0-1-36,0 1 33,0-1 3,0 1 53,0 0 107,0-1-18,0 2-108,1-1-34,0 1 0,0-2 0,1 1 0,-1-1-34,1 0 32,-1-1 2,1 0 2,-1 0-2,1-1-2,0 0-7,1 0 9,-1-1 11,1 1 43,0-1-49,0 1 20,1 0-19,0-1-6,0 0 3,1 0 50,0-1-50,1 1 8,0 0 42,1-1-11,1 1-36,0-1 2,1 0-2,0 0-3,0 0-3,-1 0 0,-1 0 2,1 0 4,-1 0-3,1 0 0,0-1 2,1 0 4,1-2-4,-1 1 1,1-1-6,0 1-37,-1-1 29,-1 2-3,-2-1-23,-1 2 29,-3 0-49,0 0-10,-1 0 64,1-1 115,0 0-45,1 0-70,1 0-6,1 1 6,0-2 0,-1 1-5,-1-1-49,1 1 18,-2 0 30,0 0 6,0 1 45,1-1-39,0 0-6,0 0-308,2-1 229,-1 1 79,2-1 9,-1-1 44,1 0-53,-1 0 0,0-2 0,1 1 36,-2-1-33,1 1 0,0-1-3,-1 0 0,1 0 0,0 0 0,0-1 34,0 1-29,-1-1 6,0 1-5,1-1 2,-1 1-5,1-1-3,1-1-8,0 0-37,-1-1 9,1 1 30,0-1-36,0 1 42,2 0 3,-1 1-3,1-1 0,-1 0 11,1 0 42,-1 0 0,-1 1 17,-1-1 20,0 1-37,-1 1-19,-1-1-29,-2 1 1,1 0 30,-2 0 26,1 1-56,-1 0 2,0 0 28,1 0-30,-1 0 30,0-1-27,0 1-9,0-1 3,0 0-3,0 1 5,0 0 1,0 1 55,0 0 1,0 1-54,0 1-100,-1 0 47,-1 1-8,1-1 0,-1 1-54,2 0-324,-2 0 325,0 0-26,1 0-11,-1 0-106,-2 1-81,-1 2-451,-3 1-292,-1 2-459,0 0-789,0 0 12151,1-2-8234,31-16 1,-19 10-1,24-14 1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25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14915,'6'38'62,"-1"-6"2,-5-23-2,1-1-59,-1 0 50,0 0-45,0-1 29,0 0-32,0-2 32,0 1-32,0-2-2,0-1 3,0 0 39,0 0-45,0 0 0,0-1-45,0 1 36,0-2 7,0 1 2,0-1 2,0 1-2,0 0-2,0 0-239,-1 1-342,1-1 164,-1 0-24,0 0-143,1-1-49,0 1-127,0-1-182,0 1 10774,0-1-7779,2-8 0,-2 6 0,1-6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17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 14062,'8'8'2385,"-1"-1"-1523,-7-7 995,0 0-1857,0-4-39,0 2-37,0-4 23,-1 3 2,0 0-61,-1 0-422,0 1-136,0 0-172,1 0-522,1 0-905,0 0-1525,0-2 13624,0 1-7461,4 19 1,-3-13 0,3 16 0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25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13355,'11'35'-75,"-4"-6"75,-6-24 0,0-2-45,0 0 36,0 0 9,-1-1-5,1 0-51,-1 1 56,0-1 185,0 0 104,0 1-90,0 0-20,1 2-81,-1-1-54,0 2 7,0-1-48,0 1-6,0-2 6,0 0-6,0-1 0,0 0-5,0 0-1,0-1 1,0-1 11,0 1 50,0-1-48,0 1-8486,0-1 11757,-1-9 1,1-3 0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27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332 43 17074,'22'-17'-45,"-5"2"43,-23 13-40,-1-1 39,0 1 3,1 0 3,-2 1-3,0 1-54,-2 0 54,-2 0-2,-2 0 2,-2 1 8,-1 2 45,-1 2 0,-1 2-8,-1 3 8,1 1-16,-1 2 22,0 1-48,2 1-6,0 1 29,2 0 81,2 1-73,1-1-39,1 0 75,2 0-47,1 1-31,1-2-9,1-1-2,2 0-31,1-2 37,0-2-49,2 0 49,0-3-40,1 0 39,1 0-2,0 0-26,0 0 29,0 1 5,3-1-9,0 1 4,3-2-26,0 1 31,1-2 0,0 0-3,0 0 3,0-1 3,0 0 3,1 0-6,-1 0 0,0-1 5,-1 0 32,1-1-37,1 0-54,1-1-405,1 0 45,0-1-79,3 0-148,0 0-289,3 0-493,0 0-554,2-2-1447,1 0 3424,-2-2 0,-7 1 0,-3 1 0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28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53 14761,'-12'39'40,"1"-5"-43,5-23 0,1 0 3,0 0 6,0-1 2,1 1 37,-1-3-37,2 1 99,-1-1-54,1 0-53,1-1 0,-1-1 0,2 0 0,-1 0-45,1-1 37,0-1 8,0-1 8,1 0 670,-1-2-516,1 0-338,2-5 58,0-1 59,5-5 59,-1-1 0,3-3 0,1-2 0,1-1 53,1-1-47,-1 1-6,-1-1 50,0 0-50,-1 2-53,-1-1 0,0 3 50,-2 1-33,1 3-26,-2 2-44,1 1-29,0 2 37,0 1 9,2 0-9,1 0-9,0 2 46,2 1-4,-2 1 60,0 0-48,-1 0-9,0 0 62,-1 0-3,0 1-5,-2 0-62,-1 1-3,-1 0-17,-1 0 90,0 1 9,-1-1-9,1 0 0,-1 1 5,2 1 7,-1-1-12,0 1 5,0 0 57,0 1 2,-1 0-30,0 2 55,-1 1 37,0 1-36,0 1-17,-2 0-65,-1 1 73,-1-1-47,-2 0 2,1-1-30,0-1 39,0-2-37,0 0-8,1-2-45,2 0 37,0-2 8,1-1 624,1 0-750,2-4-266,0 0 188,4-5 142,-1 1 18,3-2-46,1-2-126,1-1-16,3 0 78,0-2-17,1 1 29,0 0 77,2 1 32,-3 1 24,1 3-44,-2 0 50,-1 3-50,-1 1-3,-1 0 22,0 2-38,-2 1 72,-1 0 8,-3 1 227,-1 0-100,-2 0 430,0 4-333,0 0-69,0 3-37,0 0 33,0 0-77,0 1-21,0 0 9,0 0-33,0 1-29,0 2 65,-1-1-70,0 1 50,-3-2-45,1 1 37,-1-1-37,0-1 37,0 0-42,0 1-3,-1-2-8,2 2-37,0-1-8,0 0 44,2-1-55,0 1-757,1-1 57,0 0-292,0-1-532,0 0-442,0 0 2030,2-1 0,-2-3 0,2-1 0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0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46 15092,'-26'22'-65,"4"-2"-13,14-14 14,1 1-6,0 1 16,2-1-10,1 1-42,0-2 33,2 0 11,1-1 17,1 0 1,0-1 44,0 1 0,1-1 5,3 0 48,2 0-53,2-2-375,2-1 51,2-1 153,1 0 70,0 0 98,1 0 3,-3 0 42,0-1-39,-2 0-3,-1-3 0,-1 2 81,-2-2 45,0 0 37,-2 1 16,-2 0-9,0 2-32,-1-1-60,1 1-78,-1-1-45,0 1 45,0-2-8,0 1 2,0-2-67,0 0 71,0 0 2,0-1-3,0 0 3,0-2-37,0 1 35,0-2-4,0 1 0,0-2 4,0 1-1,-1-1-3,0 0-83,-2 0 8,2 1 81,-1 0 53,1 2-53,0 1 5,0 0 32,1 3-29,0-1-349,0 2-371,0 0 670,5 0 42,0 0 2,4 0-2,3 1-162,0 0 25,3 0 92,-2 1-8,1 1 0,-2 1 53,0 1-3,-2 2 3,0-1 17,-1 1-17,-1-1-37,1 0-198,-3 0 45,1-2 72,-3 0 82,-1-1-9,-1 1-6,-1-2 51,-1 2 9,0-1 52,0 2 113,0-1 25,0 1 226,-2 1-100,0-1-109,-2 2-106,-1-2-105,1 1-5,-1-1-8,2-1-37,0 0 40,1-2 13,2 0 252,-2 0-801,2-6 180,1 1 17,2-6 55,3 1 124,4 0-14,3 0-23,0 1 93,2 0 36,-1 2 65,0 1-37,-1 2 42,-1 1-61,-1 0-26,-1 2 87,0 0-61,-3 0-9,0 0 9,-3 0 64,-1 2 157,-1 0 190,-1 2-67,-1 0-90,1 0-117,0 1 28,-1-1 8,1 1-28,0-1-28,-1 0-8,0 0 11,0-1 34,0 1 55,0 0-35,0 0-66,0 1 18,0-1-6,0 0-50,-2 1-6,1-1 5,-1 1-5,0-1-50,1 1-1065,0-1-430,1 0-1342,0 0 12717,0-1-7373,4-25 1,-3 17-1,3-19 1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0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0 13479,'-55'31'988,"7"-4"-800,31-17 0,0 2 19,0 2-31,0 1 20,2 0 20,1 1-15,2 1-13,1 0-90,1 1-36,1-1-62,1 0 0,0 0 5,2-1-5,1 0-3,1 0-5,1-2-37,1 0-14,1-1 57,1-1-1,0-1-42,0-1 42,1 0-2,1 0-1,2 0-28,2 1 34,1 1 45,0-1-36,1 1-7,0-1 35,0-1-37,0-1-409,0-1-106,0-1-336,1-2-158,-1-1-411,2-1-808,0-2-1678,0 0 3906,1-2 0,-6 1 0,0 0 0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1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14745,'6'42'134,"-3"-6"-128,-7-23 22,0 0-23,-1 0-5,-1 1 9,0-1 24,0 1-30,0-1-6,1 1 0,-1-2-5,1 0 5,1-1-5,0-1-45,1-1-9,1-2 26,2-1-1,-1-1-8,1-1 40,0-1-4,0-1 9,0 0-8,1-1-404,0 0-299,2-1-247,2 0-201,-1 0-390,1 0-612,-1 0 162,0-2 11829,-2-2-7373,-15 3 1,10-2-1,-10 5 1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1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9351,'0'11'2730,"0"-2"-2133,0-9 764,0 0-1361,3 2 126,1-2-8,4 2-12,2-2-50,2 0-56,2 0-6,2 0-30,1 0-23,1 0 54,0 0-23,0 0 28,0 0 0,1 0 2,-1 0 4,-1 0 2,-1 0-8,-1-1-134,0 1-378,-2 0 43,-2-1 61,0 0-26,-3 0-93,-2 0-170,-2-2-434,0 1-535,-3-2 1666,0 0 0,-1 2 0,0 0 0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2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46 13148,'28'-12'-3,"-1"2"3,-9 10 0,2 0 0,4 0 6,0 0-1,2 0 1,-1 0 0,-1 0 50,-1-1-51,-3 0 1,-2 0 47,-3-2-8,-2 1 28,-4 0 37,-2 0 32,-3 1 4,-2 0-146,-2-1-126,0 0-354,0 1-124,0-1-320,-3 1-824,-2 0-1628,-5 1 3376,-2 0 0,5 0 0,2 0 0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4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1 16125,'-11'43'0,"1"-6"42,2-25-42,-1 1 8,0 0-2,0 1 28,-1-1-26,1 0 45,-1-1 17,0 0-17,-1-1 9,0 0 0,-2-1-9,0-1-8,1-1-9,0-3-30,1-2-4,1 0-2,2-2-380,1 0-63,1-1-240,0 0-149,1 0-176,-1-1-468,2-2-369,1-3-963,2-1 2808,0-1 0,1 4 0,0 0 0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5.0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13535,'40'7'39,"-5"-2"-44,-21-4-32,-1 0 37,-1 0-2,0 0 2,0 1 47,1-1-10,0-1-32,0 1 43,-1-1-3,0 1-12,-2-1 48,-2 0 20,-1 0-3,-1 0 64,-3 0 26,-1 0 232,-1 0-526,-7-1-127,0 1 18,-6-1 44,-1 1-17,-2 0-417,-1 2-361,-1 1-661,2 3-1414,0 1 12871,4 0-7373,64-17 1,-41 10-1,49-13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31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142 173 15971,'-26'60'-67,"2"-5"58,6-28-33,2 0 6,2 1-9,1-2 0,3 0 40,2-1-4,3-3-33,1 0 42,2-2 0,1-1-5,0-2-1,1-3-30,0-3 2,0-2 26,0-4-3,2-1 11,-1-2 50,0-1 1454,0-1-1586,0-2-60,-1-3 30,0-2-20,0-3-28,0-3 1,0-2 10,3-4-91,1-2 27,4-3 118,0-2 13,2-1 49,1-2 33,0 2 5,1-1-5,-1 3-8,1 1-70,0 3 16,0 2-2,1 2 30,0 0 23,1 3-23,0 0 26,0 1-26,1 0 34,-2 2 6,0-1 2,0 1 1,-2 2-9,0-1 0,-2 2 8,0 1 110,-2 1 139,0 2-114,-2 0-81,-1 2-62,0 0 0,-2 0-73,1 1 3,1 0 0,-1 1 25,0 0 45,-1 0 3,0 0 50,-1 0 476,1 0-327,-1 0-199,0-1-90,1 0 42,-1 1 45,1-1 59,0-1 154,1 0-110,2-2-58,2-1 17,-1 1 8,0 0 8,-1 1-25,-1 0-50,-2 1-3,1-1 3,0 0 8,0-1-3,0 0 1,0 0-4,-1 0-5,1 2-5,-1-1-48,0 0 8,-1 2 36,1-1-52,0 1-1,0-1-8,1 1 0,-1 0 0,1 0 9,-1 0-382,-1 0 443,-1 5 168,0 1 17,0 4-123,0 2-57,0 2 6,0 2 23,0 0-34,0 2-3,0-1 0,0 2 3,0 1-5,2-1-1,-1 0 1,3 0-32,0-2 32,1 1-1,-1 0 3,1 0 0,1 0 3,1 0 9,-1 1-1,1 0 29,-1 0-35,-1 0-2,0 0 9,-2-1-1,0 1 1,0-1 35,-1-1 1,-1 0-11,0-1-31,-1 0 41,0-1 10,0 0-1,-1 0 17,0 0 8,-2-1-16,-1 0-26,-1-1-33,1-2 0,1-2-3,0-1-6,1-2-5,0-1 3,1-1-26,0-1 26,0 0-135,1-1 109,0 1-19,0-1 53,0 0-3,0 1-5,0-1-614,0 1 127,0-6-362,0 0-409,0-6-437,0-1-1536,0-4 13069,-2 0-7373,3 39 1,-2-22-1,3 31 1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35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 13975,'23'28'17,"-3"-1"-17,-10-11-37,-1 1 34,2 2 3,0 1 3,2 2 50,-2 1-50,1 0 3,-2 1-1,-1 0 68,-1 0-67,-3-1 55,-3 0-8,0-1 29,-2 0-10,-2 0-35,-3 0 33,-3 0-14,-3-2 5,-2 0-7,0 0 18,-3-2-27,1-2-36,-3-1 33,1-1-42,-1-1-790,-2-2-563,1-1-1637,-3 0 2990,3-3 0,8-2 0,3-3 0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54.1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2672 190 16055,'-22'11'36,"4"-2"-41,12-6 5,0 0 36,1 0 17,1 0-47,0-1-6,0 1-6,2-1-5,-1 1 3,0-1-1,0 1-27,0 0 30,0 0 4,0 0 2,0 1 2,-1-1 7,0 1 44,0 0-8,-1 1 8,0 0-8,-2 0-40,0 1-5,-1-1 0,0 0 0,1 0 0,-1 0 0,1 0-2,0 1 2,1-1 2,0 0 1,1 0 3,-1-1 2,1-1 29,0 1-4,-1-2-27,0 2-1,0-1 4,-1 1-4,0 1 29,0-1-28,-1 1-1,1 1 1,-1-1 2,0 1 26,-1 0-29,0-1-5,0 1 0,0 0 0,-1-1 12,1 2 66,-1 0-25,1 0-44,-1 0-1,1 0 0,1-1 29,0 0 5,1 0 3,-1-1 8,1 0-20,-1-1 12,1 1-8,0 0-29,1 0 45,-1-1-44,1 0 27,1-1-28,1-1 46,0 0-18,1-1-2,0 0-26,-1 1 37,-1-1-12,-1 2-24,-2-2-6,0 2 30,-1-2-27,-1 1-6,0 0 3,-2 0 2,0 0 40,0 1-42,-1-1-3,1 1 8,-1-1 45,1 0-50,1-1 0,0 0 3,0 0 27,0 0-27,1 1 2,-1-2 23,1 1-31,-1-1 0,-1 0 6,-1 0-6,-1 0-3,0 1-6,-1 0 1,-1 1 5,0-1 0,-1 0-2,1 0 5,0 1 5,0-1 4,1 1-1,-1-1 34,1 0-33,-1 0 33,-1 0-34,-1-1 62,-1 1 0,-2 0-17,0 1-2,-1-2-7,1 1-10,-1-1 0,0 0 27,1 0 9,0 0-17,1 0-47,0 0 36,-2-1 0,2 1-42,-3-2 0,1 1 0,0-1 6,-1 1 2,2 0 23,-1 0-31,2 0-3,0-1 3,1 1 0,1 0 42,1 0-31,1 1-11,1-1 0,1 0-3,0-1-33,0 1 36,0 0 0,0 0 0,1 1-8,1-1 5,0 0 3,2 1-9,-1-1-44,-1 1 48,0 0 5,-1 0 5,1 0 32,0 0-32,3 0 37,1 0-5,2 0-29,-1 0-2,2 0-4,-1-1 7,1 0 41,0 0-47,-1 0-3,1 0-8,-2-1 2,2 1 3,-2-1-30,1 1-1,-1 0 34,1 1 6,-1-1 44,2 0-14,0 0 6,3 0 28,0 0-11,1 1-59,-1 0-33,-1-1-29,-1 0 62,-2-2 6,-1 0-6,0 0 0,-1-1 2,1 0-4,-1 0-4,0 1 3,0-1 3,0 1-5,1 0 2,-1 1 3,1-2 5,0 2-5,-1-1-5,-1 0 5,-1 0-42,-2 0-53,-1-1 95,-1-1 0,-1 0 33,0 0-27,1 1 2,2 0-2,0 2-6,2 0 5,0-1-5,0 1 0,1-2-5,-1 2 5,1-1 5,0 0 40,2 1-42,0-1 5,1 1 43,1-1-40,1 0-8,-2 1-3,1-1 0,-1 1-3,0-2-3,-1 1 1,0 0 5,1-2-3,-2 1 0,0 0-30,-3 0-9,0-1 42,-1 0 42,-1 0-9,0 0 12,1-1-45,0 0 3,0 0 0,1-1-1,-1 1 4,-1-1-3,1 1 0,-1 0 2,1 0 40,2 0-37,-1 1-2,3 0 2,0 1 26,2 0-34,0 0 3,1 0 5,0 1-5,1-1-3,0 0 3,0 2-6,0-1 6,0 0 0,0 0 5,0 1-2,0-2-4,1 2-2,-1-1 0,1 1 0,-1-2 0,0 2 6,-1-2 0,0 1-1,1 0-5,1-1 6,-1 1-3,1 0-1,-1-1 1,1 1-3,-1-1-3,0 0 3,-1 1 0,0-2-36,-1 0 19,-1-1-22,-1 0 39,-1-1 6,-1 0 36,0-1-37,1 1-5,1 1 3,0 1-3,1-1 0,1 2-3,-1-1 3,1 1-3,0 0 1,1 1 2,1 1-6,1-1-2,0 1-1,1 1 1,1-1-45,0 1 22,0 1-944,0-1 863,0 5 112,0-1 409,0 7-157,-2 2-210,0 2-36,-1 2-3,1 0-3,1-1-3,1-2-31,0-1 31,1 0-41,-1-1 38,1 0 6,0 0 0,0 1-3,0-2 0,0 0 1,0-1-1,0-1 0,0 0-5,1-1-1,0-1 6,2 0 1,-2 0 2,1-1 0,0-1 2,0 0-2,-1 0 3,0-1-3,1-1 0,-2 0 0,1-1 39,-1 0 166,1 0 209,0 0-69,0 0-225,0-3-120,0-1-8,-1-5-132,1-3 140,-1-5 0,2-2-9,-1-2 4,1 0-116,-1-1-120,2-1 163,-2 1 72,2 0 1,-1 1 2,0 1 3,1 1 0,0 3 6,0 0 30,-1 4-28,0 1-2,-1 3 2,0 2 26,-1 2-34,1 1-20,-1 2-41,0-2 64,0 1 2,2-1-5,-2 0-50,2 0-79,-1-1 76,1-1 50,1-1-5,0 0-71,1 0 37,-1 0 42,2 0 3,-1 2 59,-1-1-4,0 3-4,-2-1-1704,0 2 1650,2 1 210,0 2-22,5 2-101,1 1-54,3 1 4,2 0-4,0 0-27,1-2 56,0 1-54,0-2 45,2 1-44,1-1 61,2-1-28,1 0 11,0 0-8,1-2 5,0 0 20,0-1-25,-2 0-42,0 0 2,-3-1 4,-1-1 52,-4 0-19,-2-1-39,-3 2 5,-2 0 37,-3 0-644,0 1 535,-1 0-625,0 0 171,0 4-431,-1 2-852,-1 7-1162,-1 3-4592,-2 1 17385,-4 2-7373,15-51 1,-10 30-1,14-40 1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21.6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36 15148,'9'-18'560,"-3"3"-560,-12 14 5,-1 0-7,-3 1 2,-3 0-6,-2 0 6,-3 0 0,-2 2 45,-1 0-37,0 4 37,-2 0 17,1 0 8,-1 1-34,0 0-30,1 1-6,0 1 5,2 1-5,1-1 0,2 0-53,3 0-37,3-2-5,3 0-11,1 0 33,4 0 11,1-1 57,1 0-32,0 1 35,1-1 2,0 1 0,0-1 0,0 1-9,0 0 6,0 0-5,1-2-3,1 1 11,1-1 11,2 1 42,2-2 0,1 1 17,2-2 12,3 0-74,1-1 45,3-2-44,2 1 35,2-1-41,3-1 34,1-3-37,2-1-146,-1-4 65,-2-2 53,-1 1 22,-4-2 9,-1 0-6,-3 0 6,-2 0 14,-1 0 36,-4 1 81,-2 2-2,-2 1 11,-2 3-48,0 2-42,-2 1-1996,1 0 1943,1 4 151,0 1-106,3 3-34,0 3 76,-1 2 14,0 1 86,-2 3 161,-1 1-144,-1 2-53,0 1-70,-4 0-47,-1 2 28,-3 0-18,0 1 1,-2 2 36,0 0 26,-1 1-12,0 1-31,-1 0-30,1 0-34,0-2 8,0-2 74,0-1-4,-1-3 28,1-2 9,1-4 34,-1-1 131,0-3 142,-2-3-186,0-1-122,0-2-52,-3-1-3,1-1-23,-1 0-36,1 0-5,1-2-1,2-1-39,2-3-330,0 0-249,2-3-141,1-1-346,3-3-567,1-3-1383,2-3-1197,2 0 4258,8-10 0,-5 17 0,5-4 0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22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0 14831,'-7'47'180,"0"-5"-138,1-27-42,0 1-3,1 0-6,0-2-27,1 0-17,1-1 53,2-1 3,1-2-3,0 1-3,1-2-50,2-1-370,3-1-456,3-2-250,3-2-397,2-1-1196,5-3 2722,-1-2 0,-7 1 0,-3-1 0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22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 8024,'1'13'2218,"-1"-2"-1728,0-11 1425,0 0-1534,-3 7-129,0-1-16,-4 6-1,3-2-92,-2 0-1,1 2 4,0-1-40,-1 1-16,1 0-54,-1 0-36,2 0-36,0-1-1,2 0 4,1-1 33,0-1-11,1-1-15,0-1 26,0-2 6,3 0 56,0-2 19,4-1 8,1-1 29,3-1-28,0 0-57,4-2-22,0-2-8,2-3 31,-1-1-23,0-1 51,0 2-62,-3-2 8,-1 1 37,-1 0-40,-2 0 68,0 0-3,-2-1-25,0 1 45,-2 0-37,-1 1 0,0 0-47,-1-2-4,-1 1 63,-1-2-60,0 1 40,-1-1-45,0 1 0,0 1 79,0 2-18,0 0-24,0 2-29,0 1 82,0 1-1723,0 1 1868,4 1-83,2 1-10,6 1-77,3 1 5,4 0 11,4 0-81,2-2 3,2 0 5,2-1 1,0 0 27,1 0-36,-1 0-3,0 0-5,-2 0-90,-2 0-154,-3 0 218,-4 0 34,-2 0 70,-5-1 65,-3 0 52,-3 0 9,-3 0-61,0-1-37,-2 1-17,0-1 34,0-1-79,0 1 9,0-1 16,0 1 9,0-1 0,0 2 126,-1 0-64,-1 1-6,0 0-22,0 0 10,-1 0-114,-2 0-92,-4 1 92,-2 2 6,-3 2-6,-2 3-3,1 2-42,0 0-8,2 2 19,2-1-19,2 2 0,1-2-9,3 1 51,2 0-31,2 0-11,1 0 53,1-1 33,3 0-27,4-1 30,5-2-36,3 0-344,3-3-264,3 0-167,3-3-343,2 0-414,3-2-624,1 0-1483,0-2 3639,-3-1 0,-12 1 0,-6 0 0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23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0 13022,'15'45'67,"-4"-6"-61,-14-22-3,0 1-3,-1 0-3,1-2-53,1 0 19,2-2 37,0-1 0,0-3-2,0 0-1,2-3-6,1 0 4,0-3-32,1 0 37,-2-2 3,1 0 0,-2 0 1009,0-2-1012,-4 1-146,-4-2 40,-6-1-301,-4-1-461,-4-3-513,-2-2-878,-1-2 12089,3 0-7373,75 26 1,-45-15-1,57 22 1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23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85 18301,'-42'-46'-496,"8"8"-319,34 38-4049,0 0 1955,-2 5 2909,0 0 0,-1 1 0,1-2 0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0:25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8690,'0'0'0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8:59.8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0 14927,'-3'44'2,"0"-6"26,-3-21 54,1-1-54,1 0-28,0 1-3,2-1 3,-1-1-42,1 0 39,1-2 3,0 0 0,1-2-3,-1-1 3,1-2 3,0-1 0,0-1-3,0-2-45,0 1 0,0-2 45,0 1 34,0 0 55,0 0 63,0 2-99,0 1-8,0 1-40,0 0 4,0-1 35,0 1-7,0-1-37,-1 0 3,1-1 5,-1 0-5,0-1-3,1-1-3,-1-2-5,1 0-90,0 0-5265,0-1 3843,-2 0-563,0-1 5359,-2-1 1,2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32.0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15249,'28'0'140,"-1"0"-135,-10 0 29,2 0-29,1 0 49,2 0-54,1 0-348,1-2-315,-1 0-306,-1-3-353,-4 0-767,-3 0-1584,-5 1 3673,-5-1 0,-3 2 0,-1 1 0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2 16276,'-22'-1'37,"2"0"-116,14 1-10,-2 0 35,0 0 18,0 0 28,1 0-1,0 1-27,1-1-6,2 2-65,1-1 35,-1 2 69,0 0-50,0 2 8,0 1-34,0 0-10,0 0 44,2 0-8,0-1 0,1 0 47,0 1 0,1-2-83,0 2 61,0-2 22,0 1 6,0-1-5,2 1-35,0 1 40,2-1 0,2 2-2,-1-1 2,1 0 0,-1-1 36,0 0-36,-1-1 0,0 1 0,-1 0 8,1-1 1,0 0-9,-1-1 0,2 1 33,0 0-33,0-1-2,-1 0 2,1 1 0,0-1 2,0 1-2,0 0-2,-1-1-1,0 1 3,0-1-9,-1 0-44,0 0 50,-2-1 3,0 1 34,-1-1 22,1 0 31,-1 0 2,0 0 26,0-1-17,0 2-8,0-2-12,-2 1 12,0 0-9,-2-1-39,-1 0-6,-1-1-30,-1 0 47,-1 0-44,1 0 38,-1 0-47,1 0-185,2 0 51,-1 0 19,2 0 54,-1 0-74,1-1-69,-1-1-177,1-1-59,-1 1-134,1 0-210,1 1-437,1-1-773,0 0-1550,0 0 13374,0-2-7373,21 13 1,-15-8-1,16 10 1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3.4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1 14400,'-19'1'269,"3"0"-269,11-1 8,0 0 46,-2 1 16,1 1-26,-1 1-44,0 2-5,1 0 2,0 1 0,0 0 0,0 1-41,1 1-71,0 1 34,2 0 27,0 0-44,2-1 62,1 0 33,0-2-2,0 1-4,0-1 9,2 1 0,1 0 37,3 0-32,0 0-2,1 0 8,1-1-11,1 0 34,0 0 2,2-2-36,0 0 6,-1-1-6,2 0-160,-2-1-246,1 0-33,-1 0-24,0-1-69,-2 1-148,1-1-82,0-1-112,0 1-201,-1-1-386,0 0-320,-2 0 1781,-1 0 0,-2 0 0,-2 0 0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3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12216,'37'-15'-12,"-5"3"-24,-20 10 0,-1 2-37,-1-1 70,-1 1 0,-1 0-140,0 0-702,0 0-272,1 2-197,0-1-769,1 1 2083,-1-1 0,-3 0 0,-3-1 0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4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10 13243,'-58'-6'480,"10"3"-472,39 8 82,1-1 11,1 2-101,0-1 0,1 0-82,1 2-18,0-1 63,2 3 29,1-1-54,1 1 17,1 0-19,0 1 64,0-2-6,0 0-33,0-1 39,1 1 9,1-1-4,0 0 40,1-1-45,1 2-53,0-1 53,0 1 3,2-1-1,-1 1-2,2 0 45,2 0-45,1 1 42,1 0-42,0 0-5,2 0 2,-2 1 3,-1-2 0,-3 0 0,-1-1 0,-3 0 36,-1-2 45,-1-1 45,-1 1 0,0-1 9,-2 0-46,-2 0-8,-4 0-8,-1 0 42,-1 0 64,0 0-98,0-1-81,1 1-2,0-1 2,1 0 36,-1 0 9,2-1-37,-2 0 29,0-1-29,0 0-8,0-1-50,0 1-622,1-1-77,2 0-326,-1-2-624,3-2-1485,0-2 3184,1-1 0,2 2 0,0 2 0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6.0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0 16310,'-23'27'-115,"4"-2"112,16-11 3,1 1 6,-1-1-6,1 1 0,0-1 0,1 0 3,0 1 67,1-1-68,-1 0 1,1 0 3,-1-2-6,0 1-6,1-2 6,0 0-3,0-3 3,0 0-5,0-2 5,0 0-9,0-2 9,0-1 3,0 0 3,0 0-6,0 0 3,0 0-1,0 0 7,0 0 36,0 1-40,-1 0-2,1 0 0,0-1-3,0 0 0,0-1 0,0 1 0,0-2-2195,0 0 2321,-3 0-20,2 1-106,-2 0-53,2 1-20,0-1-7700,1-1 11049,1-5 1,2-2 0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6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84 14789,'-35'-10'546,"7"2"-476,27 8-568,1 0 364,3-1 134,0 0 168,4-1-6,1 1-114,5-1-43,4-2-5,2 0 9,1 0 30,1-1-39,-2 2 0,-2-1 0,-2 2 8,-3-1 29,-1 1-35,-2-1 1,-2 1 3,-1 0-3,-1 1-3,-2 0-3,0 0-34,0 0 29,0 0 2,1 0 4,2 0-7,1-1-36,1 1 40,1-1 5,-1 1 33,-1 0-21,0 0 32,-1 0-10,-3 0 47,0 1-4813,-2 0 1954,-6-1 670,1 0 11938,-6-1-7373,19 4 1,-11-3-1,14 4 1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29:07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0 131 15316,'30'-29'-53,"1"5"89,-4 19-36,3 0-6,1-2 6,0 1 17,-1 0-17,0-1 0,-3 0-25,-1 1 25,-2 0 3,-1 1-3,-3 0-11,-2 0-23,-5 2 23,-1 0 2,-5 2 9,-3 0 3,-3 1-17,0 0-140,-6 1 149,1 1-606,-7 3-405,0 3-724,-2 2-1659,-2 1 13229,2 0-7373,42-31 1,-24 18-1,33-24 1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1:39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30 16044,'-37'-14'423,"6"3"-309,27 11 1,0 0 36,1 0 43,1 0-1,0 0-893,0 0 663,6 0 1,-3 0 2,4 0-10,-3 0 44,1 0 352,3 0-167,2 0-134,2 0-43,2 0 42,0 0-47,0 0 8,-2-1-5,-1 0-3,-3 0-3,-1 1-6,-2-1-5,-1 1-137,-1 0-239,0 0 564,1 0-71,1 0-72,1 0-34,0 0-28,-1 0 28,-1 0 8,-1 0-98,0 0 48,1 0 42,-1 0 124,2 0-46,-1 0-44,3 0-34,-1 0-3,2 1-6,-3 0 1,0 0-45,-2-1-140,0 0 193,1 1 114,1-1-7,2 1-74,1-1-30,2 1-3,3 1-5,2 0-57,1 0 59,0 1 3,1 1 6,1-1-3,0 0 2,1 0 6,1 1-11,1-1 9,1-1-4,1 1-2,0-1 36,2 1-39,2-1 0,2-1 9,2 0-1,1 0-2,3-1-1,0 1 49,1-1-49,-1 0 4,-2 0 35,-3-1-10,-3 0-34,-4-2 8,-3 0-2,-4 1-6,-3-1 3,-4 2 39,-2 0 73,-3 0-1104,-1 1 1227,0 3-115,3-2-69,1 3 7,2-2-27,0 0 27,1 0-58,-2-1 6,0 0 33,-1-1-40,-1 0-2,-1 0 0,0 0 0,-2 0 751,0 0-751,-4 1-3,2-1-3,-3 2-30,2-2 2,-1 0-254,-2 1 140,-1 1 142,-2 1-58,-1-1-183,0 0-122,1-1-135,0 1-208,2-2-287,0 1-545,-1-1-1233,0 0-1322,-1 0 13929,-4 0-7419,55-6 0,-38 5 0,42-5 1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1:55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 17357,'11'37'-31,"-2"-6"31,-10-23 34,1-2-31,-2 0-1,1 0 35,0 0 5,0-1-6,-1-1-36,1 0-36,0-1-15,1 0 43,-1-1 8,1 1 11,-1-1-11,0 1-5,0-1-40,1 0 25,0-1-179,0 0 143,-1 1 20,1-1 36,-1 1 171,1 1-14,0 0-157,0 2 0,0 0 0,0-1 39,-1 0 0,0 0-36,0-1-3,0 2 0,1-1 0,-1 0 0,1 0 3,-2 0-3,2 0 0,-1-1 0,1-1-9,-1 0-24,1 0-12,-1 0 45,1 0 17,-1 1 27,1 1-44,0 1-2,-1 0-4,1 1 0,-1 0-30,1 0 36,0 0 3,0-2 5,0 1 3,0-3-2,0 1-1,0-1 71,0-1-365,0 0 286,0 1 78,0 1-16,0 1-56,0 0-1,0 0-5,0 1 6,0-2-1,0 1-2,0-2 0,0 0-87,0-1 22,0 0 62,0 1 87,0 1-17,0 1-70,0 0 3,0 0 5,0 1-2,0-1-6,0 0 0,0 0 0,0-1 0,0 1-3,0-1-2,0 1-1,0 0 3,0 0-2,0-1-1,0 0-56,0-2 54,0 1-26,0-1 34,0 1 9,0 0 24,0 0-21,0 1 21,0 0 4,0 1-35,0-1 4,0 1-3,0-1 0,0 1-3,0-1-6,0 0 0,0 0 6,0 0-2,0 0-7,0 0-24,0 0 24,0-2 1,0 2 5,0-2 3,0 1 3,0-1 0,0 1-54,0-1 9,0 0 42,0 1 51,0 0 7,0 1-58,0-1 0,0-1-198,0 0 198,1 1 19,-1-1 76,1 2-95,-1 0 0,0 1 0,0-3 6,0 1 126,0 0-1924,0-1 882,0-8-2079,1-1-858,0-10 13677,-1 2-7373,0 36 1,0-21-1,-1 32 1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03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84 103 15083,'-33'-23'510,"6"4"-423,26 18 19,0-1 37,0 1-37,1-1-19,-1 1 1022,1-1-837,0 1-141,0-1-131,0-1 0,0-2 31,0-1 31,-1-1 8,-1 0 274,-3-2-224,3 5 79,-1-2-154,1 5-87,1 1-62,0 0-1511,0 0 1615,0 2 157,1 2 260,2 3-227,2 3-103,1 0-81,0 1-4,2 4 10,-2-3 30,6 12-42,-6-12 0,6 11 2,-7-13 1,5 9-8,-4-10-37,6 9 33,-6-10 1,3 6 5,-2-7-3,5 10 4,-5-9 2,7 9 0,-7-9 5,9 10-5,-7-9-5,7 8 5,-7-8 2,5 4-4,-5-5-7,6 5 9,-6-5-33,10 8 35,-8-7 7,10 9-9,-11-8-3,4 4-5,-7-7-29,3 4 37,-5-6 3,5 3-9,-4-5-2,0 2 11,-4-4 0,1 0-169,-1-1 287,-1 1 27,3 1-103,-1 1-39,2 0-6,0 1-927,1 1 308,-1-2-1305,-1 0 580,-1-3 11174,-2 1-8331,-11-10 1,8 6-1,-8-6 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34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62 133 16287,'-25'-13'723,"4"3"-510,16 8-20,1 1-11,1 0-25,1 1-87,1-1-157,4 0 8,-1 1 21,3-2 58,0 2 140,3 0-37,4 0-50,3 0-44,3 0 27,3 0-36,1-1 0,-1 0-11,-1-1 5,-1 2-2,-3-1 2,0 1 4,-2 0 2,0 0 2,1-1 35,-1 1-34,3-1-1,1 1 4,2-1 2,3 0 1,2-1-4,1-1-2,2 0 0,1 0 0,0 0 2,-1 0-5,0 1-2,-3 0-1,-3 1-3,-3 0 1,-3 0-1,-1 0 0,-3 1 1,-1 0 2,-2 0 0,1 0 0,-1 0 3,1 0 3,0 0 3,1 0 2,1 0 26,2 0-29,2 0 32,1 0-29,2 0 26,2 0-26,1-2-2,-2-1-6,1-1 3,-2-1-3,-2 2 0,-2 0-3,-4 1-3,-2 0 1,-3 1-4,-1 0-24,-2 1 30,0 0 3,-1 0 0,2 0 5,0 0 29,1-1-26,0 0 29,0-1-32,2 0-2,2 0 0,0 0 0,2-1-3,-1 1-6,1-1-2,-1 1-29,-2 1 35,-2 0-7,-1 1-33,0 0 39,0 0-2,1 0-1,0 0 1,0 0-1,1 0 0,0 0 4,2 0 2,1 0-3,2 0 3,2 0 3,1 0-3,1 0 2,0 0-2,1 0 0,1-1 3,-2 0-3,-1 1-3,-1-1 3,-1 0-2,-2 0-1,-1 0 3,1 0 0,-2 1 5,2-1-2,-1 1-3,1-1 0,0 0-5,1 1 5,-1-1 0,2 0 0,-2 1-3,3-2 0,-2 2 0,1-1-5,0 0 2,0 1 3,0-1-2,0 1-1,-1 0 3,2-1 1,-1 1-1,1-1 3,-1 1-3,-1 0-5,-1 0 5,0 0-3,0 0-5,0 0 5,0 0-2,1 0 0,0 0 2,1 0 0,-1 0 1,1 0 5,0 0 0,1 0 0,1 0 3,0 0-3,0 0 0,1 0 0,-2 1 2,-1 0-2,-3 0 0,0 1 0,-1-1 3,-1 0-3,0 0 0,-1 0 3,0-1 3,0 1-4,-1-1 1,0 0 3,1 0 30,-1 0-33,1 0 0,-1 0 0,3 0-3,-1 0-3,3 0-3,0 0-30,2 0 30,0 0 3,0 0-2,1 0-4,-2 0 4,1 0-1,-1 0 1,-1 0 2,-2 0-3,1 0 1,-2 0 2,0 0 0,-2 0 0,0 1-2,0-1-4,-1 1 9,3 0 0,0 0 0,3 0 0,1 0 9,1-1-4,1 1 1,2-1-1,-1 1-2,0 0-3,-1 0 6,-2-1-3,0 0 2,-4 0 1,0 0 2,-3 0-5,-1 0 3,-1 0-4,0 0-2,-1 0-5,-1 0-1,1 0 6,1 0 0,1 0-3,0 0-2,2 0-1,0 0 6,0 0 0,0 0-3,0 0 3,-1 0 0,0 0 0,0 0 3,-1 0 0,-1 0 3,0 0-1,-1 1-985,0-1 389,-6 1-366,0-1-1802,-6 0-1018,-1-2 13607,-1 0-7373,29 3 1,-17-2-1,24 5 1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04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0 572 16290,'10'-47'-45,"2"6"45,4 21-5,1-1-32,4-2-7,1-2 41,2-2 3,1 0 33,2-1-41,29-29 5,-19 20 3,32-33 0,-38 39-14,17-14-19,-25 24 35,11-9-38,-23 20-222,3-1 135,-12 10-588,0 1 711,-1 1 143,0 2-143,1 1-569,-2 3-41,2 0-1090,-2 5-143,-3-1 1843,3-28 0,-2 16 0,2-26 0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05.6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504 53 13352,'-40'-29'399,"8"6"-195,30 23-42,0 0-108,-2 0 46,-3 0 7,-3 0-43,-2 0-11,-1 1 29,-2 2-29,-1 2-20,0 0-33,-1 2 0,2 0 0,0 0 185,-11 6-176,11-4-7,-11 7-2,15-9 107,-8 8-110,10-8 9,-9 8 173,9-7 204,-7 8-243,5-5-56,-15 18-50,11-11-23,-13 17-2,16-19 41,-6 15-50,10-17-115,-4 11 79,8-16 2,1 7 34,2-8 9,1 9-43,0-8-11,0 5-8,0-8 98,0 3-45,0-5-3,3 3-25,-1-3 76,8 4-46,-5-3 1,5 3-11,-5-4 11,7 4-3,-6-4-3,7 3-3,-8-4 3,3 0 57,-3-1 77,11 1-66,-6-1 5,16 0-17,-10-2-11,26-4-37,-18 1-5,22-5-44,-25 4 7,11-2 40,-14 4 42,19-4-40,-16 4 43,22-5-45,-22 2-3,16-4-6,-16 2-383,18-9 395,-20 6 8,14-12 47,-18 10 29,6-11-12,-10 9 110,3-19-118,-9 15 11,1-15-81,-6 17-8,-6-9 8,1 12-12,-18-14 7,9 14 5,-18-12 5,15 14 79,-17-7-84,16 10-56,-13-2 23,17 6 33,-6 1-34,10 2-11,-1 0 9,7 1-96,1 0 51,1 0-389,-2-1 293,1 1-1211,-8 7 194,6-2-3585,-4 12 2637,6-7 2142,19-23 0,-13 11 0,14-22 0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07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56 14050,'-34'-30'210,"8"6"-210,24 23-989,2 1 1368,3 1-253,-1 0-126,2 3 6,-2 0-6,1 0 296,-2 0 74,1 0-202,-1 1-6,1 0-13,3 7-113,-2-5 3,6 8-39,-4-8-17,4 4 17,-4-4 6,4 3 2,-3-5-16,7 7 2,-6-5-52,8 6 55,-8-5 316,9 8-215,-8-6-11,10 10-87,-8-10 0,7 7-3,-7-7 6,10 8-3,-10-9 6,5 5-12,-10-8-5,3 3 14,-5-4 0,2 2-9,-4-4 3,0 0 84,0-1 2677,-1-2-3105,1-3-98,-2 1 22,0-2-148,-1 1-207,0 2-5797,1-1 16405,0 2-7397,5 6 0,-3-4 0,2 5 1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08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15425,'41'34'20,"-6"-6"-12,-25-21-2,2-1 2,0 1-8,-1 0 0,1 0-3,0 0 3,1 0 3,0 0-3,0 1-3,1 0 3,0 0-3,12 7-5,2 1 5,-1 0-8,3 3 5,-19-12 9,9 6-3,-13-8 6,5 3-43,-8-5 21,3 2 13,-5-4-70,1 0 73,-2-1 339,6 1-224,-2 0-68,5 0-41,-5-1-3,0 1 41,-3-1 99,0 0-3352,-1 0 498,-7-3-324,1 0 6311,-6-2 1,4-1 0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09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466 1 16063,'-26'28'124,"3"-3"16,10-9-70,0 0-26,0 2 54,0 1 6,-1 1 39,-2 2-12,-1 1-19,-2 1 76,-21 27-152,14-20-36,-17 20 14,10-19 40,8-7-49,-7 3-2,11-9-3,3-2-230,-5 6 166,11-9-48,-4 8 106,12-14-47,1 4-17,1-8-98,2 3-299,0-5-1152,1 0 847,3-2-2001,8-1 488,1-3 2285,4-2 0,-9 1 0,-3 2 0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32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16430,'51'26'6,"-7"-4"-3,-25-13 5,-1 0-8,1-1-3,-1 0-33,-1 0 33,-2-1 3,-2 1 0,-1 0 50,4 5-41,-6-6 47,5 6-56,-8-9 0,2 2 5,-5-4 183,1 1-93,-4-2-5147,0-1 3487,-1 2-440,0 0 5281,0 1 1,0-1 0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32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0 270 14185,'4'-37'5,"1"5"-8,3 23 1,0 0-10,2-2 4,2 0-28,2 0-18,1 0 49,1-1-1,1 1-72,16-12 72,-11 10-2,23-16 0,-28 20-118,11-6-533,-18 10-954,4-2 266,-8 4 1347,2-3 0,-6 4 0,0-1 0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33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598 9 13661,'-49'-5'613,"7"1"-336,29 4-16,1 0 16,-2 0 42,1 0 37,0 0-37,-1 0 34,-10 0 25,-16 4-272,7-1 43,-18 7-110,28-4 17,-21 8-48,23-7 1,-10 5 33,17-6 19,1 0-58,0 0-3,1 2-8,1 0-26,-5 5 31,5-2 6,-12 10 5,11-9-13,-6 9-32,11-12-175,0 12 203,5-10-52,1 12 61,3-10 0,7 9 0,0-8-9,14 11 9,-10-12 0,14 10 3,-13-11 3,22 11-4,-15-11 102,30 8-20,-21-13-50,31 2-32,-20-7 71,49-2-73,-43-4-246,42-9 148,-50 2 50,22-14 93,-30 10 95,14-16-59,-23 14 191,9-22-211,-20 19 63,3-21-119,-11 20-5,-6-23-5,-4 21-82,-12-18 34,4 23-96,-18-6 71,12 12-373,-30-2 151,24 10-727,-22 5 190,29 5-2454,-5 11 474,14-3 2817,1 5 0,8-11 0,0-3 0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35.4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42 13443,'-21'-15'451,"4"2"-309,10 10 82,2 1-42,1-1-14,1 2-33,1-2-107,1 2 2175,1 0-2133,4 4 45,1 1-79,5 2-33,0 3 0,1-1 0,0 1-3,0-1 0,-1 0 19,13 8 18,-9-6-40,24 13 3,-21-12-28,19 14 39,-22-15-8,10 10 0,-13-11 0,7 6-6,-8-7 0,9 6 9,-12-8 36,5 3-42,-8-6 78,-1 0-25,-2-3 3223,0 1 1,-1-1 0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35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366 1 16156,'-14'40'635,"-1"-5"-523,2-20 48,-1 1 19,1 1-42,-1 1-5,1 1-54,-1 0-16,0 1-14,-19 20-46,12-14 46,-20 22-12,23-28-2,-4 5 2,7-9-36,1-2-2,-1-1-35,3-1-5,0-2 6,2-1-76,-1 2 50,4-4-260,0 1 98,5-5-549,0-1-4416,2-2 3224,2-3 1965,2 1 0,-1-2 0,0 3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34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16721,'28'44'12,"-3"-6"-10,-7-28-2,1-1 0,0-1-2,-1 0-1,-1-1 0,-3 0-3,-2-1 1,-3-1-4,-1 0 9,-1-1-2,0 0 2,-1 0 2,-2-1-2,0 0 0,-1 0-5,0 0 2,0 1 0,1-1 0,0 1 1,0-1-1,0 1 3,-1-1 3,0 1-1,0-1 4,-1 0 39,0-1-9,-2 1 34,0 0 34,0-1 39,0 2 50,0-1 34,0 3 44,-5 0-2,-2 3-62,-6 0-25,-3 4-8,-3 0-71,-3 2-61,1 0-39,-1 1-3,2 0 0,1-1-5,0 1-1,2-3-2,1 0-34,2-1 42,0-1 2,1 0 1,1-1-3,0-1-42,1-1-17,1-1-11,2-1 0,2-1-414,2 0-56,2-1-118,-1 0-146,3-1-478,-1 2-536,1-1-1097,1 0-1013,1-1 3928,5-1 0,-3-2 0,2 0 0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04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5991,'0'0'0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11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42 15523,'-36'-7'372,"8"2"-327,26 5-42,1 0-249,-1 0-183,2-1 261,2 0-19,0-1-21,3 1 208,-1-1 213,3 1-151,3-1-59,2 1-1,8-2-170,-1 1 166,-1 0-71,-1 1 81,-8 1 43,11-1-7,-8 1 12,13 0-53,-12 0 6,12-1-15,-14 1-58,6-1 58,-13 0 3,1 0 84,-3 0 20,5-1-64,-2 2-82,4-1 8,-4 1-730,2-1 101,-4 1-1379,3 0 379,-6 0 11496,2 0-7577,-13 0 1,9 0-1,-9 1 1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12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13754,'42'-11'-40,"-5"2"40,-20 7-2,3 0-54,0 1 11,2-1 45,-1 1-51,18 1 51,-15-1 0,16 1-2,-26 0-49,3 0 51,-11 0 294,-1 0-188,-3 0-3956,-2 0 238,-5 1 6888,2-1 1,-5 0 0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17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58 15895,'1'-18'275,"-1"3"-275,0 13-79,0 0 9,0 0 65,1-1 5,-1-1-45,1 1 39,-1 0 6,1 0 9,-1 1-914,1 1 1183,-2 7-155,0-3-120,0 7 50,0-4-48,-1 2 82,-2 3 73,0-1 72,-3 9-179,2-8-22,-4 11-67,3-9-6,-4 12 31,6-13-12,-3 14 15,5-16-93,0 7 101,1-10 3,1 3-40,0-5 26,0 1 8,0-3 34,0 3-22,0-2 114,0 6-87,0-4 177,-1 8-213,0-7 39,-3 4 6,2-7-51,-1 2-55,2-3-107,0 2 131,1-4-16,0 1 53,-1 0 188,1 2-188,-1 0-107,1 3 107,-1-3 51,0 3-104,0-4-51,0 2 236,1-2 10,-1 1-136,1-2 56,0 2-1,-1-3-425,1 0 311,-1-1 53,0 2 316,-1 1-218,1 1-89,-1 1-1,-1 1 1,0 4-9,0-3-40,-1 6 38,2-7-71,-1 3-6,2-4-27,-1 0 100,1-4-341,1 0 294,0 0 53,0 1 344,0 1-204,0 1-140,0-1 0,0 1-53,0-2 14,0 1 89,0-1-131,0 3 81,0-3 62,0 3-62,0-3-70,0 2 70,0-2 67,0 1-64,0-1 2,0 0 236,0-1-767,0 0 526,0 1 319,0 1-274,0 0-45,0 1 0,0 0-17,0 0 17,0-1-28,0 1 118,0-2-74,0 1-52,0-1 142,0 0-705,0 0 848,0-1-243,0 1-6,1 1-3,-1-1-42,1 0-7280,-1-1 10601,1-5 1,-1-1 0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18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 13866,'-3'39'853,"0"-5"-729,1-23 18,0 0-7,0 2-54,1 0-19,0 3-60,1 2 1,0 2 42,0 2 89,-1 1 43,-1 1 134,-4 25-127,-2 4-175,0 1 8,-2 1-9,7-32 31,-5 18-36,5-23-6,-3 11 3,3-19-137,0 7 131,2-11-80,0 4 74,1-8 4,0-1 81,2-1-68,1 0 40,1 0-45,1 1-392,0-1-1072,3 0 466,-2 1-3840,8-1 14668,-6-1-7373,-29 1 1,16-1-1,-24 1 1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18.9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 16315,'34'-25'-86,"-3"5"83,-10 15-36,-1 1-6,0 0-8,1 1-26,0 1 34,0 2-27,0-1 10,1 1 28,9 0 82,13 3-40,-7-1-5,15 2-6,-28-1-53,21 2 56,-22-2 12,16 2 66,-21-3 28,13 1-69,-13-2 69,12 0-106,-13-1 20,17 0-20,-17 0 11,14-1-11,-17-1-42,12-1-11,-16 2 16,5 0 40,-12 1 658,-2 0-661,-5 0-8,0 0-370,-5 2-1196,-5 3 244,1 1 1330,28-10 0,-14 5 0,27-11 0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2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 14789,'41'-15'-100,"-6"4"100,-26 11-3,-1 0-50,1 0 47,-1 0 3,-1 0-2,-1 2 2,-1 0-28,0 0 14,0 2 104,-1 1-6,-1-1 70,-1 4-78,-1-3 193,1 7-148,-2-4 58,1 7-69,-1-7 371,-3 10-310,-2-9 98,-7 10-142,3-9 49,-10 5-128,9-7-28,-7 3 53,6-5 64,-9 2-97,10-5 7,-6 2-10,12-4-26,-2 0-8,6-1-6174,-1 0 4071,5 1 5379,-1-1 1,4 2 0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2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1 15753,'-21'10'221,"2"-1"-185,12-5 51,-1-1 11,1 2-20,-1 0-36,1-1-42,1 1-70,0-1 9,1 1-37,1 0-62,-3 8 90,3-4-109,-1 13 162,3-12-44,6 13 61,0-13 25,6 8-25,-2-10 131,8 3-128,-4-5-148,11 2-497,-8-5-2911,23 0 831,-17-3 2722,11-2 0,-22 2 0,-4-2 0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3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13650,'-18'13'621,"3"-3"-478,10-9 62,1 1-26,-1-1 8,-1 0-77,1 1 32,0 0 18,0 1-45,0-1-110,0 2-5,-7 7 3,5-3 39,-8 16-87,10-13 6,-2 11 31,6-13-79,0 9 76,1-9-40,0 7 51,0-9 3,0 3-8,1-4-29,4 3 34,0-3 34,11 4-34,-7-6-538,13 1 54,-10-4-956,14 0 62,-9-1 1378,19-8 0,-23 6 0,8-5 0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3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49 9992,'-13'-7'2190,"3"1"-1610,10 6-306,0 0-274,4-2 73,1 2 8,5-1-45,1 0 26,2 0-62,2-1-316,1 0-1387,13-5 611,-10 2-1808,13-4 12730,-19 3-7373,-78 19 1,49-10-1,-61 14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37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164 138 14607,'-17'-16'118,"2"3"50,13 10-6,0-1 71,0 1-37,-1-1-90,0 0-36,1 1-8,-1 0 36,1 0 45,-1 1 16,1 0-27,0 0-54,0 1 3,1-1-11,-2 1-8,1 0-28,0 0-34,0 0 2,0 0-2,0 0 3,-1-1 6,1 1-9,-1-1 5,-1 0 40,0-1 17,0 0-62,0 0 8,1 0 70,0 1 1,0-1-26,1 1-47,-2-1-4,2 0 4,-2 0 28,2 0-26,-1 0 42,1 1-38,0-2 21,1 2-33,-1-1 0,0 1 0,1 1 0,0 0 3,0 1 8,0-2 59,0 1-25,0-1-42,-1 1-3,1 0 45,0 0 103,0 1-61,0-1-9,-1 1 1,1 0-9,0 0-28,-1 0-42,0 0 0,1 0-6,-1 0-53,1 0-103,0-1 293,-1 1-69,1 0-9893,-1 0 13107,6 0 1,2-1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37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6364,'0'0'0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4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6 16276,'-20'38'70,"4"-5"-61,13-23 52,-1 2-27,0 0-31,1 0-3,-1-1-9,1-1-44,1 0 45,0 0-46,2-2 1,-1 0-11,1 7 95,8 8-29,-4-5 4,7 7-6,-7-18 17,0 4-17,-2-7-11,-2 2-34,2-4-67,-1 2 109,0-3-112,3 3 79,-3-3 134,6 2 53,-2-3-3,10 0-111,-3-1-26,13-4-11,-9 0-11,19-10 2,-18 7-35,13-6 38,-18 7 42,6-5-2,-7 4 56,6-7-82,-7 4 87,3-8-42,-7 8 160,3-12-146,-6 10-72,1-19 5,-4 15 3,0-15-3,0 16 61,0-4-19,0 12-179,0 0 22,0 5-3489,0 2 2411,1 1-982,3 1 1113,0 1 1,2 0 0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5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1 14000,'-24'21'941,"2"-2"-734,12-10-56,-2 0-53,0 1 25,-1 0 28,1 0-8,0 0-11,0 0 5,-9 17-137,9-12-50,-9 16 13,15-18 46,-3 9 89,5-9-45,-2 9-53,3-9 0,-2 7-45,2-9-148,1 10 156,1-10 23,9 11 14,-3-13-8,9 6 8,-6-9-31,5 1 40,-4-3-320,11 3-143,-8-3-548,11 0 436,-11-3-2472,13-2 1243,-12-2 1795,9-3 0,-16 2 0,1 0 0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5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14840,'42'26'112,"-5"-4"-109,-24-16 39,0 0-40,0-1 4,1 0-3,0 0 0,0-1 2,0 1 34,12 5-2,-9-4 2,13 6-33,-15-7-407,10 5-47,-14-6-378,6 1 319,-13-3-725,0 0 479,-2-2-1745,-1 2 673,-1-1 1825,0 2 0,0-2 0,0 0 0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6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32 229 16397,'-18'-4'-62,"5"-2"-95,19-2 68,2-3 27,3-2 56,2 0 1,4-1-32,0-1 1,2 1 33,10-8-2,-5 6-46,15-13 18,-16 14-1717,14-10 705,-22 15-3900,4-1 4945,-16 9 0,-1 1 0,-2 1 0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6.7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0 14607,'48'42'278,"-7"-7"-197,-27-26-8,2 1-12,2 1-61,2-1-5,0 1-1,0-1-5,-1 1 11,-3 0 36,1 3 773,-6 7-156,-2-3-214,-7 9-304,-6-13-12,-4 6-19,-1-6 2,-2-1-28,0 0-8,-1 0-28,-2-2-33,0 0 89,-8 2-48,3-4 3,-20 6-53,18-9-616,-17 2-89,21-6-1311,-5-1-138,11-1 2154,-4 0 0,11 0 0,-2 0 0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8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45 16604,'-3'-20'-266,"0"5"274,4 10 37,0 3 53,0 0 543,-1 2-711,-1 3 70,-1 0 98,-1 5-70,-1-2-28,0 3 0,-1 0-36,1 1 36,0-1 78,-1 4 107,-5 9-81,3-3-37,-6 9-59,7-15-8,-3 9 0,4-11 9,0 7-9,2-9 2,-1 8 43,2-6 50,-4 11-58,3-9 41,-6 12-27,5-14 27,-3 8-78,4-14-53,0 4 81,2-6-17,-2 4-11,1-2-3,-3 7 6,2-5 3,-2 6-4,3-9 1,-2 2-6,4-6-797,-1 0 402,3-4-70,0 1-44,2-6-182,1 2-228,1-1-187,-1-1-467,1 1-2168,0-3 1720,-3 4 1176,-19 34 0,12-21 0,-15 27 0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29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 14456,'38'4'-8,"-5"-2"5,-23-5-8,1-1 2,0 1 9,1 0-44,0 0 38,1-1 3,-1 1 3,0 0 213,16-2-179,-11 2 47,19-4-45,-20 4 6,7-3 3,-11 3 61,1-1-52,-10 3 88,0 0-130,-3 1-18,1-2-627,1-1-770,4-3 126,0 1 11107,4-4-8075,-21 21 1,12-14 0,-16 17 0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1:30.3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 13672,'15'-3'9,"2"-1"-48,5 1 39,0-1 2,1 0 7,-1 1-1,0-1 29,0 1-35,-3 0-2,-1 0-5,-2 0-1,0 1 1,-2-1 2,1 1-6,-2 0-2,-1 1-3,8 0 14,-8 0 62,10 0-62,-14 0-48,4 1 48,-9-1 56,0 1-3929,-3 0 964,0 3 6185,0-1 1,0 2 0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08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 14081,'18'16'162,"-3"-2"-153,-13-11-4,1 1 60,0-1 33,0 0 36,0 1 1,0 0-29,0 1-64,1 1-34,2 3 18,2 4-26,0-2 0,5 7-3,-7-10 3,5 5 0,-7-7 3,2 0-1,-5-3 186,1 1-28,-2-1 134,2 3-294,-1-1-54,4 10 54,-2-7 0,4 9 0,-4-10 14,3 7 51,-4-7 10,-1 6-21,0-5 88,-2 15-88,-1-10 16,-3 15-70,0-14-98,-1 7 44,4-10 26,-1 7 28,3-10 0,-1 5-5,1-6 5,0 5-3,0-5-14,0 5 14,0-6-50,0 5 53,0-3-14,1 8 14,0-7 62,1 9-57,-1-8 77,0 8-49,-1-9-30,0 10-9,0-11-72,0 6 72,0-10-47,0 1 17,0-3 78,0 2-42,0-3 0,0 5 5,0-2 4,0 5-1,0-3 9,0 8-14,0-7-6,0 4 3,0-7 0,0 1 8,0-2 60,0 5-63,0-4 85,0 5-37,0-5 62,-1 4-110,0-3-41,-5 3 56,4-4 170,-3 7-190,2-3-17,-2 12 9,2-10-90,-1 8 89,3-12 149,-1 4-70,1-5 3,-1 3 6,2-3 262,-4 5-156,3-6 140,-4 8-325,2-7-14,-2 5 8,3-7 9,-2 1 187,2-1 124,-5 5-208,2-2-117,-8 8-22,6-6 30,-6 6 6,8-8-6,-2 2-3,5-5-36,-1 0 51,3-3-718,-2 0-86,1 0-135,-1 0-232,-1 0 4438,-10-6 1,-3-2 0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11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0 15677,'-23'25'-76,"4"-3"23,12-14-20,-1 0 73,2 1 34,-1-1 11,1 1 8,-1 0-45,0-1 37,-1 1-42,-2 4 73,-1 2-65,1-4 28,-1 2-31,7-9-75,-2 2 67,3-2 37,-4 6-40,3-2-8,-7 12-43,7-9-18,-6 8 72,7-10 14,-4 4 28,4-5-26,-4 6-16,3-6-42,-4 6 37,5-7 2,-3 4 0,4-6 3,-1 1 45,0-2 185,-2 7-222,2-4-16,-2 7 5,3-7 0,-1 14 25,1-10-24,0 13-40,2-13 44,0 7-2,0-8-2,0 13 4,0-11 7,0 12-9,0-13 8,0 4-13,0-8-93,0 3 44,0-6-72,0 1 126,0-4 93,0 1-48,0-1 327,0 3-212,0-2-57,0 3-97,0-3-6,0 2-3,0-2-238,0-1 314,0 1-73,0 1-36,0 0-1,0 1-33,0-3 28,0 1 37,0-1 5,0 1 204,0 2-126,0 0-78,0 2-123,0 4 126,0-3-3,0 4 0,0-6 6,0 1-6,2-3 44,-2-1 662,0-1-1017,0 0 258,0 0 53,0 1 235,0 2-128,0 0-102,1 2-36,-1 1-30,1-3-29,-1 1 82,1-4-269,-1 0 277,1 0 238,1 1-152,0 1-80,0 1-6,1 0-6,-1 0 4,0-2-77,0 1 74,-1-3 290,0 1-346,0 1 61,-1 0 187,0 2-108,0 1-79,0 2-70,-1 2-20,1-2-42,-1 1 88,1-2 35,1 0-36,0-3-8,0 0 25,0-3-117,0 1 145,-1 2 344,0 0-173,0 3-101,0 0-62,0 0 1,-1 0 2,-1 0-11,0-1-34,2 4 40,-1-5-12,0 4-2,1-4-62,0 3 61,0-4-72,0-1-1361,0-1 739,3-6-184,1-1-631,5-6-1739,0 0 3257,-19 27 0,10-17 0,-15 25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42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182 119 16467,'-6'-24'380,"-1"5"-223,6 15-22,-2 2-21,2 1 52,0 0-158,-1 1-50,1 0-132,-1 0 88,0 0-40,1 0-51,0 0 29,-1 2 148,0 1 25,-2 5 20,-2 4-37,-1 4-8,-5 5 3,0 3 5,-2 3 54,1 1-9,0 0-50,1 2 33,2-1-33,0-1 6,2-1-1,0-2-5,3-2-3,0 0-6,2-4 3,1-2 3,1-2 0,0-2 6,0-2 0,1-2 2,0-2 28,0-1-33,-1-1 6,1-1-4,-1-1 1,1 0-1,0-1-2,0 0 689,0-1-692,0-7-17,1-1-123,1-8 25,4-2 54,1-4-43,4-6 26,1-1-48,4-4-23,1-2 34,2 0 29,1-1 83,-1 1 3,-1 2 47,-1 2-47,-4 3-2,-1 3 2,-3 3 5,-1 1-5,-1 4-17,-1 2-69,-1 3 4,0 2 4,0 2-9,-1 2-2,0 2-9,-1 1 2,2 0 7,1 1 36,3-2 53,3 0-3,5 0-34,2-1 4,2 1 27,-1 0-47,0 0 47,-2 2-2,-3-1-34,-1 2 31,-3 0-23,-2 0 29,-2 0-40,-3 0 45,-1 2 95,-2 2 20,1 2-28,-1 3-6,0 1-11,0 2 0,0 0-9,-1 3 37,0-2-36,0 3 8,0-1 3,-3-1 14,-1 0 27,-3-1-2,-1-1-39,-1 1-3,-2-1-25,-1 0-9,-2 0-30,-2 1 28,-1 1-23,-1-1-3,-1 2 34,1-1-33,0 0-1,0-1-5,1-1 0,1-2 2,2-1 4,1-3 33,3 1 11,1-3 8,2 0 26,1-1 0,1-1-17,0-2-8,1 1 8,0-1-28,2 0-6,0 0-30,1 0-1860,0 0 1854,4 3 53,1 1-47,5 4-1,3 1-2,1 1 3,2 0 36,1 0-42,0 0-3,-1 0 3,0-1 3,-1 1 30,0-1-33,0 1 0,-1 0 0,-1 0 31,0 0-31,-3 0 9,0 0-1,-1 0 28,-1 0-30,-1 0 47,-2 0 17,-1 0 37,-3 0 7,1 0 18,-1 1-26,-1 0-27,-2 1-18,-2-1 9,-3-1 20,0-1 8,-1-1-11,1-1 33,-1-1 12,0-1-1,-1-1-2,-2-1 20,-1-1 128,-2-1 8,-1 0-61,-2-1-75,0 0-46,0 0-44,0-2-25,2 0 2,1-3-30,0 1-6,1-2-6,-1 0 3,2-1-58,1 1 27,2 1-8,1-1-3,2 2-13,1 0-4,1 1-33,1 0-328,1 1-3,1 0-52,0 1-110,0 0-216,1-1-324,0 1-236,1-1-266,0 0-652,0-1-1529,0 1 3811,0-1 0,0 1 0,0 0 0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13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17363,'41'0'84,"-5"-1"-84,-17-2-34,-2 1 28,1 0-47,-1 1 48,-1 1-1,1 0 6,0 0 34,1-1-34,0 1 44,30-3-41,-22 2 11,29-3-14,-37 2 6,6 0-6,-15 1 98,-1 0-336,-7 0-3778,0 0 2115,-5 1-1437,-2 1 6614,-4 0 1,0 1 0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14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 16119,'27'-4'51,"0"-1"-51,-4 1-42,-1 0-20,-1 0 51,-2 1 3,-1 2 2,-1 0 3,0 0 3,1 1 6,1 0 33,12 0-1489,-8 0 1038,1-1-355,-16 1 529,-7 0 1,-1 0 0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17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203 116 14294,'10'-17'904,"-2"3"-691,-8 13 789,-1 0-1055,1-1 62,0 1-7,0-1 1,0 1-3,0-1-246,0-1 246,0 0 0,0-1 95,0-1 339,1 2-400,-1 1 932,0 1-966,0 0-401,0-1 365,0-1 27,0 0-52,-1-1 61,1 2-34,0 0 26,0 1-496,0-3 442,1 0-5,2-6 67,0 3 428,2 0-260,-4 5-16,1 1-152,-5 5 86,1 0-83,-3 5-3,-2-1-8,0 3 5,-2 1-56,0 1 62,-9 16 31,6-9 36,-10 18 8,11-19 12,-8 26-88,11-20 7,-6 25 36,9-26-34,-2 15-11,4-20 61,-4 14-52,4-19 114,-3 11-64,3-14-56,-4 12-3,5-12 47,-4 8-41,4-12 72,-3 3-69,2-3 52,-3 4-27,2-5-26,-3 4-8,5-6-14,-3 3 6,4-5-62,-1 1 8,1-2-53,0 1-4340,0-1 1543,4-1-1142,0 0 7330,7-4 1,0-2 0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18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1 15349,'-11'42'364,"1"-5"-168,1-22-2,1 1-52,0 1-38,2 0 2,-1 3 1,0 1-1,0 1-27,0 0 5,-3 24-82,3-17 40,-3 27 0,4-31-50,0 15 2,2-18 71,-2 15-54,3-19 59,-2 9-34,2-17 314,-3 5-28,2-7 140,-3 4-383,2-7-20,-1-1-23,3-3 20,0 0-53,2-1-2047,0 0 938,1-3-479,0 0-2109,3-4-385,3-2 13909,1-1-7373,-12 23 1,5-13-1,-10 19 1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19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109 108 17931,'-37'-12'-610,"7"2"520,24 8 20,2 0 8,0 1 18,2 0-1,1 0-56,0 1 266,0-1-92,-1 1-11,0-1-62,0 1-188,-2 0 188,1 0 67,-1 0-64,1 0 3,1 0-494,2 0 304,3-1 184,1 1 16,7-2 116,2 1-129,6 0-3,5-1-42,4 1-65,26 0 107,-18 0 82,43-1-49,-44 1-33,32-6 0,-36 2 0,18-5-5,-22 6-12,13-3-17,-19 4 15,19-2-15,-21 3 0,19-1 71,-22 2 16,10-1-53,-14 1 6,4-1-4,-9 1-2,2 0 45,-5 0 6,8-1-46,-7 1-5,4-2 0,-7 2-1629,0 0 444,-2 0 1185,-11 4 0,9-2 0,-9 3 0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20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16366,'38'1'-157,"-5"0"157,-21-1-53,1 0 47,0 0-39,-1 2 3,-2-1-30,-1 2 72,-3-1 0,1 2 84,-5 1 47,1 0 424,-3 3-334,0-2 358,-8 10-422,2-6 50,-15 9-145,8-10-12,-18 8-50,16-9-5,-12 6-1,16-9-11,-6 3-25,8-5-613,-2 2 31,8-4-1711,-1 1 872,3-2-673,0 0 1,1 0 0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20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 16091,'-22'5'653,"3"1"-566,9-4 11,1 2 16,0 0-32,2 0-57,0 2-25,2 0-9,-1 2-63,1 0 27,0 1 3,1 1-11,0 0 8,1 1 0,2 0 11,0-1-78,1 10 110,2-8 2,10 14 0,-3-16 0,12 6 0,-9-10-804,10 1 31,-8-5-1862,12-1-823,-9-1 3458,2 0 0,-11 0 0,-3 0 0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23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1 12820,'-60'10'224,"11"-2"-187,41-3 27,1 0 54,-1 0 34,1 0 30,0-2 25,2 1 9,-1 0 7,0 0-24,-1 1 132,-9 9-172,-2 5-156,0 0-45,2 2 8,11-13-36,-1 11 70,5-10 42,-1 10-44,2-11-4,3 7 12,1-8 38,7 5 1,-1-6 0,6 2 8,-5-5 6,10 0-20,-6-2-361,19-5 0,-16 1-142,14-5 94,-22 4-1804,7-4 783,-11 3 1391,4-5 0,-7 7 0,-1-2 0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23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9642,'65'4'-2,"-10"0"-830,-44-4-657,1-2 1489,0 1 0,-5 0 0,-2 0 0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24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6204,'0'0'0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19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222 202 13268,'1'-25'1241,"0"5"-821,-1 19 401,0 1-866,-2 2-36,1-1 81,-3 5 73,0 2 67,-3 5-59,-3 5-78,-2 6-1,-3 4-2,-2 3 3,1 3 0,-1 1-3,1 1 3,1 0 0,0-1 33,1-1-30,2-4 2,0-2 0,4-4 37,0-4 0,3-4-37,0-3-2,2-4 0,1-2-4,0-2 7,1-3 811,1 0-820,0-8-36,0-1-138,0-8 15,3-2 10,1-5-64,5-5 90,2-3-53,5-4-20,4-4 53,5-2 101,2-1 39,4-1 6,-2 3 31,0 2 80,-4 5-41,-3 3-73,-4 5-5,-4 2-46,1 2 40,-1 0-31,0 2-3,1 1 9,0 1 27,-2 3-63,0 1 27,-1 2-17,-3 2-8,-1 1-3,-1 3-5,-3 0 33,-1 3 45,-1 1-95,-2 0 95,0 2 36,0 2 124,0 4-26,0 0-36,0 2 9,0 1 114,0 2-61,0 1-1,1 2-27,-1 2-9,1 2-25,-1 3-45,0 0 9,0 3-57,0 1 40,0 1-11,0 0-31,0 1 33,1 0-28,0 1 37,0-1-3,1 1-36,-1 0-6,1 0 0,1-1 5,0 0-10,0-1 5,1-1-3,2 0 0,-1-4 0,1 0-5,2-4-34,0 0 36,1-1-27,2-2 30,1-1-75,0-2 66,0 0-119,0-3-480,-2-2-63,0-2-105,-3-2-91,-2-2 102,-2-2 143,-2 0-512,-1-4-1086,0-3-806,-3-6 3029,-4-5 0,3 8 0,-2 1 0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26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14868,'16'-41'-135,"-1"6"91,-1 27 41,-1 1-59,1 1 17,-2 1 34,0 0-50,-1 1-1,0 1 51,-1 0 5,-1 2-218,3-1-109,-6 2 244,1-1 214,-6 2 1,-1 0 280,2 3-336,0 0 3,2 5-67,-1-3 8,5 7-6,-3-6 37,12 9-9,-7-8-27,13 6 27,-10-9 3,14 3-36,-14-4 39,9 0-5,-14-3 13,-1 0-5,-4-1-93,-2 0-4665,0 0 3439,-1 3-1044,0-1 5594,0 2 1,0-1 0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1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88 12557,'3'-17'434,"0"3"-308,-3 13 483,0 0-609,0-1 0,0 0-336,0-3 181,0 0 146,2-1-55,0 0 36,1 1 28,0 0 31,2 0-17,-1 1-42,0 0 145,0 1 19,-2 2 172,-1 0 722,0 0-745,-4 4 91,0 1-242,-5 5-56,-1 2 135,-2 3-17,-3 2 25,-4 9-167,3-6-54,-7 15-12,9-13-41,-8 18 53,11-18 0,-8 15-11,11-19-109,-7 17 120,7-17 64,-4 15-53,7-17 112,-4 9-69,4-11-26,-2 6-34,3-10-64,-1 4 62,2-8-34,-1 1 44,3-4-2939,-1-1 1951,4-3-1086,1 0-1459,4-3 13361,0 0-7373,-17 10 1,9-5-1,-14 9 1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2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 15349,'47'-3'-8,"-5"0"8,-26 0 6,3 0-1,1-1 40,1 0-37,1-1 37,2-1-45,-1 0 6,19-7-9,-16 6-8,20-7-54,-28 9-1690,6-3 1116,-16 6-1240,1-1 434,-10 3 1445,-7 0 0,5 0 0,-5 0 0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2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61 14960,'51'-6'0,"-6"1"-36,-20 5 36,1 0 36,2 0-27,1-1-1,-1 0 0,-1 0 34,0-2-39,-3 1 0,-1 0 3,-3 1-832,11-5-4316,-1-3 2054,-5 0 3088,-6-1 0,-18 8 0,0 0 0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3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15128,'39'26'45,"-4"-3"0,-22-15-42,1-1 33,0 2-33,1-2 2,-1 2-2,0-2 98,11 7-93,-10-6 65,14 5-73,-17-9-1162,4 2 658,-10-4-849,-1 1 491,-4-2-1916,-4 0 516,-1 0 2262,-3-1 0,3 0 0,1 0 0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3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0 231 11490,'2'10'1686,"0"-2"-1128,-2-8 187,0 0-933,9-5 143,-1-1 45,9-6 6,-3 0 2,3 0-8,0-2-3,11-5-13,13-8-21,-7 5-8,14-8-16,-26 16-395,16-11 113,-21 14-435,6-6 243,-17 13-117,-1-1-286,-3 3-210,-1-1-339,-1 1-540,0 0 2027,0 0 0,0 1 0,0 0 0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4.7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463 44 13740,'-17'-20'170,"3"5"-24,10 12 13,1 1-5,0 1-56,-1 0-98,0 1-81,-1-1 81,-2 1 0,-2 0-8,-1-1 8,-1 1-9,-1 0-24,-13 0 52,-4 6-19,0-3 0,-3 8-2,16-5 10,-15 8 118,14-7 196,-15 8-207,17-6 64,-19 13-126,18-9 82,-13 15-133,18-13 43,-5 11-45,9-10-11,-3 12 8,5-12-42,1 14 37,2-16 2,5 12 34,2-16 34,17 8-62,-3-8 90,39 9-1,-24-12 26,36 3-109,-34-9 41,45-7-50,-36-1-137,43-13-100,-44 5 116,28-13 122,-31 12 88,31-19 4,-40 18-3266,16-13 3369,-35 18 207,0-10-296,-11 11-104,-10-9-34,0 12-240,-18-3 106,7 6 3266,-20 1-3748,15 3-3242,-28 3 574,25 0 3318,-10 1 0,26-1 0,5-1 0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5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15464,'47'36'70,"-6"-4"-70,-24-20 0,1 1 6,2-2 47,0 1-53,1-1 0,0-1 0,0 0 70,17 5-25,-15-7-409,19 5-317,-24-8-2478,16 2 1303,-19-5 1856,10 1 0,-19-3 0,0 0 0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5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379 1 15627,'-39'41'1246,"4"-5"-1078,15-18-163,-2 2 1,-1 2 50,0 3-6,-1 0-41,1 0 19,1-2-28,2-2-70,-4 4 30,-2 5 4,4-6-1857,-1 5-1322,11-13 3215,1 0 0,5-7 0,2-5 0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7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28 16859,'-23'24'-264,"3"-3"158,13-11 44,1 0 60,2 0 2,0 1 0,1 0 8,0 1 40,1 0-48,-2 4-51,1 3-47,0-5 3,1 1 87,2-10-71,0 2 71,0-5-194,0 1 202,1-3 143,3 0 25,2 0-98,2 0-8,2 0-46,4 0-13,-3 0 36,6 0 20,-8 0-53,13-5-6,-10 1-177,15-9-7,-12 4 72,14-12 190,-16 10 0,4-8-80,-14 10-113,0-7 115,-2 7 39,0-6-39,-1 7-126,0-9 36,0 10-290,0-8 94,1 9-400,2-3 454,-1 6-102,6-5 172,-2 4-578,9-6 443,-8 6-1047,7-2 163,-11 5-2129,1 0 3310,-4 1 0,0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19.6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72 13807,'45'-16'-2095,"28"-7"679,-24 11 1,1 0 0,-24 3 0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38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1 12983,'-20'7'829,"3"-2"-585,14-5-65,-2 0-53,0 0-36,-1 0-29,0 0-16,-2 0 0,1 1 0,-1 1-40,-1 1 158,-9 8-21,-4 6-181,0 0-67,-2 10 103,14-13-33,-7 16 117,10-15-81,-5 14 0,8-14-39,-3 15 33,4-15-33,-2 10 33,4-15-83,0 5 44,1-8 45,4 1 31,0-3-40,10-1 1,-6-2-485,9 0 26,-11-2-1533,9 0 6,-8 0 1994,8 0 0,-10 0 0,2 0 0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0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14462,'41'15'3,"-5"-2"2,-24-8-2,-1 1-3,2 0 0,-1-1 0,1 1-53,-1 0 53,0-1 5,-2 1 12,6 2 34,-3-2-7,-1 0 49,-3-3-93,-6-3-619,1 0 70,-2 0-1263,1-1 202,-1-1 1610,-1-3 0,0 3 0,-1-1 0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0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19 203 8783,'-11'-5'2159,"3"2"-1350,8 3 358,0 0-850,4-8 53,-2 5 0,2-6-244,-3 6-118,-1 0-8,2-1-17,0 0-92,2-3-8,10-8 72,-2 4 3,14-12-28,-3 8 59,8-3-43,-5 4-495,-3 3-277,-7 3-454,-1 0-193,-1 1-198,-2 0-208,-2 1 1879,-2 1 0,-5 2 0,-1 1 0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1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14213,'40'16'358,"-5"-2"-277,-24-6-28,1 0-50,0 0 0,0 0-3,1 0-39,0 1 5,-1 0 31,0 0 6,-1 0 14,1 1-17,-2 1 0,1 0 0,-2 1 8,-1 0 48,-2 1 124,-2 9 69,-11 1-188,-1 1-240,-26 6-302,13-18-797,-17 8-133,20-14 1411,-5 3 0,16-6 0,-2-1 0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3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17043,'47'17'135,"-2"-3"-127,-21-14-8,2 1 9,0-1 21,2 0-30,-1 0 0,2-2-2,-1 0-220,19-5-49,-21 4-356,15-2 405,-32 4-346,-1 1 159,-7 0-713,-3 0 337,-1 0-2301,-9 6 40,-2-1 3046,-5 4 0,9-5 0,3-1 0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3.5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72 16164,'3'-2'-557,"1"0"551,0 2 6,3-2-8,5-1-54,4-2 26,3-2 28,3-1-4,0 1-91,22-4-180,-17 5-1678,23-4 97,-29 7 1864,8-1 0,-18 3 0,-1 1 0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5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46 12784,'24'-23'712,"-4"4"-323,-19 17 667,1 1 604,-2 0-1654,0 5 248,-2 1 4,-2 6-101,-1 3-26,-3 3-19,-1 4-25,0 1-8,0 1-26,1 0-45,-3 12 20,-3 13-19,3-8 5,-7 25-14,12-39-12,-6 22-24,9-30 28,-1 11 5,3-16-6,-1 9 4,1-12 2,1 10 9,0-11 44,0 6 17,0-12 48,0 1-8006,0-4 3868,0-6 7299,3 0 1,0-5 0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47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 13899,'35'-13'-103,"-6"2"58,-26 10 34,0 1-34,-2 0-561,1 0 841,-1 2-35,-1 1-127,2 2-28,0 0 81,1 1 142,0 0-97,0 0 36,7 4-207,-4-4 62,9 5-6,-7-6 229,11-1-195,-9-3-342,13-7-286,-13 2-1475,4-9-1045,-9 6 3058,-2-3 0,-2 6 0,-1 1 0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2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0 17113,'-22'31'-58,"3"-3"63,11-12 113,1 1-31,1 0-45,0 2 11,1 0-48,-2 0 1,1 1 16,-7 29 20,6-23 185,-7 29-120,10-35 66,-5 12-114,3-13 89,-6 12-69,4-14 38,-8 15-117,8-16-8,-6 10-34,9-16-45,-2 4 51,4-9 2,1 1 85,1-5-880,1 0 230,0-5-185,2 1-202,3-5-279,3 1-889,2-2-1237,0 0 13221,0 0-7373,-28 29 1,15-16-1,-21 21 1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2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1 109 15893,'37'-24'-213,"-1"6"210,-9 14 0,0 2 3,0 0 0,0 0 42,1-1 28,1 1-22,32-6-54,-22 2-117,34-4 117,-43 6 1,14 0 8,-23 3 53,19 0-48,-20 1 56,25 0-61,-27 0 42,14 0 0,-19 0 114,6 0-105,-8 0 16,8-3-26,-9 2-94,8-5-3,-11 4 16,2-1-103,-8 3-4937,-1 0 1107,-3-1 3970,0 1 0,0-1 0,1 1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20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15725,'27'51'-17,"-2"-8"14,-12-31 0,2 0 3,1 0 31,0 0-28,1-2 8,-1 1 23,1-1 10,-2-1-41,0 0 42,-1-3-9,-1 0-36,-1-2-81,0-1-504,-2-1 22,0 0 79,-1-2-56,-2 0-100,-1 0-130,-2 0-238,-1 0-184,-2-2-640,-1-1 1832,0-1 0,-1 2 0,1 0 0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4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 17323,'32'-21'68,"-4"4"-113,-13 20 36,-1 0-61,-2 0 9,-4 0 30,-2 0 28,-1 0-5,-1 0-1,-2 0 63,1 3-49,-1-2 43,1 6-9,-2-5 146,1 4-73,-2-4 89,0 5-97,-2-4 95,-9 11-188,2-8 31,-12 10-34,11-12 46,-8 3-4,10-6 37,-3 1-17,8-3-619,-1-1 331,3-1-925,0 0 491,0 0-541,-1-3 437,-1 1-2204,-1-3 893,1 4 2067,9 5 0,-6-3 0,7 5 0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5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0 14985,'-20'35'-72,"2"-6"72,9-25 0,0 1 8,1-1-2,1 0-1,0 0 4,-1 1 206,2-1 177,-3 2-392,5-3-28,-3 9 28,4-4-36,-3 10 36,2-7 39,-1 8-39,2-9-67,-1 9 33,3-10 26,0 5-1,1-9-105,0 3 77,0-5 82,2 2-39,1-2 117,7 1-42,-1 0 25,12 1-44,-4-3 64,25 0-126,-17-1-946,24-3 380,-25-1-1019,16-6 414,-20 4-2939,11-4 4110,-21 7 0,2-2 0,-10 4 0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6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0 15501,'-26'12'-73,"4"-1"115,9-8 31,-1 2-20,0 2 34,0-1 39,2 1-62,0 0-64,1 0-81,1 0-51,2 1 54,1 0-85,2 10 93,2-7 23,7 17 52,2-16 65,11 10-36,-4-13-26,10 4 57,-8-6-57,10 1-246,-9-5-943,12 0 469,-12-2-3345,14 0 2259,-18-2 1798,6-3 0,-14 2 0,-2-1 0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6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 12294,'54'-7'-8,"-8"0"2,-30 5-140,0-1-744,-2 2-82,1 0-296,-3 1-885,-1 0 2153,-2 0 0,-4 0 0,-2 0 0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7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18 16889,'0'40'68,"-2"-5"-99,-5-20-8,0-1 33,1 0 3,1 1-30,1-2 21,1 0-21,0 1-40,2 13 70,0-12 0,1 13-33,0-19-37,1 5 20,1-8 45,2 2-4,3-2 12,0-2 6,1 2 2,-2-3-2,-1 0 47,2-1-8,1-1-45,1 0 104,9-1-102,-2-1-4,18-7-35,-12-2 99,25-21 16,-23 11 62,22-31-87,-30 26 54,7-23-57,-18 25 45,1-14-33,-6 18 25,1-7-40,-2 15-240,-3 1 11,0 7-1195,-10 6 870,5 3-1162,-13 11-31,11-2 1700,-5 11 0,11-16 0,2 1 0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8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0 14890,'-41'7'714,"5"1"-529,20 4-25,0 3-18,-1 1-10,0 1 64,0 2-48,1-1-111,1 0-37,3 1-9,-7 14 7,9-12-60,-4 18 26,10-22-79,1 17 112,3-18-28,3 14 40,1-19 7,12 11-315,-6-12-1098,13 8 518,-11-12-2440,12 2 21,-8-6 3298,5-1 0,-12-1 0,-3 0 0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9973,'11'4'2553,"-3"0"-1875,-8-4-33,0 0-600,10 6-43,-5-2 52,8 5 18,-5-4 18,0 0 53,1 0-54,0 1 1,-1-1 22,4 4 109,5 5-218,-5-3 5,13 11 1,-13-11 142,13 8-151,-12-10 0,5 1-347,-8-5-325,0-1-60,-1-1-38,-1-2-316,-1 0-435,-1 0-2555,1 0 4076,-5 0 0,1-1 0,-3 0 0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8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0 334 14493,'7'-40'64,"3"4"-64,9 22-3,4-2 3,2 0 0,4-2 0,1 0 0,1 0 6,-1 0-1,0-1-1004,16-14-3314,-11 2 1141,-1 1 3172,-19 10 0,-15 16 0,0 2 0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2:59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 14409,'42'14'375,"-5"0"-213,-25-5 15,2 0-60,1 1-83,0 0 30,1 2 34,1 0-61,0 1-32,0-2 85,8 11-82,-9-8 323,6 19-102,-17-17 572,-1 16-490,-9-16-121,-3 6-95,-6-5-41,-2-1-1,-3 1-20,-2 0-27,-2-2 5,-1 0-2,-13 5-9,7-5-1655,-27 13 686,29-15-3162,-16 6 430,29-13 3701,1 0 0,10-5 0,2 0 0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3:01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16307,'27'36'148,"-4"-5"-66,-15-23-74,1 0 0,0 2 1,-1-1 52,1 0-16,-1 0 0,0 0 0,3 2-9,3 5 34,-2-3 17,5 6-84,-7-9 33,5 9-39,-5-7 1,10 12 2,-11-12-9,6 7 1,-10-12 2,0-1 12,-4-4-230,1-1 372,-2 1 3,0-1-151,0 1-204,0 1-507,0-1-196,0-1-1592,-5 2-978,0-1 3477,8-8 0,-5 4 0,11-6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20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22 427 10695,'-12'-12'2467,"3"1"-1833,9 11 861,0 0-1403,0-6-92,2 1-90,1-6 26,4 3-14,3-3-4,4-2 12,5-3 62,3-2-45,4-3 53,2-1 0,2-1 8,-1 0-2,2 0 27,-1 0-33,-2 0-2,-3 2-292,-4 0 33,-4 2-80,-2 2-107,-4 2-77,-1 1-233,-4 2-460,0 2-684,-2 1-1368,-2 1 3270,0 2 0,-2 3 0,0 1 0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3:02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437 1 16075,'-31'64'574,"3"-10"-373,12-35 18,-1 0-7,-1 0-80,0 0-28,-1 1-34,1 0 16,-2 1 88,0 0 288,-17 20-280,-2 2-179,0 0 5,0-1-47,17-21-11,2-2 13,4-5 4,9-6-26,1-2-3,3-2 9,1-1 87,1-1-1989,1-2 863,2-4-548,3 0-1408,6-6-1286,3 0 4334,5-6 0,-10 9 0,2-2 0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3:04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0 15772,'-21'22'-75,"4"-3"72,13-16-42,1 2 42,0-2 3,0 1 0,-1 0 0,2 0 0,-1 0-17,-2 1 12,3-1-88,-1 1 57,2-4-121,0 1 157,0-1 70,0 0-11,-1 3-59,0-1-6,-1 2-128,0 0 134,0-1 0,1 1 0,1-1-42,1 2 42,0-3 6,-1 2 27,1-5-537,-1 1 504,1 2 322,0-1-162,0 2-157,0-1 33,0 0 17,0 0-22,0-2 269,0 0-298,4-4 40,0 0 28,4-6-70,0 1-168,0-2-224,3-5 224,-5 4 62,2-7 165,-5 9 296,1-3-248,-3 8 142,0 1 448,0 3-688,-4 1-9,2 0 0,-3 2 16,1 0-58,-3 6-81,0-2-78,-1 5 119,3-6 82,2 2-33,1-3 30,1 1 6,0-4 243,0 0 3030,0-1 1,-1-1 0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3:06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408 1 9175,'34'9'115,"-7"-2"-34,-26-7 84,0 0 4671,0 0-5124,-4 2 210,2-2 66,-4 2-41,4-2 148,0 0-95,-1 0-70,1 0 34,-3 0 36,0 1-64,-4 0 19,2 0-118,-10 3 127,7-2 25,-6 2 5,9-2 15,-1 1 72,4-3 134,1 2 306,1-2-521,0 0-244,0 0 236,-2 0 8,-1 0 0,1 0 154,-1 0-56,1 0 11,1 0 1179,1 0-1288,-1 0-115,0 0 45,-2 0 68,-1-1-1,0 0-36,-2 1 39,1-1-6,-3 1 3,5 0-61,-2 0 64,5 0 126,-1-1-73,2-1 137,0 1-190,-2 0-238,-1 1 185,-2 0 17,0 0 19,-1 0-22,-2 0 2,2 0-10,-7 0 47,7 0 134,-6 0-53,9 0 149,0 0 47,2 0-207,0 0-70,0 0-148,-2 0 148,-1 0 70,-1 0-65,0 0-2,-2 0 112,0 0-62,3 0-8,-2 0-98,2 0-3,-7 0 59,4 0 53,-4 0-23,7 0-24,1 0-18,2 0-8,0 0 17,0 0-246,-7 0 243,1 0 152,-7 0-149,7 0 0,-4 0 8,6 0-2,-4 0-4,2 0 1,-3 0 120,5 0-75,-1 0-93,4 0 266,1 0-103,0 2 246,0-1-221,0 0-107,-1-1 6,0 0-42,-2 0-201,-2 0 201,-1 1 28,-1 0-28,1 0-62,1 0 62,3 0 31,0-1-1302,3 0 1049,4 0-1172,1 0 511,3 0-937,4 1 1820,-24-1 0,13 0 0,-19-1 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6:37.2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172 0 14551,'-21'29'-39,"3"-3"39,12-9 3,1-1 3,0 0 33,0 0-31,2 0 82,-2-2-9,2 0-8,-2-2-20,1 0 53,-1-1 20,2-1 87,-4 4-252,2-3-6,0 0 48,3-6-3,1-5-31,1 1-103,0 1 134,-2 1 383,0 3-161,-2 2-222,-2 3 0,0 0 42,-1 0-45,-2 3-50,2-4 16,-3 5 34,5-6-193,1 2 196,3-8 224,0 1 1529,1-4-1756,2-4-8,-1 2-48,2-4-190,0 1 126,1-1 53,0-2-53,9-9 120,-4 5-45,11-12 46,-9 11-7,11-11-61,-8 11 28,13-12 48,-15 14-43,7-5-33,-12 12-151,4 0 92,-5 3 127,6-1-35,-4 2 37,8 0 0,-5 0-11,12 0 5,-10 0-69,6 2 72,-11-1-145,4 5 148,-8-2 89,3 6-52,-4-3 24,1 7-24,-2-5-29,0 7-5,-2-6 100,0 9-100,0-8-3,0 9-3,0-11-131,0 3 64,-1-6 34,1 2 2,0-4 28,0 4-44,0-4 98,1 5-48,2-5 126,4 4-118,-1-6 168,6 2-114,-3-3 81,11 1-73,-7-2-51,18-2-10,-16-1 47,14-3-53,-18 2 142,5-3-58,-11 4-34,2-3-352,-3 2 89,2-4 210,-1 4 50,-1-1 23,-2 4 112,-1-1-90,0 2 11,-1-3-142,1 0 190,-1-6-149,0 3 116,1-5-88,-1 7-24,0-1 78,-1 2-325,-19-7 235,14 7-756,2 48 793,17-32 13,25 40-44,-14-53 3,19-4-6,-19 0-336,16-6 176,-19 3-22,10-6 137,-17 7-134,5-7 81,-11 7-53,4-5 89,-6 5 65,6-7 103,-8 7 135,2-1-168,-5 6-557,-1 0 484,0 5 221,0-1-42,-1 5-179,0 0 0,-2 1-42,0 9 36,0-6-30,1 9 44,1-10 57,1 6-65,-1-7-70,1 3 61,-1-7-125,1 1 193,0-5 1002,0 0-1061,2-9-31,1 0 31,3-9 37,-1 1-12,2-2-25,-1-2-79,2-1 26,3-12 129,-4 13 2,3-7-134,-8 20-252,0 2 123,-2 3-473,1 1 756,1 2-89,1 1-4,1 2 1,2 4-6,-1-2 6,2 7-57,-2-8 96,3 5-9,-2-7 132,7 2-61,-1-5 80,25 0-181,-13-4 0,28-6-9,-25 1-14,28-10-19,-29 9 38,15-4 1,-28 8 174,0 1-35,-10 3 309,-1-1-470,-2 2-43,-3-1 28,0 0 26,-4-1-23,2-1 40,-3 1 27,2 0-25,-5-1-11,5 1-84,-8-1 39,4 1-16,-17 1-1,12 2 20,-13 3 42,16 0-64,-7 7 61,9-3-106,-8 15 72,10-9-27,-1 12 64,7-14 62,3 7-1,3-8 82,16 9-98,-3-10 5,20 5 1,-15-9-82,14-1-59,-16-4-3212,19 0 130,-21-2 3172,13-3 0,-23 2 0,0-2 0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39.28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261 15 16425,'-2'-8'201,"-1"2"-201,-1 5-33,-1 1-57,-1 0 37,-2 0 8,-1 0-5,-1 0 22,-2 0 28,0 0 2,-2 3 54,-14 8-56,10-1-78,-21 18 72,24-14-41,-10 16 47,16-16 81,-6 17-81,8-15-6,-3 13-2,6-17-90,0 7 45,3-9-177,1 4 230,0-10 98,4 4-28,0-6 168,19 3-165,-8-4 28,22 1-48,-15-4 53,20-6-97,-14-2 50,21-11-23,-19 6 138,18-18-102,-27 17-122,5-14 47,-21 18-11,-5-8 11,-4 9-58,-15-12 55,6 12-53,-16-9 59,15 13-78,-15-4 25,15 7-59,-11-2 67,14 5-106,-5 0 44,8 0-147,-3 1 94,5 1-1391,-1 6 733,4-1-3788,5 17 1761,5-11 2845,5 8 0,-6-15 0,-1-1 0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39.9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 0 15876,'-21'4'-328,"2"2"185,10-3 73,0 5 34,-2 3 0,1 2-18,-1 3 46,0 3 8,3 1-3,-1 1-2,3 0-68,1-1-106,2 14 190,16-2-3,-2-1 185,29-5-69,-18-20 55,24 2-98,-21-7 51,17-9-79,-19 1 336,23-20-131,-26 11 321,12-17-313,-25 17 76,0-12-337,-11 13 93,-15-15-98,2 16-140,-22-9 90,17 15-143,-21-2 131,22 6-257,-8 1 31,22 3-1166,1 7 265,5 0-3065,5 12 2000,5-7 2254,4 3 0,-5-10 0,-1-2 0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1.3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 1 15968,'-5'44'87,"1"-6"-51,3-24-2,0-1-31,0 1-3,0-1 0,0 0 0,0 0 42,0-1-3,0 9-5,1-8-88,-1 14 113,1-15 98,-2 12-76,2-11 42,-2 11-92,0-8 6,0 19-29,0-16-56,0 17 46,1-20-91,1 7 57,0-13-90,0 2 126,0-9 159,0 0 368,0-3-757,0-4-501,1-2-58,-1-5 50,3-4-331,-1-1-532,0-3 754,-5 49 0,2-29 0,-3 39 0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1.8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89 15347,'43'-11'-37,"-4"1"37,-20 7 6,1 1 83,1-2-86,0 1 34,1-1-4,1 0-24,1-1-1,0 0-8,20-3-3,-19 2-42,17-3-8,-30 6-706,1 0 141,-9 2-1189,-2 0 189,-1-1 1618,0 0 0,-1 1 0,0-1 0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2.3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21 13352,'46'15'200,"-6"-3"-164,-21-12-36,2 0 0,2 0 59,3 0 6,0-1-57,0-1 0,-2-1-5,0-2 0,-4 1 39,5-3-168,-9 2-2510,5-2-2261,-13 1 4897,0 1 0,-7 3 0,-1 1 0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3.10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69 72 14708,'-35'-20'795,"7"4"-590,26 16 537,1 0-263,0-1-681,0 0-179,1-1-156,0 1 411,2 0 126,1 0 11,3-1 98,2 0-109,3 0 0,3-1-11,2-1 11,1 1-9,0 0-100,19-1 104,-13 2-127,26-1-358,-30 3-235,8 0 310,-21 0-1047,-1 3 855,-8 0-1493,-8 9 940,-1-3 1160,-13 10 0,15-12 0,-3 3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27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17654,'56'34'42,"-6"-6"-39,-27-17-3,0-1 0,0-1 0,-1 0 0,0-2-45,-1 0-148,0-2-43,-2-1-2,-2-2-44,-3 0-26,-2-2 0,-2 0 131,-5 0 141,-1 0 27,-3 0-665,-1 1 156,-2 1-325,-3-1-667,-4 3-251,-5-1-219,-2 2-842,-1 0 2822,1 0 0,6-3 0,4-1 0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3.2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6011,'0'0'0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4.50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42 113 11871,'-20'-33'109,"4"7"-109,15 26-380,1 0 1679,-2 0-1310,1-1 13,0 0 80,1-1 66,0 1-148,2 0 362,1 0-146,3 0-214,4-1 63,2 0-20,3-1 16,1 0 155,19-2-144,-11 1 242,31-5-205,-31 5 157,17-3-165,-28 5 112,2-1-115,-11 2 168,0 1-5251,-4 0 2924,0 2 5337,0 0 1,0 2 0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5.5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53 1 15489,'-15'41'154,"2"-3"-92,11-23-54,-1 1-8,0 1 31,-1 1-31,1 0-5,0 0 5,0-1 5,2 0 1,-1-1-6,2 7-51,-1 5 46,3-5-93,2 3 64,-1-16-25,4 5-11,-4-10 51,0 1 19,-2-5-3151,-1-1 127,1-4-397,0 0 6697,-1-4 1,0 1 0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6.4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 0 15937,'3'42'90,"-2"-7"-90,-1-19 3,-1-1-3,0 0 36,0-1-27,-1 0-9,2 0-6,-1-1 0,1 0-38,0-1-10,0 0 54,0-1 0,0 1-8,1-1 2,1 0-2,4 8-26,-1-8-5,5 11 36,-6-15-5,2 3 8,-5-8 213,1 0 1299,-2-2-1512,1-2-367,-1-1 280,1-3-39,-1 0-243,0 0-1,0 0-170,0-1-65,0 0-1658,1-4-492,2 3 2755,-5 31 0,3-18 0,-4 26 0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5:47.8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95 10384,'12'-35'462,"-3"6"-243,-8 25 47,0-1 95,-1 3-25,0-2-146,0 2-27,0 0 38,0 1-38,0-2 226,0 1-238,0 0 161,0 1-74,0 0 165,4 0-260,0 2-71,5 2 35,0 3 72,0 1 0,1 1 54,4 6-172,-3-1 46,8 11-54,-8-8-31,13 18-22,-11-17 0,11 15-3,-12-19-36,6 9 39,-9-9 121,7 9-57,-8-11-11,5 8-19,-8-12 11,5 5-45,-3-4 44,5 4-41,-4-4-42,8 7 0,-8-9 44,7 7-5,-9-9-5,3 3-6,-5-4-113,0 1 124,-2-2 54,1 2-12,-1-2-26,3 7-16,-1-4 0,3 5-2,-3-6-52,0 2 54,-1-3 28,1 1-39,-3-3-101,0 1-56,1-2 168,-2 2 196,2-1-106,-1 1-62,2 0-28,-2 0 0,1-1 5,-1 0 1365,0-1-1370,0-3-62,-1 0-44,1-5 106,-1-1-6,0-2-39,0-1 3,0-1 39,0-9-50,1 5-20,3-21 68,-1 18-29,3-18 79,-3 21-51,2-11 6,-2 13-30,3-12 27,-3 15-92,4-12 33,-3 16-33,4-6 86,-4 9-2,2-2 6,-2 3 7,1-1 43,-3 3-8,0 0-43,-1 1-2002,0 1 700,-5 2-811,0 0-1328,-5 3 13277,3-1-7373,15-9 1,-8 5-1,13-8 1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6:42.3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1834 207 12994,'-11'-18'488,"2"2"-326,8 13-27,-1 0-99,-2-1-36,-2 1-5,-3-2 5,-1 1 47,-1-1-47,-6-2-31,-7-3 31,4 1-44,-10-5 80,15 7 37,-11-7-65,10 6 90,-8-6-53,11 7 95,-13-7-107,14 7 113,-12-5-143,12 8 86,-11-3-52,7 4-48,-15-2-68,11 3 26,-29 0 14,22 3 30,-23 3-52,28 0-29,-9 4 85,15-3-37,-7 2 42,9-2-62,-6 3 17,11-5-89,-1 1 128,8-4-820,2 1 1122,3-1-104,2 1-111,4-1 8,-1 0-86,0 0 358,-2-1-165,-3 1 182,0 0-549,-10-2-53,-2 1 115,-10-2 28,-36-1 115,17 3-96,-39-1 59,40 2-41,-20 1-1,25 1 33,-22 4 15,29-2-3,-15 5-8,24-5-34,-9 5 50,10-3 110,-18 7-82,14-6-33,-13 5 50,18-7 48,-4 1-95,8-4 47,-5 1 0,7-2 325,-3 1-210,6-2-168,-5 2-3,4-1-50,-6 2 0,4 1-65,-6 4 85,6-3-49,-6 6 80,5-3-4,-7 10 6,8-9-154,-3 6 101,8-11 89,1 0 62,2-4 465,-1 0-445,-1 1-4,-1 0 38,-1 2-108,-8 2 71,4-3 73,-5 4-185,8-5-1,0 1-2,4-2-266,1 1 213,-2 0 165,-5 6-112,-1-1 115,-16 18-62,10-9 45,-15 19-89,15-14 89,-11 17-93,9-13 57,-10 16-115,11-18-15,-10 19 66,14-22-7,-6 16-24,11-19-12,-3 15 45,5-16 53,-3 10 45,4-16 143,-4 6-208,2-6 250,-7 13-277,5-11 30,-5 13-41,8-12-51,-4 15 53,5-13-11,-1 14 14,4-15-6,0 9 3,0-9-8,0 10-34,0-8 6,8 18 34,-2-16-68,11 17 64,-7-19-58,6 10-11,-7-12 33,5 9 45,-8-13 56,2 8-3,-6-10 132,1 12-132,-3-7 62,-4 12-62,-1-11-39,-8 9-8,3-9 5,-7 8-11,6-8-112,-11 14 59,11-12-149,-8 20 149,14-19-6,-1 16 54,9-18 5,7 12 0,1-12 0,11 11 0,-7-10 14,15 12-9,-14-13 1,12 14-6,-16-15 0,7 13-6,-8-10-13,13 14 10,-12-14 9,10 11-3,-12-16-36,4 12 76,-8-12 24,0 10-61,-4-10 42,-1 6-106,0-7-34,3 7 98,0-8 47,18 12-44,-6-10 67,33 11-75,-22-13 2,27 6-50,-25-10 47,24 2 9,-21-5-3,20 2 0,-24-3-205,16 6 99,-27-3 98,5 7 38,-16-5 18,1 10-42,-3-6 33,3 11-36,-2-9 2,2 10 1,-3-9 78,1 17-81,-3-13-48,0 15 8,-1-18-33,4 8 79,-1-12 10,11 4 60,-3-7-29,24 3-41,-14-6-4,24 1 4,-24-4-18,20 2 1,-21-1-45,16 3-1,-20-3 1,11 5 48,-12-3-32,16 8 37,-14-6 65,17 7-4,-13-7-50,23 2-11,-13-5-70,50 1-162,-36-3 151,45-1 78,-48 0-56,22-2 56,-32 1 1,20-2 4,-29 2 54,26-3-56,-28 2-36,24-2 36,-22 2-25,20-1 25,-16 1 89,20 0-83,-19 1-3,26-1-48,-30 0-11,18 1 3,-28 0-37,4 1 45,-11 0 51,4 2 56,-5-1 36,11 3-96,-8-2-72,12 3-16,-14-4-85,2 2 92,-8-2-75,-2 2 149,0-2 433,0 4-285,0 0-56,0 6-96,0-5-103,0 4 112,0-5 294,7 2-196,2-5 23,18 2-121,-4-4-17,24 0 17,-15 0-50,31-3 5,-34 2-36,15-2 75,-32 3 6,3 0 6,-7 0 145,11 0-90,-8-1-13,14-2 5,-9-1-47,16-6 2,-11 1 29,22-10-37,-23 9-54,14-7 10,-23 11-71,6 0 53,-10 3-97,7 1 97,-7 1-53,4 0 110,-7 1-63,6 2 150,-4-1 122,12 3-44,-4-2-82,16 0-72,-7-4 50,27-7-20,-25 3-33,19-10-3,-28 8 5,8-3 32,-13 6 131,4-4-98,-7 5-65,7-7 189,-4 3-96,14-10-45,-7 6 193,26-19-195,-20 14 111,19-17-22,-25 17 104,10-11-138,-15 11-64,13-18-36,-15 17 2,10-15-8,-12 18 3,3-7-31,-4 9 145,7-9-117,-6 11-89,5-8 89,-7 11-9,5-8-19,-3 6 62,16-18-34,-10 11-17,26-28 17,-22 23 17,19-21 98,-22 22-62,9-12-17,-14 13 68,5-11 19,-9 13 101,2-11-171,-5 12 222,2-12-214,-3 17 35,2-7-91,-3 12 46,1-5-51,-1 6-6,0-8 51,0 6 25,-1-9-65,0 7 7,-4-10-18,0 8-53,-9-10-2,1 6 47,-11-13 5,8 11 26,-13-16-14,15 18-3,-7-10 33,14 18-24,-4-4-9,4 6-45,-6-4-14,5 5 56,-7-5 6,6 4-17,-11-10 6,9 6-1,-11-11 7,11 10-32,-15-12 34,11 12-87,-17-11 54,14 12 24,-13-6 43,14 8 148,-5-1-182,12 5-115,-2-2 115,4 3 3,-3-4 22,2 1-59,-4-4 29,2 3-46,-20-14 82,11 8-25,-23-18-6,18 14 50,-22-23-50,23 19 45,-15-17-3,23 23-36,-4-6 30,10 11-30,-4-4 27,8 9-30,-4-5 0,5 5-9,-1-5-36,3 4 45,-2-7-3,3 4-62,0-6 60,0 4-60,0-8 96,0 6 69,0-14-41,0 12-96,-7-14 34,-1 14-302,-38-15 257,8 15 39,-57-10 40,33 14-37,8 5 0,1 1-8,-7 0-73,-37 1 48,57 3-59,-14 1 8,42 1-104,3-1 121,7 0 1006,2 0-990,-3 0-170,-2 0-33,-4 0 206,-5 0 49,0 0-10,-8 0 7,7 0 10,-8 0 82,13 0-8,-5 0-37,9 0 95,-5-1-84,7-1-53,-6-2 0,6 2 8,-9-5-8,6 3-50,-10-3 44,8 3-64,-8-3 62,7 4-62,-11-3 70,9 4-6,-15-3-41,13 3 50,-12-2 2,15 2 37,-5 0-36,8 1 39,-5-2-45,6 2-62,-10-2 12,4 3-43,-24-2 93,15 2-3,-21 0-33,23 0 28,-9 1 8,16 0 14,-3 0-14,11 0-138,1 0-4159,4-1 2479,6 0-436,1-1 12084,4-1-7583,-20 3 1,10-1 0,-17 2 0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7:55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220 196 14431,'-32'60'908,"0"1"0,-1 0 0,14-28-919,-18 35 0,-8 19 0,23-43-227,45-83 246,-10 20 29,17-29 33,-18 27-37,0-1 32,-1 3 5,-1-1 19,-2 4 15,-1 2-17,-2 4 11,-2 2-12,-2 4-35,0 1-466,-1 2 239,-3 3-20,2 0-14,-3 3 34,1-1 176,-1 3 0,-1 3-6,-2 3-2,-1 2-23,1 2 31,-1 0 8,2-1 1,1 0-7,1-2-2,1-1-5,1-2 5,0-1-3,2-3 3,-2 2 3,2-3 5,-2 1 1,0-1-1,0 0 37,0 1-40,-1-1 49,0 2-52,0-1 29,-1 0-31,1 0-3,-1 0-30,2-2 33,0-1 0,1-1 3,-1-1 2,2 0 12,0-2 1243,-1 2-1254,2-7-6,-1 2-121,2-6 43,1 2-1,-1-2-2,2-1 22,0-2 6,1-1 8,2 0 40,1-2-37,1 0 5,0 0 35,2-2-40,1-1 36,1-1 3,1-1 3,1 0 6,0-1-6,1 0-6,1-1 6,-1 0-5,1 1 5,0-1-3,-1 1 3,1 0 0,-1-1 0,1 2-6,-1 0 6,-1 2-3,-1 2 3,0 1-5,-2 0-29,0 3 31,-2 0-5,-1 1-45,-1 2 5,-2 2-5,-1 2 11,0 1-3,-1 1 0,-1 0 3,1 1 6,0 0 28,2-1 5,1 0 3,2-1 5,1 0-2,2-1 34,0-1 13,0 0-5,-2 0 8,0 1 25,-3 0-22,-1 2-11,-2-1 6,-2 3 128,-1 0-70,0 1 48,0-1 8,0 0-1419,0 0 1105,0 4-27,-1-1 176,0 4 0,0 1 123,-1 4-61,0 4-54,-1 5 42,-1 2-47,-1 2 28,0 1-31,-1 0-8,1-1-1,0-1-33,2 0 42,0-1 0,2 2 34,0-1 11,0 0-37,2 2 0,1 0-5,3-2 0,0 0 0,1 0-3,-1-2-6,0 1 6,-1-1 3,0 1 31,-1-1-34,-1-1 0,0 1 33,-1-1-33,-1-1 0,1-2-3,-2-1-2,2-1 5,-2-2 3,1-2-3,0-2-9,0-3 1,0-1-1,0-2 9,0-1 9,0 0 150,0-1 219,0-1-767,1-3-95,-2-1-339,1-4-616,-1-2-315,0-4-993,-4-2-831,-2-4 13408,-4 2-7373,17 56 1,-9-33-1,16 45 1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7:55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 15974,'35'-15'-711,"-1"1"176,-2 10-137,2-1-247,1-1-249,1 2-478,-1 1-370,1 2 2016,-6 0 0,-11 1 0,-8 0 0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7:56.2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1 15982,'-21'1'-106,"2"1"16,8 0 82,-3 1 2,-3 1-2,-1 1 2,0 1-47,0 1-53,2 1-20,2 1 28,1 1-17,1 0 8,3 2 1,2 0-12,3 1-5,1 3 59,1 0-6,2 2 33,1-1-16,6 2 53,3-2-31,5-1 31,3-1 37,1-2-32,0 0 32,-1-3-37,-2-2-3,-2-1 0,-3 0 3,-4-1 31,-1-1 87,-4-1 78,-1-1 61,-1-1 37,0-1-28,-1 0-168,-4 0-25,-3 0-3,-5 0 8,-4-1-72,-1 0-6,-3 0 0,-1-2-246,0 0-155,1-3-142,2-1-263,3-1-491,3 0-820,6-2-1979,2 1 4096,3-1 0,2 4 0,0 2 0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7:57.5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315 241 12675,'34'-59'389,"-5"9"-182,-23 38 10,1 0-10,-1 1-25,0 0 14,-1 1-42,0 0-28,-2 0-3,0 1-22,-1 0 41,-1 1 1,0 1-73,0 2 3,0 0-3,0 2 11,0-1-36,0 1-39,-1 1 162,0 1-160,-2 7 101,-1 2 87,-5 10-28,-2 6-115,-3 8 17,-3 7 9,-3 5 10,-2 1 35,0 3 18,0-2-38,2 2 11,1-1-54,1 1 9,1 0-70,1 0 9,2 1 2,1-2-8,0 0-3,2-3-3,1-2 3,1-4 6,0-4-1,1-3 37,0-4 11,0-3-44,1-6 61,1-2-9,1-5 4,0-2 16,1-4 6,1-2 25,0-2-112,1 0-79,-2-1-265,0 0-96,-3-1-27,-2-2-90,-2-2-157,-2-6-401,1-4-439,2-4-1440,0-5-382,2-5 3376,1 1 0,3 10 0,2 7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28.2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8 333 11350,'-4'-10'1885,"0"2"-1299,4 8 1161,0 0-1753,3 0-64,-1 0 6,3-1 64,-1-3 73,2-1-68,3-4-2,4-2-3,2-2 36,3-1-27,-1-2 44,2-1-47,0 0-1,0-2-5,1 0-5,1-1-4,-1 0-257,0-1-28,0 1 151,-2 0 107,-2 2 36,-2 2 0,-3 4-45,-3 2-64,-2 4-157,-3 2-319,-2 2-1851,-1 1 1,0 1 0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7:58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0 229 8590,'3'2'2324,"0"0"879,-3-2-3320,2-15 19,3 9 36,4-11 26,5 14-37,5 0 73,2-1 45,4 2-45,1 0-50,1 2 47,2 0 6,2 0 30,1 0 4,3 0 33,1 0-14,2-1 5,0 0-19,-1-1-39,-1-2 56,-2 1-59,-3 0 5,-3 0-5,-4 0 45,-4 1 0,-4 0-40,-3 1 85,-3-1 72,-5 1 34,-2 0-16,-1 1 1320,-2-1-1368,-5 0-9,0 0-53,-5-2 3,0 0 5,1 1-16,-1-1-20,2 1-42,0 1 0,1 1-50,0 0-12,1 0-28,-1 0-41,1 0-29,-2 4 12,1 2 50,-3 4 36,2 4 9,-1 1-9,2 2-27,1-1 36,3 0 19,1 0 23,2-2 2,0-1-35,2-2 44,2-1 5,2-2 4,4-1 24,1-2 40,3-1-3,1-2 36,1-1-16,1-1 5,2 0-25,0-3 20,1-2-29,2-5 9,0-4-8,0 0 0,0-2 19,-3 0 6,-1 0 27,-5 1 43,-3 2-14,-4 1-73,-3 2-17,-2-1-47,-1 2 2,-2 0-2,-3 0-6,-3 0-3,-3 1-31,-1 0-44,-2 1-20,-2 0 25,-1 1-3397,-2 2 3383,-1 0 6,1 2 19,1 0 20,2 2 6,2 0 2,3 0-19,4 0 3364,2 0-3398,3 0-1235,0 0 1306,9 0 16,1 0 61,8 0-24,1 0 24,5 0 1,1 0-54,4 0 40,1 0-48,1 0 0,0-1-6,0 1-33,-1-1 31,-1 0-46,-2 1-7,-3 0-12,-1 0 11,-4 0-8,-2 1 34,-3 1-26,-1 2-2,-2 1-6,-1 0-3,-2 1 73,-1 2 0,-2 1 6,1 2 58,-2 3-19,0 1-45,-1 2 3,0 0 33,-1 3-36,0-1 9,0 0 19,1 1-28,-1-3 0,2 0 0,0-3 2,0-1 10,-1-3-10,1-2 7,0-2 44,-1-2 98,0-3 392,0 0-240,1-1 5,-1 0-34,1-2-125,-1-3-96,1-4-45,-1-3-2,2-4 36,-1-4-42,3-3-6,1-2-92,2-2 37,2-1-35,2-1 15,3 2-42,3 1 0,2 1-17,3 3 5,3 3 4,1 2 24,2 4 1,0 3-20,1 4 11,-1 3 62,1 2-37,-1 1 54,0 3 28,-3 1-1,0 3-64,-4 2-167,-1-1-863,-4 3-433,-4-1-272,-6 2-427,-3 1 2235,-4-1 0,0-4 0,-1-2 0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2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64 14117,'-18'42'143,"2"-6"-42,9-19-3,0 1-8,-1-1-37,1 0 20,0-2-3,1-2-17,0-1-42,1-1-3,1-2 29,1-1-4,0-2 21,1-1-10,1-3 522,1-1-530,2-4 26,0-1-28,3-3-34,0 1 0,1-3-3,2-1-3,0-2 1,2-1 5,-1 2 0,1-1 5,-2 1 1,0 2 2,-2 0-2,0 2-6,-1 1 0,0 1-3,-1 0-5,0 1-1,-1 1 4,-2 0-1,1 1 434,-2 1-425,1 0-3,-1-1-115,1-2 54,2-2 8,2-2 50,0 0 3,0-1-3,0 1-5,0 0-29,-1 0-8,1 1 1,-1 1-18,2-1 54,-1 0-82,1 1 20,2-1-11,0 1 28,2-1-62,1 0 70,0 1-28,-1 1-14,-1 1-13,-1 2 2,-2 1 8,0 0-16,-1 1 16,-1 0 37,1 0-9,-1 0 17,2 2 43,0 1-10,0 2 10,1 2 2,-1 0 5,0 2 60,0 1 16,-1 1 25,0 2-44,-1 2-17,-1 1 27,-1 1-27,0 0-39,-2 0 2,1-1 29,-1 0-32,0-2 1,0 0 39,0-3-9,0-2 9,0-1-12,0-2-24,0-2-4,0-1-2,0-2 966,0 0-863,2-3-19,0 0-17,1-2-70,-2 0-120,1-1-40,0-3 29,1-2 24,2-3-16,2-3 17,2-1 33,3-1 3,3-1-11,3 1 19,1 2 0,1 0 54,-1 3-34,-2 3-39,-1 2-9,-3 2 37,-1 2-20,-3 2-25,-2 1-8,-1 0-20,-1 1 45,-1 0 27,-1 0 18,0 1 36,0 2 6,0 1-6,0 2 44,0 1 18,-3 0-17,2 0 44,-2 2 9,1 1 9,-1 2-34,0 1 25,0 1-17,-1 0-36,-1-1 25,0-2-17,0 0-8,1-2-45,0-1-42,1 0-20,0-1 9,0 0 47,0 0-5,0 0 5,3 0 4,1 0-1,2 1-34,2-1-730,2-1-134,1 0-354,2-2-683,2-2-870,3-1 2808,-1 0 0,-6-1 0,-4 0 0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63 15683,'-27'-12'-149,"3"3"40,10 11 22,-1 2 6,-2 3 0,-1 5 47,-1 1 34,1 3 0,1 1-73,3 1 12,2-1-37,3-1-20,3-1 65,2-3-9,2 0-10,2-1 2,0-1 5,2 0-5,3-1 70,4-1 0,4-1 34,1 0 22,3-2 14,3-1-25,1-2 36,2-2-36,0 0-1,1-2 10,-2-2 27,0-3-45,-1-4 43,-1-1-7,-3-1 26,-2-1 54,-3 0-21,-3 0 40,-3 0-84,-3 1-6,-1 0-28,-2 0-16,-3 1-37,-1-1-37,-4 1 34,-3 1-67,-1 1 62,-1 1-26,0 2-27,0 0-37,0 3 53,0-1-8,0 3 0,3-1-20,0 2 20,2 0-9,2 1 9,2-1-20,2 1-283,1-1 43,1 0-488,0 0 577,3 0 188,3 0 27,5 1-101,4 0-32,4 0-12,5 0 8,5 0 12,2-1 61,2-1 20,1-1-57,-1-2-7,0 1 106,-1 0-51,-3 0 56,-3 2-2,-2 0-28,-5 1-18,-4 0 10,-5 1-21,-1 0 62,-5 0-2,-1 1 5,-3 1 28,1 0 70,-1 3 101,0 2 237,-2 3-175,-2 2-26,-2 3-55,-3 2-26,0 0-81,0 1-70,0-2 86,2-1-44,0 0 8,2-3 20,0 0-28,0-1 8,1-3-8,0 0-34,2-3 34,0-1-1,0-2 1,2-1 1204,-1 0-1249,1-5-53,0-1-90,0-5-95,0 0 50,2-3-27,3-1 27,3-1 62,5-1 28,1 0 34,2 2 33,1 0 25,-1 2 6,-1 2-33,0 1-4,-2 2-35,1 0-1,-1 2-17,1 0 85,0 0-76,0 1-34,-2 1 6,1 1 44,-3 1-70,-2 1 45,-1 0 26,-3 0 16,0 1 48,-1 1 65,0 2-62,0 1-3,0 2 72,0-1 136,0 1 44,-1 0-109,1 1 20,-1 2 32,0 0 32,0 0-14,-2 0-34,0 2-89,0-1-1,0 0-19,0 0-16,0 0 10,0-1-19,0-2-45,0 0-3,0-1-42,0-1 9,0-1 30,0 1-44,1-1 47,2 1 3,0-1-6,2 0-2,1-1 2,2-1-503,3 0-216,3-2-141,3 1-492,4-2-664,3 0-1310,3-2 3332,-2-2 0,-10 1 0,-6 0 0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3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 16075,'-38'20'-3,"7"0"11,25-6-5,1-1-3,0 0-59,0-1 51,2-2-45,0 0 8,2-1 8,0 0 1,1 1 36,0-1-62,0 1 62,0-1-5,1-1-48,3 0-491,1-2-150,3-1-196,1-2-276,4-1-477,3 0-345,3-2-983,3-3 2971,-2-1 0,-7 1 0,-5 0 0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5.3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14 12829,'-25'7'740,"4"-1"-558,15-6-76,-1 0-33,1 0 42,-1 0 47,0 0-8,0 0-56,0 0-45,-1 0-8,-2 2 8,-1 0 0,0 3-53,-1 2 0,0 0-61,1 2-9,1 1 14,1 0 50,0 1-47,1 1 53,0 1 3,-1 0 61,1 2-11,1-1-5,0 1-48,2-1-98,0 0 53,2-1-36,1-1-9,2-1 26,0-1-6,0 0 62,0-1-37,2-1 11,1-1 23,4 0 8,1-2 3,0-1 56,2 0-3,2-2-47,2-1 47,3-1 20,3 0-73,2-5-31,4-2 23,0-5 8,0-1 87,0-2 30,-4 1 18,-3-1 24,-5 2 20,-3 1 9,-4-1-37,-3 1-28,-2 0 12,-1 0-54,-1-1-19,-4 1-62,-1-1 5,-5 0 1,-2 1-6,-1 0-37,0 2 35,-1 2-7,0 0-97,0 2 16,3 2 3,0 1-2,2 0 16,2 1 11,2 1-19,2 0-62,1 1-1571,1 0 1703,6-1 11,2 1 126,7 0-16,4 0 24,4 0-89,5 0-36,4-1-1,2-2-5,0 0-3,-2 0 3,-4 0-3,-3 1 0,-3-1 0,-2 2 0,-3 0 0,-2-1 0,-3 1 2,-2-1 1,-2 2 3,-1-1-6,-2 1-6,-1 0-47,-1 0-11,0 0-153,-1 0 153,1 0 2,-1 0-2,1 0 19,-1 0 0,1 2 0,-1 0 45,0 2 82,-1 2 116,1 0 164,-1 3-93,0 0-34,0 2-30,0 1-51,-2 1-40,-1 0-49,-1 0-65,1 0-53,-1-1 44,2 0 4,0 0-32,0-1-16,2-1 53,0-1-3,0-1-33,0-1-9,0-1 11,0-1-2,1 0 28,2-1 8,3-1-9,3 0-324,2-1-362,3 0-209,4-2-611,3 0-683,4 0 2198,-1-3 0,-8 2 0,-6-2 0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6.0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334 362 14017,'-38'-5'-191,"7"0"85,26 5 33,1 0-16,0 0-21,-1 0 110,-1 0 68,-1 0-32,-1 2 26,-3 1-6,0 2 25,-3 1 8,0 1-52,-2 2-29,-1 0 37,1 1-45,-2 3-6,1 0 4,0 1-54,2 1 22,1-1-2,1 0-9,2-2-3,3-1-5,2-1-20,2-1-89,2-2 63,1 1-44,1-1 51,0-1 55,0-1 1,2 0 30,1-1 6,2-1 62,2 0 81,1-2-17,2-1 48,0 0-3,4 0 45,1-4-74,3-4-41,4-5-11,3-4-20,2-4-26,1-2 74,0-3-12,-1-1-16,-1-2-26,-2-2 6,-1-1-16,-2-2 35,-2-2-80,-3 0-9,-1-2-59,-2 1 31,-2 2 28,-2 3 98,0 3-45,-3 6-45,-1 5 1,-1 5 187,-2 5 106,-1 4-8,0 2-428,-1 1-124,0 7 258,0-1 98,-1 9 160,-2 3-9,-1 6-98,-3 6-39,-4 6-5,0 3 7,-4 2-16,-1 1-28,0-1-8,0-2-59,2-2 0,1-2-3,3-2-3,2-3 0,3-3-33,0-3-6,4-4 33,0-4-97,1-2-202,0-4-188,3-3-128,1-2-171,3-3-385,1 0-270,3-2-706,1-4-1464,1-4 3620,-2-4 0,-4 5 0,-3 2 0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6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13134,'26'27'-4318,"4"-4"-4424,3-11 8742,11-2 0,-24-5 0,3-2 0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6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22 15243,'-25'-11'151,"0"2"-257,10 8 61,-3 0 45,1 1-73,-2 0 12,0 2-9,0 1-3,1 3 73,0 1 33,1 2 37,0 1-8,1 2-12,-1 1-50,2 2-42,1 0 34,1 0-62,3-1 0,2 0-3,3-2 12,2-1-21,1-2 18,2-2 11,0-2 8,0-1 11,0 0 26,2-3 8,0 0 0,5-1 109,1 0-11,4 0-17,2-4-36,4-1 34,3-4-79,2-3-17,1-2-56,0-1-5,-3-1 24,-3 1 54,-3 0 31,-4 3 87,-4 3-3,-3 2-9,-2 3-106,-1 2-392,-1 2 160,-1 4 120,1 0 112,-1 5 0,1-1-54,0 2 10,0 1 38,2 0-25,1-1 31,3-2 48,3 0 25,1-2-73,2-1-440,1-3-182,3 0-291,3-2-484,3-3-1381,2-3 2778,0-2 0,-9 2 0,-6 1 0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7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0 15904,'-49'58'131,"8"-5"-86,26-25 17,2 1 8,-1 2-9,3 1 9,0 0-25,3 2-42,0-1-3,3 0-45,0-2 40,3 0-37,0-2 30,2-2-21,0-2 27,1-4-27,2-2 30,2-4 3,1-2-328,1-4-249,0-2-263,2-2-364,0-2-381,2-2-1433,2 0 3018,1-2 0,-5 1 0,-4 0 0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9.1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223 61 13759,'15'-17'683,"-3"2"-462,-12 15 563,0-1-792,0-1-45,0 0 42,0-1 11,1 0 53,0-1 3,0 1 14,0 0 19,-1 1 264,0 0-308,0 1 103,0 0-16,-2 0 70,1 0 142,-3 1-165,0 0-179,-4 0-11,-1 0-84,-3 2 50,-2 0 45,-2 2 0,-1 2-34,1 1-10,-2 1-1,1 2 3,1 1-11,0 0 8,2 1-42,0 0 34,3 1-9,1-1 59,1 2-33,2-1 28,1-1-29,1 0 4,2-1-4,0-2-5,3-1-11,-1-1-9,1 0-2,0-1 56,0-1 5,2 0-50,1 0 47,3 1 6,1-1 0,1 1 62,3 0-54,0-1 65,4 0-3,1 0-34,3-2-2,2 0-34,2-2-266,1-1-132,2 0-207,2-1-193,-1-1-373,2-3-243,-1-1-467,0-1-1165,-1-1 3046,-4 0 0,-10 3 0,-5 2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7:59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 15722,'-25'39'-95,"4"-4"61,12-21 26,2 1-37,0 0 45,1 2-6,0-1-5,1 0 3,-1 0-37,3-1 42,0-2-59,2 0 54,1-3 0,0 0 5,0-4-34,0 1 35,0-2 2,0-2 0,0 1 5,0-2 48,0 0-8,0 0 25,0 1 3,0 0-20,0 0-19,0 0-23,0 0-3,0 0 54,-2 1-54,1-2 46,-1 2-18,1-2 958,0-1-1196,0-4 88,1 0 41,-1-3 31,1 0-65,0-2-24,0-2 58,0-1 11,0-1 29,0-1-20,0-1-12,3-1 4,1-1 7,3 0-7,0 0 16,1 0-25,-1 2 17,2 0 8,-1 2 9,1 0 27,1 2-61,-1 0 6,0 1 30,1 1 31,-1 0-5,1 1-28,-1 0-37,0 2 11,0 0 26,2 0 30,-1 1-72,1 1 69,0-1 9,-1 2-33,-2 0 22,-1 1-51,-3 0-19,0 1-42,-2 0 78,0 0 14,-1 0 31,1 0 42,-1 2-39,2 0 2,-2 3 77,1-1-46,-1 1-36,1-2 0,-1 1-36,0-1 33,0-1 0,0 0 3,0-1-3,1 0 3,-2 1 6,1 0 30,-1-1 9,0 1 0,0 0-37,0 1-2,0 0 30,2-1 9,-2 2-45,1-1 0,-1 3-36,1 0 36,-1 2 36,0 2 34,0 1 36,0 3-24,0 1-1,0 0-48,-3 0 21,1 0-52,-4 0 4,0-1-12,1-1 6,0-3-33,2-1-48,2-3 19,0 0 26,1-2-1,0-1-24,0-1 262,0-1-148,1-4 73,3-3-2,3-4-122,4-2-2,3-3 0,3-3 0,1 0 0,0-2 0,1 1-5,-2 1 2,-1 2-5,-2 3-1,-3 3-27,-1 2-26,-2 2 54,-1 1-45,-2 2-20,0 0-6,-2 1-2,0 0 0,0 1 73,0 0-62,-1 1 5,2 0-5,-2 0 6,2 0 55,-2 0-27,1 0 33,0 0 0,1 2-2,0 0 5,1 2 3,-1 0 41,0 2 21,0 0 5,-1 2 11,-1 0-28,0 2 9,-1 0-9,-1 2-50,1-1 42,-1 2-37,0 1 56,0 0-19,0 1-39,0-1 2,-1 0 1,-1-1-7,0-1-2,-1-2-8,2 0-37,0-3 9,0-1-17,1-1-9,0-1 17,0 0 40,0-1 2,0 0-34,0 0 37,2-1 3,0-1-3,2-1 9,1 0 55,0 0-11,0 0 54,1 0-1,0-1-53,2-1-8,1-2-39,1-3 2,2-1 3,0-1 31,1-1-31,-2 0 43,0 0 16,-2 1-26,-1 1 1,-2 1 17,-1 0-1,-1 1 1,0 0-17,-2 1 8,0-2 0,0 2 0,-1-1-50,-1 1 42,0 0-3,0 0-34,0 1 1,0-1-4,0 1 29,0 0-26,0 1-5,0 2-8,0-1-1,0 1 3,0 0-50,0-1 11,0 1 34,0-1-1,0 0-50,0-1 59,0 0 3,0 1-384,0 1 303,-2 5 78,1-1 140,-2 5-42,0 0-25,0 1-65,-1 1-2,-2 2-3,2-2-3,-1 1-54,1-1 18,1 0-9,1 0 12,0 0-12,2 0 42,0 1-5,0-1-1,0-1-27,0-1 30,0-1 1,0 0-1,2-1-2,2 0-26,1-2 26,0-2 2,2 0 6,-1-1 8,2-1 71,1 0 19,1 0-9,2-3-19,-1-2-8,2-2-54,0-2-5,1 0 3,0-1 30,0-1-27,-1-1 44,0 0-17,-2 0-2,1 1 11,-2 0 16,-1 0-8,-1 0-44,-1 0 52,-2 1 29,0 0 5,-2 1-25,-2 1-8,0 2-26,0 0 9,-1 1-11,0 1-26,0 0 28,0 2-1556,0 1 1391,0 5 129,0-1 249,0 4-125,0-1-63,0 1-24,-1 2-32,-1 1 32,0 1-37,0 0 0,0 0 2,1-1-2,-1 1 0,1 0 0,0-1-33,0 0 27,1-2-39,0 1 9,0-2 2,0 0 34,0-1 0,2 0 0,1-2 3,2 1 6,0-2 35,1 0-35,1 0 27,1-2-2,1-1 2,0 0-2,3 0-34,1 0-580,2-2-195,1-2-503,1-2-769,-1-1-2284,-3 0 4331,-2-2 0,-7 5 0,0-1 0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09.8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1 15011,'-23'7'61,"2"-2"-61,10-5 0,-1 0 0,1 0 3,-2 0 42,0 0-37,0 1-8,0 2-25,-1 2-28,0 2 0,0 1 16,-1 0-8,0 1-53,0 1 54,1 1 7,3 0 32,-1 1-57,2 0-39,1 1 98,2 0-67,1-1 34,2 0 28,0-2 5,3-1-6,1-2 4,0-1 5,0-2-3,0-2-347,0-1 350,3-1 73,0 0 44,5-1-2,0-1-25,2-1-45,1-1 27,1 0-35,2-2-4,-1 1-27,2-2 36,-2 1 3,1-1-37,-1 1-2,-1-1 39,-1 1-43,-2 1 4,-2 1 39,-1 1 16,-2 0-24,-2 2-1356,-1 1 1319,-1 3 0,3-1 3,0 4-3,2 0 64,3 0-10,0 2-18,1 0 26,0 0-26,1 0 62,0-1-62,2 0 9,1-2-45,1 0-423,3-1-297,2-1-358,3-2-661,3 0-383,2-1-143,-1-1 2265,5-5 0,-17 4 0,1-3 0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0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0 15254,'-27'53'339,"1"-3"-339,7-20 0,0 2 0,1 0 48,2 0-48,1-1-65,3 0 4,1-1-9,2 0 28,3-3 42,0-2 39,2-1-39,1-3-6,2-3 3,1-2-53,0-2-201,0-3-172,0-3-72,1-2-227,2-2-132,0-2 9,-1-1-140,2-1 72,0-3-1226,1-3 183,0-5 1962,0-2 0,-2 4 0,-1 3 0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0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10345,'8'4'235,"-1"-1"113,-7-3 514,0 0-868,35 23-41,-15-14-15,31 19 62,-23-20 62,2 1 193,2-1-57,2-1-133,1 0 44,1-2-101,-1-2-2,-1 0 30,-2-2-33,-2-1 53,-2 0-11,0 0 28,-2 0-37,0-2 1,-2-2-29,-2-1 54,-2 0 10,-5 0 74,-3 0 25,-4 1 47,-4 0 15,-2 2 495,-1 1-350,-6 1-145,-1 0-91,-5 0-80,-2 0 36,-1 0-36,-2 0-18,-2 1-35,1 1-1,0 3-8,1 1-45,0 3 9,1 2-9,0 1 42,2 2-86,2 2-18,1-1 35,2 2 18,2-1 21,4 0-93,0 0 45,2-2 19,1-1 9,3-2 47,4 0-137,5-2-288,3 1-180,6-3-439,7 1-585,5-4-1151,7-1 650,-1-2 2136,9-3 0,-26 2 0,3-2 0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0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0 14731,'-57'2'347,"9"1"-249,35 5-53,0 1-45,-1 0 0,0 2-9,0 0-72,0 0-59,3 1-22,1 0-9,3-1 28,2 0 73,2-1-11,2 1 8,1-1 20,0 0-443,2-2-98,3 0 26,3-2-32,3 0-100,2-2-100,4-2-66,2-1-144,2-1-77,3-2-156,1-1 1243,-1-3 0,-10 2 0,-4 0 0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1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 7517,'7'0'3164,"-1"0"-2772,-6 0 34,-14 56 109,7-29-191,-11 45-179,12-43-95,1-1 3,1-1 19,1-1 71,1-3 72,0-1 18,0-4 52,0-3 134,0-2-7,-2-4 52,1-1 14,-2-3-38,-1-1-178,-2-2-114,-3-1-53,-2 0 0,-3-1-37,-1 0-44,-3 0-34,-1-2-34,2-2-64,0-2-366,2-1-77,1-2-108,3-2-508,4-1-787,3-2-1976,4-4 3920,1 0 0,1 6 0,0 5 0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2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147 181 14907,'-28'-3'-126,"2"0"20,10 6-20,1 1-17,2 3-28,0 1 9,3 2-26,2 1 34,0 2 11,4 0 51,1 1-52,1-1 80,2 1 30,2-2 23,2 0-48,4-2 59,4-2 126,4-1-44,1-3-73,5-2 136,1-1-145,4-1-154,0-3-98,2-2 134,-1-5 107,-3-1 11,-2-1 129,-5 0 22,-3-1 60,-5 2-85,-4-1-126,-3-1 0,-2 1 61,-2-2-61,-3 1 37,-2-1-29,-4 1 76,-1 1-84,0 1-8,0 3-82,1 1 26,0 1-18,2 2 21,0 0 52,1 2-72,2 0-37,1 2 0,2-1-778,0 1-784,2-1 1616,5 1 64,1-1 0,7 0-109,1 1-409,6 0 179,4 0-17,4 0 129,4-1-184,2-1-26,1 1-11,-1-1 294,-2 1 109,-1 1 34,-4 0 11,-1 1 48,-2 1 562,-2 1-400,-1 2-165,-3 1 120,-3 1 90,-3 0 201,-4 1 54,-2-1-146,-4 0-118,0 0-81,-1 0 54,0 0 16,0 0 121,-1 0 97,0-1-36,0-1 54,0 1-37,-3-1-92,-1 0-143,-2 0-65,-3 0-33,1-1-20,-1-1 26,2 0-9,1-2 11,2 0 25,0-1-19,1 0-70,1 0-42,-1 0 8,-1-2-11,0-1 0,-1-2-98,2-2 42,0 0-283,2-1-112,1-1 180,0 0 1,0-2 71,5 1 62,2-2 56,7 1 19,2 0 26,4 0 36,1 1-3,2 1-2,0 0-68,0 0 73,1 0-6,-2 1-5,1 0-25,-1 1 27,-1 1 4,2 0-32,2 1-106,5-1 143,6 0 0,4-1-33,1 0 30,-2 2-47,-6 0 50,-9 3 431,-8 1-50,-7 0-183,-5 0 1855,-3 1-1997,-4 3 23,1 0 72,-3 4-8,0 0-45,-2 2-11,-1 2-76,-1 1-8,-2 0-3,3 1-82,-1 0 4,2 0 67,1-1-68,2-1-2,0 0 28,3-1 8,0 0 3,1 0 42,0 0-3,0 0-5,0-1-56,3-1 27,0 0 37,3-2 28,0 0-28,2-1 45,2-1 115,3-1-90,2-1 100,4-1-108,2 0-17,5-1-3,2 0-42,1-2-3,3-1-173,0-3 86,0-2-16,0 0 61,-1-2-56,2-2 101,-2-1 64,1-1-64,-2-1 0,-3 2 112,-5-1 93,-7 3 33,-4 1-25,-6 1-107,-3 2-44,-2 1-1,-2 1 18,-1 1-71,-3 1 124,-3-1-60,-1 2-69,0 0 39,-1 1-42,0 1 0,-1 0-70,1 0 0,0 3 70,0 1 34,-1 3-29,1 1 57,0 2-20,1 1-34,1 2-8,1-1 0,1 2-50,1 0-40,2 0 20,1-1 26,1 0 35,2 0-36,0-1 3,3 1 37,2 0-48,5-1-247,3-1-313,5-1-322,3-2-505,6-1-1632,3-3-974,0-1 4046,9-2 0,-22-1 0,3 0 0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2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0 15778,'-23'43'-177,"4"-4"107,15-16 70,2 0-11,1-1 8,1-1 1,2 0 2,2-4 0,3 0-250,0-3-203,0-3 58,-2-1 17,0-3-89,-2-2 15,-1-3-1970,-1 0-1503,-10-2 3925,2 0 0,-2 0 0,4 0 0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3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0 12983,'-42'5'-1813,"0"4"1,34-2 0,-2 1 0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5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39 13434,'-11'-18'854,"0"3"-557,7 14-56,-3 0-56,-2 1-185,-2 0-45,-2 0 36,-3 0 9,0 0 70,-1 1 48,1 0 42,1 2 36,1-1-37,1 0-27,0 0-26,1 0-95,0 0-5,0 2 28,-1 0-34,0 2-42,-1 2-12,-2 2 43,0 2-31,-2 2-22,2 1-15,1 0-35,2 0-29,3-2 36,3-1 54,3-1-20,2-2 29,2 0 38,0-1-39,0 0-25,0-1 25,2-1-8,3 1 48,2-1 5,3 0 53,1 0-48,1-2 65,0 0-70,2-1 98,0-1-8,2-1-37,2 0 9,1-1-17,2 0-1,1 0 29,-1-3 17,1-2-20,-2-2 0,-3 0 28,-1-1-28,-4 1 3,-2-1-31,-2 0-34,-2 0-2,0 1-6,-1 0-3,-2 1-95,1 0 0,-2 0 53,0 1-33,-1-1-4,0 1 35,-1-2 44,0 0 3,0-2 0,-1 1 6,-2-2 5,-3 0 42,-2 1-53,-1-1 0,-3 2-53,1-1 8,-2 1 0,-1 2-44,1 0 35,-1 1-7,1 1-12,2 1 37,0 1 30,3-1 0,2 2-2,2-1-37,3 2-1371,0-1 1037,4 0 379,1 0 45,6-1 0,3 2-34,3 0 23,4-1 2,2 0-36,2 1 0,0-1-5,-1 1-85,-1-1 8,-4 1-7,0 0 44,-3 0 39,0 0-44,-2 0 47,0 1 6,-2 0-3,0 0 0,-4 1-48,0-1-61,-3 1-9,-1 1 60,-2-1 58,0 2 170,-1 1 236,1 1-105,0 3 21,-1 1-124,1 3-10,-1 2-124,0 1 68,0 1-121,0-1-11,0 1 0,0-1 0,0-1 6,0-2-1,0-2-5,0-3-2,0 0 2,0-3 2,0-1 68,0-2 12,0 0 1360,0-1-1442,0-4-255,0-2 42,0-6-89,0 0 52,1-4-27,3-1-8,3-2 7,4-1 91,4 1 53,3 1 52,4 2-35,0 2 8,2 2 19,0 1 37,0 1 44,1 2-117,-1 2 33,-2 1 40,-2 2-56,-2 2 28,-2 0 27,-3 0-10,-2 2 11,-1 0 44,-1 3-27,-1 0 33,-1 2 0,-2-1 3,-1 2 9,-1 1 64,-2 0 16,0 1-24,-1 0 5,0 0-34,0 0 28,0 0 26,0-1-25,0 0-3,-1-1-26,-2-1 110,0 0 58,1-1 23,-2 0-121,1-1-61,0 0-45,1-1-62,0-1-47,1 0-5,1-1 13,0-1 31,0 1-129,0-1 135,0 0-62,2 1 126,3 0 78,3 1-33,4-1 56,5 0-40,3 0-8,5-2 29,4 0-3466,3 0 3437,2-3 28,2-2 9,0-1-87,-1-2 42,-2-1-45,-3 1-146,-2-2-42,-3 1 127,-3-1 3453,-2 0-3286,-4 0 37,-2 0 47,-3 1 6,-5 1 20,-2-1-73,-3 2-54,-1 0 9,-2 0 11,-3 0-100,-3 0 36,-2 1 16,-1 0 12,-1 2-70,1 0 67,-2 1-70,2 1-6,-3 1 1,2 0 5,-3 0 42,1 1-42,-1 2-6,0 1 6,1 2 42,0 1-31,1 2 42,1 1 54,0 1-9,0 2-73,1 1-25,0 1-62,2-1-8,1 0-81,3 0 17,2-1 19,2 0 34,0 0 81,2-1 53,3 1-50,2-1-3,6 0-291,2-1-275,4-2-215,5-2-387,3-2-969,5-2-1939,0-2 4076,5-5 0,-19 4 0,0-4 0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6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7 16828,'-26'-6'-104,"1"5"96,10 10-45,-3 4 44,-1 2-36,-1 1 43,1 1-4,2-1-47,2-3-17,3 0-3,3-3 3,1-1-8,3-1-37,1 0 45,1-1-20,1 0 29,0 1-1,1-2 54,0 1-57,1 0 32,0 1 24,0 0-55,0 0 11,0 0 47,2 0-28,1-1 23,3 0 11,1-2 39,1 1 43,3-2-82,3 0-143,4-1-266,4-2-297,5 0-114,5-1-147,5-2-438,4-3-516,3-3-386,1-4 2307,-5 0 0,-16 4 0,-9 4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00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 15601,'-29'32'152,"3"0"-155,12-7 3,0 3 5,0 0 26,1 1-31,1 1-8,2-2 8,0 0-3,1-2-33,1-1 27,2-3-24,0-1 27,2-2-2,1-3 2,3-3-47,-1-2-9,1-2 59,0-2-2,0-1-65,0-2 5,1-1 12,-1-1-90,1-1 57,2-1-192,-1 0-116,3 0-127,0 0-191,5-3-391,0-3-516,4-4-1189,1-4 840,0 0 11798,3-6-7373,-61 50 1,39-32-1,-47 41 1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18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283 44 15587,'-20'7'37,"3"0"-71,12-8 26,-2 1-73,1-1-26,-3 1 43,-1 0 55,-2 0-35,-2 3 38,-1 1-56,-3 3-19,0 4 36,-2-1-8,0 4 0,1-2-45,2 3-8,3-2 24,1 1 10,4-1 2,1 1-28,3 0 25,1-1-17,3 1 29,0-2-29,1-1 82,0-1-1,2 0 9,0-3 0,3 0 9,0-1-1,0-3 62,1 1-62,1-3 4,0 0 58,1-1 64,0 0-8,2 0-45,1-1 26,2-2-63,1-2 35,1-4-76,3 0-6,1-3-120,1 0-20,1-2 36,-2 0 71,-1 1 36,-2 1 73,-3 2 42,-3 1-54,-3 1-61,-2 1 65,-1 2 49,-2 2 4,-1 0-292,-1 2-50,-1 5-36,0-2 126,0 4 100,0-1 34,0 0-6,1 1-36,0 2-11,0-2 48,1 1-76,1 0 81,3-2 19,2 0 34,2-1 28,0 0 71,4-2-43,1 0-48,4-2 29,2 0-17,3 0-20,1-1-17,2-3-30,0-1 39,-2-1 8,-1-1-50,-2 0 33,-2 1-36,-3 0 3,-1 1 50,-3 1-44,-2 0 80,-3 1 26,-2 1 11,-2 0-266,-2 2-64,-6 4 24,2 0 180,-5 5 0,2-1 31,0 3-31,-1-1-36,1 1 36,1-1 5,2-3 32,1-1-29,0-1 54,1-2 36,0-1 1666,1-1-1621,0-6-45,0 1-98,0-5-219,1 0 15,0-3 81,1-3-62,2-4 8,4-3-19,3-3-156,5 0 111,4 0 134,3 2 26,2 4-45,-3 3 37,0 5 19,-5 4-28,-2 2-82,-3 3 18,-3 0 44,0 2-52,-2 0 35,1 0 37,-1 1 93,0 2-104,0 2 109,-1 1 182,0 2 58,-1 0 4,0 1-20,-1 2-81,-1 0-9,1 2 70,-3 2-114,1 0-37,0 1-8,-2-1-37,1 2-8,0-2 6,0 0-40,1-1-5,1-1 34,1 0 5,2-2 0,1-1-3,1-1-311,3-1-313,0-2-407,3-1-534,3-2-753,1-2-4663,0 0 6984,3-5 0,-12 4 0,1-4 0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1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1 164 13532,'43'6'272,"-6"-2"-174,-21-4-95,1 0 42,2 1-43,1-1 32,1 0-31,0 0 0,1-1 97,1-1-91,-1-1-9,0-2-81,0-1-62,-2 0 106,-1-2 37,-1 0 6,-3-1 30,-1 0 26,-3-1 11,-3 1 97,-1-1-27,-4 1-8,-1 0-9,-1-1-37,-1 1-83,0 0 75,-2 1-28,-1 1-16,-1 1-37,-2 2 0,1-1-45,0 2 45,0 0 78,0 0 48,1 1-53,0 1-20,1 1-8,0 0 53,-1 0 53,1 0 9,-1 0-1,0 0-69,-2 0-90,-2 0-87,-2 0 42,-1 1 1,-3 2 10,0 2 23,-2 3 8,1 0-3,1 0 6,1 0-8,2 0 0,1-1-46,2 1-7,1-1 24,0 1-24,1 0-4,2 0-33,-1-1 37,2 1 52,0-1-35,1-1-1,0 0-45,1 0-25,0 0 51,1 1 64,0 1 11,0 2-11,0-1-5,0-1 5,0 1 11,2-1-11,0 0 0,2-1 8,0-1 34,2-1-42,0 0 0,3 0 123,1-1-25,2-1-8,3 0-37,2 0-53,4-2-61,2 0-119,3-1 102,0 0-31,2-1-14,0-2-40,1-2 29,0-3-17,1-1 5,-1-2-5,0 0 70,-3 0 81,-1 0 3,-4 0 103,-2 0-5,-5 1 13,-1 0 40,-4 1-2,-1 1-7,-3 1 6,-1 1-16,-2 2 8,-1 1-37,0 1-705,-1 1 330,-2 4-72,0 0 133,-2 2 208,2 2 0,-1 1 62,-1 3-45,0 1 19,-1 0-16,1 1 229,0 0-104,-1 0-83,1-1-54,1 0 110,-1-1-115,0-2 70,1-1 5,1-2-5,0-1-12,1-2 29,1-1 1075,0-1-1059,0-6-106,0 0-95,0-6-39,1-1-104,1-3 33,2-4-198,2-2 19,2-3 90,3 1 132,3 0 19,1 3-19,0 3 44,-1 4 20,-2 4-72,-1 3-22,-1 4 38,0 1-8,-1 1 81,3 0 75,0 0-131,1 2 137,1 2 0,0 1-28,0 1 25,-2-1-61,1 2-17,-2-1-9,-2 1 54,-2 0 36,-2 1 0,-1 1 98,-1 1 11,-1 0 143,-1 1 173,-1 1-37,0 0-83,0 1-135,0-1-52,-2 1-28,-1-1-51,-1 0-39,0-1-45,0-1-61,2-1-12,0-2 118,2 0-3,0-1 3,0 0-450,3 0-579,2 0-1012,5-2-1546,2-2 3587,0-1 0,-5-1 0,-2 0 0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2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18 11101,'-25'48'-81,"4"-8"64,16-28-56,0 0 73,1 1 37,-1-1 8,1 0-45,-1 1-3,1-2 3,1-1 36,0-1-27,1-2-1,0-1 48,1-1 34,0-3 55,1 0 2300,-1-2-2095,1-3-333,0-1-17,0-3 0,0 0 6,0 0 5,0-1-11,0 0 0,-2 0 0,0 0-87,-2-1 87,1 0-64,-1 0 10,1-1 10,-1 2-29,2 0-8,0 1-118,2 2-135,-1 0-8,1 2 43,1 0 108,2 1 65,4-2 45,5 1 25,4-2-28,5 1 79,4-1 10,3 0 9,3 0-14,1 0-109,1-1 36,0 1 17,-2-1-42,-1 0 98,-4 0 0,-2 2 53,-4-2-47,-3 2-6,-3-1 3,-2 2-3,-4 0-62,-1 1-2,-2 1-1,-2 1-7,-1 0-26,0 0-485,-1 0 482,-1 2 101,1 1 275,-1 2-23,0 1-216,0 0 85,0 1-32,0 0 12,0-1-39,0-2-26,0 1-25,0-3 79,0-1-82,1 0 57,0-1 16,2 0-8,0 0 36,0 0 17,0 0 19,0 0 18,-1 0-9,1-1 17,-1 1 173,-1-1 457,0 0 1285,-1 0-2077,-2 2-9,0 0-6,-2 3-2,1-3-26,1 1 31,-1 0 3,0 2 0,0 0 62,-1 2-59,-1 1-3,1 0-73,0 0 39,0 0-2,0 0-17,1 0 53,1 0-9,0 1 9,0-2-8,1 2-45,0-2 16,0 0-7,1-1-1,0-1 3,0 0 36,0 1 1,0 0-26,0 0-8,2 1 39,0 0 36,2 0-28,0-1 29,1 1-29,1-1 23,2 0-31,1-1-426,3 0-162,5-2-344,3-1-497,6-1-1284,5 0-801,2-5 3514,-2 1 0,-13-1 0,-6 2 0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3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0 15517,'-22'0'107,"2"1"-107,9 0 28,-3 1 8,0 3-2,-1 3-34,0 0-6,0 2-2,1 0-37,1 0 9,1 1-26,2 0-16,1 0 24,2 0 10,1-1-10,1 1-27,3-1-8,0 0-18,1 0 26,1-2 3,0 0-32,4-1 94,0 1-21,7-2 37,1 0-484,5-1-272,2-1-219,6-1-585,2-2-699,5 0 2259,-3-1 0,-10 0 0,-8 0 0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3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0 10306,'13'5'2243,"-2"-1"-1972,-11-4 1474,0 0-1574,-34 39 53,19-18-109,-27 32 56,28-28-82,0 0 9,1-1-28,1 0-67,1-1-3,0-1-3,3-2-67,1-1-19,2-2 89,1-4 0,3-2-3,0-3 3,1-2 34,0-2 30,0-2 829,0-1-823,2-3-70,0-1-103,3-3-245,2-3-49,1-3 50,4-3 33,4-3-95,2-1 174,3 1 56,0 3 53,0 2 0,-4 5 28,-1 2-92,-3 3 1,-2 2 27,-1 1 69,0 0-13,3 3 33,0 1 9,2 3 64,1 1-3,1 1-3,-1 0 4,0-1 2,-1 1 2,0-1 108,-1 0-4,0-2 68,1-1 78,-1-1-16,1-1-236,1-2-715,1 0-436,0-1-868,-2-2-1556,-1-2 3575,-4-1 0,-5 1 0,-3 2 0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4.0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13081,'0'0'0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6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65 15456,'18'-24'187,"-4"3"-27,-10 14 33,-2 1 20,0 2 53,-1 2 610,-1 1-876,-3 5-78,1-2-28,-4 5 8,1-1 98,-3 3 0,-2 3 5,-3 4-2,-2 3 8,1 1 17,0-1-28,3-1-39,2 0 36,2-3 3,1 1-45,2-1 12,0 0-4,2-2 29,0 1-59,1-2 64,1 0-47,0-3 16,0 0-2,0-3-18,0 0 15,1-1 39,1-1 0,2 0-8,0 0 8,1-2 0,2 2 8,0-2 62,3 0-61,1-1 44,3 0 25,1-1-8,2 0-8,1-2-17,3-3-37,1-1-8,1-4-36,1 0-60,0-1 91,0 0-40,-2-2 37,-1 0-1,-3 0-30,-1 0 39,-3 1 36,-1 0-30,-2 2-6,-1 0 0,-2 2 0,-2 2 31,-1 2 14,-2 2-9,-1 0-1341,-2 2 1305,0 3 90,0 1-29,0 3 54,0 2-17,0 1 9,0 1-1,-2 2-28,0 0 37,-4 2-70,0-1 8,-1 0-19,0-1-29,0-1 40,0-1-45,2-2-5,0-2 5,3-2 33,1-2 37,0-1 762,1 0-832,1-10-165,1 2-45,3-9 47,2 0 15,4-4 50,2-3 3,3-2 25,3 0 8,1 2 0,1 2 26,-3 3 28,-1 3-37,-3 4-17,-3 3-16,-3 3-45,-3 1-20,-1 2-25,-1 1-53,-1 0 193,0 0 28,2 1 2,3 2-2,3 2-2,2 2 2,2 1 53,1 2-48,-1 1-5,0 0-8,-2 1-26,0 1-2,-1-1 30,0 0 6,-1 0 6,1-1 47,0 0-16,-2-3-4,1 1 12,-2-2 17,0 1-9,0-2-53,-1 0-616,-1-2-342,-1 0-501,0-1-356,-3-2-279,0 0 1117,-1-1 1,-1 0 0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26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11784,'0'0'0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32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98 9558,'41'-6'748,"-6"2"-485,-31 4-8,0-1-28,-1 1-28,-1-1-26,0 0 1,-1 1 8,1-1 89,0 0 9,0-1-70,3 0-140,0-1-14,2 1-53,1-1 6,0 0 72,1 0-45,0 0 17,-1 0-50,-1 1 53,-1 1 25,-3 0 37,-1 1 252,-1 0-73,0 0-260,1-2-9,0 0-28,2-3-45,0 1 42,0-1 3,0 0 0,0 1 90,-2 1 16,0 1 1070,-2 2-1176,-4 0-37,0 0 37,-5-1 3,1 0-3,-2-2-5,0 0-74,-2-1 79,-1 1 9,0 0 52,-2 2-16,1-1 25,-2 1-67,1 1 2,-2 0 65,1 0 0,-1 0-25,0 0-45,2 0-3,-1 1-30,2 2-4,1 2-7,1 2 38,1 0-47,0 2 8,1 1 37,-1 1 8,3 1-12,0 1-13,2 0 22,1 0-50,0 0 3,2-1 47,0 1 0,1-2-33,1 0 30,0-1-30,1-1-1,0-1 32,0 0-65,0 0 8,0 0 59,0 0 3,3-1 0,0 0 0,3 1 0,0-1-2,2 2 2,1-1 0,2 0-26,0 1 26,0-1 6,2 1 28,0-1-26,1 0-2,-1-1 38,1 1-41,0-1 3,-2 0-1,-1 0-2,-1-2 3,-2-1-12,0-1 6,-3 0-45,0-1 37,-3 0 0,0 0 204,-2-1 355,0 0-363,0 0-20,-1 0-31,-2 1-137,-2-2 0,-3 1 11,-2-1 76,-2 1-53,-3-1-32,-1 0 1,-2 0-3,-2-1 6,0-1-3,-1-1 72,0-1-75,2-1-3,0 1-5,3 0 8,2 0-3,4 0 0,2 2-75,4 1-56,0 0-60,3 1-7540,1 0 7734,6 0 0,-5 0 0,6 0 0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34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0 14131,'-17'58'31,"-1"-5"-22,2-25 91,0 1-55,1 0-39,1 0-6,1-1 3,0 0 86,2-2-86,0 0 0,3-2-3,-1-3 0,2-1 0,1-2 0,1-2-3,0-2 3,1-2 62,0-1 2,2-3-2,-2-1-18,2-2 1,0-1 8,2-2 1037,-1-1-1090,-1-3 8,2-1-2,-2-2-6,1 2-37,0-1 32,0 1 2,0 0 0,1 1-42,-1-2-44,1 2-9,0-2-54,0 1 1,0-2 8,1-1 1,1-2 52,3-1 20,4-3-11,3 0 11,3-2 59,4-2-23,2 1-39,3-1 37,3 1-9,-1 1 37,1 0 5,-2 2-56,-1 2 59,-2 2 0,-3 1-34,0 1 29,-4 1-32,-1 2-80,-2 1 80,-1 1-33,-1 0 65,-1 1-113,-2 0 110,0 0-45,-3 0-40,1 1 18,-2 1 75,0 0 0,-1 3-9,1-1 9,0 1 0,-1 1 37,0 0-37,0 1-3,0 2 3,2 0 6,-1 1 2,0 0-8,1 0 62,-1 0-57,-1-1 48,0-2 37,-1-1 27,0-2 54,-1-1 36,0 0-2,-2 0-62,-3 0-62,-4 2-28,-4 0-17,-2 1-33,-3-1 59,1 1-59,0-1-3,1 0-3,1 0 0,1-1 0,1 0 3,1 0 0,2-1 0,2-1 6,0 1 83,1-2 9,1 1 9,3-2-1,0 1 20,1-1 95,1 0-221,-1-1 6,0 0 0,-2-1-1,1-1 48,-1-1-53,2 1 0,0 0-2,0 0 2,1 0-3,0 1-3,1 0-2074,-1 1 2080,5 0 73,3 1 25,6 1-28,5 0-34,2 2 45,5-1-28,1-1-47,1 0 56,3-1-20,0 0-40,1 0-4,0 0-309,0 0 95,0-2 90,0-2 0,-1-1 9,-1-2 75,-1-1 42,-2 0 53,-3-2 20,-1 0 0,-3-2 33,-2 1 12,-2-1-46,-2 0 43,-4 0-34,-1 0 9,-3 1-34,0-1 5,-2 1 37,-1-1-33,-1 1 5,0 0 19,-1 0 1,0 2 44,0 0-52,0 4 158,0-1-27,-1 4-78,0 0-135,-1 2-9,0 0-170,1 0-678,-1 0 622,1 2 235,-2 2 106,0 3-44,-1 2-26,-1 1 29,-1 4-60,-1-1 85,1 1-82,0 0 118,0-1-89,0 0-37,0 0-6,0-2 1,2 0-65,0-1 14,2 0-14,0-2 33,1 0 34,1 0-78,0 0 48,0-1 24,1 0 1,2-1 2,1 0 6,5-1 53,0-2 101,4-1-30,0-1-60,3-1-64,1-1-207,2-3-26,2-2 26,1-3 11,1-3 70,-1 0 45,1-2 45,-2 0 33,-2-1 0,-2 1 3,-4 0 9,-1 2 80,-3 2 135,-3 1 36,-2 4-61,-3 2 283,0 2-642,-6 5 79,3 0 73,-5 6-37,2 0 42,-1 3-50,0 0-20,1 3 3,2-3 34,1 2-37,1-3 73,1 0-6,0-3-2,1 0-37,1-2 45,3-2 36,2 0 90,2-2-47,1-1 75,3-1 5,2 0-61,2-2-33,3-3-62,3-3-3,1-3-98,1-2-56,0-1 47,0-1 107,-2 0 51,-2 0 30,-3 1 8,-5 2 46,-4 1 16,-3 4-8,-3 1-20,-1 3-851,-2 0 423,-3 8 299,1-1-2,-2 7-57,1-2 57,1 1 5,-1 0-70,3 0 20,-1-1 17,1-1 36,2-2 11,3 0 42,4-1 28,3-2 54,3 0 24,1-2-5,2-1-39,0-1-25,0-3-9,0-1 17,-1-3 0,-1-1 25,-2-1 12,-2 0 24,-2-1 46,-3 0-63,-2-1 43,-3-1-78,-1 0 122,-2-1 18,-3-1-46,-4 0-139,-3 0-62,-3-1-3,-2 2-42,1 1-70,-1 1-41,1 2-12,0 2-70,2 4-328,1 0-352,1 3-429,1 3-499,1 4-1385,1 4 3231,2 2 0,3-5 0,1-3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42.7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39 16481,'-35'-10'1366,"6"2"-1008,27 7-30,-2 0-42,2 0-29,-1 1-8,1-1-16,0 1 13,0-1-610,2 1 45,-1-2 235,2 1-3,0 0 26,1 1-7,0 0 7,0 0 2,1 0 59,2-1 0,2 1 6,1 0-6,3 0 0,1 0 0,2 0-6,1 0 6,2 0 0,0 0 0,1 0 6,0 0-6,0 0 5,0 0 29,-1 0-34,-1 0 3,1 0-1,-2 0 7,1 0 27,1 0-30,0-1 2,-1 1 26,0-1-31,-2 0 2,-1 0-2,-1 1 3,-2-1-6,-1 1 0,0 0 0,-1-1-3,-1 1 0,-1 0 3,0 0-3,0 0-2,-1 0 2,0 0 3,0 0 3,1 0 2,1 0 1,0 0 2,1 0 1,1 0 27,-2 0-33,0 0 5,-2-1 1,-1 1 41,-1 0-47,-1 0 184,-2 0-259,2 0 38,-1-1 28,1 0 1,0 0 5,-1 1-3,3 0-3,-1 0-2,1 0 0,1 0-1,-1 0-27,0 0 30,-1 0-2,0 0-1,1 0 4,-1 0-4,0 0 4,-1 0 2,2 0 0,-1 0-2,2 0 2,-1 1 0,1-1 3,-1 1 0,1-1 6,-1 1 2,0-1 26,-1 1-32,0 0 4,-1-1 0,-1 0-4290,0 0 2457,-7 2-1289,2 1-653,-8 2 13599,4 1-7373,20-12 1,-11 6-1,17-10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01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3 7260,'5'7'2343,"0"-1"-1777,-5-6 2655,0 0-3177,4-8-44,-3 7-118,3-6 584,-4 9-466,0 2 56,0 0 204,0 4-134,0-1-20,0 3 12,0 1-3,0 3 55,0 2-18,-3 2-63,-1 2-52,-3 2-37,-1 1 8,0 0-8,-1 1 0,1-1-6,0-2-38,1-1 44,1-1 0,1-3 0,1-1-3,2-3 0,0-2 0,0-2 0,1-3-5,0-2-37,1-1-3836,0-2 3391,0-3 271,-1-1 183,-1-4 0,-1 1-12,0 0 48,-1 0 31,-2 0-31,1 0 84,0 1-39,-1 0 55,1 0-2,-1 1 185,1-1 109,0 1 42,2 1 39,0-1-75,0 1-82,-1 1 1,2 0 28,0 0-12,1 1-28,0 0-1134,1 1 911,5 2-74,2 0 101,4 2-72,4 0 36,-1-2 8,5 0-11,-1-1 11,4 0 9,-1-1-18,3-3-63,0-1 72,1-2-76,0-1 1,-2 1 30,-1-1 1,-1 1-37,-4 0-34,-1 1 26,-4 2-26,-3 0 34,-3 1 6,-1 2-6,-4 0-39,1 1 30,-1 0 9,2-1 37,-1 0 7,2 1-44,-1-2-5,1 2-4,-1-2 4,-2 2 276,1 0-189,-1 1-12,-1 1 154,0 1 61,0 2-134,0 1-97,0 1-43,0 1 42,0 2-19,0 0-26,0 1 0,0 1-2,-1-1-6,0 0 0,-1 1-36,0-2 27,1 2-27,0-2 27,0 1-27,1-2 2,0-1-22,0 0 48,0-1-34,3 1 39,1-1 0,3 0-41,2-1 38,0-1-28,2-2-2,0 0-331,0-2 70,0-1-44,1 0-143,-1-3-175,0-1-248,1-6-219,0-1-358,1-4-717,1-2 2201,-2 1 0,-4 5 0,-3 4 0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37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 53 14745,'13'-17'33,"-3"3"-94,-9 14-130,-1 0 76,2-1 62,0-1-20,1-1-16,0 0 89,0 1 0,0-2 61,-1 3 21,1-2 27,-1 2 1865,-1 0-1736,-6 0-157,-2 1-81,-5 0-45,-1 1 37,-1 1 2,-3 2 6,-2 2-3,-1 1 3,-2 2 3,0 3 42,1 1-3,0 1 20,0 1-26,2 2-30,1 0 38,1-1-35,3 1 44,1-1-11,2-2 3,1-1 8,2-2-53,1-1-8,2 0-4,0-1 7,1-1-4,2 0 7,0 0-4,1 2 3,0-1-50,0 0 19,1-1 32,0-1 2,0 0-9,0-2-27,2 1 27,1-1-27,3-1 36,2 1 6,2 0-6,3-1 81,2 1-78,3-2-3,2 0-124,3-2-273,2-1-34,1 0-118,2 0-255,1-1-209,-1-2-310,0 0-575,-1-1-418,-2 0 2316,-4 1 0,-9 1 0,-5 0 0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38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373 1 15044,'-24'10'34,"2"-2"-31,12-8-3,-3 0 11,-2 0 22,-2 0 32,-3 3-57,-2 1 37,-1 4-45,-2 1 0,1 1 3,-2 0 30,3 0-2,1 0-31,3 1-53,3 0-17,3 0 34,2 1-1,2 0-24,2 0-26,2 0 84,2 0-101,1-1 60,1-1 7,0-1 29,1 0-57,0-1 63,2-1-43,2 0 45,2-1 42,5-1 39,0-2 25,4-1 29,3-1 8,2-1-54,3-3 9,3-3-28,2-4-25,1-5-37,-1-1 29,-1-4-1,-1 1 26,-3-2-9,-5 3 28,-2 1-39,-4 2 48,-2 1 16,-4 3-25,-1 1-11,-3 4-8,0 1-54,-2 3-1251,0 1 1036,-2 4 162,0 1 45,-1 4 90,1 0-87,0 2-3,0 2-34,0 0 0,1 2 34,0-1 3,1 0 6,0-1-7,1 0 1,2-2-3,2-2 3,3 0 5,2-2 99,3 0-107,4-3-672,4 0-320,4-2-509,6-3-1444,2-4 2945,0-2 0,-13 1 0,-6 2 0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39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337 0 15016,'-48'36'44,"1"-1"0,3-2 0,10-3 62,17-4-36,2 1-59,0 0 43,1 1-52,1 1-2,0-2-36,1 2 28,2-1 8,0 1 0,3-1-6,0 0 6,2-1 6,0-2 30,0-1 51,1-2-87,1-3-3,0-4-50,0-4-45,2-3-482,-1-2-30,2-2-65,0-1-1426,0-2 956,3-3-669,0-3 1814,2-6 0,-2 4 0,-1 1 0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39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 12311,'42'9'341,"-1"-2"-248,-7-5-90,5-2 41,3 0 29,3 0-64,-1 0 33,1-1-40,-3 0-2,-1-1 54,-3 0-18,-1-1-36,-4 0 3,-1-1 2,-4 1-2,-3 0 6,-5 0 27,-5 2 37,-5-1 89,-4 1 55,-3 0 1958,-2 1-2060,-8-1 44,2 0-44,-7-1-36,4 1 10,0 0-89,1 0-143,-1 1-16,1 0 19,-1 2 42,-1 2 89,0 4-35,-1 4-1,0 2-17,0 2-11,2 2 68,0 1-74,3 2-2,1-1 28,2 0 0,2-1 11,0-3 39,5-1-39,3-2-288,7-3-200,5-2-349,6-2-471,5-3-778,7-2-1257,4-1 3385,0-3 0,-18 2 0,-7-1 0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0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471 31 15145,'-67'-17'-62,"11"3"-89,45 16-8,0 2 16,3 1 17,0 2-9,2 0 26,1 2 56,1-1-9,2 3 54,0-2-101,2 1 47,0 0-10,0-1-432,2-1-21,2-1-208,3-1-175,2-1 52,0 0 200,1-1 63,0-1 164,0-1 65,-2-1 45,1-1-64,0 0-74,0 0 93,1 0 308,0 0-210,1 0-33,-1 0 201,-1 0 95,-2 0 0,0 0 3,-3 0 356,-1 1 775,-2 1-283,-1 2-181,0 3-256,0 1 62,0 4-8,0 2-20,0 2-16,0 3-4,0 2-170,0 3-28,0 2-28,0 3 81,-1 1-34,0 1-75,-3 0 36,0-1-35,-1-1 99,-2-3 116,-1-3 24,-1-3 135,-3-3-39,-1-4-118,-3-3 17,-3-2-95,-3-4-14,-3-2-101,-3-1-31,-3-1-87,-1-4-16,-2-2-62,1-3 36,1-2-30,1-2-6,5 0-45,4-2-67,3-2-400,6 0-236,5 0 20,4-2-532,7-1-681,9-2-1489,11-2 3430,6 1 0,-10 9 0,-5 4 0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1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151 130 16388,'1'-20'67,"-1"4"-72,-4 14 5,0 1 0,-1 1-70,-2 0-70,-1 0-37,-1 0 7,-2 1 46,-2 3 46,-1 2-3,0 4-26,1 3-7,1 0 24,1 2-16,3 0 16,0 2 37,4-1 8,0 0-8,3-1 8,0-1 0,1-2 9,1-2-9,3-1 39,3-2 6,4 0 79,2-3 8,2-1-15,3-2-72,1 0-8,1-1 2,1-3 4,-1-1-10,-2-3-18,-2-3 30,-2 0 2,-2-2 80,-2-1-12,-3-1 44,-3-2-60,-1 1 27,-3-2-11,-1 1-14,-3 0-14,-2 1 3,-3 1-34,0 2 31,0 2-42,-1 2-9,2 2 1,0 0-37,1 2-16,1 1-37,1 1-37,1 0-52,3 1-1490,0 1 1079,5 0 391,2 0 199,6 0-65,3 0-36,3 1 11,5 1 14,2 1 22,3-1 57,1 0-88,1 0 40,1-1 17,-1-1 27,0 1 1,0-1-90,0 0 25,-1 0 70,1 0-53,-3 0-89,-2 0 145,-5 0 0,-5 1 229,-6 0 323,-4 1-171,-3-1-183,-1 1-27,-1-1 138,0 1-12,0-1-45,-1 2-56,0-1-42,-1 1-37,-2 1-2,0 1 11,-1 1 17,0-1 0,-1 1-37,0-1-72,0 1-34,0-1-6,0 0 0,1-1 6,0 0 31,1 0 42,1-1 5,2-1 440,0-1-702,2-6 7,1 1 26,3-6-28,1 2-17,2-2 25,2-1 65,3 1 33,2-1 28,0 0-8,2 2-20,-1 0 11,1 1-10,0 1-10,0 1 29,-1 1-45,-1 3 26,-1 0 27,-2 2 8,-1 0-69,0 0 67,-1 0 39,1 0 8,1 0 1,1 1 2,2-1 22,3 2 85,4-1-54,3-1-30,1 0-28,0 0-4,-3 0-2,-5 0-11,-5 0 11,-4 0 20,-6 0 150,-1 0 1180,-2 0-1084,0 2-45,0 0-81,0 1-25,0-2 143,0 0-135,-2 1-53,0-1-62,0 2 1,-1 0-9,1 2 0,-2 1-3,0 2 0,-1 2-33,1 1 2,-1 2-2,1 0 27,0 1 1,2 0 2,0 0-30,1 0 30,1-1 1,0-1-1,0 0-2,1-1-37,2-2 36,2-1 4,2 0-32,1-2 37,2 0 6,2-2 30,2 0 9,2-1-36,3-1-1,1-1 45,2-1-53,0 0-70,1 0-81,1 0 36,0-2 62,0 0 50,-1-5 3,3-1-53,0-3 45,3-1-79,1-2-17,0 0 104,-2 0 107,-5 1 24,-4 0 1,-3 1-43,-5 0 7,-1 1 2,-4 0-37,-1 1 1,-2 0-1,0 0 35,-2 1-35,0 1-8,0-1 29,-1 2-21,0-1 9,0 1 0,0 0 0,0 2 0,-3 0 25,0 0 20,-3 1 42,0 0 8,-1 0 0,0 1-53,0 1-64,-1 0-48,0 1-70,-1 0-34,0 1-19,-1 3 36,0 3 45,-1 5 34,0 2-54,0 5 57,0 0-32,2 2 29,2 1-26,2 0 26,2-1-37,2 0-25,1-1 9,3-2-9,2-1-79,5-2-430,5-2-82,3-3-230,3-2-298,4-2-526,5-3-1362,1-1 3077,0-1 0,-13 0 0,-6 0 0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1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16105,'-29'31'-19,"7"-1"19,21-13-3,1 2-5,0 0-1,0-1 6,0 1 3,2-1 3,1-1 39,1-1-39,1-1 33,0-3 1,-2-2-4,1-3-33,-2-1-344,-1-2-28,-1-2-261,0-1 148,-2 0-982,-3-2-1457,-4-2-855,-6-3 3779,-1-2 0,5 2 0,4 2 0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2.1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12470,'0'0'0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6 14616,'3'11'2747,"0"-3"-1885,-3-8 1812,0 0-2674,-21-7-42,11 5-42,-16-6-11,16 5-73,0 1-90,0 0-442,-1 1-221,0 1-675,-2 3-1512,1 3-1742,-2 4 4850,1 2 0,5-4 0,3-2 0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5790,'0'0'0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01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5907,'0'0'0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48:48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11 14168,'-23'-1'-84,"2"-1"50,14 1-22,-1 0 12,0 0-10,1 1 46,-1 0-65,1 0-33,1 0 25,0 0 16,1 0 60,0 0 5,1 0 5,0 1 85,0-1-34,1 1-3,0 0 9,-1 0 27,0 0-8,0-1 0,-1 1 82,0-1-90,1 0-65,0 0 37,0 0-37,3 0-8,-1 0-75,0 0-889,1 0 936,0 2 22,1 1 3,0 2-44,0 0 47,2 0-6,1-1 6,3-1 3,1 1 70,0-2-28,1 0 28,-2 0-8,1-1 49,-1-1 12,0 0 20,-1 0 16,-1 0 9,0-1 25,-1 0 11,-1-2-39,0 1-59,-1-2-30,0 1 2,0-1-28,-1-1 28,0 1-36,0 0-39,0 0-6,0 1-34,-2-1 26,0 2-37,-3 0 37,1 1-37,1 0 8,0 1-24,1 0-12,0 0-159,1 0 36,-1 0-504,1 0 691,0 3-63,1-1 18,0 4 18,0-1-28,0 0 19,0 0 36,0-1 1,1 0-28,1-1-15,1 1 51,2-1 9,-1 1 27,2-1 62,1 0-98,1 0-796,2-1-380,0 0-801,2-1-1044,-1 0 12851,0-1-7373,-50-13 1,32 10-1,-37-10 1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0:3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2:53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297 167 13863,'12'-19'879,"-2"4"-717,-10 15 1311,0 0-1473,-1 3-36,0 0 2,-4 4-2,-1 2 30,-5 4 6,-2 6 45,-6 5-40,-2 3 4,-2 3 36,1-1-37,0 1-8,3-3 3,0 0 0,3-1-3,0-2-3,3-1-6,1-2-27,2-2-9,2-3 3,2 0 37,1-3-1,1-1 6,1-2 6,-1 0 47,1-2-45,0 2 1,0-3-4,0 2-2,-1-2-3,2 1 0,-2-2 6,2 0 30,-1-1 6,1-1 3,-1 1-9,1-2-2,-1 0 19,2-1 238,0-1-296,0-5-163,2-2 19,3-5 34,2-4 62,3-4 8,4-5 37,3-3-45,3-3 8,4-3 39,2 0-27,2 0 30,1 2 0,-2 2-5,1 2 2,-3 2-2,-1 2-1,-2 0 7,-2 3 2,1-1 0,-2 1 36,-1 1-33,0 1 2,-1 1 40,-2 1-39,0 1 27,-2 0-27,0 1-3,-1-1-3,0 1-34,-2 1 31,0 2 3,-1 1-8,-1 3 5,0 0 3,-1 3 0,-2 1-8,-1 1-54,-2 2-8,0-1 81,1 1-117,-1 0 106,0 1 106,0 0-24,-1 1-77,0 1-5,0 1 210,0 2 56,0 4-143,0 4-61,0 4 8,0 3 17,0 3-26,0 2-13,0 0-42,0 0-6,-1 0 0,0 0 0,0-1-3,-1 0-6,1 0-30,0-1 34,1-1-1,0-1 3,0 0 0,0-1 3,0 0 0,0-1-2,2-1 2,-2-1-3,2-2 3,-1-1 3,0-1-3,-1-2 2,1 0 1,1-1-3,-1-2-3,2 0-5,-2-2-28,2 0 30,-2-3-2,0 0-1,0-2-2992,-1-1 1004,-4-2-1103,1-3 6376,-4-1 1,0-1 0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2:54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1 167 13720,'27'-7'151,"1"1"-70,-3 7-36,2-1-36,4 0 44,-1 0 0,2-1-53,-1-2 53,-1-2-53,-1-2-232,0 0-57,-1-1-81,1-1 9,-1-2 16,0 1 12,0-2-39,0 0-73,-1 1-138,0-1-27,-2 2 64,-2 1 101,-3 1 198,-2 2 118,-4 0 129,-2 2-8,-4 2-56,-2 1 64,-3 1 56,-1 0 2184,-2 0-1804,0 2 43,0 0-78,0 4-121,0-2-45,-2 3-28,-2 0-53,0 3 18,-2 2-10,-1 2 28,0 1-11,-2 1-53,0 0-56,-1 1-61,1 0-4,0-1 1,1-2 75,3 0-19,-1-2-57,3-1-2,0-2 0,1-2 8,0-1-5,1-2 2,0-2 1,0 0 1665,1-1-1584,-1-5-90,1 2-152,0-4 1,0 1 3,0-2 13,1-1 1,3-1 36,1-2 20,5 0 5,1-2 20,3 0-1,1 0 49,2-1-1,1 2 1,-1-1-32,0 3 34,-2 1-5,-1 0-28,1 2 33,-1 0-50,1-1 50,0 2 0,-2-1-33,0 2 36,-1 0 0,-2 1-45,0 2 8,-2-1 35,0 2-7,-1 0-36,-1 0-8,-1 0-11,-1 1 30,-1 0-22,-1 0-5,0 0-1,0 0 54,-1 0-40,0 0 40,0 0 8,1 1 8,0 1 0,1 0-2,0 1 64,0 1-62,0 0 62,0 1 3,-1 1 25,0 0 0,0 2 53,-1 0 29,-1 2 41,0 0-6,0 1-91,0 0-18,0 0 9,0 1 0,0-1-26,-1 0-80,0 0-7,0-1-2,0 0-33,0-2-12,1 0 37,0-2-1,1 0-55,1 0 61,1-1-5,2 0 8,0-1 44,1-2 1,2-1-45,2 0-540,1-1-247,3-3-361,0-2-454,0-3-1405,-1-2 3007,-3 0 0,-4 4 0,-3 3 0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2:58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5977,'0'0'0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02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5963,'0'0'0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15.1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2 14294,'-18'-1'8,"3"0"29,14 1-452,0 0 415,4 0 333,0 0-179,2 0-145,-1 1-1,1 0 29,-2 0-37,0-1 0,-1 1-45,-1 0-45,1-1 76,-1 0 14,0 0 6,1 0-12,-1 0-36,0 0 37,0 1 2,1-1-3,-1 1 6,0-1 101,1 1-65,0 0-33,1-1 6,-1 1-1,2 0 37,1 1-45,0-1 0,1 2 0,0-1-3,1-1 3,-1 2 3,1-2 2,0 1 4,0-1 47,-1 1-48,2-1 29,-1-1 16,0 1-20,1-1-21,0 0 32,0 0-35,1 0-6,0 0-1,1-1-2,-1 0 0,2 0 0,-1-2-2,0 2-4,-1-1-2,1 0-4,-1 1 10,-1 0-7,-1 0 4,-1 1-4,-1 0-44,-1 0 50,-1 0-2,0 0 2,-1 0 3,0 0 1170,-1 0-1346,0-1 131,0 0-3999,0 0 396,-4 2 1509,0 0 5415,-8 1 1,1 0 0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0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31 225 14596,'39'17'104,"-5"-3"-23,-22-16 0,2-1-72,1-3-1,0-1 0,1-2 57,0-1-4,-1 0-16,-1-2 8,-2 1 1,-2-1-46,-1 1 62,-3-1-67,-1 1-6,-1 0 3,-3 0-11,0-1 11,-1 1 11,0-1 23,-1 1-34,-1 1 0,-1 1 2,0 1 10,0 1-7,1 1 1,0 0-3,0 2-3,1 0-6,-1 0 6,0 1 3,1 1 5,0-1 54,1 3 30,-1-1 87,-1 1-145,1 0 64,-1 0 25,1 0 37,0 0-96,-2 0-64,0 0-106,-3 0 69,-2 0 29,-1 0 2,-1 0-2,1 0 2,2 0 6,0 0 9,3 0 52,1 0 26,1 0-20,-1 0-67,1 0-72,-2 1 10,-2 1 54,-1 2-62,-1 0 33,-2 1 29,0 1-29,-1 1 32,1 0 2,0 2-3,0 1-2,0 1 0,1 1-37,1 1 36,0 0-27,2-1 33,0 0 0,0 0-5,2 0 5,0-1-2,1 1-37,0-2-592,1 4 548,0-1-38,0 7 85,2-6-22,7 6 55,-3-12 6,5 4 0,-3-8 0,-1 0 36,2-1-33,0 0 616,1 0-619,0-1 9,1 0 44,0-1 20,1 0-40,2 0-33,-1-1 54,3 0-46,0 0-2,0-2 2,2 0 26,0-3-4,3 0-30,0-2-8,3-1-28,1-1-132,1-1-12,1 0 29,1-1 36,0 0-2,-2-2-26,0 0 53,0 0 57,-2 0 30,-1 1 3,-2 0 0,-2 2 8,-2 0 37,-2 2 8,-2 0-8,-3 1 25,-1 1-5,-2 1-4,-1 1 12,-2 0 14,0 1 39,-1 1-20,-1 0 328,0 1-512,-2 5-57,0-1 102,-4 6 2,-1 0 25,-2 2 6,-2 2-89,0 0 19,2-1 33,1 1 32,1-2-4,2 1 1,0-2-3,1 1-31,0-3 5,1 0 1,1-2-26,0-1 20,1-2 42,1-2 1109,0 0-1109,0-6-126,0 2 90,-1-5 33,0 3-3,-1-2-47,-1-1-25,1 1-12,0-1 29,0 0-9,2-1-3,0 0-42,0 0 17,0-2-25,4 0 14,2 0 11,3 0 44,3-1 1,2 1 8,0 0-8,3 1 48,-2 0-49,1 1 52,0 2-7,-1 1-2,-1 1 5,0 0 6,0 1-2,1-1-35,1 0-24,2 1 24,0 0 1,2 1 2,-2 0 23,0 0 3,-2 1-46,-2 0 10,-1 2-18,-3-1-19,-2 1 0,-2 0 81,-3 2 92,-1 1 34,-1 3 0,-1 3-28,0 1 8,0 5 20,0 0-11,-3 2 146,0 0-93,-4-1-42,1-1-84,-1 0-42,1-2-6,1-1-28,0-2 23,3-2 8,0 0-2,1-3-29,1 0-22,0 0 51,0 1 5,0-1-34,0 2 31,0-2 3,0 1 0,1-2 6,1-1 2,1 0-8,0-1-661,2-1-414,0-1-491,3 0-1234,1-1 12630,1-2-7457,-29-9 0,17 7 0,-23-5 1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1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14 14112,'0'60'67,"-1"-8"-59,-1-38 37,0-1-8,0 0-35,0-1 1,-1 0-3,1-2 0,0 0-5,0-2 2,1-1 3,0-1 5,0-2 40,1-1 689,0-2-1051,-2-1 354,2-3 24,-1 2-61,1-3-25,0 1-64,0 0 16,1-1 36,-1-1 1,2 0-17,0-1-9,1-1 54,1-1 8,0-1 0,1-1 5,0-2 1,1 0 44,0-1-50,0-1 0,1 0-61,-1 1-48,1 0 47,-1 2 9,1 1 8,-1 2-47,1 0 13,1 2-10,1 0 8,2 1 8,1 1 36,2 1 1,2-1-9,1 2 40,0 1-49,2 0 46,-1 1-37,0 0 45,-1 0-3,1 0 3,-1 0 0,-1 0 3,1 0 0,-2 1 31,2-1-29,-1 1-5,2-1-261,-1 0-100,2 0 44,0 0 191,0 0 90,0 0 36,0-2-3,-2 0-30,-2 0 24,-2 0-27,-3 1-9,-3 1 6,-2 0 39,-3 0 106,0 0 3137,-1 0-3181,-4-1 36,-1 0-45,-4-1-47,-1 2-6,-2 0-37,1 0-24,-1 2-26,1 0-3,-1 3 54,2 2 36,-1 1 73,0 2-20,0 1 8,1 1 9,0 1-25,0 0-8,1 2-35,0-2 4,1 1-6,1 0-3,1-1 0,2 0-8,-1-1-31,3-2 6,-1-2-9,2 0 39,0-1 1,0-1-32,0 1 32,0 0-29,2-1 6,1 0 28,2-2 0,1 1-3,-1-1 3,1 0 6,-2-1 44,1 0-47,0-1 3,1-1-6,1-1-577,2 0-319,3 0-373,2-3-918,3-2-2528,1-4 4715,2-4 0,-10 7 0,0-1 0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1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1 15347,'-25'32'112,"1"-3"-112,7-14-9,1 0-52,2-1 7,2 1-2,2-1 56,2 0-33,3-1-12,1 0-17,2-2-19,2 0 28,0-1 8,1 0 40,3-1 5,5-1-6,4-3-123,4-1-562,4-2-262,3-2-380,5-4-1447,3-3 2780,-1-3 0,-12 3 0,-7 2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02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15705,'52'10'123,"-6"-2"-86,-31-8 7,0 0-38,0-1-6,-1-1-258,-2-1 79,-2-2-70,-2 1-135,-1 1-251,-3 0-354,0 0-498,-2 1-787,-1 1 1032,-1 0 0,0 1 0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2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14207,'-45'83'591,"7"-9"-482,24-41 87,2 2-8,-1 1-65,2 0-70,-1 1-17,1-4-36,1-1-42,1-3 37,2-4-40,2-4 39,1-3 6,1-5 3,2-2 25,-1-4-28,2-1-45,-1-2 45,1-3 98,0 0-187,0-6-169,0-1 124,1-8 16,1 2-50,3-3 59,1 0 19,2 1-8,3-1-179,2 3 9,4 0 41,2 1 39,4 1 124,1 1-10,1 2 38,-1 2-26,-2 1 54,-3 2 2,-3 1 6,-2 1-8,-1 0-31,-3 0-23,0 0 26,-1 2 36,-2 1 36,-1 2 208,-2 2 45,0 0-110,-1 2-25,-1 1 17,0 0 16,-1 1-24,0-1-74,-1 0-27,1 2 11,0-1 5,1 1-33,0-1-45,1 1-53,1-2 16,2 0 37,1-2-8,0-1 8,2-1 45,2-1 27,1-2 7,2-1-6,3-1-3,1-1 2,2-1-66,2-3 30,4-2 9,0-2 0,1-2-3,-1-1-6,-1-1 18,-4 0-1,-2 1 11,-4-1-11,-2 0 9,-4 0 16,0 0-5,-3 0-11,-3 0 44,-1 0-19,-1 2-23,-1 0 15,0 3 61,-1 0 229,-2 2-24,-3 1-141,-1 1-92,-1 0-103,-1 1-9,-1 0-70,0 1 0,-1 1 0,0 2 2,0 1 68,1 3 54,0 3-54,0 0 0,1 2-9,1 2 4,-1 0 2,3 1-34,0 1-16,2-1-17,2 0 9,1 0 7,1-1 46,2-1-45,3 0-9,5-2 17,5-2-492,2-1-298,5-2-567,4-3-570,4-1-1534,4-3 3506,-2-1 0,-12 0 0,-8 0 0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3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327 401 16534,'-87'-21'201,"14"5"-142,54 23-59,2 0-61,-1 4-1,0 2 17,2 3 37,1 1-1,1 2-35,2 1 10,1 1 26,2-1-43,2-1-13,1-2 13,3-2-30,1-2 3,2-2 16,0-1 54,4-3-34,1 0 39,6-3-330,2-2-96,2 0 46,2-2 72,1-4-14,2-2 85,1-6-66,-1-2-128,1-3-90,0-1 26,1-3 19,1-2 42,0-2 109,0-3 82,-3-2 28,0-4-172,-3-1-304,-1-4 148,-1-1-11,-2-4 184,0 0 373,-1 1 619,1 3 585,-1 5-19,-2 8-133,-2 7-200,-4 7-166,-1 7-120,-1 3 559,-2 3-1088,0 5 142,0 2 210,0 9-61,-1 4 8,-1 6 5,-3 7 12,-1 2-73,-2 4-61,-1 0-91,0 0-97,0-2-31,1-2-36,1-2 36,2-4-34,2-4 29,1-4-4,1-3-36,1-3-41,1-4-508,2-3-333,2-3-512,4-3-804,1-1-2825,1-3 5068,1-7 0,-5 5 0,-1-5 0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3.5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11857,'0'0'0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5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1 16825,'-23'5'210,"2"-1"-154,10-4-3,1 0 17,-1 0-8,2 1-9,1 0-45,1 1 46,1 1 24,-1 0-19,-1 1-14,-2 0-1,-1 3-44,-3 2-8,-2 2-42,-2 3-12,0 3 26,-1 1 2,3 1-28,1 1 9,2 0 45,2-2-1,3 0-24,1-1 27,2-2-30,2-1-17,2-2 44,0 0-33,1-2 34,0 0-40,0-2 40,2-1-1,0-1-2,3-1 6,0 1-1,1-1 6,0-1-3,2 0-5,1-1-26,2 0 29,4-1-301,3-1-231,4-1-138,3-2-120,5-2-235,5-5-184,2-2-454,3-3-558,0-1 2226,-6 1 0,-14 6 0,-8 2 0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5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317 16 13070,'-34'-8'53,"4"1"101,13 7-8,0 0-11,0 0-63,1 2-63,2 0-1,1 1 29,1 1 24,2 0-5,1 1-3,0-1-44,0 1 55,1 0-2,-1 0 19,0 1-48,1-1-33,1 1-44,-1 1 38,2-1 3,-1 1-5,0 0-45,0 0-17,1 1 14,0 0 50,0 0-55,2 0-12,0 0 64,1 1-47,0-2-25,2 0-25,1-2 64,0 0 39,0-1-3,0 1-59,2-1 65,1 1 54,4 0-54,2 0 37,2-1 7,1-1 1,2 0 20,1-1 24,3-1-16,2-1 0,1-4-28,3-1-1,0-5-44,1-3-81,0-1-90,0-1 115,-1-2 56,-3 0 51,-3 0 2,-4 1 65,-5 1-65,-4 2 28,-3 1 25,-2 1-25,0 3 1,0 1 16,-2 3 56,-1 2 86,-1 1-52,0 1-188,0 0-62,-1 1-27,-1 3-20,0 2 19,-1 2 3,0 2 6,1-1 36,2 2-28,1 0 65,1 0-65,2 0 65,0 0-1,0-1 4,1 0-40,1 0 34,3-3 11,2 0 36,0-1-36,2-2-207,3 0-505,3-3-265,4 0-510,3-1-739,3-4 2226,-1-2 0,-9 2 0,-6 0 0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6.1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14411,'-15'54'228,"0"0"1,-11 41-70,14-60-49,2 0-40,-1-1-68,1-2 7,1-1-4,0-2 1,1-2-6,1-3-3,1-1-50,3-4 19,1-2-2,1-3 28,0-3-4,1-3-49,0-1-1,0-3-512,0-1-3918,0-1 2678,0-9 1814,0 2 0,0-2 0,0 4 0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6.6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57 14241,'89'11'-73,"-9"-2"134,-44-7-7,1 0-46,2-1 45,0-1-44,1 1-7,-3-1 7,-2 0-9,-3 0 0,-4 0 0,-2-1 5,-3-2 40,-3-1-14,0-1-31,-2-2-207,0 1 207,-1-1 0,-3 0 215,-3 2 99,-5-1-163,-3 2-44,-3-1-35,-3 1-66,-3 0 109,-5 0 100,-2 0-75,-2 1-22,-1 1 22,0 1-95,-1 0 89,1 1 23,0 0-59,2 2-36,0 1-60,1 3-2,0 2-8,1 1 2,0 3 6,1 2 3,2 2-3,-1 2 0,1 2-3,2 0-50,2 1-8,1-1-9,2-2 25,2 0 8,0-3 4,2-1 22,2-2-51,4-2 17,5-4-532,3-2-128,5-2-191,5-2-188,5-4-549,5-3-1727,3-6 3360,-2-1 0,-15 5 0,-8 3 0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7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381 0 16828,'-95'5'171,"16"0"-169,65 4-2,0 1-2,1 0-35,1 2-33,1 0-8,2 1-1,2-1-7,3 1-12,2-1 19,1 0 34,1-1-8,0-1 0,2-2 8,1-1 40,3-2-57,2-1-310,1-2 19,1-1 22,1 0 37,1-1 34,0 0-37,1-2-53,1-1 98,0-4 65,1-1-58,1-2-35,-1-1-8,0-1 70,-1 1 117,-1 0 56,-3 2 45,-1 2 0,-3 2 154,-2 3 389,-2 1 360,-1 1-806,-1 5 363,0 1-122,0 8-77,0 2-32,-1 3 40,-1 3-3,-2 3-45,-1 0-11,-3 1-84,0 0-64,-1 0-28,1-1 19,-1 0 70,2-2 53,0 0-19,0-2-56,0-1-31,-1 0 8,1-3 1,-2-1 16,0-3 0,-1 0 20,-1-3-28,-1-3 8,-2-1 20,-1-1-65,-3-3-13,0 0-29,-2-1 28,0-1-36,0-3-42,1 0-53,2-5-412,2 0-204,3-3-92,3-2-373,3-2-188,3-3-485,5-3-1074,7-2 2923,4 1 0,-3 8 0,-1 5 0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28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88 16383,'-26'11'-68,"2"0"-38,13-2 8,-1 2 36,3 1 1,2 0-9,2 1 17,1 0-1,1-2-35,2 1 55,0-2-39,1-1 29,0-2-1,3 1 45,1-2 0,4 1 0,4-3 56,4 0 33,4-3-89,5 0-372,2-2 42,4-3 61,0-2 20,1-4 25,-3-1 151,-1-1 73,-6 1 106,-2 0 76,-7 0 31,-2-1-6,-5 1-72,-3 0-49,-3 0-30,-3 0 6,-3 1-17,-4-1 8,-3 2-50,-2 0 86,-1 1 71,1 2-107,-1 1-36,1 1-17,1 3-78,0 0 5,1 1 20,2 0-1,2 0-7,3 1-82,1 0-61,3 0-4,0 0-240,2-1 359,0 3 47,3-2 42,3 2 56,5-3 22,4 1-78,4-1-5,3 0-65,2 0 70,1 0 0,-1 0-6,0-1-2,-1 0-1,0-1-52,0-1-4,2 1 65,4-1 9,3 1-9,6-1-25,1 0-362,0-1 197,-3 2 128,-5 0-11,-7 2-9,-6 0 63,-7 0 19,-4 3 101,-3 2 53,-3 2 188,-1 1-29,0 2 29,0 0-28,-2 1 8,-1 1-84,-4 1-23,-1-1-2,1 0 17,-3-1 8,2-2 0,-2 0-34,2-3-39,0-1-42,0-1-25,3 0-53,0-1-39,1-1 47,3-1 51,-1 0 19,1-1-53,-1 0-70,-1 0-34,0-1-27,0-2-18,-1-1-195,0-3-157,2-3-20,1-1 151,1-2 59,4-2 118,4-1 25,5-2-53,5 0-9,2 0 34,1 2 73,1 4-8,-1 2 5,-2 3 11,0 2 11,-3 1-2,-1 1 36,-1 0 3,0 1 2,0 0 29,-1 1-34,0 1-6,0 0 6,-1-1-47,2 1 47,1-1 0,2-1-42,1 1-68,-2 0 110,-3 1 216,-4 0-9,-3 0-64,-3 2 78,-2 0 56,1 3-30,-2 0-34,1 1-26,-1 1-38,1 1 2,-1 0-11,0 1 0,0 0 0,-2 0-42,0-1-34,-2 0-22,0-1-5,0 0-29,0 0 26,0 1-34,1-1-6,0 0-72,0 0 24,2 0 10,0-2-26,1 1 16,0-2 10,0 0 10,1 0 26,1-1-37,3-1 45,3 1 0,1-2 0,3 0 8,2 0 37,3-1-37,1 0-3400,2-2 3331,2 0-132,0-3 95,-1-2 89,0-1 6,-1-2-2,-2 0-48,0-1 44,1-1-72,-2 0 3395,0 0-3314,-2 0 5,-3 1 40,-1 1 0,-4 2 8,-2 2 9,-1 2-57,-3 2 303,0 1-308,-1 5 17,0-1 176,0 6-22,0-2-51,0 3-33,0 1 3,0 2 67,0 2 25,0 2 8,0 1-8,0 2-25,-1 2-37,-2 2-16,-2 1 8,-1 0-9,-2 1 1,0 0-17,-1 1-9,-1 0 34,-1 1 0,0 2-61,-2-1-18,0 1 4,0-3 5,-1-1 33,0-3 12,0-3 25,1-4 8,-1-3 18,0-3 83,-1-2-34,-1-3-111,-1-1-42,-2-2-26,-3-1 26,-3 0-34,-2-1-3,-1-3-42,-1-1-372,0-4-54,0-2-44,0-2-70,3 1-233,3-2-526,4 1-730,5 0-1601,5 0-1171,5 2 4846,3-1 0,1 7 0,0-1 0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43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7789,'0'0'0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4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53 16010,'-8'-24'17,"1"5"19,4 16-30,1 1 2,0 0 1,0 1-4,0 0 32,0 0 5,1 1 3,-1 0-37,1 0 3,-1 0 31,1 0-14,-2 0-28,0 0-45,-1 0-8,-2 0-17,-2 1 34,0 1 27,-1 1-52,1 1 8,-1 1-1,0 0 18,1 0-17,0 0-17,0 1 8,1 0 9,0 1 45,0 0-4,-2 2 4,1 1 2,-1 1 1,-1 1-1,0 2 3,-1-1-2,1 1-48,0-1 16,2-1 29,-1-1-37,2 0 45,1-1 45,1 1 8,1-1-8,1 0-40,1 1-5,1-1-30,0-1-15,1 0 3,0-2 31,0 0 8,0-3 0,0 1-5,0-1-46,0-1 18,0-1 36,1-1-8,0 1-23,2-1 31,0 0 36,0-1 17,2 0 20,1 0-11,1 0-1,2 0 46,1 0-46,3-3 1,0-2 11,2-4 5,2-2-5,-2-3-20,3-2 26,-3 0-1,-2-2-8,-1 1-6,-2-1 32,-1 1-15,-2 0-31,-3 2-41,-1 2 61,-1 2 0,-1 2-20,0 3-39,-1 1 23,0 1 19,0 0-8,0 2-334,0 1 79,0 5-11,0-1 221,0 4 160,0 0-57,0 3-97,2 1 28,-1 3-34,3 0 0,-1 0 2,2-2-2,-1 0 3,0-2-6,1 0 3,-1-2-2,2-1-4,-1-2-64,1-1-115,0-1-792,1-2-67,1 0-298,2-2-489,2-4-1266,3-4 3097,1-2 0,-6 3 0,-3 3 0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57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46 13807,'27'-18'1254,"-6"3"-898,-21 15 240,0 0-490,-2 0 34,0-1 20,-2 0-20,0 0 20,0-1 33,-1 0-8,0 1-34,-3 0-31,-1 0-5,-2 0-3,-2 0-14,-1 1-64,-2 0-1,0 0-33,-1 3-5,0 2-4,1 3-33,-1 0-19,2 2-1,1 0-16,1 1 16,1 0 28,1 1 26,1 0 0,1 1-1,0 1 1,1 0-43,1 0-2,1 1 45,1-1-71,1 0 74,1-1-32,1 0-27,1-1 30,0 0-2,1-2 36,0 1-3,0-1-2,1-1-32,1 0 4,2-1 33,0 0-3,0-2 3,1-1 0,-1 0 3,1-2-3,0 0-9,0 0 9,1-1-5,0 0-26,3 0-339,1 0-44,2 0-118,1 0-216,3 0-176,3-1-303,1 0-671,3-1-1610,2 0 3508,0-2 0,-10 1 0,-5-1 0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58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44 14084,'-29'-23'395,"2"6"-278,20 15-2,-2 1 3,0 1-1,-1 0-55,-2 0-57,0 1 4,-3 2-6,-1 2-3,-1 1 0,1 3 0,1-1 2,0 2 10,2 0-12,2-1-45,1 1-28,2-1 0,1 2-5,2-1-12,2 1 17,1-1 29,1 0 38,1 0-2,0-1-37,0-1 42,0 0-5,0-1 5,2 0-34,0-1 29,3 0 2,0-1-2,3 0 8,1-1 20,2 0-18,2-2 43,1 0 36,4-2-11,1 0-16,1 0-18,2-2 0,0-2 9,-1-3-36,-2-1 35,-2 0-7,-3 2 8,-3-1-1,-3 2 46,-3 0-82,-2 0 62,-1 0 12,-1 0-38,-1-1-18,0 1-26,0-1-6,-1 0-84,-2-2 37,-1 1 53,-5-2 31,1 1-28,-3-1 5,1 0 73,0 1-47,-1 1 22,1 0-14,0 0-39,0 1 5,1-1-2,1 1 39,1 2 16,0 0-24,0 2-37,1 1-37,0 0 29,0 1 5,2-1-33,1 1-71,1 0-1494,1 0 1601,5 0 61,2 1 4,6 1-32,4 2 32,3 0-29,3 1 9,2-1-37,2 0-2,2 0 39,0-1-1,1 0-38,0-1 22,1 0-28,-2-1-6,-2 0-30,-2 0 28,-4 1-93,-4-1 3,-5 2 36,-3-1 51,-3 0-22,-3 0 13,-1 0 20,0 0 162,-1 2-55,0 0-63,1 1 12,1 1-50,0 0 30,0 0-5,1 1-31,-1-1 0,0 0 73,-1 0-20,0 0 28,-1 0 82,0-1 13,0 1 48,0 0-28,-1 1-45,-2-1-33,-2 1-20,-1-2-11,1 0-6,0-2-39,1-1-34,0 0 26,1-1-28,0 0-107,3-1-252,0-3 51,3-2 33,5-3 73,2-2 42,5-2 84,4-1 33,3 1 37,2 0-5,1 1-4,0 1-27,0 0 36,0 2-3,-2 0 0,-1 0-27,-2 2 27,0 0 3,-4 1-65,-1 1-49,-3 3 24,-2 0 34,-2 1-5,-3 0 61,-1 0 36,-1 0 54,-1 0 44,1 2-28,-1 0-41,0 2-29,0-1-28,0 2 144,0-1 10,-1 2 51,0 1 28,0 2-62,0 1 0,-1 0-39,0 1 20,-2-1 27,0-1-19,-2 0-19,0-2-26,1 0-8,-1-2-43,2-2-38,0 1-31,0-3-566,2 0 510,0 1 53,0 0 8,3 1 1,2 1-9,4 0-667,4 0-268,5-3-379,3 1-663,5-2-1884,3-2 13691,-2-1-7802,-90-4 1,54 3-1,-70-1 1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5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19 17399,'-27'-10'-6,"0"2"-2,11 8 0,-2 1-43,1 1 15,0 3 30,1 0-64,3 2-25,0-1 3,3 1 13,1 1-24,1 1-12,2 0-8,1 2 53,2 0-3,2 2 22,0 1 40,2 0-59,4 0 62,2 0-29,3 0 32,3-2 2,0-1-5,0 0 5,0-1 3,0-1 0,0-1 0,0 1 3,-2-2-3,0 0-6,-2-1-2,0 0 2,-3 1 6,-2-1 34,-1 0-29,-1-1 40,-1-1 53,-1 0 25,0-1 45,0-1 6,-1 1-6,-2-1-25,-3 0-48,-3 0 3,-2-1-20,-2 0-16,1 0-54,-3-1 1,0 0-7,-2-2 4,-1-1-3,0-2-3,0 0-6,1-1-299,3-1-76,2 0-5,3 2-20,1-1-20,4 2-215,1 1-426,3-1-367,0 1 82,4 0 61,4-2-389,9 1-482,6-2 2162,1 0 0,-9 3 0,-4 0 0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59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16607,'-1'39'-37,"0"-6"4,-1-23-12,1-2 0,0 1-33,1-1 41,0 0-33,2 0 17,1 0-692,4 0-299,3-1-379,3-1-672,2-2-1833,3-2 3928,0-1 0,-7-1 0,-3 0 0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3:59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3 12165,'3'5'4052,"0"-2"-3716,-3-3-414,-23-6 25,14 5-28,-19-2 11,19 8 61,1 2-44,-1 1 8,1 1 3,1 2 6,-1 0 30,1 0-64,1 0-19,3 0 19,0 0 5,2 0 12,0 1 50,1 0-2,0 0-37,0 0 39,3-1 3,-1-2-6,4 0 1,-1-2-4,-1 0-36,1-1 45,-1 0 3,0-1-3,0-1-5,1 1-4,0-1 1,0 1 8,0 0 3,-1 0 5,-1-1 0,-1 0 46,-1-1 27,0 0 448,-1-2-792,-4 0-269,-4-1-121,-5 0-251,-4-3-497,-1-1-1813,-2-4 3214,2-1 0,7 4 0,4 1 0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00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9735,'49'25'-1115,"-14"-6"1,-28-16 0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00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0 16133,'13'50'387,"-5"-5"-264,-17-24-33,0 1-29,0 1-58,1-1-3,-1 0-3,2 1-50,1-2 45,2-1-54,1-1 26,2-1 33,0-3-31,1-2-2,0-2-26,0-3-680,0-2-95,0-2-185,0-1-5746,0-2 6768,0-8 0,0 5 0,0-5 0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00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 11076,'4'1'1341,"-1"-1"1269,-3 0-2573,62 0-34,-31-2 33,51 0-28,-49-3 37,-1 1-45,-1 0-3,-3 0-865,-2 1-249,-3 0-404,-4 1-1528,-4 1 3049,-5 0 0,-6 1 0,-1 0 0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02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320 299 12927,'-19'-17'1020,"2"2"-740,11 12-48,0 1-106,-1 0-73,0 0 118,-1 1-20,1 0-28,0 1-33,0-1 98,0 1-1,0-1-2,1 0-6,1 1-56,1-2-86,-1 1-29,1-2-8,-2 1 0,-1 0 0,0 1 23,-2 0-23,-1 1-87,-2 0 42,-3 1 9,0 2-1,-1 3 4,-1 1-4,2 1-41,2-1-57,3 0 37,2 1 90,1 0-28,1 2 30,0 1-84,1 1 4,1 1-4,2 0 82,1 0-74,1-1 21,1-1 52,2 0 1,3-1 0,2 0 8,2-1 2,0-2-3391,1-1 3389,0 0 53,2-1-44,0 0-6,2-2 67,0-1-17,1-1-17,1 0 45,1-1 17,-1 0 3364,0-2-3400,0-2 0,-1-3 55,-1-3-22,-1-1 23,-2-2-12,-2 0-2,-3-1-31,-2 0 14,-2-2-43,-2 0 43,-1 0-50,-1 0-35,-3 0 4,-1 0-3,-5 0-3,0 0-28,-2 0 22,0 1 1,-1 0-1,1 0-2,0 2 2,1 1-28,-1 1 34,2 2-5,0 2 2,2 1-5,0 0 5,1 2 3,1 1 3,1 0-3,0 1-3,3 0-6,-1 1-307,3 0 128,-1-1-50,1 1-84,2-1 180,3-1 142,7-1 0,9-2 0,7-1-3,10-2-3,7 0-27,7-2 33,4 0-28,1 1 19,1 0-19,-2 1 28,-3 2-8,-4 3-90,-5 1 45,-6 2 44,-6 0-64,-5 2 37,-4 1-34,-5 2 70,-3 3 25,-1 1 272,-4 0-31,-1 1-78,-2 1 61,-2 1-11,-1 2-70,-2 3-17,-2 2-19,0 2-1,-3 2-16,-3 3 53,-6 0 50,-2 2-30,-4 0 22,-2 2-11,-1-1-68,-1 1-35,0 0-26,1 0-9,1 0-19,2-1-39,1 0-3,2-2-6,2-1-47,2-2 45,2-2-51,2 0 23,1-3 33,1 0-48,3-1 15,0-2 2,1-1 26,1 0-37,0-3 3,0-1-11,1-2-9,0-2-120,2-3-495,-1-2-4,0 0-83,2-1-138,0-3-285,4-3-673,1-5-1595,4-6 1322,-3-1 2133,2-10 0,-6 16 0,-2-4 0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02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1 108 16203,'51'-6'121,"1"1"-68,-7 4-17,3-3 26,3-2-28,-1-3-34,-3-1 0,-3-1-653,-6 0-209,-7 1-530,-8 1-680,-8 1-2918,-7 3 4990,-10-2 0,2 5 0,-4-2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5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232 429 17049,'-23'-18'246,"3"4"-212,15 13-34,-1 1-53,0 0-34,0 0-31,-1 0-5,-2 0 0,1 2 11,-2 2 6,-1 2 16,0 5 20,-2 0 8,1 4 9,-1 2 45,1 3 2,-1 1-2,3 1-37,0-1 39,1-1-55,2 0 8,2-2 47,2 0-39,1-3 0,2 0 37,0-1-62,0-3 25,0-1 40,3-1-1,0-2-2,3-1-29,1-2 1,-1-2 36,1-1 3,0 0 103,0-1 9,3-4-17,3-3-28,3-7-17,4-5-47,2-5-6,1-4-26,1-4-72,0-3 28,0-3 26,-2-2 41,-2-3 3,-1-1 3,-5 1-1,-2-2 43,-2 2-36,-3 1 52,-3 1-61,-1 4 37,-1 5 24,-1 4-8,0 6-19,0 4-34,0 4 0,-1 4-3,0 3 3,1 3 45,0 2-70,-1 1-272,0 6 297,0 2 272,0 7-88,0 6-77,0 5-26,0 6 6,0 4-17,-3 5 17,-2 1-26,-4 1-61,-1 0-3,-1-1 3,1-2 0,0-1 3,2-3 0,-1-3-3,2-2 0,2-3-42,1-5-20,2-1-19,0-5-59,2-2-308,4-3-378,2-2-109,6-2-362,5-4-235,3-1-377,3-4-1020,4-4 2929,-3-2 0,-8 1 0,-7 1 0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1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7 15389,'-22'-4'274,"5"2"-302,17 2-151,0 0 322,0 4-3,1 0-76,1 5-61,1 0 2,3 0-5,-1 2 0,1-1 3,1 1 0,0 0 3,0 0-4,1 0-2,1-1 3,0 0 0,1 1-3,1-1-3,-1 1 0,1 1-2,0-1 5,0 1 5,1 0 4,-1 0 36,1 1-43,0-1 43,0 0 70,-1 1 81,1-1-56,-1 3-53,1 0-6,0 1-19,1 0-57,-2 1 4,1-1 27,0 0-33,-2 1-3,1-2 0,-1 2-3,1-2-3,-1 1 6,-1-2-2,0-1-4,-2 0 3,1-2 3,-1-1 3,0-1-3,-1 0 6,0-1-6,-1-1 0,0 0 2,0-1 49,0 0 64,0 0-17,0 0-56,-1 0 2,0-1-38,1-1 0,-1 1 2,0-1 0,0 0-2,-1-1 30,-1 0-30,1-1 2,0 1 29,0-2-4,-2 0 21,0 0 1214,1-1-1268,-2-2 0,-2 0-666,-1-3-158,-5-1-304,-1-2-809,-2-1-1906,-1-2 13673,0 2-7640,36 30 1,-21-17-1,27 24 1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2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921 0 13574,'-35'25'577,"1"-1"-370,14-9 26,-5 3-1,-3 2-106,-3 0-36,-2 2-48,-1-1 2,-1 1-41,1 1 0,0-1 3,0 1-4,1 0-2,-1 1 0,0 1 3,-1 1 42,0 0-39,-1 0 2,-1-2 28,0 1-30,3-2-6,1-2-3,3 0-5,5-3 8,3-2 8,3-3 26,3-2 2,2-1-27,2-1-4,0-2 1,2-1-1,1 0-5,1-2-11,2 0 3,1-1-29,2-1-24,0-1-9423,2 0 9484,11-4 0,-7 2 0,8-2 0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2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672 0 10289,'5'11'1465,"-1"-2"-922,-4-9 2106,0 0-2383,-4 5-106,0-2-34,-5 4 33,1-1-7,-3 1-54,-1 2-12,-2 0 21,-2 3 16,-3 2-17,-3 2 26,-3 3-9,-2 1-33,-2 0-3,-2 3-34,-2-1 34,0 1-34,-2 1-45,1-1-5,0 1-3,2-2-3,1-1 0,3-2 3,2-1-5,3-2-29,2-1-19,3-1-9,2-2 26,1 0 30,3-1-44,1-1 14,2 0-9,1-1 45,2-1 3,1-1 5,0 0 3,1-2-11,1-1-33,-1-1-575,2-1-22,1-1-7591,1 1 8221,2-6 0,-1 4 0,2-3 0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3.8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1 15246,'-12'41'425,"0"-5"-363,-1-20-17,0-1-9,0 1 9,-1-1 0,-1-1 8,0 0-11,-1-2 3,0 0 16,0-1-16,-2-2 3,1 0-48,0-3-664,0 0-78,2-2-190,1-2-421,3-1-1503,2-1 2856,3-2 0,3 1 0,1-1 0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4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30 132 15932,'-14'40'-221,"2"-5"131,10-24 82,1 0-46,0 0 10,1-1 7,0-2 29,0 0 8,1-2 0,1-1 0,2 0 3,1-1 2,1-2 40,0-1 36,2 0-11,1-1 3,3 0-65,1-2 1,2-2-9,2-3-62,1-2 54,0-1-57,0-1 12,0-1 45,-2 1 5,-1-1 3,-1 1 3,-3-1 50,0 2-8,-3 2 0,-2 1 25,-3 3-17,0 1-48,-3 2-794,1 0 520,-1 5 135,0-1 134,0 4 5,0-2 40,0 2-39,0 1-4,0 2 1,1 0 0,1 1-3,2-1 0,1 0 6,2-1-6,1 0 44,2-1 1,3-1 42,1 0-6,3-2 0,2-2 26,3-1 8,2-1 11,2-1-45,2-3 25,1-3 1,-1-4-29,-2-1 82,-2-2-1,-4-1-8,-3 0-11,-4-2 0,-2 0-25,-2-1 8,-2-1-8,-3-1-28,-1 0 67,-3 0 98,0 2 98,-1 2-123,-4 1-90,-2 2-75,-2 1-54,-1 3-8,1 0-42,0 3-56,2 2-56,1 1-39,3 2-26,-1 0-16,1 0-14,-2 2 67,-2 3-179,0 4-303,-1 2-137,2 2-285,2 1-194,2 0-372,2-1-490,6-1-734,2-1 12706,4-3-7373,-3-56 1,-3 37-1,-5-42 1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5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223 1 15092,'-21'58'140,"1"-5"31,4-19-65,0 1-44,-1 0-60,0 1 10,-1-2 30,1 0-34,1-1 0,1-2-2,2-3 0,2-4-6,3-4 0,1-5-37,3-4 37,1-2 0,1-4 81,1-1 51,1-2 691,0-1-823,0-6-145,2-1-93,1-5-82,3-2 57,4-2-6,3-3-111,3-1-96,4-1 0,2 1 145,1 1 231,0 3 30,-2 2 58,-2 4-58,-5 3-11,-2 3-20,-3 2-17,-2 1 37,-2 0 81,-1 0 61,-1 1 82,0 1 32,1 1-69,-1 1-33,0-1 8,0 2 81,1 0 71,0 0-18,0 1-117,1 1-8,0 1-37,2 0-19,0 1-34,2 1 0,1 0 44,4 0 18,1 0-6,4 0 22,1-2-5,1-1-3,0-3 39,2-1-22,0-2-14,1-1 17,0-1-4,1-4 4,0-2 16,-2-5 20,-3-1-2,-2 0 35,-4 0-10,-3 0 2,-4 1 0,-2 1 199,-2 1 64,-2 2-100,0 0-138,-1 1-38,-3 1-15,-1 0-28,-3 1-8,0 1-17,1 1-37,0 1-5,0 2-28,-1-1-120,1 1-20,-2 0 28,0 3 42,-3 1 62,-1 5-1,-2 1-44,1 2-6,0 1 6,2 0-9,2 1 4,3-2-12,1 1 8,3-1 0,1 0 9,1 0 20,1-1-21,3-1 1,3 0-8,5-1-449,3-2-134,6-1-263,4-1-319,5-3-410,5-1-618,3-1-1280,3-3 3534,-4-1 0,-15 0 0,-8 1 0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4:46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79 103 16472,'-23'36'104,"3"-4"-104,11-18-42,2 2 39,1-2-33,1-1 36,1 0-9,2-3 1,0-1-3,1-2-59,1-1 70,0-2 0,0-2 733,0-1-716,0-6-17,2-1-238,2-6-98,4-2 11,3-4-64,1-3-73,3-3-36,1 0 94,0 1 242,0 2 126,-2 5-18,-2 4 1,-3 4-45,-2 4-47,-3 2-34,-1 1 89,0 1 90,0 0 171,0 0-98,2 2 5,0 0-14,0 4 26,2-1 44,-2 2 9,3 0-87,-1 0-48,1 1 74,2-1 4,1-1 24,4-1 24,2 0-56,3-2 57,3-1-37,3-1-11,2-1-85,3 0 4,4-3 84,3-2-20,1-5-6,0-1 87,-5-1 59,-7 1 31,-6 0-48,-7 1 0,-5 1 169,-4 0-43,-2 1 48,-2 0-54,0 1-78,-1 1-53,-1 0-36,-2 0 11,-1 3-45,-3-1-79,1 3-33,0 0-78,0 1-6,-1 0-11,-1 2 58,-2 1 32,-2 5 2,-1 2 0,-2 2-2,2 3 2,0 1-31,2 2 26,1 0-29,3 1-5,3 0-11,2 1 11,1-2 34,2-1-37,4-1 39,2-1-27,7 0 33,3-2 5,3 0-5,4-2-266,4-2-310,3-2-225,2-2-378,3-3-919,-1-1-1696,-1-5 3794,-5-1 0,-13 0 0,-6 1 0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2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403 0 16209,'-21'41'213,"1"-6"-180,8-24-27,0 1 39,1 0 44,0 0 23,0 1-5,1-1-1,0 0-27,0 1 10,-1-1 9,0 1-19,0 2-18,-1 0-19,0 1 11,-1 2-8,-1-1-36,0 2-1,-1-1-2,1 2-1,-2 1 4,2 0 24,-1 0-27,1-1-6,1 0 0,1-1 3,0-2 30,3-1-33,0-3 3,1-1-3,2-2 0,1-3 6,2-1 38,-1-1-38,2-1-6,0-2 3,1 0 0,0-1-3047,0 0 1515,3-4 42,3 1-305,4-4-1627,5 0 13249,1 0-7373,-33 16 1,18-10-1,-27 13 1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3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515 1 14873,'-23'20'42,"4"-3"-103,9-9-4,3-1 57,-2 1 8,1 0-3,-1 0-5,0 1 5,0 0-33,0 1 27,-1 1-2,-1 1 11,0 0-6,-1 1-55,1 1 61,0-1 117,0 1 51,0 1-5,-2 0-23,0 1-6,-2 1 17,0 2-16,-1 0 24,-1 2-7,1-1-29,-1 1 0,1 0-25,0-1-3,0-2 12,0-1 16,0-1-17,0-1-11,1-2-33,0-1-62,1-1-31,3-2 31,1-1 0,3 0 45,1-1 5,0-1 4,2-2 18,0-1 7,2 0 2,0-2-1540,1-1 132,5-5-502,2-1-1545,6-7 13204,3 2-7434,-29 25 0,15-14 0,-25 21 1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4.9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1 15996,'-23'25'79,"3"-6"-71,11-18 28,-1 0-2,0 0-31,0 0 0,0 0 2,0-1 1,1 0 2,1 0-2,2 0 36,0 0-6,2 0 9,0 0-42,1 0 2,0 0 1,1 0 772,1 0-817,3 3 39,1-1 6,4 5 2,1-1 40,2 3-43,1 0 29,0 0 47,0 1-22,1 1-23,0 0-27,1 2-4,1 0 1,1 0 30,0 1-27,1 1 41,0 0-13,1 1 5,-1 1 19,0 0-8,1 2 1,-1-1-21,0 1-33,1-1 3,-2 0 3,2-1 30,-2-1-28,-1-1-2,1 0-3,-2-1-3,0 0 5,-1-1 49,-1 1-21,-2-1 20,0 1-11,-2-1-33,0-1-1,0 1-2,-1-2 2,-1 0 29,1-2-29,-2-1 0,0-1 26,0-3-28,-1 0 2,-1-1 0,0-1-2,-1-1 0,1 0 2,-1 0 0,0 0-2,0-1 0,0 2-4,1-1-2,-1 0 0,1 0 3,-1 0 6,0 1-1,1-1 28,-1 0 1101,0 0-1033,0-4-34,-1 1-70,1-4-9,-1 2-94,1-2-250,-1-2-120,1-2-196,-1-2-267,1-1-458,0-2-1793,2-2-1783,1 1 14800,1-2-7373,-12 72 1,7-46-1,-9 55 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5.9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213 505 17382,'-26'-7'-50,"3"1"5,11 6-67,0 2-22,-3 3 52,2 3 32,-2 3-3,0 4-9,0 0 1,1 2-18,2 1 6,1-2 31,2 1-2,2-2 35,2-1-27,1-1 27,2-2-61,0-1-36,2-1 36,0-1 17,0-1-9,0-2 17,3-1 40,1-1-1,1 0 6,2-3 34,1 1-26,1-1 107,2 0 0,1-4-20,2-2-33,2-5-54,1-4 45,3-2-53,0-3-123,0-2 36,-1-2-56,-1-4-5,0-3 67,0-5 19,0-3-72,1-4-34,-1-4-9,-2 0-27,0-4 159,-2 1 45,-1 2 53,-2 4 90,-2 6 17,-2 8 25,-2 6 179,-3 7-135,-1 6-69,-1 3-45,0 4-29,0 1-349,0 2 104,0 6 133,-1-1 26,-1 6 96,0 0-52,-2 3 1,0 5 148,-2 3-8,-1 4-17,-1 5-56,-3 3-19,1 3-23,-2 1 0,1 0-17,-1 0-53,1-2 0,0 1 0,2-1-11,2-1 2,1-2 1,1-2-34,2-3 31,1-2-23,2-3 26,0-3-37,0-2-36,0-4-51,3-3 0,0-3-106,4-2-467,1-3-104,3 0-115,2-2-483,4-4-278,4-5-474,2-6 2159,0-3 0,-9 7 0,-6 4 0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5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15030,'36'-4'129,"-1"2"-123,-11 3 41,1-1-47,-1 0 0,2 0 0,-2 0 6,0 0-6,-2 0 36,-3 0 1,-2-1-35,-3-1 7,-2 1 36,-3-1 8,-2 0 8,-3 0-7,-1 2 567,-2-1-800,-5 1-345,1 0-324,-5 1-620,2 0-1466,-5 1-1280,1 1 14044,-7 1-7373,43-9 1,-26 6-1,34-8 1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7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1 16632,'-13'44'-6,"2"-6"-2,4-24-45,2 0-17,1 0 16,1-1 10,2-1 2,0-1-23,1 0 57,0-1 5,0 0-5,2-1-1,1 1-44,2-1 0,3 0-737,0-1-201,3-1-485,0-2-759,4-2-1819,1-1 4054,0-2 0,-5 0 0,-4 0 0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7.7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182 1 12025,'14'3'2115,"-3"-1"-1418,-11-2 471,0 0-1168,-26-1-93,14 4-13,-21 2 33,20 6 20,-2 1 19,0 3-11,1 0 40,0 1-40,2 0 37,1 0-57,1 0 12,3-1-9,1-1-8,2-1-11,3-1 28,-1-1 17,2-2-26,0 0 0,2-1 62,1 0-2,2 0-4,2 0 6,-1-1 0,0-1 0,-1 0 42,-1-1 14,-1 0-3,-2-3 26,0 1 19,-1-2 134,0 0-873,-4-1-238,-1-1-365,-5-3-991,0-3-2502,-2 0 14567,-1-7-7373,36 29 1,-22-18-1,29 24 1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7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11807,'0'0'0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08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51 14355,'7'-27'474,"-6"5"-474,-14 21 36,-3 0 17,-2 1 0,-1 0-44,0 1 55,0 1 6,1 1-25,2 0-42,1 1 58,1-1 37,2 1-8,0-1-90,1 2-45,1-1-61,-1 3-37,2 2 0,-1 1 17,1 2 3,2 2-3,2-1 20,2 2 41,1 0 20,2 0-8,0 0 53,4 1-36,1-1 30,5 0 6,1 0-8,2-1 5,1 0 3,0-1 25,1-2-16,-1 0-4,0-2 32,-3 0-35,-1-1 43,-4-1 0,-1-2 25,-3 1 48,-1-2-4,-1 0 49,0 0 5,-3-1-34,-3 0-27,-5 0-26,-3 0-28,-1-1 0,-2 0-8,0-1-9,1-1-36,1 0-338,2 0-99,2-2-182,2 0-283,3-3-546,2-1-1453,1-1 2901,2-1 0,0 2 0,1 3 0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374 1 14283,'-63'71'-28,"9"-7"39,35-33 87,0 0-39,0 0-57,2 1-2,0-1 3,1 1 3,1-2 58,0 2 17,1-3-2,-1 0-43,2-3 1,-2-2 24,3-3-8,-1-2-8,3-4-34,0-3-5,3-3 2,2-2 74,1-4 16,3-1 364,1-2-614,0-3 18,0-2 126,0-4-46,0-1-7,0-2 8,0 0-37,0-1-36,0 0-53,1 1-45,4 0 0,3 0 36,3 1 54,3 0-12,3 0-305,3 0 45,3 1 19,1 1 161,1 1 133,0 1 88,1 2-4,-1 0 6,-1 1-5,-3 1 2,0 0 6,-3 3-44,-1-1 44,-2 1-45,-3 0 42,-3 0 3,-2 0 101,-4 0 53,-1 0-101,-2 2 0,0-1 101,0 3 37,0 0-9,0 1-12,0 2 38,-3-1 56,-1 1 49,-5 1-69,-2 0-110,-4 1-8,-1-1 17,-3 0-9,0 1 9,1-2-118,0 1-25,3-1-61,2-1-1,1 0-47,4 0-26,0 0 1,4-1 36,1 0-45,1-1-28,2 0 99,0-1 19,0 1-9,0 1 14,3 0 48,1 1 0,6 0 126,2 1-17,5-2-19,4 0 8,5-1-42,4-1-22,5-1 55,4-1-52,0 0 27,1-1-19,-2 0 16,-3 0-52,-2-2-9,-3 0-9,0-3-19,-3-2 28,0-1 45,-3-2 36,-2-1 9,-2-1-9,-2-1-19,-4-1-9,-2 0 37,-2 0 36,-4 1 8,-2 2 26,-2 1-9,0 1 34,-2 1 55,0 2-2,-2 0-61,0 2-71,-2 0-64,-2 1-31,0 1-5,0 1 0,0 0-6,1 1-54,-1 0-24,1 0-28,-1 0-18,1 1 26,-1 1 98,-2 2 34,0 3-28,-1 1-6,1 2-37,-1 1 29,2 1-37,0 0-8,1 0 19,0 0-19,2-2 42,1 1 2,1-1-52,2-1-18,-1-1 26,1-2 42,3 0 8,4-1 3,4 0 0,3-1-224,5-1-238,4-2-59,4 0-52,3-1-67,1-1 125,0-3 190,-1-2 99,-2-3 72,-2-1 81,-3-1-36,-1 0 109,-3 0 44,-3 1 85,-3 0 423,-4 2 134,-3 3-92,-2 1-126,-3 0-57,0 3 676,-1 0-1104,-2 5 17,0 0 70,-2 5-34,-1-2-36,0 3 0,-2 0-36,2 1-9,-1 0-8,3-1 19,1-1-11,2 0 9,0-2-9,2 1 40,4-2 5,5 1 8,4-1-2,5-1-6,5-1-222,5-3 1,4 0 140,3-1-143,0-1 45,2-2-79,-2-2 177,-2-2 81,-4-1 3,-5 1 95,-5 0 73,-5 1 8,-6 1-20,-3 1-16,-3 1-8,-2 0 16,-1 2 994,0 0-1349,-4 4 97,3 0 57,-3 4-3,3-1-1,0 0 46,0 0 5,1-1 3,2-1 0,1-1 39,3-1 51,3-2 5,2 1 40,1-1-4,1-2 9,0-2 62,-2-2 22,-2-2-25,-3-1-6,-3-1-53,-1-2-20,-3-1-25,0-1-33,-3-2-62,-3-3 0,-6-1-70,-3-1-244,-5 1 18,0 1-136,-3 1-86,1 4-263,-1 4-557,2 5-749,2 2-1598,3 6 3685,3 3 0,6-1 0,3 0 0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20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402 0 17183,'-11'46'182,"0"-7"-137,0-23-11,0 2-29,-1 1 1,1 2 0,0-1 5,2 0-3,-1-1 26,0-2-26,1-1 1,-1-1 27,1-1-2,1-2-34,0 0-6,1-1-22,1 1 28,0 0 112,-1 0-34,2 0-33,-2 1-39,0 0 27,0 0-21,-2 0 38,1 1-5,-1 0-37,0-1 26,0 0-26,1 0 29,-1-1-4,0 0-24,1-2-1,1-1-5,0-1 0,1-1-1,1-1 4,1-1 0,-1 1-6,1-1-3,0 0-6,1-1-33,-1 1 37,0-1-1,1 1 3,-1 0-2,0 1 2,1-1 0,-1 0 3,0 1 3,0-1-3,1 0 0,0 1-11,-1-1 2,1-1 1,1 0 0,-1-1-1,2 1-24,-1-1 27,1 0 0,-1 0 6,1 1 3,-2 1-3,2-1 6,-1 2 27,0-2 29,1 1 8,-1-1-11,0-1-23,1 0-30,0-1 2,0-1-75,0 0-619,1-6-115,2 1-170,1-6-270,5-1-498,4-3-1476,4-4 13045,0 0-7496,-38 51 1,20-30 0,-31 41 0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21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0 15069,'20'39'45,"-4"-7"-36,-16-23-7,0-1 35,0 0-1,0-2 9,0 1 17,0-2-18,-1 2 18,-1-1 11,-1 0-31,0 0 14,-2 1 14,-1 2 106,-1 0-33,-1 3-11,-1 0-18,-1 3 1,-1 0-45,-1 2-33,-1 0-35,1 0 4,-1 1 30,0-1-27,1 0 24,-1-2 12,2 0 45,1-2-37,0 0-45,1-2 26,-1 0 36,1-1 20,0 2-57,-1 0-24,0-1-1,0 1-2,-1-1 2,2 0 34,-1 0-34,2-2 4,0 1 21,2-1-24,0-2-1,0 0-5,2-1-3,-1-1 0,2-1 0,0-1 45,1 0-43,0 0-2,-1 0-5,1-1-1,0 0 1,1-1 7,0 0 32,0 0 2,0 0-733,1 0 697,-1 1 140,1 0-137,1 1-3,-1-1 0,1-1-6,0 0-69,0-1-65,2 0-683,-1 0-15,3-1-438,2-2-579,5-4-1474,4-5 13159,1 0-7373,-43 24 1,24-13-1,-36 21 1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23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62 1 15215,'-18'11'-3,"2"-2"0,13-9-2,0 0-4,-1 0 1,0 0 8,1 0 42,-1 0-6,1 0 9,1 0 283,1 0-328,0 1 425,3 2-198,0 2-182,3 2-9,0 0 18,1 1 7,-1 0 26,0 0-6,0 0-2,-1-1-18,1 2-8,-1-1 17,1 2 26,1-1 13,1 3-22,0-1-43,1 1-38,-1 0-3,1 0 2,-1 0 37,1 0-33,-1-1-1,0-1 1,-1 1-1,1-3-5,-2 1 0,1-1 5,-2-1 54,1 0-20,0 0-6,0-1-30,0 1-4,-1-1-2,1 0 3,0 1 3,0-1 2,0 0-5,0 0 0,0 1 2,-1-1-5,2 0 3,-2 1 3,1 1-3,0-1-1,0 1-2,-1-2 3,0 1-3,0-2 3,-1 1 0,1 0 2,-1-2 1,0 1 0,-1-1-4,0-1 1,0 0 0,-1 0 0,1 0 2,0-1 1,0 1-3,-1-1-3,0 0-6,1 1 1,-1-1-1,1 1 3,0 0-2,0 0-1,0 0 3,1 0 0,-2-1 1,0 0 2,1 0-3,-2-1 3,2 0-6,-2 0-25,2 0 31,-1 1 37,1 1-37,1 1 3,0 1-1,1 0-2,0 2 6,0-2 0,0 1-1,-1 0 32,0-1-37,0 1 2,0-1-2,-1 0-8,0-1 5,-1-1-2,1 0 2,0 0-3,0-1 1,-1 0 2,1 0 3,-1-1 3,0 1-1,0 0 12,-1-1-44,1 0 30,-1 1 103,0 1-58,0 1-42,0 2 2,2-1 1,-2 2 0,1 0-1,0 1-5,-1-2 0,1 1 0,-1-2-3,1-1 3,0 0-5,-1-1-4,2-1 1,-1 0-3,0-1 700,-1-1-583,2-2-106,-2-1-182,1-1 8,-1 1 18,0 1-788,0 0 784,-2 2 57,1 0-76,-1 0 181,2 2 312,0 1-126,0 2-138,0-1-39,2 0 76,-1 0 45,0-2-37,1 0-56,-2-1-3351,1 0 2051,-1-5-1718,-1 1-672,-1-5 13481,-2 2-7373,7 15 1,-4-9-1,7 13 1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24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15125,'29'9'93,"-2"-1"-93,-14-5-6,1 0 3,0-1 3,1 1 0,1 0 0,1 0 0,-1 0-2,0-1 2,-2-1 0,-1 1 8,-2-1 45,-1 0-8,-1-1 17,0 0 55,0 0 34,-2 0-27,1 0-18,-2 0 54,-1 0 61,-2 0 17,0 0 179,-3 0-532,2 0 79,0 0 36,3 0 61,2 0-52,3 0 36,2 0-37,0 0 0,-1 0 29,0 0-32,-4 0 1,-1 0-6,-1 0-246,-3 0-1367,-1 0 216,-8-1-749,-1-1-1894,-10-1 4040,2 0 0,5 1 0,4 1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6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17340,'7'49'339,"-1"-8"-339,-7-30-3,-1-1-30,1 1-4,-2-1 29,2 1-1,0-2 1,0 1-37,1-1 37,-1-1-71,1-2-103,0-1-478,0-2-208,0-1-210,1-1-278,3-1-201,3-2-481,4-5-1807,1-2 3845,7-9 0,-11 10 0,2-4 0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0 17108,'-12'41'-56,"0"-5"47,5-22 9,-2 2 6,0 0 2,0 1 29,-1 0-3421,-1 1 3429,1-1 8,-2-1 0,0-1-2,-2-1-15,0 0-36,-1-3-227,-2-1-109,-1-2-114,-2-1 3248,-1-3-3786,0-2-567,-2-2-2110,0 0 3665,2 0 0,9 0 0,4 0 0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36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172 134 17290,'7'-21'-53,"-2"4"53,-7 12-3,0 1 3,-1-1 8,0 1-2,1 1 2,-1 0 23,-1 1-28,1 0-6,-2 0 0,0-1-67,-1 1-8,-1 0 5,-1 1 20,-1 0 8,-1 0 3,0 1-20,0 0 26,0 0 30,2 0-2,0 0-45,0 0 44,1 1 7,0 1-1,0 0-42,1 0 39,0 1 4,1-1-4,-1 0-28,2 0-27,1 0-12,1-1-129,1 0-55,0 0 131,1 1 126,0 1 81,0 1-36,-1 1-45,0 2-62,1 0 9,0 0 47,0 0-2,0 0 0,0 0-1,0-1-27,1 0 36,2-1 5,1-1-5,0 0 0,1-1 34,2 0-28,0-2 38,2 1 26,1-2-8,-1 0 19,2 0 6,-1-2 19,0 0-10,-2-3 10,-1 0 0,-3 0-19,-1 0 11,-1-1-64,-1 1-3,-1-2-31,0 0-37,0 0 37,0-1-5,0 0 2,-2 1 3,0 0-6,-2 0 3,0 1 3,-1 0-5,2 1 5,0 1 5,1 2-2,1 0-48,0 1-25,0 1 20,-1 0-3,0 0 0,1 0-230,0 0 70,0 2 171,0 2 39,-1 4-61,-1 3-15,1 0-2,0 3 28,1-2 50,0 1-75,1-1 75,3 0-33,1-2 30,3 0 0,2-2-38,1-1 44,2-1 53,0-3-45,1 0 90,0-2 9,2-1 16,-2-3 28,-1-1-19,-2-4 2,-2-1 6,-2-1-50,-1-1-48,-4-1 19,1 0-16,-2 0-37,0-1 46,0 1-21,-1-2-24,-1 1 2,-2 1 31,-1 0-6,0 2 6,0 1 14,-1 2-47,1 2 35,0 2-41,0 1-3,1 1-53,1 0-62,-2 1-61,1 0-9,-1 0 0,-2 1 42,-1 3 20,-1 1-549,0 4-274,0 2-432,1 1-543,2 1-1322,1 0 13073,2-1-7969,37-46 0,-26 29 0,27-36 1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39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381 79 16178,'-30'-7'3,"3"2"59,11 5-54,0 0 0,-1 0-2,-1 0 47,-1 2-44,-1 1 35,-1 4-35,-1 1-9,0 2 0,0 3-37,0 0 4,2 2-4,1 0 4,3 0-12,1 1-8,3-1-9,3 1-19,1-2 3,4 0 41,0-1-16,3-1 19,0 0-10,1-1 7,0-1 37,2 0-45,1-1 45,2-1 3,3 0 42,2-2-42,2 0 67,3-3 11,2 0 9,4-2-37,3 0-53,3-3 8,1-2 54,1-3-54,0-3 45,-1-2-5,-1-2-48,-1-1-123,-1 0 78,-3-1 42,-2-1 3,-4 0 53,-3 0 34,-3 0 11,-5-1-45,-2 1-47,-2 0-6,-4-2-48,-2 2 46,-4-1-43,-3 0-3,-1 2 48,-2 2 0,1 2-45,0 2 9,1 2-26,1 3-52,0 2-29,1 2-17,0 1-8,0 2 34,0 3 27,-2 4-419,2 3-255,0 2-183,2 2-215,4 1-431,2 0-221,4 0 1831,6-2 0,-5-6 0,5-4 0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0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0 14549,'-6'44'232,"-1"-6"-159,-3-23 42,0 2 19,-3 1 34,0 2-62,-3 2 4,-1 1-32,0 1-5,-2 0-65,2 0 26,0-1-31,1 0-3,0 0-3,3-1-39,1 0 31,2-3-23,1-1-11,2-1 37,1-4-29,4-1 1,-1-3-17,3-1 0,-1-4 16,1 0 37,0-3 986,0 0-986,0-5-45,0 0 0,0-5-16,0 0 52,1-1-69,1-1-29,1 0 18,2 0-9,1 2-9,2-1-33,2 2 51,1 0 36,3-1 8,2 1 39,2-2-5,1 2-23,1 0-2,1 1 30,-1 1-2,-1 2-3,-2 0-59,-2 2 25,-3 0-17,-3 2-27,-2 0 83,-1 0-55,-2 0-40,-1 1 39,1 1 62,-1 2 90,0 2-37,0 2 20,0 1-12,0 2-16,-1 1-39,-1 1 47,0 0 28,-1-1 62,0 1 25,0 0-34,0 0-2,-2-1-9,0 0 12,-2-2-21,-1-2 18,-1-1 28,0-1 41,-1-2 62,-1-1-30,-2 0-15,-3-2-86,-2 0-37,-3-1-42,-4 0-19,-1 0-29,-2 0 1,0 0-3,2-2-3,2 0-6,3 0-2,3 0-43,4-1-30,3 2-420,4-1-42,1 1-4165,2 1 3079,8 0-1233,3 0 2862,8 0 0,-7 0 0,-3 0 0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1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83 15299,'6'47'84,"-2"-6"-50,-5-23 2,-1 0 9,0 2 16,-2 0-24,0 1-37,-2 1 33,0 0-21,-2 1 21,0-1-27,0-1 47,-1-1 11,1-1-10,-2-2-1,0-2 17,-1-2 0,-1 0-9,-1-3 12,1-1 22,0-1 127,0-2-12,2-2-26,1-1-52,1-2-31,1 1-23,1-2-8,-1 0-28,1 0-5,0 0 7,1 0-35,0 0-1,1 0-8,-1-2 0,1 0-36,0-3-15,0-1-47,1 0-25,1-1-70,0-1-81,2-1-121,1 0-31,3-2-36,4 0-36,3-1-121,3 0-84,2 0 8,2-1 88,0 1 83,1-1 124,-1 0 89,0 1-14,0-2-31,0 2-55,0-3 156,0 1 171,1 0 84,-1-1 8,0 0 1,-1 2 220,-1 0 499,-2 3-44,-2 1-113,-1 1-126,-3 2-39,1 0-53,0 1-73,0-1-36,2 0 0,1 1-12,1-2-33,1 0-37,0-1-47,1 0-17,1 0-53,0-2 44,1 1 12,-1 0-14,0 0 59,-2 0 22,-2 1 11,-2 0 34,-3 2 69,-1 0 1,-1 1-8,-3 1-29,0 0-86,-1 0-90,-1 0 25,0-1-34,0 2 4,0-1 50,0 2-45,-1-1-70,-2 1 0,-1 0-45,-2 1-17,-1 0-8,-2 1-19,-1 0 44,-1 0-8,-1 0 11,-1 0-20,2 0 17,-1 0-25,1 1 9,1 1-1,0 2-28,0 1 4,1 2 16,0 2 8,0 2 59,1 0 0,1 3 3,1 0-36,3 1-51,1 0 51,0 0-1,4 0 35,3 0-1,4-1 3,8 0 61,3-3-7,5-2-54,4-3-292,4-3-366,2-2-280,4-5-224,0-3-359,-1-5-691,-2-3-1408,-5-2 3620,-8 2 0,-10 5 0,-6 4 0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1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12871,'42'15'84,"-4"0"-84,-14-6-1005,2 1-331,0 1-834,1-1 2170,-5-1 0,-8-3 0,-6-3 0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1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8 16615,'-28'-6'-230,"1"5"169,11 12 16,-1 2 11,2 1-27,0 1 8,2-1-37,4 0 12,1 0 5,5-1 39,1 0-11,1-1 1,1 0 35,0 0 9,2-1-36,2 0-3356,5-3 3260,1 0-475,4-3-217,2-2-366,3-1-868,3-2-2125,2-3 4183,-2-2 0,-8 0 0,-5 1 0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1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 2 10440,'15'16'2081,"-3"-2"-1176,-12-14 1688,0 0-2294,2-14-69,-1 11-107,1-11-61,-2 14 8,0 0-107,-1 1-103,-3 4 107,-3 2 30,-4 7 3,-4 3 42,-3 3-34,0 4 29,0 1-37,0 1 0,2 1 0,0-1-9,2 1-36,1-1 12,3-2 24,1-2-52,3-2 22,1-2 36,3-3-25,0-1 25,1-3 3,1-2-398,0-2-212,0-3-168,0-1-2936,0-2 1455,0-8-692,0-1 2951,0-7 0,0 7 0,0 3 0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2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13120,'41'-3'101,"0"0"-98,-11 3 5,2 0-8,2 0 8,0-1 93,-1 0-38,-1 0-55,-2-2 0,-3 2 26,-3-1 30,-3 1-19,-3-1 8,-2 2-41,-2-1 21,-3 0-22,-2 0 71,-1-1-12,-3 1 156,-2 0 169,-1 1 2441,-1-1-2838,-5 2-138,0 2 22,-5 3 31,-2 4 26,0 1-26,-2 3-3,1 0 57,2 1-21,2 1-7,3 0 24,1 1 4,3-2-12,0 0 37,1 0-29,1 0-16,3-2 45,2 1 2,3-1 0,2-1-36,2-2 42,1-1 9,0-1-9,0-2 0,-2 0 0,-1-1-9,-3-1-19,-3-1 28,-1 0 115,-3-2 255,0 1 428,-1-1-549,-2 0-249,-2-1-53,-4 0 44,-5-1-52,-3-1 27,-2 0-36,-1-2-582,1 0-149,1 0-274,1 0-549,2-1-1658,4-1-1100,2 1 14212,2-2-7402,79 27 1,-56-19 0,58 22 0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4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0 12389,'-30'0'280,"5"0"17,19 0 64,1 0 1,0 0-110,2 0 0,-1 0 53,1 0 26,1 0-54,0 0 1305,1 0-1661,1 2 79,1 1 219,1 3 10,2 3-173,3 2-53,0 2 0,2 1 0,0 2-3,1-2-3,0 0 3,1 1 0,0-2-3,0 2 3,-1 0 0,-1 0 0,0 0 3,-2 0 0,0-1 5,-1 1-5,-1-2 0,0-1-3,-1-1 0,-1-2-3,1-1 0,0-1-2,0 1 2,1 0 3,-1 0-3,1 0 0,-1 0 0,2 0 3,0 0-2,0 0 2,0-1-3,0 0-3,0 0 3,-1-1-2,2 1-1,-2 0 6,1 0 0,0 0-3,-1 1 3,1 1 3,-1-2-3,0 0 3,-1-1-3,0-2 3,-2-1 2,0-1 4,0-1-1308,-1-1 702,0-2-162,1-1-403,1-4-448,-1-2-538,1-4 2148,-1 1 0,-1 3 0,0 4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6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1 15372,'8'56'126,"-2"-8"17,-6-25 25,0-1-90,-2-1-42,0 2-36,-4-2-28,1 0 28,0 1 0,-1 0 45,0 1 0,-1 0-37,0 1 37,-1-1-8,0 1-35,-1-1 7,1 1-9,-2 0-9,1-1-24,0 0 33,0-1 0,2-1-6,0-1-47,2-2 0,1-3 50,1-2-3,0-4-2,2-3-65,0-1-235,1-3-3736,0 0 3179,-1-10-2444,1 1 3309,-3-8 0,2 9 0,0 0 0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5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0 466 16005,'49'-44'151,"-3"4"-115,-10 19-2,2 0-26,1-2 26,0-1 2,2-2-27,-1-2-1,0-1 28,-1-1-2,-3 1-26,-3 0 54,-3 2-62,-5 2 6,-4 4 38,-5 3 46,-4 5-3,-5 4-17,-3 4-70,-2 3-686,-2 1 199,-2 4-76,-2 2-98,-3 5-294,-4 3-493,-1 4-624,-2 2-1313,-1 2 3385,3-3 0,5-7 0,3-4 0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6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0 15786,'2'39'205,"-2"-7"-144,-5-23 12,-2-2-20,0 0-11,1 0 3,1-2-37,-1 0 29,2-1-4,-1 0 40,0-1-3,0 0 9,-2-1-79,0-1-451,-2 0-151,0-1-219,-1 0-102,-1 0-324,2 0-878,0-1-2176,3-2 4301,1-2 0,3 2 0,1-1 0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7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15030,'41'31'37,"-5"-4"-74,-21-13 37,-1 0 0,1 1 9,-1 0-1,0-1 45,1 0-50,0-1 0,1-1 47,0-1-47,0-1-3,1 0 53,-1-3-53,1-1 0,-2-1-529,1-1 8,0-3-145,0 0-138,0-1-246,1-3-625,-2-2-1178,0-5 2853,-2-2 0,-6 5 0,-2 2 0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7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380 1 15540,'-8'49'585,"-2"-5"-445,-7-26-70,1 1 11,-1 0-2,2-1-26,-1 1-50,1 0 5,0 0 37,0 1-40,1-2 40,0 1 6,0-2-7,-1-1-7,1-2-4,0 0-24,0-1 27,-2-1-27,1-1-4,0 0-5,0-1-5,2-1-40,0-1 3,3-1-11,2-1 16,1 0-16,1-1-412,2-1 199,1 0 0,-1-2-101,2 2-50,0-1-67,1 0 72,-1 2 116,2-1-120,0 2-135,0 0-202,0 0-510,0 1-196,0 0-227,1 0-122,1-1 1808,1-1 0,-1-3 0,0 0 0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8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0 15263,'1'46'445,"-2"-7"-330,-5-26-26,0-1-27,-3 1-57,0 0 32,-1 0-29,0-1 45,0 0 1,-1-1-1,1-1-11,-1-1 3,1-2-9,-1 0-36,0-1-319,1-1-230,0-2-148,1-1-56,2-1-329,1-1-760,3-1-1963,1-4 3805,1-1 0,1 1 0,0 1 0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8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12440,'13'2'2288,"-3"0"-1611,-10-2 1323,0 0-2132,2 1-81,-2 0-58,2 1 5,-1-2 19,1 1 239,2-1-594,3 2-395,4 0-496,4 0-783,4 1-2045,2-2 14151,-2-1-7373,-61-7 1,36 6-1,-49-6 1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9.0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12325,'53'20'2457,"-51"-12"1,-2-10-1,-37-6 1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49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0 11863,'4'5'2688,"0"-2"-896,-4-3-1878,-38 2-304,25-1-668,-29 3-544,34-2-1649,1 1 3251,0 0 0,3-1 0,1-1 0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53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 13280,'-32'38'0,"7"-7"0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55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157 196 15627,'-17'-21'551,"3"4"-464,13 17-160,0-1 84,1-1-13,0 1-43,0-1-1884,-1 1 1929,1 5 114,2-1-41,2 5-28,3-2 0,1-1-45,2 0 89,0-2 37,1-1-64,0-1 11,1-1 5,-1 0-13,-1-1 33,-1-1 0,-1-2 8,-1-1-8,-2-1 0,0-1-8,-1-1 16,-1 0-11,-2-1-42,-1 0-8,0-1 8,0 0-47,-2-2 0,-3 0-6,-3 0-6,-2-1 0,-1 1-33,-2 0 39,0 2 9,1 2-9,-1 1-34,1 2 28,0 2-38,0 1 44,0 2 36,0 0-36,-1 2-34,1 1-10,-1 5-10,1 1-24,0 3 25,2 0 16,1 1 35,2 1 2,0 1 2,1 0-2,2 1-8,0-1-37,2 1 9,1-2 36,0 1-6,1-2 1,0 0-49,1-2 21,1-1 33,2-2 5,2-1 40,3-2 28,1 0-11,1-2 8,2-1-26,1-1 46,1-1-45,-1 0 16,1-1-16,-2-2 17,-1-1-9,-2-2-53,-2 1-36,-2 0 27,-3 1-27,-1-1 36,-1-2 0,0 0 11,-1 0-11,0-2-6,0 1 6,0 1 9,-1 0-1,-1 2-8,-1 0 0,-1 1 0,1 1 0,0 0 3,1 1 5,0 0 1,1 2 33,0-1-42,-1 1-328,1 0-688,0 0 954,-1 0 149,1 1 3,0 1-79,0 0-11,0 2-45,0-2-28,1 0-1392,0-1 1040,0 0 100,0 1 176,0 0 149,0 1 146,-1 0-20,-2 0-25,-1 1-12,-1 1-24,-2 0-60,0 1 4,-1-1-1,1 0-2,-1 0 5,1-1 51,2-1 10,0-1 1,3-1 452,1-1-733,0-3 34,1 0-131,0-3-104,0 2-187,0 0-368,0 1-438,0 1-348,1 1-261,0 1 11841,0 0-7373,-2 12 1,1-10-1,-2 10 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7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56 8125,'-6'-13'3181,"2"2"-2537,4 11 1308,0 0-1809,32 24 64,-16-18-17,28 18-83,-23-25-54,4-3 8,1-2-24,2-3 8,-1-1-45,1 0 5,-1-1 1,-2 2-6,0 0-53,-5 2-1,-2 2-7,-5 2-12,-4 2 11,-4 1 32,-2 0 30,-1 0 53,0 0-17,0 1 1,0-1-29,0 2 28,-1 0-30,0 0 39,0 0 16,0 0 49,-1 0 102,0 1 127,0 0 25,0 1-8,0 2-3,0 1-20,-2 4-59,-2 1-114,-2 3-73,-3 1-79,-1 2-5,1-1-3,-1 2-3,2-2-39,1-1-11,0-1 0,3-1 19,1-2-39,1-1-8,2 0 3,0-2 24,0-1 21,2 0-54,1-2-64,4-1-583,1-2-156,2-2-247,1 0-283,2-1-350,3-2-1072,2-3 807,0-1 2035,2-7 0,-10 8 0,0-2 0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56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379 115 11905,'19'-46'1566,"-2"7"-1225,-17 32 1,0 1 36,0 1 42,0 1-3,0 1-53,0 1-70,0 0-73,-2 2-64,0-1-51,0 1-72,0 0-34,0 0-8,1 0-48,0 0-26,0 0 21,-2 2 61,0 3 89,-3 3-55,-2 6 2,-4 4 71,0 4-4,-3 4-5,2 2-19,-1 4-34,0 1 8,0 2-11,1 1 22,0 0-58,1-1-1,0 0-2,1-1-3,0-2-3,1-2 3,1-2 3,1-3-3,0-3 0,1-1 0,0-3 6,1-2-3,1-1 5,0-2-2,0-2 2,0-2 0,0-1 37,1-2 17,0-2 25,2-1-1,-2 1-7,0-2-26,-1 1-11,0-1-6,0 0-2,-1 0 28,0-1-29,-1 0-30,0 0-3,-1-1-392,1 0 112,-1 0 6,0 0-18,1 0-147,0-2-146,1 0-244,0-3-257,0 0-436,2-1-1322,-1-2 2844,3 0 0,0 3 0,2 1 0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5:58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13165,'49'15'463,"-6"-3"-458,-24-12-5,3 0-28,1 0 28,2 0 9,0 0-4,0 0-5,0 0-50,-2-1 44,-1 1-39,-2 0 40,-2 0-4,-1 0 9,0 1 0,-2 0 70,1 0-33,-1 1-37,1-2 73,1 1-20,1-1-17,1 0-30,1 0 5,-1 0-8,-2 0 5,-2-1 1,-4 0 35,-3 1 21,-2-2 33,-3 2 28,-2-1 1044,0 1 303,-1-2-1596,-3 4 16,0-1 37,-5 4 65,-1 1 5,-4 3-3,-2 3-3,-4 2-67,1 1 31,0 1 31,2 0-22,2 0 24,1-1-72,2 0 11,1-1 36,3-2-10,1 0-29,3-2-6,1-2 9,2-1 26,0-1-1,0 0-17,0 0 57,2-1-4,1 0-36,3-1 45,2 0 3,0 0 3,3-2 39,0 0-12,4-1 20,0 0-47,3-1-6,0 0-266,2-2 126,0-2 140,0-2 25,-1-2 56,-1-1-2,-2-2 2,-2-1 6,-2 0 30,-2 0-10,-3-1-12,-2 0 20,-3 0-34,0-1-36,-2 1-40,-2-1-5,-1 1-11,-2 0 11,-2 1 0,0 1-33,0 2 24,1 2 6,2 2-2,0 2-32,2 1-1508,1 2 1609,1 2-64,3 2-14,3 4 9,4-1-51,3 0-115,3 0 20,2-2 41,1 0 32,0-1 78,0-1 6,0-1 2,-2-1 28,-3 0-27,0-1 30,-2 0-39,-3 0-8,0 0-37,-2 0 34,-1 0-51,-2 0-2,0 0 11,-2 0-1,0 0-80,-1 1 98,0 0-1,0 1 37,-1 1 90,0 0-17,0 0 16,0 2 9,0 2 48,0 0 13,0 1-24,0 0-26,-2 1-39,0-1-6,0-1-64,-1-2-11,2-2-34,-1 0 45,1-2 1728,1 0-1728,0-7-247,0 1 105,3-8 63,1 1-10,3-2 27,3 0 26,0 0-18,1 1 21,1 1-20,0 2-1,0 0-10,0 2 11,0 0 50,0 2-5,0-1-46,1 1 10,0 0-10,1 0 18,4 1 36,-1 0-34,2 1 34,-1 0-8,-1 2 2,-2 0-2,-3 1 5,-1 0 3,-2 1-445,-1 0-283,-1 0-300,1 0-703,-3 0-1340,0 0 3071,-2 0 0,-1 0 0,-2 0 0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0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1 172 15515,'39'10'58,"-5"-1"-49,-26-9 44,2 0-47,0-2-1,1-1 1,2-1 39,0-2-43,1 1 7,-1-1-9,-1 0 36,0 0-36,-3 0-171,0-1 129,-2 0 37,0-1-4,-1 0-69,0-1 72,-1 0-75,1-2 8,-1 0 20,1-1 53,0 1 42,0 0-36,-1 2 30,0 2 1,-2 0-1,0 2-33,-1 1 5,0 0 45,-1 2 37,0 0 512,-1 0-678,-3 2 23,-2-1 42,-4 1-23,-2 0-2,-1 0 0,-2 0 36,-1 0 2,1 2 43,0 0 28,0 3 14,2-2 2,0 0-27,1 0 33,1 0 12,0 1-71,-1 1-36,1 0-6,0 1-47,-1 0 8,1 1-25,1 1 9,0 0 8,2 1-1,0 1-7,2 1-1,0-1 20,2 2 39,0 0 6,2 0-3,-1 1 0,1-1 9,0 1-9,0-1 2,1-1-2,-1 0-5,1-1-4,0-1 1,0-1 0,0-1 5,0 0-42,0-1 39,0-1 6,0 0 0,1-1 6,0 0 0,2-1-6,1 1 5,3-1-5,2 1 0,4-1-47,4 0-611,3-2-118,4 0-187,3 0-267,3-1-568,2-1-1223,1-2 3021,-2-2 0,-13 1 0,-6 2 0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1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0 12683,'-34'17'174,"6"-3"-166,23-13 65,1-1-20,0 1-16,0-1 16,1 1 28,-1 0-17,0 1-58,-2-1-3,0 1 5,-3 1 57,0 0 8,-1 1 8,-1 0-36,0 0-39,1 1 30,-2 0 34,2 1-14,-1 0-56,1 1-5,2 0-51,1 0-34,1 0 17,2 1 12,1 0-21,1 1 48,1-1 34,0 1 0,0-1-36,1 0 33,0-1-59,0 0 62,1-1 6,1-1-6,2-1-39,1 0 33,1 0 6,1-1 8,1-1 29,1 0-29,1-1 26,1 0-31,0-1 39,0 0 2,0 0 1,0 0-39,-1 0-1,2-2 33,0-1-38,1-3-208,2-2-44,1-2 25,1-1 28,1-1 73,0 0 70,0-1 56,-1-1 3,-2 0 42,-1-1 2,-3 1 51,-2 2 11,-3 0 1,-1 3-1,-3 1 34,-1 3 255,-1 1-65,0 2 381,0 2-714,-1 4 151,0 1-25,-2 5-120,0-1-6,-1 2-37,1 0 37,0 0-5,2 0-57,0 0 6,1-1 51,0 1 5,1-1 8,3 0 0,1 0 62,5-1-70,3-1-974,4-1-365,3-3-713,4-1-1941,3-2 3993,-1-3 0,-10 2 0,-5-2 0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1.7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1 15251,'-82'15'222,"14"1"-222,51-5-6,1 2 0,3 0 4,0 2-4,3 1-56,2-1 18,3 1-46,1-1 45,3 0-36,0 1 78,3-2 3,2-1 3,4-1-3,4-3-661,3-1-120,3-2-376,4-3-629,4-2-1535,4-5 3321,-1-1 0,-11 0 0,-6 1 0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2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0 11916,'14'8'2635,"-3"-2"-2108,-11-6 495,0 0-863,-32 30-80,19-15-26,-27 25-45,28-23 46,-2 1 52,1 1-100,1 0-4,-1 2 1,2-1-3,0-1-3,2 1-5,0-2-28,1 0 2,2 0 31,0-3 0,1-1 1,0-2-7,3-1-72,-1-2 19,2-1 9,1-2 20,0 0 24,0-1-64,0 0 31,0-2-30,0-1-15,2-2-171,0 1-8,4-1-28,3-2 34,2-3-71,5-4-55,4-4-45,3-2-65,4-3 126,1-1 143,2 0 82,-1 1 63,0 2 46,-3 3 30,-4 2-38,-4 3-21,-4 3 65,-4 2 235,-4 1 191,-3 2-146,-2 0-162,0 1 442,-1 2-112,1 2-81,-1 2-45,0 3 45,0 1-101,0 1-98,0 1-73,0 1-95,0-1-3,0 1-2,0 0-4,1-1 1,2 0 5,1-1-3,2-1 4,1-1-96,3-2-899,2-1-241,3-4-692,3-1-2320,1-1 4250,-1-4 0,-7 3 0,-4-3 0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4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199 86 15921,'-26'31'2,"2"-2"-2,9-9 0,1 0 45,0 2 42,1 0-51,-1 1-36,2-1-2,0 1-7,2-2-36,1 0 45,1-2-8,1-2 0,2 0-46,1-2 18,1-2 33,0-1 3,1 0 0,1-1-3,0-1 1,0-2 2,1-2 0,0-3 5,-1 0 74,1-1 1167,0-2-1246,0-3-143,0-1 17,0-6-6,0 0 34,0-2 11,2-1 17,1-2-11,3 0 28,2-2 45,3-2-62,1-1 33,3-2 4,1-1 27,3-1-47,1 0 16,2 0 35,1 0-32,0 1 31,1 3-33,0 0 27,-1 3 1,-2 1-3,-1 2-31,-1 2 5,-3 1 37,0 1 0,0 1 0,-2 1 3,-1 2 3,-1 0 2,-2 1-8,1 0 0,-2 0-3,0 0-5,1 0-28,-1 1-26,-1 0-8,0 2 8,-3 1 9,-2 0-28,-1 1-230,-2 0 311,0 3 160,0 2-62,1 5-9,0 3-35,1 2-1,-1 1 0,-1 1 9,0 0-57,0-1 48,-1 1-8,-1-2-42,-2 1 33,-1 0-2,-1-1 30,2 0-55,-2-2 52,1-1-7,-1-2 7,2-1 9,-1-3 9,2-1 35,-1-2 35,0 0-51,-1-2 25,0 0-25,-2 0-45,-1-1-44,-2 0-9,-1 0-37,0-2-108,0-2-259,0-2-35,0-2-102,2 0-262,0-2-68,3 1-174,1-2-207,2 0-422,3-1-577,1 1 294,2 1 1957,4-1 0,-4 6 0,2 0 0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6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38 14143,'-27'1'30,"3"0"63,13 0 50,-2 0-82,1 0-55,0 0-6,-2 1 36,2 1 37,-3 0-11,1 1-1,-1 1-61,1 0-3,0 0-95,1 2 17,2 0 39,0 1 31,2 1 3,0 3-62,1-1-3,2 2-36,2 0 64,2-1 8,1 0-32,1-1 69,0-2-45,3 0 45,0-2 0,3 0 8,1 0 0,0-2 57,2 1-12,1-2 9,-1 0-18,2-2 12,0-1-2,0 0 44,-1-1-93,0 0 85,0 0-45,-1-1-37,0-1-5,1-2-3,0-2-62,0 0-170,0-2 78,2 0 73,0-2 36,1 0 36,-1-2-35,-1 0 44,0 0 0,-2 1 5,-1 0 32,-1 1 7,-2 1 29,-1 2 78,-1 3 20,-2 1-17,0 2-887,-1 0 733,0 4 28,0 0 212,0 4-164,0 0-70,0 1-6,0 1 2,0 0-2,0 0-5,0 0 2,1 0 0,2-1-5,1 0 8,1 0 61,2-1-24,2-1-34,2 0 58,3-3 20,2-1-27,2-2-54,3-1-224,2-3 117,2-3 18,0-4-20,1-2-62,0-1 8,-2-1 93,-1 1-11,-3 0 36,-4 1 45,-3 2 180,-5 2 100,-3 2-31,-3 3-34,-1 1 440,-1 2-585,-3 1-70,-1 0-61,-3 1-12,-3 2 11,-2 1 18,-1 4-46,0 1 0,1 1-16,1 0 61,3 1 0,2 0 9,0 0 28,2-1-46,1 1-10,1-1 61,1 0 0,0-1 3,1-1-5,-1 0-4,1-2 7,0-1 2,0-1 0,0-2 901,0 0-901,1-6-53,1-2-9,0-6 57,3-1 5,1-2 0,0 0-3,1-1-8,-1 1 8,0 1 3,0 1 3,-2 3 0,1 0 5,-2 4 0,-1 0 1,-1 4-9,0 0-731,-1 1 829,-1 5 109,-1-2 6,-1 4-25,0-3-26,0 0-75,1-1-31,0 0 285,1-1-464,1 0 123,-2 1 62,1 2 44,-2 0-16,-1 1-20,1 0-25,-1-1-1,0 0-38,1-1-6,1 0-36,0 0 33,0 0-6,-2 0 7,0 0-4,-1 1 6,0 1-8,1 1-74,1-1-7,0 1 36,1-1-9,1 1 9,1-1 44,0 0-80,0 0 47,0 0 31,0-1-34,0 0 39,1-1-2,1 0-29,2-1 37,0 1 9,1-1-6,-1 0 41,2 1-2,1-2 3,1 1 8,2-1 1,3-1-43,2 0 42,3-1-19,1-2-26,2-1-2,1-3-6,2 0-336,-1-2 131,2-1 62,-1-1 9,1-1-9,0 0 45,-1-1 0,-1 0 95,-3 0-5,-1 0 8,-4 2 81,-3 2 98,-3 2 45,-4 1-28,-2 4-53,-2 0-479,-1 2 336,0 3 160,0 1 44,-2 6-131,-1 0-11,-3 3-54,0 1 45,0 1-8,-1-1-37,0-1 37,0 0-39,1-2-6,1-1 5,0-1 4,1-3 2,0-1 42,2-3 9,0 0 1153,2-1-1215,0-6-87,0-1-11,1-6-5,1-3 13,2-2-25,3-3-8,3-1 36,3 0-36,2 0 42,3 2-6,2 3 17,2 2-3,0 1 12,2 3 16,-1 3 11,1 1 26,-1 2-59,1 2 64,-2 2-28,1 0-75,0 0-449,0 0-97,1 1-374,-1 1-340,0 1-507,-3 0-1033,-1-2 2906,-5 0 0,-7-1 0,-2 0 0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 13162,'41'-18'-1292,"-5"4"1,-21 14-1,-5 0 1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7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189 339 16223,'-22'-15'-115,"2"3"59,12 12 56,-2 0 59,-1 1-59,-2 2-62,-1 3 1,1 3 16,-1 1-8,2 2 8,0 2-8,1 1-9,2 1 29,1 0-4,3-1-33,1 1-3,2-1 29,2-1 10,0 0 28,5-2-5,1-2 11,4-1 3,2-2 33,3-2 9,1-1 0,3-2 8,1-1-8,2-1 33,0-3-78,2-2-33,-1-4-57,0-1 87,-2-3 3,-3 0 9,-3-2-9,-5 0-3,-3 0-78,-3-2 47,-3-1-19,-2-1-37,-4-1-69,-2-1 16,-7-2 70,-1 1 70,-4 0 1,1 3-1,-2 0-34,-1 2 35,1 3-7,1 2-80,0 3 7,2 3 29,1 1-28,2 2 36,3 1 42,2 1-131,3 0-152,4 1-1086,1-1 1372,6 0 5,3 0 40,9-2-45,5 0-64,7-1 58,6-2 6,4-2 0,4 0 3,3-1 5,2-2-8,2 1 6,2-2 25,-2 0-26,-2 0-2,-4 1 70,-5 0 353,-4 1-64,-4 2 32,-3 0-35,-2 1-1,-4 2-109,-2 1-238,-4 1-8,-4 2 129,-4 1 47,-4 0-73,-2 1 410,-1 4-136,-1 4-80,0 5-90,-3 5 0,-2 5-39,-6 5-34,-3 3-67,-3 4-64,-2 2 24,-1 1-30,0-1-5,1-1 2,1-2-3,1-1 1,1-3 5,1-2 3,1-2 2,0-3 46,1-3-7,0-3-10,2-3-23,1-3-11,1-2 0,2-3-11,1-1 3,1-2-34,2-3-476,1 0-2386,1-1 1307,2-4-1130,3-3-991,4-5 3718,1-2 0,-3 6 0,-2 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7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75 16657,'6'76'280,"-3"-12"-235,-9-45-40,0-2-5,2 0-61,0-2 16,3 0 0,0-2-25,1-2 0,0 0 28,3-2-11,1-1 17,5-1-26,1-1-8,2 0 8,1 0 54,1-2-45,1-2 44,1-1-89,0-1 59,-1 0 39,0-1 37,0-1-1,-1-2 6,-2-2 20,0-1 10,-2-1 7,0-1 8,0-2 27,-1 0-7,-1-1-4,-1 0 29,-3-1-48,-1 0 3,-2-1 8,0 0-59,-1-1 26,-1 2-3,-1 0-48,-1 1-11,0 4 0,-1 0 0,2 3 0,0 2-45,1 2-1702,-1 0 1853,8 5-44,1-3 2,9 3-22,0-3 12,4 0-43,1-1 28,3-3-36,5-1 5,3-4-8,5-3 9,3-2-1,1-2 37,0 0-17,-3-1-28,-5 1 0,-6 2 33,-6 2 29,-6 1 78,-4 4 73,-5 1-3,-2 1-25,-3 1-17,0-1-17,-1 0-56,0 1 0,-1-1-33,-2 0-29,-2 2-27,-1 0 39,0 1 33,0 1-8,-1 0-70,-1 0 0,-1 3 0,-2 2 0,-2 5 79,0 3-9,-2 2-20,0 3-14,0 2-27,1 1-1,0 1-8,3 0-36,1-2-15,2-1-10,3-3 10,2-2-19,1-3 0,1-2-25,1-2-3,0 0 11,4-2 26,0 0-18,4-2 37,-1 0-19,2-2-267,0 0-25,2-1-123,2-1-109,3-3-146,1-2-411,2-4-331,1-1-437,-2-3-1593,-1 0 3503,-4 0 0,-6 6 0,-2 2 0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7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 16441,'59'-3'107,"-6"0"-104,-26-4-1,2 0-2,-1 0-204,1 0-563,-1 0-297,1 0-628,-3 1-1595,0-1 3287,-6 3 0,-9 1 0,-4 2 0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9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232 206 14126,'13'-27'941,"-3"5"-656,-12 19-72,0 1-79,0 0-64,0-1-8,0 2 19,1-1-2,-1 0-26,1 0 115,-2-1 87,1 1 36,0-1-28,0 0-31,-1 1-75,0-1-36,-1 1-23,-1-1-20,0 0-44,-2 1-26,-1-1-8,0 1-6,-2 1 6,0 0-2,-3 1-1,-1 0-59,-2 2 3,-3 2-11,2 3-19,-1 3 30,3-1 53,0 2-30,4 0 28,2 0-54,2 0 20,1 1-11,2-1 44,1-1 1,2 0-45,0-2 47,1 0-2,0-2-40,0 0-13,0-2 52,0 0-36,2 0 20,1-2 25,3 1 6,4-1 27,2 0 4,3-1-29,3-1 37,2 0-9,1-1-30,2-2 30,0-3-30,1-2 28,1-1-23,0-1-6,0 0 4,0-2 33,-2 1-6,-2 0 17,-4 1 43,-3 1-18,-2 0 26,-4 0-6,-2 1-28,-2-2-12,-2 0 29,-1 0 0,-1-1-34,0-1 9,-3 1-20,-2-1-39,-4-1-1,-3 2-2,-2 1 0,-2 1-5,0 1-37,-2 2-11,0 1 44,0 1-69,0 0 16,2 2 20,1 1-11,3 1 19,3 0-36,2 0-36,3 0-59,2 0-1988,1 0 1383,0 2-480,2 2-343,3 2-445,4 3-743,6 0 2781,1-1 0,-5-4 0,-3-1 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09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1 15593,'-35'20'8,"1"2"-5,10 6 84,1 1 8,1 2 12,2 1-54,2-1 28,1 2-36,4 0-40,1 0-2,1-1 3,2 0-1,0-3-5,1 0 9,0-3-4,1-2 1,1-2-6,1-3 0,0-2-3,1-2-30,1-1 33,1-2-9,0-2 1,1-2-1,1-1-35,0-1-10,0-2 12,0-1 471,0-1-384,3-7-37,3-1-8,4-8 0,3 0-3,3-3-58,1 0 7,3-1-7,-1 1-1,1 1 1,-1 2-1,-3 3 17,-1 3 0,-5 2-16,-2 4-29,-3 0-33,-1 2 70,-1 0 50,1 0-42,1 0 42,1 0-50,0 1 17,1 1 30,-1 2 3,1 2 3,-1 1 0,1 0 0,0 1 0,0 1-2,1 1-4,0 1 6,0-1 3,-1 1 50,-3-2 20,-1 0 67,-1-1 19,-2-1 1,0-1 36,-2 0 84,-1-1 64,-5 1-52,-3-1-29,-4 1-28,-3-1-45,-2 0-66,-3 0-21,0-1-50,-1-1-47,0-1 28,1-1-32,2-1 7,1 0-9,2 0-6,3 0-341,2-2-238,3-1-244,4-2-509,2 0-1385,3-1-1045,4-1 3768,1 0 0,0 2 0,0 2 0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10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213 137 15722,'-13'72'327,"0"-9"-273,2-41 7,0 1 62,0 0-69,-1 0-49,-1-1 40,0-1-37,-1-1 1,0 0 2,1-1 42,0-1-19,0-3 19,1-1 0,2-2-16,0-2-32,3-3 1,1-3-6,4-1 0,1-2 582,1 0-582,0-5-70,0 1-11,0-4 36,0 0-16,0-1 24,0-1 4,1 0 21,0 0-21,2-1-54,1-2 17,1 0-11,3 0-26,1-1 29,3-1 16,3-1-97,3-1-9,3 0 36,2-1 9,3-1 8,4 1 26,2-1 7,2 2 74,0 0 0,3 1-82,-3 1 54,1-1 33,-2 0 3,-1 0 5,0-1 32,-3 1-37,-1 1 8,-2-1 73,-4 1 9,-2 1-3,-6 1-6,-2 2 42,-5 1 37,-1 1-37,-3 2 20,-2 0-28,0 0-9,-1 1 79,-3-1-28,-1-1-34,-5 0 56,-3 0-67,-1 0-42,-3 2-70,0 1-53,-1 0 11,-2 3-3,1 0 39,0 1-27,2 0-37,0 0-48,3 4 15,-1 2 103,1 6 5,-1 2-5,2 2-61,0 3-9,2 0 8,2 1 20,4-1-11,1 1-17,3-1 33,1-1 32,5-1-48,4-1 53,8-2 0,4-1-168,6-3-381,5-2-199,5-3-184,4-3-130,3-1-425,3-2-560,-2-3-1139,-2-3 3186,-6-1 0,-17 2 0,-8 3 0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10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14549,'38'4'-2989,"1"1"915,-6 2-1678,-1-2 3752,8 2 0,-22-4 0,2 0 0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11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0 17136,'-36'4'-151,"2"2"106,16 4 8,-2 2-13,1 1-12,2 0-44,2 1 19,3 0 14,2 0 3,3 0 9,3-1-9,2 0 17,2 0-17,0-2 0,4 0-110,3-2-539,5 0-183,5-3-358,4-1-499,3-3-1144,5 0 2903,-3-2 0,-9 0 0,-7 0 0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11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185 1 17483,'-29'58'-76,"1"-4"76,11-23-2,-2 1-1,1 2-3,1-1-39,0 1 37,4-2-28,2-2-6,4-3-12,2-4-32,3-3-164,0-3-206,2-3-110,0-3-66,1-3-189,0-2-297,1-2-203,0-2-149,0-1-1176,-1-1 1571,0-4 316,-2-2 759,-2-3 0,2 4 0,-2 1 0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11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10636,'5'2'2224,"-2"0"-1883,-3-2-276,50 5 16,-22-4-19,43 4 11,-33-5-28,1 0 8,0-2-53,0 0 6,-5-2-6,-3-1 2,-5 2-2,-4 0-2,-5 1 2,-5 0 114,-3 1 211,-4 1 25,-1 0-81,-3 0-171,0 0-98,0 0 98,1 0 207,0 0-56,0 0-28,1 0 115,-2-1 1669,0 1-2022,-5 3-27,-1 1 38,-6 4 0,-1 3-55,-1 3-18,0 1-7,1 1 16,3-1-9,3 1 37,3 0-19,1-1-1,2-1-8,0-1 8,3-1-33,3-1 39,3-2 48,4 0-62,2 0-90,1-1 57,2 0 13,0-1 28,0 0 9,-1-1 45,-1-1-1,-3-1 1,-3-1 8,-4-1 28,-2 0 106,-3-1 891,0 0-1025,-8-1-3,-2 0 3,-9-1 6,-2-1 39,-4-2-45,0-1-3,1 0-33,2 0 27,2 0-69,4 2-737,3 0-201,4 0-636,3 1-1485,2-1-1642,1 1 4779,2-3 0,0 3 0,0-2 0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18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347 102 15921,'-16'-17'123,"3"2"-34,9 14 18,0 0 24,0-2-52,-1 2-26,0 0-45,-1-1 74,0 1-21,-2 0-55,0 0-6,-1 1-6,0-1-30,-1 1 27,0 0-35,-2 0 35,0 0-27,-1 0 27,0 1 1,0 1-28,0 0 2,1 1-11,0 0 12,1 1 21,-1-1-21,1 2 24,0 0-44,1 1-8,-1 0 55,1 2 3,0 0-33,1 2-1,1 1 37,1 0 3,1 2 34,2 0-37,0 0-45,1 0 11,2-1-2,0 1 30,1-1-2,0-1 2,0 0-39,3 0 45,0-2 0,2-1 0,-1-1 6,2-2 28,0 0 19,2-2-17,0-1 62,2-1-28,1 0 17,2-1-14,2-2-20,2-1-3,1-3-13,1-3 8,1-2 8,0-1-20,0-1-27,-1-2 47,-1-2-44,0 0 35,-2-1 26,-2 0-64,-2 1 81,-3 1-6,-2 2-28,-3 2 20,-2 3-39,-1 1 2,-1 2 14,0 2-5,0 1-42,0 0-3,0 1-1400,0 1 1400,0 6 221,0 0-98,-1 7-61,-1-1-51,0 1-2,0 1-9,0-1 0,1-2-9,0 0-36,1-3-25,0 0 62,0-2 5,3-1-5,0-1 8,5 0 8,2-2 43,2 0 10,3-1 1,3-2-26,1-2-30,3-3-6,1-4-6,0-1-55,-1-1 7,-2-1-16,-2 1-8,-2 0 16,-3 1 34,-1 0 28,-2 2 79,-2 1-6,-3 3 30,-2 1-5,-1 3-448,-1 1 129,-4 6 221,0 0 25,-4 5-16,0 1-9,-1 1 0,-1 3-12,1 0-21,1-1-20,1 0 19,1 0 34,1-2 0,1-1 3,1-1-3,0-1 3,1-1 5,0-2 28,1-2 1,-1-1 33,0-1 733,1-1-803,0-5-47,1-2-40,1-5 34,1-2 47,2-3-83,2-1-18,1-3-173,2 0 56,2-1 48,0 1 61,3 1 34,-1 3 36,0 3-17,-2 2 9,0 3-53,0 2 16,0 3-25,0 1 34,0 1-53,0 1 97,-2 0-2,1 3 39,-3 1 65,-1 4 33,-2 1 8,-1 1 45,0 0 12,-1 1 13,-1-1-70,2-1-24,-3 0-21,1-1-8,-1-1-53,0-2-5,0 0-40,0-2 9,0 0 33,1-1 0,1 0 6,0 2 28,3 1-29,1 1 4,1 0 30,2 1-27,2 0-4,1 1 26,1 0-31,1-1-873,1 0-356,1-1-533,1 0-1554,1-2 3316,-3-2 0,-6-1 0,-3 0 0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0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301 96 14750,'10'-32'1159,"-2"6"-904,-10 25-70,-1 0-87,-2 1-53,-1-1-45,-2 0-3,-2 1 0,-2-1-33,-2 0 27,-1 1 7,0 0 2,-1 0 42,-1 2-34,1 1 26,-1 1-23,2 2 39,-2 0-3431,1 2 3381,-1 1-190,-15 18-590,7 3 719,-1 0-18,13-6 34,12-16-8,1-1-36,0 1 44,0-1 3089,2 0-3052,2 0 1015,4 0-1007,2-1 0,2 1 5,1-2 1,2 1 28,0-2-26,1-1 0,1-2-8,1 0-61,1-1-90,1-1 92,-1-1 59,1-3 61,-1-3 18,-1-1-6,-2-2-12,-1 0-8,-1-1-19,-1-1 19,0-1-8,-1 0 8,-1-2 26,-2 0 2,-2 0 14,-2 1 11,-2 1-24,-2 1-40,-1 0 2,-1 2 18,-2 1-9,-2 1-50,-2 3-3,-2-1-53,-1 2-34,-1 0-3,-2 2-8,0 0-14,0 2-14,-1 0-30,1 0-421,0 1-207,2 0-258,2 1-375,1 2-655,3 2-921,3 1 2993,1 0 0,1-3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43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0 116 16691,'33'-16'16,"-3"1"-4,-11 10 21,1 0-30,1-1 0,0 0 42,1-1-12,0 2-24,0-1-4,-2 0 29,-2 1-31,-1 1 5,-2 1-5,-1 1 58,-1 0-52,-2 1 27,-1 1-36,-1 0 3,0 0 5,1 0-2,1 0 0,2 0-1,0 1 4,3-1 35,2 2-41,3-1 34,3 0 5,1-1 2,0-1-7,-2-1 13,-2-2 3,-3-1 9,-3 1 16,-3 0 1,-5 2 24,-2 0 4,-2 0 1349,-2 2-2223,-6 0-275,1 2-943,-6 2-1799,-1 3-2084,0 2 15698,-9 4-7373,48-28 1,-31 16-1,39-23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8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 20353,'-25'0'-1165,"4"0"415,15-1-580,0 0-1691,-1 0-1390,-2 1 4411,2 0 0,2 0 0,1 0 0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0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1 15237,'1'47'675,"-3"-6"-420,-12-19-67,-1 0-110,-2 2-70,0 0-8,0 1-5,-1 1-32,0-1 32,0 1 5,0 0 3,2-1-3,1 0-34,3-2-2,1-1-9,3-2 36,2-2 1,2-1-37,1-2 40,2-3-4,0-2-36,1-1 37,0-4-26,0 0 34,0-3 269,0 0-190,1-2-26,1-1-53,2-2-62,3-4-61,1-2-25,3-3-74,2-1 10,3-2 32,1 1 21,1 1 16,0 1 73,-1 1 62,0 2-37,-2 2 36,-2 2-47,-3 1-5,-2 1 8,-2 1-45,-1 2-9,-1-1 26,-1 1 75,1 0 1,0 1-32,1 1 35,0 2 2,0 1 0,-1 2 98,-1 0 44,0 0 18,0 3-17,-2-1-45,1 3-9,-2 0 54,0 0 45,0 1 33,-2-2-8,-1 1 5,-3-2-5,0 0 25,-3 0-28,1-2-39,-2 0-68,-1-1-24,0-1 8,-1-1-9,0-1 0,0-1-16,0 0 0,-1-1-29,2-1 20,-3-1-44,2 0 36,-2 0-45,2 0 0,0-2-54,2-1-346,1-1-76,1-1-104,2-1-164,2 1-435,0-1-549,2-1-588,2 0-473,6-2 922,1 2 1867,10-3 0,-9 5 0,2 1 0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1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167 154 16607,'5'51'296,"-3"-5"-153,-8-25-53,0 1-37,0-1-50,1 2 0,1-2-1,-1 1 4,1-2 2,-1 1 1,1-3 36,-1 1 8,0-2 6,-1-1 11,0-1-9,-2-2 9,0 0 9,-1-3-9,-1 0 0,-1-2-28,1-1 2,0-2-2,2-1 3,1-1 25,2-2 9,1 0 7,1-1-69,0 0-17,1-1-112,0-1-36,-1-3-62,2-2-104,0-2-81,0-2-11,1-1-8,0-4-98,4-1-40,3-4-92,7-2-47,5-1 43,3-2 284,5 1 165,1 2 118,0 2 78,0 3 0,-1 1-2,-2 3-4,0 2-21,-2 1 27,-1 1 6,1 0 83,0 2 186,1-1-28,0 0-18,0 0-18,1-1-110,-1 1 20,0-2 8,0 1 143,-1-1 2,-1 1-83,-2-1-9,-2 1 62,-1-1 61,-2 1 17,-2-1 29,-3 1 13,-2 1-42,-3-1-64,-3 0-34,0 0 59,-2 1-45,-1 1-70,-3 0-53,-1 2-33,-4 0-71,-2 1-8,-1 2-59,-2 0-11,-1 3-25,0-1 0,-1 1-11,0 2-15,0 2 40,1 4 22,0 3 54,2 2 2,2 2 3,0 1-9,3 2-24,2 0-12,1 2 3,4-1 34,-1 1-54,3-2 26,4 0-12,3-1 42,5-2-27,5-1-12,3-3-501,3-2-274,4-4-485,3-2-969,3-2-2246,0-4 4520,-3-1 0,-13 1 0,-6 0 0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1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13667,'55'9'-2517,"-1"0"1,41 6 2516,-62-12 0,-14-2 0,-7 0 0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2.0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0 18359,'-28'15'-190,"2"0"131,10-3 6,0 2 8,1 2 3,2 1-19,0 0 19,4 0 5,0-1-5,3 0-3,3 0-5,1-2-12,1-1 1,1-2-9,1-1-53,4-2-283,3 0-244,7-3-271,3-3-599,5 0-1206,5-3-1457,2-4 3335,-2 0 0,-11-1 0,-6 2 0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2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0 17525,'-32'45'-46,"1"0"0,-22 34 37,37-50 1,2-1-1,2 1-35,3-2 38,1-1 0,2-1-27,2-2-29,1-2 1,2-2 16,0-2-213,1-4-268,0-2-183,1-3-441,0-2-391,0-2-181,1-3-3466,-2 0 5188,-3-7 0,2 4 0,-3-5 0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2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15041,'53'10'204,"0"-1"1,40 6-124,-54-16-39,-2-2-30,-1 0 30,-3-2 30,-2 1-18,-3-1-10,-5 1-44,-3-1-408,-5 2-371,-4-1-560,-4 2-901,-4-1-2377,-2 1 4617,-1-1 0,0 2 0,0 0 0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4.4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41 12610,'2'-21'922,"0"4"-597,-3 15 78,-1 2 90,1-1 8,-1 1-117,0 0-65,1 0-176,0 0-143,2 4 98,1 0-90,3 5 1,2 2-4,1 0 32,1 2 16,1-1 42,0 2-42,1 0-44,0 1 2,0 1-11,0 0 0,1 1 3,1-1-6,1 0 6,0-1-6,1 1 0,1-1-5,-1 1-26,1-1 28,-1 0 4,0-1 2,0 0-3,0-1 3,-1 0 3,0 0-3,1-2 5,0 1 48,1-2-19,0 1 2,1-2-30,-2 0 2,-1-2 1,-2-1 27,-2 0-33,-1-2 0,-2 0 2,-2-2-5,-1 1 0,-1-2 0,-1 0-4595,0 0 3005,-1-1 486,1 0-136,1-1-513,3 1 11583,2 0-7373,-16 1 1,8-1-1,-12 1 1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5.1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614 0 13465,'-25'16'1086,"4"-2"-780,11-12-147,0 2-69,-2 2-9,-2 3-3,-2 2-24,-2 2 27,-1 2-3,-2 0-5,0 2-28,-2 1-12,0 0-21,-1 2 41,-1-1 8,0 1 18,1 0-18,-1 0-52,0 0 24,0-1-33,2 1 0,2-3-5,2 0 2,2-2 0,3 0 0,1-2 3,0-1 0,3 0-5,0-2-1,2-1 6,1 0 34,-1-1 11,1-1 8,0 0-17,1-1-27,0-1 16,0-2-25,2-1-549,0 0-31,1-1-6381,2-1 4671,0-4 2290,2 0 0,0 0 0,0 1 0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5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520 0 14014,'-82'44'319,"12"-6"-313,53-23 192,0 2 43,-3 3-81,1 0-59,-3 1-31,1 1-26,-2 0-7,1 1-34,-1 1 30,1-1 4,0 0-32,0-1 1,1-2-1,2-1-5,2-4 9,2-1-4,2-2 57,2-2-34,3-2-28,2-3-98,2-1-64,2-2-3944,0-1 3051,6-1-303,0 0-569,3 0 1927,-1 0 0,-3 0 0,-1 0 0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6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205 0 16296,'-26'42'255,"3"-4"-255,6-21 0,0 2-3,0 2-3,0 1-39,1 0 1,1 2-26,2-1 8,1 0 54,3 1-29,2 0 32,1 0-1,2 1-39,1 0 40,1 1-49,2-1 21,0-1-4,1 0 32,2-2 5,4-1-9,2-2-27,2-2-17,2-1-62,3-4-694,3-1-132,3-4-482,5-2-702,3-2-1686,3-3 3811,0-1 0,-14 0 0,-6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8:18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18029,'-33'30'-3903,"3"-6"47,13-19 13686,3-2-7688,57-17 1,-35 11 0,43-13 0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7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15055,'0'40'34,"1"-6"-70,6-22 33,1 1-6,4 0 7,1 1-10,3 1 10,0 1-4,2-1 6,0 0 3,0 0 33,-1-1-27,-1-2 44,0-2-45,-2 0 45,-1-2 12,-1-1-4,-2 0-16,2-1-45,-2 0-571,-1-1 78,-1 0-109,-2-1 16,-2 0-74,0 0-267,-3 0-417,0-1-261,-1 0-466,0 0 2071,-2 0 0,1-2 0,-1 0 0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7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5 327 11012,'-2'-12'2781,"-1"2"-1877,3 10 1154,0 0-2075,3-10-151,2 4 62,5-10 36,2 5 64,4-1-55,3-3-1,4 0 62,2-2 36,3-1-30,1-1 36,1 1-34,-1-2-8,-1 1 3,-2 0 3,-1 1-6,-3 1-182,-3 2 3,-4 2 83,-3 3-74,-3 2-166,-3 4-182,-3 1-269,0 2-34,-1 0 90,2 1-294,1 0-540,2 2-286,1 1-394,0 2 2245,0 1 0,-4-1 0,-1-2 0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7.7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0 15005,'5'39'319,"-2"-6"-238,-3-23 26,0 1-34,-2 2-12,-1 0-52,-3 2 35,-1-1-10,-1 1 2,0-1 26,0 1 11,-1-2 14,-1 0 27,-1-2-24,-1-1 16,-2-1-10,0 0-26,-1-2-17,-2 0 0,0-1-17,-1-2-8,1 0-28,0-1-8,3-1-62,3-1-300,3 0-285,3 0-140,3-1-1518,0 0 269,2-3-1075,3-1 3119,0-3 0,1 3 0,-1 1 0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8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16254,'6'42'5,"0"-6"-2,0-24 6,2 0-4,0 0-2,2-1 0,0 1 0,2-2 2,0 1-5,2-2 11,1 0-8,0-1 0,-1 0 0,0-2-3,-3 0-524,1-1-16,-2-1-59,1-1-191,-1 0-202,1-1-259,0-1-449,1-1-389,1 0-2,-1-1 2091,1-4 0,-7 3 0,0-2 0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9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0 10426,'8'9'2134,"-1"-2"-1347,-7-7 1602,0 0-2308,-10 7 51,2-1 19,-11 6 8,4-1-72,-1 2-42,-1 1-42,0 3 2,1 0 32,-1 2 33,0 1-62,1 1-2,0-1-1,1 1 4,0-2-4,1-1-2,0-1 6,2-1 24,-1 0 12,1-1 8,0-1 0,1-1-19,-1-2-23,2-1-11,0-2-437,3-2 6,0-3-263,3 0-432,2-2-6490,2-1 7616,4-2 0,-3 1 0,3-1 0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29.7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0 15727,'29'20'20,"-1"1"33,-7 2-19,0 2 19,-1 2-8,0 1 0,-3 1-45,-2 1 2,-2 1 35,-3 1-4,-2-2 4,-3 1 16,-2-3 25,-2 0 20,0-2-19,-3 0 2,-3-2-19,-5 1-54,-3-1 37,-3 0 5,-1 0-13,-1-1 16,-2-1-11,-1-1 19,-1-3-7,-1-2-54,-1-3-325,1-1-73,0-4-151,1-2-260,2-2-196,0-1-233,3-1-479,2-2-1153,4 0 2870,3-2 0,5 2 0,1-2 0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30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67 14784,'29'-20'899,"-5"3"-703,-24 13-37,0-1 18,0 1 7,0 0 38,0 2 32,0-1 710,0 2-791,-1 0-24,-2 0-79,-2-1-70,-2 1 8,-2 0 0,-2 1 37,-2-1-45,0 1-36,0 0-15,0 0-10,0 2 16,1 1 42,0 4-30,1 3-1,0 0-2,1 3 30,0 1 3,-1 2 3,1 1 6,1 1-6,0 2 0,2-1-9,1 0-24,1-1 24,3-1-35,0 0 35,2-1-52,0 0 10,2-1 40,3-1-31,4-1-3,3 0-5,2-2 5,3-1-277,2-1-165,2-3-76,2-2-101,2-2-254,1-1-269,0-1 21,-2-1-360,-2-3-470,-3-2-933,-2-4 2929,-6-1 0,-5 5 0,-2 2 0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30.6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44 11672,'-2'-2'2476,"0"0"-953,2 2-1699,6 0 176,0 0-3,8 0 0,1 0-78,3-1 81,4-1 39,0 0-39,0 1-196,0-2-484,-1 1-81,1-2-125,-1 0-136,-2 1-451,-2-2-725,-2 1 2198,-4 0 0,-5 1 0,-3 1 0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32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417 0 16069,'-27'43'255,"3"-7"-247,12-25 62,-1 0 28,0 1 25,-1 2-44,-2 1-9,-1 1-25,0 2-9,-2 2-33,0 0 2,0 1-2,0 1-3,2-1-8,-1 1 5,2 0 0,0-1 0,1 0 1,1 0-4,1-2 6,1 0-3,1-1-2,2-1 5,0-2 2,2-1-2,0-2 0,2-2 0,0-1-2,1-2-4,0-2 3,2 0-5,0-3-37,1 1-3287,0-3 2021,3-6-991,3-2-1606,4-10 3908,1 3 0,-3 5 0,-2 3 0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32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0 14728,'-12'46'375,"0"-7"-277,3-24 70,-3 0 20,1 1 33,-3 1-78,0 1-107,-2 0-33,1 1-3,0 0-3,0 0 3,1-2 0,2 1 8,0-3-5,1 0 3,2-1-6,-1-2 3,3-1 2,0-2-2,1-1-3,1-1 0,2-2-3,0-2-5,2 0-2958,0-2 1927,3-6-1016,1-1-1501,4-7 3556,2 1 0,-4 4 0,-1 3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9:03.1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260 43 14521,'-43'-3'492,"8"0"-357,29 3-29,-2 1-44,0 2-9,-2 2 0,0 2 0,-1 0 12,0 1 13,0 0-41,1-1-32,0 0-5,1-1-3,2 0-33,0 0 28,1 0-1,1 0 4,0 0-1,0 0 3,0-1-5,0 1-20,1-1 28,0 0 89,1 1-83,-2 0 2,2 3-8,-1 1-2,1 1-7,1 2-36,-1 1 15,3-1 30,-1 0 0,1 0 2,0-1-2,0 0-5,0-2 2,0-1-31,0-1-332,6 3 366,-1-6-26,6 1 26,-1-6 42,2 0 23,3-2-32,2-2-33,3-3-5,3-3-1,0 0-109,1-2 17,0-1-19,-2 2 114,0-2-31,-2 1-10,-2 0 44,-1-1 0,-2 0 53,-2 0 36,-1-1 1,-3 1 8,-2 1 17,-2-1 19,-2 2 26,-2 0-20,-1 0-6,0 1-2,-3 2-34,-2-1-17,-5 0-3,-3 0-75,-3-1 59,0 1-9,-2-1-47,-1 2 55,2 1-61,-2 1-3,1 2 1,-1 1-43,0 2 0,0 0-87,1 1 1,0 2-65,3 2-51,0 3 23,2 3 65,2 2 36,2 2 41,2 1 10,4 2-634,1 1-403,2-2-375,0 1-664,5-4-1556,0-2 3704,8-4 0,-7-4 0,2-2 0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33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12218,'2'14'2793,"0"-3"-2054,-2-11 728,0 0-1470,-4-4-120,3 3-53,-3-2-1,4 3-229,0 0 406,0 4 160,0 1-115,0 6-45,-1 1-40,1 3 35,0-1 5,0 2-3,1-2 3,2 1 3,1-1 2,2 1-2,0-1 31,1 0-34,0 0 0,0 0 3,0 1-1,1 1 1,0 0 6,-1 0-1,0 0 0,-1 0 29,-1-1-34,1 0-1,-1 0-4,0 0 2,1 0 0,-1 0 0,1 0 33,0 0-24,1-1-9,-1-1 33,0 0-24,0-2-4,-1-1-5,0-1 6,-1-2-6,-1-1 3,1-2 5,-3-2 0,0 0-5183,-1 0 2938,0-6-1338,0 0 6851,0-5 1,0 1 0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6:33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41 14347,'28'-12'171,"0"2"-171,-3 8-694,3 0-72,0-1-320,0 0-807,-3 1-1864,-3-2 13587,-5 2-8192,-61 5 0,-17 2 1,38-4-1,-34 3 0,0 1 1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24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81 16198,'-5'-18'-3,"-1"3"6,4 12 2,0 1-5,0 1 0,1-1-2,-1 1 2,-1 0-9,0 1 4,0-1-1,0 1-39,-1 0-16,0 0-12,-2 0-22,0 0-3,-1 3 36,-2 1-11,-1 3 12,-1 3-18,0 2 23,2 1-14,0-1 9,1 2 16,2-3 0,1 1 42,2-2-33,-1 0 27,3-2-27,0 0-34,1-2-20,0 0 29,0-2 55,0 1 6,3-1 51,3-1 19,4 0-17,4-1-8,2-1 8,3-1-45,3 0 29,2-2-29,0-1 73,-1-3-36,-1-3 0,-1 0 16,-2-2 21,-3-1-21,-2 0 18,-3 1-7,-2 0 15,-3 0-34,-2 0 20,-2 1 6,-1 0 10,-1 1-47,0 1 11,0-1 1,-3 2-52,-1 0 1,-2 1 3,-1 0-1,-1 0-5,1 2 0,0 0-5,-1 0 5,1 2-9,-1-1-52,-1 3-9,0-1-9,0 1 7,0 0-26,0 0-17,0 2 36,0 1 35,1 3 35,0 1-36,-1 0 37,2 0-28,1-1-9,0 1 0,1-1-25,1 1-20,1-1 20,0 1 34,2 2-26,0-1 54,1 1-48,0 0 48,0 1-26,0-2 28,1 1-36,1-1 42,2-2-8,1-1-54,0-1 18,0-1 44,0-1 44,0-2-7,0 1 33,0-1 39,0 0 23,-1-3-43,1 0 18,-1-4-18,0 0 26,-1-2-53,-1 0 10,-1 1 7,-1-1-18,0 0-24,0 1 24,-2 0-61,-2 1 0,-2 0 0,-1 1-36,0 0 2,-1 1 29,-1 1-6,1 1-31,0 1-23,1 1-5,2 0-28,0 1-61,2 0-91,0 0-410,3 0 657,-1 4 0,1 1-966,0 4-87,3 0-551,2-1-387,6 0-1170,2-3 12994,2-3-7373,-33-24 1,18 17-1,-26-18 1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26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365 175 12204,'36'-59'787,"-6"9"-571,-25 40 48,-1 1 24,0 1 70,-2 1-33,0 2-59,0 0-42,-1 0-89,0 1 16,0 0 98,-1 0 62,0 2 750,0 0-1111,-1 1-4,-1 3-24,-2 1-3,-3 4-6,-2 3 79,-6 6-37,-5 5 8,-4 5 4,-2 3 30,-2 4-42,0 2 40,1 1-4,2 1 9,2 0 42,2 0 3,4-1-9,1-1-36,4 0 0,1-3-44,1-1 38,4-3 0,0-4 4,2-2 2,1-2 5,1-2 40,0-2-11,-1-1-29,1-2 48,-1-1 9,1-3 28,0-1 24,0-3-10,0-1 2,-1-1 1,1-1-9,-3-1-56,1-1 11,-2 1-53,-1-1-652,-1 0 69,-1-3-276,0-1-270,-1-5-280,2-2-523,0-3-392,3-2 12154,1-3-7373,40 50 1,-27-30-1,28 42 1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27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 12146,'46'1'-45,"-3"1"53,-18 3 3,1 0 23,4 1-23,1-1 42,3 0-47,1 0 67,2-1-68,2-1 32,-1 0 5,0-2-39,-1-1 2,-2 0 4,-1 0 35,-2-2-35,-1-1 22,-2-3-31,-2 0-3,-3 1 3,-3-1 0,-4 2 5,-2-1 32,-5 1 27,-3 2 34,-3-1 56,-2 2 2084,-2 1-2193,-4-2 28,-1 1 41,-4-1-32,-1 1-12,-1 1-34,-1-1 26,-3 1-54,2 0-8,-2 2-3,2 1-5,0 1-45,2 1 44,-1 1-36,2 1-27,-1 1 10,1 1 9,0 1 44,0 2-63,0 1 30,1 1 30,1 1 4,1 1-70,1-1-32,3 0 12,1-2 62,2 0 30,0-2-47,2 1 53,3-3 9,2 0-9,3-2 64,0-1-30,2-4-23,2 0 67,2-2-33,2 0 8,1-1-16,2-3 44,1-3-36,1-4-12,0-3 12,0 0 28,-3-2-12,-1 0 29,-4 1 33,-3 0 3,-4 2-3,-3 1-16,-3 0-46,-1 1 9,-1 1-25,0-1 8,-3 1-47,-1-1 30,-2 2-33,-1 0 31,0 2-29,1 0-5,-1 3 0,1 0-5,1 1-57,1 2-33,1 0-1669,2 0 1834,9 3-14,2 1 14,10 3-17,-1 0-47,4 1 2,1-1-2,3 0 64,0-2-65,1-1-5,2-1-151,-1 1 17,1-2 61,-1 1 11,-2 0-55,-3 0 19,-3 0 17,-4 1 19,-4-1 54,-4 1-48,-2 1 47,-3-1 7,-1 1 2,-2 1 61,0-1 40,-1 0-20,0 0-19,0 1 27,-1-1 9,-2 1-8,-2 1-17,-2 0-37,-1 1 0,0 0-36,0-1 0,0 0 9,-1 1 61,2-2 28,-2 2 28,2-1-73,0-1-47,3-1-6,0-2 5,2 0 48,0-2 37,0 0 1019,0 0-1171,2-3-61,-1-1-28,1-5 8,1-1-25,3-3 17,3-2 44,6-2 26,3-1 45,3-1 30,0 1-27,2 0-23,0 2-14,0 1 8,-2 2-2,0 3-6,-4 1 33,-1 3-44,-4 2 28,-1 1-37,-3 2 9,0 1 47,-1 0 23,0 0-36,0 0 47,1 0 8,0 1 28,1-1-33,-2 2-3,1-1-5,-2 1-1,0-2-30,-1 1 36,-1-1 0,-1 1 5,1-1 60,0 0 16,0 0-36,2 0-12,0 0 20,1 0-8,1 0-42,1 0-3,3 0 6,2 0 24,2 0-30,2 0-851,0 0-160,1-2-574,-1 1-1243,-3-2 12658,-3 2-8086,-71 4 0,46-3 0,-52 4 1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29.1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1 225 15041,'62'8'115,"-6"-4"-78,-25-12-4,1-2 4,-1-1-37,-1-2 8,-3 0 65,-2-1-28,-4-1-12,-2 0 20,-4 0 45,-2 0-16,-3 1-21,-4 0-55,-1 1 47,-2 1 9,-2 1-62,-1 3-54,-1-1 10,-2 2 2,-3 1-40,-2 2 4,-3 0 14,-2 2 2,0-1 17,-3 3 0,-1-1-16,0 1 24,-3 3 29,1 0-28,-1 2 30,2 2-28,-1 0-10,1 2-21,0 2-5,1 2 70,0 1 179,1 3-39,1 2-14,1 4-36,1 2-82,1 1 107,3 3-25,2-2-12,2 1-33,2-2-45,2-1-3,1-1 0,0-4-41,4-1 38,1-2 3,5-3 3,2-2 0,1-2 6,1-2 55,3-2 4,4-3-65,3-1-90,6-5-425,4-3-146,6-5-263,3-5-286,3-4-478,2-3-354,0-1 2042,-2-3 0,-20 12 0,-7 2 0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29.8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0 14131,'-30'12'31,"3"-3"-34,18-9 3,-2 0 6,0 1-6,0 1-6,-1 1-2,-1 1 8,2 0 6,-1 1 38,3-1-38,-1 1-6,2-1-36,0 0-18,2 0 49,-1 1 2,2-1-33,-2 2-1,1 0 34,0 1 3,-1 1 9,0 0-9,1 1-53,0 1-37,2-3 29,1 1 24,1-2 1,2-1-45,0 0 36,0-2 39,0 1 6,2-2 37,1 0 52,4-1 9,2 0-17,2-1-19,1 0-51,4-1 23,1-2-34,2-3 5,1-1 1,-1-1 30,-2 1 9,-1 0-39,-2 1 38,-2-1-35,-1 1 44,-2 0 0,-3 1 20,-1 1-9,-3 2 6,0 1-179,-2 1 322,0 4-213,0-1 0,0 5-8,1-3 5,1 0 3,1-1 0,1 1 5,1-1 4,0 1 36,1-1-45,1 0 44,1 1-38,1 0 75,2 1-81,3-1-722,2 1-189,3-1-391,2-1-518,1-1-1246,2-2 3066,-4 0 0,-8-1 0,-4 0 0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0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1 14633,'-27'0'72,"2"1"-35,11 1 27,-1 1-25,0 3-39,1 2-8,-1 3-37,1 1 42,-1 3-33,1 1-17,0 2 0,3-1-37,1-1 0,3 0 20,3-1 14,1 0-14,3-1 26,2-1 41,4-2-78,4-3-594,4-1-31,4-4-437,4-1-419,3-2-337,3-2-254,3-3 2153,-3-3 0,-11 2 0,-7 2 0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0.5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0 15347,'-23'56'372,"-1"-5"-327,5-22 8,-2 3 90,-1 2-37,0 1-53,0 0-53,1 0 0,0 0 0,3-1-36,2-2 0,3-3-9,2-4-17,4-3-8,2-4-11,3-5 19,1-3 1,1-3-9,0-2 70,3-4 39,1 1 101,4-2 11,3-3-98,3-4-44,3-5-9,4-3 0,2-3-6,1-1-137,1 1 48,-2 1-3,0 2 25,-2 2 12,-2 3-37,-2 3-9,-3 3 1,-2 2 8,-3 2 17,-1 0 81,-2 4 0,1 0 45,-2 4-43,1 0 7,0 2-9,0 0-630,0 0-151,2-1-295,-1 1-778,2-2-1198,-1 0 3052,0-2 0,-4-3 0,-1-1 0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2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49 14689,'-12'-21'1041,"2"5"-730,7 14-73,1 1-53,0-1-34,-1 1-36,2-1 25,-1 0 36,1 1-890,0 1 485,0 3 229,1 1 123,1 6-120,3 1 33,3 5-30,3 1-6,1 2 2,2 0 1,0 0 0,2 0-6,0-1 0,1 0 3,-1-1 0,2-1 3,-3 0 6,1-3-9,-2 1 0,-1-2 0,0-1-3,-1 0 0,1-1 3,-1-1 3,1-1 0,-2 0 2,2-1 4,-1 0-9,1 0 8,0-1-5,1 1 30,-1-1-33,-1 0-2,-1 0 2,-2-1 5,-1-1 6,-2 0 31,-1 0 3,-2-2-45,0-1-3604,-2-1 1644,-3-1-1518,-3-1 3478,-4-2 0,4 1 0,1 1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9:03.89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185 93 15263,'-30'7'302,"5"0"-299,22-7 5,2 0 3,-1 0-109,2 0-36,-2 0-26,0 2-19,-1 1 118,0 5 55,-2 3-2,0 3 2,-1 2-2,2 1-54,-2 0 54,2 2-65,1 0 36,2-1-7,0 0 41,1 0 0,0-2-42,0-2 0,0-2-44,2-1 55,1-1 34,4-1-101,2-2 101,2 0-5,2-1 5,3-1 0,1-2 3,2 0 41,3-2 29,0-1-36,-1 0 33,-2-3 36,-1-2 3,-1-4 17,-2-2-47,-1 0 10,-2-3-16,-1 1 14,-3-2 2,-1 0 26,-2 0 3,-2 0-20,-2-2-28,0 0 19,-1 0-55,0-3 11,-4-2 44,-3-2-55,-6 0 64,-2-1-17,-2 3-72,-1 3 86,-1 2 3,-1 4 0,-1 3-3,-1 2-59,1 3-36,-1 2-39,3 2-84,-1 1-70,2 3-12,0 4 12,1 4 42,0 4 61,2 2-629,1 2-348,3 2-577,2 0-1086,2 1 2730,3-4 0,2-7 0,1-5 0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2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0 450 15341,'68'-68'137,"-7"9"-126,-29 37-8,4 0-3,-1-1 0,1 2 0,0 0 0,-3 2 0,0 0 45,-4 0-37,0 1 1,-4 0 27,0 1-33,-2-1-3,-2 1-50,-4 1-351,-3 3-83,-4 1-71,-4 2-128,-3 3-339,-2 2-549,-1 2-708,-4 1 2279,-2 1 0,1 1 0,1 0 0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4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72 13308,'-8'-36'171,"2"8"-134,4 25-37,-2 1-73,-2 1-46,-2 0 21,-1 1-11,-3 0 73,0 0 36,-3 2 0,0 0 0,-1 3-3,1 1-33,1 0 36,0 0 53,1 1 224,-1 0-41,0 2-102,-1 1-69,0 1-60,0 1 4,0 2-4,2 0 32,3-1-37,1 0 0,2-1-62,2-1-19,2-3 45,1 1-9,1-2-20,1-1-5,0-1 70,0-1-11,1-1 11,1 0 53,2-1 1,1-1 55,2 0-11,1-1-45,1 0 0,1 0 3,2 0-11,-1-1-42,2-1 5,-1-1 54,0-1-26,-1-1-28,-1 1 40,0-1-14,0 0-32,-1 0 10,-2 1 32,0-1-35,-2 1-9,0 1-3,-1 0-5,0 0-1,0 0-24,1 0 33,0 0 5,-1 0 40,0 0-39,0-1-1,0 0-2,0 0-3,1 0-3,1-1-5,1-2-1,1 1 4,0-1 5,0-1 0,1 0 0,-1 1 0,-1 0 3,-1 3 50,-1 0 8,-3 3-5,-1 0-67,-1 4 11,0 0 207,0 4-137,-1-2-70,1 1 0,0 0 3,0 0 53,0 1-53,0 1-3,0-1 0,1 2-3,1-2 3,3 2 3,2-2 67,0 1-64,4-1-6,1-1-1081,4-1-339,3-3-1316,5-1-1136,-2-2 3872,6-7 0,-15 5 0,0-4 0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6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 14745,'-22'44'501,"1"-5"-456,6-19-45,2 0 0,0-1-6,2-1-50,2-2-31,2-2 23,3-3 11,2-1-17,2-3 5,0-1 65,0-3 62,0-1 879,0-2-941,0-5-96,2-1-38,2-6 81,3-2-9,3-2-11,1-4 12,2 0-107,2 0-81,2 0 50,1 1 76,1 2 5,1 2 65,-2 3 0,0 2 50,-2 2-50,-1 2-12,-2 3 12,-1 1-28,0 1 28,-2 1-20,0 0 36,-1 1 29,-1 2-70,-1 1 78,-1 1 5,-1 0 1,-2 0-6,1 1 8,-1-1 46,0 1-52,-1 0 60,-1 1-6,1-1 5,-2 2 12,0-1 8,0 1-19,0 1-59,0 0 2,0 0 1,0-1-6,0-1-78,0-1 33,0 0 45,0-3-11,0 0-26,1-1 37,1-1 56,2-1 59,0 0 11,2 0-20,2 0-106,3-2-168,2-2-120,2-3 56,2-3 78,1 1 19,-1-1 26,1 0 48,-1 1 55,0 0-2,-3 3-40,-1 1-22,-3 1-4,-1 2-15,-3 1 16,-1 0 73,-2 1 101,0 0 37,0 0-40,-1 1 73,1 1 100,-1 1 6,1 3 56,-2 1-128,-1 1 19,0 3-73,0-1-53,0 2-59,0-1-39,0 0-5,0-1-40,-1-2 36,1 0 4,0-2-4,0 2 9,0-2 0,2 0-347,3-1-512,4-1-170,5-2-522,2-1-750,3-1 2301,0-1 0,-7 1 0,-4-1 0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37.2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229 1 17091,'-23'0'6,"1"0"-6,10 0-3,-2 0-50,-3 4-9,-2 2-8,-1 5-28,0 3 3,1 1 22,2 1 11,2 0-24,4 0-12,2-1 28,3-1-37,3-1 37,2-2 34,1-1 30,0-1-2,3-2-37,3-1 42,2-3 3,3-1-61,1-1-54,2-1 25,3-2-33,2-2-3457,2-4 3429,2-2 45,0-1 8,-1-1 8,-2 1 37,-3 1 53,-3 1-6,-2 1 3362,-4 2-3409,-1 2-9,-2 1-2,-1 1-15,-2 2-433,-2 0 576,0 3-58,1-1-3,0 4 2,2-2 1,-1 0 39,3 0-37,-1 0 37,1-1 19,1 0 43,2-1-54,0 0 3,2-1 14,2 0-64,2-1 38,3 1 18,2-1-59,2 0-6,1 0-154,1 0-112,0-1 163,-2-1 61,-2 0 0,-1 0 37,-2 1-40,-2 0 15,-2 1-12,-2 0-44,-2 0-12,-3 0 20,-3 0-9,0 0 82,-2 0 215,1 3 126,-1 0-109,1 3 61,-1 1 29,0 1-40,0 1-86,-1 3-28,-2 2-9,-3 3-73,-2 1 12,-2 3-9,1-1-11,-1 2-34,0-1-33,2 0-3,1-1-31,1-3 31,1-1 0,0-2-5,2-2-4,0-1 1,1-3-28,0-2-1,1-1 6,0-1 31,1-2 1330,0-1-1330,0-6-95,-1-2-3,1-7-8,0-1 25,2-3-6,2-3 25,4-4-25,3-2 51,2-2-149,3-1-33,1 1 103,1 1 62,1 2-20,0 3 39,1 3-2,-2 1 0,2 3 2,-1 2 26,1 0-46,0 2 43,1 1-42,-1 1 19,0 2-10,-3 2-46,-2 2 3,-2 1-2,-4 1-18,-2 2-2,-3 0 47,-1 0 62,-1 0 135,0 1-20,1 1-26,0 1 99,0 0 25,0 1 16,-1 1-36,0 0-103,0 2-12,0 0 54,0 1-17,0 0 0,-2-1-12,1 0-33,-1 0 6,0-2 27,0-1 37,0 1-8,-1-1 0,-2 1-20,-2 0-34,-3 0-44,-1 1-29,-1-1 40,-2 1 8,0-1-11,-3-1 11,-1-1-53,-1-1-462,-1-1-39,1 0-53,0-1-233,2 0-425,3-2-581,1 0-1175,3-2-1058,2 0 4026,4-3 0,1 4 0,1-2 0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0.3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0 17270,'-9'48'3,"0"-7"3,-1-25-4,0 2 7,-1-2-4,1 1-2,0 0 34,-1-1-29,0 0 26,0-1-34,1 0 0,-1-1-6,2-1-28,0-1 32,1-1-4,1-1-2,0 0 5,2-1 3,-1-1 78,2 0-36,-1 1-33,1-1-7,0 0 7,0 0-9,1-1-6,1 1-2,-1-1 2,0 0 6,1 0 3,0 1-3,1-1-6,-1 0-2,0-2 2,2-1 6,-1-1 6,1-2-2870,0 0 1569,0-4-572,1 0-236,4-5-1461,0 2 13394,6-6-7373,-21 27 1,13-17-1,-18 21 1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1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67 121 12490,'-36'0'661,"8"0"-400,26 0 1525,1 0-1957,4-2 155,0 1 16,5-2 98,2 1-96,2 0-2,3 0-47,2 1 41,1 0 6,0 1 0,1 0 45,1 0-9,2 0 6,0 0-30,2 0 21,2-1-22,-1-2 43,3 0-52,-1-2-2,0 1-5,-1-1-40,-4 2 9,-3 0 27,-3 2-36,-4 0 45,-2 1 0,-1 0 0,-2 0-2,0 0 2,0 0 30,-1 0 35,-1-1 13,-1 0-78,0 0-498,-2-2 50,0 0-162,0-2-32,-1-2-235,3-2-439,-2-1-952,1-3 2268,-2 1 0,0 5 0,-1 2 0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1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71 13703,'-37'-7'935,"8"1"-775,27 6-936,1 0 776,7-1 188,1 0-115,7 1-12,1 0-52,3 0-4,1-2-5,1 1 6,0-2 2,1 0-8,0 0-5,0 1-40,2-1 0,-1 0 42,1 0-2,2 0-35,-1-1 40,2 1 9,0 0-6,-1 0-1,-3 0 4,-1 1 30,-5 1-33,-4 0 42,-3 0 126,-4 0 61,-3 0 552,-1 1-1050,-8 0-269,1-1-139,-8-1-282,1 0-573,-1 1-702,-1 1 12061,2 0-7452,48 3 0,-30-2 0,37 1 0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3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15240,'44'-10'51,"-2"0"-96,-12 9 36,0-1-35,-1 0 32,-3 1 4,0 0 8,-2 0 0,2 0 6,1 0 5,3 0 42,2-1-53,3 0-3,1 0 3,2 0 0,0 0 9,1-2-1,1 2-8,0-2 8,-1 0-5,0-1 6,-3 0-7,0 1-2,-3 0 0,-4 0-5,-2 1-4,-4 1-35,-3 0 44,-1 1 0,-3-1 2,0 2 239,-1 0-204,1 0-29,-2 0-2,1 0-4,-1 0 1,-2 0-3,0 0-31,-3 0 31,-2 0 3,-1 0 3,-2 1-1,-2-1 1,-1 0 2,0 0-16,0 0 8,1 0 48,1 0-48,1 0 0,1 1-45,-1-1 36,1 1 4,-2 1 5,-1-1 5,0 0 536,-2 0-788,1 0 166,1-1 81,-1 1 135,2-1-74,0 0-55,2 1-1,0 0 32,-2 0-34,0 0 5,-1-1 37,-1 1-110,0-1-21,1 0 66,0 0 20,0 1 11,1 0-2,1 1-1,2 0 0,0 1-8,-1-1 0,0 1 6,1-1 30,-1 1 9,0-1-11,0 1-31,0-2 2,1 1 1,-2 0 36,-1-1-42,-1 0 11,0 0-1436,-2 0 509,-6-1-1327,-1 1-1968,-9-1 4211,2 0 0,5 0 0,3 0 0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3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1 15100,'20'38'-5,"-2"-7"7,-15-28-2,1 1 9,0 0 44,1-1-47,2 2 47,1-1-53,1 1-3,2 1 3,0-1 0,2 1 0,-2 0-3,1 1-2,-1-1 2,-1 0-6,-2 0 4,1-1-4,-3 0 7,1 0-1,-2-1 6,1 0-1,1 0-2,-1 0 9,-1-1-4,2 0 1,-2 0-6,0-1 0,-1 0-3,-2 0 0,0-1 194,-1 1-76,-1-1-17,0 0 53,0 1 123,0 0 202,-4 1-73,-1 0-195,-7 3-88,-4 2-50,-4 1-64,-3 0-4,-1 1-2,0 1 0,1-1-8,0 1-26,2-1-10,1 1 35,2-1-24,1 0 30,0 0-3,2 0-30,1 0 27,1-1-35,2-2 32,2 0-49,3-2-9,1-2-812,2 0-95,1-2-1923,1 0 1,1-1 0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4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76 12960,'40'13'12,"-5"-1"-4,-22-8 0,0 0 1,0 0-6,0-1 41,0-1 1,-1-1 3,1 0-3,1-1-9,0 0-36,1-2 0,1-2-263,-2-2 72,0-2 138,-4-1 53,-1-1 109,-4 0-39,-3 1 59,-1 1-48,-1 1-27,0 1-10,-3 1-7,-2 0 36,-1 2 0,-2-1 17,2 1 72,0 0 17,0 0 20,2 0-11,-1 1 10,1 1-10,1 0 36,-1-1 62,0 1 8,0-1-90,-1 1-28,1 0-69,-3 0-18,1 1-35,-3 0 7,-1 0-27,-2 2 2,-2 2-27,-1 3 35,0 2-35,0 1-4,0 2 1,3 0 5,1 0 17,3 1-28,0-1-3,3-1 3,0 1 0,1-1-2,1-1-1,1 0-3,1-2-55,0 0 7,0-2 18,1 1 36,0-2-6,0 1 6,2-1 37,3-1-4,3 1-24,4-1 36,3 0-9,2 0-36,4-2-440,0-1-139,1 0-205,-1-1-260,0 0-503,-1 0-637,-2 0-1576,-1-2 3760,-2 0 0,-7 0 0,-4 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9:06.2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251 40 15341,'8'-22'-6,"-1"5"48,-6 16 936,-1 1-855,0 4-123,-2-1-28,-2 5-59,-5 3-3,-5 4 46,-3 5-7,-6 6 40,-1 5 11,-1 2 53,2 2-16,2 2-4,2 1 12,3 1 25,2 0 20,4-1-82,1-1 0,1-3 43,0-1-51,2-3-3,1-3-5,2-1-1,1-3 9,1-3 0,-1-1 3,1-3-3,0-2-6,1-3 1,0-3 2,0-1-61,0-2-60,0-2-262,0-1-2109,0-2 1181,4-2-321,0-4-1811,5-6 3446,-2-3 0,-3 5 0,-1 3 0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6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14470,'8'31'375,"-2"-2"-366,0-12-1,0 3 1,2 0-4,1 1-5,1 0-3,3 1-2,0-1-4,2-1-30,0 0 39,0-2 9,2 0 27,0-3-36,2 1 0,1-1-6,1-1 4,0 1 2,-1-1 5,1-1-2,-2 0 3,0 0-4,-1-2 7,0 0-4,-1 0 7,1-2 30,-2 1-9,0-2-33,-1 0-3,-2-1-2,-1-1 5,-2 1-3,-2-2 3,-2-1 0,-2 0 3,-1-2 58,-2 0 810,0-2-1305,-5 1-47,0-1-172,-5 0-201,1 0-622,-2 0-660,-1-1-1823,1-1 13789,0 0-7444,38 4 0,-24-2 0,30 3 0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7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514 0 13608,'-21'41'423,"0"-6"-253,7-20 10,-2 2-38,-3 2-60,-1 2-77,-3 1 40,0 1-39,-4 2 5,0 1 22,-2-1 23,-2 2-2,0-2-21,-1 0-24,1 0-9,2-2-3,2 0 3,5-4 0,3-2-6,4-3-27,3-1-49,3-3-35,2-2 10,3-1 54,1-2 8,2 0 1,0-3 44,1 0-2538,0-1 892,5-7-552,1-1-53,4-5 2251,5-4 0,-9 8 0,3-1 0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7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439 0 8427,'11'13'2086,"-2"-3"-1803,-9-10 1632,0 0-1780,-2-5-135,1 4 11,-2-2 196,1 7 98,-2 3-97,-2 2-17,-1 2 7,-2 0 35,-1 2-46,-1-1-41,-1 2-31,-2-1-26,-3 2 1,-2 1 8,-2 0 73,-2 2-29,-2-1-44,0 0-64,0 1 2,2-1-33,-1 0-3,3-1 3,1-1 5,2 0 1,0-1-1,3-1-8,1-2-45,2 0 37,1-2-73,3-1-9,0 1 20,2-1 25,1 1 45,1-2 6,0 1-3,0-1-3,1 0-482,1-1-22,0-1-106,2 0-68,-1-1-174,1-1-220,0-2-594,3-1-1722,3 0 3388,2 0 0,-2 0 0,-2 0 0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383 1 14467,'-23'9'367,"3"0"-277,9-4 89,-1 2 42,-2 3 20,-3 2 0,-2 2-37,-2 2-55,-2 2-7,0 0 15,0 2-14,0 0-20,1 0-19,1 1-43,1 0-7,1 0-46,3-2-8,3 0-34,2 1-27,2-1 24,2 0 37,1 1-33,1-1 27,2 0-39,2 0 9,0-1 2,1-2-2,1 1 33,2-2 0,3 0-2,3-2 5,1 1 3,2-3-3,1 1 5,0-1-5,3-1 0,0-2-423,2-1-330,0-2-246,2-1-525,1-3-789,2 0-1657,0-4 3970,-2-1 0,-8 0 0,-6 1 0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9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15291,'40'43'16,"-6"-8"-7,-19-24 36,1-1-45,1 1-3,2-1 3,-1 1 3,2-1-1,-1 0 4,1 1 30,-1-1-36,0 0-366,-1 0-262,-2-1-18,0-1-86,-4-1-228,-1-1-320,-2 0-349,-3-1-342,-2-2 1971,-1 1 0,-2-3 0,0 0 0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9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25 407 11028,'-14'-2'1762,"3"0"-1067,11 2 509,0 0-1008,64-40 28,-35 23 33,51-33-33,-52 33-56,-1 0-28,-2 0-59,-1 1-81,-2-1-8,-1 1 8,0-2 6,0 1-4,-1-2-2,0 1-8,0-1-98,-1 1-144,0 0-203,0 1-20,-2 2-20,-1 3-11,-1 2-127,-3 4-293,-3 1-375,-1 2-67,-3 2-368,-1 1-245,-2 3 1979,0 1 0,-2 0 0,0-1 0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49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 14213,'7'41'252,"-1"-6"-247,-6-26 4,0 0 35,0 0 12,0-1 6,0 0 28,0-1 36,-1 0 42,-2 0-17,-3-1 20,-3 0-57,-4 0-24,-3-1 8,-2-2-90,-3 0 1,-1-1 19,-2-1-28,1-1-53,2 1-331,2-1-420,2 0-294,4 0-859,3 0-1848,4 0 3805,0 0 0,4 0 0,0 0 0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50.4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10342,'2'11'2170,"-1"-3"-1545,-1-8 1839,0 0-2643,4-5-78,-3 5 175,3-3 82,-3 6 188,2 3-107,2 0-78,1 1-3,2 1-8,1 0 8,1 0 2,0 0 4,2 0 0,0 1-1,1 0-2,1 0 0,0 1 0,0-1-1,1 1 10,0-1-4,0 1 45,1 0 0,-3 0-47,2-1-6,-3 0-812,0-1 6,0 1-15,-1-1-148,2 0-577,-1-1-495,0-1 2041,1-2 0,-7-1 0,-1-2 0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50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1 355 15831,'22'-42'76,"0"5"-34,-6 23-40,2-1 43,-1 0-45,1-1 0,0 0 0,0-1-5,-1 0-29,1 0-19,-1 1 0,0 0-188,-1 0-176,1 1-31,-2 3-54,-1-1-164,-1 2-119,0 1-265,-2 1-224,-1 1-148,-2 1-650,-1 1 2072,-2 1 0,-2 2 0,-1 1 0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8:51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0 15419,'46'31'294,"-4"-2"-179,-18-7-45,1 2-70,-1 1 0,0 0 0,-2 0 11,-2 1-2,-2-1-4,-1-1-2,-2 0-3,-1-1 0,-1-1 3,-2 0 0,-1-2 5,-2 0 45,-2-2 29,-4 0-29,0-1 42,-2-1 28,-6-1 3,-3 0-22,-9-1-15,-5 1-19,-6-2-36,-5 2-23,-4-1-11,-2 0-42,-2 2-733,2-2-295,3 2-493,4-2-1646,4-1-1178,6-2 4387,1-3 0,12-4 0,0-2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9:07.76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1 482 12946,'61'37'180,"-4"-8"-144,-23-28-25,4-2 79,4-3-20,2-4-70,2-7-314,0-2-22,-1-2-17,-3-1 118,-2 0-20,-4 0-8,-3 1 64,-2-1-11,-3 0-8,-2 1-135,-1-1-148,-2-1-20,-2 0 222,-1-1 206,-1 0 93,-2-2-8,-1 0-73,-1 1 81,-1 1 33,0 0 4,-1 2 7,-2 0 21,-1 1 80,-3 2 393,-2 2-12,-2 3-24,-2 3 60,-1 2-72,0 3-61,0 2-60,-1 2-215,-2 0-86,-1 0-68,-1 3-48,-2 3 12,-2 5-26,-3 4 9,-1 6-40,-1 2 40,0 6 53,-1 2 81,2 5-44,-1 1 2,0 3-39,-1 0 0,2 3 50,0 1-13,0 0-37,2 0 8,1-2 1,2-2-9,1-2 0,1-4 0,1-2 28,2-2-23,0-2-5,1-3 3,1-1-3,1-2 0,0-2 0,0-2 0,0-2 8,0-2-5,0-4 0,0-2 3,0-3 47,0-1 101,0-3 1356,0 1-1331,2-9-179,0-2-107,3-10-2,0-3 11,2-6-305,3-3-45,3-4-3,3-1 106,2 1 191,2 3 118,-1 4 2,-1 5-30,-1 4-26,-1 4-120,0 3-33,0 2 24,-1 1 48,1 3 62,-2 2 25,-1 2 84,-3 1 101,-2 5 8,-2 2-64,-2 6 3,0 1-48,0 2 2,-1 0 1,0-1 42,-1 1-9,1-1 18,-2-2-10,0 2-41,0-2 118,0 0 77,-1 0-7,1 0-65,0-1-81,0 0-45,1 0-40,0-1-21,1 0-4,2-1 65,0-2-36,2-1 36,1-1 0,0-2 3,1 0 2,1-3 1,0 1 50,2-1-56,2 0-174,1-3-89,2-2 20,0-4 16,2-4 45,1-1-65,1-1 77,-2-1 77,0 0 40,-3-1 53,-1 0 28,-5 2 70,-1 1 104,-3 2 243,-3 1-20,-2 2-7,-1 1-102,0 1-117,0 1-9,0 1 88,0 1 55,0 1 216,0 2-566,-1 1-92,-1 0 109,0 2 8,-2 2 65,0 3 25,-2 4 45,-2 3 36,-2 4-53,-2 1-81,0 3-45,0 1-34,1 0-19,2 0 0,0-1-45,4-2 0,2-2 17,1-3 0,2-1 36,4-4-62,3 0 63,6-4-82,4-1-342,4-4-48,4 0-7,6-5-138,2-3 25,4-7 118,1-5 90,-1-2-110,-2-3 129,-3-1 163,-3 1 246,-5 0 25,-4 1 76,-5 3 19,-5 2 79,-4 2 431,-3 3 143,-3 3 98,0 4-45,0 2-241,-1 2-313,-1 2-154,-3 0-118,0 0-48,-2 1-61,0 2 109,-1 4 0,-2 2 0,-1 3-5,-1 3-35,1 2 40,-2 2 6,1 0 58,1 1 71,-1-1-62,3-2-29,0-1 10,1-3-52,2-2 7,0-1-9,2-3-9,1-1-33,1-3 42,2-1 188,0-1-628,0-4-255,2-4 233,4-7-218,6-5 36,7-5-112,6-5 92,3-1 353,4-1 194,-1 2 114,-1 5 3,-4 3 76,-4 6 506,-4 5-81,-6 5 37,-4 4-31,-3 1-124,-2 2 6,-2 3-100,1 3 55,0 3 26,1 0-8,-2 3-74,1 0-125,-2 0-122,1 1-41,-1 0-2,1 0-4,-1-1-56,3 1 62,0-3 0,2 0-78,0-1-1068,1-4-276,1 1-625,2-4-1559,0-1 3606,3-2 0,-6-1 0,0 0 0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0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9 16086,'-19'-2'42,"4"-1"-51,12 2-55,0 0-6,-1 1-8,0-1-4,-1 1 12,1 0 9,-2 0-29,0 0 1,0 0 10,0 0 6,1 0-16,-1 2 10,1 1 7,-2 3-26,2-1 8,-1 4-25,2-1 62,0 2-3,0 1 22,2 0 26,1 1-34,0 0 39,0 0-30,1 1 27,0-2-39,1 0 37,1-2-37,2 0 45,2-2 8,0 0 29,2-3 8,1 0 25,1-2 19,2-1 9,1 0-8,1-1-9,1-3-28,0-1 17,0-3 11,-2-1 9,-1-2 8,-2 1 8,-2 0-16,-2 0 16,-1-1-19,-3 1-34,-1 1 20,-1-1-11,0 1-54,-1-1 99,-2 1-99,-1 0 28,-2 1 1,-1 0-37,1 1-34,0 1 34,1 2-8,-1 0-65,1 1 20,-1 1-34,1 1-39,-2 0 31,1 0-3,-1 0 0,-2 1 45,-2 2-9,-2 3 6,0 3 14,-1 1-48,0 2 26,1 1-6,2 1 25,0 0-8,2 0 17,1 0-54,3-1-8,1-2 17,2 0 19,1-2 54,1 0-65,1-2 65,2-1 8,2-2 30,2-1 32,2-1 56,1-1 5,1-1-6,1-1-35,2-3-21,1-2-24,1-4 16,-1-2 0,0 0 17,-1-1 11,-3 0 42,-2 2 65,-3 0-37,-4 2-11,-1 0-50,-1 0-54,-4 1-33,-1 1 31,-6 0-32,0 1-2,-2 0 0,0 1-47,0 0 13,1 1-19,0 2-9,0 0 18,1 1 38,1 0 3,1 0 3,1 1-36,2 0-54,2 0-58,2 0-48,0 0-359,2 0 74,-2 3-454,1 2-388,0 4-555,0 0-1180,1-1 3058,3-1 0,-2-3 0,2-2 0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1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500 17 14288,'-19'-9'510,"3"3"-393,11 5-10,1 1-79,1 0-28,0 0-109,0 0 30,-1 2 79,-1 2 70,-2 5 48,-3 5-29,-2 4 51,-1 3-58,0 4-10,-2 2-10,1 0 8,0 0 3,1-1 33,1 0 9,0 0-62,1 0 0,-1-1-50,-1 1 31,0 1 11,0 0-45,0 0 0,0-1 2,0-1 105,1-1-54,2-1-17,0-1-30,2 1 2,-1-2-2,1 0 2,1-2-8,-1 0 3,1-3-3,1-1 3,1-1-3,0-3 6,1-2 66,1-3 77,0-3 44,1 0 28,0-2-64,-1-1-157,-1 0-70,-3-1-308,-1-3-53,-2-3-56,-1-2-244,1-2-120,-1-2-220,2-1-270,1-3-350,3-1-1120,1-2 12641,2 2-7373,42 74 1,-30-47-1,30 58 1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1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13658,'44'6'93,"-1"-1"-54,-15 0-33,4-2 66,1-1-27,1-2-34,2 0 71,-1 0-49,1 0 3,-3-3-33,1 0 0,-3-3 0,-2 0 0,-2 1-6,-4 0-36,-3 1-409,-4 1 49,-1 1-51,-4 0-49,-1-1 9,-3 2 109,-4-1 135,-1 2-1101,-2-1-686,-5 1 15,-3 2 2018,-3 1 0,4 0 0,2-1 0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2.9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78 14784,'-28'-14'-171,"3"4"165,10 11-2,-1 3-28,-1 2-18,0 2 46,0 2-28,0 0-9,0 0 0,1 1 45,1-1 31,2 2 14,0-1-45,3 0-31,2 0-42,2-1-17,4 0 57,0-1-4,2 0 37,1 0 3,3 0 34,3-1 52,5 0-36,3-2-44,2-1 108,4-2-27,2-1-20,2-2-25,1-1-37,0-2 57,1-2-57,-2-4 45,-2 0-16,-2-1 7,-4 0-44,-1 0-44,-4-1-108,-2-1-18,-3 0 18,-3-1 15,-2 1 31,-2-2-3,-3 1 109,-3 0 0,-5 0-3384,-3 1 3412,-1 0-203,-1 1 175,0 0 64,-1 2 9,2 1-68,2 1-2,2 2 3299,2 0-3299,3 2 268,1 1-433,4 1-1102,0 1 1275,7 2-2,2 3 44,6 2-45,2 2 57,2 1-12,2 0-53,0-1 3,0 0 44,1 0 9,1-2-53,0 0-6,-1 0 6,0-2-6,0 2-22,-1-1 25,0 0 0,-3 2-47,-1-2 47,-3 1 0,-2 0-3,-2 0 0,-2-1 3,0-1-3,-2 0 3,0-2-5,-3 0 5,1-1 42,-2 0 112,-1 0 45,0 1-3,0-2 3,-1 2 45,-3-1-102,-2 2-24,-4 1 33,-2 0 56,1-1-92,1 0-42,1-2 8,3 0 25,2-2 46,3 1 791,0-1-1066,2-5-20,0 1-16,2-5-18,2-1 26,2 0 61,2-1 29,2-1-12,3-1 3,2 1-11,2-1-115,2 2-387,1 0-46,1 1-111,0 1-403,1 1-766,0 0-1880,-2 2 3789,2 0 0,-12 3 0,-1-1 0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4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1 207 15271,'44'7'171,"-3"-1"-168,-17-7 41,1-1-38,0-2 2,-1-2-8,-2 0-16,-3-1-82,0-1 0,-3-1 0,-1-2 8,-2 0-28,-2-1 4,-3 0-29,-1-1 62,-4 1-45,-1 1 19,-1-1 71,-1 0-45,0 1 81,-2 0 0,-2 1 36,-4 2 9,-1 0-40,-2 1 85,0 2-79,-1 0 121,-1 3 13,1-1 32,-1 3-96,0-1 17,-1 1 36,0 2-55,1 1 2,-1 2-19,1 2-18,1 1 21,-1 3 41,1 2-19,-1 2 19,2 1-36,-1 1-5,2 0-60,1 0 21,2 0-26,2-1-45,2 0 11,1-1 29,1-1-32,1-1 34,2 0-2,2-2 2,2 0-25,5-1 28,0-2 0,5 0 8,2-2-8,4-1-176,4-2-367,5-1-432,3-2-350,5 0-688,0-4-1028,3-2 953,-5-1 2088,2-5 0,-21 7 0,-1 0 0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5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318 18 14862,'-25'-10'151,"1"3"-106,8 7-11,-1 0-34,-3 3-11,0 1 2,-1 3-44,1 2 17,-1 1 2,1 2-2,2 2-1,0-1 32,0 2-40,3 0 8,1 0 37,3-2 3,3 0-3,2-1-5,3-1-4,1-1-36,1 0 37,1-2-42,0-1 47,3 0 6,1-1 44,4-2 43,3 0-29,3-2 37,3-1-16,2 0-12,3-3-6,1-2-56,2-4 46,-1-3-54,0-1-37,-2-1-10,-3-1 47,-3 1 44,-3 1-7,-2 1 33,-5 2 36,-1 1 3,-3 2-39,-1 2-33,-1 1-4,0 0 12,0 0-45,0 0 0,0 0 0,0 1 0,0 0-526,0 0 526,0 6 0,0 1 131,1 5-66,1 1-60,1 0 26,0 1-28,1 0 5,0-1-2,1 1 28,0-1-34,1 0-6,1-1-529,3 0-226,2-2-382,3-1-761,4-2-1605,4-3 3509,-1-1 0,-7-1 0,-6 0 0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5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3 16005,'-61'-2'-149,"10"2"96,36 12 42,0 2 2,0 2-52,1 2-1,2 1 1,1 1-65,4 0 28,2-1 53,3 0 42,1-1-31,5-2-671,3-2-185,7-3-466,5-2-842,4-4-1655,4-2 3853,-1-2 0,-9-1 0,-6 0 0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5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1 10678,'15'2'2439,"-3"0"-1707,-12-2 645,0 0-1304,-10 3-3,4 3-62,-10 3-8,6 4 73,-3 1 70,0 4-56,-2 0-34,-2 4 11,-1 1 23,0 1-42,0 1 45,1 0-90,1-1-3,2 0-50,2-2 47,2-1-58,2-1 10,2-2 49,3-2-4,1-2-61,1-4 26,1-2 35,0-3 1,1-2 8,1-1 50,1-1 73,3-1 107,1-1-98,4-4-88,3-4-41,5-5-3,4-2-5,3-4-29,2 0 26,0-1-34,-2 2-3,-3 2 39,-4 4 6,-4 3-3,-5 3-58,-3 4-82,-4 1-61,-2 2-26,0 0 336,0 3 152,2 1-135,0 2-61,1 3-17,0 1 33,-1 0-25,-1 1-50,-1 0-3,1-2 0,0 1-31,1-1 31,1-1-3,0 0 3,2-1 0,2 1 6,1-1 39,3 1-45,1-2-723,2 0-248,0-2-279,0 0-763,1-3-1996,0 0 4009,-2-1 0,-5 0 0,-4 0 0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7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37 15590,'-25'-15'566,"6"3"-362,19 12 1347,0 0-1551,-1-3 93,-1 2 30,0-2-19,0 2-18,0 0-1796,2 0 1673,3 1 37,0 2 81,5 2-39,1 4 3,3 1 34,1 2 27,2 1-28,-1 1-44,2 0-23,0 1-2,1 1-4,1-1 1,0 1-3,1 0-3,0 0 5,-1 0 4,1-1-7,-2 0 7,0-2-1,-2 1 29,-1-2-37,-3 0-3,-1-1 3,-3 0-3,1-1-3,-1-1 6,1 0 6,1 0 0,1-1-1,-1 0-5,0 0 6,0-1 2,-1-2 29,-2 0-4,-1-1-27,0-2 5,-2 0 76,-2 0-863,0-1-47,-1-3-137,-2 0-208,0-3-443,-3 0-553,0 0-1445,0 0 13439,2 1-7373,12 19 1,-7-11-1,9 15 1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7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82 443 14613,'-46'-1'0,"10"0"0,36 1 34,0 0 2,2 0 135,3-3 5,4-2-25,3-4-41,5-2-12,4-4 25,2-1 3,2-1-31,0-2-14,0-1-36,0-1-11,-1-2 10,1 1-35,-2-1-4,1 1 7,-1 1-4,0 1 26,-2 1-34,1 1-3,-1 1-39,0 1 31,0 0-51,1 1 28,-1-1 23,1 3-59,-3 1 62,-1 1-1,-3 4 9,-3 1 3,-4 2 42,-4 2-45,-2 1-1058,-1 0 593,-9 5-263,1 3-648,-10 7-760,1 2-1367,-3 2 3503,1 0 0,7-7 0,4-4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9:08.5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217 0 13779,'-15'59'71,"0"-1"1,1-3 0,1-8-35,-3-8 27,0 1-11,0 2-53,1 0 0,2-1 0,0 0 3,1-4 0,1-1 5,0-2-8,2-3 0,1-1 3,2-3 0,0-2 2,2-1-5,2-4 0,1-3 6,0-4-6,1-4-53,0-3-17,0-3-255,0-2 171,0-7-169,0-2 169,1-9 110,2-2 32,3-4-114,2-4-117,1-2-37,1-3 8,1-2 45,2 1 135,0 1 30,1 3 15,-1 3 44,1 6 0,-3 4-39,-2 5-95,-1 4-9,-2 3 20,0 3 76,1 0 50,1 2 6,1 3 83,2 1-8,1 4-72,-1 1 52,1 1-52,-1-1-1,0 0 45,-1 0-47,0 1-6,-1-2 3,-1 1 114,-1-1 200,-3-1 108,-1 1-16,-2 0-3,-1 2-44,-1 0-65,-4 1-45,-3 1-73,-4 1-53,-2-1-3,-2-1 23,-1-1-40,-1-1-36,-1-2-5,-1 0-4,0-1 12,2-3-20,3 1-16,0-2-29,4-2 0,1 1 29,3-2-37,2 0-37,2 0-89,2 0-1661,0 0 1787,8 0 9,2 0 55,10 0 71,2 0-53,6 1 7,5-1-52,2 0-26,3 0 50,1 0-7,0-1 18,0-1-7,-2-1-57,-2-1-8,-3-2-28,-3 0-748,-4 1-355,-3-3-561,-5-1-1872,-4-2 3564,-4 1 0,-4 3 0,-3 3 0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8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202 1 14526,'2'45'224,"-1"-6"-98,-9-26 17,-2-1-45,-1 1-45,0-2 9,-1 0 2,0-1-11,0 0-8,0-3-11,1 1-26,0-1 1,0-1-4,0-1 1,1 0 39,1-1-40,0-1-5,1-2-311,1 0-422,1-1-275,1 0-474,0 0-646,0 0-1982,1-2 4110,2-2 0,0 1 0,2-1 0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8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15335,'-12'23'250,"5"-2"-248,17-7 26,1 1-25,1 0-3,2 0 3,-1 0 28,2-1-26,0-1-5,1 1 6,1-2 30,1 1-27,0-1-1,1-1 37,0-2-42,-1-1 0,-1-2-3,-3-2-219,-1-1-128,-3 0 17,-2-2-99,-2-1-58,-2 0-34,0 0-193,0-1-493,0-3-703,0-3-1702,1-4 3612,-2 0 0,-2 4 0,0 3 0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9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11457,'2'3'2288,"0"-1"627,-2-2-2856,-42 42-59,25-24-37,-32 33 37,35-34 3,2-1-3,-1 0 0,2 1 0,-1-2 0,0 1 53,-1-1-47,1 0-3,0-2 2,0 1-2,2-3 0,-1 0-3,3-1-6,0-3-27,1 2-12,1-3-546,1 0 104,0-1-118,2 0-50,1 0-109,0-1-203,2 0-338,0 0-308,0-1-576,0-1 2189,0 0 0,0-2 0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09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321 1 16066,'-18'40'325,"2"-5"-319,7-22-1,1 1-2,-1 1-3,1 0 11,0 1 23,0 0-26,-1 0 54,1-1-51,-1 0 51,-1-1-12,1-1 3,-1-2-16,1-1-32,0-2 4,-1-1 69,2 0 0,-2-2-5,2-1-22,-1-1-51,-1-2-448,0 0 86,0-1-72,-2 0-257,0-2-62,-1 0-220,1-4-309,1 0-636,0 0-2226,3 0 4144,3-3 0,2 5 0,2-1 0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10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0 16884,'45'4'-14,"-4"-1"11,-19-3 0,2 1 3,-1 0 0,0 0-3,0 1 3,1-1 3,-1-1 3,0 1-6,1-1 3,-2 0-3,-1 1 0,-3 0-45,-2 0-17,-4 1-25,-4 0 1,-3 1 13,-3 0 73,-1 0 129,-1 2 19,0 0 0,-4 3-33,-2 2-8,-5 1-26,-3 2-39,-3 1-34,-2 0 1,-2 0-7,1 0-2,-1 0-58,3 0-40,1-1 81,3 0 17,1 0 8,1 1 29,-1 0-29,-2 1 26,0 1-29,-3-1 32,1 1-29,-1 0 0,-1-1 1,0-1-9,1 0-3,3-1-50,1-2-51,4-2-30,2-1 27,3-3 46,3-1 10,1-1-38,1-1-121,0-1 210,3 0 131,1-1-24,5 0-29,4 0-8,4 0-36,1 0-23,3 0 23,1-1-26,0-1-5,3 0 5,3-2 1,0 0-1,2-1-2,-2 0-1,-1 0 48,-3-1-53,-3 1 3,-2 0-3,-3 1-5,-2 0-348,-1 1-70,-4 0-126,-1 1-92,-3 2-370,-1-1-468,-2 1-698,-1 0 1,0 0 0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16.4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67 12762,'-17'-18'462,"4"3"-364,12 12 73,0 2-34,0-2-22,1 1-6,-2-1 45,0 0-148,0 0 109,0 1 111,-1-2-38,1 3-45,-1-2-90,1 2-17,-1 0-36,0 0-8,-1 0-101,-1 0 39,-1 1-11,-1 0 19,-3 0 51,0 0-23,-2 2 23,0 2 5,-2 4 4,-1 1-7,0 0 9,-1 1 34,0 2 27,0 0-7,1 2-49,0 0 1,1 1 109,2 0 11,0 1-56,2 1-6,0 1-64,1 0-6,2 0-50,1-1 48,1-1-82,3-1 54,1-1-17,1-2 50,1-1 3,2-1 3,3-3 42,3-1 19,1-2-58,1-3 120,3 0-40,0-1-21,4-4-57,3-3 29,3-6-37,3-2 0,2-4-6,1-1 0,0-2 1,0-1-57,-3 0-19,-2 1 56,-4 1 25,-5 2 70,-3 3 47,-4 2-38,-3 3 19,-4 2-34,-1 2-58,-1 1 27,0 3 32,0 0-824,0 2 759,-1 5 322,-1 2-179,-2 7-82,-1 2-7,0 2-46,0 1 37,1 0-12,1-1-33,1-1-36,1-2 2,0-1 34,1-1 6,1-1 2,1-1 37,2-2-36,2-1-1,1-1-8,3-2-554,2-2-530,2-1-490,3-1-1305,2-3 2879,-2-1 0,-6 0 0,-4 1 0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1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105 64 12837,'1'-35'578,"0"7"-477,-1 28-791,0 0 690,0 2 207,-3 2 28,-1 4-71,-3 2-66,-1 5 19,0 1-8,-2 2-64,1 0-45,-1 0 0,2 0-36,0-1 36,1-2 3,1-1 5,2-2-8,0-2-6,1-1 1,1-1 5,0-2 0,0-1 0,1-2 5,0 0 1126,1-2-1285,0-7 146,0 1-37,0-5 9,1 2-17,0 0 8,1 0-45,1 0 54,1-1-17,2 0-9,0 0-2,1-1-26,1 1 45,0 0 0,1 0 9,1-1-9,0 1 9,2 1 2,2-1-10,0 1-1,0 0 36,1 1-24,-1 1 24,0 0-35,-3 2 7,0 0-24,-1 2 52,-2 1-47,0 1 3,-1 0 45,0 0-74,0 0-53,-2 0 62,-1 0 71,-1 0 2,-2 1 5,1 2 4,0 2 27,1 1 9,0 2 37,-1 0 27,-1 2-56,-1-1 56,0 1-39,0-1-22,0 1 5,-3-1-47,0 1 39,-2-2-37,0 0-5,-1-2 2,2 0 51,-1-1 14,1-1-14,-1 1-3,1-1-53,-1 0 0,2-1-5,0 0-4,1-2 376,2 0-610,5-6 72,2-1 73,6-4 17,0 0 36,2 1 9,3 0 30,1 0-39,0 0 45,-1 1-5,-2 1-40,-3 1 36,-3 1-55,-1 2-17,-2 1 78,0 1-42,-1 1 9,0 0 30,0 0-58,0 0-18,-2 0-25,0 0 63,-2 1 44,-1 1 36,0 2-28,0 1 37,1 1-6,0 1-36,0 0-3,0 1 6,-1 0 39,0-1 45,-1 1 137,0-1 61,0 2-56,0 0-24,-2 0-82,-2-1-20,-1 0 0,-1 0-24,2 0-80,-1 0-2,1-1-8,1 1-28,1-1-1,0-1-16,0-1 47,2 0 1,-1-1 2,1 0-61,0-1 55,0 1 9,0-1 76,0 1-76,0 0-39,0-2-958,1 1-197,1-2-738,0 0-1579,1-1 3511,0 0 0,-1 0 0,-2 0 0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4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49 15845,'-46'-28'-101,"6"8"48,22 23 0,0 3 0,2 1-12,0 0 65,2 2 0,1 1 65,0 1-63,0 1 1,1 1-3,-1 0-5,3-2-4,1 1 9,1-1 0,3-1 45,0 0-42,1 0-3,1 0-3,1 0-36,1-1 39,0 0 33,1 1-27,0 0 0,0-1-6,0 0-6,0 0-2,0-1 8,1 0-3,1 0-20,1-1 23,2 0 3,1 0 6,0 0-1,1 0 28,1-1-2,1 0 11,1 0-37,1-2 73,1 0-72,2-3 27,1 0-36,2-1-196,2 0-143,2 0-16,-1-3-4,1-2-89,-1-2-44,-3 0-114,-2-1-172,-3 1-157,-3 0-303,-3-1-742,-2 1 1980,-3 0 0,-1 2 0,0 3 0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4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36 13432,'47'-2'2,"-6"-1"7,-26 0 24,3 1-33,-1-1-36,1 1 0,-1-1-497,0 0-318,0 1-267,0-2-450,-1 2-1220,-1-1 2788,-4 1 0,-5 1 0,-2 0 0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5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1 14518,'-10'42'680,"-1"-4"-439,-3-22-90,0 2-64,-1 1-76,-2-1 23,2 2-31,-1-1 41,0 0-41,1-1 3,0 0-6,2-1 0,0-1-6,2 0-30,0-2 27,3 1-35,1-3 38,1 0 0,2-2 4,1 0-4,1 0 6,0-2-6,1 0 4,1-1-4,0-1-30,0-2-34,0 0-734,0-3-608,0 0 779,2-1-181,3 0-357,2-1-643,3-2-1347,1-3 3161,1-2 0,-5 3 0,-2 1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09:08.7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9626,'20'42'0,"-3"-8"0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5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0 8727,'6'2'2450,"-1"-1"-1913,-5-1 1082,0 0-1408,3 3 4,-1 0 107,1 4-17,-3 2-36,0 1 28,0 1-56,-1 1-45,-3 2-28,-2 1-17,-3 1 17,0 2-34,-3 0-2,0 2-79,-1 0 34,0 0-79,-1-1 29,0 1-37,1-1 5,0-2 4,1-1-4,0-1-2,3-2-3,0-2-6,2-1-36,1 0 37,0-2-40,1 1-36,1-1 72,1-1-33,2 0-2,0-1-18,1-2 59,0 1 3,0-3 0,0 0-2130,0-1 1244,1-4-200,3-1-258,2-5-443,1 0-1256,1-2 12873,0 0-7373,-22 31 1,12-18-1,-16 24 1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14927,'29'47'294,"-5"-7"-205,-18-26-27,0-1 19,3 1 42,0-1-25,2 2-92,0-1-3,2 2 8,0 0-11,2-1 0,0 1 0,0 0 5,1-1 1,-1 0 0,1-1 30,-1-2-30,-2 1-6,0-2 2,-4-1-2,-1-1 3,-2 0 36,-2-1-33,-2 0-6,0-2 6,-2 0-1,0-1 40,0-1-45,0-1-1355,0-2 851,-1 0-723,-3-2-232,-2-2-644,-3-2 2103,0-1 0,4 2 0,0 2 0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6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 10505,'16'0'1789,"-3"1"-1473,-13-1 850,0 0-1130,34-8-36,-22 7-44,26-7-1,-29 8 42,0 2 3,0 0 45,0 1-45,-1 2-525,-1-2-441,-1 0-506,-2 0-595,-1-1 2067,-2-1 0,0 0 0,-1-1 0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8.2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18 12902,'-48'-3'910,"8"0"-596,32 5-79,1-1-129,-1 0-33,1 1 34,0 1 19,0-1-28,0 3-45,-1-1-8,-1 3-37,-1 0 37,0 1 8,0 1-45,0 0 37,1 1-45,-1 0 0,1 0-33,1 0-40,1 0-17,3-1 12,0-2 22,3-1-6,1-2 57,0-1 5,0 0 42,2-2 19,2 0 4,3 0 21,3-1 12,2 0-25,3-1-28,1-2 0,0-2-40,2-3 1,-1-1-6,2-1-3,0 0 0,0-2 1,1 0 2,-2 0-3,-1 0-246,-3 1 249,-2 0 33,-4 2 12,-1 0 45,-4 2 8,0 1-9,-3 2 1,1 1-20,-1 1-977,0 2 898,-2 3 9,0 1 0,-1 3 0,2 0-73,0 1 29,1 1 44,0 0-3,0 0-490,3-1-434,2 0-552,5-1-139,2-3-71,4-1 11519,1-1-8036,-42-38 1,25 27 0,-34-27 0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28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198 199 13527,'-58'70'126,"9"-7"-98,34-38-28,2 1-37,1-1 29,2-1 8,1-1 0,0-2 0,3-1-3,0-3 0,2-2 1,1-4-35,1-3 37,1-3 188,0-1 540,1-3-728,0-5 0,0-3-98,0-6 30,0-3 63,0-4-43,3-3-36,2-3 84,4-4 0,2-2-45,2-4 40,1-1 2,1 0 3,0 0-6,-1 3-30,-2 3 33,-1 2 3,-1 4 0,-2 3-3,-1 3 1,1 3-71,-1 2-33,1 3-20,1 1 0,2 2 33,1 1 12,2 2-17,1 1 52,0 2-18,-1 1 2,0 0 9,-3 2 48,-1 3 5,-3 2 280,-2 4 28,-2 2-182,-1 3 9,-2 2-1,0 0-61,0 0-20,0 0 28,0-1-36,-1-1 36,0-1-39,-2-2-36,1 0 27,0-3 40,0-2 25,0-2 65,1-2 94,0-2 9,0 0 56,-1-1 112,0 0-117,-2 0-317,-3 0-40,-4 0 40,-4-2 9,-2-1 2,-1-1-11,-1-1-67,2 0 61,2 1-89,3 1-135,3 0-775,4 2-737,2 0-637,2 1 0,1 0 0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35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15237,'31'39'230,"-6"-6"-149,-16-24-28,-1 1-44,-1 0 27,0 0-30,0 0-3,1 1-3,-1-1 5,1 1-5,0 0 9,1 0-9,1 1 0,0-1 0,1 0 2,0-1-2,0-1 0,-1 0 0,0 0 0,-1-2-2,-1 0-4,-1-1 6,-1 0 0,-1-1 3,-1 0 2,-1-1 4,-1 0-9,2 0 3,-2 0 2,1 0 1,1 0 47,-1 1 17,1-1-64,0 1 47,1 0-53,0-1 3,0 0-1,0 0 4,0 0 0,0 0-6,-2 0 0,1 0-3,0 0 3,-1 0 3,0 0-3,0 1-3,0-2 3,-1 1 3,1 0-3,0-1 2,-1 0 10,1 0-12,-1-1-3,0-1-6,0 1 4,-1-1-48,0-1 53,0 2 44,0-1-44,1 1 3,0 0-3,0 0 0,1 1 0,-2-1-3,1 0-5,-1 0 5,0 0-2,1 0-1,-1-2-3229,0 1-449,-4-3 6960,0 0 1,-4-2 0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36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705 0 13047,'-30'24'362,"3"-3"-269,11-11-4,-2 2-27,-1 2-57,-3 2 7,0 2 32,-2 3 18,-2 1 2,2 1-55,-3 0-4,2-1-5,-2 1 37,2-3-34,0-1 58,1-2 138,0 0-20,2-3-45,0 0-36,0-1-61,1-1-32,1-1 1,0-1-6,2 1-6,1-1-30,2-1 28,1 0 8,0 0 0,2-1 0,1-1-3,2-1-34,0-1 29,3 0 5,0-1-2,1 0-57,0 0 12,0 1 44,1-1-25,0 1-25,0-1 23,0 1-23,1 0 2,1 0 46,-1-1-45,2 0 42,0-2-43,1-1-441,0 0 43,3 0 30,4-3-250,5-2-328,4-4-473,4-1-691,2-4 11994,-2 1-7373,-61 31 1,36-18-1,-49 25 1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37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434 1 13888,'-25'30'322,"1"-3"-233,6-11-77,0 0 21,0 1 32,1-1-57,0 1 28,0-2-27,0 0 52,-1 0-49,0-1-12,-1 0-3,1 0-6,1 0 1,0-1 0,2 1-1,0 0-36,2 0-19,2-2 30,2 1 26,1-3 8,1-1 36,2-1 9,0-2 36,1 0 37,-1-2-28,1 0-37,-2 0-8,0-1-1,0-1-10,0-1-23,2 0 23,-1 0-23,1-1-8,0 1-3,1-1-574,-1 0 106,1 0-143,1 0-1366,1 0 194,0-2-1529,1 0 3312,0-2 0,0 2 0,0 0 0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38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2 13796,'-28'-2'296,"2"3"-243,10 7 9,0 2 72,0 0 29,-1 3 24,-1 1 37,-1 2 9,0 1-74,-2 2 1,2 2-34,-1 1-39,1 0-6,1 1-45,0 0-30,2-1 47,1 1-47,1-1 2,2-1-8,1 0 3,2 0-9,1-2 6,2 0-61,1-1 52,3-1 4,-1-1 5,3-2-31,-1 0 31,1-1 0,1 0 3,2-1-3,1 0 0,4 0-3,1-1 0,0-1 3,1 0 9,0-1-1,1 0 37,-1-1-42,1-1 33,-1-1 9,0-1-40,2-2 29,0 0-34,2-2-515,0 0-90,2-1-254,1-2-371,0-2-784,1-3-1382,-1-4 3396,-3 0 0,-5 4 0,-4 3 0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38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15677,'10'28'104,"-2"-4"-99,-1-12 6,1-1 20,1 0-31,1-1 0,0 0 0,1-1 0,-1 0 0,0 1-3,-1-2 3,1 1 3,-2-1 0,1-1 42,-2-1 0,2 0-43,-2 0 4,0-1 30,0-1-36,-1 0-89,1-1-463,-1 0-8,0-1-14,0-1-84,-1 0 0,1 0-210,-1-1-224,1 0-210,-2 0-440,-1 0-394,-1 0 2136,-2-1 0,0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10.8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147 51 15870,'-17'49'-87,"1"-6"87,6-27 3,-1 2 0,-1 0-3,1 0-3,1 1 0,0 0 3,1-2 3,1-1 8,0-2-2,2-1 24,1-1-27,0-3 2,3-2 1,-1-3 24,2 0-21,0-2 1354,1-1-1313,0-6-53,0 3-42,-1-7-115,1 3 23,0-2-6,0-1-11,1 0 2,0-2-2,2 0 11,1-1 17,3 0-11,0-2 47,5 0 25,2-1 17,2 1 15,2-2 24,2 1 12,0 0 33,0 0-39,2 0 0,-2 0-6,0 0-30,0 0 2,0 0 29,0 2-29,-1 1-2,-1 1 33,-3 2-34,-2 2-16,-3 2 45,-2 1-37,-3 3-8,-2 0 19,-1 1-548,-2 0 582,1 2 87,0 1-76,1 1 78,1 1-80,-1 0 61,1 1-9,-1 0-16,0 1-42,0 1 59,1 0-62,0 1 0,0 1 5,0 0 4,0 0 33,0 1-40,-1 0-2,1 0 3,-1 0 0,2-1 33,-2 0-33,1-1 31,-1 1 30,0 0-61,-1 0 42,0 2-37,1-1 29,-2 1 5,0-1-31,0 0-6,0-3 1,0 0-3,0-3-3,0 0 0,0-2-3,0-1 3,0-1-8,0 0 8,0 1 25,0 0 36,1 1-58,0 1 3,0 1 30,1 0-36,0 1-711,-1-2 112,1 2-202,0-3-446,-1 1-578,3-2-298,-1 0 11953,3-2-7373,-17-20 1,10 15-1,-13-14 1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39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10 283 9446,'-6'-13'2736,"2"3"-2173,4 10 1131,0 0-1428,39-21-22,-20 10-56,31-18-57,-31 16-24,2-2 35,-1 1-35,1 0-54,0 0-42,-1 1 23,0 0-34,-2 0 0,-1 0-9,-1 0-35,-1 2 10,-1 0-2,-2 1-9,0 1-17,-2 3-27,0 0-144,-1 3-509,-1 0-39,0 1-177,0 0-537,-1 2-381,-2-1-1490,0 1 3366,-2 0 0,-1 0 0,0 0 0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0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36 15904,'-17'-19'439,"3"4"-332,14 14-788,0 0 788,2 7-37,1-2-67,4 5-1,0-1-2,1-1 45,0 1-39,1-1 2,1 0 1,0 1-4,1-1 1,-1-1 39,1 1-37,-2-2-5,1-1 2,-1 0 4,-1 0-9,0 0 3,-3-1-6,0 0 0,-2-2-3,0 1-542,-1-1 102,0 0-181,-1-1-134,0 1-307,1-1-475,0 1-397,2-1-1437,0 0 3377,0 0 0,-2 0 0,-1 0 0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0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0 8172,'14'1'2098,"-4"-1"-1337,-10 0 1679,0 0-2432,2 4 208,-3 0 117,0 4-154,-2-1-61,-2 2-29,-1 0 37,-2 0 53,0 2 26,-1 0-1,-1 2 37,-2 0-62,-1 0-56,-1 2-61,1-1-17,-1 1-40,0-1-2,1 0 3,1-1 5,1-1-3,0-1-2,2-1 2,0-1 46,1-1 7,0-1-52,-1 1-9,0-1-6,0-1-39,0 0 37,1-1-745,1-1-180,2 0-229,2-2-605,0-1 996,3-1 0,-1 0 0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1.4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1 14397,'0'39'213,"-1"-6"-140,-3-24-20,-1-1 45,-1 1-25,-1-2 17,-2 0-4,-1-1-21,-1 0-20,-1-2-40,0 0-5,-1-1 0,0-1-3,2 1-41,-2-1-18,0 1-252,0 0-601,-1 0-186,1-1-487,0-1-1209,3 0 2797,1 0 0,5-1 0,1 0 0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2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0 13936,'18'49'313,"-2"-6"-215,-6-25-6,1 1-22,2 2-25,-1 0-42,2 0-3,0 0 0,0 0-3,0 0-2,0-1-32,0-1 37,-1 1 3,-1-1 42,-2-1-45,-3-1 0,-1 0 0,-2-1 8,-3-1 57,0-2-29,-1 0 51,0-2 22,-3 1-11,-3-2 0,-5 0-36,-3-1 2,-2-1-56,-1-1 1,-2 0-1,1-1 29,0 0-37,1 0 5,0-1-5,1-1-36,1 0-26,2 0 9,1 0-90,1-1-895,1 0-27,1-1-523,1-1-1366,0-1 2954,2 0 0,2 0 0,2 0 0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6.8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15554,'12'43'143,"-1"-7"-65,-6-23-70,1 0-2,1 0 39,-1 0-40,2 1 26,-1-1-28,1 0-3,0 0 0,1 0 6,1 0-1,1-1 4,1 0-7,2 0 7,0 0-6,-1-1-3,1 1-3,-1-1-6,1 0 7,-1-1-32,-1 0 34,-1 0-3,0-1-2,-2 0-4,0 1 6,-1-2 3,-1 1 0,0-1 3,-1 0 0,-1-1 5,1 0-8,-2-2 0,0 0 0,-1-2 0,-1 0 0,0-2 3,-1 1-154,0-1 151,0 0 53,0 1 45,0 0-95,1 0 0,0-1 5,1 1 29,-1 0-37,0-1-482,0 0-98,1 0-55,-1-1-138,1 0-294,-1 0-569,0 0-1256,-1 0 784,1-1 11938,-2-4-7373,-10 5 1,7-3-1,-8 6 1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7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601 1 11591,'-39'26'235,"6"-5"-81,20-15 37,1 1-46,-1 0-47,0 0-5,0 2 61,0 0 70,-2 2-34,1 1-36,-2 2 1,-1 1-4,-1 1 3,-3 1-36,-1 0-12,-2 1-13,-1 0-40,0-2-17,-1 1-30,2-2 2,2-1-8,1 0-34,3-1-2,2 0 30,2 0-30,2-1 28,0 1-1,2-2-21,1 0 30,2 0 36,-1-3-28,3 0 82,-1-2-1,1-1-7,1-1-18,0-1-19,-1-1-42,1-1-3,-1 0-154,1-1-440,0 0-146,1 0-338,0 0-941,2 0-1847,-1 0 3866,2-5 0,0 3 0,0-3 0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8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453 1 12473,'-8'40'345,"1"-7"-275,0-25 30,-1-2 26,0 1 73,-2-2-19,0 1-17,-2 0 7,0 1 57,-2 0-39,1 0 10,-2 3 35,1 0-46,-1 3-63,-1 1-15,1 1-48,-1 0-7,0 0-18,1 0-28,-1-1 46,1-1-10,-1-1 10,1-1-46,0-1-5,0-1 5,1-1-8,1 0-3,0-1-2,2 0-4,0-1-35,2 0 38,0-1 6,1 1 0,1-2 0,0 1-3,1-1-50,2-1 8,-1 0 40,2-1-611,-1 1-48,2-2-303,0 0-6301,1 0 7268,4-5 0,-2 4 0,3-4 0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8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14915,'-24'26'168,"2"-4"-78,12-12 28,0 1 5,0 1 20,-1 1-9,-1 1-39,0 1 23,-1 1-57,0 0-7,0 2-1,-1 0-53,1-1-6,0 0-5,0-1 5,2 1 1,0-2-29,1 1 34,1 0 0,1-1 0,-1 1 0,1-1-11,0-1-51,3 0 60,-1 0-1,4-1 3,-1 1-9,3-1-61,-1-1 34,1 0 36,1-1 3,1-1-3,3-2 5,1 1-2,2-2 39,0 0-42,1-1 3,1 0 5,1-1-5,0 0-3,1-1-532,1-1 6,0 0-146,1-2-284,1 0-483,0-1-753,2 0-1641,-3-1 3833,2-3 0,-9 2 0,0-2 0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49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19 14260,'-19'-10'762,"5"2"-762,13 8-563,1 0 563,-1 3-118,0-1 118,1 3 48,0 0 53,0 0-56,4 1-1,1 0 1,4 2-36,1 0-4,2 0-5,1 0-5,0 0-40,0-1 45,-1 1 0,0-1 28,0 1-28,0-1 0,0-1 11,0 1-8,-1-2 5,-1 0 29,0-2-29,-3 0 54,1-1-9,-1-1-17,-1 0 29,0-1-23,-1 0-6,-1 0 9,-1 0 0,0 0-1,-1 0 3232,-1 0 1,-1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13.3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30 463 17783,'-7'-43'-54,"2"9"21,5 31-12,0 2-17,0-1 270,0 1-278,0-1-96,1-1 35,0-1 61,0-1 36,2-2 26,0 0-37,0-2 37,1 0-1,2-3-24,-1 1 33,1-2 0,0 1 2,-1-1 1,0-1 34,1 1 5,-2 1-37,1 0 32,0 0-37,-2 1-9,2 0-27,-2 0-6,2 1 33,-2 1-35,1 0 38,0 1 0,0 0 6,1 0 3,-2 1 3,1 0-1,-1 0 1,0 0 30,1 0 6,-1 0 12,-1 0 7,0 1-10,0-1-7,0 2-38,-1-2 2,1 1 1,0 1 36,-2-1-45,2 0 5,-2 1 32,1 0 5,-1 0-34,0 1 28,0 1-27,0 0-421,0 2 272,-2 4-36,0-1-37,-2 4 143,0 1 64,0 2 1,-3 3-1,-1 3 1,-1 1 2,0 1 3,0 0 0,1 0 45,1 1-37,-1-2 26,2-1-26,-1-1 3,2-1-2,-1-1-3368,0 0 3368,0 0-9,0 1-51,0 1 43,0 1 8,0-2-3,2 0 3,0-1-6,2-1-44,-1-2 3431,2-1-3384,0 0 3,0-2 8,1 0 4,0 0-4,-1-1 26,1-1 10,0 0 18,0-2-118,0-1-76,0 0 1,0 1 131,0 0 78,0 2-41,0 1-37,0 0 2,0 1 7,0 0 36,1-1-37,0-1-8,0 0-36,1-1-6,0 0 5,1 0 32,-2-1-32,2 0 37,-1 1 3,0-1-3,1 0-3,0-1-30,1 0 21,0-1 7,2 0 2,1 0-3,3 0-204,1 0 14,2-1-16,2-2-10,0-2 63,-1-1-9,0-1-28,-2-1-65,0 1-33,-2-1-117,0 0-219,-2 1-230,0-1-344,-1 1-252,-1 0 42,-2-1-440,-3 1 1854,0 0 0,-1 3 0,0 1 0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0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0 15937,'-21'44'418,"2"-6"-323,7-24-6,0 1-80,1 0 86,-2 0 11,1 0-27,0 0-9,1 1-59,0-1 23,-1 0 27,1 0-55,-1-1-1,1 0 4,-1-1-6,2-1-1,1-3 10,1 0-4,2-3-8,1 0-8,2-2-1,0 0 4,1-2-1,-1 0-64,1 0 17,0 1 53,0 0-34,0 0-27,1 0 7,1 0 46,0-1-45,0-1-476,0 0-90,2 1-132,4-2-242,4 1-501,4-2-1404,5-3 12728,-1-1-7471,-45 2 0,24 1 0,-35 4 1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0.6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201 0 15585,'-1'38'86,"0"-6"-32,0-25-52,-1 0 4,0 1 30,0-1 9,0 0 0,0 0 17,-1 0 61,1-1-42,-2 0-39,1 0 11,-2-1 0,1 1 1,-2-1-10,-1 1 18,0-1-9,-3 1 17,-2-1-25,-1 0-37,-2 0 37,0-1-36,0-1 21,1-2-30,1 1-5,3-2-533,0 0 59,3 0-19,2 0-73,2 0-199,1 0-1720,0 0-402,2-2 2892,0 0 0,0 0 0,0 0 0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2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15092,'45'4'47,"-6"-1"-44,-22-3 3,1 0 2,0 0 1,0 0 27,-1 0-33,-1 0-3,-3 0-6,-1 0-44,-2 0 50,0 0 0,0 0 0,0 0 0,0 0 0,-1 0-3,0 0 0,-1 0 3,-2 0 0,0 0-5,0 0 5,-1 0 33,0 0-30,0 0 42,-1 0 36,-1 0 9,-1 0-57,-2 0-33,-3 2 20,0 0 103,-4 3-78,0 1-45,-1 1-3,-1 2 3,1 0-3,0 1 3,0 0 3,-1 1 59,0 0 44,-1 2-8,-1-1-28,-1 0 11,0 1-36,-1-2-11,-1 1-29,1-1 48,0 0-47,0 0 47,0-1-50,2 0 0,0 0-3,1-2-6,1 0-2,1-1 5,0-1 3,1 0 3,1-2 5,1 0 29,0 0-4,1-1-33,1-1-3,2-1 3,0 0 45,0 0 78,-1 0-25,-1 1-70,0 0-28,-2 1-42,2-2 34,0 1 2,1-1-5,1 0-745,0 0 888,6-1-51,1 1-3,6 0-41,1 0-34,3 1 5,1-1 28,1 0-36,1-1 3,0 1-3,0-1-3,-1 0 3,-1 0 3,-3 0-3,-1 0-5,-2 0-4,-1 0-27,0 0 27,0 0-27,-1 0 28,0 0-1,0 0 9,-2 0-347,1 0 109,-2 0 112,-1 0-62,-1 0-131,-1 0-104,-1 0-204,-1 1-395,2 0-647,-2 0 907,1-1 1,-2 1-1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2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106 1 13504,'18'22'619,"-4"-2"-403,-6-11-46,-2 1-18,2 1-26,-2 2 8,1 1-61,0 2 33,2 0-36,-1 2 11,1 0-36,-1 1 45,0-1-48,1 1-42,-1-1-6,1 0 6,-2 0 0,1-1-5,-1 1-29,0-1 26,-1 0 8,0-1 2,-3-1 10,0-1 49,-2 1 1,0-1-1,-3 1 12,-2 0-20,-4 1 1,-3-1-21,-1 2 4,-3 0-29,-2 1 28,-1-1 9,-2 0-45,1 0-5,-2-1-49,3-1 54,1 1 0,1-2 62,1-1-9,0-2-53,2 0-577,1-3-369,1-2-161,2-3-477,2-1-2392,0-2 3976,2-2 0,2 2 0,1-2 0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5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45 15179,'-17'-5'-107,"3"0"74,13 5-96,1 0 129,3 0 70,1-1 73,4 0-54,1 1-16,4-1-31,1 0-34,2-1-5,0-1 3,1 0-6,0 0-3,1 1-3,0-1-30,1 1 0,0 1 27,2 0-52,-2 0 16,0 1 0,-2 0 39,-1 0-38,-2 0 38,0 0 6,-1 1 34,-2 0-26,0 1-5,-2-1 2,0 0-5,-3-1 3,0 1 42,-1-1 33,0 0-5,1 0-73,1 0 31,2 0-31,2 0 0,0 0 8,2-1-8,-2 0 0,0-1 3,-1 0 6,-3 0-4,0 0-2,-2 2 0,1-1 0,-3 1 2,1-1 76,-2 1 451,-1-1-3453,0 0 1398,-3 0-543,-1 0 5342,-1 1 1,1 0 0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5.7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 14526,'7'39'-5,"1"-6"10,0-23-5,0-1 0,2 1 0,0 0 0,2 1 56,2 0-50,1 0 2,1-1 65,1 0-65,0 0-5,-1-2 0,0 1 5,0-1-8,-3 0 0,-2-1-8,0-1-42,-3 0 47,0 0 0,-2-1 3,-2 1 6,-1-1-1,-2 0 85,0 1-1,-1-1 18,-3 1-26,-2 0-36,-5 2-37,-5 0 37,-4 1-37,-4 2 1,-3 1 27,-4 2-36,-1 0 0,-2 1 3,2 0 87,1-1-12,4 1-78,3-3-3,4 1-67,4-2-11,2-2-9,5 0 4,1-1 21,4-1 32,1-1-821,2-2-253,0-1-727,5-2-1728,3-1 3562,5-3 0,-5 2 0,-2-2 0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6.8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15960,'27'16'210,"-3"-1"-199,-13-1 23,0 0-26,1 1-2,0 0-6,0 0 11,1 0 31,0 0-39,1 0-1,-1 0 10,-1 0 38,0 1-50,-1-2 0,1 1 6,0 0-6,-1 0 0,2-1 2,-3-1 4,0 0 0,-1-1-6,-1 0 0,-1-2 0,0 0 0,-1-2 2,-2-1-2,1-1 0,-1 0 0,1 0 0,0 0 0,0-1 0,0 2 0,0-2 0,-1 1 3,0-2-3,-1 0 3,-1-1 3,1-1-1,-1 0 1,-1-1-2464,0 0 1032,-6-2-299,1-1-179,-5 1-1243,3-2 12977,2 1-7373,16 6 1,-10-4-1,12 5 1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7.4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507 1 12773,'-18'39'137,"3"-6"-3,10-27 12,0 1 16,1 0-35,-2 1-18,-1-1-47,0 0 39,-2 0 103,-3 2 23,-1-1-68,-3 2-41,0 1-37,-1 0-44,0 1-32,-1 1 40,0-1 0,0 2-45,0 1-9,-1 0 9,1 1 37,-1 1-32,0 1-5,-1 0 0,1 2-5,1 0-32,0-1 37,1 0 12,2-1-4,0-1 28,1-1-30,1-1 30,2-2-2,1-3-28,2-2 5,2-2-3,1-3 1,3-2-2060,1-1 355,2-3-1281,5-2 2977,0-3 0,0 2 0,-2 2 0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8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420 0 13081,'-14'38'227,"2"-6"-166,6-26-49,1-1-6,0 0 2,0 1 45,0-1 48,0 1 42,-1 0 3,-1 1-40,-2 2-25,-1 0 25,0 2 32,-2-1 4,1 1-44,-1 1-8,1-1 16,-1 2 37,-1-1 20,0-1 49,0 1-49,-1-1-93,0 1-62,0-1 1,1 0 2,0 0-3,0-1 1,1 0 44,-1 0-45,0 1-8,0-2 0,1 1-45,0-2 12,1 1 22,2-1-23,-1 0 28,2 1-58,0-1-14,1 2 24,1-1-251,2 0-672,1-1-222,2 1-705,0-3-1128,1 0 946,2-2 2086,2-2 0,-2-1 0,2-1 0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8:59:58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0 14476,'-27'18'313,"4"-1"-240,10-4 62,0 3 41,-1 1 40,0 4 5,-1 0-78,-1 2-45,0 0-20,0 0-25,0 0-53,0 0 0,0 0 9,2-1 80,1 0-36,2 0-19,1 0 2,3 0-33,-1 1 0,3-1-3,0 0-3,1-1 0,2-1 1,1-2-35,0 0 32,1-2 2,0-1-31,1-2 34,2-2 9,1-1-7,2-1 7,0-1-9,1-1 3,1-2-3,1 1 0,0-2-37,1-1-548,-1-1-109,0-1-149,0 0-275,2-1-750,1-2-1685,2-2 3553,-1-2 0,-5 1 0,-3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04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15372,'3'21'11,"0"-4"-8,0-13 0,0 1-1,0 0 7,-1 0-4,1 1-5,0-1-8,-1 0 2,1 1-19,4 5 20,-2-4-1,6 9 9,-5-9 8,4 5-3,-5-7 85,3 5-88,-5-6 15,3 3-12,-4-4 37,2 2 8,-3-3 54,0 2-99,0-2 6,0 1-11,0-1-11,2 1-1,-2-1-8,2 3-19,-1-2 30,3 4 4,-1-2-7,3 5 6,-3-5 1,2 4-1,-2-3-11,5 6 14,-4-5 5,5 7 7,-5-6-1,4 6 25,-5-5-22,5 6-11,-5-5 42,6 9-40,-5-10-2,4 8-6,-6-10 12,6 7-4,-5-6 9,4 8 23,-4-8-26,1 5-5,-1-4-1,3 9-47,-3-9 39,3 8 3,-3-9-11,4 7 14,-3-6 42,4 8-40,-5-8 7,3 4-12,-4-5-9,4 3-24,-4-4 24,4 5-2,-3-5 22,7 7-5,-7-8 5,6 5-8,-7-6-9,4 3-2,-3-2-101,4 5 103,-2-3-19,7 11 61,-6-10-22,6 7 31,-8-10-39,1 3-4,-2-4-2,0 2-2,-1-4-7,4 5 12,-4-3 5,6 6-5,-6-5 3,3 6 30,-4-6-22,2 6-5,-1-6-4,1 5-8,-2-5-13,4 7-21,-2-7 26,4 6 3,-4-8-4,6 6 4,-6-5 5,6 5 6,-7-5 39,2 4-34,-2-4 65,1 3-73,-2-4-11,2 4 8,-2-5-8,2 3 8,-2-3-14,4 4 17,-3-4 45,2 3-36,-3-5 44,0 2-50,-1-2-9,0 1-72,-1-1 72,2 0 3,-1 2 3,0 0 3,2-1 8,-2 2 23,1-2-20,1 2 19,-1-1 23,0 1-56,-1-2-2,0 0-1,0-1 3,0 2-3,1-2 6,1 4 2,-2-2 1,2 3-6,-3-3 3,2 4-3,-1-4-11,2 3 5,-1-2-2,2 3 5,-2-3 3,1 2 0,-3-4 45,3 3-45,-3-3-37,3 3 32,-2-3-40,1 1 36,-1-1-30,2 2 39,-2-1-11,3 2 11,-2-2 3,3 2 5,-3-2 37,2 2-39,-3-3 5,2 2-11,-2-2-9,1 4 1,0-2 89,0 4-72,0-5 69,-1 1 110,-1-4-188,0 1 2,0 1 1,0-1-3,0 2 9,0-2 24,0 1 12,0 0-420,0-1 411,0 1 1,0-1-1793,0 0 1750,2 0-30,-1-1 30,1 0 6,0 0 149,-1 0-60,0-1 18,0 0-26,0-1-33,-1 1-261,2-3 204,-1 1-111,4-11 159,-3 5 6,2-11 8,-3 11 437,0-5-339,-3 10 199,-4-2-226,1 5 35,-5 0-106,5 1 17,-4-1-67,4 1 50,-3 0 20,4 0 218,-3-1-187,2 1 109,-5-2-56,4 2 120,-5 0-218,3 0-23,-5 0-72,5 1-79,-11 3 45,10 1 28,-9 3 33,11-3-103,-5 4 59,7-5-87,-2 4 107,5-4 19,-2 5 5,2-4-122,-1 6 77,2-7-105,0 5 108,1-6-66,0 1 75,0-2-65,1 1 71,1-1-9,9 4 48,-4-2 31,13 1-88,-8-3-436,20-4 306,-15-3-68,19-8 212,-20 2 166,10-9 9,-15 6 229,6-14-230,-12 13 157,1-13-156,-6 16 94,-5-7-167,-1 9-6,-15-6 50,9 10 194,-11-1-300,13 7-132,-11 1 121,9 2-154,-12 7 50,13-2 104,-10 13-23,11-11-27,-3 11 52,9-12-167,-1 5 103,3-7-67,0 7 42,1-6-98,4 9 160,1-8-26,6 7 65,-2-9 45,10 2-43,-5-6 208,18 0-255,-13-5-154,15-7 196,-16 0 168,9-15-106,-15 11 106,3-11-62,-12 13 135,1-9-138,-4 10 32,-10-9-102,2 11 57,-11-4-20,9 10-84,-7 0 6,9 2-4,-7 2-49,9 1-116,-4 5 46,4-2-29,-5 4 65,7-4-199,-5 9 232,7-7-97,-1 7 97,2-9-55,2 4 63,0-6-21,3 4 75,-2-5-3,3 2-5,-1-5 10,1 1 10,-3-1 41,4 0-106,-3-1-12,4-4-13,-3 0-219,2-5 121,-3 5-1544,0-8 306,-2 6-3371,0-5 14615,0 8-7373,-7 28 1,6-18-1,-5 22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13.75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89 14311,'50'-18'42,"-6"2"-42,-29 12-398,1 0-69,1-1-184,3 0-427,0-1-285,2 0-141,-1 0-1257,-1-1 2761,-3 1 0,-7 3 0,-5 0 0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00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15515,'34'40'53,"-4"-7"-48,-18-23 4,2-1-1,-1-1 37,2 0-39,-2-2 47,1 0-53,-2-1-6,-1 0-39,0-1 1,-2 0-1,0 0 0,-2 0 28,-1 0 17,-1 0 6,-1 1 2,-1 0 37,0-1-42,0 1 2,0 0 4,1-1 36,-1 0-1,2 0-41,-1 0 50,0-2-16,1 0 5,-1 0-6,0-2 17,0 1-8,-1-1 0,0 0-45,-1 0-4052,-1 0 2097,-6 0-2216,1 0 7447,-3 0 1,2 0 0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01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1 15083,'-22'32'278,"2"-3"-172,10-18 0,0 0-16,-1 2-37,1 0 17,0 2-59,0-2-2,0 2 44,0-1-19,0 0 30,-1 0-11,-1 1-19,-1-1 19,-1 1-45,-2-1 37,0 0-11,1-1-34,0 0 0,1-1-3,1-1-3,2-1-38,0-1 41,1 0-34,2-2 29,2 0-28,0-2 27,2-1 9,0-1 37,2-1 24,1-1-587,0-1-348,4-3-383,3-1-200,6-6-752,3 0-5262,2 0 17301,4-3-7373,-53 35 1,32-22-1,-42 28 1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01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 14159,'17'39'468,"-4"-6"-390,-11-27 191,-1 2-64,0-1-96,-1 2-11,0-1-37,0 1-16,0 0-36,0 0-7,0 0 1,0-1 59,0 1-54,0-1 37,-2-1 28,-1-1-3,-1-1 0,-1 0 28,-1 0 8,0-2-8,0 0 0,-1-2-19,2 0-18,1-1-27,1 0 19,1 0-53,0 0-42,-3 0-31,1 0 68,-4 0-667,1 0-138,-1-2-223,1-1-429,1-2-756,1-1-1889,3 0 13937,0-5-7478,27 26 1,-18-16-1,18 20 1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03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14602,'27'-22'-53,"-3"4"-54,-8 18 34,-1 0 37,0 0 36,0 2 0,1 0 8,1 1 29,0 0-34,-1 0 5,-1-1 37,-2 0 0,-2-1 19,-2 0 26,-3-1 52,-2 0 46,-2 0 859,-1 0-2088,-1 2 755,0-1 26,0 1 260,0-1 142,1 1-7,1 1-132,1 0-3,-1 1-34,1-1 34,-3 0 78,1 0 65,-1 0-17,0 1 17,-1 0 98,-2 1 16,-1 0-89,-2 0-78,1 0-37,-3 0 0,1 0 17,-1-1 0,1 1-16,-2-1-18,0 1-2,-1 1-23,-1 0 31,0 2-6,-2 0-30,0 0 2,0 2-8,-1-1-3,3 1-33,-1 0 2,2-2 32,1 0-7,1-1-36,2-1 9,1-1 36,2-1 0,0 0 3,1-2-3,1-1-168,0 1 168,0-1 73,1 2-68,-2 0-2,1 0 33,0 0-2,0 0-26,1 0 29,-2 1-4,1-2 4,0 1-32,0-2-441,1 0 436,-1 0 117,1 1-47,1 0-64,1 2 2,1-2-8,-2 0 0,1-1-22,-2 0 22,2 0 0,0 0 87,1 0-34,1 0-50,2 0-1,0 1 4,1 0 30,2 0 1,0 0-29,2 0 26,0-1-26,2 0 37,0-1-39,2 0 2,0 0-5,1 0 5,-1 0-8,0 0 0,-1 0-11,-1 0-31,0 0-11,-1 0 53,0 0-6,-2 0-2,0 0-3,0 1 2,0 1-58,1 0 67,0 2 3,1-2-3,-1 2-9,-2-1 4,-1 0 2,-1-1 3,-2 0 0,-1 0-36,-1-1 36,-2-1-8936,0 1 8936,-5-1 0,3 0 0,-3 0 0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03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14868,'43'43'117,"-5"-5"37,-25-22-39,0 1-17,-1 0-36,1 0-9,-1 2 45,0 0-8,0 0-88,-3 0 7,-1 0-1,-2 1 1,-2-2 35,0 1-41,-2-1-3,-1 0 0,1 1-3,-1-1 1,0 0 2,-1 0 2,0 0 43,0-1 36,0 0 317,-1-1 70,-4-1-242,-3 0-94,-5 0-23,-3-1-47,-3 1-26,-2-3-36,-1 0-8,1-1 2,0-2 1,1 0-228,1-1-884,-1-1-731,1-1-2330,0-2 4178,3-2 0,6-2 0,4 0 0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10.5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1 15601,'-19'7'717,"4"-1"-487,14-7 120,0 1 213,0-1-474,-1 1-19,1 0-70,-2 0-78,-1 0-3,-2 0 72,-4 0-41,1 2 5,-2 0-17,1 1-8,1 2 9,2-1 61,-1 1 0,1 0 89,0 1-30,0 1-59,-1 0 0,0 2-5,0 0-37,0 0-20,2 2 26,0-1 27,1 0-33,2 0 3,0 1 33,2-1 4,0 1-1,1-1 0,0 1 3,2 0 0,1-1 3,1-1 5,2-1 31,0-2-36,1 1-3,0-2 9,1 0 24,0-1-27,1 0-3,0-1-3,2 0-3,0 1 3,1-1 0,0 1-3,0-2-47,-2 1-6,-1-1-286,-2 0 154,-1 0-58,-2 0 36,0-1-31,0 0-42,0-1-55,0 0-144,0 1-100,0-1-104,-1 0-144,1 0-433,-1 0-545,0 0-1782,1-2 3590,-1 0 0,-1 0 0,-1 0 0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10.9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14624,'25'-4'39,"-2"1"-39,-8 4 0,0 0-33,-2-1-552,-1 1-54,-1-1-283,-1 1-601,0-1-756,0 0 2279,-1 0 0,-4 0 0,-1 0 0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11.7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1 14885,'-27'30'526,"3"-1"-400,13-8-81,-1 1 70,1-1-37,0 0-75,0-1 0,1-2 67,-1 0 25,2 0-50,0 0-37,-1-1-2,2 1-6,0-2-3,0 1-3,1-3-27,1 0 5,1-1 28,1 0 2,1-2 35,-1 1-34,2-2-3,0-1-54,0-1 52,2-2-43,0-1-344,0-1-227,0-1-129,3-2-48,1 0-120,4-1-582,1-1-1272,4-4 2767,-1-1 0,-4 1 0,-3 1 0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12.1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0 10863,'2'8'2240,"-1"-2"-1861,-1-6 1040,0 0-1197,-12 21 2,5-9-126,-11 18 0,7-15-20,0 0 28,0 0-33,-1-1-3,2 1-64,-1 0-3,2 0-3,0-1 0,1 1 0,1-2 0,0 0 5,1-1-5,2-1 0,-1 0 0,1-2 0,-1 1 3,1-3 0,1 2 0,0-3 2,0 1 32,1-2 7,-1 1-44,0-2-397,1 0-174,-1-2-82,1 0-30,0-1-3302,0-1 29,2-4 3956,0 0 0,0-1 0,0 2 0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12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14330,'18'46'574,"-1"-6"-431,-10-23-65,2-1 93,0 0-64,0-1-37,-1 0 2,-1-1-10,0 0-62,0 1 3,0-1 2,0 1 4,1 0-9,-1-1-3,1 0 3,-1-1 3,-1-1 0,-1-2-3,-1-1 0,0-2-6,-1-1-2,-1 0-1,0-1-33,-1 0 42,0 1 3,1-1 33,-2 0 96,1 1 2,-1-1-125,0 0 27,0 0 17,0-1 17,0 0-61,0 0-4,0 1-2,0 0 8,0 1-11,0 0 3,0 0-6,0 1 3,0-1-5,1 0 5,0-1 5,-1 0-2,0-2 3,1 0 2,-1-2-1794,1 1 578,0-8-704,0 1-1330,2-7 1044,-2 3 12028,-1-3-7373,-3 31 1,3-19-1,-3 25 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14.4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179 8 10205,'12'9'963,"-2"-2"-436,-10-7 1400,0 0-1709,2-10-30,-2 7-71,1-7 9,-2 10-19,-1 1-26,-1 1-81,0 2 3,-3 2 0,-1 3 58,-3 3-5,-2 2 23,0 2-35,-1 3-41,0 0 0,0 2-3,1 0 11,0 0-11,0 1 0,1 0-3,0-1 3,0 1-36,1-2 0,1-2-1,2-1 32,1-2-4,3-2-52,0-3 49,2-1-27,0-3 39,1-1 79,0-3 959,0 0-1038,3-8-89,-1 1-1,4-6-8,1 2 37,2-2-9,3-2-20,1 0 9,1 0 0,0 1 2,-1 2 26,0 2-11,-3 3-51,-2 2-3,-2 2-25,-3 1-36,-1 0 11,-1 3 168,1 1 118,-1 4 41,2 3-58,0 2 87,-1 1 25,0 0-79,0 0-61,-1-1-28,0-1-45,-1 0 2,1-2 4,0-1-6,0-1 0,0-1-8,0-2-29,2-2 29,-2-1-45,2-2-57,-1 0-514,0 0-168,3-3-332,1-2-1155,4-6-1823,0-1 4102,4-6 0,-7 10 0,-1-3 0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13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12924,'50'4'53,"-7"-1"-53,-27-3-336,-1 0-260,-1 0-387,-2 0-490,-3 0-691,-1-1 11994,-2-1-7373,-71 2 1,50-1-1,-53 3 1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3.9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128 156 15512,'17'-22'159,"-3"5"-156,-14 11 50,-1 2-50,0-1 34,-1 0 52,-1 1-47,-1 0-31,0 0 20,-1 1-28,0-1-6,-1 2 0,-1-1-30,-1 1-32,1 0 23,-1 1-22,0 1 11,0 0-34,1 0 6,-1 0-17,1 2 0,-1 0-37,2 3 49,0 0 80,0 2-2,0 2 8,1 0 28,-1 2 16,2-1-10,-1 1-31,2 0-6,1-1 3,0 0-11,2-1 2,0 0-35,0-2-1,0 0 39,0-2 1,0 0-32,0-2 32,2 0 5,0-1 44,1 0-41,1 0 42,3 0 17,-1 0-54,3-1 45,0 1-47,0-1-3,2 0 5,1-1 0,0 0 29,0 0-34,1 0-1,1 0 52,-1 0-10,2 0-7,-1-1 16,0-1-50,0-2 33,0-1-30,-1 0 47,-2-1 34,-1 0 2,-3 0 9,-1 0-44,-2 0-54,-2-1-124,-1 0 7,0-1 111,-1-1 6,0-1-8,-1-1 8,-1 0 0,-2-2 8,-1 0-2,0 1 2,0-2-5,-1 2 0,1 0-3,-1 1-39,0 1 39,1 2 36,1 1-36,0 2-3,0 2-86,1 1-26,1 1-56,-1 1-70,0 0-114,0 0-203,-2 2-52,-1 1-267,-2 4-674,0 3-762,1 0 2313,1 0 0,3-4 0,1-2 0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4.5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170 0 14582,'-24'5'392,"2"-1"-294,12-2 9,0 1 2,0 0-67,0 2-42,0-1-9,0 2-61,1 0 9,1 1 8,0 1-20,0 0 20,1 2-29,1 0 21,0 2 24,2 0-24,1 1 24,0 0 29,2 0-56,0-1 55,1-1 4,1-1-1,2-1-30,2 0 30,3-2-2,0 0 5,1-2 3,2 0 8,1-2 54,2 0-26,2-2-30,2 0 39,0-1-43,1 0 4,-1 0 2,1-1 37,-2-2-3,0-3 14,-2-1 14,-2-1 11,-1-2 17,-2 0 17,-3-2-25,-1 0 8,-3-2-17,-2 0-19,-1 0-54,-2 1 12,-4-1-20,-2 1-34,-3 1-2,-1 1 33,-2 0-95,0 3-9,0 2-44,2 1-109,0 3-339,3 1-219,0 1-168,2 0-339,1 4-623,1 1-1407,3 4 3355,1 0 0,1-5 0,0 0 0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5.5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 0 16523,'-4'47'-62,"1"-8"62,3-28 0,0 1 3,0-2-3,0 1 0,0-2 0,1 0 0,1-1-6,0-1 1,0 0-4,1-1-159,1-1-549,2 0-30,1-1-241,4-1-231,2-2-523,4 0-1066,3-1 2808,0-1 0,-8 0 0,-4 0 0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6.89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229 273 10323,'13'10'3985,"-3"-3"-3736,-10-7 269,0 0-302,-11-12-48,7 7 0,-8-9 11,10 13 67,0-1-193,0 1-50,0-1 8,1 2-5,0 0-6,-1 0-34,1 0 34,0 0 79,-1 0-79,-1 0-70,-2 0-53,-2 1 78,-3 1 42,-3 2 0,-2 2-42,-2 0 9,0 2 2,0 1 26,0 0-45,0 1-37,2 0-8,2 0-36,1 1 64,4 1 8,1 1 59,1-1-2,2 2-40,1 0-8,1-1 19,2 0 31,0-2-2,0-1 2,2-2 3,1 0 0,3-2 45,0-1-3,1-2 39,0 0 0,1-2-2,1 0 38,0-1-38,3-3-18,2-3-61,2-5-148,1-4 30,3-3 20,-1-3 62,1-2 36,-2-2 36,0-2-36,-3-1-17,0-2-55,-3 1-52,-1-3 124,-3 1 0,-1 0 9,-2 1 36,-1 3 8,-1 3-25,0 4-20,-1 3-8,0 4 9,0 4 142,0 2-70,-2 2-73,2 3-346,-2 1 595,0 8 29,-1 0-163,-2 10-25,-2 0-28,-3 3-17,-1 2 79,0 3-51,-1 0-33,0 2-48,1-1-12,1-1 7,2-1-4,2-1 7,1-2-7,2-2-36,1-1 40,0-2-29,0-1-2,4-2 36,2-1 3,5-2 5,2-1 28,3-2 6,2-2 3,2-1 8,2-2-44,1-1 52,0-1-55,-1 0 25,-1-4-31,-1 0-70,0-5 42,-1 0 28,-1-2 81,-3 1-3,-2-1 9,-2 1-14,-3 0 14,-2 1 0,-2-1 2,-2 2-19,-1 0 37,-1 0-37,0 2-62,0 1 45,-2 1-47,0 0-6,-3 1-34,0 0 29,1 1-57,0 1-81,0 1-25,1 0-33,-2 0-1,1 1 26,0 2 61,0 4 62,0 3 8,0 3-36,2 1 2,0 2 34,2-1 40,0 1 5,4-1 3,2-1 2,7-2 57,4-2 8,5-2-70,5-3-241,4-2-61,3-2 61,1-1 101,0-3 42,-1-1 33,-4-3 65,-4-2 42,-4-2 48,-3 0 16,-6 0 12,0 1-3,-6 0 53,-1 1 28,-3 1 0,-2 2 14,-1 1 134,0 3-61,0 0-81,-1 2-85,-1 0-117,-2 0-31,-1 0-33,-2 0 11,-1 1 2,-1 2-2,0 2 0,-1 2-25,1 1 16,1-1 9,1 1 44,2-1-35,0 0 35,1-1-44,2-1 8,0-2 45,2 0 451,0-2-619,1-5-168,2 0 179,3-6-19,4 0 41,1-3 82,4 0 8,-1 1 12,0 1 27,-1 3-30,-2 1-9,0 1 9,0 2 2,-3 0-56,1 1 90,-3 2 45,-1 1 106,0 0 1,-1 1-38,0 2 35,1 1 10,0 3-52,1 2-46,-1 0-7,1 2-49,-2 1 32,1 0-32,-1-1 4,-1 0-1,1-1 28,-1 0-27,1-2-9,1 0-319,1-3-440,2 0-456,2-3-516,1-1-1207,3-1-1026,-1-3 3964,3-5 0,-9 4 0,0-3 0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7.23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109 1 16780,'-11'44'252,"-1"-4"-249,-1-17-3,0 2-31,1 2 31,1 0 0,1 0 0,2-1-3,1-1 1,2-2-35,2-2-41,1-4 16,2-2-25,-1-3-335,1-3-136,1-2-46,2-2-102,1-3-176,1-1 41,2-1-136,0-3-123,0-3-121,0-5-176,-1-3-602,-2-1 1999,-2-1 0,-2 7 0,0 1 0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7.5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13591,'56'7'403,"-7"-1"-159,-16-6 114,-10 0 26,4-1-99,-13 0-44,-4-1-20,-2 0-41,-3 1-57,-3 0-140,0 1 17,-2 2 53,0 0 96,0 3-68,1 1-48,-1 2 29,2 1 0,-1 1-26,-1 0-30,0 2-6,0-1 0,1 1 2,-1-1-2,2 0 6,0-1-6,1 0 0,1-1-414,0-1-429,3-1-428,3-3-528,3-2-1227,4-1-390,3-5 3416,0-2 0,-8 0 0,-4 1 0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7.8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172 1 16114,'-34'63'353,"4"-7"-5907,16-31 5607,0 1 1356,0 0-1412,0 0 862,1 0-892,3-1-1,1-1 34,2-2 0,2-1-3,1-2 3387,2-2-3516,1-4-593,1-2-140,0-4-140,0-2-68,0-3-1162,0-1-819,0-5 3054,0-3 0,0 2 0,0-1 0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8.4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 48 10608,'-16'-10'3943,"39"24"-3836,-2-8 27,44 17-89,-34-23 8,10-3-44,-11-1-1,-2-4-5,1 0 58,-3 1-16,-1-1-36,-4 2 55,-4-1-11,-2 1 17,-3 0 37,-4 1 10,-1 1 166,-3 0 221,-1 2-106,-2 0 472,-1 1-878,-2 4 8,0 2 157,-2 3-96,-1 3-55,0 2-6,0 1 0,0 1-6,2 1-38,1-2 10,1-1 26,1-2-4,0-2-30,1-1 37,3-2 5,2-2-9,4-1 9,2-2 0,3 0-120,2-1-37,2-3-39,0-2 101,1-4-3,-1-3 11,0 0-36,-1-1-37,-2-1 65,-1 2 42,-2 0 53,-3 3 0,-3 2 123,-2 3-36,-3 3 3,-1 0-82,-1 7 238,0-1-89,0 9 81,0 0-45,0 3-44,-1 4-26,1 1-19,-1 4-54,0 1-39,1 2 40,0-1-51,0 2 0,0-2 2,0 0 4,0-2-3,1-3 2,-1-3 40,1-4 25,-1-4-19,0-4 52,0-3-103,-1-3-120,-3-2-558,-5-1-16,-6-3-339,-7-4-558,-7-6-2033,-5-4-1180,1 0 4804,-12-9 0,25 15 0,-4-4 0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29.2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12448,'0'0'0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16.9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50 14182,'39'-2'61,"-2"0"-52,-12 2-1,2 0 48,2-3 6,1-1-62,1-2 64,-1 0-19,-1-1-11,-5 1 30,-5 1 26,-5 1 61,-5 2 64,-5 0 15,-2 2 518,-2 0-748,-3 0-160,-1 0-36,-5 0 8,0 0-16,-2 2 36,0 0 6,-2 2-292,0 2-302,2 1-555,1 1-705,4 1-1025,2-1 12871,2-1-7809,48-29 1,-35 17-1,35-21 1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2.2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217 197 13723,'-29'29'333,"3"-4"-207,13-17-28,1 0-25,0 0-29,1 0-10,0 0-31,2 0 2,0 2 49,1-1-1,0 0 17,1 1-6,0 1 6,0 0 39,0 1-11,1 2-92,-1 0-3,1 0 0,0 2 2,1 0 32,1 0-1,1 1-36,1 0 8,1-1 1,0 0-9,1-1-9,0-1 9,0-3-2,0-1-1,0-3 3,0-1 25,0-2-25,0 0-6,0-2 1,0 0 2,0-1 51,0 1-40,0 0-2,0 1-6,0 3-3,0 0-28,0 2 25,0 2-33,0-1 39,0 1 0,0-1 3,2 0 28,-2-2-31,3 1 3,-2-1 5,1-2-8,-1 1-8,0-2 8,0-1-3,0 1-42,0 0 45,1 1-6,0 1 6,-1 1-5,1 0 5,0 1 0,0 1 3,-1 0 2,0 1 32,0 1-35,0 0 60,-1 1-6,0 2-56,0 0 0,0 1-56,0 0-31,0 1 82,2-1 5,2 0 28,6 0-28,1-1 0,4-1 0,-1-1-6,1-1-263,0-1 37,0-2 151,-2-2 81,1-1 39,-1-2-31,0-1 3,2-1 34,-1-1 8,1 0-16,-3 0 16,-1 0 107,-4 0 72,-2 0-61,-3 0-684,-2 0 379,0 2 134,0 0 53,1 3-22,1 0-28,2 0-6,1 2 3,2-1 0,0 1 0,0-1 36,1 0-36,1-1 0,0 1 0,0-1 0,2 1-8,0-1 8,3 1 0,1 1 3,4-1 8,3 1-11,2-2 34,3 0-29,3-1 29,0-2-31,3-1-1,-2 0-2,1 0-5,-3-1-48,-1 1 44,-3 1-64,-4 0 12,-3 1 55,-4 1 1,-2-1 5,0 0 0,-1 0 0,2-1 5,2 1 76,2-1-72,3 0 61,3-1-51,4 0-19,2-1-44,1 0-136,3-1-97,0-2 87,0-1 92,0 0 98,-1-1 0,-1 0 0,-3 1 3,-1-1 50,-4 0-50,-2 0-3,-1-1-34,-1 1 1,1 0 33,0 0 0,2 0 0,0 1-34,1 0 25,1 0 1,-1 1 3,1 0-1,0 0-47,0 2 16,-1 0-5,-3 0 40,-3 1 4,-3 0-4,-1 0 4,-3 0 32,0 0-31,-1 0-3,0 0-3,-1 0-5,0 0-29,-1 0 1,-2 0 11,-1 0 16,1 0 18,1 0 30,2 0-6,2 0 32,1 0-4,3 0 4,2-2-4,2 0 4,2-3-65,2 0 0,4-1 0,0-1 42,2 0-42,-1-1 0,0 1-3,-2 0-36,-3 1 33,-2 0 0,-3 2-38,-2 0 10,-3 2 34,-2 0 132,0 0 198,-2 0-249,1 1-44,-1-2-1,0 2-30,2-1 38,-1-1-41,3 0 67,0-1-61,4 0-9,0-1 5,2 1-5,0-2-8,-1 2-45,-1-1 44,-1 1-36,-2 1 37,0 0-90,-1 1 17,-1 1 0,0 1 72,-1 0-27,1 0 30,1 0 6,0 0 3,1 1 50,0 0-53,0 2-159,-1-2-23,0 0 173,0-1-27,-1 0 36,0 0-9,-2 0-60,-1 0 69,1 0-6,-1 0 0,2 0 6,1 0 6,2 0 50,0 0-53,2 0 2,0 0 32,2-2 7,1 1 10,0-3-18,0 0-33,-1 0 5,1-1 1,-1-1-9,0 0-59,-1 1 14,-1 1-19,-1 0 11,-2 1 8,0 1-8,-1 0-29,-2 1 77,1 0-4,-2 1-35,0 0 44,1 0 2,0 0 7,0 0-1,0 0 57,0 0-4,-2 0-61,1 0-3,-2 0 1,0 0-80,0 0 38,0 0 38,-1 1-67,0 0 28,-1 1 40,0 0-32,1 1 37,0 1-28,1-1 23,2 1 5,0 1-34,0 0 34,2 1 11,-1-1-5,0 0 100,-1-2-24,1 0 44,-1-2 44,0 0-16,0-1-47,0 0-18,0 0 1,-1-3-1,1 0-16,0-2-28,0-1 0,0 0-37,-1-1 29,0-2 24,0 1-24,1-2-32,-2-1-5,2-2 3,0-1 0,0-2 42,2-1-9,1-4-30,1-1-4,-1-4-2,0-1-2,-2-4-141,-3-1-143,-2-3 107,-3 0 179,-1-1 6,-3 1 83,-3 2 37,-2 3 107,-2 5 195,0 4-154,1 3-52,0 4-35,0 1 9,1 2-47,0 0-18,1 1-8,0 2-25,0 0-28,1 1-61,1 2-9,0 0-59,0 0 56,0 2 0,-2-1-5,0 0-26,-1 1 23,0 0-22,-1 0 24,-1 1 1,-1-1-37,-1 0 0,0 1-8,-3 0 19,0 1-19,-2 0 17,-1 0-9,-1 0 11,-1 1 34,1 0 6,0 0 2,1 0 46,2-1-21,2-1 32,3 1-12,1-2-48,1 0-5,0 0 34,0-3-34,-1 0 0,-2-1-6,-3-1 6,-1-1 0,-4 0 0,-1 0-33,-3 0 27,0 0-2,-2 0-1,-1-1 4,-2 2-4,0-1 7,-1 0 2,1 0 5,0 0 29,1-1-23,0 0 42,0 0-50,1 0-3,0 0-3,2-1-5,-1 1-26,-1 0 29,1 1-1,-3 2-30,0 0-9,-3 1-17,-1 2-33,-2 2 22,0 1 20,0 1 11,1 0 31,2 2-23,1 1 26,3 1-45,1 1 8,3 0 36,0 0-248,2-1-144,-1 1 222,0 0-36,-1-1 19,-3 1 53,1-1-20,-3 0 21,-1-1 60,0 0-24,1-2-20,1 0-19,1-1 63,1 0 82,0 0 34,2 0-26,0-2 48,0 0-28,-1-1-19,-1 1 19,-1 0 8,0 2-33,0-1 0,-1 1 0,-1 2 78,0 0 28,-1 4 17,-1-1 8,-2 2-44,0 0-29,-1-1-7,0 0 63,3 0 34,1-1-41,4 0-57,2-1-8,2-1 8,1 0 36,1 0 1,1 0 25,1-1-26,-1 0-2,1-1-6,-1 1 71,0-1-10,-1 1-46,-1 0-43,-2 1 64,-1 1-13,0 0 2,0 0-36,2 0-64,3 0-6,2-1 0,4-1-8,2 1-46,2-1 49,1 1 5,0 0-6,1-1 1,0 2-4,-1-2 4,0 1-32,1-1 32,0 0-1,1 0 0,0-1-64,0 1-64,2 0-42,-2 1 16,2 2 54,1 0-947,1 2-225,1 2-995,1 2-2229,2-1 4502,4 0 0,-3-5 0,2-2 0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5.78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287 1 15484,'-27'4'84,"2"-1"-48,11-3 9,-1 0-11,-2 2-34,0 1 0,1 3-9,1 0 1,1-1 2,2 2 3,1-1 1,2 0 2,-1 0 0,0 0 2,0 0-2,-1 1-5,2 0-32,-1 0 4,2 0 33,0-1 0,3 1-34,0-1-2,1 1-17,1-2-9,2 1 0,0 0 26,1-1 36,0 1 8,2 0 37,2 0 8,4-1-44,2 0 64,2-2-3,2 0 19,2-1-19,2-2-70,-1 1 53,1-1 1,-2 0-1,1-2-17,-2-1-27,-1-1 27,-1-1-2,0-1-26,-2 0 56,-1 1 6,-1-1 0,-3-1 0,-1 1-16,0 0-18,-2-2-30,0 2 27,0-2 40,-2 1-31,0-1 39,-1 0-30,0 1-49,0-1 1,-1 0 31,-2 0 2,-2 0-36,-1 1-5,-1 0-40,0 3 3,-1 0 39,1 0-3,0 2-27,2-1-40,1 2-42,1 1-33,2 0-348,0 0 132,-1 0 300,1 3-675,-1 2-556,2 6-382,-1 1-470,1 1-1451,1 0 3598,5-1 0,-4-7 0,3 0 0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6.3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217 0 14229,'-28'14'314,"1"-2"-208,12-7-33,-2 1-28,-1 0-45,-1 1-11,2 0-51,0 0 9,3 0 47,2 2-47,2 0-56,1 1 3,3 0 61,2 3 8,2-2 1,1 2-14,1 0 47,0-1 6,3-1-6,3 0 8,4-1 49,2-1 18,3-2 10,2 0-12,4-4-26,1-1-41,2-1 53,-1-1-3,1-3-44,-3-1 52,-1-2 4,-2-3 24,-3 1 1,-2-1-20,-2 0-8,-2 0 10,-2-1 35,-3 0 27,-2 0-55,-1 0-77,-1 0 46,-2 0-48,-2 0-78,-4 1-4,-3 0 21,0 1-29,-3 1-78,0 1-137,1 2-151,0 1-255,4 2-508,0 0-954,4 1-1288,2 0 3461,1 0 0,1 0 0,1 1 0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7.1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211 0 16506,'-27'27'299,"1"-2"-229,8-6-25,1-2-3,0 3-33,1-1 21,1 0-30,2-2-5,0 0-48,2-1 50,1-1-42,1 0 37,2-1-62,2 0 16,1-1 4,2-1 42,2-1-76,0-1 81,2 0-48,1-2 43,4-1-62,2-1-496,3-2-92,2-2-128,4-1-427,3-1-635,2-3-1406,3-2 3254,-3-3 0,-8 3 0,-7 1 0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8.2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108 0 11348,'5'14'2299,"-1"-3"-1507,-4-11 863,0 0-1593,-13 0-31,6-1-31,-12 1-62,11 2 26,-1 1-9,1 2-8,-1 2-26,0 2 18,2 0-21,-1 2 46,2 1 28,1 0-62,1 1 33,2-2 4,0 0-40,2-1 36,0-1 37,0-1-42,2-2 34,1-1 8,3-2 53,0-1 37,1-2-90,3 1-17,2-2-224,4-2 62,1-2 103,0-3 76,0 0 82,-2-1 4,-3 0 21,-3 1-18,-2-1-7,-3 2-12,-1-1-70,-2 0-9,-1-1-44,0 0 17,0 0 30,-1-1 6,-3 1 3,-1 0 5,-1 2-8,-1 0-3,1 2-5,0 1-62,1 1 8,1 1 18,0 1 32,3 0-1418,0 1 1430,5 0 117,2 0-38,5 0-79,1 2 5,1-1 1,1 3 0,-1-1-6,1 0 0,-1 0-6,-1 0 6,0 0-11,-1 0-23,0 0 31,-1 1-61,-1-1 58,-1 1 1,-1-1-1,0 0 6,0 0 0,0 0 0,0 0-5,0 1 2,0-2-3,0 1 6,0-1 6,-2 0-1,0 0 40,-3-1 367,-1 0-107,0 1 185,-1-1-213,0 1-232,0-1-37,0 1 160,0 0 11,-2 2-64,-1-1-45,-3 2-33,1 0-32,-1-1 1,1 0-3,0-2-3,1 1-9,2-1-61,0 0-19,1-1-337,1 0 426,2-1 115,3 0 36,5-3-89,3-1-62,4-3-157,0 0 120,1-1 35,-2 1-4,-2 1-56,-3 1 1,-2 1 8,0 0 8,-2 2 42,0-1-5,-2 2 2,0 0 0,-1 1 6,-1-1 6,-1 1 873,-1 0-949,0 2 70,-1 0 185,0 3-25,0 0-99,-1 2-52,0-1 24,-2 2-22,2-2-11,-2 0-2,3-1-63,-2-1 62,2 0-5,-1 0-70,1 0 75,0-1-6,0 0 7,2-1-4,1-1 6,3 0 50,2 0-5,3-1 17,1 0-62,2 0 0,0 0 0,-2-1 3,-2 0-3,-3-1-54,-1 1-32,-4 1-29,0-1-17,-1 1 129,1 0 3,1 0 6,1 0 39,2 1-45,0-1 0,0 2-6,0-1-2,0 2 5,-1-1-5,0 0-62,-2 1 8,1-1 26,-2 0 36,-1 2 2,0-1 60,0 3 0,-1 0-26,0 2 26,0 0-62,0 0-723,0 0-402,0-1-550,0-1-1610,0-1-500,1-2 13615,2-3-7373,-5-30 1,3 22-1,-5-23 1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8.8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105 1 16693,'-29'60'325,"4"-7"-280,15-34 8,0 2-53,2-1-8,0 0-40,2 0 12,2 0 30,1-2 1,2-1 5,0-2 5,1-2-5,0-3-3,0-3-2,0-2-60,0-2 65,1-1 87,0 0-22,1-2 755,-1 1-602,0-3-218,-1-1-61,1-5 27,-1-3-27,0-1-60,2-4-159,1 0-131,1-2 119,3 0 136,1-2-127,0 1 106,1 1 116,0 1 52,-2 3-61,1 3 6,-1 2-23,0 3 6,0 1 3,1 1 16,1 0-2,2 2-113,2-1 54,1 1 42,0 0 28,-2 1-29,-3 0 12,-2 1 68,-2 0-35,0 0-44,-1 0-9,-1 1 82,0 0 8,-2 1 42,0-1 31,0 1 5,-1 0 82,0-1 207,0 0-138,0 1 29,0 0-73,-1 0 8,0 1 56,-1-2-31,0 0-50,-2 1-61,-2-1-12,-3 1-17,-2-1-24,-1 0-46,-1 0 45,0-1-25,2 0-28,0 0-8,3 0-113,1 0-374,2 0 2,1-1-61,2 0-116,1-2-223,1 0-549,0 0-600,1-1-1105,4 0 1224,4 0 1923,3 0 0,-4 2 0,-2 0 0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39.8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 43 17962,'-28'10'-137,"3"0"58,11-1 46,2 1-37,0 3 25,3 0-42,1 1 34,3-1 11,3 1-28,0-1 61,2-1-52,2-2 30,1 0 31,3-2 3,3 0 2,0-3 1,1 0 28,1-2 36,0-2-34,2-1 23,-2 0-23,2-1 26,-2-2-1,1-1-13,-3-1-48,-1-1-6,-1 0-2,-1-1 2,-2-1 6,1 0-103,-2-1-12,0 1 37,0-2-37,-2 0 3,0 0 19,-1 0-2,0-1 92,0 0-41,-1-1-10,-1 1 54,-2 1 12,0 1 30,0 2-37,0 1 1,1 1-6,0 2 0,1 1-342,1 2-408,1-1 607,3 1 143,2-1 115,4 1-115,4 0-6,2 0-47,3 0 47,0 0 4,1 0-40,-1 1 39,-1 0-87,1 2 82,-2 1-71,-2 1 74,-1-1-4,-2 1 9,1-2 70,0 1 9,4 0 27,2-1-97,3 0 55,2-2 23,0 0-26,1-1 74,-4 0-12,-2-3 17,-4 0-42,-3-3-8,-3 0-37,-2 0-50,0 0 30,-1 0-24,-1 0 72,-1 1 39,-1 0-22,1 1-3,-2 0 59,-1 0 247,0 2-121,0 0-90,-1 1-78,-2 0-87,-2 0-25,-2 1-42,-2-1-11,-1 1 11,-2 0-11,-1 0-17,-1 3 3,1 0 22,-1 3-33,2 0-1,1 1-8,1 0 34,3 1 3,1 0 5,2 0 0,1 2 3,1-1-11,2 1 45,0 0-37,0 0 42,4-1-3,1 1 1,5-1-26,-2-1 28,2 0 3,-1-2-5,-2-1 5,-1-1-37,-1-1 29,-2-1 2,-1 0 6,-1-1 779,-1 0-648,-3 0-89,-1 1-33,-4 0 69,0 0-8,-2-1-62,1 0 29,1-1 5,1 0-42,2 0-70,1 0-364,1 0-53,2 0-7659,0 0 5153,8-2 2993,-1 0 0,3-1 0,-4 2 0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40.1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 0 17424,'-10'41'-81,"2"-6"45,5-26 2,2 0-2,0 1 27,1 0-61,0 0-582,0 1-241,0-1-499,1 0-487,3-2-986,4-2-878,1-2 3743,4-3 0,-7 0 0,1-1 0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40.4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133 0 11546,'1'4'1658,"1"-1"958,-2-3-2342,-41 60-27,28-34-88,-32 48-89,39-49-28,-1-1-42,2 0-5,0-2-1,2-2-47,0-1 44,1-2 1,1-3 8,1-1 0,0-3-277,0-3-370,0-2 59,0-3-983,0-2 196,0-4-224,0-1 160,0-6-513,0-1 1952,-2-2 0,2 6 0,-2 0 0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40.8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14316,'52'27'46,"1"0"1,37 17-33,-52-44-12,-10 0 1,6-1 0,-14 0 33,-4-1 18,-2 0 2,-5 0-56,-2 0-9,-3 1-114,0-1 112,-2 0-34,3 2-17,-2-1 9,2 1 53,-3 0 196,1 0 1495,-3 0-1593,1 2-36,-1 0 114,0 3 485,-1 1-311,0 2-148,-3 2-12,-2 3-25,-1-1-53,0 2-58,-1 0-54,2 0 0,-1 0-9,2-1-36,1-2 37,1 0-26,2-2-19,0 0 3,1-2-12,3 0-198,2-2-418,6-1 12,4-1 89,3-1-2224,4-1-1942,2-1 4743,0-2 0,-10 2 0,-5-2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0.42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278 60 14994,'17'-33'781,"-3"6"-577,-14 27 281,0 0-589,-1 3-92,1-1-123,-4 7 319,0 1-3263,-22 48 3226,4-7-2234,-10 24 2232,7-5-1478,6-11 1531,-7 29-769,9-30 780,2 4 1118,8-37-1143,2-3 1712,1-3-1712,0-4 2547,2-2-2584,1-3 2557,0-3-2526,1-3 6,0-1 45,0-1 246,0-2-512,-1 3 221,-2 1 9,-1 3-9,-2 5-42,0 3 42,-2 2 0,1 3 0,-1-1 0,0 3 0,1-1 2,-1 0 1,0-1-3,2-1-45,0-3-16,3-3 24,0-2 1,2-4 8,0-2 28,1-2 636,0-2-513,2-4-123,1-3-34,4-6-27,0-3 16,5-5 0,1-3-17,3-4-8,2-1 17,2 0-45,1 0-61,1 1 44,0 1 17,-1 1-9,-2 3 21,-1 3 21,-3 5 12,-1 3-17,-4 4-3,-1 3 3,-2 2-19,-2 1 27,0 1-11,-1 0 12,1 0 58,1 0 3,0 0 0,0 0 45,0 0-45,0 0-9,0 0-47,-1 1-5,-2 1 16,-2 1 45,0 2 81,0 0 25,1 3-33,-1 0 17,1 2 16,-1 0-27,0 2-15,-1-2-2,1 1-18,-1-1-35,0 0-9,0 0-6,0-1-2,0 0 2,0-2-30,0 1-17,0 0 8,1-1 39,1 1 3,2 0-61,1 0 61,3-1-44,0 0 47,3-2 2,1 0 4,1-2 36,2-1-42,2-1-87,3-1-145,2-3-29,3-3-7,3-5-10,1-3 26,1-4 45,-2-2 45,-1-1 44,-2-2 28,-4 0 90,-2 1 6,-4 1 157,-3 4 125,-4 2 26,-4 4 181,-2 3-13,-2 3-62,0 1-84,-1 1-79,-3 1-89,0 1-8,-2 1-28,0 0-88,0 0-44,-2 0-134,1 0-14,-2 4 41,-1 3 37,0 4 0,-1 4 25,0 2 43,0 3 2,1-1-3,2 2 0,1-1-33,1 1 30,2-1 6,2-1-6,0 0 4,2-2-7,0 0 1,0-1-26,1-2 31,1-1-33,3-2 28,1-3-74,2-1-450,2-3-95,3-1-252,2-2-821,5-3-1221,3-5 2921,1-1 0,-9 0 0,-5 3 0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41.6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100 107 16313,'-52'4'-320,"10"1"259,39 3 8,1-1-1,1 2 1,1-1 50,0 1 3,3 0 0,3-2 0,4 0-274,1-2-73,1-2 61,0-1-72,1-2-163,-1 0-118,0 0-13,-1-2 209,0-2 216,0-1 20,-2-2-22,-2 0 97,-1-1 132,-2 1 137,-2-3-39,-1 1 84,-1-2-45,0-1 6,-2-1 22,-1-2 43,-2 0-10,-1 0 57,1 2 160,0 1-37,0 3-19,1 2-152,0 3-45,0 1 9,1 2-171,0 1-146,1 0-302,1 0 443,0 1-76,0 1-54,1 3 135,0-1 3,0 1 70,2-1 33,5 0-33,4-1-73,5 0-341,2-2-75,4 0-34,0-1-77,1 0 4,0 0 5,-1 0 408,-2 0 108,-3 0-54,-5 0 56,-2 0 364,-5 0 207,-2 0-356,-2 0-215,-1 1 297,0 1-62,0 2-72,0 1-54,0 0 0,0 1-19,-1 0 81,-1 0 48,-1-2 5,0 0-17,0 1 34,1-1-17,0 0-98,-1 1-124,2-1-2,-1 1-2,1-2-43,0 0 39,1-1 9,-1-1 137,5 0-140,3-2-28,4 0-428,5-3 195,1-1 200,0 1-4,-1-1-16,-2 3-8,-2 0-26,-1 2 6,-1 0 55,-1 0 18,0 1 30,-1 0 1,-2 2 5,-1 0 8,0 0 45,-1 0 20,1 0-73,-1 0-1112,0-1-851,-1 0-1610,-1-1 3573,0-1 0,-2 0 0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41.8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9542,'0'0'0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0:45.0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1958 61 12431,'-70'-18'244,"10"4"-90,44 14 89,-3 0 9,-3 0-44,-3 0-62,-1 0 16,0 0-47,0 1-34,1 0-44,3 0-32,1 0 4,2 0 47,0 0-51,1-1 40,0 1-42,1-1 140,1 0-54,-1 0-24,-2 0-4,-2 0 12,-1 0-3,-3 1-62,0-1 4,0 1-4,1-1 0,3 1-5,2-1 34,3 0 24,3 0-24,3 0 5,1 0-40,0-1-4,-1-1-1,-1-2-42,-4-1 0,-3 1 42,-2 0-41,-3 1 38,-2 0-30,-1 0 33,0 0 3,-2 1-6,0 0-5,0 1-59,0 0 64,0 1-30,-1-1 30,-1 1-2,-1 0 2,0 1 6,-2 0 6,1 1 0,1 1-6,1-1 2,3 0-2,4 0-5,2 0-68,4-1 37,2 0 27,1 0-27,2 1 27,1-1-35,0 2 44,2-1 5,0 0 6,0 0 34,0 0-11,1-1-26,1 1-8,-1-2-5,1 1 5,0-1 0,1 1-6,1-1-39,2 0-25,0 1-11,2-1 8,-1 1 0,-1 1 73,-3 1 0,-2 1 9,-2 1 36,-2 0-45,-2 2-3,-1 0-8,-1 1 2,-1 1 4,0-1 5,-1 2 8,0-1 28,-1 0-30,0-1 30,1 1-36,0-1-72,1 0 2,2 0-31,2 0 3,2 0 8,3 1 46,1 1 35,2-1 1,0 0 8,1 0 3,0 1 5,-1 0-8,1-1 6,0 0-6,1 0 0,0-1 0,1 0 126,0 0-9,1 0-83,-1 0-23,2 0 70,-1 1-47,0-1-32,0 0-2,1 0 9,-2 0-1,0 1-2,1 2-6,-1 0-3,-1 0 3,1 1 0,0-1 6,0 1 181,-1-1 172,0-1-107,-1 1-110,-2-2-35,1 2-9,-1 0-45,-1 1 53,1 0 9,1 1-62,2 1 82,1 1-37,1 1-45,1 0 17,1 0-25,2 1-3,2-1-31,3 0 23,3 1 2,-1-2-28,3 1 29,0-2-29,3 0 62,2 0-17,3-1 34,5 0-78,5-1 27,6-1 0,5-1-27,5-1 24,2-3-21,0 0-3365,1-3 3353,-6 0-19,-1-1 17,-6 0-49,-3 0 43,-4 0-1,-3 0 1,-1 0-37,-3 1 37,0 0 3391,-1 0-3383,2 1 3,0-2-3,1 1 21,1 0-51,0 0 30,2-1 44,-1 2-44,1-2 0,-1 1 0,3 0-5,-1-1 2,1 0-3,-1 1 1,0-1-4,-2 0 9,0 0 0,-1-1 0,1 1 0,0 1 0,2-2 0,2 1 0,0-1 3,0 1 0,1-2-3,-2 0 0,-1 0-3,-1 0 0,-1 0-33,-2 1 28,-2 0-46,-3 1 10,-1 0 44,-1 2 0,0 0 2,2 0 1,2-1 8,2 1-5,4-2 28,2-1-29,2 0 1,2-1-1,2 0 1,0 0 0,0 0-1,1 0 4,1-1-9,1-1-82,0-1-262,0-2 193,-1 0 36,-1 0 25,-1 0 51,-2 0 36,-4 0 6,-2 0 3,-5 0-6,-2 0-6,-3 1 1,-3 1-4,-3 0-52,0 1 24,-1 0 34,0 1-33,-1 1 33,-1 0-42,-2 0 1,-2 0 10,-3 0-282,-1 0 405,-1 2-27,0-1-57,0 3 60,2-2 13,0 1-5,0 0-67,2 0-1,0 0 1,1 0 30,1 0-36,1 1-73,1 0-131,1-1 142,3 0-8,1-1 68,3 0-4,0-1-28,1 0-120,0-1 31,0 0 90,1 0 30,0 0 3,1-2-73,0-2-61,1-1 89,0-1 39,0-1 6,-1 1 3,-1 0 33,-3 0-33,-2 1 50,-3 1 37,-3 1 8,-2 1 56,-3 1-501,-1 0 338,0 1 9,0 0 45,1 0-45,1 0-3,0 0-5,1 0-28,-1 0 36,0 0 30,1 0-30,-1 1-64,0 0-34,1 1-8,-2-1 41,1 1 60,-1 1 5,1 0 44,0-1-7,0 1-1,1-1 62,1 0 45,1 0 28,3-2-82,1 0-35,2 0-49,1 0 4,0-2-9,2 0-6,-2-2 3,1 0-58,-1-1 7,2 2 54,0-2 62,1 2 81,1-1 0,0 0-62,1 1-48,2-1 4,-1 0-29,2-1 1,-2 0-1,1 1 98,-2-1 62,0 0-70,-1 1-61,-2 1 50,-2 1-45,-2 0-42,-3 2-45,0-1 0,-1 1 45,1 0 6,0 0 2,2 0 26,1 0 19,1 1-50,2-1-3,0 2-70,2-2-250,-1 1 220,1-1 100,-4 0 2,0 0 43,-2-1-39,-1 0 2,-2-1 1,-1-1 63,0 1 43,-3 0 28,1 0-81,-3 0-9,2-2-8,-1 1-45,1-1 0,-1 0 0,1-1-45,1 1-36,-1 0 11,1 0 25,-1 0 0,0 1 39,1-1 1,-1 1 5,1 1 3,-1-1 33,0 0-28,1 0 37,0 0-11,0-1-23,0 0 42,0-1-47,-1 0-6,0-1-9,1 0-276,0-1 89,0-1 73,2 1-3,1-1 117,-1 0 9,2 1-45,-1 0-8,0 1 48,1-1 5,-2 2 53,1-1 45,-2 2-28,-1-2-6,-1 1 15,0-1-15,-1-2-61,1 0 50,-1-2-19,0 0 19,-1-2-53,1 0 45,-1-2-34,0-1-8,0 0-3,-1 0-3,1 0-8,0-2-34,1 1 3,1 0 42,0 0 8,0 1 99,0-1-1,-1 3 0,-2 1-27,0 1 72,-3 2 9,-3 1-116,-5 1-44,-2 0-36,-3 2 30,-2 0 1,-3 1 5,-2-1-3,-1 1-39,0 0 42,0 2 36,1-1-27,1 1-9,1 0 0,2 0-3,0 0 3,1-1 0,1 0 6,-1-2-12,0-1-25,0 0-100,1-1 49,0 0 4,2-1 42,-1 0-62,2 0-51,-2 1-2,1-1-11,-1 0-6,0 0 16,-2 1-27,-1-1 36,0 1 62,-2 0 0,1 0 19,1 1-117,0-1 34,0 2 22,0 0 13,1-1 110,-1 0 17,2-1-6,-1 0 51,3-1-59,-1 1 50,1 0-53,1-1-3,-3 1-30,1 0 21,-3 0-33,-2 1 40,0 0 5,-1 1-3,2 0 3,1 2-73,1 0 20,3 2 48,0-1-4,1 2 1,-1 0-40,0 0 48,-1 0 6,-1 0-1,0 0 40,-1 0-45,1 0 37,0-1-35,0 0-2,3 0-5,1 0 5,-1-1 0,-1 2 5,-2-1-2,-2 1-3,-1 0 9,-1 0 35,0 0-7,-1 0-37,0 0 0,0 0 33,1 1 228,1 1-74,-2 1-106,2 1-44,-2 1-37,1-1-6,-1 0-5,2 1-23,0 0 26,1 0 5,2 0-5,1 0 2,1 0 6,0 0 0,1-1 9,0-1 44,1 0-45,-1 0-8,0-1-5,-1 1-40,1-2-45,1 1-44,0-1-62,1 0-202,0 1-179,0 1-218,0 0-258,-1 1-414,0 0-748,0 1 2215,1-1 0,5-2 0,2 0 0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0.9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284 109 15422,'39'-21'6,"-7"4"50,-22 10 14,-2 0 28,0 1 33,-3 1 12,-2 0-20,-2 2-25,0 0-36,-1 0 16,0 1 57,0-2-48,-1 1 2,-3-1-19,-1 1-64,-2-1-6,-2 1-9,-1 0-27,-1 1-9,-3 0 40,-1 1 2,-2 1-3,-2 0-39,-1 0 45,-1 1 0,0 3 12,1 1 66,1 1-72,0 2-1,2 0 4,0 2-4,0 1 48,-1 1-53,1 1-39,0 1 3,2 1-26,3 2 26,1 2-17,3 0 19,2 0 26,4 0-29,1 0 32,1 0 5,1-1-9,3-1 6,2-1 3,5-2 6,-1 1-6,3-2 8,1 0-8,1-2 0,0-1 45,1-1-39,-1-2-3,0 0-1,-1-2-2,-3 0-8,-1-1-37,-3-1 37,-1 1 2,-2-1 6,-1 1 6,-2-1 55,0 0 37,-1 0 17,0 0 78,0 0-27,-3 0-32,-3 0-28,-3 1-19,-3 0-25,-1-1-54,0 0 54,-1-1-20,1 0 3,0-1 5,0-1-14,2 0-2,0 0-28,1 0 5,1-1-3,3-1-8,0 0-3,2-1-120,1 0-227,2-2-241,-1 1-139,2-3-178,0-1-276,4-1-278,3-2-291,6-1-299,5 0 2052,4 1 0,-10 4 0,-1 2 0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1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1 15531,'-28'2'-196,"4"3"191,18 1 2,-1 4-5,0 3 2,0 0 0,0 1 1,2 1-40,1-1 39,1-1-2,1 0-37,0-1 0,1-1 45,1 0-2,0-1-1,0-1 3,3 0 0,1-1 0,3-1 5,2 0 85,1-1-28,1-2 8,2 0 2,0-1-10,1-2 19,0-1-28,2 0 1,-1-2-1,3-2-45,1-3 26,1-2 2,-1-2-5,2-1-31,-1 0-6,0-1 6,0-1 9,-2 1 36,-1 0-12,-3 1 40,-2 2 5,-5 1-8,-1 3 37,-2 2 16,-3 0-8,0 2-9,-1 0-243,0 2 92,-1 4 45,0 0 129,-2 6-129,0-2-53,0 2 8,1 0 11,0 0 26,1 1-42,1-1 50,0 0 0,0 0 0,0 0-40,0-2 40,3 1 31,1-1-25,2 0-3,1 0 30,0-2-33,1 0-33,0-2-533,2-2-92,1 0-372,4-2-413,3-2-654,3-3-1554,2-4 3651,-1-2 0,-9 4 0,-4 2 0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1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 17242,'-24'5'-131,"1"2"136,5 5-5,0 2-73,1 2 12,2 1 16,3 2-17,2 0 9,3 0 11,3 0 31,1-2-39,3 0-4,0-1 46,5-2-54,2-2-167,7-2-533,6-3-291,5-3-784,8-3-1557,5-3 3394,0-3 0,-14 1 0,-8 0 0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2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1 17253,'-42'40'75,"1"1"1,3-3 0,6-3-42,6-2-26,2 3-2,0 0 25,2-1-31,2-1-6,3-4-30,3-3-6,4-5 5,3-3 4,2-3-21,3-4 10,2-3-15,0-3-22,0-3 47,0-1 34,1-2 3,3 0-3,3-2-9,4-3-187,3-5-67,5-4-73,3-4 53,2-1 62,1-2 62,0 2 72,-1 1 22,-3 4 57,-2 3-73,-6 4 28,-4 4-1,-4 1-105,-3 2 176,-1 0 366,-1 4-134,0 1-44,0 4-37,0-1-28,0 1-25,0 0-59,0-1-56,0 0-6,2-1 3,1 0 3,1 1 34,4-1-34,1-1-3,3 0-731,3-2-279,4-2-732,2-1-1540,3-1 3285,-1-1 0,-10 0 0,-4 0 0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3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134 251 12890,'31'-31'869,"-5"3"-673,-16 12 31,0-2-48,1-1-19,-1 0 47,-1 0 6,-1 0 11,-1 1-73,-2 3-70,-1 0 53,-1 4 51,-1 2 28,-2 3 17,1 1-34,-1 3-40,0 1-156,-2 9 152,-5 4-12,-4 12-17,-7 4 8,-4 7 12,-2 5-11,-2 3-3,0 0-31,2 0-90,1-1 0,3-3-8,3-1-2,3-5-4,3-2 3,3-4 3,2-3-8,1-3-1,1-3-35,2-2 35,1-3-52,1-3 27,0-2-72,0-2-317,0-4-123,1-1-126,2-1-255,3-5-386,3-3-533,4-9-302,4-6-1153,-1-5 3301,-1-1 0,-7 11 0,-4 6 0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4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73 246 9850,'-14'-8'4654,"-22"26"-4271,32-4-273,-14 17 102,41-12-150,3-8-17,16 2-9,0-7 17,8-4 1,7-1-1,6-3-45,4-3-311,3-4 303,1-3-196,-2-3-143,-1-3-39,-3-2 3,-4-3 70,-4-2 16,-6-1 8,-6-1 13,-6 1 268,-10 0 8,-8 3 118,-9 1 46,-5 4-46,-6 2 44,-6 3 74,-3 3-28,-6 2-1,-5 3 324,-1 2-405,-5 2 17,-2 3 57,-3 4 4,-3 5-77,-2 6-57,-1 6 29,-1 3 72,2 5-3,2 2-44,2 2-68,2 2 6,4 0-17,3 0-19,3-1-34,5 0-3,3-4-5,2-1-29,3-3-5,1-4-19,3-3 61,1-3-9,1-4 1,0-3 8,2-2 0,3-2 36,2-1 26,4-2 0,-1-2 8,4-1 19,2-2-80,4-3-9,4-3-185,3-6-53,4-2 50,1-1 73,0 0 37,-1 2-3,-2 2 44,-4 3-33,-4 3-11,-3 3 3,-4 1 5,-3 2 20,-1 0 22,-3 2 31,1 1 34,-1 3-29,0 3 68,-1 0-70,1 1 0,0 0 2,0-1 26,1 1 3,2 0 38,1-1-10,2-2 11,4-1-73,1-1-98,4-2-804,2-1-212,3-1-388,3-1-609,3 0-1464,2-2 3575,-1 0 0,-14 0 0,-7 0 0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4.5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16 16609,'-88'-10'185,"15"5"-185,56 10-78,1 4-12,0 3 45,3 3 3,-2 2-19,4 2 8,1 0-29,3 1 4,4 0 33,2-1-8,2-2 47,3-1 6,4-3 0,5-2 6,4-2-6,2-3-6,3-2-355,2-3 39,3 0 48,1-6 61,3-1 79,-2-6 134,0-2 2,-3 0 68,-3-3 40,-4 1-32,-4 1 20,-3 1 36,-4 1 34,-3 2-33,-2 2 5,-2 2-23,-1 2 85,0 3 154,0 0-468,-2 4 112,-1 2 0,-3 4 0,0 2-54,-1 2-44,0 2 54,2 1-1,1-2 11,3 1 26,-1-2-37,2-2-8,3 0-524,2-3-218,5-1-230,4-3-448,5 0-709,5-3-1777,0-1 3959,8-6 0,-18 4 0,2-4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1.0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545 1 15484,'-30'34'-14,"2"-4"-39,15-16 8,0 1 42,1 1-42,1 1-8,3-1 0,0 0-26,4-3 43,1 0 0,2-3-1,0-1-8,1-1-33,0-3-31,0-1-26,0-2-175,2-1-60,1-1-8,5 0 89,1-2 54,4-3-54,2-4-72,1-3 325,1-2 36,-2-1 81,-1 1-8,-3 0 0,-3 1-20,-2 2-8,0 3 44,-3 1 102,0 1 27,-1 2 43,0 0 44,-2 2-8,0 0 207,0 0-689,0 7 185,-1-1 45,-2 6 8,0 1-16,-2 3-32,1 3 32,-2 1-32,1 2 4,-1 2 27,1 0-28,0 1-2,1 0 56,-1 1-62,0 0 36,0 0 26,-1-1 83,1 1 15,0-1-17,1-1-29,-2 0 57,1-1 31,-2-2 30,-1 0 34,0-2-19,-3-1-9,0 0-3,-2-3-3,-2 0-22,-2-1-73,-1-2-47,-2-2-31,-2-1-23,0-2 17,-2-2-25,0-2-28,-3 0-61,1-1-418,-3-4-243,0-1-57,-1-7-290,2-2-895,1-5-2440,4-4 4404,5 0 0,8 9 0,5 4 0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4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1 16721,'-44'46'108,"-1"0"1,4-4-1,7-5-102,13-7-3,0 1-3,0 1-3,2-1-3,2-2-30,3-2-43,3-3 43,3-3-26,3-4 20,2-2-134,2-3-602,1-3-211,2-2-94,3-3-254,3-2-463,3-2-1070,1-2 846,0-2 2024,-2-7 0,-4 5 0,-2-2 0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5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15627,'52'15'133,"-1"0"0,41 8-35,-49-25-98,-1 0 0,-1-2-3,-2 1 3,-3 0 8,-3 0 29,-2 0-37,-4-1-628,-3 0-301,-7 0-357,-5 0-680,-4 0-2138,-5 1 4104,-2 0 0,-1 1 0,0 1 0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7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171 151 11261,'23'-36'1305,"-4"6"-981,-19 23-32,0 0-48,0 0 25,0-1 2,0 0-38,0 0 72,0 0 17,0 2 98,0 0 5,0 1-77,0 1-127,0 1-118,0 0-5,0 1 26,-1 0-26,-1 2-20,1-1-565,-1 1 478,1 3 9,-1 2 264,-3 6-96,-3 4-107,-5 6-52,-2 3 69,-3 5 20,0 0-45,0 1-19,1 1-34,1-1 5,2 0-5,1-1 0,1 0-53,2-3 20,1-1 24,2-2 1,2-4-29,2-2 29,1-3-37,2-4 37,0-2 2,0-3-39,0-1 3,0-3-1391,0 0 629,3-5-546,3-3-526,3-5-1039,3-4 2915,-1 0 0,-4 5 0,-2 4 0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08.8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54 200 11006,'-8'-14'4632,"1"4"-4296,7 10-233,0 0-103,-17 0-53,12 0 0,-12 0 50,17 0-498,0 0 501,2 0 90,3 0 61,6 3-36,4 1-62,6 2-17,4-1-8,4 0-28,4-1 0,3-3 3,6 0 42,3-1-9,3 0-30,2 0-3,0 0-3,-1-2-166,-1-2-38,-4-2 126,-3-1-4,-4 0 46,-4-1-26,-4-1 26,-5 0 30,-2 0 1,-3-2-4,-2-1-27,-1-1 36,-3 0 8,0 0 90,-3 1 65,-3 1 5,-2 1-28,-3 2-6,-1 1-36,-1 1-56,0 1 11,-1 0 62,-2 1-45,-1 0 37,-1 1-1,1 1-28,1 0-24,0 0-54,1 2-289,1-1 158,0 1-18,-1 0 149,-1 3 0,-4 3 3,-3 5-3,-3 4-62,-2 5 51,0 2 3,-2 4 8,2 1 67,-1 2 6,1 1-65,0 1 23,0 1-31,2-2-42,1-2 31,2-2-31,2-3 36,2-3-2,1-2 2,2-3-36,0-2 42,2-4-8,0-2 8,0-3 5,0-2 1376,0-1-1381,1-4-219,0 0 96,0-3 62,0 3-37,0 0-70,2 0-59,1-1 50,4 0 54,2-1 34,4 0 83,5-2-28,3 2 26,3-1-54,0 1 9,1 1 50,-3 1 1,-2 1-43,-2 1 3,0 1 33,-3 0-44,0 0 48,-1 1-4,-1 1-36,-2 0 40,-1 1-29,-2 0 31,-1 0-41,-1 0 41,0 2 0,1 0-8,-1 0 11,1 1 3,0-1 2,0 1-5,1-1 9,0 0 44,2 0 8,1 0-24,3-1-9,3 0-28,3-1-462,4-2-9,2 0 15,3-1 16,-1-1 172,1-2 147,-1-2 121,-2-3 70,-4 0 48,-3-1 44,-3 0 9,-5 0-20,-3-2-16,-3 2-18,-2-2-19,-1 0 28,-2-1 62,0 0 78,-1 1-17,-2 0-8,-1 2-3,-3 0-53,1 2-34,0 1-28,-1 1-8,0 1-17,-1 2-37,-1 1-2,-1 1-22,-2 0-37,-1 3-3,-2 2-42,0 4-17,-1 4-8,2 0 9,1 2 19,2 0 31,3 0-68,1 1 34,3-2 3,1 0-2,2-1-18,0 0 26,1-2 30,2-1 6,3 0 3,3-3-3,5 1-524,4-2-456,5-2-712,4-2-1931,5-2 3623,-1-1 0,-12 1 0,-6-1 0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0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229 108 12756,'54'-56'1406,"-10"10"-1011,-43 44-37,0 1-55,-1 0 878,1-1-1242,-3 5 61,-1 1 0,-3 5 45,-4 3 8,-3 4-8,-3 5 41,-2 5 4,1 2-28,1 5-20,1 1 11,2 3 25,1 0-33,1 1-11,1 1-29,1-1 4,0-1 33,1-2-34,0-2-8,0-3 8,1-4 1,-1-3 36,0-3-9,1-3-30,0-4 38,1-2-2,1-4 37,1-2 27,1-2 43,1-1 30,0-2-179,-1 0-728,0-1 50,-2-3-83,-2-4-390,-1-3-479,-1-3-1436,0-4-4316,2 1 7382,-1-8 0,5 14 0,-1-4 0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0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8959,'13'12'3828,"-3"-2"-3657,-10-10 325,0 0-488,55-16-8,-29 11-36,46-12 30,-42 15 6,3 1 9,2 1-6,0 0 2,-1 0 1,-1 0-6,-4 0 5,-2 1-5,-3 0 0,-2 3 6,0-3 50,-1 2-48,-1-2-2,1 0 47,-1-1-53,0 0 11,-2 0 43,-2 0 7,-4 0 32,-3-1 33,-3 0 44,-4 0 1650,-1 0-1820,-7 1-112,0-1 112,-7 2 9,0 1 24,-2 1-33,1 2 0,1 0-42,1 1 6,2 0-1,2 2-13,2 0 47,0 1-2,1 2-29,0 1-2,2 1 33,1 1-50,1 1 16,1-1 32,3 0 5,3 0 0,5-2 36,3 0-28,3-3 1,1 0 36,2-3-1,0-2 26,0-2-25,-1-1 34,1-1-26,-1-2 8,-1-3 12,-1-2 14,-3-3 28,-2-1-17,-4 0-53,-2-2-43,-4 0 52,-1-3-49,-1-1-5,-3-2 34,-3-1-34,-3 2 3,-2 0 5,-2 2-8,1 2-31,-2 2-30,1 2-18,2 3-44,0 2-37,2 3-72,1 0-210,3 2-407,-1 0-122,0 4-466,1 2-526,1 4-1053,2 3 3016,2-2 0,0-4 0,0-3 0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1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0 14297,'-20'53'1019,"0"-4"-672,4-24-81,-1 2-123,1 2-56,-2 0-26,2-1 9,1 1-25,0-1 0,2-1-42,2 1-3,0-2-3,2-1-6,1-1-35,3-3 38,0-2-30,3-1-15,1-2 40,1-3-76,3-1-677,3-3-101,4-2-233,3-4-448,3-1-1408,6-3 2954,-1-3 0,-7 2 0,-5-2 0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1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0 11899,'12'3'1257,"-4"-1"49,-8-2-385,0 0-806,-45 59-9,26-33 37,-36 48-56,39-47-82,0 1-5,1-1-30,1 0 21,1-3-44,2 0 45,2-3-43,3-1 40,3-2-51,1-2 54,2-1-90,3-3-445,2-1-390,5-2-347,4-4-506,4-2-1182,4-2 2968,1-1 0,-10 0 0,-3 0 0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2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52 124 15274,'-26'34'-266,"4"-5"229,20-18-24,1 0 52,1-2 9,1 0-8,4-2 0,4-2-250,3-1-2,3-2-9,0-1 115,0-1 154,0-1 20,-1-1 69,-2-3-50,-2-3-39,0-1 0,-3-2 31,-1 0 33,-2-1-61,-1-1 3,-2 1-3,-1-3-3,0 0-84,-3-2 84,0-1 0,-3 2 2,0 0 88,0 3-82,1 3 26,1 2-34,0 2-81,2 4-79,-1 0-92,2 2-488,0 0 732,0 4-54,0 1 54,2 4 8,3-1 0,2 0 8,5 0-8,4-1-142,3-2 16,1 0 16,3-4 49,0 0 13,0-1 48,-1 0 37,-1-2-29,-2 0 0,-1-2 208,-2 1 64,-2 0-151,-2 1 14,-4 0 28,-1 1 48,-3 0 58,0 1 19,-2 0-296,-1 3 387,0 1-264,0 4-120,0 0 33,0 0 29,0 1-63,0-1-2,0 0 0,0-1 3,1 0-3,1 0 3,0-1 31,3 1-26,1 0-8,1-1 62,1 1-54,0-1 37,2-1-9,1 0 1,2-1-37,1-1 33,2 0 4,2-2-37,2 0-3,2-1-148,1 0 97,2-3-27,-3-1 28,-1-3 53,-3-1 90,-3 1-1,-4-1-10,-3 1 30,-2 1 31,-2 1 3,-2 0-17,-1 2-48,-1 1-792,0 1 714,0 5 143,0-2-62,0 4-78,0-3-3,2 1 42,0 0 14,3 0-48,1 0 71,1-1-15,3 1 14,0-2-24,4 0-43,1-1 59,1-1 0,1 0-9,0 0-16,0-1 17,-1-2-9,-2-2 0,-1-2 20,-1-1 33,-1-1 51,-3 1-14,-2-2-28,-3 0-54,-1-1 9,-2-1-8,-1 0 8,-2 0-70,-2 0-3,-4 0 0,-1 0-78,-2 2 11,0 0-45,-1 4-61,0 0-34,0 4-28,1 0-11,0 2-633,2 3-294,1 1-468,3 5-1257,2 2 2901,3 0 0,1-5 0,0-2 0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3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83 17116,'7'44'-117,"-2"-7"63,-5-27 52,1 1-68,4-4 61,3 0-212,7-4-193,4-1-99,4-2-83,4-1-73,3-5 30,2-2 70,-1-5 54,-2-1 89,-1-3 219,-2 1 207,-3-2 42,-1 2 39,-4 0 37,-3 2 417,-3 3 51,-3 1-152,-3 3 22,-2 2-78,-1 1-92,-3 3 19,1 0-305,-1 5 73,-1 0 50,-2 5-62,-1-1-61,-2 2 54,1 0 63,0-2-30,0 1-25,3-4-9,-1-1 0,1-1 11,1-1 32,0-1 920,0-1-1016,0-3-188,1-1-41,1-4 44,2-2-201,2-1-15,4-2 102,2 1-68,4 1 36,2 1 172,1 3 106,0 1 41,-1 2-77,-1 1-46,-2 2 37,-3 1 98,-1 2 199,-3 1 168,0 3-146,-3 1 40,1 1-85,-1 1-33,-1 0-45,2 0 8,-1 1-27,0-1-74,0-2 32,0 0-35,0-1 4,1 0 56,0-2 2,1 1-2,2-2 8,2 1-70,3-2-292,3 0-634,3-1-662,3-1-1747,1 0 3335,-2-2 0,-9 1 0,-4-1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1.28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5762,'0'0'0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3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0 18040,'-26'4'90,"1"4"-135,12-1 39,-1 5 1,-1 4-1,1 1-2,0 3-26,2-1 23,2 2-31,1-2 36,4-1-47,1-1 50,2-3-39,2-1-2,0-3-7,2-1 40,3-2-23,4-2-209,4-3-180,2-1-8,4-2 53,0-3 50,2-3 1,0-5 33,-2 0-17,-3-2 14,-2-1-131,-2 1-149,-3 0 8,-2 2 334,-1 3 92,-2 2-56,-1 4-28,-1 1 227,0 2 53,-1 2 300,1 1 36,0 5 18,0 2 8,-2 3 195,2 2-101,-2 2 7,0 2-10,0 3 77,0 3-124,-1 3-59,-2 1-111,-2 3-228,-3 1-55,0 0-3,-1-1 39,-1 0-34,0-3 54,0-3-1,0-3 26,-2-5 17,0-3 8,0-5 19,-2-2-55,-2-5-23,-2-1-53,-4-3-529,-2-4-53,-2-3-244,-2-7-502,-1-2-1579,0-4-2160,4 1 4806,-4-8 0,17 16 0,-2-3 0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4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60 102 17816,'-32'-39'-2903,"7"7"-105,25 26-2214,0 0 5222,-2-3 0,2 5 0,-1-2 0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5.6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390 25 15414,'-23'-13'187,"2"2"-117,6 11 12,-2 1-21,-3 2-52,0 3-1,-2 2 28,0 0 71,1 1-1,1 1-27,2 1-26,0 1-45,0 1-2,1 0 47,0 2-17,2-1-27,0 0 80,2 1-80,1-1-9,1 0-6,1 0-2,1 0-26,3-1 26,1 1-37,3-2 37,0 1-37,2 0 3,2-1 42,4-1 11,4 0 20,6-1-31,3-1-9,5-2-486,2-1-74,5-2-262,3-2-405,3-1-612,2-1-1531,1-3 1212,-5-2 2167,2-6 0,-20 6 0,-1-2 0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6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261 126 9351,'7'1'2131,"-1"-1"-1451,-6 0 1208,0 0-1611,-33-20-53,21 15 45,-28-16 25,29 20-8,-1 0-90,0 0-45,-2 1-45,0 3-52,-2 2-54,0 4-37,-1 4-8,0 3-16,2 0 52,1 2-52,4 0-12,1-1 20,3 0 53,3-1-34,1 1-11,2-2 40,0-1-1,4-1 6,2-1 6,7-2 47,4-2 0,3-3-8,6-2-37,3-1 37,4-3-45,1-3-98,1-3 42,-2-5 56,-3-1 62,-3-3-1,-4 0 18,-6 0-6,-3-1 33,-5 0-36,-3-1-28,-4 0-42,-1-1-36,-1-1 36,-2 0 0,-2 0-45,-4 1 45,-1 2-34,-2 2-19,0 3-9,-1 1-64,1 4-50,-1 2-48,0 2-302,1 2-37,-1 0-213,1 1-344,1 4-544,2 1-494,1 4 2158,4 0 0,1-4 0,2-2 0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8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297 0 13546,'-43'71'594,"4"-8"-407,18-36 65,-1 2-92,1 2-70,0 1-37,1 1-48,2 0 1,1-1 39,3-3-34,1 0-11,2-4-3,1-2 3,2-3-5,2-3 5,2-3-9,1-2 1,1-3 2,1-1 1,0-2 2,0 0 3,1-3 3,-1 0-3,1-1 1002,0-1-1047,4-5-114,0-2 69,5-4 12,1 0 13,3-1-5,1-2 25,2 0 9,2 0-6,0-1 36,0 2 1,0 1-40,-2 1-8,0 2 8,-1 0-25,0 2 17,0 1 8,-1 1-17,-2 2-19,-2 1-8,-1 1 35,-2 0 46,-3 0-48,0 0 22,-1 1 26,-1 0-45,-1 0 0,0 1 16,-1 0 37,1 0 73,-1 0 143,0 2 24,0 1-60,0 2-74,0 1-53,0 0-50,0 2-3,0 0-6,0 1 4,0 0-1,1-1-8,2 0-17,1 0 28,3 0 36,2-1 6,2-1-6,4 0 15,1 0-48,4-1 2,3-2-2,2-1-3,3-2-372,2-1 111,0-1 57,-1-3 16,0 0 54,-3-4 16,-2-1 118,-2-1 90,-4 0 27,-4-1-2,-3 0-6,-4-1 6,-2-1-53,-2 0 19,-2-1-17,0 2 6,-1 0-61,0 0 72,0 0-19,0 1-26,-2 0 17,0 2 62,-2 0 154,0 1-23,0 2-67,0 1-81,-1 2 17,0 0-36,-2 1 7,0 0-13,-1 1-67,-2 1 36,0 2-42,-2 4 0,-2 3-53,1 4-26,0 0 71,2 1-1,2 0-44,1 0-17,4-1 9,0-1-1,3 0 56,0-2-30,2-1 30,3-1 6,3-1 0,7-1 34,4-1-34,6-1-496,5-2-80,7-2-105,5 0-66,3-2 35,0-2-67,1-1 133,-2-4 119,0 0 127,-2-2 319,0-2-275,0 1-154,-3-2 281,-4 1 229,-7 2 257,-6 1 525,-9 1 18,-4 3-164,-6-1-154,0 2-29,-2 1-30,0-1 12,0 2-102,-2-2 115,0 2-37,-2-1-35,1 1-74,0 0-114,0 0-102,2 1 12,-1 1-515,1 0 115,0 0 179,-1 0 123,1 0 106,-2 2 54,1 1-152,-3 0-8,1 1-98,0 0 92,-1 0 4,3-2-32,0 1-19,0-1 0,2 0 53,-1 0 36,-1-1 54,0 1 16,0 1 54,-1 1-26,-1 0-56,0 0-41,-1 0-37,2 0-53,-1-1 8,1 1-6,0 0 51,-1 1 37,0 3-32,0 0 1,-1 2 2,0 0-5,-1 0-3,1 1 6,-1-1-3,1 1 5,0-2-8,1 0 6,0-2-6,1 0-3,0-3-34,1 1 1,0-3 1125,2 0-1204,0-8 107,0 0-56,0-6-48,0 1 22,0-2 12,1-3-127,2-1-159,3-2-36,3-1 16,2-2 135,2 2 123,1 0 118,0 4 2,0 2-75,-3 5-54,-1 2-19,-1 3 56,1 2 34,2 1 11,1 1 17,2 1 2,-1 1 26,1 2-18,-2 2 26,-1-1 0,-1 2 3,0-1 34,0 0-1,0 0-2,2 0 10,0-1 1,0-1 11,-1 0-11,0 0 25,1-3 31,0 0-93,4-1 45,2 0-50,5 0 31,4 0-34,5-2-6,2 0 6,1-3 8,-3 0 1,-3-2-1,-5 1 37,-5-1 19,-3 1-27,-4 0 97,-4 1 87,-3-1-50,-3 1 0,-2-1-39,-1 0-96,0 0 45,-3 0-47,-1 1 39,-2-1-43,-3 1-30,0 0-8,-2 1 2,2 1 6,-2 1 107,1 1-18,0 0-35,0 1-1,-1 1 8,1 3-24,-2 2 16,-1 3-45,1 2-2,0 1-6,1 0-8,1 2-1,1 0 1,2 0 8,1 2-3,2 0-3,2 0-27,2 0 33,0-1 0,4 1 3,4-2 36,5 0-36,4-1-3,4-3-308,4-1-289,2-3-145,3-3-184,2-2-134,0 0-211,1-1 45,-2-3 123,-1-1-157,-3-3 28,-2-2 1232,-3-1 0,-10 5 0,-4 0 0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 15548,'-24'60'-249,"6"-17"515,16-33-70,2-9 34,0-1-202,6-4-28,0-1-9,7-4-310,1-2 5,-1 0 20,2 0 73,-1 0 132,1 2 35,-2 0-2,1 3 23,-2 1 22,-1 1-87,-2 3 19,0 0 34,-2 1 45,-1 0 278,-1 2-91,-1 1 144,0 3-119,1 2-105,-1 2-1,2 0 1,-1 1-99,0 0-2,0 0 2,0 0 26,0 0 10,1-1-7,-1 0 8,1-2-45,1-1-650,1 0-613,4-2-888,3-2-6429,0-1 8580,7-1 0,-12-1 0,2 0 0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9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31 17500,'-60'35'129,"11"-4"-124,42-15-2,1 0-3,2-1-3,2 0-5,1-1-1,1-2-35,0 0 41,3-2 0,1 0 3,5-2 0,4 0 0,3-3-3,5-2-128,3-1-175,4-1 4,3-1 84,0-2 41,-1-2 71,0-3 69,-4-2 37,-3-2 54,-3-1-1,-3 0-8,-3 0-40,-2-3 32,-2 0-37,-2-2-37,0 0 37,0-2 3,-2 0 50,1 2 45,-2 0-28,-1 4 25,-2 2 57,-1 3 52,-1 4 118,0 2 193,0 1-506,-3 3 33,-1 1-6,-7 3 6,-1 1-34,-2 2-8,0 1-5,1 0-4,3 0-52,2 1 2,2-2 6,3 1 2,1 0 7,1 0 35,4 1-36,4 1 12,7-1-20,5 0-614,6-2-212,4 0-359,2-3-350,0-2-279,1-1-326,-1-2-1312,-1 0 3505,-5-1 0,-10 0 0,-6 0 0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19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47 18035,'-32'-26'-306,"5"6"253,15 23 45,0 4-43,-1 4-30,0 2 14,1 2 5,2 3 18,1 1 10,3 0 0,3 2 32,2-1-4,1 0-28,2-2 29,0-1-1,3-1-5,0-2-23,0-2 29,-1-1-32,0-2 32,-1-2 5,-1-2-3,-1-2-36,0-1-1865,-1-1 535,-7-5-676,-1 0-2474,-5-3 4519,-2-3 0,8 6 0,0-2 0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1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133 234 14649,'3'-26'196,"0"2"-196,-3 11 9,0-2 134,1 0-73,2 0-34,2 0 42,3 1 57,-1 2-1,1 1 9,-1 2 8,0 1-2,-1 1 10,-2 2-8,-1 1-19,-1 0-62,-2 3-25,2-1-45,-2 0-53,2 0 11,0-2 5,1-1-33,1 0 0,0-1 70,0 2 87,-2 1-25,0 1-214,-1 1 152,-3 7 227,0 1-76,-3 9-89,-2 0-17,-2 4-6,-1 3-36,-3 1 28,-1 2-31,-1 0-37,0 2 37,0-1 0,0 1 48,1 0 58,1-1-55,1 0-15,1 0-33,1 0-3,1 0-6,1-2 3,1-1 3,2-1 0,1-2-8,1-3 0,0-3-4,1-2-21,0-3 2,2-3 31,-1-3 106,1-1 902,0-2-1008,0-8-165,1 0 70,2-7-3,2 0 20,2-2-43,3-1 15,2 0 11,3 0 25,2 0-3,2 2 20,2 1-9,-1 2 0,0 2 26,-1 2-6,-1 2-20,-1 2 57,-2 1-40,1 1 11,-1 1 34,-1 0-8,-1 0 0,0 1-26,-1 0 26,-2 0-29,1 0-8,-1 1 12,-1 1 22,0 1-23,-1 1 34,-1-1-6,0 1 4,0 0-43,-1 0 45,1 2 0,-1 0 0,2 2 36,-2 0-30,0 1-6,1 2-311,-1-1-336,0 0-165,1 0-462,-1 0-748,1 0-1380,0-3 3402,0 0 0,-3-4 0,-2-1 0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2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73 15688,'-20'-10'17,"3"3"-25,12 7-1,-3 2 4,0 2 5,-1 2 72,-1 3-27,-2 1-11,0 2-26,-1 0 1,0 1 33,0 1-42,1 1-6,0 0-39,3 0-16,0-2 27,3 0-2,2-1-46,2-2 21,2-2 52,1 1 9,3-3 9,4 1 80,3-2-44,4-1 17,2 0-26,2-2-2,2-1 19,3-1-50,1 0 33,0-2 17,-1-2 1,-1-3-10,0-2-35,-2 0 27,0-2-36,-1-2-3,-3 0-27,-2-1 30,-3-1 53,-4 1-45,-2-1 37,-4-2-37,-1 1-8,-1-2 0,0 1 9,-3 1 36,0 0-40,-3 3-5,-2 3 0,-1 1-78,-2 2-29,0 2-7,-1 2-21,-1 1-5,1 1-39,0 0 0,1 3 19,1 2-607,1 3-188,3 3-121,3 1-284,2 0-536,7 0-1341,4-1 3237,4-4 0,-5-1 0,-3-3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2.4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162 1 15433,'-27'54'-17,"0"0"1,-14 31 19,29-22 2,7-18 40,0-1-11,1-1-34,-2-3 0,2-1 2,-2-3 52,2-2-49,-1-2-5,1-4 3,1-3 42,-1-5-40,2-4 4,1-4-6,0-4 33,1-4 79,0-1 901,0-3-1016,0-3-53,0-3-90,0-7-22,0-4-20,0-3-3386,5-5 3263,3-1-885,9-4 1008,5 0 42,5 1-19,1 2 47,1 2 51,-4 5 61,-2 3 0,-6 4 2910,-3 5-3005,-6 4 1267,-2 2-1312,-4 2 143,-2 2 232,0 3 1,0 3-54,1 4-8,-1 2-20,1 1-36,-1 3-9,0-1-8,0 1-17,0 0 23,0-1-15,0-1-52,-1 0-32,0-1 32,0-1-37,-1-1 0,1-2-45,1-1 9,0-1-26,0-2 17,0-1 42,4-2 3,2 0 3,3-3 67,2 1-17,2-2 20,3-1-73,1-3-33,3-2-65,2-4-34,1-1 51,0-2 47,-2 0 26,0 0 8,-4 1 3,-2 0 67,-4 2 28,-2 1 25,-3 0 28,-1 2 0,-3-1 34,0 2-45,-2 0 0,0 0 36,-3 0 62,-1 0 28,-4 1-30,-1 0-63,0 2-24,-3 0-1,2 1-98,-2 1-47,0 1-3,0 0-3,0 0-100,0 3 16,0 2 34,1 4 19,-1 1-53,2 2 1,0 1-12,2 2 56,1 0-12,2 1 12,2 1-2,2 0-18,0-1 20,1 0-3,2-2-8,3-1-20,5-2 3,4-1-87,5-3-187,3-3-124,5-2-108,3-1-138,4-4-146,0-1-143,-1-4 90,0-3 258,-3-1 347,-3-1 25,-3-1 48,-5 0 235,-4 1 84,-3-2-3,-4 3-16,-1-1-12,-3 2 67,0 1 225,-1 2 153,-1 2 121,-1 3-31,0 1 630,-1 1-1212,0 5 123,0 0 70,-1 4-40,-2 1 4,-3 2 16,-1 2-11,-1 0-87,-1 2-36,0-2-40,0 1 29,0-1-26,1-1 1,2-2-1,0-2-2,2-1-3,0-1 5,2-2 65,-1-1 50,3-1 737,-1 0-155,0-2-652,0-5-19,0 0-6,0-7-28,0 1-143,1-3 9,0-2 22,2-2-20,1 1 17,4 0 1,4 1-1,1 2-25,3 1 42,3 0 19,0 2 35,3-1-108,0 0-452,0 2 4,0-1-267,0 2-400,-1 1-676,-1 0-927,-3 2 888,-3 1 1982,-5-1 0,-3 4 0,-4-1 0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2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34 15299,'16'-19'913,"-3"4"-868,-13 15-45,-1 1 2,-3 3 122,-3 2-35,-5 6-38,-3 3 2,-4 3 20,-1 5-15,-2 0-16,2 1-42,1 1-8,1-1-45,1 1 8,3 0 3,2 0 34,3 1-46,2 0-7,3-2 58,3 1-8,1-2-23,1 0 29,5-3-32,4 0 4,6-4-331,4-1-292,5-5-248,3-3-320,6-3-588,4-3-1324,2-4 3136,-2-2 0,-15 1 0,-8 0 0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3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296 530 16047,'-51'-9'22,"5"1"65,26 10-17,-3 1-67,-1 3-3,-1 1-34,1 2-28,3 0-52,2 2-21,4-1 29,3 2-26,4 0 34,3 1 17,3-1 47,1 0 23,1-2 6,5 0 5,2-2 36,8-2 34,4-2-34,4-2-36,7-2-210,2-2 51,3-3-4,2-4 107,-1-3 56,-2-3 45,-1-2-36,-4-2 72,-3-1-11,-1-1-70,-3-1-48,-1-1 43,-2-2-93,-1-2-17,-1-1-56,-2-3-53,-2-3-17,-1-2-39,-3-3-53,-1-1-37,0-1 308,-2 1 62,2 2 90,-1 5 191,-1 4 284,-1 6-72,-1 6-37,-1 5-36,-2 5-280,0 3-140,-1 3-238,0 0 238,0 5 221,0 4 82,0 6-102,0 6-49,0 5 16,0 3-37,0 2 18,-1 1-35,-2 2-7,-2 0-74,-2 1-27,-1-1-6,0 0-3,1-2 0,1-2-2,2-1-29,1-4 34,2-2-5,1-2-443,0-2-446,1-3-587,3-3-1381,3-3-1945,1-3 4807,1-3 0,-4-2 0,-1-1 0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8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7948,'14'5'3276,"12"-2"1,-52-2 0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8.5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16850,'0'-4'-616,"0"2"-148,0 2 666,2 0-347,1 2-505,4 1-422,2 1-415,3 1-374,2-1 11991,1-1-7373,-40-12 1,22 8-1,-31-10 1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28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8797,'0'0'0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45.34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49 1 15862,'-20'9'574,"3"-2"-398,13-7-19,0 0-42,3 0 243,0 0-246,0 2-742,0-2 630,4 1 42,0 0 39,4 1-39,0-1-5,2 2-29,0-2 26,0 0 11,0 0-43,-2-1 4,1 1 47,-2 0 3,0 0-22,0 0-23,0 0-5,-1 0-1,-1 0 1,1 0 27,-3 0-27,2 0-3,-1 0 8,1 1-3,1-1-2,-1 0 2,2 0 26,-1 0-28,2 0-1,-1 1 4,2-1-4,-1 2-2,1-1 3,0 0 36,1 0-42,1 0 0,-1 0 0,1 0 0,-1 0 0,1 1 0,0-1-3,-1 1 0,1-1 0,-1 1 3,1 0 6,-1-1-3,0 1 2,0 0 4,0 0-1,0 0-8,0 0 8,-1-1-2,-1-1-3,0 0 2,-3 1-5,2-1-2,-2-1-4,0 1 6,0 0 0,0-1 0,-1 1 0,1 0 0,-1 0-3,1 0 0,0-1 1,0 1-1,0-1 3,0 1 0,0 1 0,2-1 8,0 0-5,1 0 3,1 0-1,3 1-2,0 0 3,4 0-1,0 0-2,2-1-3,1 1-3,-1 0 3,1-1 0,-2 0 0,-2 1 3,-1-1-6,-2 0 3,-1-1 0,-1 1 0,0-1 3,-1 1 0,0-1 2,2 0 4,0 0-1,1 0-2,2 0-1,1 1-2,2-1-3,1 0 3,2 0 0,2 0 0,2 0-6,0 0 3,-1 0-6,0 0 3,-1 0 1,-1 0-4,-3 0-2,-2 0-1,-3 0 1,-1 0-26,-2 0 34,-1 0 0,2 0 3,-1 0 0,3 0 0,1 1-1,1-1 1,2 1 6,2 0-1,1-1 0,2 0-5,-1 1 0,1-1-3,-2 0-6,-1 0 6,-2 1 3,-2-1-3,-1 1 3,-1-1 8,0 0-2,0 0 24,0 0-30,1 0 0,1 0 0,0 0-3,2-1-6,1-1 0,1 0 1,1 0-4,1 0 1,1 1 0,0 0 2,-1 0-5,-1 0 5,-1 1-2,-1 0-1,-2 0 7,1 0-1,-1 0 0,0 0 3,-1 0 6,1 0-4,1 0 1,-1 0 0,2 0-3,-2 0 8,2 0 29,-1 0-34,0-1-1,0 0 1,-1 0-3,-2-1-3,-1 1-5,-2 0 0,-1 0-1,-1 1-27,1 0 30,0 0 3,1 0 1,2 0-1,0 0 3,1 0 3,0 0-1,1 0-2,2 0 0,0 0-2,2 0-1,0 0-3,1 0-2,-1 0 2,-1 0 1,0 0-4,-1 1 6,-1 1 3,-1 1-2,0-1 2,0 1 0,0-1 2,1 0 1,0 0-3,0 0-3,0 0 1,-1 0 2,0 1-6,0-1 3,-2 0 0,0 0 3,-1 0 0,1 0 3,-1 0 3,3 0 2,1 0 3,2-1 31,0-1-39,3 1 3,-1-1-1,3 0 4,0 0-6,-1 0 8,2 0-8,-4 0-3,1 0 2,-3 0-2,-1 0 0,-2 0-2,-2 0-4,-1 0 3,0 0-8,-3 0 3,0 0 2,-1 0 3,-1 0 0,2 0 3,0 0-2,2 0 2,1 0-6,2 0-2,1 0-1,1 1 1,1 1 5,1 0 3,-1-1 3,0 0 2,-1 0-2,-1 0 0,-1-1 0,-1 0 2,0 0-5,-1 0 0,0 0 0,0 0 0,-1 0 0,1 0 0,-1 0 3,1 0-3,0 0 6,2 0-1,0 0 32,4 0-37,1 0 0,3 0 0,2-1-3,4 0-5,1-1-1,1 1-24,0-1 27,-1 1 6,-1 1-3,-3-1 0,-2 1-5,-1 0 5,-1 0 0,-1 0-5,0 0 0,-1 0 2,-1 0 0,1 0 4,-1 0 2,1 0 2,0 0 1,1 0 3,-1 0 2,2 0 1,-1 0 33,1 0-40,1 0 4,-1 0 0,1-1 30,0 0-36,0-2 0,0 0 3,0 0-3,-2 0 0,1 1 0,0-2-3,0 2 0,2-1-2,1 1 2,2-1-3,0-1-5,0 1 5,1-1 4,-3 1-4,0 1 3,-3 0 3,-1 0-3,-1 0-2,-2 1-1,-1 0 3,-1 0 1,-1 1 2,-1-2 0,-1 2-3,-2-1 3,2 1 0,-1-1-3,2 0-3,0 0 6,1-1 0,1 1-2,0 0-1,3 0-3,-1 1 1,3-1-4,2 1 1,2-1 5,3 1 3,2 0 0,1 0 6,3-1 2,0 0 3,0 0-5,0-1 36,-3 0-42,-2 0 0,-2-1 3,-4 1-1,-2 0-2,-4 0 0,-1 1 0,-3 0-2,-1 0-4,-2 1 3,-1-1 0,0 1 3,0-1 9,2 0-4,-2 0 32,3 0-32,-1-1 1,1 1 28,0-2-29,2 1 4,0-1-1,2 0 0,-1-1-8,1 0 0,0 0-2,-1 0-7,-2 1-36,0 0 12,-2 0 27,-1 1-5,-1 2-23,0-1 32,-1 1-4,0 0 6,0 0 0,2 0 6,0 0-4,2-1 4,-1 0 2,1 1-5,1-2-3,1 1 0,0-1-3,1 1-5,1 1 2,1-1-2,2 1 0,1 0-29,1 0 34,-1 0-2,-1-1-4,0 1 4,0 0-4,3 0 9,1 0 0,5 0 6,3 0-3,2 0 2,2 0 1,-1-1 0,-1-1-1,-3 1-2,-2 0-3,-3-1 0,-3 1 8,-4 1 4,-3-1-7,-2 1 1,-1-1-1,-3 1-2,-1 0 0,-2-1 0,-1 1-3,0 0 0,-2 0 53,2 0-11,0 0-39,2 0 0,1-1-1,0 1-2,1 0-5,-1 0-4,1 0-24,-3 0 27,0 0-2,-1 0 2,0 0 6,0 0 3,0 0 3,2 0 5,0 0 22,1 0-24,2 0 27,1 0-33,0 0 0,-1 0 0,1 0-3,-2 0-6,1 0 3,-1 0-2,-1 0-4,1 0 6,-2 0 3,1 0 0,-1 0 3,1 0 6,-1 0 24,1 0 4,-1 0-29,3-1-5,-1 1 0,2-1-3,1 0 0,1 0-3,0 1 0,0 0 0,0 0-2,0 0-1,-1 0 0,0 0-27,-1 0 33,1 0-3,0 0 3,1 0 0,0 0 0,1 0 0,1 0 0,1 0-3,0 0 0,1 0 1,1 0 2,4 0 0,5 1 229,9 0-170,8 0-59,7 0-6,4 0 6,-1 1 3,-7 0-3,-8 1-5,-9-1-4,-9 1-24,-6-1 27,-5-1 3,-2 1 3,-2-1-3,-1 0 1,-1-1 2,-1 1-37,1 0 4,-1-1 33,0 1 44,2-1 1,1 1-42,0 0 5,2 0 26,0 0-26,0 0 26,0-1-26,-1 1 1,0-1-6,1 1-1,0-1 4,0 0 0,0 0 2,-1 0 28,0 0-33,0 0 3,0 0-1,0 0 4,0 0-4,1 0-5,0 0-2,1 0-7,-1 0-24,0 0 27,1 0-5,-1 0-31,0 0 33,-1 0-44,0 0 53,0 0 0,0 0 0,-1 0 0,1 0 6,0 0-1,0 0 32,-1 0-4,1 0 4,0 0-29,1 0 1,-1 0-1,2 0 26,0 0-34,0 0-6,-2 0-28,-1 0 26,-1 0-28,-1 0 30,0 0-2,0 0 78,-1 0-9541,1 0 12747,-11 1 1,0 1 0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46.80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17951,'30'1'16,"2"1"-16,-2 3 3,4 0-3,1 0 3,2 0 3,0-1-6,1-1 0,-1 0 0,-2-1 8,0 0-8,-3-1 6,-3 0 2,-2-1 28,-4 1-2,-5-1-28,-5 1 2,-4-1 54,-5 0-1,-1 0-206,-2 0-578,0 0 281,2 0 39,1 0-339,3-1-499,2-1-742,1-1-1573,1-2 13386,-1-1-7373,-33 13 1,19-7-1,-23 10 1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1:48.42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1 129 15957,'41'-9'283,"-2"1"-278,-18 8 37,3-1-39,2-2-3,2-1-8,0-2 2,2 1 1,1-1-46,1 1 48,1 0-2,2 1-4,-1 0-44,1 0 48,1 1-40,-1-1 45,2 2 0,1-2 0,1 2 45,0-2-43,2 0 43,-1 0-36,1 0-4,-4-1 48,-1 1-53,-5-1 6,-3 0 2,-5 1 29,-3 1-29,-5 0 37,-4 1-39,-3 1-6,-3 0 0,-1 1-54,0 0-7,0 0 58,0 0-3,1 0 1,1 0 2,0 0 3,-1 0 0,1 0 8,-1 0 34,0 0 12,1 0-46,-1 0-8,0 0-3,0 0 0,-1 0-5,0 0 2,2 0-38,0 0 41,2 1-3,2 0-2,1 0-37,3 1 45,3 1-6,0 0 4,2 0 2,-1 0-3,-1 0 3,-2-1 5,-3 0 4,-3-1-1,-3 0-2,-2 0 2,-3-1-173,0 1-6312,0 0 9753,-13-4 1,-4 1 0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7:27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7 17083,'-22'7'271,"4"-2"-156,11-5-37,1-1-8,2 1-19,1-1 2,1 1 53,1-1-106,0 0-190,-1-1 145,-2 0 42,-1 0-8,-5-1 6,5 1-40,-7 0 14,6 1-56,-8 1 84,6 0-36,-6 0 39,8 0 11,-1 0-11,5 0-215,1 0 212,0 1 3,0 1 249,-1 2-154,-1 2-95,0 2-28,-1 1-120,1 0 44,1 0 43,1-2-160,1 4 151,0-7 72,4 2 7,0-5-4,5 0 49,-3-1 315,1 0-299,-5 0 585,-1-1-543,-1-1-112,0 0-190,0-2 190,-1 0 8,-1 0 54,-2 0-70,1 2 2,0 0 0,1 2-1693,1 0 1805,5 4-64,0 0-33,5 2-1,1 0 34,-1-4 31,7 1-42,-6-2-68,7-1 37,-9 0 261,0 0-245,-6-1 10,-6-8-26,-1 2 14,-10-9 22,3 7-28,-5-5 40,8 7 50,-5-1-98,9 5-132,-2 1 54,5 2-1557,1 0 1946,1 3-188,1-1-115,1 4-8,0-2-8,0 0-45,0-2 53,-1 1 28,2-2 8,-1 1-1089,5 0-151,-1-2-5194,7 1 6398,-7-3 0,2 1 0,-6-1 0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7:29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5 14313,'-23'21'-126,"3"-4"118,14-12-65,1-2-16,1 1-21,2-1-15,0-1 55,1 1-40,1-1-35,0 0 341,0-1-70,2-3 28,-1 0 114,4-3-133,-3 2-26,2-2 283,-1 0-140,-1 2-22,0-1-225,-2 2 172,0-2-177,-1 3-126,-1-3 126,-1 3 14,-1 0-12,2 1 35,-1 0-37,2 0-1098,-1 0 1062,2 1 36,-1 1 0,1 2-17,0-1-56,0 1 73,0 0-36,2 0-40,1 0 71,2 0 114,6 0-101,-6-2 59,6 0-67,-6-2 70,-1 0 40,-2 0 1164,-1 0-1414,-1-3 140,0 0 72,-1-3-10,0 2-17,-1 1 78,-1 0-70,0 2 0,0 0 29,1 1-12,0 0-73,1 0-1512,-1 0 1711,5-2 20,-3 1 22,5-2 11,-5 2 36,1-1-145,-1-1-67,0 0 6,-4-3-18,0 1 23,-7-3-126,3 5 48,-6 1-6,7 1-255,-7 1 219,8 0-152,-6 2 65,9-2 44,-2 3 79,4 0 140,-1 4-140,1-2-274,-1 6 282,1-7-8,0 2 3,1-5-456,0 0 604,4-2 151,0 0-134,3-2-78,1 0 8,-1 1 283,-1-2-197,-3 2 71,-1 0-6628,-2 2 3030,2 3 6619,0-2 1,2 3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3.48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14649,'35'16'-2,"-5"-3"-1,-14-12 0,0 1 3,-2 0 0,1 0-395,-3 1-97,0 0-215,-2-1-351,-2-1-331,-2-1-215,-1 0-1443,-3 0 3047,-1 0 0,-1 0 0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8:23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434 9 13159,'-18'3'480,"2"-1"-220,15-2-8,-2-1-64,1 0-34,-1 1 50,0-1-16,1 1-62,-1-1 0,1 0-56,-1 0 19,0 1-44,1 0 56,-2-1-96,2 0 208,-5-2-115,3 2-31,-4 1-5,4 0 11,-4 0-40,4 0-30,-3-1-3,3 1 174,-3-1-110,3 1-97,-5 0 103,4 0 72,-4 0-72,6 0 107,0 0-107,2 0-48,0 0-22,-1 0-193,-1 0 157,-2 1 30,-7 1 6,3 1-45,-7 3 34,7-1 28,-11 6-12,11-5-5,-7 5 0,10-6-78,-4 3 36,5-4-8,-4 4 47,6-4-11,-3 2 3,4-3 5,-1 0 199,1 0-109,-6 6-120,3-4-17,-5 7 134,6-7 70,-3 5-201,3-5-40,-2 3 90,4-5 106,-2 3-106,0 0-168,-3 8 168,3-6-61,-2 7 61,3-7 36,0 5-36,1-6 37,-2 4-37,3-5-6,-3 3 51,3-5-42,-2 4-3,1-4 98,-1 6-163,1-5-75,-3 6 140,3-6-17,-1 2-106,2-3 238,-1 3-81,1-3-43,0 2-36,0-3-50,-1 0 34,2-1 380,-3 5-319,2-3-107,-3 5 127,3-4-20,-2 3-81,2-2-26,-1 8 99,2-7-45,1 10 16,0-11 35,2 6 2,-2-7-54,1 1 96,0-2-53,1 2 11,-1-2 0,4 7-5,-3-6-43,6 8 45,-5-8 14,2 3-11,-4-4-61,0 0 61,0-1-53,0 0 53,0 0 64,4 4-30,-2-3-29,5 4-5,-5-4-3,4 1 3,-5-2-39,3 0 45,-2-1 100,5 1-103,-5-1 92,9 3-86,-6-2-32,7 3 23,-7-3 14,6 1-5,-6-2 35,6 1-44,-6-2-78,4 1 95,-6-1 53,4-1 0,-5 0 36,9 0-69,-5 0-26,8 0-6,-8 0-2,4 0-3,-5 0-11,5 0-25,-7-1 30,6 1 9,-6 0 14,6-1-12,-5 1 20,8-2 12,-7 1-4,6-1-30,-7 0-14,6-2-42,-7 2 89,3 0 9,-4 0-90,2 0 45,-2 1 0,1 0-5,-3 1-177,-1 0 120,0 0 62,0-1 176,3 0-120,6-2-25,-3 1-31,6-2 53,-8 2 3,5-2-58,-5 2-49,4-2 18,-5 2-65,0 0 61,-3 1 76,1-1 93,0 1-37,3-4-25,-2 3 112,2-2-145,-4 3-18,2-3-19,-2 2 140,4-7-140,-3 3-42,3-5 129,-4 6-34,1-2-142,-1 3 100,1-2-6,-1 3 4,1-1-9,-2 2-210,2-3 291,0 2 84,1-3-86,-2 4 61,0 0-62,-1 2-271,0-2 193,0-1 112,0-5-112,0 3-25,0-5 25,0 5-68,-1-7 15,1 6 3,0-7 55,0 7-2,0-4 31,0 4 13,0-2-145,0 4 205,0-2-54,0 3 84,0 1-86,0 1-43,0-1-8,0 1-300,0-4 284,0 1 77,1-4-61,0 2-45,2-6 169,-2 6-217,2-7 93,-3 8 168,1-2-126,-1 4 73,2 0 140,-2 3-247,2-1-8,-2-1-330,0-2 251,0-2 79,0 1 0,0-1 0,0-4 54,0 5 41,0-4-87,0 6 79,0 1 269,0 1-356,-1 0-320,0-2 320,-1-2 51,0 1-43,0-1 54,0 1-62,0 1-98,0-2 154,1 2-45,-1-2 56,1 2 107,-1 0-138,1 2-237,-2-1 201,1 1 226,-1-2-172,2 2 13,-2-3-283,1 2 275,-6-4 28,4 2-196,-4-4 109,4 4 50,-3-3-50,3 3-64,-4-3 47,4 4 104,-2-3-17,2 2-174,-1-1 104,1 3 104,-2-2-104,3 2-112,-4-2 215,3 2 68,-2-1-118,3 2 51,0 0-96,2 1-232,-5-1 241,2 0 36,-5-1-50,4 1 47,0 1-5,4 0-17,-1 0-1881,1 0 1262,1-2-171,-1 1-355,1-2-695,0 0-1786,2 1 3598,-4 7 0,4-5 0,-4 6 0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2:28:26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16763,'-1'37'20,"0"-6"-20,2-24-45,1-1 42,-1-1 3,0 1 0,0 0 0,1-1-2,0 0-49,2 3 51,-2-2-11,5 7 11,-3-8-3,4 7-5,-4-7-71,3 3 18,-3-5 24,-1 1 35,-1-3 66,-2 0-347,1 0 205,-1 0 78,1 1 353,1 0-269,1 1-84,0 0-3,1 0-53,0 1 56,0-1 8,0 2-8,0-2-11,1 3 50,-1-4-36,0 2 0,-2-2-6,1 0-5,-1-1-12,1 1 20,-1-1 34,1 2-40,-1-2-5,1 2-42,-3-3-143,2 1 196,-2 0 249,3 2-216,-1-1-77,3 1 10,-3-1 104,2 1-70,-1-2-8,3 2-29,-3-1 37,1 1 37,-1-1-149,2 2 112,-2-1 70,3 1-73,-4-1-6,3 2 4,-3-3-48,2 1 50,-3-2-199,0 0 82,0 0 120,0 0 257,0 1-161,0 1-96,1-1-9,1 1-24,1 1 35,0-1 32,1 2-34,0-2-53,1 4 53,-3-3 3,2 2 30,-3-3-41,1 1-29,-1-3-5,1 1 90,-2-1-135,1 2 79,-1-2-113,0 1 113,0-1-115,0 0 123,0 1 353,1 0-255,0 1-90,1 2-14,0-1 9,0 1-3,-1-2 0,1 1 3,-1-1-3,1 0-3,-2-1-92,1 0 87,-1-1-32,0 1 189,0-1-149,0 2-3,0-2 168,0 1-560,-1-2 309,1 1 86,0 1 229,1-1-153,0 2-73,0 0-3,1 0 0,0 1 44,0-1-44,2 1-8,-2-3-73,1 2 39,-3-2-98,0-1 406,0 1-221,0 0-43,2 0 32,-2 0 828,1 0-1338,-1-3-210,-1-1-607,1-3-531,-1-1-2415,0-2 14069,0-1-7377,0 25 0,0-14 0,0 20 0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39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13947,'10'48'81,"-3"-7"-87,-7-27 6,0-1 0,0-1-2,0-2 2,0 0 5,0-1-2,0-2 0,0 1 30,0-2-24,0 0 72,0-1-20,0 0-24,0-2-29,0 1 65,0-2 17,0 0-306,0-1 135,0 1 81,0-1 56,0 2-23,0 0-27,1-1 2,0 1-2,0-1 0,1 0-4,-1 0 4,0-1 560,0-1 416,-1 2-1088,2-5-45,-1 1-82,2-4-24,-1-1 33,0-1 89,3-2 29,1-1-12,1-1 20,3 0 37,2 0 13,1 0-5,2 0 17,-1 1 2,1 1 26,-2 1-23,-1 1 28,-1 3 0,-1 0-8,-1 1-42,0 1 17,-2 0-18,1 1 18,-2 1-9,-1-1-8,-2 2 8,-1 0-44,0 0-229,-1 0 184,1 0 78,0 0 56,1 2 0,1 0 45,0 1-40,0 1-10,1 0 10,0 0-16,0 0 22,0 1-16,1-1 5,0 1 0,0 1 0,0-1 5,-1 1-2,-1 0 6,0-1-7,-2 0 7,0 0 100,-2 0-55,1 2-9,0-1-9,-1 0 37,0 0-3,0 1-14,0-2 42,0 1 56,0-2-20,0 1-44,-2 0-17,1-1 8,-2-1-11,2 0 11,0-2 9,-1 1 187,2-1-554,0-7-163,2 1 152,1-5 137,2 1 58,1 0-41,2 0 43,3 0-7,-1 1 34,1 1 56,0 1-1,-1 2-47,0 0 20,-1 1-9,-2 1-8,0-1-12,-1 2-52,1 0 80,-1 0-35,1 1-18,-2 0 90,0 0 64,-1 1 152,-2 1-54,0 1-52,-1 1 44,0 1 34,-1 1 2,1 1 9,-1 0 8,0 1-72,0 0-21,0 0-41,0 0-17,0 0-56,-1-2-45,0 0 45,1-1-5,-1 1 2,1-1 3,0 0 0,0 1 0,0 0-574,0-1-583,1 1-929,3-2-2290,2-1 4376,3-1 0,-4-2 0,-2 0 0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12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16486,'71'60'249,"0"0"0,0-1 1,-30-16-1,1-1-223,27 10 0,12 4 0,-24-16-1278,-34-19 1330,-21-20 1298,-2-1-1426,0-5 75,0 1-182,-2-5-25,0 0 61,-3 1 603,1-1-697,1 1-32,-1 0-80,2 2-110,1-1-95,0 1-319,1-1-465,0-1-547,5 0-257,3-2-1298,5-1 3418,1 0 0,-6 5 0,-2 2 0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13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0 432 15375,'37'-43'-14,"-1"4"5,-7 20 9,3-2 0,0-2 6,1 2 2,-1-1 29,0 2-37,-3 1 0,-2 1 0,-2 2-3,-2 1-34,-4 1 35,-1 2 2,-2 1 2,-3 2 7,0 0 27,-2 2-27,0 1 27,-2 1 17,-2 0 9,-1 3-17,-2 0-40,-2 1 1,0 0 36,-1 0-39,-1 0-1,2 0-2,0-1-2,1-2-7,3-3 9,1-1 0,1-1 0,1 0 3,-1 1 67,-1 0 11,-1 2 9,-3 2 5,-1 2 3181,-1 1 1,-1 0 0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15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0 417 13801,'32'-20'-11,"-4"1"11,-17 14 0,1-2 6,2-1-4,2 0 7,1-2-4,1 0 32,2-1-34,1-2-3,2-1 0,1-2 5,3 0-2,0-1 5,2-1 1,-1-1-4,-1 0 4,0 1-4,-2-1 1,-1 1 39,-1 1-42,-2 1 5,-1 1 28,-3 2 1,-2 1 7,-2 1-35,-2 3 27,-3-1 1,-1 2-29,-2 0 37,-2 1 19,0 2-19,-2 1 0,1 1-700,-2 0 509,-2 6 48,0-2 42,-3 5 19,2-3-25,-1-1-19,1 1-20,0-1 20,1 0 28,2-2-499,-1 2-145,1-1-350,0 1-126,0 0-423,1 0-599,2-1 2195,0 0 0,1-1 0,-2 0 0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16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0 16047,'-21'10'2,"2"-1"-2,10 0 0,-1 1 0,-2 3-2,-2 3 2,0 3-3,-2 2 0,-1 2-3,0 2 4,0 1-7,-1 2 1,1 1 5,-1 1-25,3 1 28,0 0 45,1 0-37,3-2-5,0-2 5,2-3-5,3-3-3,1-4-3,3-3-50,1-2 53,1-3-3,0 0 6,0-3-6,1 0 6,1-2 0,2 2 0,1-2-3,2 1 11,0-1-3,2 0 37,0 0 8,2-1-50,-1 0 39,0-1-42,1 0-283,0-2 26,0 0-107,1 0-81,2-3-146,2-1-393,1-4-637,1-1-672,0 0 2293,-2-1 0,-6 4 0,-4 2 0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18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11 13081,'-17'-3'451,"2"1"-232,15 1 481,-1 1-574,-1-1-3,1 1 3,-1-1 17,0 0 8,-1 1-8,2-1-586,-1 1 390,2 2 53,-1 2 143,3 4-82,2 3-55,4 2-3,1 2 0,1 0 8,2-1-6,-1-1 40,2-2-36,-1 0-1,0-2 28,-1-1-33,0-1 3,-2 0 30,0-1-33,-1 0 5,1-1-8,0 0 3,0 0 0,1-1-3,0 1-3,0 0-2,0 1-4,0 0-2,0 0-39,-1 0 47,0-1 3,-1 0-6,0 0 6,0-1 0,1 1 9,-2 0 27,1-1-30,-1 1 2,-2-1 37,0-1-9,-2-1-27,0 0 35,-1-1-44,-1 0-991,0-1 532,1 0-751,-1 0 375,0-2-254,0-2-31,0-3-686,-1 0-215,0-1 11851,-4-1-7373,3 24 1,-3-13-1,5 17 1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18.9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1 244 13919,'27'-24'56,"0"1"-20,-5 8 9,2-1 16,-3 0-55,-1 1 2,0 0 29,-3 0-32,0 0 1,-1 1-6,-1 1-6,0 1 4,-3 1-7,0 2-36,-2 1 1,-2 1 35,-2 2-63,-1 1-88,-1 2-563,-1 0 70,1 0-72,-2 2-118,1-1 87,-1 1-173,0 2-678,0 2-255,-1 2 1862,0 2 0,-1-3 0,1-2 0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2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1 12062,'10'36'526,"-2"-7"-400,-8-25 28,0 1 53,0 1 28,0 1-18,0 1-128,-2 1-77,0 2 32,-2 0 26,-1-1 23,0-1 30,0 0-14,-1-2-28,-1 1-8,0 0 17,-1-1-29,-1 1-16,0-2-37,0 0 37,-2-1-36,1 1 27,-2-2 9,1 1-45,-2-2-37,-1 0-606,0 0-109,-2-2-225,-1 0-210,1-1-53,1 0-858,3-1 2098,3-1 0,4 0 0,3-1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4.6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281 39 14369,'-24'-15'448,"4"4"-324,13 9-15,0 1-48,-1 0 9,0 0-25,-3 1 8,-1 0-8,0 0-42,-2 2 8,1 1 42,-2 2-19,0 2-34,0 1-53,1 0-17,1 2 67,0 1 3,2 2 36,1 1 6,1 4-30,2 0-7,0 2-5,1 0-36,2 0 27,1-1-27,1 0 0,2 0 27,0-3-44,2-1-37,3-1 48,5-2 42,4-2 9,3-1 36,3-2-45,2-3-37,1-1-44,2-3 81,0 0 73,-1-2 25,-3-3 42,-3-3-42,-3-2-34,-3-2 15,-1-2 27,-2 1-8,-3-3 0,-1 1 25,-2 0-16,-1 1-63,-2 0 26,0 1-8,0 1 8,-1 0 11,-2 2 42,-1 2 45,-2 0 51,0 3-40,0 0-84,-1 2-95,0 1-3,1 0-83,1 1-40,0 0-23,2 1-2,1 0-1361,1 0 1492,5 0 20,1 0 54,8 0 18,3 0-18,4 0 7,3 0-61,3 0-50,2 0-129,0 1 81,-1-1 0,0 0 53,-2 0 11,-2 0 29,0 0-40,-3-1-28,0 0 39,-2 0 34,-1-2 65,-2 1-32,-2 0 40,-3-1 78,-4 1 99,-3 1 1287,-1 0-1537,-2 4-53,-3 0-17,-2 4 64,-4 1 6,-2 3 0,-3 4-6,-1 1-38,0 2-1,1 0 3,1 0 5,3-1-13,1-1 50,2-1 0,0-1-6,1-2 1,2 0-40,1-2-8,1-2 0,1-2 16,0-1 37,1-3 686,0-1-686,2-7-8,1-1-37,3-7 0,1-3 3,2-3-39,2-4-137,3-3 24,3-2 71,2-1 34,2 0 19,0 3 33,-1 2 1,-1 6 2,-1 4-19,-2 3-28,-2 3-17,0 2-9,-2 2 1,1 1-17,-1 2 70,1 1-73,0 1 81,0 0 11,1 1-181,1 3-88,0 2-120,-1 2-24,-1-1-16,0 1-134,-1 1-635,-1-1-397,0 1-239,0-1-58,-1 0 1926,1-2 0,-5-2 0,-1-2 0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20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12507,'45'28'-17,"-6"-4"9,-26-15 2,1 1 6,0-1 3,2 1 2,-2 0 51,0 0-50,0-2 56,-1 1-18,-1-2 66,0-1-46,-1 0-2,-1-2 30,0 0 6,-1-2-98,-1 1-515,-2-2-219,-1 0-330,-1 0-165,-2-1-557,-1 0-230,0-2 2016,-1-1 0,0 1 0,0-1 0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21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1 9155,'11'14'1140,"-1"-3"-583,-10-11 1039,0 0-1596,-11 12 104,4-4-15,-10 12-36,5-6 31,-2 2 51,0 2 10,1 1-27,-3 1-73,1 1 8,-2 1 11,1 0-64,-1-1 0,3-1-36,0 0 30,4-4 6,0-1 9,4-3 36,0-1-43,2-3-2,1-1-8,1-3-48,1-1-2800,1-1 1526,3-3-759,3-4 2089,2-2 0,-1 1 0,-4 2 0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21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12473,'6'53'515,"2"-6"-470,7-26-8,2 1 16,2 1-50,1 1 44,1 0-44,1-1 59,0 1-54,-1-2 20,0 0-28,-2-3 0,-1 0 48,-2-3 42,-2 0-82,0-2-8,-2-1-8,-1 0 2,-3-2 6,-3-1 6,-1 0 67,-3 0 16,0 0 65,-1 1 115,-4 0 19,-1 0-47,-5 1-42,-1 1-65,-4-1-36,-1 0-36,-3-1-17,-1 1-42,-3-2-3,0 1 0,-1-3-9,2 1 1,2-2-807,3-1-401,1-2-772,4-1-1789,2-2 3777,2-1 0,4 0 0,1 0 0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29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13930,'-10'24'-50,"3"-3"16,7-10 34,2-1 3,1 1-3,3-1-3,0 1 0,1-1 3,2 1 0,-1 0 0,1 2-36,1-1-9,-1 1 3,1 0 42,-1-1 6,0 0 2,1 1-5,0 0-3,0 0-3,-1 0-3,1-1-38,0 1 44,0 0 42,0 0-42,0 0 0,1-1 0,0 1 28,0-1-23,0 0-2,0-1 3,1 0 2,-1 0-8,0 1 36,1-1-27,-2 0 47,1 0-48,-1-1-2,0 0 30,0-1 1,-2-1-9,1-1-26,-2-1-2,0 0 12,-1-2-7,-1 1-5,0-2 0,-3-1 9,1 0 35,-2-2-161,0 1-587,-5-1-181,-1-2-277,-4-2-495,1-1-1933,1 0 13420,1 0-7373,23 14 1,-13-8-1,16 11 1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2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1 11269,'-41'16'664,"5"0"-465,19 0-90,-2 1-20,-1 1 49,-1 0 16,2-2-37,1-1-47,2-2-61,3-2 35,2-1-35,0-1 27,2 1 82,-1 0-45,-1 3-20,-1 1-45,-1 1 29,0 1-37,-2 0 5,1 0-2,0 0-3,1-2 0,0 1 0,2-4 0,1 0 3,2-2 5,1-3 1,2-1-9,2-2-3,0 0-78,3-2-3991,-1 0 2958,6-4-583,0-1 1697,5-4 0,-4 4 0,-2 1 0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0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475 0 11670,'-25'21'-45,"2"-1"45,13-7 84,0 2 50,0 0 20,1 1 93,-1 0-21,-2 0-55,0 2-70,-2 1-93,-1 0-5,-1 2 0,-3 0 42,0 0-37,-2 0 40,-1-2 13,0 0-52,-1-2 47,1 0-48,-1-1-2,1-2-1,1 1 32,1-4-37,3 1 0,0-4-53,4 0-239,3-3 77,2-1-29,4-3-19,1 0 36,1-1-1694,2 0 1513,4 0 24,1-2-557,6-1-921,1-5 1862,1 0 0,-4 2 0,-4 3 0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1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262 0 12322,'-44'30'507,"6"-4"-446,25-13-13,2-1 14,0 0-54,1 0 73,0 2 28,1 0 17,-2 1-7,2 3 52,-2 0-45,0 3-73,-1-1-50,1 1-6,1 0-31,1-1 26,2 1-20,2-2 28,0-1 0,2-1 0,0 0-6,0-1 3,1-1 1,0 0-7,2 0-52,-1 1 61,1 0 117,0-1-19,1 2-98,1-2-3,2 2 1,2-2 2,2-1 0,0 0 47,2-2-41,1-1 95,0-1-68,0-2 57,0-1-90,0-2-647,0-1-68,0-2-172,1-1-239,1-1-422,0-3-1753,1-2 3301,-2-2 0,-5 2 0,-2 2 0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2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12602,'20'40'182,"-2"-6"-210,-11-25 28,2 1 8,0-1 48,2 1-56,1 0 3,0 0-3,1 0 0,1 0 6,0 0-1,1 0 1,-1 0 58,0 0-19,0-1 53,0 1-95,1-2 70,0 0-17,-1 0-20,1-3-36,-1 0-529,-1-1 131,-2-2-19,0 1-174,-2-2-117,-1-1-275,0 1-616,-3-1-408,0 0 2007,-2 0 0,-1 0 0,-2 0 0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2.5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17 340 9984,'-9'-1'1526,"2"0"-1000,7 1 1166,0 0-1627,6-20 5,-4 12 19,6-16-44,-6 17-42,1-1 8,1 0-11,0-1-3,1 0-61,1-1-17,3-1 11,0 0 22,4-3-13,1 0 16,2-1 42,2-2 0,1 0 0,-1 1 1,1 0-7,-1 2 4,-1 0-32,-1 1 37,-1 2 9,0 0-9,-2 2-472,-2 1-51,0 1-93,-2 1-137,-1 1-85,-4 2-200,-1 1-143,-2 1 0,-1 1 1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4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13490,'33'-6'300,"-2"1"-222,-13 5-69,1 0-9,-3-1-6,-1 0-55,0-1 16,-2 1 42,1 0-3,-2 0 12,0 1-3,-1-1 2,-1 1 1,-2 0 2,-2 0 57,-3 0 16,-1 0-1014,-1 0 1123,-1 2-81,0 0-55,0 2-46,1 0 38,0-2-10,-1 1-30,0-1 2,0 0 40,0 0-4,0 0-10,0 1 22,0-1 17,0 0 8,-2 1 9,0 0-37,-5 2-45,-1 1-8,-3 2 0,-1 1-5,-2 2-4,-1 2 9,-1 1 31,0 0-23,0-1-2,1 0-3,1-2-1,1-1 7,2-1 36,0 0-43,3-2 1,0 0-3,2-2 3,0-1 42,2 0 44,1-1-33,-1 0-47,3-1-4,-1 0-2,0 0 62,0 0 33,0 0-17,1-1-50,-1 1-31,0 0-9,0-1 1,1 0-902,0 0 910,5 0 146,0 0-20,5-1-17,1 1-20,4 0-44,1 1-42,3 0 58,0-1-49,0-1 69,1 1-28,-1-1-45,1 0 43,1 0-51,-1 0-6,-1 0-30,0 0-9,-1 0-277,0 0 42,-3 0-37,-2 0-106,-1 0-137,-3 1-330,-2 0-300,-3 0-543,-1 0-586,-2 1 2319,-2-1 0,2 0 0,-2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5.8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240 501 17825,'-30'-17'-266,"4"4"134,12 18 37,-1 1 33,-4 7 9,0 4 0,-2 2-17,1 4 25,1 1 0,2 0-8,3 0 0,2-2-17,5-3-9,3 0 18,2-4 8,1-2-9,1-2 28,3-2-10,1-3 44,2-3 5,2-1 93,2-2 17,2-1 67,3-3-84,3-5-36,4-6-57,3-4 4,2-3-1,1-4 40,-1-1-48,-1-3-76,-3 0-100,-2-3 89,-3-2-81,-2-2 8,-1-3-33,-3-5 0,1-2 50,-3-4 90,-1-2 8,0 2-14,-1 4 59,1 7 213,1 9 53,-2 8-64,-2 8-43,-2 7-19,-2 4-8,-1 3-213,-1 1 27,0 5 54,0 1 168,0 7-28,0 6-14,0 5 14,0 8-11,0 6 3,-2 4-37,-3 3-33,-4 1-26,-3 0-28,-1-2 1,0-3-1,0-4-2,3-4-3,1-5-3,2-3-9,2-4-52,1-2 10,3-2 6,0-1-8,1-2-17,1-2 20,4 0 13,3-2-16,3 0 3,4-1 41,3-3-27,3-1 33,3-3-30,2 0 27,2-5-84,1-2-8,2-5-8,0-4 44,0-1 9,-2-1 11,-1-2 42,-3 1 0,-3-1 42,-3 0 31,-4 1 14,-3 0 39,-4 1 22,-3 1-36,-2 1 20,-2 0-37,-1 2 3,-2 2-28,-3 2-11,-3 2-6,-4 1-11,0 2-42,-1 1-104,-2 2-8,1 2-2,-2 3 27,-1 5 17,-1 5 70,-2 3 31,0 2 2,-1 1-33,2 1-33,2 1-29,3-1-8,2-1 25,5-2-25,3-1 20,2-3 13,2-2 4,1-2 22,4-3-34,5-2-8,4-3 50,7-1-104,3-2-128,7-4-76,4-2-13,5-6-85,0-2-62,2-1 7,-2-1 105,-3 0 107,-3 0-89,-4 0 125,-4 1 216,-5 1 9,-4 2 80,-6 2 90,-3 3 146,-4 4 143,-2 1 290,-2 2-878,0 4 120,-1 1 134,-1 3-72,-1 1 19,0 1 96,-2 1-26,0-1-36,0 1-1,0-2 29,1-1-11,0-1-43,1-1-38,2-2 30,-1-2 1607,2-1-1497,0-7-138,0 0-53,0-6-8,0 0-113,-1-3-86,1-2 59,0-2-43,1-2-44,5-2 78,4-1 42,5 1 37,2 2 0,1 2-20,1 4 0,-1 2-9,-2 3-271,0 3-53,-2 1-121,-2 3-178,-2 0-231,-2 2-529,-2 0-1268,-2 1-915,-1 1 3673,-3 1 0,0-1 0,0 0 0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5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0 12734,'17'40'182,"-3"-6"-118,-14-24-2,0 0 55,-2 1 46,-2 0-9,-4 1-64,-3 0-26,-4 0 26,-1-1-45,-1-1-37,-1-2 1,1 0 35,-1-1-44,3-3-2,-1 0-7,2-3-829,2 0 105,0-1-457,3 0-658,1-2-1624,2-2 3472,2-2 0,2 2 0,0 1 0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35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11572,'40'14'744,"-5"0"-508,-22-6-74,2 0-64,1 2-98,3 1 73,0 0-70,1 1-3,0 0 0,-1-1-56,0 1 25,-2 1 31,1 1 36,-1 1-36,0 2 6,1 2 33,-1 1-33,-1 2 78,-1 0 44,0 1-91,-3-1-1,-1 1-2,-3-3 13,-2-1-13,-2-2 30,-2 0-10,-1-3 56,-1 1-29,0-2 17,-1 0 3,-3-1 25,-3 0 8,-4-2-45,-3 2-27,-2-2-62,-4 0-453,-1 0-161,1-2-291,-1 0-640,4-2-1477,2-1 1088,4-3 1934,1 0 0,5-2 0,1 0 0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40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1 13207,'-25'56'381,"3"-8"-238,13-31 3,0 1-12,2 0-36,0 0 8,1 2-5,-1 0 14,1 1 11,-1 1-64,1 0-18,1 0-35,0 0-4,0 0 1,2 1 36,-1-1-42,1 1 0,1-1-6,1 2-5,0-1 3,1-1-29,0 1 37,4 0 0,2-1 12,4 0-12,2-1 2,1-1 1,0-1-3,0-1 0,0-2 6,0-3 2,0-1 45,0-2-16,1-1-37,0-2-588,1-1-547,1-2-562,2-1-1268,-1-2 2965,0-1 0,-7 0 0,-4 0 0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41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14319,'29'16'0,"-1"0"-3,-5-3 3,1 1 3,1-1-3,-2 0-3,-1 0 3,-1 0 62,-2 2-20,-2-1-39,-2-1 2,-2 1-5,0-1 0,-2 0 0,0 0 3,-1 0 5,0 2 1,-1 1-4,-1 1 49,-2 1-1,-3 0-8,-1 1-9,-1-2 17,-1 0-53,0 0-5,0-1-49,-1-2-10,1 1 64,-1-3 0,1 0 8,-1-1 26,1-2-23,0 0 51,0-1-57,-1 0 32,0-2-34,-1 0 41,0-1 10,-1 0 18,-1-2 18,-1 2-20,-2 0-34,-1 0-36,-1-1-470,-3 0-51,0 0-353,-1-1-492,-1-1-718,-1 0-1964,2-1 4048,-4-1 0,10 0 0,-2 0 0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46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13521,'24'40'70,"-1"-5"6,-10-21-76,1 0-28,-1 0 28,0 0 5,0-1 40,-1-1-8,0-1 16,-2 0-53,0 0 0,1 0 0,0 1-45,1 0 9,0 0-1,-1 1 37,2 1 0,-2-1 6,2 0 2,-1-1 1,0-1-1,-2 0-2,-1-2 5,-1 0 70,-2-2-53,0 0-25,-1-1-3,-1 0 64,-1-2-64,0 0 3,0 1 3,0-2 2,0 1 28,-1-1-36,0-1 9,0 0 36,-1-1 8,1 0-17,-2 0 9,1 0-3084,0 0-427,-4-4 13296,1 0-6554,2 3 1,1 2 0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46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264 0 10368,'-14'40'238,"1"-5"-48,8-21 45,0 0-16,-1 0-46,-1 1 18,-1 1 10,0-1 6,0 1-44,-1-1 10,0 0 9,0 0-11,0 2-73,-2 0-25,1 1-9,-1-1-22,0 1-42,1 0 0,0-2-2,0 0-35,1-1-27,1-2 64,2-1 3,0 0 61,0-2 17,0 0-28,0-1-44,0-1-6,0-1-3,2-1-65,0-1 29,1-2 30,1 0 1,0 0 5,1-1 8,1 0 37,-1 0-45,0 1-9,0 0-27,0 0-17,0 0-1025,0 0-95,1-1-222,0 1 11225,0-2-7444,3-12 1,-2 9-1,2-10 1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47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0 11110,'-19'36'226,"2"-5"-91,11-22 19,1-1-9,-1 2-35,1-1-46,0 2-58,0-1-6,0 2 2,0 0 63,0 0-12,1 1-8,-1-1 56,0 1-12,0 0 4,0-1 52,-1 1-47,0 0-53,-1 0-42,1-1-3,-1 0-3,1 0-33,1-1 36,1-1 2,-1 0 7,2-2-4,0 0 49,0-2 10,0-1 9,1-1-28,-1-1-37,0-1-8,0-1-36,0 1-1,1 0-8,-1 0 37,1 1-28,0 0-183,1 0-1004,0-1-620,1 0 1,0-1 0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50.2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 15 14722,'-21'-8'123,"3"2"-162,10 6 28,-2 0-34,-2 1-16,-2 3 52,-1 3-27,-3 2 27,-1 1-44,0 2 53,0 1 51,1 2-15,1 0-33,1 2 0,2 0 27,1 2-30,2-1-33,0 0-4,2 1 35,2 1 2,1 1 5,3 2 4,0 1-7,2 0 49,0 0-48,1-2-3,0-2 8,0-1 37,0-4-45,0-1-6,0-3 6,0-1 0,0 0 0,0-2-3,0 0-2,0-2-32,2 0-5,-1-1 42,2-2 9,-1 0-9,0 0 0,1 0-3,1 1 3,0 1 0,2 1 53,0 0-44,3 1-1,0-1 48,1 0-56,-1-1-420,-1 0-129,1-1-280,0-1-294,0-1-414,1-1-1537,-1 0 3074,-1-1 0,-3 0 0,-2 0 0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51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11737,'24'4'8,"-2"-1"-5,-5-1 47,0 0 23,1-1-20,0 0-47,1 0-3,-1 0 0,0-1 30,-2 0-33,-1 1-8,-1-1-29,-2 1 29,-1-1-37,-2 2 45,-1-1 6,-1 1-1,-1 0-5,0 0-5,-1 0-43,0-1 48,1 1 37,-1-1-1,1 1 0,1 0-36,0 0 54,0 0-52,-2-1 1,0-1-3,-2 1 0,-1-1 56,-1 1 25,-1 1 1,0 0-1,0 0 11,0 0-11,-3 0-19,-1 2-14,-4 0 5,-1 2 8,-2 0 26,0 2-87,-1 0 0,0 1-8,-1 0-1,2 0 9,-2 1 152,2-1 55,0 1-53,0-1-81,0 0-19,0 0-1,0 0-17,0 0 45,-1-1 45,1 0-33,0-1-40,2-1-19,2-1-34,1 0-126,3-2-48,1-1-115,2-1 275,0 0 14,2-1 50,1 1 60,3-1 16,2 0 9,3-1-54,2 0-25,3-1-3,2 0-50,1 0 5,1-1 0,-1 0 29,1-1-37,0 0 3,-2 1 0,1 0-3,-3 2-110,1-1-674,-2 1-51,0 0-372,-1 0-358,0 0-1736,-2-1 3301,-3 0 0,-3 1 0,-3 0 0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53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55 13274,'0'39'-3,"0"-7"3,-1-22 37,1 0-37,0 1 0,0 0 8,0 2-8,0-1 3,0 1-3,0 0 3,2 1 2,1-1-5,1 0-3,2-1 3,0-1-5,1-2-23,-2-1 28,1-1 0,0-1 5,-1-2 1,0-1-3,-1-1 0,0-1-3,-1 0 0,1-1 5,0 0-5,2 0-70,1 0-109,2-1-48,0-2 12,3-2 5,0-3-42,1-1 42,-1-1 19,1-2-8,-1-1 71,0 0 52,0 0 76,-1 0 101,-2 0 25,0 1 11,-3 1-36,0 2-20,-3 1 0,-1 1 118,0 2 165,-2 0-84,1 2-137,-1 0-342,0 2 56,0 5 70,0-2 73,0 4 82,-1-1-18,0 0-33,0 2-28,-1 0-3,1 1 0,-2 0-6,3 1 0,-2-1-38,2 1-38,0-1 82,1 1 6,2-2-3,2 0 42,4-1-34,1-1 42,2 0 11,0-3-64,2-1 9,0 0-9,1-1 0,-1 0 45,1-1 44,-2-1 12,1-3-20,-1 0-8,1-3 25,-2-1 12,0-1 33,-2-1 56,-1 0 134,-3 0-11,0-2-79,-2 0-66,-2-1 2,-1-2-36,-1-1-107,-2-1 26,-2 0-9,-4 0-50,-4 0-3,-1 2-34,-2 1-64,0 4-53,-1 3-93,1 4-86,1 2-434,1 2-419,1 5-488,0 4-1519,-1 7 3190,3 1 0,3-6 0,3-4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49.7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392 1 17878,'-36'12'-331,"7"0"261,25-5-8,0 2 25,1 2 16,-1 1-13,0 2 14,0 1 27,1 1-38,-4 20 44,3-11 3,-5 37 45,5-32-48,-2 28 3,3-31-3,1 17 3,0-19 11,1 21 34,0-23-34,-1 15-11,1-22 0,-1 15 0,1-14-47,-1 17 38,1-16-5,0 16 11,1-14-2,0 15 8,0-15 16,0 20-13,0-20-3,0 22-6,0-26 0,0 11 0,0-17 0,1 7 3,-1-7 6,0 11 0,0-6 5,0 21 0,0-16 0,0 17 17,-1-20-70,0 7 34,0-13-104,0 6 103,1-11-38,0 4 50,0-7 53,1 3-23,0-3-5,-1 4 6,1-4-31,0 3-3,0-3 2,-1 1 1,1-1 3,0 2 2,-1-1 1,1 1-9,-1-3-48,0 1 48,1-1 3,0 1 0,0-1 2,-1 3 32,1-2-23,-1 1-12,0-2 7,2 0-9,-2-2-602,2 1 711,-1 1-31,-1 0-72,1 2-6,-1-1-3,0 0 3,0-1-5,1 0-29,-1 1 34,1-1 109,1 12-64,-2-6 78,1 12-78,-1-12 53,0 4-56,0-6 53,0 1-42,0-5 31,0 0-145,-2-1 10,2 0 51,-2 0 0,1 1 3,0 1 31,0-2 1027,0 1-1061,0-2-42,-2 0-8,-2-2 41,-2 1-61,-1-1-33,-7 1 49,3 0 4,-9 0 5,9 1 6,-11 0 36,12-1-36,-8 1 31,11 0-79,-3 0 53,6 0-139,-9 0 111,7 2-70,-11 5 62,9 0-70,-8 8 98,8-5-89,-5 10 75,8-11-121,-1 8 91,6-11 32,0 5 10,1-5-68,4 5 39,-1-7 84,11 5 23,-4-7 27,9 0-55,-7-1-101,9-1 58,-7-1 29,10-3 33,-9-1 11,8-4 9,-11 3 218,9-10-193,-12 8 222,5-12-152,-10 11 165,0-8-182,-4 9 67,-4-7-184,-1 7 2,-16-11-8,9 11-39,-14-6 36,15 11-8,-4 0-50,7 2 24,-5 1 6,6 0-8,-7 2-22,5 1-194,-8 12 204,9-3-47,-6 18 31,11-16-64,-2 12 119,4-16-102,2 6 69,1-7-50,8 6 33,-1-8-159,12 1-9,-7-6-397,33-12 423,-19 0 89,31-16 118,-33 10 201,11-11-44,-22 13 450,2-11-408,-13 14 142,-5-9-196,-5 12 292,-13-7-247,2 7 448,-21-5-520,16 9-1,-18-1-75,21 5 75,-12 4-111,16 1-121,-14 11 17,16-5-26,-8 11 60,15-12-68,0 5 67,4-8-198,1 1 165,1-6-87,0 1 103,2-2-1030,7 1 429,-2-1-972,12-1 291,-8-2-3839,9-5 15030,-9 0-7373,-42 9 1,24-2-1,-34 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07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1158 14333,'24'-26'-50,"-4"3"86,-12 12 0,0 1 34,-1 1-70,0 1-5,-1 1-1,1-1-30,-1 1 33,1-1-5,3-3 2,-2 3-30,6-8 36,-6 7 30,14-13-21,-9 10 69,11-13-78,-12 14-3,5-7-5,-8 11-12,3-7 12,-5 8 2,3-4 6,-5 5 107,6-6-62,-6 4-3,5-5-34,-5 6 6,4-6-11,-4 6 0,4-7-6,-4 6 3,8-10-6,-6 8-41,9-12 2,-9 12 36,7-7 12,-7 9-6,2-4 1,-4 6-35,3-5-44,-2 4-34,10-13 79,-5 8-15,15-18 51,-14 16-39,14-14 31,-15 15 11,9-6 41,-11 9 38,4-4-49,-6 5-103,12-15 34,-8 8 27,14-15 15,-14 17 42,5-7-43,-9 11 43,2-2-43,-6 6 4,1-2-4,-3 6 46,2-4-51,-2 4-51,2-2 7,-3 2 2,2-1 30,-1 0-41,3-3 48,0 2-158,3-5 127,-3 4-51,3-5 87,-4 6 126,1-3-117,-2 3 35,-1-1 1,0 2-451,0 1 317,0 1 89,0-1 16,0-1 21,1 0-32,1-2 7,1 0 122,5-4-53,-4 3 90,4-4-110,-7 7-21,0-2-40,-1 3-143,1-4 53,1 2 1,2-6 89,-1 5 45,1-3-40,-3 4-75,2-2 62,-2 3-37,3-3 45,-2 2 95,3-5-89,-2 4-3,2-4-12,-3 3-5,2-2 6,-2 3-90,6-7 92,-4 6-55,5-5 142,-6 7 34,1-1-79,-4 4 51,2-3-43,-3 1 1,2-2-8,-2 2-40,1 0-173,0 2 598,0 0-332,0-1-82,0-1-8,-1 1-98,0 0 17,0-1 17,0 0 19,0 0 8,1 0-7,0 0-54,0-1 45,1 1 8,2-2 45,-1 1 64,3-6-8,-3 5 95,3-6-53,-4 5 93,1 0-155,-3 3-33,1-1-308,-1 2 159,0 0 113,1-1 24,0 1 1,1-2-1,-1 1 9,0 1 73,0-2-20,0 3 566,0-3-619,-1 2-36,0 0-18,1 0 1,0-1-3,1 0-112,1-2 79,0 1 49,1-3 38,-1 4 35,1-1 23,-3 2-17,2-2-33,-2 2 50,2-4-56,-1 3 8,2-3-5,-2 3-17,-1-1 14,1 2 45,-2 0-107,2 0 18,-1-1 35,2 0-89,2-2 93,-2-1 5,3 0 53,-3 2 137,0 0-83,-2 3 1575,-1-1-1645,-2 4-29,2-3-5,-2 3-11,1-3-68,0 0 14,-1 1-10,1-1 2,-1 1 0,1 0-3,-1 0-95,1 0 81,0 0-411,0 0 229,0 0-1013,1 2 522,-1-1 10590,1 0-8327,1-6 1,0 3 0,0-4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29.65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291 473 13257,'40'-10'981,"-9"-1"-785,-31 4-34,0 0 26,-2 0 19,-2 1-22,-2 1 64,-1 0-98,-2 1-53,0 1-53,-1 0 0,-1 1-45,-1 0-3,-1 1-78,-1 0 28,-1 1 44,-3 2-36,0 1 3,-2 3 34,1 2 8,-1 3 8,1 2 26,0 2 11,1 1-37,1 2 54,1 2-26,0 0-30,3 1-6,2 0-6,2 0-2,2 0-54,2-1 26,2 0 30,2-1 3,1 0 3,0-3 0,0-1 9,2-3 24,1-2-33,3-2 0,1-2 34,1-2 47,2-2 17,0-2 9,4 0 33,2-3 2,5-4-55,3-7-17,5-6-8,2-8-9,3-5-8,0-4-9,0-3-27,-3-3 52,-2-1-58,-2-1 0,-2 1-3,-2-1-42,-3 2 42,-1 1 5,-2 3 40,-2 5 0,-1 2 17,-4 4-12,0 3-39,-2 3 31,-2 3-5,-1 3-4,-1 1-24,-2 3 35,0 2-7,-1 2 8,0 2-1,-1 0-35,0 4 36,0-1 83,0 3-206,0 3-37,-1-1-19,-1 4 27,-1-1 65,-1 3 40,-3 4-7,-2 4 1,-1 5 8,-1 3 3,-1 4-1,0 2 1,0 2-3,0 2 0,1-1-3,3 2-5,0-1-45,4 0 53,-1 0-3,3-1 3,0 0 0,2-2-42,0-2 42,0 0 3,2-3 0,2-2-3,3-3 0,1-2 0,1-3 0,0-1 0,-2-5 0,3-1 2,-3-4 4,3-2 47,0-2 0,3 0-19,3-2 2,4-3-30,4-3 28,3-5-32,1-2-2,1-2-2,0-1-1,-2-1-112,0-1 28,-4 0 17,0-1 37,-3-1-4,-1 1 29,-2 0-45,-2 1 53,-3 1 0,-2 1 86,-3 3-16,-3 1 3,-2 3-3,-2 2 0,0 2-28,-1 1-33,-1 2-1,-1 1-8,-2 1-36,0 1-26,-1 0 0,0 0 1,0 0 58,1-1 3,-1 1-8,0 0-26,0 0 34,-2 0 0,-1 2 34,-2 1 10,-1 2 10,-1 3-49,-2 1 20,1 1-25,0 3-86,1 2 16,0 2 25,3 3 39,0-1-39,3 0 1,2 0-10,2-1 12,1-2-19,2 0 8,0-3-9,1-1 17,4-1 0,2-1 12,6-1 30,4-1 3,5-2-3,4-2-137,5-2-171,5-1-25,2-4-2,3-3-38,1-4-18,0-3-54,-1-4 59,-3 1 127,-3-2 178,-5 2 84,-5 1 62,-7 2 56,-3 2 81,-7 3 143,-3 1-37,-3 4 28,-2 1 1129,0 2-1348,-3 0-114,1 0-58,-3 0-49,1 1 18,-1 1 55,-1 4 31,-1 1-5,-2 2 2,2 1 1,-2 1-4,2 0-52,0-1 7,1 0 49,2-1 5,1 0 3,0-2-3,0 0 0,1-2-34,1-1 34,0-2 1291,1-1-1129,0-5-162,0 0-70,0-5-8,0-2-1,0-3-19,0-3-33,0-2-37,0-3-70,2-2 45,2-1 86,3 3 107,1 1-5,-1 5 5,1 2-126,-1 3-51,1 3 26,1 0 33,1 2 4,2 2-21,2 1 37,1 2 45,1 0 53,1 1 0,3 0 6,1 0 2,3 1 73,0 0-44,3 0-1,-1 0-30,1-1-4,-1 0 1,-3 0 3,0 0-6,-4 0 5,-2 0-5,-3 0-2,-2 0-1,-2 0-34,-1 0 35,-2 0-7,-1 0 1,-2 0 8,-2 1 59,-1-1 349,-1 2-150,0-1-87,0 1-76,0 0 31,0-1-3,0 1 124,0-1-26,0 0-109,0 1-31,0 0 14,0 2 14,-2 2-13,-2 2-43,-3 3-20,-2 2-33,-1 2 0,-1 2 3,-1 1-3,0 2-39,0 0 31,1 0-1,2 1-44,0-1-17,2-1 14,2-1 48,3-2-46,0-1 49,2 0-48,0-4 8,0-1 36,0-3-44,1-2 45,2-1-43,1-1 7,2 0-1,1-1-78,0-1-379,1 0-41,1-1-70,1 0-319,1-2-668,2-2-1317,1-3-807,0-4 3724,0-1 0,-7 5 0,-1 1 0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53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0 9606,'38'37'-53,"-5"-6"58,-21-22 96,-1 1 106,1 1 48,-2-1-34,0 2-131,1-1 47,-1 2 37,1 0-12,1 1-53,2 0 82,0 1-118,2 0-73,-1 1 56,0 0 16,-1 0-27,-2 0 263,-3-1 0,-3 1 73,-1-1-137,-3-1 27,-1-2 65,-2-1 43,-5-1-91,-3 1-100,-7-1-62,-4 1-37,-4-2-89,-2 0 0,-3-2-2,-2-1-88,0 0-719,-2 0-505,-1-1-904,-1-1-1984,4 0 4202,-6-3 0,21 0 0,-2-1 0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6:54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0 12319,'22'43'426,"-5"-7"-309,-17-25-55,0 0-6,-2 1 14,-1 0 67,-4 0-11,-2-1-16,-2 0-48,-4-1-26,-2 0-36,-2-1-3,-2-1-585,0-1-143,0-2-370,1-1-217,2-2-1706,3 0 3024,3-2 0,5 0 0,4 0 0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05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13 15459,'-18'-7'445,"4"2"-350,12 4 636,2 1-759,0 3 28,0 0 70,-1 4-62,-1-1 1,0 2-9,0 0 5,0-1 37,0 0-31,1-2 31,0 1-5,-1 0-4,1 0-24,-3 1 2,2 0 31,-1 1-34,0 0 4,0 1 32,-1-1-41,2 0 34,-1 0-35,1-1-2,0 0 0,0-1 3,0-2 3,0 0-1,2-1-5,-1 0 0,0-1 0,0 0 3,1-1 3,0 1-1,0-1 57,0 1 8,0 0-17,-1 1-44,1 0 24,-1 1-24,1 0 24,-2 0-27,1 0-3,0-1 5,-1 0 0,0 1 37,1-1-39,-2 1 27,1 0 4,-1 1-29,1 0 29,-1 0-32,1-1-5,1 1-5,0-2-4,1 0-24,-2-1 24,2-1-114,0 0 89,0 1 29,0-1 5,0 1 0,0 0 0,0 1 0,0-1-9,0 1 1,0-1 5,0 1-2,0 1 2,0-1-6,0 2 4,0-1-4,0 1 7,0 0 2,0 0 0,1 1-6,0-1 6,1 1 3,-1-1 5,0 0 1,0 0 27,-1-1-30,1 1 27,0 0-33,0 1 0,0-1-5,-1 0-4,1-1 4,-1 0-4,1-1 6,-1 1 1,0 0-4,0 0-30,1 0 30,0 0 0,1-1 1,-1 0 2,0 1-5,0-1 2,0 0 3,-1 0 3,1 1 0,0-1 0,-1 0 0,0 0-3,1 0-2,-1 0 5,1 1 0,-1-1 3,1 0-1,-1 1 1,2-1-3,-2 0 3,0 0 0,1 1 0,-1 0-3,1 1 0,-1-1-6,1 0 6,0 1-6,0 1 6,-1 0-5,2 0-1,-1 0 6,0 0 0,1-1-3,-2 1 3,1-1 9,0 0-6,-1-1-3,1 0 0,-1 0-9,1 1 6,0 0-5,0 2 8,0 1 0,1 1 0,0 1-6,0 0 1,1 1 5,-2-2 0,2 0 0,-2-2 0,1 1 0,-1-1 0,0 1 0,0-1 0,1 1 3,-1 0-1,0 0 1,-1-2-3,1 0 0,-1-2 0,0 0 0,1-1 0,0 1 3,-1-1-3,0 0-6,0 1 6,0-1-5,0 1-26,0 1 31,0-1 3,1 1-3,-1 0 0,1 0 0,-1 0 3,0 0-3,1 0 0,-1 0 0,1-1 0,-1 1 0,1-2 0,-1 2 2,1-1 4,-1 1-3,1 0 2,-1 0-5,1 0 0,-1 0 0,1 1 0,-1-1-2,2 1-1,-2-1 3,2 0-3,-2-1-3,1 0-2,0 0 2,0-1 4,0 0-1,0-1 202,-1-1-558,0 0 270,0 1 89,0 0 98,1 1-54,0 0-44,1 2 0,0 0-2,0 0 2,0 1 0,1-1 0,-2 1 2,2 1-2,-1 0 3,0 0-3,0-1 0,-1 1 0,0-1 6,1-1-6,-1 0 3,1-2 2,0 0 1,-2-1 2,1 1-2,0-1-3,-1 0 2,0 0-5,0 0 0,0-1-3,1 2 3,-1-2 9,0 2-4,1-1-5,-1 1-2,1 1 2,0-1-3,0 1 0,1 0-3,-2 0 6,2-1-2,-2 1-1,2 0 3,-1 0 0,0 1 0,0-1 3,1 0-1,-2 0-2,2 1 0,-2-1-2,2-1-4,-1 2 6,0-2 0,0 1 0,0-2 3,-1 0-3,1 0-14,-1 0 11,1-1-28,-1 0 26,1 0-63,0 0 85,0 0 48,-1 1-12,0 0-48,0 0-5,0-1 0,0 1-36,0-1 75,0 1 3,0 1-42,0 0-11,0 2-23,0-1 34,0 1-5,0-2 2,0 1-3,0 0 1,0-1-1,2 1 1,-2 0 5,1-1 0,0 1 11,-1 0-11,2 1-3,-2-1 3,1 1 0,-1 0 0,1 0-3,-1-1-2,1 1-1,-1-1-2,2 0 5,-2-1 0,0 0 3,1 1 6,-1-1-4,1 2 7,-1 0 2,0 1-3,0 0 1,0 0-4,0 1 4,0-1 27,0 1-30,0 0-1,0-1 1,0 1 0,0-1 2,0 1-8,-1 0 0,1 0-3,-1-1 3,1 2-3,0-1-2,0 0 2,0 0-5,0 0 5,-1 0-3,0-1-5,1 0-31,0 0 42,0 0 3,0 0 39,-1-1-31,1 1 48,0 0 2,-1-1 9,1 2-25,-1-2-36,1 2-4,0-1 4,0 0-7,0 1 7,0-1-6,-1 1-3,0-1 0,1 0 5,0-1-5,0-1 0,0 0-3,0 0 3,0-1-2,0-1-4,0 0 390,0 0 584,-1-1-968,1-5-16,-1 1-88,1-4-8,0 2-157,-2-1 28,2 0-19,-1-1-54,1 0-27,-1 0-20,1-1-82,-1 0-50,0 0-201,0 0-138,-1-1-437,0 0-433,-1-1-311,0 0-1277,0-1 3290,-1 2 0,1 3 0,2 3 0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06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16 15711,'-22'-7'50,"2"2"3,10 3-50,-1 1 3,0 0-4,0 1 80,0 0-80,-1 1-2,0 1-36,-1 2 33,0 2-42,-2 1 40,1 2 2,0 1 0,0 2-33,1 1 30,0 3-2,2-1-45,1 1 8,2-1-25,2 0 8,3 0-19,1-1 28,1-1 44,1 0 1,2-2 8,3 0 0,3-1 34,3-1 47,4-3 8,1-1 18,4-3-29,1-1-8,3-2-17,1-4 12,2-3-32,0-4 49,-2-3-29,-2-2 17,-2-1 28,-5 0-3,-2 1-14,-4 0-30,-3 1 38,-3 2-52,-2-1-4,-2 2 12,0 1-3,0 1 3,0 3-12,0 3-33,0 2-1414,0 2 1414,-1 7 115,1 1-53,-1 7-57,3 0 1,2 2 2,3 0 37,2 0-39,2-2 47,0-1-8,2-1-40,1-1 49,1-1 35,1-3-52,0 1-37,0-3-544,0-2-259,2-1-788,1-1-1750,2-1 3341,-2-1 0,-8 1 0,-4-1 0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09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2 14420,'-20'0'689,"4"1"-440,12-2-17,1 0-30,1 1-1188,1 0 1191,4 5-135,0 0-34,4 5-5,-1-1-26,0-1-2,1 0 6,0 1 52,1-1-16,-1 1-39,2-2 5,0 2-3,0-1 45,0 1 17,0-1-33,1 0 8,1 1-43,0-1 4,-1 1 0,2-2 2,-2 1 0,1-1 26,0 0-28,1 1-6,0 0 2,2 2 1,-1-1 34,2 2-35,-2-1 1,1 1-3,-1 0 0,0 0 0,0 0 0,0-1 3,0 0 5,-2 0-8,0-2 12,0 0-4,-2-1 26,0-2-29,-1 0-5,-1-2 0,0 1 34,-1-1-34,-1 0-6,-1-1 3,0 0-2,-1 0-29,0-1 34,0 0 0,-1 0 3,0 0-6,-1 0 3,0 1-5,0-1-4,-1 0 9,0 1 3,1-1-1369,-1 0 223,1-6-605,0 0-520,0-6 12098,-1 0-7405,-1 25 1,1-15 0,-1 21 0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09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419 0 12720,'-18'42'425,"-1"-4"-254,1-20 9,-3 5 10,-2 2-44,-1 5-3,-1 0-62,0 2 8,-1-1-35,2 0-46,0-1-2,2-1 2,0-2 26,2-2 2,2-2 0,2-4-33,2-1 6,2-4-1,2-1 0,0-2-8,3-2-2,0-3-4,2-1 6,1-2 6,2-1 27,0-1-3847,1-1 1627,5-5 2187,0 0 0,1 0 0,-2 1 0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1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1 10242,'-41'80'299,"6"-12"-234,21-47 35,2 0-2,2-1-25,1-1-17,1-1 107,1-2 91,1-1-44,-1-3-92,2-1-17,-1-2 33,2-2 20,0-1-25,1-1-67,0-1-26,0-1 0,0 1 1,0-2-29,0 2 65,0-2 8,0 1-70,0 0-8,0 0 3,-1 1 2,1-2 37,0 1-9,0-1-30,0 0-6,2 0 0,-1-1-6667,2 0 9943,4-3 1,0-1 0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1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14159,'45'30'118,"-7"-5"-87,-25-17-26,1 1-5,-2 0 3,1 0-3,-2-1 9,0 0 44,-2-2-53,-1-2 8,-1 0 3,-2 0-2,0-2-1,-2 0 65,0-1 185,-2-1-687,-3-4-10,-2 0-139,-3-4-427,-2-1-546,-1-1-756,0-1 12137,1-1-7373,30 36 1,-17-21-1,23 28 1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2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1 13597,'-30'3'520,"2"4"-329,7 9-48,-2 3-54,0 3 54,-2 1 28,0 3-40,-1 1 12,2 0-62,0 0-27,3 0 27,1-2-20,4-1-58,2-2 0,2-1 0,3-1-3,1-2-3,3 0 0,1-2-5,2 0-29,1-1 32,1-1 5,0 0 0,0 0 0,1 0 0,1-1-3,2 1 0,3-1-2,0 0 5,1 0 5,1-1-2,1 1 3,0-2-4,0 0 1,-1-1 3,2 0 30,0-1-36,1 0-235,0-1-353,2-1-274,1-2-321,2-1-469,0-3-473,1 0 2125,-2-1 0,-6 0 0,-4 0 0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2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14078,'30'18'112,"-1"-1"-5,-13-7-51,2 1-23,0 0 32,0 0-60,-1 0 1,1-1 2,-1 1 37,-1-1-39,1 0 30,-2 0 0,-1-3 1,1 1-29,-3-2-5,0 0 33,-2-1-30,-1-1-6,-2-2-322,-1-1-227,0 0-227,-2 0-148,0 0-210,-1-1-176,-1 0-2,-1 0 1,-1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0.10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0 16441,'7'66'185,"-2"-10"-176,-5-38-4,0-2 4,0 0-1,0-1-5,0-1-3,1-2 0,0-1-6,2-2-5,1-1-39,1-1 41,-1-2 4,0-1 2,-1-1-3,1-1 1,-3-1 5,2 0 5,-1-1 93,0 0 25,-1 0 440,0 0-414,1-2-9,0-1-140,2-4-45,0-2-50,3-4 8,3-4 0,3-2-28,5-3 12,3-1 19,3 0-3,3 2 17,2 0 0,0 4-28,0 1-6,-1 3-145,1 3-59,0 2 6,0 3 162,1 1-101,0 1 126,2 1-448,-1 0-165,-1 1-174,-4 0-492,-6 1-572,-6 0-1388,-6 0 3354,-5 0 0,-2 0 0,-1 0 0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3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4 441 9679,'-1'-6'2237,"0"1"692,1 5-2775,-1-31-92,1 18-62,1-25-6,4 25 1,4-1 2,4-3-3,3 1-30,1-2 33,3-1 3,0-1 0,2 1 0,1-1-5,-1 0-7,0 1 7,-1 0-4,0 3 1,-1-1-28,-1 2 27,-1 1-36,0 1-36,-2 0-375,-2 2-37,-1 1-76,-3 2-11,0 1-16,-4 2-213,-1 2-26,-3 2-86,0 1 384,-3 3-595,-3 3-766,-2 6 1898,-4 0 0,5-4 0,1-3 0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3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0 13268,'34'60'48,"-7"-10"-12,-25-35 7,-1 0-40,0-2 39,-1 1 11,0-2-16,0 0 19,0-2 58,0-2 40,-1 0 0,-2-1-31,-2 0-22,-4-1-31,-1-1 11,-2-1-36,-1-2-34,-1 0 43,0-1-49,-2-1 1,2 0-6,-1 0-3,1-3-70,1-1-330,1-2-73,2-1-328,1 0-411,4-1-723,2-2-1920,2 0 3858,2 0 0,0 3 0,1 3 0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4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10001,'5'16'1974,"-2"-3"-1378,-3-13 769,0 0-1463,0-2-93,0 1-358,-1-1 728,6 7-52,1 0-91,6 6 17,1-1-19,0 1-31,2 1-1,-1 0 43,0 1-45,1 0 3,0-1 5,0 1 90,1 0-53,-1-1-8,0 0 7,0-2 29,0-2-73,0 1-678,-2-3-145,-2 1-247,0-2-285,-2-1-588,-2-2-339,-2 0 2282,-2-1 0,-1-1 0,-2 0 0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4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0 13731,'0'63'549,"-2"-8"-460,-8-35-52,-1 2 8,0-1-9,-1 1-2,0-1-23,0 0-6,1-2-2,-1-1 0,2-2-6,1-2 6,0-3 3,3-1 2,1-1-8,0-3-3,2-1-867,0-1-170,2-3-5870,0 0 6910,0-4 0,1 2 0,0-2 0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4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9978,'2'7'2019,"-1"-2"-1310,-1-5-530,0 0 31,13 12 59,-3-3-53,14 12-124,-6-6 34,3 3-123,2 0 140,1 1-90,2 0-44,2 1-4,0 1-5,0-2 0,-1 1-36,-2-1 27,-3-1-35,-1-1 32,-4 1 12,-1-1 37,-3 1-34,-2 1 5,-2 0 42,-1 0-50,-1 2 0,-1-1 70,-2 0 11,-1 0 1,-1-1-10,-2 0 35,0-2-1,-2-2 40,-3-1 13,-5-2-33,-4-1-56,-3 0-5,-2-2-20,-3 0-12,-1-1-27,-2-2-6,0-1-3,1-1-515,1-1-190,3-2-393,2 0-512,3-1-1291,4 0 2904,2 0 0,4 0 0,2 0 0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19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436 3 16243,'-24'-1'176,"1"0"-173,7 2 30,-2 3 21,-1 2 16,-1 4-26,0 2 1,0 3 17,0 4-1,1 1 1,0 5 16,2 1 46,-1 2-7,2 3-30,0 1-37,2 0-13,0 1-32,0 0 1,1-1 47,1 0-44,-1-2-7,1 0-2,0-3 0,2-1-2,-1-1-43,3 0 42,1-1-5,2-1-1,1 0-24,3-2 24,1 0-41,0-3-20,2-1 61,3-2-35,3-1 7,2-3-8,3 0 40,2-3-76,1-1-233,4-3-92,3-2-3,2-2-50,2 0-42,0-2-171,2-3-480,0-4-760,0-3-1364,-1-3 1140,-3 1 2136,-1-6 0,-12 11 0,-2-1 0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0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15218,'27'42'42,"-2"-5"-39,-10-24 41,3 1 1,2-1-8,1 0-32,3-1-2,0 1-3,1-2 0,0 1 0,-1-1-3,0 1 0,-2-1 1,0 0 2,-3-1 5,-1-1 4,0 1 35,-2-2-38,0 2-3,-1-3 44,-1 0-47,-1-1 0,0-1 0,-1 0 37,0-2-37,-1 1 8,0-1-8,-1 0 9,-1-1-1,-1 0 0,-2 0 1,-1-2-1,-3 1 26,0-1-2418,-1 1 674,-5-4-1085,0 0 2795,-4-2 0,3 3 0,1 0 0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0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402 1 12336,'-31'61'633,"2"-8"-552,13-34-25,-3 1 6,-2 1-15,-1 2 6,-2-1-53,1 2 3,-1-1-3,1-2-36,2-1 36,2-2 0,3-3 0,1-1-6,4-3 3,0-1 3,3-1 59,0-1 14,2-2-19,-1 0-54,0-1-222,1 0-629,0-2-45,0 0-70,1-1-300,0-2-1472,1 1 2738,0-1 0,2 0 0,0 0 0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1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 7890,'15'3'2296,"-2"-1"-1731,-13-2 1476,0 0-1814,-29 54-84,17-33-51,-24 43-47,23-46 25,-1 0 12,-1 0-45,-1-1-37,1-1-3,-1-1-42,2 1 0,0-2-28,3 0 19,2-2-27,3 0 36,2-3-27,3 0-962,0-2-265,1-2-339,0-2-1131,0-1 2769,2-2 0,-1 0 0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2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 14879,'-29'20'118,"3"-1"-118,8-3-6,2 0 0,0 1-24,2 0 30,1 2 106,1 1-8,1 0-62,1 0 26,0 2-17,1-1 25,0 1-17,1 0 20,0-1-28,1-1 33,1-1-70,0 0 1,2 0-6,1-1-3,1 1 0,1-1-37,0-1 34,1 1-78,2-2 81,1-1-5,3-1-1,2-1 3,1-1 3,0-1 6,-1-2-6,1-1 0,-2 0-429,0-2-35,0-2-91,-1 0-221,-1-1-344,0-1-398,0-1-551,0-1 2069,1 0 0,-3 0 0,0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0.3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22 64 13902,'-12'-6'2063,"3"2"-1508,9 4-1572,0 0 161,12-11-926,1 4-1984,15-10 3766,-2 8 0,-9 3 0,-6 2 0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2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15865,'44'24'14,"-6"-2"-12,-24-11-2,0 0 6,0-1 28,0-1-34,0 0-6,1-1-2,0 0 8,1 0 8,-1-1 70,1 1-75,1-2-3,-1 1 6,-1-2-6,-1-1-303,-2 0-35,-3-2-10,-1 1-80,-3-2-31,-2 0-123,-2-1-5064,0 0 3482,-8 0 2164,2 0 0,-2 0 0,4 0 0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26 283 10048,'-14'-6'1885,"3"2"-998,11 4 2452,0 0-3295,0-4-44,2 0 0,1-4 42,3 0-33,2-2-1,2-1-5,2-1 3,2 0 38,1-2-35,0 1-1,1-1-5,-1 0-3,0 0-31,0 0-5,1 0 2,0 2-2,1-2 27,-1 2 1,1 0-37,-1 0-142,-1 1-309,-1 1-39,-1 3-117,-2 1-304,0 1-264,-2 2-245,0 1-520,-1 1 1985,-1 1 0,-3 0 0,-2 0 0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3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 13285,'19'42'208,"-4"-6"-107,-14-26-39,0-1 55,-1 1 62,0 1-33,-2 0 33,-2 1-17,-3 0-30,-3 0-42,-3-1-9,-2 1-17,-2-1-22,-1 1-33,-1-2 24,0-1-22,1-2 23,1 0-31,2-2 33,2 0 9,3-2-45,1-2-126,3 0-339,1-1-235,1 0-474,1-2-732,1-3-1829,1-4 3735,1-1 0,0 3 0,0 3 0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4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9292,'16'3'2378,"-3"-1"-1608,-13-2 1221,0 0-1873,-3-2-20,2 2-1339,-3-1 1241,9 1 138,0 0-4,6 1-36,1 1-42,4 1 6,2-1 10,4 1-10,3-2-17,0 1-37,1-1 48,0-1-22,-2 0 2,-2 0-36,-3 0-3,-2 0 0,-4 0 3,-2 0 0,-4 0 0,-2 0 3,-2 0-540,-2 0 456,0 1 81,-1 1 106,-1 2 3,-1 2-64,-2 2 36,-1 2-11,-3 2-25,-1 2 0,-4 2 11,-2 2-20,-3 2-28,-1 0 34,0 0-42,0-2 0,2-1 0,1-3-44,3 0-12,3-4 50,2-2-2,3-2-37,2-1 45,1-2 308,2-2-711,0 0 403,2-1 70,2 0 137,4 0-36,5 0-54,2 0-47,4 0-17,1-2-41,1 0 30,-1-2-42,-2 0-9,0 0-36,-2 0-277,1 0 45,-1 0-190,1 0-13,0 0-242,-1 0-796,0 1-1287,-2-2 2805,-1 1 0,-6 2 0,-2 0 0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4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14605,'45'24'81,"-7"-2"17,-24-12-25,0 2-65,2 0-5,0 2 2,1 1-2,0 1-3,-1 1 0,-2 0 37,-1 0 16,-1 0-8,-1 1-1,0 0-35,-2 0 64,-3 0-12,-1 0-58,-2-1 33,-2 0-36,0-1 34,-1 0-26,0 0-2,0 0 47,0 0-44,0 0 80,-1-2-2,-1 1 3,-3-3 33,-3-1-17,-3 0-16,-3-2-9,-3 0-39,-3-2-34,-3 0-5,-2-2-3,0 0-557,2-2-93,3 0-273,3-1-559,2-1-1254,3-1 2736,2 0 0,4 0 0,2 0 0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28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12 14935,'-19'-6'59,"4"1"-160,15 5-479,0 0 670,0 3 159,0 1-123,2 6-28,1 0-17,2 3-72,1 0 52,0 1 21,2 0-77,1 1 32,2 0-32,0 0-5,2 1-3,1 0 3,0 1 0,2 0 59,0 0-56,1 2 0,1-1 5,1 2-5,0 0 0,0-1 5,1 1-2,-1-2-3,-2-1 2,0-1 4,-3-2-1,-1-1 28,-4-3-27,0-1-4,-3-2-5,-1-1 0,-2-2-2,0 0-1,-1-1 3,1 0 3,-2 0-3,2-1 2,-2-1-2,0 1-112,0-2 112,1 1 96,0 1-60,1 0 26,1 0-26,1 0-36,0 0-95,0 0-496,-1-2-151,-1 1-314,0-1-467,0 0-771,-1-2 12124,0-1-7405,-19-1 1,12 1 0,-14 1 0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0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441 1 11597,'-44'58'725,"6"-8"-355,24-32-79,-1 1-76,-1 1-69,-2 1-75,-1 1 10,-1-1-25,1 1 6,0-2-18,0 2 12,1-2-47,1 1-9,-1-2 3,2 0-1,0-2 35,1-2-34,2 0 30,0-2-33,2 0-8,0-1-40,1-1-22,2 0-3,0-2 37,1 1-17,2-1 50,1 0-3,1-2-41,0 0-576,1-1 170,1-1-155,1-1-254,0-1-367,0-1-87,0-1 0,0-1 0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0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0 9040,'4'10'866,"0"-1"-346,-4-9 1334,0 0-1647,-37 49-106,21-29-28,-29 39-12,29-41-16,0 0 28,-1-1-67,0 1-6,1-2-37,-1 1 29,2-1-73,2-2 72,1 1-55,4-3 19,1 0 9,2-2-54,1 0 34,3 0 53,0-2-33,1 0 33,0-1-812,0 0-204,2-1-356,3-2-935,2-2 2310,1 0 0,-3-2 0,-3 1 0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1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1 14560,'-45'24'313,"5"-1"-231,27-3-12,-1 0-6,1 2 34,-1 0-36,2 1-18,0 0-44,1-1 26,1 0-21,2-1-10,0 1 2,3-2-67,0 0 33,3-3 29,0 1 0,2-2-4,0 0-21,0-1 30,3-1 3,0-1-6,4 0 6,1-2 0,1-1 0,1-1 0,2 0-2,-1-2-152,2-1-185,2-1-36,-1-2-138,2-2-193,0 0-260,2-1-417,-1 0-546,0 0 1929,-2-1 0,-6 1 0,-3-1 0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2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14277,'51'6'112,"-4"-2"-112,-21-4 0,0 0-3,-1 0-2,-1 0-32,-3 0 29,-1 2-34,-2 0 42,-1 1 36,-2-1 9,1 0-37,1 1 37,0-2-34,-1 1 34,0-2-45,-3 0 0,-4 0-36,-3 0 27,-3 1-55,-2 0-26,-1 1 74,0 0 16,-2 2 215,-3 2-55,-6 4-54,-5 2-50,-5 4-14,-4 1-42,-1 1-8,-1-1-62,2 1 5,2-2-49,3-2 32,4-1 29,4-1 48,2-1 2,2-1-6,2 0-27,1-2 28,1 0-29,2-1-27,1 0 58,1-3-30,0 0 36,0-1 0,0 0 3,0-1 2,0 0 1,1-1 39,1 0 44,3-1 1,0 0-29,1 1-16,1-1-39,1 2 83,2-2-86,2 1 0,1-1 33,2 1 9,1-1-3428,1 1 3427,1-1-44,1 0-277,0 0-288,1 0-290,-2-3-324,-1 0-375,-2-2-770,-2-1 2324,-3 0 0,-5 2 0,-2 1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0.9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185 16 16478,'-26'-8'-266,"1"1"168,11 11 28,-3 2-9,1 6-10,-1 2 19,1 2 17,2 1-9,2 0 26,2 1 33,3 0 0,2-1-3,2 0 6,1-2-8,1-2-45,1-1 42,0-3-48,2-2 59,3-2 5,4-1 85,5-2-37,5-1-53,3-2-151,5-5 53,0-2 45,2-6 53,-4-2 8,-1-1 37,-5-1 8,-3 2 37,-3-1 16,-3 2-16,-1 0-29,-4 1-16,0 1 34,-4 2-9,1 1-26,-2 3 38,1 3 58,-1 2-101,0 1-252,-1 6 81,1 0 130,-1 5-52,1-1 18,-1 3 28,1 1 5,0-1-3,0 0-5,2-1 11,2-1-8,2-1 2,2 0-2,1-1 5,0 2-67,3 0-510,0 0-72,3-1-500,1-1-777,3-2-888,2-3 2817,-2-1 0,-7-2 0,-4 0 0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2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1 13868,'28'46'261,"-4"-5"-116,-23-29-64,1 2-47,-2-1-26,1 1 46,-1 0-1,0-1-45,-1 1 65,-2 0-11,-1 0 10,-3-2 7,-1 1-6,0-2-12,-3-2 29,1 0-9,-2-1-28,0-2 17,-3 0-70,-1-4-285,-4 1 52,0-2 1,-2-1-73,-1 0-126,1-1-220,2-3-262,0-1-422,4-2-586,2 0-1223,2-2 3144,3 1 0,4 3 0,2 1 0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3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13451,'16'43'146,"-4"-5"-65,-12-26-8,0 2-20,1-1-45,0 1-8,1 0 0,0 0-30,0 0 30,1-2 56,1 0-48,0-2 37,1-2-42,-1-1 2,0-2-2,-1-2 2,0-1 52,-1-1 4,0 0 12,0-1-12,0 0 74,2 0-26,3-4-73,1 0-36,4-6 9,1-2 44,2-2-17,-1-1 34,-1 0-16,-2-1 2,-2 0-51,-1 0 57,-3 1 11,0 0-12,-2 1-8,-2 2-47,1 3 47,-2 2 28,1 3 9,-1 2-793,0 1 703,0 9 188,0 0-180,-1 9-2,0-1-6,1 1 0,-1 0-3,1 0-3,0-2-30,0-1 30,4-1 6,0-2 3,5-1 50,2-1-8,4-2 11,1-1-3,3-3 9,0-1 19,1-1-28,-2-1 45,-1-1 54,-2-2-18,-1-2 9,-3-4-12,-1-3 1,-3 0-6,-2-2 6,-2-1-51,-2-1-11,-1-2-67,-3 1 2,-3-1-5,-3 1-3,-4 1-75,0 2-3,-1 3-34,1 1-61,2 4-118,1 2-132,3 3-506,1 0-295,0 4-540,1 2-1210,0 3 2977,0 2 0,3-4 0,0-2 0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3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14302,'40'24'101,"-4"-1"-11,-20-4 97,1 1-89,1 2-8,1 1-85,1 1-2,1 0 3,-1 1-6,1-1 3,-1 0 2,-1-2 40,-2 0 0,0-1-40,-2 0 60,-2 0-60,-2 1 1,-2-1 2,-2 1 65,-1-2-64,-3 0 52,-1-2 37,-1-1 53,-1-2 54,-5-1 8,-2-2-45,-9-2-70,-3 0 8,-6-1-44,-3-1-62,-3-2-37,-2-1 37,-1-1-53,1-1-681,3-2-167,3 0-729,4-1-1772,4 0 3402,4-1 0,7 1 0,3-1 0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35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15092,'12'25'-11,"1"-2"13,3-10-2,0 1 6,1 0-3,0 0 0,2 0-3,-1 2 0,-1-2 2,1 1-2,-3-2-36,0 0-6,-3-1 42,-3-1 45,-1 0-42,-3-1 50,-2 1-53,-1 0 73,-1 2-20,-1 0 8,-1 2-16,-3 2 0,-1-1-39,-4 2-6,1-1-3,0 2 0,0-2 3,1 0 0,0 0 3,0-1 0,1-1-3,0-2-37,2-1-33,1-2 34,1-2 30,1-1-30,1-1-437,0-2-650,0 0-639,2-2-1522,2 0 3284,1-2 0,-1 0 0,-2 0 0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43.5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59 16119,'-19'43'-98,"4"-5"98,10-25 0,2 1 34,0-3-23,0 0 23,1-2-31,0-3-1,1 0 35,0-3 16,1-1 1280,0-1-1367,0-5-27,0 2-63,0-4 21,0 3 50,0 0 19,0 0 26,0 1-1258,0 1 1118,-2 1 13,1 1-41,-1 0 173,2 1 3,0-1 42,0 1-31,0 1-2,0 0-4,0 0 32,0-2 293,0 1-445,0-1-36,0 0 106,0 2 45,0-1 81,0 2-72,0 1-6,0 0-1,0 0 7,0-1-4,0-1-2,0-1 1120,0-1-1061,3-4-62,-2 1 0,4-5-54,-1-1 10,0-2 41,1-2-3,2-2-2,-1-1-45,2-2 50,-1 0 0,2-1 3,-1 1-62,0 1-8,1 2 9,-1 1-18,1 2 7,0 1-15,1 1-3,0 2 3,0 0-11,0 2-8,1 1 16,-1 0 29,1 0 16,-2 3-25,0 0 17,0 1 47,-2 0-75,1 0 0,-2 0 2,0 0 7,0 1 18,-1 2 54,-1 2 3,-1 2 42,0 1 45,-1 2-9,-1 1-20,-1 1 29,0 1 0,0-1-20,0 0-9,-2-1-8,-1-1-50,0-2-3,0 0 6,1-3 55,0 0 12,0-2-11,2-1-17,-2-1 489,2 0-685,-1-4-14,1 0-3,-1-5 42,2 3-34,1-3 1,1 1-1,2-2 9,2 1 28,1-1 50,1 0 20,3 2-9,0 1 17,0 2-19,0 1 11,-1 0-9,-1 2-11,-1 0-5,-1 1 28,0 0 44,-2 1 6,0 2 0,-1 2 45,0 2 36,-1 0 107,0 1-26,-1 0 6,0 1-17,-1 0 20,-1 1-3,-1 0 8,0 0-24,-1 0 7,-2 1-64,-2-1-13,-1 0-49,-1 0 4,1-2-29,-1 0 0,1-2 37,1 0-8,1-1-29,0 0-2,1-2-6,0 0-37,1-1-562,0 0 218,1-1-9419,0 0 9800,4-5 0,-3 3 0,4-3 0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45.4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14831,'3'42'208,"0"-6"-155,-5-19-8,0-1 25,1 2-34,1-1-2,0 2-23,0-1-6,0 0 1,0-1 0,2-1 2,1-1 28,0-1 1,0-2 16,0-1-53,-1-1-11,0-2-611,-1-1-142,-1-1-480,0-1-780,0-2-1902,0-1 3926,0-1 0,0-1 0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54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94 15789,'-19'13'3,"4"-2"-3,12-12 5,0 0 1,0 0-6,0 0 0,-1 1-36,0-1 36,0 1 47,-1 0-38,0 0-7,1 0-2,-1 0 0,1 0 37,0 0 8,1 0-3,0 0-31,1 0 22,-1 0 4,0 0-1,-1 0 6,1 0 31,-1 0 42,0 0 70,1 0 95,0 0 145,1 0-89,2 0-456,3 0 5,-1 0 28,4 0 84,-3 0 1,2 0 2,2 0 2,2 1 1,0 1 0,2 1 0,0-1 2,2 0 4,-1 0 27,2-1-33,1 1 5,2 0 26,1-1-34,2 2 8,0-2 37,2 1-8,0 0-29,0-1 26,2 0-32,0 1 4,0-1 30,0 1-30,1-1 28,-2-1-26,1 1 28,-1-1-33,-1 0 6,0 0-1,-1 0 0,1 0 26,2-1-34,-1 0 0,2 0-6,1-2 6,0 1 0,1-1 0,-1 0 0,1-1-8,-2 1 2,-1 1-36,-1 0 34,-2 0 5,-1 1 0,-3 1 3,-2-1-2,-2 0 2,-1 0-9,-3 0-24,2 0 33,0 1 5,1-1 1,3 1 47,2-1-53,3 1-3,1-2 3,2 1 3,0 0-3,-1 0 6,1-1-6,-2 1 0,0 0 2,-2 0 4,-1-1 0,-2 0-1,0 0-2,-1 0 3,-2 0-1,0 0-5,-2-1-8,-1 2 5,0-1-3,-1 1 6,1 0 0,1 0 0,1 0-2,0-1 2,2 1-3,-1-1 0,0 0 3,0 0 0,0 1 3,1 0-3,0-1 3,0 1 2,1-1-5,0 0 3,0 0 0,-2 0-3,0 1-3,-2-1 0,-1 1-5,-1 0-45,-1 0 47,-1 0-2,0 0-34,0 1 39,0 0 3,1 0 0,2 0 0,1 0 3,1 0 5,2 0 0,1 0-2,1 0 2,1-1 1,1 0-6,0-1-3,0 0 0,-1 1 0,0-1-9,-3 1 4,0 1 2,-2 0-42,-1 0 37,-1 0-26,0 0 31,-1 0 0,1 0 1,1 0 2,2 0 0,1 0 2,0 0 4,1 0 28,0 0-34,1 0 5,-1 0-5,0 0 0,0 0 3,-1 0 0,0-1 5,-1 1-2,-2-1 27,0 0-24,-1-1-1,0 0 29,-1 0-29,-1 0 26,1 1-34,-1 0 0,-1 0-9,0-1-24,1 1 27,-1 0-30,2 0 27,-1 1 1,1-1-45,0 0 44,1 1 1,1 0-1,1 0-27,2 0 36,1 0 8,2 0 1,0 0-1,-1 0-5,-1 0 31,0 0-29,0 0 1,-1 0 55,-1 0-61,-2 0 3,-1 0-3,-1-1 3,-2 0 0,0-1 0,-1 0-3,0 2 2,2-1-2,-1 0 0,3-1 0,-2 0 9,2 1-1,0-1 1,-1 1-4,-2-1 4,0 1-1,-2 1 0,0-1 29,-3 1-29,1 0 26,-2 0-717,0 0 190,-5 0-101,2 0-81,-4 0-344,0 0-703,-2 1-1006,-4 0-1245,-4 2 13803,0-1-7373,44-4 1,-25 1-1,36-3 1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55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19 15859,'-18'-10'459,"4"1"-282,14 9-1009,0 0 832,2 4 28,3 1 14,4 4 11,4 2-50,2 0 5,2 1-5,0-1 39,0-1-33,0-1-9,0 0 5,0 0 1,2-1 64,1 0-25,1 0-45,0-1 36,-1-1-30,-2-1 27,-2 0-33,-2-1-61,-3-1-46,0-1 68,-4-1 39,-1 0 53,-2 0 37,-2 0 492,-1-1-380,-1 2-160,-3-1-42,0 1-95,-3 0-48,0 2 39,-4 1 96,-3 5 8,-3 0 0,-3 3-6,-2 2-2,0 0 8,-1 0 0,1 0 5,-1 0 4,2-1 2,1 0-8,2-2-3,3-2-11,2-1-68,3-1-8,1-2-11,2 0-8,2-2-586,1-1-103,3-2-4677,-1 0 5472,6-1 0,-4 0 0,4 0 0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59.0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15478,'5'24'-39,"2"-1"36,5-8 3,0 0 0,0-1 0,-1 1 0,1 0 3,-1 1 0,1 0 0,0 0 5,0 0-8,0 0 8,0 0-2,0 1 39,1-2-40,1 1 1,1-1 5,0 0 42,1-1 26,-1-1-71,1-1 29,-1-1 19,0-2-56,-2 0 0,0-1 5,-2-1-2,-1-1 0,-2-2 0,-2 0-3,-1-2 0,-1 0-6,-2 0 0,-1-1 4,0 1 2,-1 0 0,1 0 36,0 1 6,0-1-34,0 0 1,0 0-6,0-1-3,0 0 112,0 0-2428,-1 0 1069,-2 0-433,-1 0-2013,-2-3 13523,1 0-7373,10 3 1,-6-2-1,9 3 1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7:59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412 1 13381,'-23'29'224,"2"-3"-224,8-14 0,1 0 9,0 0-9,1 0 0,-1 0 5,2 1 60,-2-1 16,-1 2-73,-1 0 65,-2 1-28,0 2 8,-3 1 0,1 0-50,-2 0 5,1 0-2,0-2 2,1 0 1,0-2 27,2-1-33,1-2 2,2-1-5,1-1-2,3-2-71,1 0 39,3-3-2,1 1 33,1-2-2,1 0-32,0-2-3324,2 0 1620,-1 0-1210,-1 0 2951,0-1 0,1 0 0,0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1.2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186 0 16377,'-17'60'114,"0"-1"1,0-3 0,2-7-81,-2-5 11,-1 1-12,1-1-30,2-2-3,0-2 0,4-3-28,1-3 23,3-5 2,3-3-3,0-6-39,3-3 12,1-5-20,0-2-275,0-4-140,0-3-744,0-2 809,2-5-235,0-3-192,1-7-167,0-5-30,-1-4-186,-1-4-593,-1-3-173,0-2 1979,-2 2 0,2 12 0,-2 6 0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0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1 11868,'-34'55'199,"7"-7"-45,19-31 65,1 0-74,0 2-64,-2 0-27,-1 1 63,0-1-44,0 0 106,-1-3 31,0-1-13,0-2-43,1-2-36,-2-1 8,2-2-45,-1 0-11,1-1-6,1-1 9,-1-1-65,2 0-5,-1-3 5,2 1 29,-1-1-37,3 0-6,0-1 1,2 0-40,0-1-7644,3 1 7689,1-4 0,0 2 0,1-2 0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2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13229,'38'28'362,"-6"-4"-219,-25-18-70,0 0-65,0 0 90,0 0-89,-1 0 44,1-1-51,0 0 43,0-1-11,1-1-31,-1 1 0,0 0 58,-1-1-61,-1 0-56,0-1 11,-2 1 37,1-1 8,0 1 3,0-1 42,0 0-43,0 0 1,0 1 5,0-1-2,1 1 50,-1-1 42,1-1-98,-1 0 0,1 0 0,-1 1 45,0-1-45,1 1 0,0 0-37,1 0-16,-1 1 48,0-1-60,0 0 60,-1 1 2,1-1 6,0 1-1,1 0 7,-1 1 55,1 0-27,-1 0-37,-1 0 2,0-1 35,-1 0-32,0-1-5,-1 0-33,0 0 27,-1-1 3,1 0-5,-1 0 8,0 1 0,1 0 8,0 1 23,1-1-31,0 1 0,0 0 9,0-1-1,-1 0 37,0-1-9,-1 0 124,0-1-292,-1 2-100,1-1 1472,-1 0-1954,-3-1-84,0-2-278,-6-1-346,1-3-709,-3 1-1388,0-3 13349,0 1-7373,34 20 1,-20-11-1,28 15 1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2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0 13344,'-19'31'-59,"3"-5"59,12-21 0,1 1-8,0-2-45,1 0 44,0-1-27,0 1-9,1-2-28,-1 1 28,2 0-19,-1 0 64,0 0 45,1 0-37,0-1-2,0 0 33,0-1-943,0 0 52,3-5-114,2 0-210,4-6-702,2 1 11708,0 1-7373,-27 23 1,15-14-1,-21 20 1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3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1 14403,'-21'11'-126,"3"-1"123,14-5 3,0-1-3,1 1-8,0-1-39,1 0 50,0-1 5,0-1 32,1 1-34,0-1 8,0 0 42,0-1 0,1 0-8,-1 0 8,0 1 3223,0-1 1,-1 0 0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4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38 13443,'25'-21'926,"-5"4"-738,-20 17 1069,0 0-1159,0 3-28,-1-2-70,0 4 6,-3-1-6,-2 3 81,-2 3-11,-5 4 8,-2 3-24,-2 3-49,-1 2 23,0 0-28,1 1-45,0-2 1,3 0-35,1-2-10,2 0 80,1-1 4,1 0-32,2-1 34,1 1 1,0-2 2,2 0 0,0 0-3,2 0 0,0-1-5,1 0 8,0-1-9,1 1-24,0-2 33,0 2 0,3-2 0,1 0 0,3 0 0,1-1 0,0 0 5,1-2 4,-2-1 2,0 0 31,1-2-34,-1-1-5,-1-1 3,1 0-6,-1-1-62,0-1-375,2 0-78,0-1-67,3 0-325,1-1-413,1-1-380,1 0-598,1 0 2298,-2 0 0,-5 0 0,-4 0 0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6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13977,'45'44'135,"-7"-6"-127,-21-27 57,1 1-4,0-1-61,1-1 53,3 0-8,-2-2 0,2 1-39,-1-1 83,0 0-55,0-1-15,-3 0-16,-1-1-3,-3-1 28,-2-1-28,-1 0-5,-3 0 2,-1-1 3,-2 1 8,0-1 57,-2-1-60,0 0-5,-1 0 0,0-1 37,-1-1 69,0 1-56,0 0-461,0 0-37,0 0-120,1 0-111,1 1-189,1 1-224,0 0-19,2 0-457,-1 0-650,-1-1 12048,1 0-7373,-20-11 1,13 7-1,-15-7 1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6.5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23 402 14669,'-12'-34'322,"2"5"-258,10 27-64,0-2 0,0 1-8,1-1 2,2-1 4,-1 0-4,3-2 6,1-1 0,2-2-6,1 0-2,2-1-37,1-2 9,2 0 27,1-1-27,2-1 33,0-1 0,2 0 3,1-1 6,0 1 5,0-1 51,0 0-59,-1-1 2,-1 2 32,-1-1-1,-2 2 17,-3 2-8,-2 4-39,-3 1-1,-3 2-2,0 2 0,-2 0-3,-1 1-34,-1 1-4617,1 1 3284,-4 6-475,0 2 1842,-4 4 0,4-4 0,0-2 0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7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190 0 13630,'6'42'252,"0"-7"-154,-6-25-8,0 0-29,0 0-55,1 1 2,0 0 54,0 0 19,0 0-75,0-1 58,-1 0 6,0-2 65,0 0-18,0-2 18,0 0 33,-1-2 28,-3-1-26,-2 0-10,-4-1-62,-2 0-42,-3 1-56,-3-2-62,-2 0-36,-1 0-453,-1-1 13,2 0-243,1 0-594,4-1-879,3-1-2016,5-1 4270,3-3 0,3 2 0,1 0 0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9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12431,'41'11'98,"-4"-2"-61,-20-7 7,2-1 49,2 0-88,0 0 77,1-1-1,0 0-8,0 0-12,-2 0-5,-2 0 270,-4-1-38,-3 1-36,-4-1-36,-3 0-46,-2 1 150,-1-1-483,-3 4-97,1-1 70,-3 4 190,1 0 117,-1 2-64,-1 2 37,-2 4-9,-1 0 0,-2 2-11,1 0-17,-2 0 29,-1-1-10,0-1-10,-1-1 11,2-1-20,-1-1-45,0-2 54,3-1-26,-1-2-36,2 0-36,2-1-17,0-1 8,2-1 39,1 0-2,0-1-28,0 0-9,1 0 36,0-1-220,1 0 86,1 1-73,0-2 160,0 3 56,0 0 146,-1 1-76,0 2-59,-1-1-5,0 1 39,0-1 8,1-1-48,0-1-5,0 0-5,1-2-328,-1 0 237,1 1 96,0-1-5,2 1 5,1 1 28,2-1 42,3 0 39,2 0 9,3-1-29,3 0-30,5 0-56,1 0 2,2-1 4,0 0-4,-1 0-2,-1 0-3,-2 0 0,-2 0-33,1 0 30,-1 0 3,-1 0 5,-1 0 4,-1 0 52,-3 0-61,-1 0 37,-2 0-29,-3 0 29,-2 0 16,-1 0-2857,-2 0 1094,-7 1-1877,0 0 3587,-6 1 0,6-1 0,2-1 0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09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14442,'43'47'174,"-4"-4"-163,-25-23 23,3 0-26,0 1-8,2 2 53,2 0-53,1 1-5,0-1 5,-1 0 2,-1 0 7,-2-2 27,-1-1 17,-3-1 1,-3-3-49,-2 1 32,-3-2 7,-1 1 18,-2-1 0,-2 0 10,0 0-18,-1 0-54,0 0 89,0-2-44,-1 1 33,-2-3 48,-1 0 26,-2-3 24,-1-1-16,-3-1-46,-2-1-16,-2-2-44,-2 0-54,0-2-222,-1 0-116,2-1-133,2 0-260,1 0-510,2-1-1015,2-3-1992,2-3 4248,0-1 0,4 3 0,0 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1.6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11398,'55'72'2812,"-27"-46"-2695,40 43 35,-38-64-18,2-3 20,1 0-20,2-3-44,-1-3 8,0-1-56,-2-4 31,-2 0-12,-3-1-7,-4 0 18,-4 1-10,-3 1 8,-6 1 64,-2 2 79,-3 2-62,-3 1-72,0 1 962,-2 1-786,1 3-162,-1-1-93,-1 3 0,0 0 61,-1 2 146,0 3-58,-3 4-62,1 2-34,-2 5 6,1 0 2,-1 1-52,0 0-7,1 1-2,2 0-2,1 0-1,1-4-31,1 0 26,0-3-1,3-1-35,1-2-26,3-1-42,2-1-264,2-3-195,3-3-123,2-2-6,4-2-210,4-6-421,3-4-598,3-6-56,-1-5-213,-1-2 2198,-2-3 0,-11 11 0,-5 2 0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4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14358,'24'46'31,"-3"-7"5,-10-25 37,0-1 8,0 0-81,2 1 54,0 0-54,1 1 2,1 0-2,-1 0 9,2 1-6,-2 0 41,0 0-44,0 0 6,-2-1 33,0 0-33,0-2-3,-1 0 33,0-1-28,1 0 46,0-1 30,1-1-79,-1-1 32,1 0-37,0-2 0,-1 0 58,0-1-46,-1 0 21,0-1-33,0 0 0,-1 0 3,-1-2 5,-2 0 48,-3 0 42,0-1 17,-3-1 1212,1 0-1327,-6-1-680,-1-1-216,-6-2-134,-2-2-514,-6-3-771,-3-1-1572,-4 0 13717,1 0-7550,77 27 1,-46-15-1,61 20 1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5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416 1 13333,'-59'80'451,"10"-13"-269,34-51-22,0 2-96,-2 1-11,-1 2-22,0 1-25,-2 1-6,1 0 53,-1 1-53,1-1 70,2 0-70,-1-2 0,3-2 6,0-2-1,2-2 68,2-1-11,1-2-1,1-2-8,1-2 12,0-2-20,2-1-45,1-2-359,1-1-178,1 0-114,1-2-46,0 0-1562,1 0-701,2-3 2960,2-1 0,-1 1 0,1 0 0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5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1 10051,'8'6'1803,"-1"-2"-1514,-7-4 153,0 0-279,-20 33 52,10-15-61,-17 27-28,15-24 29,1 1-119,-1 0 9,0-1-8,1-1-1,0-2 17,0-1 0,-1-2 3,0-1 42,1-2-89,0 0 27,1-2 1,-1-1-35,2 0 1,0-1-3,2 0-313,0-2-819,0-1-310,1 0-479,2-1-1212,-2-1 3133,1-1 0,2-2 0,0 1 0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6.5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250 0 16744,'-37'25'-151,"3"-1"97,11-4 49,1 2 5,0 3 8,3 0-2,3 1 27,1 0-33,2 1-33,2-1 30,1-2 0,2-2-5,1-2-1,2-1-52,2-2 61,0-2-6,2-1-27,0-1-4,1-1-16,0 0 47,1-1 4,3 0-7,1 0-44,3-1 50,0 0-33,2-1-6,0-1-445,1-1-93,2-1-198,-1-1-545,2-1-390,2-1-300,-1-1-1406,2-2 3419,-1 0 0,-7 0 0,-3 0 0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7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13207,'49'-1'56,"-6"0"-39,-25 1-17,-2 0-17,1 0-20,-1 0 18,0 0 19,0 0 28,-1 0 61,1 0-52,-1 0 73,0 0-65,-2-1 27,-1 0 54,-2-1 0,-2 0-11,-1 1 3,-3 0 150,0 0 66,-3 1-91,-1-1-386,-4 3-27,0 1 114,-4 3 56,0 2 98,-1 3-82,-3 1-16,0 3-2,-1 0-4,1-1 3,2-1 3,1 0 9,0-1 72,1-1-28,-1-1 20,2-1-20,-1 0-45,1-1 37,0 0-45,1-2-3,1 0-33,0-1 2,2-2-2,1 0 30,1-1-254,1-1 224,2-1 36,1 1 109,5-1 34,2 0-73,5 0 36,3-2-103,4 0-6,3-1 37,0-1-34,0-1 0,-1 1-250,-1 1-108,-1 0-333,-1 1-329,-2 0-450,-2 1-451,-2 1-1464,-5 0 3385,-2 0 0,-5 0 0,-1 0 0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7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13838,'16'45'148,"-4"-5"-50,-10-26 19,-2 1 46,0 0-57,-1 0 20,-2 1-11,-3-1 31,-3 1-48,-1 0 0,-2-2-28,-1 0 36,-2-2-8,-1-2 0,-1-1-98,-1-2-8,-1-1-482,0-3 16,0-1-2,2-1 1,0-1-260,4-1-407,2-3-712,5-3-1489,2-3 3343,3 0 0,1 3 0,0 2 0</inkml:trace>
</inkml:ink>
</file>

<file path=ppt/ink/ink5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8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90 11124,'2'14'1498,"-1"-3"-686,-1-11 675,0 0-1490,1-4-50,0 3-423,0-2 244,-1 8 232,0 1 134,0 3 98,0 2-106,-2 2-64,0 3-17,-2 1-37,0 1 1,1-2-1,0-1-8,0-1-3,1-2-5,0-3 5,2 0-33,-1-3 27,1 0 9,0-1 0,0-1 6,0-1 2,2 0 45,2-2 12,2 0 22,1-1-31,2 0 50,1-1 9,2-2-34,3-3-81,1-4-34,1-2-10,1-1 44,-1-2 0,-2 0 36,-2 1 26,-2 0-9,-1 2 28,-3 2 42,-1 2 20,-3 2-20,-1 2-33,-1 2-687,-1 1 435,-2 4 2,2-2-36,-2 5 26,2-3 88,0 1 74,0 2-28,0 1 36,3 1 81,3 0 0,2 1-11,3-1-6,1 0 43,3-1 19,3 0 25,1-2-73,3-2 48,1-1-56,1-2 82,-2 0 27,0-3-20,-2-1 9,-2-5-53,-1-1-45,-1-2 9,0-2 2,-2-1-11,0-1 45,-2-1 86,-3 1 74,-4-1-119,-2 0-86,-2 0-61,-4 0-6,-2 1-3,-5 2-34,-1 1-114,0 3-4,0 3-94,2 1-70,0 3-90,1 2-314,1 0-246,-2 1-510,0 2-473,-1 3-1008,-1 2 2957,0 1 0,5-3 0,2-2 0</inkml:trace>
</inkml:ink>
</file>

<file path=ppt/ink/ink5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19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 13980,'46'20'227,"-6"-1"-146,-22-8 9,1 1-54,-1 0 26,1 2 72,-1 0-36,0 3-67,0 0-31,-1 1-6,0 1 4,-1 0-4,0 0-47,0 0 53,-3 1 39,1-1-31,-1 1 54,-2 0 109,-2 1-40,-2-1 40,-4 0-11,-1-1 19,-3-2 34,-4 1 0,-3-2-3,-6-1-34,-3 0-8,-4-1-36,-3 0-54,-4-1-78,-3-2-804,-4 0-103,-3-1-554,-1 0-1427,0-3-1253,3 1 4141,5-3 0,15-1 0,6-3 0</inkml:trace>
</inkml:ink>
</file>

<file path=ppt/ink/ink5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34.6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14801,'40'25'154,"-6"-5"-149,-26-14 40,1-1-39,0 1 47,-1-1-53,1 1 45,-1-1-37,0 1 28,0-1-27,-2 1-4,1-2 49,-1 0-46,-2-1 28,-1-1-27,-1 0 44,0-1 11,-1 1-2,-1-1 42,0 0-104,2 0-14,-1 0-76,1 0 54,-1-1 36,0 1 5,1 0 1,0 1-6,2 0 5,1 2 1,0-2 28,0 1-32,-1-1-2,1 2 3,-1-2-3,0 1 6,-1-1 2,1 0 1,-1 0-4,0-1 4,0 1 27,-1 0-28,1-1-8,0 1-5,-1-1 5,1 1 0,1-1 36,-1 1-36,1-1 0,0 1 6,0-1 2,0 2-8,0-2-5,0 1-1,-1 0 0,1 0-30,-1 0 33,1 0-2,0 0-4,0 1-27,0 0 36,1 0 0,2 0-39,0 0 39,1 1 0,0-1-3,1 2 3,1 0 17,0-1-17,0 1-3,-1 0-28,1-1 31,-1 0 28,-1 0-22,0 0-6,1 0 0,0-1 5,-1 2 1,1-1-1,-1 0 4,1 0 19,0 0-28,0 0 0,1-1-6,0 1 6,1 0-45,-1 1 40,-1 0 2,0 0-3,-2-1-2,2 0-68,-2 1 76,0-1 9,0 1-6,-1-1 36,1 1-39,1 0-3,0 1 3,1 1 8,1-2-8,0 2 0,0-2-11,0 1 11,-1 0 6,1-1 2,0 1-8,0-1 6,0-1-1,-1 1 35,-1-2-38,-1 1-2,0-1 42,-1 1-39,1-1-3,0 1 3,-1-1 47,1-1-16,0 1-31,0 0 70,1-1-73,-2 1 0,2-1 0,-1 0 0,0 0-34,0 1 34,-1-1-36,1 0 30,-2 0 6,2 0 0,-1 1 3,1-2-6,-1 1-3,0 0 6,-1 0 0,1 0 6,-1-1-3,-1 1 2,1-1 32,-1 1-37,0-1 0,0 0 5,1 0 46,-1 0-51,0 0 0,0 1 0,-1-1 5,1 1-2,-1 0 0,1-1-3,0 1-3,-1-2 3,0 1 42,1 0-33,-1 0-4,1 0-5,0 1 11,-1-1-5,0 0-3,0-1-3,0 1-6,-1-1-2,1 1 8,0-1 8,0 0-5,0 1 3,0-1-6,1 0-6,-2 0 3,1 1-5,-2-1-65,0 1 11,0 0 9,0-1 53,2 1 90,-1 0-90,3 0 3,0 2 30,1-1-33,1 1 3,-1-1-3,1 0 3,-1 0-3,1 1 0,-1-1 33,-1-1-30,0 1-3,0-1-5,-2 0 5,1 0-3,0 0-3,-1-1-2,1 1-26,0 0 34,1 0 9,0 0-9,1 0 44,-1 0-35,1 0-4,-2 0 4,1-1 36,-2 1-37,0-1 28,0 0-27,-1 0-4,0 0 7,-2 0-15,2 1-87,-1-1 37,2 1 53,-1 0 0,0 0-3,1 0-33,1 0 2,0 0 34,-1 0 3,0 1-3,0-1 3,-1 0 30,0 1 49,0-2-63,-1 1-159,-1 0-47,2-1 187,0 1 81,1 0-11,1 1-9,0-1-58,0 0 50,-1 0-8,1 1-36,-1-2-1,0 1 37,-1-1-9,-1 1-2052,0-1 907,0-3-1198,-2 0-1927,0-3 14064,-2 0-7373,5 13 1,-2-7-1,4 11 1</inkml:trace>
</inkml:ink>
</file>

<file path=ppt/ink/ink5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35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0 15996,'8'44'-3,"1"-6"45,-4-28-39,2 2 0,1-2 33,-1 1-30,4-1-6,-1 0 0,2-1 6,0 0 38,-1-2-44,-1-1 0,-1-1 0,-1 0 9,-2-2-1,-1 0 54,-1-2 44,-2 0 1431,-1-1-1422,-4 1-115,-3-1-165,-5 2 53,-3-1 34,-6 2-20,-3 1 92,-5 1-53,-1 1 56,-2 1-2,1-1-29,2 1-27,3-1 52,3 0-36,3 0-16,3-1 2,3-1 6,4 0 16,1-2-44,2 1 3,1-2-29,0 1-332,2 0 131,0-1-5805,2-1 3249,7 1 2864,2-1 0,0 0 0,-2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2.3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69 190 16875,'-20'53'460,"1"-5"-312,10-29-106,2 1-42,1-1-3,2 0-39,1-2 37,3-3-32,0 0 32,0-3-49,3-1 46,2-1 0,4-1-46,5-2 4,2-3 42,5-1-90,3-2-90,4 0-84,3-5 26,3-3 140,0-5 106,-2-4 56,-3-1 58,-5-2 63,-6 0-18,-6 1-55,-5-1 11,-4 2-112,-2-2-3,-3-1-45,-5 0-25,-3-1 70,-5 0 3,0 2 95,-1 3-34,2 3 31,2 5-67,1 3-28,4 3-70,1 2-11,1 1-34,0 1 9,0 4 19,-2 3-28,1 5 9,2 1 27,0 1 35,3 0 44,2 0 2,5-3 43,4-1 34,7-3-35,3-3 26,5-1 0,4-3-70,5-3-70,5-4-282,6-5 52,8-6 202,4-3-266,7-3-496,1-1 493,-2 0 249,-6 2 82,-12 2 36,-10 3 28,-12 2 123,-9 2 81,-7 3-8,-4 2-19,-2 1-1,-2 2 250,-4 1 235,-3 1-344,-3 1-82,-2 1 11,-2 0-125,1 1-90,-3 1-15,1 4 26,-3 3 45,-3 7-20,-2 4 9,-2 3 8,1 2-76,2 0-33,3 2-3,4-1 3,3-1 28,6-2-31,1-1-3,3-2 3,2-2-8,1-2-54,1-3 3,3-1 48,4-2-23,5-1 1,2-2-20,4-3-208,2-2-97,3-1 2,2-2-153,-1-2-200,1-3 15,-5 0-3,-5 0 22,-4 2 69,-5 0-508,-4 3-941,-2-1-1565,-1 2 3620,-1 0 0,1 1 0</inkml:trace>
</inkml:ink>
</file>

<file path=ppt/ink/ink5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2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16369,'22'40'140,"-3"-6"-138,-7-23 1,-2-1 6,2-1 49,-2 1-58,1 0-5,0 1 2,-1-1-28,0 1 31,-1-1 6,1 1-1,0-1-5,0 1 0,-1-1 0,0 0 3,1-1 6,-1 0-1,1-1 0,0 0 4,0-1 21,0 0-30,-2 0 0,-1 0 2,-1-1 7,0-2-7,-1 0 4,-1-2-4,-1 1-5,1-1 0,-2 1 3,1 0-3,1 1-3,0 0 0,-1 0 3,1 0 0,0 0 6,-1 1-3,3-1-3,-2 1 5,1-1 40,-1 0-36,0 0-1,-1-1 28,-1 0-2,0-1-26,0 0 29,0-2 33,-1 1 162,0-1-512,0 1 193,-1 0 34,0 1 53,0-1 73,0 0-2727,0 1 1345,-2-1-466,-1 0-2492,-4-3 14097,-1-1-7373,16 3 1,-9-2-1,14 3 1</inkml:trace>
</inkml:ink>
</file>

<file path=ppt/ink/ink5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2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521 0 13672,'-26'33'485,"1"-4"-368,8-14-10,-1 2 55,-1 1-36,-2 0-56,0 1 28,-1 0-34,1 1-10,0 0 7,1 0-16,0 0 17,2 0 19,0-1-20,0-1-52,1 0 80,0-1-27,0-1-17,1-1 0,1-2-43,1 0 7,1-2-1,1-1 34,1-1-5,0 0-1,0-1-36,1 1-3,0-1-33,1 0-17,1-1-37,1-2-42,2 1-10,1-2 52,0 0 45,2-1 42,1 0-5,0-1-28,1 0-2155,-1 0 475,3-2-31,4 0-1759,3-4 3506,3-1 0,-4 0 0,-2 2 0</inkml:trace>
</inkml:ink>
</file>

<file path=ppt/ink/ink5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3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325 0 13028,'-14'44'650,"1"-6"-451,2-26-12,0 2-36,-3-1 3,0 2-56,-1-1-25,-1 1-20,-1 1-8,-1-1 8,0 1-53,1-2-53,0 1 48,2-1-4,1 1-27,1-2-17,2 1 44,0-2 1,2 1 8,0 0 0,1-1 0,1-1 36,-1-1 9,3-1-9,-1-1-30,1-2-6,2-2-448,0-2-145,2-1-5999,0 0 6592,4-6 0,-2 4 0,1-4 0</inkml:trace>
</inkml:ink>
</file>

<file path=ppt/ink/ink5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4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1 16632,'-32'32'151,"3"-3"-101,11-15-13,-1 1 8,1 1-40,0 3 46,1 0-46,1 2-5,1 1 0,0 0-11,1 0 8,2 1-2,0 0 2,2-1-31,1 0 31,2-1-33,1 0 28,1-2-29,2 1 37,0-2-33,2 0-12,0-1 11,1 0-2,0-2 27,3-1-61,0-1 65,2-1-32,0-2 35,1 0-7,0-2 1,1-1-45,0-1-9,0-2 0,0 0-184,1-1-224,1 0-65,1-2-154,1 0-344,1-1-642,2-4-562,2-2-1515,0-2 3752,0-6 0,-8 8 0,-1-2 0</inkml:trace>
</inkml:ink>
</file>

<file path=ppt/ink/ink5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4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14823,'32'44'123,"-1"-6"-50,-14-20-70,4 0-3,0-1 117,1 0-2,0-2-53,1 0 44,0-2-53,1 1 65,1-3-110,1 0 107,-1-1-112,1-2 75,-2-2-75,0 0 0,-3-2-3,-3-1-168,-3-1 42,-5 0 11,-2-1 17,-3-1 0,-3 0-644,0 0-266,-2-3-737,-2 0-974,-2-5 2719,-1 2 0,0 1 0,3 2 0</inkml:trace>
</inkml:ink>
</file>

<file path=ppt/ink/ink5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5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363 0 12406,'16'4'815,"-2"0"-364,-14-4 437,0 0-701,-40 36-89,21-19-16,-33 30 97,31-28 25,0 2-69,-1 0-21,1 0-7,-1 1-18,0-1-55,0 1-34,2-2 0,1-1-39,2-1 36,3-2 6,1-1-3,2-1 61,2-3 1,1-2 0,1-1-62,1-4-516,3-1-133,0-2-3574,2 0 891,4-6 3332,1 0 0,0 0 0,-1 1 0</inkml:trace>
</inkml:ink>
</file>

<file path=ppt/ink/ink5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5.5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1 15590,'4'43'87,"-1"-6"-87,-3-24 0,0-2-3,0 1 0,0-1 1,0 1 2,0-1 30,0-1 32,0-1 36,0-1 25,0-2 54,0 0-18,-1-3 26,-2 1 8,-3 0-16,-4-2-93,-2 1-84,-5-1-555,-4 0 18,-2-1-85,-1 0-165,-1-1-871,3 0-1629,1-3 3287,5 0 0,7 0 0,4 1 0</inkml:trace>
</inkml:ink>
</file>

<file path=ppt/ink/ink5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57 13361,'-10'-20'614,"2"4"-407,10 12 25,0 0 45,-1 1-27,1 0 10,-1 0-56,0 2-44,0-1-26,0 2-134,0 5 54,-1 2 86,-2 8-129,0 0 73,0 3-84,0 2-9,0 1 1,1 0 0,1-1-4,0 0 7,0 0 5,0-2-3,0 0 3,2-2-3,1-1 3,1-2 0,1-1 9,-1-2-1,-1-2 26,0-2-32,0-1 4,0-2 0,0-2 38,-1 0-7,0-1 8,0 0 16,1 0 18,-1 0-1,1 0-5,2-3-3,1-1-70,3-4-137,1 0-76,1-3 8,2 0-33,-1-2 34,0 1 86,-1 0 68,-2 1 47,-1 0 3,-1 2-5,-2 2-4,-1 1 1,-2 3-29,0 1-33,-1 1-789,-1 0 859,0 5 115,0 0-1,0 6 12,0 0-89,1 2-29,1 1 29,1 0-37,1-1 0,2 0 36,1-3 17,3 0 26,3-2 47,5-1 44,2-3-46,6-1-18,4-2-70,2-1 34,2-4 20,0-2 0,-2-4 8,-1-2-3,-4 1 22,-4-2 49,-3-1-7,-6-2 18,-4-1-71,-4-2 42,-4 1-80,-1-3-68,-6 1-34,-3-1 31,-7 0 3,-3 3-3,-1 3-111,0 4 16,1 5-51,0 2-134,3 4-27,2 0 55,1 1 76,1 4 36,1 2-697,-1 5-547,2 2-777,1 1-2072,2 0 4236,3-1 0,1-6 0,2-3 0</inkml:trace>
</inkml:ink>
</file>

<file path=ppt/ink/ink5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47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15820,'38'15'25,"-4"-3"-19,-22-8-6,1 1-54,2 0 54,1 2 0,0 1 9,1 0 24,1 4-21,2 1-10,1 2 40,1 2-33,0 1 33,0 1-39,0 1 5,-2 0 34,-2 0-31,-1 0-2,-2 0 61,-2 0 8,-2 1-33,-2-1 33,-2 0 12,-1-1 50,-4 0-25,-1-2 69,-1-2 119,-1 1-43,-3-1-111,-2 0-71,-2 1-42,0 0-27,0-1 27,-1-2-2,1 0 11,1-3 22,0-1 11,1-1 17,-2-2-8,0 0 8,-2-2-16,-2 1-1,-2-1-47,-2-2-31,-2 0-588,-2-2-238,0 0-319,-3-2-821,1-1-2215,0-3 4181,3-1 0,7 3 0,5 2 0</inkml:trace>
</inkml:ink>
</file>

<file path=ppt/ink/ink5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53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51 18838,'-21'3'-431,"2"0"425,14-3 1,0 0-4,0 0-2,1 0 3,0 0-34,-1 0 33,-1 0 7,0 0-4,0-1 6,0 1 0,0 0 34,1 0-26,1 0 37,0 0-37,2 0 23,1 0-213,1-1 112,0-1-216,0 1 43,1 0 103,1 1-9,0 0 18,-1 0 10,0 0 12,1 0 39,-1 0 23,0 0 47,1 0 61,0 0-24,1 0-29,0 0 54,0 0-54,1 0 0,0 0-2,1 0 0,0 0-6,-1 0 8,0 0 28,1 0-33,-1 0 31,2 0-26,0 0 62,2 0-39,0 0-31,0 0-3,2 0-2,-1 1-1,-1-1-30,0 0 33,0 0 3,0 1 0,0 0 5,0-1-2,1 1 3,0 0 5,1 0-3,2-1-5,3 0 48,2 1-49,3-1 1,1 0-3,0 0 0,1 0 0,-2 0 6,0 0-6,-2 0 3,-1 0-1,0 0-2,-1 0 0,0 0-5,0 0-40,0 0 37,0 1 2,0-1-2,0 1-1,-1 0-36,0 0 45,-2 1-2,-2-1-1,-2 0-3,0 0 1,-2 0-1,-1 0 6,1 0 8,-1 1-5,1-2-3,-1 1 3,1-1 0,0 0 2,-1 0 4,2 1-1,0 0-5,0-1-3,1 1-3,1 0-39,-1-1-11,1 1 17,-2-1-20,1 1 8,-2-1 48,-1 0 34,1 1-32,-2-1 35,1 1-37,1-1 3,0 0-1,0 0 4,1 0 2,0 0-5,1 0-3,0 0-5,2 0-4,-1 0 1,1 0-1,0 0 7,0 0 2,1 0 44,-1 0-44,0 0-2,1 0 2,-2 0 0,0 0 0,0 0-9,-1-1 1,0 0-29,-2 1-13,0-1 5,-1 1 37,-2-1-45,1 1-1,-1 0 12,1 0 34,-1 0-54,0 0 57,0 0-29,-1 0 26,1 0 5,-2 0 3,1 0 3,0 0 5,0 0 54,-1 0-20,0 0 3,1 0-9,-2 0-2,1 0 27,-1 0-41,1 0-398,-1 0 325,1 0 53,1 0 0,2 0-42,2 0 33,1-1 4,-2 1-49,0 0 18,-3-1 28,0 1-200,-3 0 91,2 0 117,-1 0 126,1 0-31,2 0-89,0 0 83,1 0-55,-1 0-23,0 0 42,-1 0-19,0 0 2,-1 0-2,0 0-29,-1 0 4,1 0-9,-1 0 5,1 0 32,0 0-37,2 0-3,0 0 3,1 0 36,0-1-36,1 0-42,1 0 40,1-1 2,-1 1 5,1 0-2,0-1 0,-1 1 5,-1-1 1,-1 1-4,1-1 4,-2 1 44,1 0-53,0-1 0,0 0-9,2 0 1,0-1-62,1 1 36,0 0-55,0 0 55,1 1 34,0-1-8,2 1-1,-1 0 4,0 0-57,0 1 59,-2 0 1,0 0-35,-1 0 29,-2 0-34,-1 0 31,-1 0 5,0 0 6,-1 0 0,1 0 0,0 0 8,0 0 1,0 0-6,1 0-3,-3 0 246,1 0-590,-1 0 344,3 0 36,2 0 59,3 0-86,2 0-9,1 0 53,0 0-17,-2 0-2,1 0-31,-3 0 5,0 0-8,0 0 34,-1 0-29,1 0 1,-1 0 5,2 0 37,-1 0-48,1-1 0,-1 0-6,-1 0 0,-2 0 1,-3 1-48,1 0-26,-1 0 71,0 0 8,2 0-28,2 0 19,2 0 9,3 0-25,2 0 25,0 0 9,2 0-4,0 0 65,-2 0-33,0-1 33,-4 1-9,0-1 1,-3 0 25,-1 1 11,-1-2 14,-2 1 870,-1 1-1088,-5-1 64,2 0-20,-5 0-16,4-1 0,-1 1-62,1-1-317,-1 0-10,0 1-43,0-1-165,-2 0-478,1 0-797,-3-1-1343,0 0 13123,-2-1-7373,37 15 1,-23-10-1,28 12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2.60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 2 14565,'-32'-2'2457,"43"12"1,-7-10-1,31 10 1</inkml:trace>
</inkml:ink>
</file>

<file path=ppt/ink/ink5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53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1 14938,'18'47'162,"1"-6"-125,0-24-29,3-1 37,1 0-37,1-1 1,0-1 27,1-2 17,-3-1 17,-1-1-64,-2-2-6,-3-1-9,-1-1 1,-2 0 0,-2-1 8,-1 0-6,-3-1-30,0 0 33,-3-1 3,0-1 5,-2 0 49,-1-1 7,-1 0 65,0 2 59,0-2 39,-1 1-3,-1 0 34,-4 2-53,-4 1-51,-6 3-28,-5 1-73,-4 2-5,-5 0-45,-2 0-53,-1 1-9,0-1-33,2 1-20,2 1-8,5-2-17,1 1-907,5-2-277,2 0-1609,2-2-1706,3-1 4639,-1-3 0,7-2 0,0-1 0</inkml:trace>
</inkml:ink>
</file>

<file path=ppt/ink/ink5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54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1 105 17357,'15'-51'846,"-4"10"-709,-13 37-34,0 1-16,1 0-34,0 2-923,1 0 310,-2 1 372,1 2 188,0 1 45,1 4 16,0 1-13,0 4-14,0 1 10,0 3 18,0 1 0,0 2-54,1-1 26,0 2-32,1-1 7,0 1 36,-1 0-45,1-1 0,0 0 5,1 0 4,0-2-4,-1 0 32,0-3-35,-1-2 1,1-2 31,-2-1-29,1-2 1,-1-1 2,1-2 37,-1-2-1548,0-1 318,1-5-638,-1-3-1198,0-5-1291,0-2 14142,0-1-7373,-1 35 1,1-19-1,0 29 1</inkml:trace>
</inkml:ink>
</file>

<file path=ppt/ink/ink5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8:57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5 14733,'0'51'37,"-1"-6"-29,0-26 54,-1-2 11,0 0-71,1-3-2,-1-1 54,0-2-49,0-1 40,1-3-9,0-2 34,1-2 1260,0-1-1285,0-7-42,0-1 3,0-6-6,0-1-70,0-2 33,0-2-41,0-1-45,0 1-54,3-1-2,1 1 11,2 2 45,2 2 33,0 3-8,-1 3-8,-1 2-29,-1 2 29,1 1-9,-2 1-11,1 1 9,0 0 38,-1 0-2,0 0 28,1 3 44,0 0-27,0 4 36,-1 0 106,1 3-44,-1 0 2,-1 1-2,0 1-26,-3-1-27,2 0 55,-2-2-22,1 1-5,-1-2-29,1-1-8,0-2 0,-1-1 0,2-2 81,-1-1 311,0-1-115,1 0-55,-2 0-54,3-1-168,-1-2-82,3-2-58,1-6 6,4-2 56,2-4-118,3-1-9,2-2 34,1 1 93,-1 3 33,-1 3 40,-3 4-7,-5 3-21,-2 3-40,-3 2-266,-2 1 328,0 0 11,0 1 90,2 2 44,0 1 54,1 3 19,0 1-101,0 1-16,0 1 8,1 1-45,0-1 0,0 1-50,0-1 33,-1 1-30,1-2-3,-1 0 5,0-1 29,0-1-35,-1-1 43,0-1-39,0 1 2,0-2 37,0 1 17,0 0-62,1-1-462,0 0-101,-2-1-210,1-1-653,0 0-691,-2-1 694,1-1 1,-2 0 0</inkml:trace>
</inkml:ink>
</file>

<file path=ppt/ink/ink5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2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15515,'3'46'-45,"1"-6"90,1-28-43,1 0 7,0-2-1,0 0 23,-1-1-31,2 0 0,-2 0 6,1-1 47,-2 1-53,1-1-6,-1 0 6,0 1 6,2 0-1,-1 1 7,1 1-10,0 0 4,0 0 64,1-1-17,-1 1 17,0 0-33,-1 0-29,0 1 34,0 0-42,0-1 0,1-1-3,0-2 3,1 1-3,0-2 3,0 0 40,0-1-40,0 0 0,-1-1-3,2 0 0,-2 0-5,2 0 5,-1 1 0,1 1 3,0 0 8,1 1 32,0-1-40,-1 1-3,1 0 3,-2-1 0,0 0 0,-1-2 89,-1-1-83,0 0 2,-2-1 46,-1 0 7,0-2-1615,-2 0 899,-2 0-345,0-1-585,-4 2-235,1-1-1237,-2 1 12887,2 0-7373,16-4 1,-9 2-1,12-4 1</inkml:trace>
</inkml:ink>
</file>

<file path=ppt/ink/ink5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3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418 0 13232,'-25'34'163,"4"-5"-65,10-21 76,0 2 13,-2 2-24,-2 2-49,-1 2-4,-2 2-29,0 1-8,-1 1-40,0 1 23,0 0-14,1-1-5,-1 0-7,2-1-30,0-2 0,2 0 0,0-2 0,2 0-33,2-2 24,1-1 1,1-1-28,1-2 27,1 1 4,0-1 2,1 0 3,1-1 0,0-1-11,2 0 11,0-2 5,1 0 4,0-1 35,-1-1 1,0 1-11,1-1-23,-2 1 23,2-1-32,0-1-2,0 0-5,1 1-1,0-2-36,1 1-4374,-1-1 2165,7 0 42,0-2 12039,6-2-7373,-22 4 1,11-3-1,-16 5 1</inkml:trace>
</inkml:ink>
</file>

<file path=ppt/ink/ink5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4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1 11574,'-39'40'1288,"5"-6"-1016,17-20-65,0-1-72,-1 1-25,2 1-57,-1-1 8,3-1-16,0 1-36,0-2-7,1 1 1,0-1-3,0 1-47,-1 1 44,0 0-45,0 1-22,0 0 59,0 1 8,0 1 3,1 1 0,0 0 3,2 0-6,1-1-25,1-1-8,1-2-1,2-1 37,0-2 0,2-2-2,2 0-7,1-3-2,0-2 11,1-1-3988,0-2 2484,1-7-724,2 0 2228,0-6 0,0 6 0,-1 1 0</inkml:trace>
</inkml:ink>
</file>

<file path=ppt/ink/ink5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4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1 14291,'-28'38'350,"1"-3"-280,10-16 3,1 1-28,0 1 8,2 0 0,-1 0 37,3 1-18,0 0 18,1 1-84,0 1-4,0 0 7,2 0-6,0 0 41,2 0-44,0-1 62,1-1-56,1 0 2,0-2 3,2 0 34,0-1-39,1-2-4,1-1-2,0-1-5,1-2 2,0-1-8,0-2 5,1 0 6,2-1 0,1 0 3,3 0 31,1 0-26,0-1 28,0 0-33,0 0 34,0-1-37,1-1-510,-1-1-81,1-1-324,0-1-315,0-2-414,1 0-1399,1-4 3043,1-1 0,-5 0 0,-2 1 0</inkml:trace>
</inkml:ink>
</file>

<file path=ppt/ink/ink5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5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15153,'18'44'3,"-3"-6"28,-6-27-25,-1 0-4,2 0 4,0 1 30,2-1-36,0 0 0,1 0 0,-1-1 3,1-1 6,-1 1-7,1-1 1,-1 0 6,0 0-7,-2-1 4,0-1 39,0-1-40,-2-1 32,2 0 16,-1-2-17,1 1 26,0-1-17,-1-1-40,1 1 1,-2-2-6,0 1 0,-4-1-45,1 0 0,-3 0-25,-1 1 37,1-1 33,-1 2 47,1-1-47,-1 1-571,2 1-28,-1 0-345,2 1-596,2 0-462,0-1-1352,2-1 13184,-2-2-7373,-23-17 1,14 12-1,-19-13 1</inkml:trace>
</inkml:ink>
</file>

<file path=ppt/ink/ink5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5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0 342 16131,'2'-43'-93,"2"5"93,8 23-5,2-2-1,1-1 0,2-1-2,0-1-20,2 0 28,-1-1 3,0 0-3,-1 1 0,-2 1-62,-1 1 26,-3 2 2,-2 4-39,-2 2-201,-3 3-90,-1 2-182,-2 3-7709,-1 1 8255,0 5 0,0-2 0,0 2 0</inkml:trace>
</inkml:ink>
</file>

<file path=ppt/ink/ink5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6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 14092,'11'39'107,"-3"-5"-35,-7-22 54,-1 0 54,0 0 7,-2 1 9,-2-1-8,-3 0-20,-2 0 36,-2-1-33,0-1-11,-2 0-54,1-2-19,-1 0-17,0-2-25,0-1-37,0 0-8,1-1-53,-3 0 2,2-2-509,-1 0 98,-1-1-58,3-1-225,0 0-583,3 0-850,1-3-1804,4-2 3982,1-4 0,1 3 0,2 2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38.8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1224 194 15148,'-82'-55'649,"14"11"-542,57 41-20,0 0 2,0 0-27,-1 1-54,-2 0-2,-1 1 2,-3 0-8,-4 1-5,-2 3 2,-5 4-50,-3 4-1,-3 6 21,-2 3 22,-1 3-31,0 3 42,0 1-37,2 0 37,2 0 45,4 1 0,2 0-45,3 0 5,2 1-5,1-1-8,3 2-37,0-2 45,2 2 0,2 0 9,1 1-9,1 0 2,0 0-4,1 0 2,0-2-37,3 0 34,1-2 3,1-2 6,1-3-6,2-2-53,0-4 19,2-3 31,0-3 3,2-3 0,0-3 79,0-2 540,0-1-533,2-4 46,-2 2 36,2-3-17,-2 2 26,0 1-57,-1-1-67,-2 2-16,-1 0-37,-2 0-45,-3 0-104,-2 2 26,-5 6-36,-5 5 52,-4 10 54,-4 6-6,-1 6-2,2 4-9,1 2 33,4 3 32,3-1-49,3 1 1,3-2 53,2-1-3,4-3 3,0-1 0,4-1 45,2-2-11,1 0 11,1-1-45,4 0 0,3-1 2,6-1-2,5 0 0,4-1 3,4-1 3,3 0-1,1-2-5,2-1 6,0-1 0,2-2-4,-2 0-2,3-1 34,-4-1-26,1-2-5,-2-1 6,-3-1-1,-1-1-5,-1-2 2,-4 1-2,-1-2 6,-2 1 35,-2-1-44,-2 1 9,-1 0-1,-3-1 45,-1 0-47,-2 1 44,-1 0-41,-1 1-6,0 2-3,-1 1 0,1 2 0,1 1-12,0 1-21,2 1 24,0-2-44,4 1 17,0-3 27,3 0-33,0-3 42,1 0-2,1 0-1,1-1 0,0 1-5,2 0-1,1-1 4,1 1-4,1 0 1,2-1-29,3 0 37,-1-2 0,3 0 0,0-2 0,0 0 0,-1-1 0,-1-1 3,-3 0-3,-2 0 0,-4 0-3,-2 2 3,-2 1 0,-1 1 6,-1 1 5,0 2-8,-2 1 3,1 2 36,-2 2-34,0 1 42,-1 1-50,0 0-2,-1 0 2,1 0 2,-2 0 1,0-2-3,0-1 3,-1-1-3,0 0-3,1-1-2,0-1-1,0-2 0,1 0-2,0-1-37,2-1 37,1-2-1,0 0 4,1 0-4,0-1 4,1-1-1,0-1 3,0 0 1,2-1-7,2 2 6,3 0-36,4 1 36,4 0-2,5-1-4,3 0 1,2 0 2,1 1 4,-2-2-7,-2 1-33,-5 0 39,-3 0 3,-5 0-5,-4 0-1,-4 0 6,-3-1 0,-3 0 3,-3-1 5,0-2 54,-4-1-54,2-1-8,-3-2-30,0 0 21,1 0 4,0 1 2,1 0 0,0 1 3,1 1-8,-1 0 2,2 1 0,0 0 1,1 1-4,1 0 7,-1 0-7,2 0 4,-2 0 2,3 0-34,0 2-7,3 0 38,0 0 3,5 0 0,0 0 6,4 1 0,0 0 5,2 0-8,0 0 6,-1-1 2,-2-1-5,-1 0-3,-4-1 0,-1 0 0,-4-2 6,-2 0 2,-3-1 26,0 1-26,-1 0-5,0 1 3,1 1 2,-1 1 0,2 1-2,-1 1 0,1 0-4,0 0-2,1-1-5,1 1-4,0 1 1,2 0-62,-1 2 64,2 1-5,0 2 6,2 1-1,1 4-30,1 1 36,2 2 5,2 2-2,2 0-3,2 2 0,2-2 0,4 0 0,2-2 0,1-2 6,2-2 2,0-2 28,-2-1-33,0-3-3,-3 0-11,0-1 11,-1-1-3,1 2 3,0-1 0,3 2-5,0 0 5,1 1 0,2 2-3,-1 1 0,2 1 0,-1 1 3,1 0-5,1 2-23,-1-1 28,0 0 2,0 0-2,-2-1-2,0 1-10,-2-2 7,-2 1-4,-2-2 9,-5 0 6,-2 1 47,-3-1-47,-3 1 64,-3 0 3,-3 0-12,-3 1 1,-3 1 8,-1 1 0,-1-1-17,0 1-11,-1-2-34,-1 1 1,-3 0-9,0 2 0,-1 2-37,1 3 35,1 2-4,0 1-2,2 0 2,0 1 3,1-2-2,0-2 5,1 0 0,0-3 0,0-1 2,0-1 4,0-2-3,0-1 5,0-1-2,0 0-3,-2-1 2,0 1-5,-1 0 9,-1 2-4,1 1-2,-2 1-3,2 0-34,0-1 26,1 0 8,2-1 3,0-2 0,0 0-1,0-2 4,0-2-3,-1-2 5,1 0 1,-2 0 35,1-1-35,-2 1-4,0 1-5,1-1-8,1 1-37,0 0-8,1 1 3,0 0 44,0 1 3,3 0 3,2 0 0,5 1 0,1 1 6,3-1-1,-1 1-5,2 0 6,0 0-3,0 1 0,0 1 5,2 1 28,0 0-33,3 1 0,1-2-3,2 1 8,2-2-5,2 1 0,3 0-3,0 1 6,4-1-1,1 0-2,1 1 3,3-2-1,1 1-5,2-1 0,2-1 0,1 0-3,-1 0 1,1 1-4,0 0-2,0 3 2,2 1-2,1 1-301,2 4 309,2 0 3,3 3 5,3 0 37,4 0-17,4-1-679,4-1 648,2-3-2,4-2 5,2-2 31,1-4-29,0-1 1,0-4 3,-1-1-1,-4-2-5,-2 0 3,-6-1-3,-3-1 0,-7 0 3,-4 0 0,-6 1-3,-4 0-3,-6 0-3,-2 1 4,-4 0 279,-2 0-310,-2 1 706,1 0-673,1 0 8,3 1 1,3-2 27,5 0-27,5-2-9,4-2-404,5-4 315,4-1-43,3-1-1355,4-2 1442,-1-4 37,0-3-448,-3-2 451,-4 1 5,-6 1-37,-6 1 37,-7 2 3,-5 1 6,-5 3-1,-1-1 90,-2 2-53,-1-2 8,1 0 1295,0-3-1339,-1-1 554,0-1-521,0-3-36,1-1 5,0-3-11,3-1-53,3-4-54,3-2 46,4-3 55,2-1-27,1 0 33,0 1 0,-2 1-3,-3 2-3,-2 2-36,-4 3 39,-2 2 1,-4 3-29,-1 2 28,-1 1 3,0-1 0,2 0-3,1-1-5,5-1 8,2 0 0,4-2 5,4-1-5,4-1-11,2-1 8,3-1 3,1 0-8,2-1 0,3 1-276,-1-1 275,3 1 4,0 1-32,0 1 21,1 1 16,2-1 5,0 0-5,1 1-3,-2 1 3,-5 2-8,-5 3-28,-7 3 27,-6 1 4,-7 3 5,-4 1 0,-5 1 8,-2-1 54,0 1 16,0-2 3,1 0 251,1-2-271,0-2-52,2-2-4,2-2-5,1-1 0,3-2-8,1 0-29,1-1 37,-1 1 0,0 1 48,-1 0-48,-1 1-6,1 1 6,2-1 0,0 0 34,1 0-31,2-2 8,1 0 23,-1-1-34,1 1-28,-2 1-26,-1 0 18,-2 2 30,0 2-27,-2 1-12,1 3 0,-3 1-16,-2 2-9,-2 0 25,-2 1 3,-4 0 39,-1 1 0,-2 1-5,-2 0-37,-3 2 45,-2 0 0,-1-2 3,0 0 5,-1-1 29,-1 0-1,1-1-33,0 1 2,-1 0-2,1 1 0,1 0 33,0-1-2,2 1 19,2 0-8,1 0 33,4-1-78,4 0-95,4-2-162,4-5-46,5-4 37,4-6 160,6-3 53,4-3-20,6-1 73,3 0 0,5 0-31,1 2 31,0 0-6,-2 4 4,-4 1 2,-6 3-6,-5 2 6,-6 2 0,-5 3 36,-4-1-27,-3 2 52,-3 0 29,-1-1-9,-3 0 42,0-2 40,-2 0 218,-2-1-110,-1-2-83,0-2-93,0-2-59,-1-3-36,3-2 0,0-2-44,2-3-26,3-3 61,2-2-22,3-1 31,0-1 0,0 0 6,-2 2 84,-2 2-4,-5 5 21,-4 3-37,-4 5 8,-3 2-41,-2 3 16,0 1-3,-1 1-39,1 1 15,-1 1-26,0 0-115,1 1-8,0-1-26,2 0 43,0 0 27,3-2 26,2-1 17,2-2 36,3-1 0,1-2 53,2-2-8,1-1-37,1-1 29,-1-3 7,1-2 26,-2-1-36,-2-4-28,-1-2-4,-2-1 4,-3 0 126,-2 1-62,-3 1 0,-2 3 28,0 1-90,-1 3 98,-1 0 43,-2 1-1,-1 0-86,-2 1-59,1-2-3,-1 0 0,3 1-9,1-3-36,1 0-16,1-2 19,0-1-28,2-2 61,2 0-2,3 0 6,0 3 2,0 1 3,0 2-34,-1 3 31,0 2-5,-1 3-37,-1 1-8,0 3-17,0 2 25,-1 2 40,0 2 5,-1 0 0,1 1 0,1 0-9,-1 0 4,1-1-1,0 0-47,1 0 2,0-1 7,1 0 38,0 0 6,0 0 45,-1 0 25,0 1-37,-1 0-27,0-1-6,2 0 0,0-1 34,-1-2-32,2 0 1,-2-1 62,1-2-4,0 1 1,-1-2 8,-1 0-28,0 0-42,0-1 0,-2 0 3,2 0-1,-2-1 4,1 0 30,0-1 6,0-2-36,0 0 0,-2-1 30,2-1-36,-3-2 0,1 0 0,-1-1 0,0 0 62,0-1-54,0 2 54,-1 0-60,-2 2 40,-2 1-33,-2 2 44,0 0-53,-1 2 45,-1 0-40,-1 1 4,0-3 41,-3 0-5,-2 0-39,-2-2 64,-1 1 86,0-1-2,0-1 20,0 1 61,0 0-142,0 0-7,-1 0-77,0-2 33,-3 2-39,1-1-6,-4-1 0,0 0-33,-3-1 2,-2-1 0,-2 1 34,-5-3-36,-2 1-6,-3-2 34,0 0-51,-2 1 59,3 0 8,0 1 54,3 1-62,2 1 0,1 1 0,3 0 31,1 0-29,1 1 4,2 0 30,0 1-36,1 0 3,0 0 0,0-1 28,0 0-31,-1 0-34,-1-1 31,-1-1-33,-1 1 33,-1-1-2,-1 1-1,1 0 0,0 0-27,1 0 33,1-1 3,0 1 41,4-1-38,0 1-12,4 1-36,1 0 42,1 1 9,-1 0 52,1 0-61,-1 1-5,-1 0-40,-1 1 39,-2 1 6,-2 0 34,-3 1-34,-2 0 0,0 0-50,0 0 44,-2 1 3,0 0 0,-2-1 1,0 0 2,-1 1 5,-1-2 29,0 1 27,1-1-52,1 0-1,1 0 34,1 0-39,3 0 5,3 0 1,2 1-6,3 0-3,5 1-40,2 2 40,4 0 3,0 1-3,3 1-3,0 1 3,0 0 3,0 1-3,0-1-31,1 1 26,-2-1 5,2-2 0,-1 1-51,0-3 51,-1 0 0,1-1 0,-1 0 6,1-3 0,-1 2 24,1 0-30,0-1-2,0 2-1,1-1 3,-1 2-3,0-1-3,-2 1 9,-1 0-6,-4 0 6,-2 0-6,-1 0 1,-1-1 2,-1 3 25,0 0-25,1 1-9,2 0 4,0 2-32,3 0 35,-1 2-40,3 0 36,-2 0-47,-1 0 53,-1 0-31,-3 2 28,-2-1 3,-3 2-42,-3 0 34,-3 2 5,-4 1 0,-5 0-47,-3 0 47,-5 2 0,-2 3 3,-4 2 34,1 0-29,1-1 1,5-1 56,7-3 33,5-1-45,8-1 20,5 0 9,6 0-37,2-3-34,2 0 45,0-4-50,0-1 39,0-2-34,0-2 23,0-2-31,-1-1-3,1-1 1,-3-1 2,1-2 95,-2 0 76,-2-1-26,0-1-75,-1 1 34,-1 1 58,-2 0 1,-3-1-79,-3 1-76,-3-1-2,-6 1-6,-4-1-6,-5 1-44,-5 0 50,-6 1-3401,-6 0 3359,-6 0 42,-7 1-1996,-7 0 1996,-5 1-147,-5 0 144,-4 1-149,46 8 0,0-1 134,-1 1 0,0 1 617,-2-1 0,0 1-620,-1 0 0,0 1 18,0-1 0,-1 2-161,1-1 1,0 1 161,2 1 1,0 0-8,-47-2-1012,8 1 1013,11 1-383,11 0 391,13 1 655,12 0-647,11 0 34,10 1 2302,7-1-2341,3 0 1832,4-2-1801,0 1 1412,-1-1-1413,0-1-27,-1 0-6,0-1-34,-1 1 1,-3-2-37,0 2 61,-4-1-33,-3 1 34,-3 0-42,-3 1-12,-2 0 12,-2 1 47,-1 0 3,-1 0 33,-1-2 9,0 0-42,0-1-5,-3-1-29,0 0 34,-4 0-8,-4 1-71,-4 1 29,-4 2-9,-4 1-398,-2 2 423,-1 2-3232,0 3 3260,3 3-1962,4 1 1965,6 2-3,8-2 6,8-2 0,6-1 188,7-2-146,4-1 36,3-1 2338,2 0-2349,0-2 3045,0 0-3104,-1 0 0,0 0 1,-2 0-9,0-3 0,-2-1-121,-2-2 18,-1-2 61,-3-1 42,1 0-121,-4-2-94,0-3 78,-3-1 137,-2-4 2,-3-2 7,0-4-9,-1 0 0,-1-1 0,-1 1-42,-1 2 33,-4 2 9,-2 1-5,-3 1 2,-2 1-67,0 2 62,-3 2 2,0 2 6,-1 3 6,-2 1-6,1 1 42,1 2-42,5 1-42,4 1-20,6 2-5,6 1-3,6 0 0,5 0 28,3 0-11,3 0 19,2 0-11,3 1-30,2 1-4,1 0 18,2-1 61,0 1 39,0-1 39,-2 1 45,-1 0-19,-3 0-37,-4 1-5,-3-1-29,-4-1-30,-3 0 3,-3-1 5,-3 0-5,-1 0 36,-1-1-37,0-2 65,1-1-61,0-3-4,2 0 4,0-2-7,-1-3-2,0-1-198,0-1 198,0-1 30,3 1-24,1 1-3,3 2-3,2 3-42,3 3-20,2 2-41,1 1 7,0 2 1,0 3 17,0 3 36,-3 5 36,-1 4 6,-1 3 3,0 2 0,1 1 39,0 0 3,0 0 33,2-2 17,0-1-8,2-3 17,0-2 8,2-3-17,0-1 0,1-2 17,-3-1-53,-1 1-54,-4 0-5,-4 1-8,-3 0 5,-2 2-5,-1-1-34,-1 1 33,1 0-35,1-1 2,1 1 36,1-1-2,2 0-54,2-1 3,2 0-19,3-1 8,3-1-34,2-1-520,3-2 58,2-1-405,4-1-298,1 0-834,2 1-748,0 0 763,1 3 2088,3-1 0,-3-1 0,3-1 0</inkml:trace>
</inkml:ink>
</file>

<file path=ppt/ink/ink5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7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12787,'-1'39'154,"1"-5"-123,4-25-26,2 1 54,3 0-56,1 0 70,0-1-68,3 1 32,0-1 21,0 1-52,2-1 22,-1 1-25,0-1 8,0 0 51,1-1-23,-2 0-34,0 0-5,-1-1 74,-2 1-29,-1-2-37,-1-1 57,-1-1-4,0-1 32,0 1-12,0-3 8,-1 0-35,-1 0-54,-1-1-350,-1 0-113,0 0-61,-1-1-165,0-1-545,0-1-864,1-3 2098,1 0 0,-2 1 0,-1 3 0</inkml:trace>
</inkml:ink>
</file>

<file path=ppt/ink/ink5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7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0 9928,'6'17'2327,"-1"-4"-1837,-5-13-193,0 0 39,-4 9-95,1-1-42,-5 10 8,0-2-53,-2 2-3,-2 2 28,-1 1-61,-2 1 5,2-1-33,-1 1-29,1 0-58,-1-1 39,0 0-36,1 0-1,0-2 49,1-1-18,2-3-36,0-2-3,3-2-33,1-3-37,3-1-25,0-2-188,2-2-755,1-2-1905,0 0 1058,4-4-1043,3-3 2931,3-3 0,-3 2 0,-3 2 0</inkml:trace>
</inkml:ink>
</file>

<file path=ppt/ink/ink5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08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14213,'45'5'8,"-6"0"0,-22 5 37,0 2 45,0 1 16,0 1-41,0 1-65,0 2 0,0 1 0,0 2-3,0 1 3,0 1 59,-1 1-57,-2-1 40,0 0 28,-3-2 3,-2 0 53,-2-1-11,-3-1 109,-2 1-11,-1-1 0,-2 2-9,-3-1-19,-4 1-34,-4-1-53,-4 0-11,-1-2-6,-2 0-19,1-2-9,-2-1-45,1-1-2,-1-2-6,-1 0 0,-1-1-37,-1 0-500,0 0-57,1-2-229,3-1-606,3-1-811,3-3-1707,3 0 3947,2-2 0,3-1 0,3 0 0</inkml:trace>
</inkml:ink>
</file>

<file path=ppt/ink/ink5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1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15470,'32'50'53,"-2"-6"-53,-12-23 11,1 1 42,1 0-47,1 0-3,1 0 50,1-2-19,-1-2-29,0-1 37,-1-2-5,-2 0-1,-2-4-30,-2-1 27,-2-3-33,-2-1 9,-2-1-4,-2 0-5,0 0 0,-1-1 0,-1 0 3,1 1 0,0-1 30,0 1-33,0 0 9,0 0-1,-1 0 23,0 1-28,1 0 30,-1-1-30,1 2 39,0-2-42,-1 1 0,0-1-470,1-1 246,-3 1-25,1-2 53,-1-1-126,0 0-73,0 0-154,0-1-118,1 0-212,1 0-311,2 0-129,1 0-451,2-1-290,0 0 2060,-1 0 0,-4 0 0,-1 0 0</inkml:trace>
</inkml:ink>
</file>

<file path=ppt/ink/ink5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2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0 14101,'-34'32'411,"3"-4"-366,12-15 36,-1 2 0,1 2-81,1 1-2,2 0-63,1 2 65,1 0-3,2 0 3,-1 1 0,1-1 0,0 0 62,0-1-51,0-1-8,1-1 33,1-1-2,1-2-31,1-1-3,0-3 8,2 0-8,-1-2-8,3 0-1,1-3-35,0 0-10,1-1-7,1-2-12,1 0-3506,0-1 1877,2 0-253,3-5 1955,1 0 0,0-1 0,-3 2 0</inkml:trace>
</inkml:ink>
</file>

<file path=ppt/ink/ink5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2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378 1 8545,'9'6'1204,"-2"-1"-711,-7-5 2761,0 0-3019,-36 32-64,21-17-98,-28 25 25,29-24 72,0-1-16,0 2-39,0-1-70,0 0 8,1 0 0,0 0 37,0-1-79,-1 2 34,1-1 53,-2 1-64,0 2 10,0 0-35,-1 1-6,1 0-1,0 0 7,2-1 27,0-1-36,2-1-53,2-3 17,1-2-1,2-1 29,1-3-29,2-1 37,1-2 3,0-1 34,2-2-4605,-1-1 3210,2-4-851,1-1 5485,0-3 1,1 2 0</inkml:trace>
</inkml:ink>
</file>

<file path=ppt/ink/ink5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3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11 14736,'-22'-8'429,"1"6"-287,8 14 1,-2 3-53,-2 3-37,-1 1-50,0 2 50,1 1-45,0 1-2,2 1 2,1-1 1,1 2 30,2-1-33,1 0-4,1 1-2,2-1 0,0 1 0,3-1-53,0 0 45,3-1 2,0-1 3,1-1 3,1-1 6,1-1-6,2 0 0,3-2 0,0 0 0,0-2 8,2-1-8,0-2 54,0 0-49,0-3-5,-2 0-325,0-3-111,0-1-91,-1-2-237,-2 0-374,0-1-424,-1 0-140,-1-2-471,0 0 2173,-1-4 0,0 2 0,-1-2 0</inkml:trace>
</inkml:ink>
</file>

<file path=ppt/ink/ink5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4.3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14742,'36'39'70,"-5"-6"-65,-19-23 35,1 0-40,2 2 0,0 0 0,1-1 0,-1 1 50,-1-2-42,-1 0 46,-2-1-46,-1-2 28,-3-2-36,-2 0 6,-2-2-3,-1-1 0,-1 0-3,-1-1-6,0 0 6,0 1 81,0-1-5919,0 1 15668,-1-1-7436,2-4 1,-2 2 0,2-3 0</inkml:trace>
</inkml:ink>
</file>

<file path=ppt/ink/ink5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4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0 14798,'-13'45'243,"-1"-6"-209,1-19 2,-1 1-36,0 0 3,1 1 42,0 0-39,0 0-4,0 0 43,0 0-39,0 0-6,0 0-53,2-2 50,0 0-6,3-2-27,0-1 28,3-1-48,0-3 53,1-2 3,2-2 0,1-2-3,0-2-3,1-1-38,0-2-6579,0-1 6623,3-7 0,-2 5 0,1-6 0</inkml:trace>
</inkml:ink>
</file>

<file path=ppt/ink/ink5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5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10925,'16'1'935,"-4"-1"-529,-12 0 835,0 0-1106,-5 27-18,3-16-108,-4 22 108,4-23 34,-1 1-61,1 0-79,-1 0-11,0 0 8,1 0 46,0 0-49,0-2 1,0 0 50,0-3 5,-1 0 57,0-1-12,-1-1 12,-1-2-65,-2 1-53,-2 0-215,-3 0-189,-2-1-63,0-1-158,-2-1-215,1 0-305,1-1-283,0-2-891,1-3 2319,1-2 0,5 3 0,3 1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1:40.83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144 1 17511,'-26'8'11,"5"-1"-5,17-7-6,-1 0 0,2 0-34,-1 0-19,1 0-9,1 0-16,-1 0-26,1 0-22,-1 0-5,1 1-9,1 0 33,-2 3-7,2-1 60,-2 2-16,2 0 9,0 1 16,0-1 37,1-1-26,0 0 26,0-3 1018,0 1-864,0-7-146,0 2-3,0-5 0,-1 1-2,-2-1 2,-2 2-39,-1-1-3,0 3 12,0 1-4,2 1-24,0 1-63,2 1 1,0 0-160,1 0 143,0 0 79,0 0 16,-2 2 0,2 2-16,-2 1-18,1 1 9,0 0 9,1-2 7,0-1-2517,1-2 1,0-1 0</inkml:trace>
</inkml:ink>
</file>

<file path=ppt/ink/ink5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5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0 13050,'23'11'106,"0"-2"-41,-7-3-12,1-2-17,1 0 63,0-2 47,0-1-65,-1-1 17,0 0-98,-2 0-36,-2 0 36,-3 0 36,-4 0 90,-2 0-56,-3 0 36,-1 2-61,-1 0 134,-3 3 37,-2 3-37,-4 2-89,-3 4-18,-4 1-10,-1 3-17,-1-1-45,-1 2 0,1-2 0,1 1-45,0 0 9,4 0-26,1-2-11,3 1 65,1-1-37,2-1-25,2 0 67,1 0 3,2-2-64,1-1-1,1-1 60,0-3 5,0-1-9,0-1 9,1-2 34,0 0 2,1-2 37,0-1 17,-1 0-12,1-1-22,0 0-14,1 0 59,1-1-39,4-1-54,2 0-5,5-3-3,3 0-6,3 0 6,3-1-8,0 1-45,0 0-1,-1 1 43,-2 1 6,-2 1 2,-2 1-6,-1 0-394,-1 1-358,-1-1-433,0 1-640,-1-2-1528,-2 1 3362,-2-2 0,-4 2 0,-2-1 0</inkml:trace>
</inkml:ink>
</file>

<file path=ppt/ink/ink5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6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13201,'44'31'207,"-1"0"1,30 20-82,-56-40-78,0 1-45,0 0 0,0 1-3,0 0 0,-1 2 0,-1 1 8,-1 2-2,-2 1 75,-1 2-8,-2 1 36,0 3-109,-1 1-45,-1 1 45,-2 1 50,-1 1-41,-2-1 2,-1-2 22,-1 0-24,0-3 52,0-3 49,0-2-4,0-3 12,-2-2-29,-1-3-10,-4-2-26,-1-1 11,-1-1-64,-2-1-252,-1-1-285,-3-1-310,-3-1-583,-3-1-1650,-2-1 3080,1 0 0,8 0 0,5 0 0</inkml:trace>
</inkml:ink>
</file>

<file path=ppt/ink/ink5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9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240 444 9430,'-44'-1'756,"6"1"-583,30 2-36,0 0 110,2-1 78,1 0-15,1 0-175,1-1-130,2 0 256,0 0 92,0 0-208,-1 0-10,0 0-35,0 0-100,0 0 3,-2 0 70,0 0-73,-1 0 0,-1 1-8,-1-1-29,1 2 37,0-1 0,1 1 42,0-1 137,3 0 48,-1 0 36,1 0-29,0-1-117,1 1-36,-1-1 9,0 1-9,-1-1-28,0 2-53,1-1-5,-1 0 5,0 0 0,0 1 64,1 0-11,0-2-16,0 2 483,1-2-262,1 1-17,-2 0-70,1 0-110,-2 0-8,1 1 29,-2 0-4,1 0-33,-1-1-37,2 0 29,0 0-37,0-1 16,1 1-360,1 0 344,5-3 73,-2 1 8,8-4-11,-1 0-25,3-1 16,1-3 29,2 0-3,3-1-42,0-3-1,5 0-38,1-3 56,4-2-51,3 0-6,2-2-2,1-1 3,0 1 2,0 0 45,-2 1-50,-2 2 42,-1 0-14,-1 0-31,-1 0-6,0 1-27,0-1-4,-1 2 32,-1 0-32,-2 2 34,-4 2 3,-2 1 82,-5 3-74,-2 1 54,-3 1-9,-2 0-48,0 1 57,-1 0-9,1 1 9,0-1-1,-1 0 1,0 0 0,-1 0-32,0-1-30,0 1-11,-2-1-59,2 1 67,-1 1 3,0 1 9,-1 0 44,0 1-19,0 0-309,-1 1 107,0 0 98,2 0 70,1-1 107,3-2-105,2 1 40,1-2-39,2 1 56,-2 0-6,-2 0 42,-3 2 29,-2 0 354,-2 1-626,-5 0-65,2 0-58,-3 1-57,2 0-302,0 2-20,-2 2-220,-1 1-593,-1 0-707,-2 2-2057,0-2 14057,-1 0-7373,36-24 1,-22 15-1,27-18 1</inkml:trace>
</inkml:ink>
</file>

<file path=ppt/ink/ink5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19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8 16467,'-35'-4'-12,"7"1"-94,28 3-681,0 0 807,4 2 50,1 1-9,5 3-24,1 1 24,3 1 1,4 1 8,4-1-34,5-1 9,2-2 8,4-1-8,1-2 17,2-1-59,-2-1 5,-2 0 98,-2 0-64,-2-1-42,-4-1 0,-4 0 3,-2 0 8,-5 0-5,-3 1 36,-4 1 39,-2 0-28,-2 0-277,-2 0 101,-3 3 123,1 1-1823,-4 7 1823,2-1 0,-2 4 11,-2 4 124,-5 8-82,3-4-45,-1 2 3,5-14-11,1 0-11,1-3-42,1 0-42,2-1 1159,0-1-1895,1-1-688,0 0-1309,1-2-1408,4-1 4236,1-1 0,-1 0 0,-2 0 0</inkml:trace>
</inkml:ink>
</file>

<file path=ppt/ink/ink5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21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83 17914,'-20'34'67,"3"-5"-67,11-20 0,0-1-5,1 0-1,1-2-2,1 0 5,-1-2-3,2 0-30,1-2 36,1 0 484,0-1-484,0-5-44,0 2-110,1-6 5,1 2 26,0-2 47,1-1 15,1-1-18,0-1-27,2-1 39,0 1 14,1 0 44,0 2-52,0 0-1,-1 2 9,0 0-17,1 2-25,-2 0-3,1 2 0,0-1-42,0 3 16,0 0 63,2 0 8,0 1 19,1 0-11,1 0 0,0 0 37,0 0-62,-1 1 62,0 0-46,-1 1-7,0 2 50,-1 1-31,-2 0-6,1 0 48,-2 1 8,0 1 37,1 1-36,-1 1-1,0 0 82,0 1-82,-1-2 34,0-1 3,0 0-45,-1-1 36,0-1-2,-1 0-31,1-2 5,-1 0-2,0-2 122,0 0-13,1-1-106,-1 0-9,0 0-6,1 0-64,-1 0-11,1-1 11,0-2-28,3-2-42,2-2 8,3-3 51,3-2-42,2-2-37,3-2 37,2 1 70,2 0 0,1 2 8,0 0 8,0 2-16,-2 1-36,0 2 86,-2 2-59,-2 1 54,-2 2-82,-2 1 54,-1 2 30,-1-1 3,0 1 3,0 0-2,1 0-7,-2 0-36,0 0 17,-3 0 28,-1 2 73,-2 0 50,-1 1 82,-2 2-26,1 0-3,-2 1 20,1 0 17,-1 2-11,0-1-43,0 2 1,0-1-65,0 1-95,-1-1-8,-1 0 5,0-1-42,1 0 45,0-2-3,1-1 3,0 1-33,0-1 22,-1 0 11,1-2 8,0 1-8,0-1-459,0 0-376,0 1-738,0 0-1639,0-2 1611,0 1 0,0-2 1</inkml:trace>
</inkml:ink>
</file>

<file path=ppt/ink/ink5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6.9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439 59 15436,'-8'-20'709,"-1"3"-603,3 14 79,-2 1 184,-3-2-24,-8 1-284,3 1-16,-7 0-39,11 2-6,-10 0-3,11 0-112,-12 4 28,-10 12 43,8-3-52,-21 15 60,25-12-79,-14 10 45,16-9-61,-9 12-99,2 6 185,10-10-103,-2 10 111,16-24-33,0 5 12,10 2 402,22-3-221,-5-1-25,18-12-19,-15-8-35,2-5 35,2-4-43,-1-3 23,-1-3-14,-2 0 33,-3-2-69,-3 0 52,-3-1 57,-3 1-110,-3 1 82,-2 0-31,-4 2-59,-1 1 0,-3 2 44,-1 2 35,0 4-18,-2 3-35,0 4-26,0 2-1302,0 2 1100,-3 6 202,0 1 95,-3 8-61,1 2-34,-1 2-9,0 3-61,1-1 17,3-2 53,-1-1-42,3-2 42,-1-1 0,1-1 3,0-2-3,1-1 3,2-2 22,2-2-25,3-1-3,2-2-403,3-1-67,3-3-233,5-1-375,3-5-602,6-3-299,1-6-1680,1-2 3662,-4 1 0,-12 6 0,-5 4 0</inkml:trace>
</inkml:ink>
</file>

<file path=ppt/ink/ink5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7.3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258 0 14845,'-45'4'177,"5"2"-177,20 3-9,-1 4-44,-2 3 0,1 2-56,2 2 39,1 1-11,4 0-9,2 1-25,4-1 6,2 1 36,5-2 68,1 0 5,1-3 5,4 0 32,2-3-37,6 0-171,1-2-106,2-1 50,1-2 101,-1-1 59,0-3 67,-1-1 39,-2-1-39,-2 0-11,-2-1-80,-2 1 91,-2-2 12,-2 0 131,-1 0 398,-1 0-390,-2 1-151,-1-1-31,-4 1 31,-3-1 78,-3 0-13,-1 0 7,0 0-63,1-1-9,1 0-37,1 0 1,1 0-9,0 0-162,0 0-412,2-1-241,2 0-299,1-2-653,3-1-1819,1-1 3631,2 0 0,0 1 0,0 2 0</inkml:trace>
</inkml:ink>
</file>

<file path=ppt/ink/ink5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7.8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232 27 10496,'-10'-9'2476,"2"2"-1969,8 7 946,0 0-1391,-9-5-62,3 4-9,-8-3 9,6 4 82,-1 0-21,-2 0-52,0 3-9,-1 0 0,0 2-37,1 2-16,-2 1-11,2 2 55,-2 3-80,1 2 19,1 1-28,2 1 33,2 0-24,4-1 44,1-1-25,1-2 67,1-1-33,3 0-1,1-2 37,3 1-3,2-2-33,0-1 36,0-1-143,1 0-64,-1-2-45,0 0 135,-2-2 114,-1 1 3,-2-2 101,-2 0 5,-1-1 333,-1 0-248,0 0-68,-1 0-123,-3 1-3,-3-2 3,-2 2 11,-2-1 51,-1 0 28,0 0-90,0-1 0,2 0 0,1 0-54,1 0-18,0-1-458,2-2-136,1 1-427,3-2-615,0 1-1397,2 0 3105,0-2 0,0 3 0,0 0 0</inkml:trace>
</inkml:ink>
</file>

<file path=ppt/ink/ink5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8.8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177 0 13689,'-24'9'31,"4"1"-25,12-3 38,0 2 99,-1 1-62,-1 1-69,-1 1-12,-1 1-12,0 1 10,-1 1-35,2 1-41,-1-1-31,3 1 103,1 0-84,3-1 54,2 0-154,2 0-262,0 0 18,1-2-11,3-1-107,2-2 253,4-2 80,3-1 65,1-3-3,0-1 99,1-2 55,2 0-6,0-1-80,3-2 89,2-3 33,0-2 12,1-3 28,-1-2 45,-2-1 19,-1 0 280,-3-1 48,-2 1-31,-3-1-9,-3 0-108,-4-1-110,-1 0-69,-2-1-130,-4 0 37,-1 1 98,-6 0 75,-1 2-10,-2 1 32,-2 3-131,-1 1-30,0 2 38,0 2-108,1 1-9,0 1-48,2 2-95,1 0-44,2 0-29,2 3-10,2 1 10,4 3 107,0 1-18,3 1 21,0-1 13,3 0 48,4-1-226,5-1 27,6-2-81,3-1 90,6-2-101,3-1-36,3 0 89,3 0 93,-1-1 145,1-1 39,-1-1-193,-1 0 17,-2-1 54,-2 1 18,-2 0 21,-2 1 55,-2-1 31,-1 1 3,-3 1-44,-1 0 35,-4 0 1,-4 1 8,-3 0 115,-3 0 296,-3 0-156,-1 0 4203,0 0-4189,-4 2-244,0 0-25,-6 2-5,-1 0-4,-2 1-27,0 2-26,-2 1 9,1 1 45,0 1 8,0 2 2,0 0-2,0 1 0,1 0-2,0-1-35,2 0-16,1-2-9,2-1-27,2 0-37,2-1 36,1 0 37,2-1 17,0-1-9,0-1 39,1-1 6,3 1 62,3-2-62,5 0-233,3-2-259,5 0-192,6-2-375,4-3-730,5-2-2254,2-4 3195,-4 0 0,-12 4 0,-9 2 0</inkml:trace>
</inkml:ink>
</file>

<file path=ppt/ink/ink5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9.1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97 0 14697,'-21'28'286,"2"-2"-222,14-6-11,-1 0-47,0 0 47,-2 1-47,1-2 30,0-1-30,0-2-6,2 0-502,2-3-393,1-2-487,2-2-790,0-4-2289,5-2 4461,0-2 0,1-1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13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15702,'3'37'17,"1"-5"-17,1-23 3,2 2-3,0 1-6,1 0-2,0 1-45,1-1 53,-2-1 0,1 1 0,0-1 19,7 9-10,-5-8 47,8 11-51,-11-14 9,7 6-8,-8-8-9,6 5 3,-6-6-11,7 6 8,-6-4-5,9 11 5,-8-9 6,8 7 8,-9-10 6,6 6-15,-8-7-2,8 5 6,-7-6 5,4 5 0,-4-5 29,3 6-35,-5-6 9,6 7-5,-5-7 2,4 6-3,-4-6 6,2 6-3,-3-5 31,5 11-36,-4-8 2,4 8 26,-6-9 8,4 5-34,-4-6 82,1 3-45,-2-6-31,0 3-14,-1-4 3,1 3 2,-1-2 9,2 6-5,-2-4 16,4 11-20,-2-9 1,2 10-6,-3-8-3,2 7 6,-1-8 11,2 6-6,-3-8 384,3 8-389,-3-7-3,3 7 0,-4-7-17,4 5 17,-3-4-14,6 10 17,-5-9-3,4 8 0,-4-11 0,1 6 0,-1-5-17,3 10 17,-3-8 17,2 9-11,-2-10-3,-1 4-1,0-7 4,1 6-6,-1-7-6,2 5 6,-2-5 12,2 6-12,-3-5 2,3 5-2,-2-6-2,1 2-4,-1-4 3,1 4 6,-1-4 42,3 3-40,-4-2 43,3 4-45,-3-3-3,2 4-3,-2-4 6,2 4-3,-2-5 0,2 5 0,-1-5-3,0 8 0,0-6 9,1 8-6,0-6-11,1 7-31,-1-6-48,4 8 84,-4-10 4,5 6 7,-5-8 48,3 6-44,-4-6 38,2 5-44,-3-6-3,2 3-3,-2-4-16,2 1-26,-2-3 95,1 0-10,-2 0-49,1 0 9,-1 1 6,0 0-3,0 1-3,0-2-3,1 1 3,-1 0-14,1-1 3,0 0 5,0 0 6,-1 1 6,1 0 2,0 0 3,-1 1-5,2 0 5,-1 3-11,0-4 0,1 2 3,-2-4-118,1 1-28,1-3 143,-2 2 37,3-2 41,-3 0 37,0 1-37,0 0-67,1-2 26,0 1 8,0 0-45,0 0-132,0 1 87,0-1 0,-1 1 37,2-2 0,0-1 8,0 0 201,3-5-114,-2 5 101,0-4-99,-3 5 163,0-2-148,0 2 114,-1 1-86,-1 1 414,-3 0-339,1 1-8,-8-1-199,4 0-3,-6 1-8,7 0-118,-2 0 70,4 0-64,-5 2 56,5 0-65,-6 5 90,6-3-182,-2 4 135,4-3-74,0 3 93,3-3 17,0 4 47,0-2-8,0 5-30,1-4-68,3 4 58,-1-8 4,5 5 44,-3-6-44,10 3 47,-7-4-2,12 1 5,-10-3 58,11-1 4,-8-1 16,16-9-78,-14 3-58,11-11 58,-16 10 238,0-6-84,-6 7 0,-2-8-149,-4 7 1,-5-11-40,-1 9-8,-15-13 42,11 14 104,-10-6-71,13 13 96,-4 0-120,5 3-54,-9 4 39,5 0 1,-14 15-4,12-6-2,-11 15 11,15-12-6,-5 19-2,10-16-115,-1 12 61,6-18-67,0 2 76,2-9-146,6 2 138,-1-6 52,11 1 12,-6-5 8,27-16-89,-17 3-70,26-22 148,-27 16 207,8-10 28,-19 17 249,-1-3-352,-7 11 100,-6-1-170,0 6-62,-9-1-3,4 2-2,-7 0-57,6 3-103,-10 4 61,11-1 54,-5 4-29,11-6-215,-2 2 196,4-3-58,0 1 77,1-2-181,0 0-146,0 0-784,1-1-6,3 0-6678,17-6 17704,-7 0-7373,-24 4 1,9-2-1,-28 9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3:32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24575,'0'0'0</inkml:trace>
</inkml:ink>
</file>

<file path=ppt/ink/ink5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9.60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273 10 10270,'4'0'2080,"-1"1"922,-3-1-2876,-12-5-126,3 4-95,-13-4 89,6 6 4,-2 2-43,-3 2 42,0 5 3,-1 2-53,-1 2 19,1 3-30,1 1 58,1 0-92,3-1 20,3-1-31,4-1 2,3-2 99,4 0-57,1-1-5,2-2 70,4-1-8,2-2-272,7-2-115,4-2-89,6-2-113,4-4 17,4-3 1,3-4 150,1-3 356,0-3 73,-4 0 121,-4-2-4,-5 0 65,-5 1 62,-5 1 453,-4 1-100,-3 2 0,-3 3-158,-1 2-44,-1 4-101,0 1-490,0 2-118,-1 0 158,0 3 153,-1 3-31,0 3-30,0 3 11,0 1 44,2 0 7,0-1-1,2 0 3,2-3-992,4 0-386,3-4-722,2 0 11930,0-3-8365,-31-44 0,17 32 0,-23-32 0</inkml:trace>
</inkml:ink>
</file>

<file path=ppt/ink/ink5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39.85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12406,'75'4'-6543,"-9"1"6543,-39-2 0,-10-2 0,-7 0 0</inkml:trace>
</inkml:ink>
</file>

<file path=ppt/ink/ink5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40.1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286 1 15414,'-42'47'1,"0"1"0,3-4 0,7-4 1,12-3 4,2-1-6,1 0-34,1-2-2,2 0 30,1-3 1,4-1 2,0-4-3,3-2-2,2-4 2,1-3-47,2-3 8,0-4 1,1-2-10,0-2 21,0-3-183,2-1-265,2-2-222,3 0-325,5-2-588,3-4-1330,2-5 2946,1-1 0,-8 3 0,-3 4 0</inkml:trace>
</inkml:ink>
</file>

<file path=ppt/ink/ink5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40.5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49 11023,'9'2'1207,"-2"-1"-555,-7-1 763,0 0-1379,68 7-28,-36-6 57,53 6-62,-53-9 50,-2-1-8,0-2-37,-2 0-5,-1-1 2,-1 0 32,-2-1-37,-1 0 3,-2 1 50,-4 0-17,-2 1 9,-4 1-39,-3 2-6,-3 0 5,-3 2 1675,-1 0-1713,-2 2-4,1 1 37,-2 3 132,-1 3-17,-2 2-1,-1 4 35,-2 2-34,-1 1-9,0 2-42,0-1-64,-1 2-30,1-1 18,2-1-41,1 0 20,2-1-21,2-3-16,1-2-53,1-2-370,5-3-305,3-2-246,8-3-1113,5-2-1858,6-6 4015,2-1 0,-12-1 0,-5 2 0</inkml:trace>
</inkml:ink>
</file>

<file path=ppt/ink/ink5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41.2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79 11 15478,'-42'65'171,"9"-11"-205,30-41 26,3-1-23,-1-1 31,1-2 37,4 0 24,2-1-8,6 0 45,2-3-61,2 0 24,3-2-24,1-2-37,1-1 0,-1 0-143,-2 0 107,-1-1 30,-3-1-92,-2-2 50,-1-1 48,-2-2 90,-1 0 61,-1-1-53,-2-2-28,-2 1-17,-1-3-44,-2 2 61,0-2-62,0 1 1,-1 0 33,-1 2-31,-2 1 39,0 2-11,1 2-39,-1 2-61,2 1 52,0 0-1438,0 1 1447,8 1 123,3 2-14,7 1-47,5 2 36,4 1-98,5-1 81,2 0-47,4-1 10,1-2-44,3-1-159,4-2-135,1 0-65,3-4 63,-2-1 72,-4-3 98,-6 0 126,-8-1 296,-9 2-27,-9-1-115,-6 1-47,-3-1 7,-6-1 183,-2 0 95,-4 0-56,-1 0-36,1 2 19,0 2-117,1 2-132,-1 2-70,-1 0 2,-1 1-2,-1 0 70,-2 3 90,0 2-9,-3 3-2,1 4 7,-1 2-24,1 2-54,-1 2-78,4 2-2,2 0-52,3-1 21,2 1-37,4-3 25,1 0-5,3-3 5,2 0 11,3-2-36,4-1-53,6-2-319,1-3-79,3-1-98,1-3-229,3-1-626,2-2-1404,0-4-1456,0-2 4334,-3-4 0,-10 5 0,-5 2 0</inkml:trace>
</inkml:ink>
</file>

<file path=ppt/ink/ink5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41.5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11432,'0'0'0</inkml:trace>
</inkml:ink>
</file>

<file path=ppt/ink/ink5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5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39 16234,'16'-20'185,"-3"4"-90,-12 14 70,-1 1-324,-1 6 159,0-1 106,-2 5-69,0 0-37,0 2-45,-1 2 0,0-1 37,0 2 2,1-1 6,0 1 0,-1-1 31,2 3 39,-2 0 103,0 1-75,0 1-53,-1 0-14,2-1-31,-1 1 0,0-2 36,0 0-27,1-1 47,-1-2-56,1-2 5,-1-1 4,2-1-1,-2-2 1,2-1-9,1-1 0,-1-1 5,2 0-5,-2-1-45,2 0-19,-1-1 14,1 0 5,-1 0 36,1 0 4,0 0 5,0-1 529,0 1-633,0-1-27,0 0 131,0 2 45,-1 1 86,-1 1-89,0 2-33,0 1-1,0-1-5,1 0-3,0-2 0,0-1-3,0-2 0,1 1-912,-1-2 394,3-8-316,3 1-163,3-9-389,3 0-499,2-2-326,2-1 12044,-1 2-8140,-42 56 0,25-34 0,-34 43 1</inkml:trace>
</inkml:ink>
</file>

<file path=ppt/ink/ink5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58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26 15019,'-42'12'126,"8"-1"-118,27-9 37,3 0-36,0 0-7,2-1-500,1 0 322,5-1 176,-2 0 109,7 1-11,-2-1-17,2 0-78,2 0 33,2-1 6,2 0-39,3-1 56,1-1-59,4 0 73,2-1-40,2-1-2,2 0-31,1-1 0,0 1-6,-1-1 6,-4 1-36,-3 1 36,-6 1 0,-3 1-3,-4 0-42,-3 1-27,-3 1 38,-2 0-635,0 0 129,-5 0-282,0 0-382,-3 1-534,0-1-1723,0 2 13291,0-2-7373,22-1 1,-13 1-1,17-2 1</inkml:trace>
</inkml:ink>
</file>

<file path=ppt/ink/ink5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09:58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 14445,'31'-6'266,"0"2"-210,-6 5-56,2-1 62,1 0-62,0 0 0,-1 0-37,-3 0 37,-2 0-53,-2 0 14,-3 0 39,-3 0 3,-1 1-3,-2 0-331,0 2-397,1-2-266,-2 1-339,0 1-342,-2 0-1880,-2 0 3555,-3 1 0,-2-2 0,-1-1 0</inkml:trace>
</inkml:ink>
</file>

<file path=ppt/ink/ink5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0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12 15254,'-17'-6'658,"3"2"-465,14 3-991,0 0 692,2 2 106,1 2 123,4 2-42,1 1-75,2 3-3,2 0 33,1 2-27,0 0 63,1 1-38,1 0-28,-2 1-6,2 0 11,-2-1-3,1 3 1,-1-1 61,2 2-70,0 1 0,1-1 53,-1 2-17,0-2-30,0 1 55,-1 0-16,-1 0-36,-1 0 52,0 0-61,1 1 0,0-2-3,0 0 3,0-2 26,1 0-24,0-2-2,0-1 3,-1-2-3,-1-1 34,-1-1-26,-2-1-2,-2-2-1,-2 0 1,-1-2 47,-2 0 510,-1-1-1019,-6-1 30,-1-1 26,-4-1-74,1-1-44,1 0-181,0 0-260,3 2-402,2 0-293,1 0-2191,2 1 13675,4 0-7373,17 7 1,-12-5-1,11 4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5:55.5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8671,'0'0'0</inkml:trace>
</inkml:ink>
</file>

<file path=ppt/ink/ink5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06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433 0 14143,'-32'48'0,"1"-6"84,11-24 14,-2 2-9,1 1 37,-2 2-56,0 1-17,-2 0-8,0 0-8,0-1-32,-1 0-5,1-1 0,2-1-61,2-3 24,4-1 29,2-1-54,3-2 51,2-1 3,2-1-37,1-1 0,2-2-8,0 0 44,2-1-27,0-1 28,1-3-37,0 0-36,1-3-2675,1 0 2081,0-6 76,0 0-129,0-3-193,0 0-440,0-1 11191,0 0-7373,0 28 1,0-18-1,0 23 1</inkml:trace>
</inkml:ink>
</file>

<file path=ppt/ink/ink5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07.4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367 1 14036,'-27'35'244,"2"-5"-199,12-18 16,0 1 48,0 0-55,-1 2 35,-1 0-44,0 1-42,-1 2 0,0-1-3,-2 1 2,1-1-2,0 0-8,1-1 0,0-1-29,2-2 29,2-1-45,1-1 41,1 0 10,2-1-1,1 0 3,0-1 0,2-2 36,-1 0 1,1 0-1,0-2-36,0 1-11,0-1-59,1 0-658,1 0-211,-1-1-447,2 0-672,1 0-1685,0-2 3743,0-1 0,1-1 0</inkml:trace>
</inkml:ink>
</file>

<file path=ppt/ink/ink5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08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0 15198,'-25'34'160,"2"-4"-155,6-14-5,0 2 37,0 2-37,-1 2-6,0 2 3,-1 2-41,0 2-1,1-1 42,1 0 0,2-1 3,2-1-8,2-2-65,2-1 67,2-2-38,3-1 44,0-2-9,3 0-44,-1-3 53,2 0-28,0-3 25,3 0 6,1-1 3,2-1 5,3 0 50,1-1-7,2-1-54,1-2-490,2-1-157,1-2-309,1-1-446,1-1-253,1-1-1453,-2-2 3108,-2-2 0,-7 1 0,-3 2 0</inkml:trace>
</inkml:ink>
</file>

<file path=ppt/ink/ink5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11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15277,'41'28'42,"-5"-3"-42,-24-16 0,1 1 53,1-1-48,1 1 4,1-1 33,1-1-34,-1 0-5,0-1-3,-1 0-6,-1-1-38,-1 0 41,-2 0 3,0-2-3,-2 2 3,0-2 0,-2 1-62,1 1 60,-1 0 4,-1-1-4,-1 1 4,-1-2-2,0 0 9,-1-1 2,0 1-11,0-1 6,-1 2 2,0-2-8,-1 0 0,1 0 8,-1 0-2,0 0-6,0-1-2333,-1-1 821,-2-4-344,-1-2-1669,-2-4 13355,0 1-7373,11 18 1,-6-9-1,10 14 1</inkml:trace>
</inkml:ink>
</file>

<file path=ppt/ink/ink5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12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1 285 14610,'27'-25'53,"-2"2"-41,-13 12-4,3 0 0,1-1 29,2-1-37,1-1 5,1 0 32,2 0-1,1 0-30,0 0-1,1 0 40,-1 1-42,-1 1-3,-2 0 0,0 1 8,-2 1-5,-2 1 6,0 0 27,-3 1 0,-1 2-30,-3 0 64,-3 1 20,-2 2-18,-2 2-872,-2 0 150,-4 1-415,0 1-304,-6 1-515,-1 3-1809,1 1 3693,-7 3 0,10-5 0,-2 0 0</inkml:trace>
</inkml:ink>
</file>

<file path=ppt/ink/ink5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12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1 14577,'17'40'151,"-4"-5"-62,-13-25-80,0 1 64,0-1 25,0 0 16,-2-2 12,-2 0-11,-2-2 0,-1 0 3,0-1-23,-1-2-6,-1 0-19,-2-1-67,-1-2-3,-1 1-33,-3-1-74,-1 0-285,0 0-151,0-2-400,1 0-657,2-1-444,1-1-1403,2 0 3447,2 0 0,5 2 0,1 1 0</inkml:trace>
</inkml:ink>
</file>

<file path=ppt/ink/ink5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13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9682,'9'13'2111,"-2"-2"-1576,-7-11 1798,0 0-2163,-3-2-52,2 1-62,-3-1-56,9 3 188,-1 2-144,5 2-10,-1 1-26,1 2 4,2 0 41,1 1-48,0-1 32,2-1-4,0 1-27,2-1 5,0-1 51,1 0-62,1-1-3,-1 1 0,0 0 3,-1-1 0,-2 1-3,-1-1 1,-2-1-267,-1 1-185,-2-1 51,-1-1-190,-1 0-175,-2-1-282,-1 0-294,0-1-661,-1-1 2005,-2 0 0,1 0 0</inkml:trace>
</inkml:ink>
</file>

<file path=ppt/ink/ink5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13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0 14311,'-28'46'392,"2"-7"-266,14-24 8,-1 1-28,0 1-27,0-1-76,0 0 55,1 0-52,0 0 47,0-1-44,1 1 44,0-2-45,1 0 23,0-2-31,2-1-8,1-2 2,2-1 6,1-4 0,1-1-3,2-1-3651,0-1 1680,3-6-1935,4-1 3909,1-4 0,-1 4 0,-3 2 0</inkml:trace>
</inkml:ink>
</file>

<file path=ppt/ink/ink5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14.6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73 14252,'-14'-39'806,"2"8"-638,12 29-616,0 2 457,4-1 161,2 1-108,7 0-62,1 0 6,2 1 66,1 2 26,1 0-92,-1 3 56,0 1-62,-1 0 2,1 3-2,0 1 0,1 1-42,-1 2 42,1 2 0,1-1 3,-1 2-3,0 0 0,0 1-3,-1 0 3,-1 0 3,-1 0-3,-2 0 45,-3-2 0,-2 0 8,-3-1 45,-2-1-8,-2 1 52,-1 0 35,-4 1-34,0 0-29,-5 1-7,0 0-20,-2 2 19,-1-2-36,-2 0-17,-2 0-16,-2-1 5,0 0-40,-2-1 35,-1-1-37,1-1-647,-1-1-224,0-1-590,-1-1-1872,1-1 3333,1-1 0,9-4 0,4-2 0</inkml:trace>
</inkml:ink>
</file>

<file path=ppt/ink/ink5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21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89 15593,'20'-27'-42,"-3"6"45,-10 21 5,0 0 1,0-1 35,1 1 1,0-1-42,1 1 3,1-1-6,0 1 2,1-2-2,0 1-2,1-1-7,0 0-44,-1 1 8,1-1 37,-2 2-1,-1 0 9,0 0 0,1 0 3,0 0 3,2 0-3,1 0 5,1 0 45,1 0-50,0 0 0,-1 0 2,0 0 4,-2 0-9,0 0 0,-2 0-11,-1 0 8,-1 0 3,1 0-9,-2 0 4,-1 0-1,0 0 6,-1 0 37,0-1 5,1 1-31,0-1-3,1 0 1,-1 0 35,-1 0-41,-1 1-3,-1-1-5,-1 1-147,-1-1 116,0 1-9,1 0 45,0 0 109,1 0-55,1 0-54,0 0-9,1-1 9,0 0-3,-1 1-33,0-1 25,-1 1-31,0 0 31,-1 0-59,-1 0-56,0 0 126,1 0 53,1 0 11,0 0-19,3 0 0,-1 0 33,2 0-16,0 0-54,1 0-2,0 0-6,-2 0-42,1 0-3,-3 0-8,-1 0 5,0 0 48,0 0 115,0 0-45,3 0-34,-1 0-27,2 0-1,1 0-2,-2 0 30,1 0 1,0-1-32,0 1-5,0-1-8,1 0 8,1-1-3,1 1-5,0-1-1,0 1-44,2-1 53,-2 1 0,1 0-8,-1 0-26,-1-1-11,-2 2 45,-1-1 0,0 1 0,-1-1 0,-1 1-3,-1 0 1,1 0-7,-2 0-2,1 0 5,0 0 6,0 0 45,1 0-39,1 0-1,-1 0-5,1 0 0,-2 0-78,1 0-3,-1 0 2,0 0-10,-1 0 61,0 0 28,1 0 64,-1 1-22,2-1-33,-1 1-9,1-1 2,-1 0-2,0 0 3,-1 0 3,0 0 55,-1 0-7,0 0-10,0 0 10,2 0 24,-1 0-25,1 0-44,0 0-9,2 0 0,-1 0-65,0 0-5,0 0 3,-2 0 64,1 0-2,1 0-1,-1 0 6,1 0-6,2 0 6,-2 0 37,1 0-32,-2 0 32,1 0 8,-2 0 25,0 0-600,-2 0 530,3 2 34,-1 0-31,2 1 8,1-1 23,1 1-26,-1 0 0,1 0 62,0 0-33,-1 0-32,1-1 4,0 0-6,1 0 5,0-1-5,0 0 2,1 1 37,-1-1 3,0 1-42,1-2 33,-1 1 9,1 0-45,-1-1 0,0 0-33,1 0 27,-2 0-2,1 1-37,-2-1 8,-1 0 29,0 0 0,0 0 2,-1 1 6,0-1 42,0 1-34,-1-1-5,1 0-3,-2 0-8,1 0-51,0 1 56,0-1 3,2 2-3,1-1-2,1 0-1,1 1 1,-1 0-1,0 0-2,-1-1 2,0 1 6,-2-2 8,0 1 29,-1-1 114,-2 0-347,1 2-358,-1-1-323,0 1 264,0-1-706,0 0-53,-1 1-605,0-1-1072,-1 1 12879,-1-2-7373,6-4 1,-4 4-1,6-4 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5:55.89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1 169 13201,'42'-43'84,"0"0"0,26-26-75,-68 67-5730,0 2 4862,0-2-18,4 0 4153,0-2 1,5 0 0</inkml:trace>
</inkml:ink>
</file>

<file path=ppt/ink/ink5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22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13994,'30'25'68,"-3"-3"-105,-11-13-33,1 1 67,0 0-2,0 0 2,0 0 3,1 1 109,0 0-109,0-1 0,-1 0-3,1-1-5,-1 0-26,-1 0 34,-2 0-11,-1-1 11,-2 0-5,-2-2-37,0 0 42,-3-1 0,-1 0 56,-3-1 95,-1 1-62,-1-2 20,0 1-2,0-1 27,0 0 9,0 0 36,0 1 79,-2 0 109,-3 2-101,-5 0-107,-2 2-36,-4 1-16,-4 1-37,-2 0-25,-4 2-3,0-2-42,0 2-37,2-2-8,1 0-8,3 0-34,1-1-2,3-1 2,2 1 6,2-2-26,1 2 18,3-2-802,0 0-94,4 0-570,-1-2-581,4-2-1773,0-1 3909,1-1 0,0-1 0</inkml:trace>
</inkml:ink>
</file>

<file path=ppt/ink/ink5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37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1 116 15809,'41'20'176,"-5"-4"-170,-23-15 47,-1 0-50,0-1-3,-1 0 8,-1 0 0,-1 0-8,0-2-126,-1 1-50,0-2 78,-1 0 28,0 0 64,-2-1 1,1 0-1,-2-1-53,1-1 59,-1 0 54,1-2 10,-1 0-58,1 0-6,-1-1-48,-1-1 42,1 1-30,0-2 36,-1 1 6,0 0 92,0 3-20,-2-1-5,0 3-20,-1 2-45,0 0 29,0 2 24,0 0 287,0-1-393,-2 1 39,-1 0 6,-2 1-45,-1 0 45,-2-1 0,-1 1-53,-1-1 0,-1 1-25,1 0 8,0 0 25,0 0 39,0 2-39,1 0 9,0 2 33,-1 1 3,0 0 0,0 0-3,1 1 3,-1 0 9,2 1-9,0-1 5,1 0 7,1 1-7,-1 0 4,2 1-9,-1-1 2,0 2-2,0 0 0,0-1 0,1 1 0,0 0-44,1-1-18,1 0 17,1 0 0,0 0-25,2-2 65,-1 0-1,1-1-47,0 1-11,0-1 64,1 1 2,2 0-2,3 1 48,2 0-45,1 1-3,1 0 11,0-1 23,3 0-32,-2 0 1,3 0 3,1-2-1,2 0-5,1 0-187,3-3-152,1 0-89,2-2-199,0 0-349,0-4-365,-1-2-95,-2-3-751,-1-3 2187,-5 1 0,-6 4 0,-5 2 0</inkml:trace>
</inkml:ink>
</file>

<file path=ppt/ink/ink5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39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0 13871,'2'45'308,"-2"-6"-193,-5-23 56,0 0-73,0 2-65,-2 0-30,0 1 3,0 0 2,1-1 56,0 0-58,0-2 47,2-1-16,-1-2-37,1-2-983,0-1-356,1-2-876,1-2-2287,1-2 4502,1-2 0,0-1 0,0-1 0</inkml:trace>
</inkml:ink>
</file>

<file path=ppt/ink/ink5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3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16203,'30'40'0,"-4"-6"6,-16-22-6,0 0 36,0-2-36,1 1 0,0-2-2,-1 1 2,1 0-9,-1 1-27,1-1 30,1 2-2,0 0 8,2 0 0,-1 1 0,2 1 0,0-1 0,-1 1 0,0-2 5,0 1-5,-1-1-33,-2 1 33,2 0 8,-4 0 3,2 1 31,-2 0 28,-1 0-33,0 0-34,-1-2-3,-1 0 2,0-3 1,-2-1-3,0-1 0,-1-2-3,-1-1-25,0-2 28,-1 0-53,0-2-132,-1 2 185,1 0 185,1 1-98,0 1-51,1 2-5,1 0-28,0 1-3,0-1 8,0-1-8,-1-1-8,-1-1-628,0-1 264,0-1-997,-2 0-264,1-6-512,0-2-1699,0-8 3844,-1 1 0,0 5 0,0 2 0</inkml:trace>
</inkml:ink>
</file>

<file path=ppt/ink/ink5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4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557 0 11602,'-45'31'399,"0"0"0,-32 20-65,58-33-26,-2-1-20,0 0-32,-3 0-41,1 0-52,-2 1-49,0 0-13,-1 1-39,1-1-57,1-1-5,0 0 0,2-1-45,1-2 9,2-1 28,4-1-46,1 0 49,2-2-76,3-1 28,2 0-12,2-1 12,1-1-65,2 1-232,0-2-420,2-1-82,0-1 26,1-1-204,3-2-546,4 0-706,6-1 2282,0-1 0,-5 1 0,-2 0 0</inkml:trace>
</inkml:ink>
</file>

<file path=ppt/ink/ink5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5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386 0 13145,'-30'26'306,"0"-3"-295,10-9 115,0 0-19,-1 2-46,3 1-61,-2 0 0,3 0-44,1 0 7,2-1-5,2-1 42,0 1 3,0-2 95,-1 2-90,0-2-8,0 1-2,1 0-35,0-1 37,1 0 17,0-1-14,2-1 0,0-1 2,1-1-5,-1 0-39,3-2-701,0 0-164,1-1-205,2-1-249,1-1-857,0 0 2215,2-3 0,0 0 0,0-2 0</inkml:trace>
</inkml:ink>
</file>

<file path=ppt/ink/ink5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5.7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0 16741,'-27'12'-8,"1"0"2,6 2 6,-1 2 6,-2 4-1,1 3 1,-1 3-6,2 2-53,0 1-17,3-1 33,2 1-33,3 0 67,3-1-5,3 1-28,2-1-6,2 0 39,2-2 3,0 1-9,1-1-2,0 0 3,2-2-45,1-1 50,4-3 3,1-1 3,0-3-3,2-2 5,1-3-5,1-2-327,0-3-161,3-2-128,1-2-271,2 0-648,2-2-372,1-2-1752,0-3 3659,-1-3 0,-9 1 0,-3 3 0</inkml:trace>
</inkml:ink>
</file>

<file path=ppt/ink/ink5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6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10617,'4'14'2657,"-1"-2"-1872,-3-12 413,0 0-1288,-9-11-78,6 8-109,-6-7-126,9 10 367,0 1 36,0 1 151,2 3-50,1 2-48,4 0-17,1 2-30,2 0 55,1 1-58,1 0 3,2 0 30,-1 1 9,2 0-42,-2-1 42,1 0-40,-1-1-2,-1-1 33,2-1 18,-1 1-10,2-2-7,0 1-32,2 0 32,1-1-37,0-1-87,-1 0-476,-1 0 6,-2-1-219,-3 1-165,-1-1-123,-2 0-36,0 0-404,-3-1-405,0 0 1909,-3-1 0,-1-1 0,-1 0 0</inkml:trace>
</inkml:ink>
</file>

<file path=ppt/ink/ink5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6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1 438 14784,'14'-75'123,"0"11"-126,1 44-2,1-1-7,1-2 4,2 0-37,0-1 37,0 0-29,0 1 29,-1 0-110,-1 2-257,-4 1 53,1 2 42,-4 2-82,-1 2-105,-1 3-222,-3 3-193,1 2-118,-1 4-176,0 1-758,0 1 1934,-2 1 0,0-1 0,-3 1 0</inkml:trace>
</inkml:ink>
</file>

<file path=ppt/ink/ink5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6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14843,'0'45'11,"-1"-7"-6,-4-25 29,0 0-26,-1 0 54,0-1 8,-2 0-6,0-1-30,0 0-26,-2-1 34,0 0-42,0-1-445,-1 0-84,-1-1-199,1-3-320,-1 1-413,1-3-835,3-1 2296,1-1 0,3-1 0,2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36.44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149 63 15428,'-12'42'-112,"1"-5"50,3-21 23,1 0 39,0 2 0,-1-1 0,2 2 3,-1-1 2,1 1 46,0 0-57,-3 8 3,-1 8 6,1-6 3,-2 5-1,7-21 7,-1 5-7,3-9 6,-2 3 43,3-7 72,-2 3-73,1-6-8,1 2 520,0-3-652,1-6 51,0 2 30,0-5 4,0 5 2,0 0 2,0 2-382,-1 0 282,-1 1-555,1-1 734,0 4-75,0-1 0,1 2 38,0 0-32,0-1 30,0 0-31,-1-1 193,1-1-89,-1 1 745,1-2-981,-1-3 23,2 0 45,0-6 45,2 1 2,0-1 0,2-1 1,-1-1-6,4-6 8,-1 2-59,5-10 54,-3 8-62,14-22 73,-10 18 39,21-31-42,-18 28-12,15-21 4,-17 25 5,7-13 6,-9 16 70,5-9-28,-8 13-6,7-12-42,-10 15-3,4-7 15,-8 14 117,0-1-84,-1 3-163,-1 1 172,1-1-393,0 0-30,1 0 433,-1 4 91,-1 1-63,2 3-10,0 1-74,1 1 57,1 2-1,-1 1 127,2 7-180,-2-4 54,2 11-62,-2-10-14,4 20-31,-3-17 45,6 19 9,-5-20-1,5 13 37,-3-13-20,5 19 17,-5-19-28,4 15-6,-6-18 46,3 8-46,-3-9 59,4 11-61,-6-14 39,4 8-45,-5-12-6,1 5 6,-1-5 6,0 11-6,-1-8-12,2 8 1,-2-10-31,2 1 31,-1-5-112,1 0 114,-1-3 46,1 1-4,-2-1 12,2 1-39,-3-2-1079,3 1 628,-3-5 78,-1 0-92,-2-3-115,-3 0-367,-3 1-720,-2-1 11491,-14-5-7825,52 34 1,-36-25 0,47 31 0</inkml:trace>
</inkml:ink>
</file>

<file path=ppt/ink/ink5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7.7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14826,'33'43'11,"-4"-4"-11,-14-24 0,0 1-8,0-1-1,0 0 6,-1-2 3,-1-1 45,-1 0-39,-1-2 39,-2 0-43,-2-1 60,-1 0-28,-1-2-32,-1 0-4,-1-2-374,0 1-136,1-2-270,-1 1-131,0-2-386,1 1-484,-1-1-1476,0-1 3259,-2-1 0,0 0 0,0-1 0</inkml:trace>
</inkml:ink>
</file>

<file path=ppt/ink/ink5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8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0 407 10407,'6'1'2173,"0"0"-1625,-6-1 948,0 0-1398,47-52-8,-27 31-82,38-41 37,-41 43-9,-1 0 9,-2 0-20,0-2-25,-1 2-61,-2-2-4,0 2 57,-1 1-135,0 0-179,0 3-369,1 0-105,0 1-44,2 2-216,-1 0-282,2 3-687,-1 0 133,-1 3 1892,-2 1 0,-4 3 0,-3 1 0</inkml:trace>
</inkml:ink>
</file>

<file path=ppt/ink/ink5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48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0 13182,'32'53'695,"-4"-5"-544,-16-27-25,1 2 0,0 2-20,1 1-33,1 1-11,1 1-57,-1 0 4,0 0-7,-2 1 4,0-1 30,-2 1-33,-3-2 31,0 1 19,-3-3-50,-1 0 100,-1-1-49,-3-1 63,1-1-38,-4-2 10,-3-1 1,-7 0-9,-3-1-11,-5 0-8,0-2-54,-3 1 56,-1-3-30,0-1-26,1-2 46,0-3-21,2-1 12,2-2-9,1-2-36,1-1-355,4-1-314,1 0-292,3-1-451,2 0-1528,3-3 2940,1-1 0,3 0 0,0 2 0</inkml:trace>
</inkml:ink>
</file>

<file path=ppt/ink/ink5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2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14417,'38'45'171,"-5"-7"-126,-23-26-43,1 1 40,1 0-39,1 2 0,0 0 0,1 0-3,0 0 5,1 0 26,-1 0-31,1 1-3,-1-2 3,-1 0 0,0 1 3,0-2 3,-2 1 2,0-1 37,-1 0-42,0 0-3,-2-1 0,1-1-34,-2-1 34,0-2 3,-1 0 5,-1-1-8,0 0 0,0 0 6,-2 0-3,2-1 5,0 1 29,0-1-37,0 0 2,1 0 35,-1-3-37,-1 1-9,0-2-509,-1-1-67,-1 0-236,0-1-1209,-2 0 462,2-3 1568,-1-1 0,0 1 0,0 0 0</inkml:trace>
</inkml:ink>
</file>

<file path=ppt/ink/ink5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3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457 1 13008,'-23'24'255,"3"-2"-75,11-13-1,-2 2 11,-2 2 9,-2 1-11,-3 3-26,-3 2-56,-1 2-69,-1 0-37,1 2-37,0-1 1,1 1 28,1-1 8,1-1 0,1 1-3,2-2 0,1-1 3,1 1 6,1-4 38,1 1-35,1-3-1,0-1 54,1-1-57,1-2 1,1 0 28,0-3-34,1 0-655,1-3-167,1-2-54,1 0-79,0-2-154,2 1-1089,0-1-44,1 0 2242,0-2 0,0 1 0</inkml:trace>
</inkml:ink>
</file>

<file path=ppt/ink/ink5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5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1 12804,'-20'40'78,"2"-5"-22,8-25-50,0 1-1,-1 1-2,0 2-3,0-1-6,0 1-58,2-1 2,-1 0 6,2-1 54,1 0 2,-1 1 8,2-1-5,-2 1-3,1 2 5,-1 0 65,-1 0-70,1 0 37,0-1-34,2 0-1,-1-2 4,2-1 2,-1-1 54,1-2-17,-1-1-37,2-1-5,-1-2-3,2-1-661,0 0 98,0-1 17,1-1-53,0 0-538,0 0-534,0-1-409,0-1 2080,-1-1 0,2 0 0,0 0 0</inkml:trace>
</inkml:ink>
</file>

<file path=ppt/ink/ink5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6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0 15963,'-30'5'-188,"2"2"143,9 5 37,0 1-37,1 0 45,1 1 11,2-1-2,1 1-9,1 1 0,0 1 0,1 2 0,0 0-31,1 1 28,0 1-3,2 0-24,0 0 24,1 1-28,1 0-10,1 0 41,2-1-3,1-1-30,2 1 27,0-2-44,1 0 53,2-1 3,1-1 0,2-1 0,1-1-3,0-1 8,1-1-5,-1-2-3,1-2-3,1-1 3,1-1 0,1-2 0,3 0-596,2-2-284,1-1-473,4-1-307,0 0-1095,1-3 1907,-2 0 0,-9-1 0,-3 1 0</inkml:trace>
</inkml:ink>
</file>

<file path=ppt/ink/ink5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7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10743,'6'15'2789,"-2"-3"-2150,-4-12-396,0 0-243,3 2 216,1 3-118,3 3-37,2 2-16,3 1-39,2 1 67,2 1-73,1 0 33,1 0-30,1-1 39,0 0-39,1 0 42,0 0-37,0-1 62,-1 1-34,1-1-36,0-1-5,-1 0-566,-2-2-14,-2-1-217,-2-1-147,-4-2-233,-2-1 54,-5-1-1389,0 0 837,-9-2 1680,0 1 0,-1-1 0,3 0 0</inkml:trace>
</inkml:ink>
</file>

<file path=ppt/ink/ink5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7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1 352 15543,'44'-61'22,"-4"9"-25,-17 36 3,1-1 3,1 0 3,1 0-1,-2-2 6,1 1-11,-3 0 0,-1 0-36,-1 1-45,-3 1-283,-1 1 25,-2 3-154,-2 1-246,-1 2-491,-2 2-366,-2 2-364,0 1-1013,-3 3 2973,-1 0 0,-2 1 0,-1 0 0</inkml:trace>
</inkml:ink>
</file>

<file path=ppt/ink/ink5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8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14652,'16'40'305,"-3"-6"-235,-13-22-5,0-1-57,0 0 1,-1 0-1,-1-1 54,0-2-51,-2 0 50,1-1-16,0-2 8,1 0 1,-1-2-1,0 0 8,0-1 37,-1 0-8,0 0 8,-2 0-98,-1-1-286,-2 0-212,0-1-73,-1 0-165,0 0-441,2 0-621,1-1-1914,0-2 13542,2-1-7373,42 3 1,-28 0-1,32 3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37.11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29 14798,'44'5'126,"-3"-2"-121,-20-6 32,2-2-34,-1 1-1,-2 0 4,-1-1 2,-2 2 40,4-3-48,-9 4 73,2-2-20,-12 4 73,0-1 78,-1 1-783,-6 0-362,1 0-180,-7 0-1046,2 0-1173,-2 0 13170,0 0-7373,32 0 1,-19 0-1,26 0 1</inkml:trace>
</inkml:ink>
</file>

<file path=ppt/ink/ink5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9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15047,'45'25'11,"-6"-2"26,-22-13-29,-1 0-2,1 0-1,1-1 32,0 0-1,-1 1-30,-1-2 55,0 0-61,-1-2-473,-2-1 17,-3-2-29,-3-1-39,-2-1-170,-1-1-342,-1 0-300,-1 0-980,1-2 116,-2 0 2200,1-5 0,-2 3 0,0 0 0</inkml:trace>
</inkml:ink>
</file>

<file path=ppt/ink/ink5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0:59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200 0 9536,'2'11'3144,"-1"-2"-2286,-1-9 1522,0 0-2380,-1 2 0,-1 0 0,-1 4 33,-3 1-33,-1 3 0,-1 2-8,-2 3 2,0 1 6,-1 2 3,0 1 3,0 1 58,-1-2-61,0 0 31,1-1 19,0-2 17,0-2-6,0-2-22,1-2-5,0-2-4,1-1-33,1 0 0,2-3-61,1 0-469,1-1 138,3-1-2062,0 0 0,1-1 1</inkml:trace>
</inkml:ink>
</file>

<file path=ppt/ink/ink5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00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12148,'41'22'23,"-6"-3"-23,-23-12 81,-1 1 191,0 2 36,0 1-138,2 2 12,1 3-2,2 4-115,0 2-40,3 3-25,0 2 0,0 1 25,0 2-19,0-1 41,0 1 12,0 0-53,0-1 25,0 0 2,-1-1 32,-1-1-21,-5-4 29,-5-2-3,-3-3 84,-4-3 0,-5-3-20,-4-2-27,-8 0-34,-4-2-68,-5 0-5,-4-2-423,-3-1-187,-1-1-259,2-1-617,1-1-1908,3-1 3394,5-1 0,10 0 0,6 0 0</inkml:trace>
</inkml:ink>
</file>

<file path=ppt/ink/ink5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06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 17144,'-1'39'48,"0"-6"-57,-1-23-35,0 0 38,2-1 3,-2-1 0,2 1 3,-1 0 9,0 0 27,0 0 15,0-1-49,-1 1 35,1 0-37,0 1 3,0-1-3,-1 0-3,1 1 3,0-1-9,0-1 1,1 0-3,-1-2 5,1 0 1,0-1 2,0 1-31,0-2 26,0 1 8,0-1 8,0-1 34,0 1-39,0-1-3,0 0-3,0-2-70,0 0 57,0 1-21,0-1 43,-1 0 142,1 1-44,0 1-101,0-1-3,0 1-34,0-1-2,0-1-34,0 1 33,0 0 37,0 0 95,0 0-50,-1 1-45,0 0 3,1 0 39,-2 0-42,1 1 0,0-2-34,0 2 34,1-2 3,-1 1-3,1 0 0,0 0-61,-1 0 19,0 0 42,1 0 8,0 0-5,0 0-3,0 1 0,0-1-3,0 1-8,0-2-23,0 1 31,0-1 3,0 1 3,0-1 3,0 1 2,0-1 1,0 2-1,0-1-8,0 0-6,0-1-36,0 0 42,0 0 3,0 0 3,0 0-3,0 0-1,0 1 1,0-1 31,0 1-31,0 1 5,0 0 26,0 0-32,0 1 1,0 1-3,0 0 0,0 0 0,0 1 0,0-1 0,0 0-28,0-1 25,0-1 3,0 0 0,0 0 6,0 0-6,0 1 0,0 0 0,0 0-3,0 0 3,0-1-3,0 1 3,0 0 3,0 0-3,0-1-8,0 1 8,0-1 8,0 0-8,0 1 0,0 0-3,0 0 3,0 1 0,2 0 0,-2 1 0,1-1 0,0 1 0,0-1 3,0 0-3,0 1 0,0-1 0,0 0-3,0 0 3,0 0 0,0 0-2,-1 0-32,1 1 34,-1 0 8,0 1 1,1 0 2,0-1-5,-1 1-1,1-1-2,0 0-3,0 0-8,0-2 2,0 1-2,-1-2-1,2 1 6,-2-1 3,2 1 3,-2 0-3,0-1 3,1 1-3,-1-2 6,1 1-1,-1 0 4,0-1 24,0 1-27,0 0 2,0 0 26,0 0-34,0 0 0,0 1 0,0 0 3,0 0 30,0 0-33,0 1-5,0 0-29,0 0 26,0-1-4,0 0 10,-1 1-1,1-1-6,-1 2 4,1-1-29,0 1 34,0-1 6,0 0-6,0 0 0,0 0 0,0 0 5,0 0-5,0-1 0,0 0-2,0-1 2,0 0 0,0 0 0,0-1 0,0 0-3,0 0-6,0 0 9,0 1 6,0 0-3,0 0-3,0-1 0,0 1 0,0-1-3,0 0-42,0-1 40,0 1-40,0-1 42,0 0-5,0 0-88,0-1 94,0 0 2,0 1 58,0-1-7,0 1-48,0-1-3,0 2 5,0-1-5,0 0-8,0 0 2,0-1 1,0 0 5,0 1-12,0-1 7,0 1 5,0 0 0,0-1-3,0 1-3,0 1 4,0-1-1,0 1-53,0-1-6,0-1 62,0 1 0,1 0 3,-1 0 0,1 1 0,-1 1 33,0 0-30,1 0-6,-1 0 2,0 0 1,0-1 6,1 1 24,-1-1-33,0 0-36,0 0 33,0-1 0,0-1 0,0 1-5326,0-1 1569,1-7 7036,0 1 1,0-7 0</inkml:trace>
</inkml:ink>
</file>

<file path=ppt/ink/ink5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09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70 17290,'-3'47'-140,"0"-7"112,1-25 22,0 0 6,2-1-47,0 0 47,0 0 0,0-1-9,3 0 6,0-1-5,4-1-45,-1-2 53,3-1 3,0-2 30,0-1 23,2-2-3,-1-1 34,3-1-25,1-1-17,1-1-45,2-3-107,0-3-33,1-4 14,1-3 23,0-2 24,0-1 6,-2-2 15,-1-1-32,-1 0 82,-1-1 8,-2 0 58,-2 1 21,-2 2 27,-3 2-27,-2 1 35,-2 3-80,0 1-28,-1 1 66,0 1-69,-2 2 8,0 1 59,-2 0 0,1 2-36,0 1 19,0 1 0,1 1 34,1 1-658,0 0 378,1 2 193,-2 2 103,1 4-35,0 3-68,-2 4-6,2 2-56,0 1 23,0 0 36,1 0 3,0 0-8,0-2 5,3 1 0,2-2-5,4 0 8,2 0 3,0-1-3,1-1 3,0-2-6,0-1 3,0-3-378,-1-1-56,1-2 8,-1-2-36,1-1-227,0-1-599,1 0-779,0-2-1953,0-3 4020,-1-2 0,-5 2 0,-3 1 0</inkml:trace>
</inkml:ink>
</file>

<file path=ppt/ink/ink5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09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0 13977,'-15'43'485,"2"-6"-424,5-21-49,1-1-7,0-1-5,1 0-98,2-1 95,0-1-33,3-2 30,1-1-5,0 0 8,0-1-5,0 0-28,0-2 30,0 0 6,1-1-34,1-1 34,0 0 34,2-1-31,-1 0-3,-1-1 5,1 0 40,-1-1 11,0 0 6,0-1-54,0 0-2,0 0 75,1 0 17,1 0-34,2 0-19,1 0-36,2 0 52,2 0-52,2 0 27,2-1 0,0 0-30,2-1 0,1-1 2,0 0-8,1-1-3,-1 0-445,1-1 90,-2 1-171,-3 0-329,-3 1-267,-3 0-256,-2 1-570,-3 0 1951,-1-1 0,-1 2 0,-1-1 0</inkml:trace>
</inkml:ink>
</file>

<file path=ppt/ink/ink5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16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17122,'16'41'11,"-3"-5"34,-4-25-42,-1 2 2,1-1 1,1 0-3,0 2 5,0-2-8,0 1 6,1 0-1,-1-1-5,-1 0 6,0-1-3,-1-1-3,0-2 0,0 1 0,-1-1 0,1 0 2,0 0 1,0-1 3,0 2-3,0-1 5,1 0-5,-1 1 2,0 0-2,0 0 25,-1 0-28,0-1 0,0 0 3,0 0 3,0 0-4,-1-1-2,0 0 0,-1 0-2,1-1-1,-2-1 3,0 1-6,-1-2 6,0-1 0,-1 0 3,0-1-3,0 1-6,-1-2-2,1 1 2,-1 0 4,2-2-4,-2 1-3166,0-1 2435,1-2-683,-2-1-173,2-4-541,0-1 11964,0-1-7373,-6 21 1,4-13-1,-4 19 1</inkml:trace>
</inkml:ink>
</file>

<file path=ppt/ink/ink5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16.9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0 15159,'-26'24'11,"2"-3"26,9-13 16,0 1 62,0 2-17,-2 0-26,0 1-35,-1 1-32,0 2-5,-1-1-5,3 1-4,-2 0-24,3 0 30,0 0 0,1-1 3,1 1 0,0-1 6,1-1 27,1 0-30,2-1-3,-1-2-3,2 0 3,-1-2 0,2 0 0,1-2-260,-1 0 109,2-2 53,0 0 0,1-2-9,1 1-19,-1-2-44,2 1-152,-1-2-101,1 1-2272,1-1 1,0 0-1</inkml:trace>
</inkml:ink>
</file>

<file path=ppt/ink/ink5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17.8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348 0 12594,'-40'16'495,"7"-1"-313,23-6-27,-1 0 7,0 2-80,-1 1-77,0 0-5,0 1 37,0 0-37,0 1 61,1-1-55,-1 1 30,0-1-36,1 0-5,0-1 2,0 0 3,-1-1 33,1 0-27,0-1 30,1 0-27,0-2 36,0-1-9,2-1 0,0-1-36,1-1-2,1 0-35,0-1-8,2 0 9,0-1-9,1 0-28,1 0-8,0-1-4092,1 0 2538,7 0-512,1-1 2147,5 0 0,-6 0 0,-1 0 0</inkml:trace>
</inkml:ink>
</file>

<file path=ppt/ink/ink5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18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14826,'37'20'-84,"-7"-3"31,-25-15 25,-2-1 28,0 1 8,-2 1-5,1-1 5,-1 1 1,0 0 44,-1 0-53,2-1-3,-1 0-5,0-1 8,0 1 8,0-1 45,-1 0-50,1 1 17,0-1 3256,0 0 1,-1-1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38.0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91 1 14448,'-35'10'224,"6"-1"-221,26-3-1,1 0-2,-1 1 0,1 0 0,-1 1-2,1 2 2,0-2 0,0 1 2,0 0-2,1-1-42,-1 7 26,2-1 21,0 1 57,0-4-17,-1-9 8,1 1-5634,-1-3 2683,2-4 6174,2 2 1,1-4 0</inkml:trace>
</inkml:ink>
</file>

<file path=ppt/ink/ink5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19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454 0 15487,'-29'16'238,"1"0"-132,3 0-33,-2 4-12,-2 4 37,-2 2-47,0 2-40,-1 1-5,1 2-1,1 1 1,1 0-6,3-1-3,3-1-42,3-2-25,4 0 62,2-2 2,2 0-30,4 0 30,1-2-39,3 0 43,3-2-7,0 0 1,1-1-3,3 0 8,3-1 3,4-1 3,3-2-1,1-1 7,2-2-9,-1-3 33,1-2-33,0-2 0,0-3-352,0-2-60,0-1-114,1-1-289,1-1-586,0-4-424,1-1-1239,1-5 3064,-2 0 0,-8 4 0,-3 2 0</inkml:trace>
</inkml:ink>
</file>

<file path=ppt/ink/ink5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20.0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15750,'52'34'17,"-6"-4"27,-23-18-44,1 0 0,-1 0 31,0 1-31,-1-1 11,0 1-11,0-1 54,0-1-46,2 1 45,-1-2-47,0-1-6,0-2-420,-1-2 56,-1 0-48,-2-2-117,-3-1-207,-2-1-295,-5 0-193,-2-1-98,-4 0 51,-2 0 0,-1 0 0</inkml:trace>
</inkml:ink>
</file>

<file path=ppt/ink/ink5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20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35 433 10566,'-19'-7'2764,"4"1"-2024,15 6-77,0 0-626,38-40-32,-14 21-2,32-32 34,-22 29 16,1 0-45,0-3 37,-1 1-42,-2-1 33,-3 1 1,-2 1-37,-3 1 0,-2 1-37,-3 1-44,-1 2-501,-2 0-101,-2 3-293,0 3-320,-2 2-278,-2 5-1172,-1 2 2746,-3 2 0,-2 1 0,-2 0 0</inkml:trace>
</inkml:ink>
</file>

<file path=ppt/ink/ink5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20.7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0 15162,'4'45'213,"-4"-7"-132,-8-26 0,-3 0-19,-1-1-9,-2 0 0,-1-1-8,-1 0-42,0-2-3,-1-1-188,-1-1-131,0-1 5,0-2-61,1 0-146,2-1-252,3-1-577,3-1-551,2 0-1716,3-1 3617,1-1 0,2 1 0,0-1 0</inkml:trace>
</inkml:ink>
</file>

<file path=ppt/ink/ink5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21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17393,'46'35'9,"-7"-4"33,-27-15-42,-2-2 8,1 0-2,-1-1-6,1-1 3,-2-1-3,2-2-236,-2-1-133,0-1-116,-1-2-10,0-2 24,0-1-47,-1-1-81,1-1-145,-2 0-260,2-2-130,-1-2-22,0-3-440,-1-2-602,1-1 2198,-3-1 0,-1 5 0,-1 1 0</inkml:trace>
</inkml:ink>
</file>

<file path=ppt/ink/ink5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21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0 10037,'15'14'2932,"-3"-4"-2156,-12-10 1738,0 0-2511,0 3 0,-1-1 50,-3 4 62,-3 0-62,-3 4-44,-5 2-9,-2 3-9,-3 2 9,0 1 0,-1 1 3,-1 1 0,1 1-3,-1 0-3,0-1-5,2 0-54,0-1 51,3 0-40,2-1 40,2-3-39,3-1-499,1-3-22,3-3-62,1-1-201,3-4-416,1 0-1821,1-3 184,7-4 2887,0-1 0,2-1 0,-5 2 0</inkml:trace>
</inkml:ink>
</file>

<file path=ppt/ink/ink5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1:22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 15226,'8'-27'84,"-2"5"-199,-6 22 115,3 0 17,2 0 134,8 2-89,5 1 28,6 3-82,4 1 37,4 2 8,1 1-47,0 0-4,0 1 7,-1 1 61,-3 0 28,0 2-65,-2-1-33,-1 2 3,-1-1 0,0 3 87,0 1-9,-1 3-11,1 2-62,-2 1 37,-1 1-37,-4 1 82,-3-1-56,-4 0 19,-4-2 17,-3 0-9,-2-2 29,-2-1 25,-4-2 16,-3 0-7,-6-2-21,-4 0-30,-4-1-20,-2 1 0,-4-1-50,-1-1-3,-2-1-36,-1-1-485,3-1-103,2-1-141,2-1-444,6-2-1491,2-2-1461,4 0 4161,3-3 0,5 0 0,1-2 0</inkml:trace>
</inkml:ink>
</file>

<file path=ppt/ink/ink5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5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15680,'47'23'70,"-6"-3"-37,-25-11-27,1 0 5,1 1 23,1 0-31,0 0 5,0-1 3,2 1-11,-1-1 9,0 1-4,1-1-5,-1 2-42,-1-1 39,-1 0-5,-2 0 5,-1 0-5,-2 0-1,0 0 1,-2 1 8,0 0-3,0 1 3,-2 1 6,1 1-1,-1 0 26,0 2-31,0-2 0,1 1 0,-1-1 3,1 0 5,-2-1-5,1 0-3,-2-2 9,-1-1-7,1-2 26,-2 0-28,1-1-8,0-1 8,0-2 0,0 1 36,0-2-2,0 1-26,0-2 29,-1 0-29,-1-1 29,-1 0 16,-1-1-126,-1 1-274,0-3-544,-1 0-69,0-3-359,-3-1-532,-3 0-1809,-1-1 13490,-1 0-7373,18 22 1,-10-13-1,15 16 1</inkml:trace>
</inkml:ink>
</file>

<file path=ppt/ink/ink5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6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590 0 14235,'-28'15'148,"2"0"-103,11-7 53,-2 3 28,-2 2-8,-2 3-20,-2 2-9,-1 1-44,-1 2-8,-1 1-29,0 0 37,1 1 0,-3-1-37,1 2 0,-1 0 1,-1-1-9,1 1 0,1-3-3,2-1 0,2-2 3,3-3 0,2-2 0,3-3-3,3 0 1,1-3-7,3-1 6,3-2 1,1 0 2,1-2 2,1 0 68,1 0-6306,1-2 4842,3 1-306,1-2 4976,3-1 1,0-1 0</inkml:trace>
</inkml:ink>
</file>

<file path=ppt/ink/ink5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6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404 0 12420,'-25'29'1157,"2"-2"-902,8-16-112,0 1-26,-3 2-19,1 1-47,0-1-51,0 1-3,2-1-34,1 1 37,0-1 3,2-1 3,0 0 5,0 0 23,1-1-29,-1 0 6,0 0 34,-2 0-42,1 0-3,-1-1-36,1 0 36,1-1-6,2 0 0,1-1-30,0 0 30,1 0-2,0-1-3,0 0 5,1 0-39,2 0-8,0-1-308,2-1-286,0-1-42,2 0-174,0-1-181,1-1-205,0 0-529,0-2 37,3-1 1741,1 0 0,-1 0 0,0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39.0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14717,'26'29'70,"-3"-3"-65,-5-13 4,-3-1 35,0-1 1,-1-2-8,-1-1 7,0-2-35,0 0-4,0-1 40,0-1-45,1 0-3,-1 0-5,6 1-37,-8-2 45,3 2 0,-9-4 90,-1 1-37,-2-1 135,1 1-2513,-17-15-4160,3 10 16315,-7-11-7373,34 27 1,-12-10-1,20 11 1</inkml:trace>
</inkml:ink>
</file>

<file path=ppt/ink/ink5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7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253 1 14042,'-24'14'378,"2"-1"-252,12-5-11,0 1-34,-1 1-8,0 2 25,-2 2 36,1 3 42,-1 0-86,-2 3-37,1 2-8,0 0-11,0 2-34,2 0-3,0 0 0,2 0-39,1-1 36,1 1-30,2-2 36,1 0-34,2 1 32,0-1-1,2-1 3,0-1-3,1-1 0,0-2 0,0-1 1,1-1-1,2-1 0,2-1 3,2-2 6,1-1 30,1-2-33,2 0 30,1-2-24,3 0-9,0-1-73,0-1-311,0-1 37,0-1-129,1-1-308,0-1-336,2 0-199,1 0-28,2-2-596,0 0 84,-1-3 1859,-3 0 0,-7 2 0,-5 1 0</inkml:trace>
</inkml:ink>
</file>

<file path=ppt/ink/ink5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7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14641,'28'46'134,"-2"-7"-128,-11-25 39,2-1 16,3 1-61,1 0 65,2-1-57,0-1 1,0 0-1,1-2 28,-1-1-30,-2 0 0,0-2-1,-3 0-5,-1-1 53,-1-1-47,-1-1-6,-2 0-6,0-1-492,-2 0-6,-1 0-225,-1-1-293,0 0-512,-3 0-633,0 0 2167,-3-1 0,-1 0 0,-1-1 0</inkml:trace>
</inkml:ink>
</file>

<file path=ppt/ink/ink5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8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9 293 9810,'-5'-7'2854,"1"1"-2078,4 6 929,0 0-1736,7-9 31,0 2 9,8-9-1,1 3 3,3-1-2,1 1 27,3-2-30,0 1-4,0-1 1,0 0 0,0-1 33,-1 0-36,0 0 0,0 1-72,-2 0-10,-1 2-461,-2-1 23,-3 2-119,-2 2-358,-3 1-219,-1 3-276,-3 2-588,-2 2 218,0 2 1862,-2 0 0,0 0 0,-1 0 0</inkml:trace>
</inkml:ink>
</file>

<file path=ppt/ink/ink5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8.5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1 14151,'10'40'81,"-3"-5"-78,-12-24 31,0 1-26,0-1-8,-1 1 0,1 0 53,0 0 6,0 0-59,0-1-8,0-1 8,1 0 5,0-3 32,1 0 16,0-2 20,-1-1 53,1 0 16,-3-2-44,-1 1-44,-3-1-52,-2-1 32,-2 0-34,0 0-179,0-1-261,2 0-170,2-3-393,1 0-338,3-4-1389,0-2 2730,1 1 0,3 2 0,0 3 0</inkml:trace>
</inkml:ink>
</file>

<file path=ppt/ink/ink5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9.0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9939,'1'15'2383,"0"-2"-1677,-1-13 1391,0 0-2228,0-5-68,0 4 11,0-3-439,0 4 888,0 4-74,0 1-114,2 3-37,1 1-2,4 1 22,2 0-22,1-1 2,2 1-36,0-1 6,1 1-6,1-2 36,1 1-36,0 0 34,1 0-32,-1-1 4,-1 0 30,0-1-33,-3 0 42,1-2-45,-2 0-524,-1-1-229,-1 0-286,0-1-487,0-1-597,-1 0 2123,-1-1 0,-3-1 0,-1 0 0</inkml:trace>
</inkml:ink>
</file>

<file path=ppt/ink/ink5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9.3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0 14915,'-8'43'168,"-2"-6"-103,-4-20 13,1 0-33,-1 0-6,0 1-39,0 0 0,1 0-3,1-1 6,0 0-3,1-2 3,2 0 3,0-3 2,1-1-8,2-2-62,1-2-358,3-2-431,0-2-230,2 0-624,0-2-1059,2 0 2764,1-1 0,-1 0 0,1 0 0</inkml:trace>
</inkml:ink>
</file>

<file path=ppt/ink/ink5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49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10272,'3'11'1591,"-1"-1"-967,-2-10 427,0 0-1051,2-1 263,2 4-112,5 1 65,2 7-3223,3 2 3088,9 11-2387,4 4 2351,0 2-43,26 39-1566,-25-28 1572,3 6 1,-2-1-329,-8-8 354,5 12 1278,-21-31-1268,-3-2 2040,-1-2-2011,-1 0 3009,-1-3-2981,-3-1 1153,-3 0-1131,-5-2-33,-2 1-28,-6-2-9,-1 0-22,-4-1-26,-1 0-2,1-2-3,2-1-31,4-1-781,4-2-358,5 0-903,2-1-2171,1 0 4244,2-1 0,2 1 0,1 0 0</inkml:trace>
</inkml:ink>
</file>

<file path=ppt/ink/ink5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52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1 14036,'10'22'115,"-2"-1"-109,-11-9 30,0 2-30,-1 0 2,0 1-5,1 1 53,0 0-56,0 0-11,1-1 11,1 0 0,0-1-3,1 0 3,0-2 5,0 0 40,0-1-34,0 0 34,-1 0-45,0-1-25,-1 0 25,2-1 3,-1-2 33,1 0-36,0-1 0,-1-1-33,1-1 24,0-1-27,0-1 33,0 0-2352,0-1 910,-1 1-846,2-1 5567,1 1 1,1-1 0</inkml:trace>
</inkml:ink>
</file>

<file path=ppt/ink/ink5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53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54 14434,'45'2'50,"-9"0"-16,-25-2-26,-1 0 3,0 0-2,2 0 44,0 0-50,1 0-3,1-1 3,1 0-3,0-1 0,0 0 0,-2-1 5,0 2-2,-2-2 8,-1 1-11,0 0-134,-3-1-65,-1 0-8,-1-1-53,-1 1-110,-1-1-54,1 0-155,-1 1-102,0-1-181,-1 1-40,-1-1-181,1 3-916,-2-1 1999,0 1 0,0 0 0</inkml:trace>
</inkml:ink>
</file>

<file path=ppt/ink/ink5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2:53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0 104 13863,'40'-26'-39,"-1"6"41,-5 20-2,3 0-134,1 0-488,0 0 115,-2 0 227,-2-1 151,-3 0 95,-3-2 34,-5-1 34,-3 0 58,-4-1 62,-5 0 9,-3 0 8,-4 1-62,-2-1-109,-1 1-319,-1 0-314,-2 1-176,-3-1-449,-5 1-1701,-5 1 2959,0 1 0,5 1 0,4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39.4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39 291 14224,'-23'-37'-244,"7"6"236,27 23 2,3-1 4,1-1 2,2-2 5,1-1 3,1 0-2,1-1 3,0 1-1,0-1 3,0 0-2,-2 0 35,-1-1 1,-2 2 0,-2 1 89,-1-1-61,-4 4 78,0-2-78,-6 5 78,-1 0-201,-1 4-622,-4 1 78,0 1-1963,-13 9 452,4 0 2105,-5 7 0,10-9 0,3-2 0</inkml:trace>
</inkml:ink>
</file>

<file path=ppt/ink/ink5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09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1 14728,'-9'24'11,"2"-4"-8,7-11 2,0-2-5,0-1 6,0 0 5,0-1-11,0-1 0,0-1 6,0 0 2,0-2 29,0 1 58,0-1-160,0 1 65,0-1 188,0 2-9,0 1-179,0 0-3,0 0 1,0 1 2,0-2 36,0 1-33,0-1 0,0 2 5,0-1 0,-1 1-2,0 0-6,-1 0-34,1-1-10,0 1 44,0 0-3,0 0 3,1 0 3,0-1 5,0 0 28,0 0-36,0 0 3,0 1 28,0 0 33,0 0 43,0 1-37,0 0-34,0 1-33,0 0 33,0 1-36,0 0 6,0 0-6,0 0 8,0 0-2,0 0 0,-1-1 38,0 0-41,-1-1 0,1 1-3,0-1 0,0-1 0,0-1-3,0-1 0,1 0 1,-1-1-7,1-1 1,0 1-3,0-1 11,0 1 2,0 0-2,0 1 0,0-1 6,-1 1 0,1-1-4,0 0-2,-1 1 3,1-1-3,-1 1 0,1 0 0,0 0 34,-1 0-26,0 0-8,0 0 3,1 1 0,0-2-3,0 2-3,-1-2 3,1 1 6,-1-1 36,1 0-31,-1 0 22,-1 1-27,1-1 47,-2 1 0,2 0-16,-1 0-29,1 0 1,-1 0-9,0-1-42,0 1-40,1-1 77,0 0 5,0 1-9,0 2 7,0-1-1,0 2 3,0-1 0,1 0-9,-1 1 1,0-2 0,1 0-46,-1 0 46,1 0 2,0 0-2,-1-1-37,1 0 37,0-1 2,0 0 1,0 0-32,0-1 32,0 1 5,0 0 0,0 0 8,0 1-2,0 0 2,0 0 0,0 0 1,0 1-4,0 0 1,0 0 47,0 0-44,0 0-4,0 0 1,0 1-1,0-1-5,0 0 0,0 1 0,0-1 0,1 1 0,-1-1 0,0 0-8,1 0 8,-1 0-8,1 0-1,-1 0 1,1 0-3,0 1 8,1-1 0,0 1-25,-1-1 28,0 0 3,1 1 0,-1 0-1,0 1 1,0 0 3,0 1 30,0 0-36,1 0-3,-1 1 3,1-2 0,0 1-2,-1-1-4,2 0-22,-1 1 28,0-1 6,0 0-4,0 1-2,0-1 0,1 0-5,-2-2 5,1 1 3,-1-1 5,0 1 3,0 0-5,-1 0 2,1 0 26,-1 1-26,0 0 34,0 0-36,0 1-1,0 1-5,0 0-30,0 0 30,0-1 0,0 1-3,0-2 0,0 1-3,0-1 1,0 0-6,1 0-23,0-2 26,-1 0-34,2 0 42,-1-1 36,1 0-36,-1 0 0,2 0 0,-1 1 0,1 0 0,0 1 0,1 0 0,1 0 3,-1 1-3,0-1 8,0-1-8,-1 1 0,0 0 0,-1 0 0,1-1 6,-2 0 30,1 0-33,-1 0-3,0 0 3,0-1-3,0 0 0,-1 0 8,1 0 1,-1-1 44,1 2-53,-1-1-37,0 0 9,0 1 28,0-1 0,0 1-2,0 0-7,1 1 9,0 0 0,0 0 0,-1 0-11,2 1 11,-2-2 0,2 1-3,-2-1-2,2-1 5,-1 2 2,0-2-2,0 1-5,0 1-40,-1-2 45,1 1 0,0-1 62,-1 1-62,0 0 44,0 0-44,0 1-5,0-1 5,0 0 0,0-1-6,0 0-27,0-1 175,0-1 1320,0 1-1462,-2-4-563,-2-1-322,-4-3-137,-2-2-513,-1-1-1301,-1-1-1411,1-3 14077,2 2-7373,37 38 1,-22-24-1,27 31 1</inkml:trace>
</inkml:ink>
</file>

<file path=ppt/ink/ink5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10.2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38 15201,'-23'-18'613,"4"4"-375,14 11-42,2 2-109,1 0-1521,1 1 1675,5 1-109,-1 1-51,6 2 17,-1 0-28,2 2 64,1-1-44,1 1-37,0 0-19,2-1-26,0 1 26,1 1-34,1 0 0,0 2 0,0-1 8,-1 0-2,0 1-6,-1-1 0,0-1-3,-2 1 0,-1-1 3,0 0 6,-1 0-3,0 0-1,0 0 10,-1 1-4,2-1 26,-1 1-34,1 0 11,-1-1-6,-1 0 29,-1-1-23,-1-1-5,0 0 2,-1-3 1,-1 1 52,-2-2 71,-1 0 1058,0-1-1199,-2-2-69,1-2 78,-2-2-8,0-4-46,0 0 10,0-2 2,1-1-20,0-1-22,0 0-28,3 0 14,3 0-42,3-1-36,3 1 44,4 1 9,2 0 44,3 3 7,1 1 10,1 2 9,1 1 0,-2 2-533,-1 1 24,-2 1-183,-3 0-236,-1 1-424,-2 1-169,-2-1-742,-2 0 284,-1 0 2032,-4-1 0,-1 1 0,-3 0 0</inkml:trace>
</inkml:ink>
</file>

<file path=ppt/ink/ink5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23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17027,'3'49'72,"-1"-7"-27,-2-24-8,0 0-4,0 0 12,0 1-42,0-2 0,-1 1-3,-1-2 0,0-1-6,-1-2-30,1-2 33,1-2-31,1-2-2,0-2 36,0-3-9831,0-1 13107,6-6 1,1-1 0</inkml:trace>
</inkml:ink>
</file>

<file path=ppt/ink/ink5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25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58 202 13358,'48'-5'57,"-6"-1"-46,-23-1 34,-1 0 0,0-2 16,-3 0 40,-2 0 17,-2-1-12,-4 1-16,-1-1-85,-2 1 60,-3 0 52,0-1 26,-1 1-26,0 0-2,-2 0-34,-2 0-81,-4 0 70,0 0-14,-2 0 31,1 1 3,-1 1-26,0 2 51,-1 1-79,0 1-36,-1 2-36,-2 0-34,-1 1 17,-2 0-3,0 2 50,-1 3 6,1 2 73,2 1-28,1 1 0,4 1 16,1 1-61,3 3 45,1 1-37,1 3-2,1 1-6,2 2-6,0 0-22,1 1 28,2-2 6,3-1-3,3-2 2,3 0 29,2-4-34,1-1-81,2-2-269,2-3-51,1-2-58,2-3-225,3-1-511,0-1-505,2-2-1270,0-2 2970,-4-1 0,-9 0 0,-5 2 0</inkml:trace>
</inkml:ink>
</file>

<file path=ppt/ink/ink5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28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15120,'41'29'131,"-7"-4"-94,-23-19 16,0 1-45,2 0-8,1 1 9,2 0-4,2 2-2,1 0-3,1 1 0,0 1-3,1 1-50,0 1 17,-1 0 36,-1 1 3,-1 1-1,-1-1 54,-2 1-47,0-1-1,0-1 17,-1 1-25,1-1 0,0-1 9,0-1-6,0-1 5,0-1-5,-2-1 5,-1-2-8,-1 0 0,-3-1-3,0-1-5,-3-1 2,0 0 4,-2-1-1,-1 0-8,0-1 2,-1 0 4,0-1-393,-1 0-506,-5 0 183,0 0-628,-7-1-807,1 0-1943,-1 0 13929,-2-1-7373,40 1 1,-25 0-1,31 1 1</inkml:trace>
</inkml:ink>
</file>

<file path=ppt/ink/ink5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28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454 0 11359,'-24'23'1117,"3"-1"-756,8-11-109,-2 2-70,-3 3-55,-2 2-9,-2 3 16,-2 2-81,-1 1-16,-1 0 7,-1 2-44,1 0 0,0 1 0,0 0-2,3-1-7,0 0-36,3-1 37,2-3-20,3 0 22,2-3-2,3-3-28,3-2-9,1-4-28,3-1-45,1-3-596,1 0 182,1-3-241,0 0-272,3-1-506,2-1-1324,4 0 2875,1-1 0,-3 0 0,-3 0 0</inkml:trace>
</inkml:ink>
</file>

<file path=ppt/ink/ink5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28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354 0 9455,'1'6'1585,"0"-1"319,-1-5-1832,-60 51-4270,36-28 4324,-48 41 457,53-41-492,0 2-91,-1 1 64,1 1-64,1-1-6,0-1 3187,1-1-3215,2-3 659,1-1-627,2-3-4,3-2-30,3-1 27,1-2-56,1-2-5,2-2-753,1-2-76,0-2-92,1-1-3234,0-2 4225,3-1 0,-3 0 0,3 0 0</inkml:trace>
</inkml:ink>
</file>

<file path=ppt/ink/ink5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29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375 5 14742,'-49'-5'185,"5"5"-121,23 15-30,-4 4-29,-2 5 68,0 2-11,-1 4 19,0 3-76,4 0-5,1 1 0,4-1 0,3 0 3,3-1-3,2-1-3,2-1 1,3-2-1,3-2-42,1-2 42,2-3-33,1-2 30,3-3-30,2-2 36,3-2 3,2-1-3,0-2-45,3-2-221,1 0-84,2-1-90,1 0-218,1 0-210,0-2-328,0-1-215,0 0-796,-2-2 259,-1 0 1948,-4-1 0,-4 0 0,-4 0 0</inkml:trace>
</inkml:ink>
</file>

<file path=ppt/ink/ink5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0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15097,'2'-18'392,"0"3"-232,-2 11-45,0 2-54,0-1 46,0 2-1328,0 0 1624,1 5-252,2 1-89,1 4-17,2 0-42,0-1-3,1 0-6,1 0 6,0 1 0,0 0 36,1 1-36,0 0 0,0 1 0,-1 0 3,1 1 6,0-1 27,0 1-33,1-1 33,-1-1-27,1 0-7,0 0 1,0-2 0,0 1 42,-1-2-45,1 1 0,-1-1 5,2 0 1,-2-1 0,2 1-4,0-2-2,1 1-372,-1-1 86,0-1 9,-2-1-20,0 0-61,-2-1-11,0-2-100,-2 1-192,-2 0-165,-1-1-4146,-1 0 4972,-6 0 0,4 0 0,-3 0 0</inkml:trace>
</inkml:ink>
</file>

<file path=ppt/ink/ink5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0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0 266 14591,'52'-29'19,"-1"0"1,35-21-23,-63 33 0,-1 1-33,-1 0 33,-2 1-42,-3 1-36,0 0-431,-3 2-217,-1 0-402,-1 1-269,-1 2-513,0 0 1913,-3 2 0,-2 3 0,-2 2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2.0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159 24 13905,'4'40'17,"-2"-3"36,-7-18-48,0 0 40,-1 2-42,0-1 0,0 0-3,-1 0 8,1 0-8,0-1 45,-1 0-26,0 6 29,-3 4-48,2-5-84,-1 6 39,6-20-8,0 7 42,3-11 47,0 3-36,0-5 14,0 1 31,0-4 1341,0 0-1235,-2-1-151,-2 1-81,-3 2 11,-1 2-3,-3 1 59,-4 4-84,5-3-367,0 1 421,8-4 80,1 2-36,1-2-56,0 6 48,0-5 2,0 1 87,0-5 126,1-1-47,1 0 134,5-2-224,0-2 8,10-16-72,-7 5 84,10-19-48,-11 16 0,6-15-40,-6 13-49,7-26 41,-7 21-33,7-22-6,-7 26 48,9-21 0,-8 22 39,7-16-42,-10 22 0,2-7 5,-4 10 35,2-5-40,-3 9-79,1-4 34,-2 6 99,3-4-54,-3 4-51,4-3 6,-5 6 99,2-2-54,-2 3-132,0 0 79,-1 1 5,7-2 3,-2 1-8,12-1 17,-7 0 41,10-1 32,-10 2 114,6-1-36,-9 1 142,-1-1 54,-4 2 535,-2-1-1678,0 1 894,-1 4 36,0 1-65,0 4-21,0 0-12,0 1 5,0 5-38,0-3 27,0 10 0,0-7-5,2 11-22,1-10 86,6 19-45,-4-15 3,6 18-11,-6-19 42,4 13-42,-3-13 37,7 20-34,-4-19 11,7 18-12,-6-20 4,7 11-6,-5-12 95,10 11-92,-10-15 36,8 8-30,-11-13 35,5 3 10,-10-7 175,2 1-72,-5-4 635,-1-1-828,-6-1 33,1-2-56,-6-1-109,0-3-294,1 0-95,-2-2 3,0 1-3078,-8-10 479,7 8 2305,51 34 0,-29-18 0,44 31 0</inkml:trace>
</inkml:ink>
</file>

<file path=ppt/ink/ink5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1.0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0 13372,'-3'44'82,"0"-7"-82,0-26 3,1 0-3,-1-1 5,0-1-2,0 0 78,0-2-72,1 0 27,-1-1-27,0-2 72,0 0 36,-1-1-10,-1-1-43,-2 0-64,-2-1-462,-2 0-199,-3-1-146,0 0-372,-2 0-781,1-1 1960,0-1 0,6 0 0,3 0 0</inkml:trace>
</inkml:ink>
</file>

<file path=ppt/ink/ink5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1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14336,'41'6'33,"-6"0"-38,-25 0 5,1 2 8,0-1 1,0 0 35,1 1-7,-1-2 8,1 1-45,0-1-37,0-1-492,-1 0-28,-1 1-141,-1-2-206,-2 1-278,0-1-358,-2 0-733,-1-1 2273,-3-1 0,0-1 0,-1-1 0</inkml:trace>
</inkml:ink>
</file>

<file path=ppt/ink/ink5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2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0 9726,'3'17'2585,"0"-4"-1773,-3-13 174,0 0-986,0 2 162,0 2 79,0 3-168,0 2-3,0 3 11,-2 1 45,-2 2-11,-4 2-42,-2 0-28,-3 1 13,-1 1-55,-3 0-3,1 0 37,-1 1-37,2-3 2,-1 0-2,3-2-36,1-2-9,2-2 37,2-3-29,2-1-16,2-2-17,2-1-288,1-3-4140,0 0 1312,7-7 3186,-1 0 0,1-1 0,-2 4 0</inkml:trace>
</inkml:ink>
</file>

<file path=ppt/ink/ink5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2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14498,'27'22'412,"-1"1"-404,-9 2 1,1 1-7,-1 2 1,1 1 34,-2 0-1,0-1-33,-1-1 0,-1-1 41,-2-3-44,-2-2 0,-1-3 9,-2-2-9,-2-3 36,-2-2 9,-1-1 25,-1-2-8,-1 0 64,-1 1-12,-4-1-24,-1 1-45,-5 0-9,-1-1 6,-1 1 3,-1-1 0,0-1-37,-2-1-2,-1 0-6,0-1-3,0 0-67,1-1-53,3 1-65,3-2-820,1 1-362,4-1-707,1-1-1538,2 0 3615,1-1 0,1-1 0</inkml:trace>
</inkml:ink>
</file>

<file path=ppt/ink/ink5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5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15534,'13'27'42,"1"-2"-8,8-8-31,1 1-3,3 1 2,2 0 7,2 1 55,0-1-61,0-1-3,-1 1 6,-2-2-4,-2 0-2,-2-1-36,-3 0 36,-3 0 0,-2-1 3,-3-1 33,-2-1-33,-1-2-3,-2-2 0,-1 0 0,0-2 0,-1-1 3,0 0 0,-1-1-3,0 0 2,-1 0-2,-1 1 0,0 0 54,0 1-18,-1 1-30,0 0-1,-1 0-2,1 1-3,-1 0-3,0-1 0,0-1-2,0 0-1,0-3-39,0-1 37,1-2-2619,-1 0-201,0-8-1442,0-1 4270,0-7 0,0 8 0,0 1 0</inkml:trace>
</inkml:ink>
</file>

<file path=ppt/ink/ink5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5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0 12490,'-27'29'815,"-1"-2"-554,5-15-34,0 2-76,-1 1-53,1 1 19,1 1 9,1 1-36,0 1 19,2 1-22,0 0-79,0 0-5,1 1 0,2 0-3,-1-1 0,2 1-3,1-1-8,1-1-42,2-2 53,1-1-403,3-2-382,0-3-245,3-2-496,0-3-1294,3-1 600,1-2 2220,0-1 0,0-2 0</inkml:trace>
</inkml:ink>
</file>

<file path=ppt/ink/ink5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6.2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0 7478,'3'12'2736,"-1"-2"-1908,-2-10 1174,0 0-1783,-50 28-101,27-15-37,-40 23 90,40-21 8,0 1 37,0 0 16,1 1-95,0 0-83,3 1-46,-1-1-5,3 1-3,1 0 0,1 0 0,1-2-9,1-1-27,2-2-17,1 0 44,2-2-396,3 0-615,1-2-428,3-2-546,0-1-1626,2-3 3620,2-2 0,-1-1 0,1 0 0</inkml:trace>
</inkml:ink>
</file>

<file path=ppt/ink/ink5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6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1 14056,'-48'27'268,"0"0"1,-31 21-126,61-26 36,2 0-19,2 3 11,0 0-48,1 2-50,0 0-31,1 2-39,1-1-3,1 0 0,1 0-12,2-1 4,3-1-45,0-2 47,3-1-2,1-2 2,1-3-2,4-1-1,4-1 4,5-2-4,2-2-427,1-1 16,1-1-37,1-2-119,0-1-330,0-1-300,-1-2-276,1-2-1275,-2 0 2757,-2-2 0,-6 0 0,-4 0 0</inkml:trace>
</inkml:ink>
</file>

<file path=ppt/ink/ink5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7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6 10908,'-4'-3'1579,"1"0"-890,3 3-644,0 3 378,-1-1-143,1 3-198,0-1-29,0 0 45,0 1-17,2-1-73,2 2 57,0-1-32,3 1 4,-1 1 7,4-1-7,0 1-29,2 1 1,1-1 27,1 0-36,-1 0 0,0 0-6,-1-1-2,-2-1-37,-1 1-333,-1-1-170,-2 1-156,1 1-483,-2-1-661,1 0-2176,-1-1 4024,0-2 0,-3-1 0,0-1 0</inkml:trace>
</inkml:ink>
</file>

<file path=ppt/ink/ink5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7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0 13226,'-36'58'290,"6"-10"-229,21-36 48,-1 0 26,0 1 44,-2-1-8,-2 1-54,0 0-52,-2 0-65,1 0 8,-1 0-8,1 0 3,0-2 0,0 1-3,1-2-45,2 0-53,2-2 5,3-1-5,2-1-1201,2 0-197,2-2-525,1 0-1462,2-3 3483,2-1 0,-1 0 0,1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2.4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30 12655,'22'-13'235,"-1"2"-229,-8 10-6,1 0-6,1 0-38,3-1 44,0 2 0,1-1 2,1 1-590,30 0-910,-20 0 1498,30 1 0,-45-1 0,3 0 0</inkml:trace>
</inkml:ink>
</file>

<file path=ppt/ink/ink5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8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1 14731,'2'38'436,"0"-5"-382,-2-23 10,-1 1-58,-2 0 2,0 0 0,-1 0 29,2 1-32,-2-2-5,1 0 9,-1-1 36,0-1 16,1-1-8,-1-1 12,-1-1 22,-1-1-34,-1 0-53,-2-1-485,0-1-44,-1-1-213,-1-1-306,0 0-511,0 0-508,1-1 2067,3-2 0,2 1 0,3-1 0</inkml:trace>
</inkml:ink>
</file>

<file path=ppt/ink/ink5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8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9976,'9'0'2338,"-1"0"-1762,-8 0 176,0 0-590,0 4-100,0 0 2,1 3-56,2 0 82,2-2-37,2 1-17,2 0 74,1 0-40,0 0-34,1 0-30,0-1 50,1 0-12,0 0-38,1 0-3,0 1 0,0-1-3,0 0-9,0 1 1,-2-2-26,-1 2 34,-1-2-45,-3 1 37,-1-2 5,-2 1-680,1-1-48,0 0-291,0 0-359,1-1-643,-1-1 2024,2-1 0,-3 0 0,0 0 0</inkml:trace>
</inkml:ink>
</file>

<file path=ppt/ink/ink5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0 14697,'-38'40'350,"5"-5"-272,24-22-33,-1 1 17,0 0 11,-1 1-6,0 0-67,0 0 0,-1 0-6,1 0 3,1-1 1,0-1 2,2-1-9,0 0 9,2-2-3,1-1-41,0-2-18,2-1-635,0-1 78,1-1-149,1-1-153,0-1-1175,1-1 1,0-1 0</inkml:trace>
</inkml:ink>
</file>

<file path=ppt/ink/ink5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39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9799,'4'4'2355,"0"-2"-355,-4-2-2000,0-7 305,3 8-117,3-4-116,6 11 26,3 3-61,0 2-4,3 3 57,-1 1-54,0 2-30,-1 1 0,-1 2 38,-1-1-41,1 1-3,0-2 3,0 1 33,1-2 1,1 0-37,-1-3 3,1 0-3,-1-2 2,-2-2-2,-3-1-5,-4-2-1,-3 0 6,-3-2 65,-1 1-65,-6 0-115,-4 1-73,-9 0-89,-5 1-219,-6-1-420,-4 1-851,-3-1-1570,-3 0 3337,3-1 0,15-3 0,8-2 0</inkml:trace>
</inkml:ink>
</file>

<file path=ppt/ink/ink5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2.9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14577,'42'14'92,"-6"-1"-89,-26-12-3,0 1 0,0 0 0,0 0 5,0 0 49,1 0-52,0 0 43,0 0 0,0 0-42,1 1 42,1-1-37,0 0 37,0 0-37,0-1 29,0 0 24,1 0 4,0 0-60,-1 1 74,0-1-7,0 0-18,-1-1-18,1 1-28,-2 0-5,2-1 0,-1 1 33,2-1-27,0 1 24,1 0-33,2-1 0,0 0-5,1 0-29,-1 1 26,-1-1-37,0 2 34,-2-1-31,-1 1 31,-1 1-43,1-1 54,0 2 3,1-2 0,1 3-3,-1-1 0,2 0-31,-3 1 31,2-2 3,-2 1 50,1-2-44,0 1 63,0-2-10,1 0-54,0 0 29,1-1-32,0 0 4,0 0 36,1 0-40,0 0 32,0-1-32,-1-2-2,1 0 33,-2-2-2,-1 2-26,-2-1 29,-2 1-1,-1 1-27,-2 0-1,1-1-5,-1 0-3,1 0-9,0 0-52,0 0-1,2 0 9,-1 1 0,0 0 44,0 1 1,0-1 5,1 1 0,1-1-2,0 1-1,1 0-30,0 0 36,-1-1 0,0 1 8,-1 1-2,-1-1 5,0 1 51,-3-1-9,0 1 8,-2-1-7,1 0-46,0-1-5,1 1-3,0-2-3,0 1-39,1 0 6,0 0-1,0 1-8,0 0 45,0 0 9,0-1 2,0 1-3,1 0 1,0 0-1,-1 0-2,0 0 2,-1 0 1,-2 0-9,-1 0 0,-2 1 39,0 0-39,0-1-9,1 1 9,1-1 82,0 1-66,3-1-16,0 0-36,2 0 36,0-1 3,-1 1 8,1 0-3,0 0 37,0-1-45,2 1-5,1-1-1,1 1 3,0-1-2,0 1-40,-2 0 42,0 1 0,-2 0 3,0-1 9,-2 1-1,1-1 0,0 1 46,1-2-52,1 1 1,0-1-3,1 1 0,0 0-5,-1 0-40,1 0 39,-1 1-2,0 0 5,0-1-5,0 1-34,0 0 30,0 0 7,0 0 2,-1 0-3,0 0 4,-1 0 2,2 0 5,-1 0 32,3 0-29,-1 0 45,2-1-53,1 1 0,1-2-5,0 1-1,0 0 6,-1 0 0,-1 0 0,0 0 0,-3 0 6,0 0 2,-1 0 28,1 0-2,-1 0-23,0 0-2,0 0-7,1-1 43,0 0-45,-1 0-11,1 0-42,-1 0 47,0 1-2,0 0-37,-1 1 39,2-1-2,0 0 8,1-1 3,1 1-3,-1-1 0,2 0 42,-1 1-42,1-1-3,0 0 0,-1 1-2,0 0-40,-1 0-8,-1 1 8,-2 0 0,0 0-8,-1 0 0,1 0 53,1 0 2,0 0 7,1 0-4,1 0 32,1 0-34,1 0 33,0 0 9,1 1-37,0-1 37,-1 1 17,1-1-9,-1 0 0,0 0-17,0 0-36,-1-1 3,-1 0-3,-1-1 0,-3 1-36,-2 0-26,0 0-16,-2 1 78,1 0 0,1 0 0,2 0-70,0 0 33,2 0 4,-2 0 27,1 0 6,0 0 0,0 0 9,0 0-4,0 0 48,0 0 9,-1 0-9,2 0-44,-1 0-4,0-1-5,0 1-3,-1 0-2,0 0-4,-2 0-52,0 0-1,-2 0 59,1 0-2,0 0-60,0 0 21,1 0 41,0 0 3,-2 0 36,0 0 208,-1 0-566,1 0 182,-1 0 140,2 0 238,1 0-163,1 0-75,-1 0 0,1 0 26,-2 0-2182,-2 0-914,-6 0-1597,-2 0 14497,-15-4-7373,29 7 1,-18-6-1,27 7 1</inkml:trace>
</inkml:ink>
</file>

<file path=ppt/ink/ink5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4.3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109 221 7338,'33'-38'81,"-5"6"202,-23 23 367,-1 1-132,0 1-289,-1 0-66,-1 0-35,0 0 10,-2 1 24,1 0-25,0 1-16,0 1-4,0 1 29,0 0 53,-1 1 19,0 0 1216,0 1-740,0-1-422,0 2-110,2-2-162,0-1 0,0 0 28,1-1 62,1-1 0,0-1-26,1 1-58,0 0-6,0 1-3,0 0-5,1-1-1,-1 2 1,2-1 8,-1 0 62,0 0 89,-1 1-34,-1 0-19,-1 1 20,-1 1 1136,-1 0-1220,-7 2 47,0 3-78,-10 2 0,1 4 2,-4 1-5,-1 1-3,0 1 3,0 0 6,3-1 2,0-1 29,3 0-29,1 0 26,1-1-31,1-1-3,1 0 0,0 0-6,1 0-47,1-1 0,1 1-1,1-1 46,1 0 0,1-1 5,0 0-3,2-1 1,0 0 5,1-2 33,0-1 29,0 0-9,0-2 34,1 1-320,0-1 233,0 1 37,0 1 61,0 2-98,0 3 0,0 1 3,2 2 2,0-1 32,2 0-32,1-1 32,1 1-35,0 0-2,2 0 6,0 2 72,2 0 110,0 1-56,3 1-68,1 1-22,1-1 48,3 0-85,1 0 32,1 0-37,2-1 0,0-1 0,-1 0 0,-1-1 0,-3 0 5,-1-1 1,-1-1-6,-2 0-6,-2-2 3,-2 0-5,-2-2-524,-2-1 67,-1-1-142,-2-2-3474,0 0-625,-2-4 4706,0-4 0,0 2 0,0-1 0</inkml:trace>
</inkml:ink>
</file>

<file path=ppt/ink/ink5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5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46 16285,'-5'-20'-250,"1"5"91,4 15-471,-1 0 630,0 2 143,1 2 25,-1 2-132,1 2-36,-1 2 53,1 2 177,-1 1-96,0 2-81,0 2-19,-1 0-26,1 3 1,-2-1 24,1 1-33,0-1-2,0-1-4,2-2 3,-1-1 0,1-3 1,0-2-4,0-3 6,0-1 0,0-3 176,0-1 1185,0-1-1436,0-7 75,-1 0-9,-1-7 1,-1 1-54,-1-3-8,2-1-8,0-2-9,2-3-45,0 0 15,2-1-6,3 0 27,3 2 60,5 1-34,1 1-8,2 4-37,0 1-8,1 3 8,1 3 17,-1 1-17,0 4-8,-1 1 44,-2 1-2,-2 0-17,0 3 95,-3 1 3,0 4 6,-2-1-6,0 1 3,0 0 33,-1 0-27,0 0 24,0-1-30,0 0 0,0 0-3,-1-1 0,0 1 5,0 0-2,1 0-3,-1 1 0,0 0 6,-1 1-3,1-2 5,-2-1-5,0-1-3,-1 0 0,0-3 549,-2 0-135,1-2-193,1 0-25,0 0-196,3-3-285,2-4 111,3-3 84,4-3 29,4-2 52,3 0-35,0 0-1,0 3 3,-1 1-3,-4 3-25,-3 2-73,-4 3-58,-3 2-40,-3 1 154,0 0 87,-2 0 8,-1 2 88,0 1 2,0 4-9,0 2-52,0 1-35,0 1 1,0 1 31,0 0-34,1-1 0,1 1 0,0-1 3,1 0 2,0-1-2,1 0-3,-1-2 0,2-2-826,-1 0-330,0-1-1113,0-2-2068,-2 1 4337,-1-2 0,-1-1 0,0 0 0</inkml:trace>
</inkml:ink>
</file>

<file path=ppt/ink/ink5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7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15352,'47'12'311,"-5"0"-266,-27-2 114,1 1-52,-1-1-29,1 1-25,-1-1-8,1 1-39,1 0 55,0 0 21,2 0-4,1 0 20,3 0-56,1 1 3,4-1-45,3 3 0,2-1 0,2 2 0,2 0 0,0 0 0,-2 1 3,-1-1-3,-3-1 8,-4 0-2,-3-2-6,-4-1 0,-3-1-3,-3-1-6,-4-2-35,-2-2 35,-3-1-30,-2-2 39,-2 0 378,0-1-308,-1 1-109,0-1-73,-3 1 109,-1 1-36,-4 1-535,-1 1-73,-3 2-120,0 1-328,1 1-658,1-2-513,1 0-1628,2-2 13724,-2-2-7402,50-29 1,-33 19 0,37-20 0</inkml:trace>
</inkml:ink>
</file>

<file path=ppt/ink/ink5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7.7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586 1 12980,'-70'49'659,"11"-6"-245,44-29-2,-3 2-99,-2 2-36,-3 2-27,-1 1-63,-3 1-36,-2 1-72,-1 0-26,-1 0 17,0 0-25,2-2-45,2 1-6,2-2-47,4 0 19,2-2 26,2 0-54,4-1-8,1 0 17,3-3 50,1 0 1,2-2-1,1-1-3,2-1-263,0-1-237,0-1-105,1 0-271,-1-2-440,1-1-394,1-1-1221,0-2 2937,1-1 0,0-1 0</inkml:trace>
</inkml:ink>
</file>

<file path=ppt/ink/ink5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8.9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549 0 13731,'-28'27'622,"3"-2"-569,12-16-17,1 1-2,-2 0-23,1 1 34,-1-1 8,1 1-19,-1-2 2,0 1 196,0-2-69,-1 1-40,-1 1-33,-2 2-18,-1 2-30,-2 2 14,-1 1-53,-1 1 39,0 2-33,1-1 21,-1 1-30,1 0-2,1 1-4,0 1 3,0 0-2,2-1-4,1-1-36,3-2-8,3-3 45,3-3-3,3-2-23,2-2 3,1-3 31,2-2 81,1-1-5765,0-1 2542,4-2 3142,1-1 0,0 0 0,-1 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15.4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1141 14406,'-35'11'8,"6"-2"-83,26-7-40,1-1 1795,2-1-1593,0-4 19,1 2-16,1-4-88,0 2-2,1-2-8,0-3-37,2-1 45,-1-1 0,2-1 70,0-1-17,1 0-53,0-1 3,5-7 76,3-8-74,-2 4 6,5-12 31,-8 20 54,10-23-96,-9 19-6,15-29 6,-14 27-11,11-21 5,-12 24-5,8-14-23,-9 15 15,8-10-23,-9 14 33,7-8 9,-8 11 42,9-12-33,-9 11 117,8-14-123,-9 14 2,4-11-8,-5 11-41,6-10 7,-3 8-94,10-17 86,-8 16-42,11-13 42,-11 16 90,11-11-39,-11 13 38,8-10-10,-12 13 8,4-5-42,-6 6 8,6-7-8,-6 7 0,6-9 0,-5 9-11,3-7 11,-2 7 51,0-4-51,-3 6-82,0-2 77,-2 4-65,1-2 61,-1 3-66,5-5 75,-1 2 36,5-8-30,-4 5 36,5-5-37,-4 6 15,5-8-20,-6 7 8,4-4 46,-7 8 77,1-1-131,-4 4-243,0 0 75,0 1 168,1-2 44,1 0-41,2-3 3,0 1 2,0-2 62,1 1 90,-1-2-82,-1 3 20,0-1-89,-3 4-32,0-1-41,0 1-59,0 0 114,-1 0-27,3-2 36,-1 1 11,2-3-3,-1 1 37,0-1-39,-1 2-3,1 0-3,-1 1 5,1 0 1,-2 2 335,0-1-349,0 0 0,0 1 579,1 0-613,-2 2-11,1-1-233,-1 1-1279,0-1-1267,0 0-74,0 1 1391,0-1 4791,0 1 1,1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4.35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14535,'22'11'-76,"-3"-2"73,-10-7 6,0 2-3,0-1 36,-1 1-36,-1-1 9,0 0-4,0 0 9,7 0-19,-4-1-48,13 3-29,-8-1 54,9 5 269,-10-3-126,11 4-107,-12-3 65,13 7-28,-13-7-42,15 8-9,-17-10 3,10 5 9,-13-6 67,4 1-37,-7-3 12,0 0-43,-3-1 821,-2 0-1226,-5-3-98,0 1-300,-5-3-471,2 3-1019,0 0 2288,23 5 0,-14-3 0,19 4 0</inkml:trace>
</inkml:ink>
</file>

<file path=ppt/ink/ink5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9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0 14820,'-72'56'171,"11"-7"-163,45-27 54,0 0-59,1 0-3,1-1-45,1 0 37,2 1-37,1-1 36,3 1 4,3 0-1,3 0 6,0 2 0,1-1 0,0-1 0,2-1 3,1-2 0,3-1 2,1-2-5,2 0-2,-2-2 2,2-1-37,0-1-383,1-1-84,1-1-269,1-2-314,1-1-503,2-3-1154,2-1 678,-2-2 2066,3 0 0,-10-1 0,0 0 0</inkml:trace>
</inkml:ink>
</file>

<file path=ppt/ink/ink5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49.9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11084,'5'15'2229,"0"-3"-1696,-5-12-547,0 0 389,3 3-241,-1 1-44,4 4-34,0 1-22,2 0 10,2 1-38,-1 0 50,2 0-22,0-1-23,3 1 59,0-2-65,3 1 68,2-2-20,2 1-16,3-2-34,0 1-1,1-3-2,-1 1-305,-2-3-188,-3 2-80,-4-2-142,-4 1-47,-4 0-100,-3 1-174,-2 1-395,-2 0-1414,-2 0 2845,-1 0 0,0-1 0,-1-2 0</inkml:trace>
</inkml:ink>
</file>

<file path=ppt/ink/ink5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50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1 418 14773,'44'-61'641,"-4"8"-507,-21 32-27,2-1-18,-1 0-36,1-1-53,0 1-8,0 0-45,-1 0-26,2 1 18,0 1-29,0 0 37,0 1-9,-1 3 9,-2 0-339,-2 4-47,-4 2-99,-3 2-328,-3 4-402,-3 1-31,-1 3-351,0 0-1429,-1 1 3079,0 2 0,-1-1 0,-1 0 0</inkml:trace>
</inkml:ink>
</file>

<file path=ppt/ink/ink5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50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0 13765,'3'43'431,"-3"-7"-428,-6-25-3,0-1-3,0-1 3,0 0 0,2-3 53,-1 0-8,1-2 19,0-1 6,-1 0 11,-1 0 1,0 0-29,-2 1-53,-1 1-6,-1 0-2,0-1 5,0 0 3,1-1 0,2-1-11,1-1-734,2-1-84,0 0-583,2 0-662,-1-2-1748,2-2 3822,0-2 0,0 1 0,1 2 0</inkml:trace>
</inkml:ink>
</file>

<file path=ppt/ink/ink5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51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14949,'39'43'95,"-5"-7"-50,-23-26-45,1-2 3,1 0 5,0 0-5,1 0 50,0-1-53,1-1-199,-1 1-517,0-2-276,0 0-683,0-1-1066,-1-1 2741,-2-2 0,-5 0 0,-2-1 0</inkml:trace>
</inkml:ink>
</file>

<file path=ppt/ink/ink5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51.4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0 10975,'6'5'2193,"-2"-2"-1714,-4-3 700,0 0-796,1 5-170,-3 0-78,0 7-54,-4-2 25,0 1-44,-3 1-17,0 0-45,-2 1 2,-1 1-2,0 0 0,-1 0 3,0 1-6,1-1-30,0 0 24,-1 1 1,3-1-56,0 0 2,1 0-568,1-1-50,2 0-183,1-3-487,1-1-476,1-1-1578,2-4 3404,0 0 0,1-2 0,0-1 0</inkml:trace>
</inkml:ink>
</file>

<file path=ppt/ink/ink5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3:51.9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13888,'75'64'456,"-13"-9"-419,-47-38 35,-2 1-18,0 1-49,-1 0-2,-1 0 3,0 1 5,0 0-11,-1 0 5,0 2 40,-1-1-42,-1 1 42,-2 0 8,-1-1-8,-3-1-40,-1-1 77,-1-3-4,0 0-33,-3-4 36,-1 0-8,-3-3-28,1-1-12,-2-3 12,2 0-9,-2-1 18,1-1 7,-2-1-61,0-1-327,-4-1-219,-1 0-210,-5-2-362,-1-3-781,-4-4-2135,-2-4 4034,1 0 0,9 4 0,7 3 0</inkml:trace>
</inkml:ink>
</file>

<file path=ppt/ink/ink5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4.82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97 209 12801,'6'-21'-9,"0"2"74,0 11 114,1 0 73,-1-2 130,1 0 40,0 2-55,-2 0-45,0 2-62,-2 0-55,-1 2-37,0-2-42,1 1 25,-1-2-28,0 1-78,2-2-45,-1 0-3,1 0 3,1-1 9,1 1-4,-1 0-5,1 1-36,0 1 36,-2 0 50,0 2 76,-2 1 6,-1 2-146,-1 1 14,0 4 168,-2 1 120,-1 7-33,-4 4-112,-3 4-9,-3 4-39,0 4-41,-2 0 7,0 2-61,-1 1 0,1 1-28,0 1 25,1-1-2,1 0-37,1 0 39,2-3-42,1 0 45,3-2-5,-1-4 7,3-2-4,-1-4-1,2-3-3,0-2-55,1-4 52,0-1 9,1-2 0,1-2 0,0 0-3,0-1 3,0-1 54,0 0-113,0 1-17,1-2 76,3 1 126,0-1-11,4 0-53,3-1-54,4-2 34,4-1-42,4-4 0,2-3-67,3-1-73,0-3 31,1 0 55,-2-2 52,-2 1-7,-1 0 1,-4 0-45,-2 0 53,-3 1 5,-1 1 1,-2 2 39,-3 1-37,-2 3 28,-3 2-27,0 2 16,-2 0-25,0 2-87,-1 1 146,0 0 75,0 0-268,-1 0 134,1-2 53,-1 1-44,0 0-7,0 0-49,-2 1-32,1 1-19,-2 0 28,1 0 37,-1 0-20,0 1-37,-2 2-22,-4 2 59,-1 3 42,-3 2-51,-1 1 56,2 0-36,-1 1 34,5-1 0,0 0-62,2 0 36,1-1 23,1-2-51,1 0 20,2-2-22,0 0 11,1-3-1,0 1 52,0 0 2,0 0 8,3 0 26,2 1 10,5-1 10,3 1 24,3-1-33,4-1-45,3 0-132,4-2-347,2 0-153,3-1-256,1 0-681,0-1-575,-1-1-1804,-1-2 3948,-6-1 0,-10 2 0,-7 1 0</inkml:trace>
</inkml:ink>
</file>

<file path=ppt/ink/ink5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5.26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316 1 14747,'-31'49'101,"3"-3"-92,11-15-1,2 2-8,0 2 0,4 1-45,1 0 45,3 0 37,3 1-32,1-1 4,2-1-1,0-1-2,-1-1 36,0-2-40,1-2 49,-2-1-15,1-4 9,-3-1 8,1-2 0,-1-3 1,0-3 27,0-4 34,1-3 27,0-3 18,0-3-160,-1-1-8,-1-1-107,-1-1-28,-1-2-8,-1-3-37,-2-4-81,0-2-131,-1-2-149,-1-3-207,1-2-412,0-2-341,3-3-306,2-3-1099,3-4 2914,3 3 0,1 11 0,0 5 0</inkml:trace>
</inkml:ink>
</file>

<file path=ppt/ink/ink5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5.4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6677,'10'13'3777,"-2"-3"-3606,-8-10 666,0 0-517,40 20-203,-18-15-108,34 15 55,-27-20-64,3 0-283,2-1-1061,2-3-1422,0-2 2766,-5-2 0,-13 2 0,-7 2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4.98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0 286 13989,'11'-39'-9,"1"5"12,4 23 221,1-2-70,0 1-20,1 0 71,-1 0 10,1-1-35,-2-1-12,1 0-17,-1-1 258,8-10-286,-5 2-59,-1 1 51,-7 6-37,-10 12 20,0-1-137,-1 4-1697,0 0 1297,0 5-172,-1-1-420,-2 3-859,-1-1-949,-3 0 857,0 1 11812,-4 0-7373,26-21 1,-17 13-1,22-16 1</inkml:trace>
</inkml:ink>
</file>

<file path=ppt/ink/ink5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5.7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91 0 12899,'7'52'838,"-3"-7"-648,-7-30 6,-2 1-42,-2 0-56,-1 0-25,0 1 16,-2 2-27,1-1-54,-1 2-8,1-2-5,1 0-57,1 0 57,1-2-4,2 0-22,1 0 29,1-1-751,2-1-248,-1-1-278,0-3-259,1-2-1186,0-4 2724,0-1 0,0-3 0,0 0 0</inkml:trace>
</inkml:ink>
</file>

<file path=ppt/ink/ink5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5.95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10104,'13'16'734,"-2"-4"285,-11-12-613,0 0-171,49 13-223,-24-8 41,41 11-45,-35-12 73,1 0-81,1-2-1078,0-1-414,0-1-1358,-1 0 2850,-5-2 0,-11 2 0,-7-2 0</inkml:trace>
</inkml:ink>
</file>

<file path=ppt/ink/ink5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7.6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34 27 15047,'-8'42'6,"1"-7"-6,1-23-45,2-1 36,1 0 1,0 0-37,1-2 34,2 0-23,-1-1-2,1-3 30,0 0-27,0-2 33,1-1 45,1 0-1,1-1 46,4 0-12,1-1-5,4 0-73,3-3 0,3-1-232,1-3 72,2-3 6,0 0 65,-1-1 27,-2-1 17,-1 1 45,-1 0 6,-3-1 30,0 0 17,-3-1 20,-1 1-11,-1 0-59,-2 2 2,-1 0 104,-1 3 43,-2 1-10,0 2-18,-2 1-234,1 2 110,-3 5 135,-1 1-65,-1 6-70,-2-1 0,0 1 0,1 0 0,0 1 0,1-2-3,2 0-31,0 0 34,2-1-58,0 0 58,0-2 11,0 0 22,2-2-27,2-1 2,3-1 40,2-2-48,2 0-241,3-1-56,4 0-50,2-3 87,4-2 44,1-4-19,2-1 92,-1-1 62,0 0 45,-2-1 33,-2 1 3,-2 0 0,-3 0 8,-3 2 54,-4 2 64,-2 0 48,-4 4-32,-2 0-52,-1 2 859,0 0-949,-2 5 28,0-1 87,-2 5-70,-2-1 16,-1 3-61,-2 0 0,1 2-3,-1-2 1,1 1-7,1-1 9,0-1 3,0-2 33,1 0 1,1-2 5,1-1 22,0-1 15,2-2 161,0 0-514,1-7 112,2 0 83,1-6-80,4 1-102,2-2 9,2-1 93,4 0 33,1 0 36,2 1 37,0 1 42,0 3-34,-2 1 39,-2 2-2,-1 2-65,-1 1 20,-2 0-17,-2 2-3,-1 1-16,-3 0 16,-1 0 22,-1 0 51,0 0 252,-1 2-28,0 2-45,0 2-36,0 1-25,-1 1 16,1 0-8,-1 1-73,0 0-44,0-1 41,0 1-50,0 0-8,0-1-43,0 1 49,0-3 2,0 1 0,1-1 0,0-1 5,1 0 32,0 0-37,1 1 8,0 0 28,1 0-33,1 1 42,2-2-39,2 0 83,3 0-19,2-1-17,2-2-53,1 0-347,3-2-101,0 0-44,1 0-24,-1-3-25,0-1 104,0-2 166,-4-1 246,-2 0 25,-4 1 154,-3 0 44,-3 2-52,-1 0-84,-3 1-26,1-1 45,0 1 56,-1 0 6,1-1-143,0 1-92,0 0 92,2 0 36,-2 0 54,2 0 137,-2 1-28,1 1 831,-2-1-1100,1 1 250,-1 0-180,-1 4 5,0-1 214,-1 4-166,-1-1-53,1 1 0,-2 0-3,2 1-3,1-1-38,-1 0-10,2-2 18,-1 1 33,1-2 3,0 1 0,0-1-367,1 0-621,2-1-760,3-1-1631,3-1 3379,1 0 0,-5 0 0,0 0 0</inkml:trace>
</inkml:ink>
</file>

<file path=ppt/ink/ink5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8.00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132 1 14277,'-31'85'582,"4"-11"-475,15-48-74,1-1-30,0 2-3,2-2 3,0 1 5,2-2-5,1-1 3,2-3 33,1-2-39,2-2-510,0-4-243,1-1-205,0-4-291,1-2-263,1-2-795,3-2 269,1-1 2038,2-2 0,-5 2 0,1-2 0</inkml:trace>
</inkml:ink>
</file>

<file path=ppt/ink/ink5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8.2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76 9528,'0'9'1556,"1"-2"-1264,-1-7-175,0 0-72,67-9-9,-35 2-36,54-7-375,-52 3-672,0-1-885,-2 0 1932,-4-2 0,-12 7 0,-6 1 0</inkml:trace>
</inkml:ink>
</file>

<file path=ppt/ink/ink5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08.45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10732,'0'0'0</inkml:trace>
</inkml:ink>
</file>

<file path=ppt/ink/ink5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0.7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144 58 17139,'-28'54'-98,"4"-7"61,9-26 32,3 1-40,0-1-8,3-1 50,1-1 0,2-2 0,1-1-5,2-3 2,0-1-64,1-4 62,1-2 8,1-3 1215,0-2-1215,0-7-64,0-1 64,0-9 0,-1 0-3,0-2-3,-2-2-92,1-2 48,-2 0-37,2 0 0,0-2-176,1 1 36,1 1-30,0 2 89,2 1 19,2 3-10,2 2-96,2 2 17,1 3 59,2 0 47,0 3 34,1 0-8,1 2 41,-1 2-5,-1 0 9,0 2-4,0 0 32,-1 0 27,1 2-30,0 1 27,1 2 9,1 1 0,2 2 0,0 0 0,0 1-227,1 1 3,1-1 9,1 0 36,0-1 25,0-1-25,1-1 8,-1-1-8,1 0 44,-1-1 8,-1-2 119,0 0 8,-3-1-34,-2 0 29,-3 0-4,-3 1 9,-1-2 3,-2 1 87,-1-1 48,0 0 2692,-2 0-2309,1 1-479,-3 0-42,0 2-123,-4-1 36,-2 0-44,-2 2-4,-2 1 32,-1 3-4,0 2 1,1 2 36,2 1 67,0 0-5,3 1-62,1-1 61,3-1-61,1-1 62,1 0-1,1-2 1,1-1-28,3 0 30,1-2-47,3-1-348,2-1-61,2-3-238,4 0-661,3-1-526,4-2-955,2-3 2842,-2-2 0,-8 1 0,-6 3 0</inkml:trace>
</inkml:ink>
</file>

<file path=ppt/ink/ink5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1.2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225 1 15013,'-33'31'-81,"4"-4"36,16-16 37,0 1-28,2-1 27,0 2 4,2 1-1,0-1-56,2-1 18,1 0-38,2-2 74,2 0-56,1-1-60,1-2-371,0-2-9,4 0-29,2-4-156,7 0-226,3-1-60,4-3-7,3-2-77,1-3 102,0-1 290,-1 1 530,-3 0 137,-4 2 0,-2 1-8,-3 3 8,-4 1 246,-4 2 460,-1 2-60,-1 3-7,-1 3-46,-2 3-293,-1 1 2,-2 2 26,-2 1-28,1-1-18,0 1-55,-1-1 101,3 0 81,-1 0-101,1-1-56,2-1 30,0 1-10,2-1-56,0 0-54,0-1-72,0 0 36,-1-1 82,0-2 27,-2-1-28,-1-1-20,-1-2-16,-2-1-56,-2-1-70,-4-2-45,-4-1-59,-3-1-568,-4-3-763,-2-3-864,-4-5-2382,3 0 4636,-6-7 0,19 11 0,-2-3 0</inkml:trace>
</inkml:ink>
</file>

<file path=ppt/ink/ink5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1.9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0 142 11838,'95'9'22,"-13"-2"-14,-51-11-5,0-1-3,1 0-106,1 0-813,0 0 203,0-1-15,1-1-199,0 0 127,0-1 282,-2-1 210,0-1 213,-1 1 90,-1-2-54,-2 1 62,-1-1 79,-1 2 696,-2 0 465,-4 1-136,-4 1-29,-5 2-176,-4 1-110,-3 2-111,-3 1 1019,0 0-1484,-5 7 45,-1 1-54,-6 9-114,0 2-12,-2 4 12,-2 3 8,-1 2-9,-1 2-80,0 1-7,0 1 32,1 0-31,0-1-3,1-2-42,1-1 5,2-3 37,3-3-53,3-2 17,1-5 27,3-2-35,1-4-15,1-3 59,0-2 285,0-2-285,1 0-100,4-5-141,4-2 90,8-7-62,4-2-90,6-4 91,3-1 122,1-1 84,1 1 4,-3 1 2,-3 4 5,-5 3 40,-4 3-17,-5 3-28,-5 3 0,-3 1 168,-2 2-162,-1 0 162,-1 3 92,0 2-154,0 4-97,2 1 44,-1 2-47,1-1-6,0 2 0,0-1 5,1 0-5,1 1 45,2 0-42,1 1 5,1-2-8,3 0 0,-1-1-739,2-2-300,1-2-812,1-3-1588,1-1 3439,-2-3 0,-5 0 0,-3 0 0</inkml:trace>
</inkml:ink>
</file>

<file path=ppt/ink/ink5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2.2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169 0 16290,'-35'82'521,"4"-11"-476,17-46-12,0 0-24,0 2-4,1-1-5,1 1-42,2-3 40,0 0-1,4-3-42,1-1 39,3-3-30,1-3-14,0-3-746,1-4-49,0-2-166,0-4-2047,0 0 154,5-7 2904,0 1 0,1-2 0,-3 2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6.16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358 23 11580,'-20'-10'927,"2"2"-846,12 7 62,1 1 84,-1 0 8,0 0-101,1 0-52,0 0 36,-1 0 44,0-1 17,0 1 334,-8-1-469,4 0 388,-16 1-264,13-1 19,-15 1-134,15 0-39,-8 0 31,12 0-11,-9 0-87,10 1-37,-9 0 45,9 1-61,-4 2 16,5-1-106,-2 4 98,3-2-89,-5 10 187,5-5-62,-5 17 59,8-13 14,-2 11-2,5-13-1,-1 4 37,1-7 61,-1 4-69,0-5 52,-2 5-125,1-6-79,-2 6 70,4-6-36,-2 10 81,2-6 39,2 8 76,-1-10 118,2 5-189,0-6 113,2 8-129,-2-7-36,4 8 5,-3-8-3,9 11 4,-5-8 10,9 9-5,-7-11 128,8 5-128,-8-9 101,6 4-59,-7-7 69,13 0-52,-9-2-12,17-1-50,-11 0-8,14-1 0,-13 0-40,15-1 48,-18 1 106,15-1-24,-17 1 86,20-7-115,-18 3-14,15-7-33,-20 6 52,5-6-4,-8 5 86,4-8-135,-8 8 48,4-8-47,-5 9-9,3-8 3,-3 5 11,4-8 34,-5 8-36,4-6-1,-6 8 56,1-5-55,-1 6 159,-1-9-118,0 7 48,-2-7-36,-1 7 459,-13-9-356,4 7 25,-17-8-181,12 10-4,-11-5-5,11 6-8,-8-4 8,10 6-14,-16-6 8,15 5-2,-15-6 5,18 6-50,-6-2 11,12 4-143,-2-1 73,6 4-540,1-2-2995,2 3 1953,0 5-574,1 1 2268,0 4 0,0-4 0,0-3 0</inkml:trace>
</inkml:ink>
</file>

<file path=ppt/ink/ink5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2.4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 19 10757,'-7'-10'3394,"2"1"-3232,5 9 26,0 0-126,64 33 2,-36-24-30,51 24-34,-53-31-303,0-1-534,-1-1-583,0 0-1330,-3-3 2750,-3 0 0,-9-1 0,-5 3 0</inkml:trace>
</inkml:ink>
</file>

<file path=ppt/ink/ink5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4.4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35 11 15792,'-5'46'45,"0"-5"-45,-2-23-3,1 1-6,1-2-52,2-2 16,0-2 9,3-1 27,-1-3 1,1 0 8,1-3 5,3-1 77,2 0-21,4-3 29,2-1-3,4 0-34,5-1-17,3-4-27,4-2 44,2-6-45,1-2 54,-1-1-17,-2-1-12,-2 0 12,-6 0 17,-2 1-54,-5 0 45,-2 2 9,-3-1 19,-2 3-47,-3 0 19,0 2 0,-3 2-8,1 2-12,-1 0-24,0 3-225,0 0 57,-1 1-18,-1 1-16,-1 1 157,-1 3 30,-3 2-2,-2 4-99,-1 1-27,0 1 39,3 0 13,1-1 21,3-1 16,2-3 39,0 1 6,1-2 3,2 0 42,2-1 33,3-2 40,4 1-3,2-1 0,3-1-37,3-1-42,5-1 1,3-1 5,3-3-34,1-3 1,1-3 33,-2-2 2,-4 1-38,-2-2 0,-5 1 47,-4 2 28,-3 0 67,-5 3 4,-3 2-57,-2 3-759,-1 0 418,-5 3 201,0 2-17,-5 3 54,0 3-26,-2 1-27,0 2 16,0 0 37,1 0-23,2 0 31,1 0 0,0 0 0,2-1 0,-1-1 33,2-2 12,0-1 17,1-2-54,1-1 54,0-2 372,1-2-655,5-7 97,-1 0 122,6-8-52,0 1-10,2-1-129,1-1-48,2-1 37,1 1 69,2 0 46,0 1 19,1 1 25,0 3-11,0 3 53,0 2-50,-1 2 16,-2 2-24,-1 1-1,-2 1-11,-2 0-16,-2 0 89,-1 2 5,-2 2 40,0 2-39,-1 2 39,1 1-37,-3 1 62,0 1 3,-1 0-40,-1 0 1,0-1-34,0 1-53,0-1 8,0 0 39,0 0 1,2 0 2,1-1 3,3 0 6,2 1-1,3-2 68,1 1-20,3-2 9,3 0 11,2-2-29,2-1 10,0-2-49,1-1 57,0 0-17,-2-2-1,0-2-7,-2-1 16,-1-5 0,-1 0 9,-1-1-26,0 0 9,-2-1-37,-3 0 46,-2-1-1,-1 1-8,-3 0 16,0 1-16,-1 1 70,-2 3-26,0 1 18,-2 1 44,0 2 297,0 1-554,-2 3 106,0 0 56,-2 4-56,0 2-87,-1 1 84,0 2-31,0 0 34,1 2 42,0 0-39,1 2-6,0-1 3,1 0-36,0 0 30,2-2 1,0 0-40,2-2 39,3 0 1,3-3-418,5 0-252,4-4-327,5-1-1085,4-3-1564,5-5 3651,-2-1 0,-11 0 0,-6 3 0</inkml:trace>
</inkml:ink>
</file>

<file path=ppt/ink/ink5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4.7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205 0 16388,'-54'75'39,"7"-9"-39,27-35-5,2 0-57,1 1 57,2 0-40,3 0 36,3-2 9,2-4-44,4-2-88,1-5-400,1-3 87,1-4-3,0-3 0,0-3 151,0-4-325,0-1-1162,0-5-307,0-3-732,0-5 2823,0-2 0,0 6 0,0 1 0</inkml:trace>
</inkml:ink>
</file>

<file path=ppt/ink/ink5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4.9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 33 9900,'-3'-3'1638,"0"0"-70,3 3-1406,43 17-80,-18-11-80,36 13 72,-27-17 7,1-2-75,1 1-6,-1-1-147,0-3-936,0-1-426,-3-5-1555,-1-2 1088,-5-1 1976,-1-4 0,-14 8 0,-1-1 0</inkml:trace>
</inkml:ink>
</file>

<file path=ppt/ink/ink5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19:14:15.24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9917,'0'0'0</inkml:trace>
</inkml:ink>
</file>

<file path=ppt/ink/ink5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4:44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40 17318,'-19'45'-17,"1"-6"14,3-24-5,1 0 5,1-1 3,1 1 6,1-1-4,0 0 43,2 0-11,-1 0-34,2-1-48,-3 7 45,3 0 12,-1 0 131,3-1-62,3-12 51,0 3-67,1-6 69,0-1-89,1-2-42,0-1-70,3-4 28,0 0-3,3-6-5,2 1 5,0-2 40,2-2 2,1-1-34,11-11 37,-7 8 12,13-15-7,-15 16 65,7-9-28,-9 11 98,4-9-134,-9 14-1,2-6 1,-6 11-37,1 0-14,-2 3-442,1-1 440,0 2 44,0-2 3,1 1 109,2-2-109,2-2-6,2-1-47,1 0 48,1-1 5,-3 3-12,5-5 7,-5 6 8,5-6 2,-7 7 107,1-2-50,-4 4 237,-2-1-299,1 0 0,-1 0-8,2-2-54,-1 1 9,3-3-34,1 0-53,5-6 146,-5 6-14,3-2-26,-6 6-935,-1 1 969,0 1 70,1 2 53,3 2-69,1 2-54,2-1 0,1 1 0,2 1-12,9 8 4,-6-6-6,16 17 42,-17-15 70,9 11-90,-14-11 116,2 4-91,-5-7 18,1 5-43,-3-7 138,1 8-146,-2-9-14,0 7 14,0-9-70,-1 2 8,0-4-16,1 2 78,-1-2 78,2 1-75,-2 0 42,3 5-51,-2-3-53,1 2 14,-1-5-41,0 1 49,-1-2-842,-1 0-949,-3-4-1777,-1 0-1171,-2-4 14606,-4 0-7373,21 16 1,-12-9-1,16 12 1</inkml:trace>
</inkml:ink>
</file>

<file path=ppt/ink/ink5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5:31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521 13 13776,'-24'-1'406,"3"-1"-191,17 1-47,-2-1 12,0 1-18,-2-1-19,0 1-98,-1 0 16,0 0 74,-1 1 24,0 0 337,-8 0-345,6 0 255,-13 0-213,15 0 140,-14 0-321,13 0 130,-10 0-91,11 0-54,-9 0-5,9 2-23,-10 2 101,9-1 165,-13 5-229,13-5-1,-9 5-5,13-3-78,-8 6 75,7-4-3,-11 10-2,8-5 0,-13 15 13,12-13 104,-11 15-100,15-18-9,-4 6-9,9-11-27,-1 1 30,2-3 9,-1 5-3,1-2-112,-1 13 109,1-8-2,1 14-1,1-14-151,0 14 149,0-14-59,4 9 67,0-11 8,7 5-8,-4-7-5,6 4 5,-5-6-3,8 5 6,-7-6 8,12 4-11,-10-5 5,10 2-5,-11-3 3,7 2 3,-7-3 44,13 4-44,-10-4 41,15 1-47,-11-2-8,12 0 5,-11-1 3,9 0 3,-11 0 8,9 0-5,-9-1-9,20-6-229,-16 0-12,27-13 208,-26 9-18,15-11 52,-21 12-35,7-8 37,-10 8 70,7-12-70,-10 9 3,10-13 5,-11 12 46,10-16-63,-10 14-10,5-12-15,-8 16 40,1-4 47,-2 9 50,-1-1-49,-1 4 142,-1-6-152,-1 4 43,-3-7-81,-1 7 11,-6-6-17,1 5-45,-15-7 39,11 7-64,-17-7 17,15 7-118,-20-4 110,18 6-113,-15-1-109,18 4-470,-3 1 87,8 1-1693,-3 4-502,5 0 2861,-3 8 0,6-6 0,0 2 0</inkml:trace>
</inkml:ink>
</file>

<file path=ppt/ink/ink5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5:32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15288,'33'39'283,"-5"-5"-185,-23-25-45,1 2-8,-1 0-40,0 1-2,1 0 22,0 1-25,1 0-11,0 1-31,1 0 42,-1-2-36,1 1-9,0-3 42,2 0 0,-1-1 3,0-2 37,1 1 13,8 3-50,-7-4-3,7 3-30,-12-7 33,2 0-45,-5-2 17,2 2 31,-3-2 36,2 2-31,-3-1 435,0-1-922,-4 0-529,-1-1-115,-4 0-1104,-1 0-2922,0-1 5149,22 1 0,-12-1 0,18 2 0</inkml:trace>
</inkml:ink>
</file>

<file path=ppt/ink/ink5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5:34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14 13488,'-75'18'-54,"14"-2"18,53-11 30,3-1 6,0 1 3,1-2 213,1-1 36,1 0 28,1-1 5,-1 0-33,1 0-28,-2 1 238,-5 3 98,-5 0-437,3 0 99,-6 2-169,10-3-123,-9 5 61,6-1 40,-10 8-31,7-5-42,-10 13-3,10-11 12,-7 10 94,12-12 7,-2 5-57,6-9 48,-1 4-57,2-7-2,1 4-8,1-5-96,0 9 102,0-6-54,2 7 53,0-6 0,3 5 3,-1-6-3,3 6 0,-2-5-13,5 5 16,-4-6-3,7 7-6,-5-6 4,9 5 10,-7-6 35,11 3 30,-7-5-56,18 1-6,-16-4 59,22 1-64,-20-2-3,18-3 0,-16 0 0,14-5-8,-15 2-1,10-2 1,-17 5-54,6 0 62,-12 2 53,2 0-44,-4 0 114,2-1-115,-3 0-8,5-5-53,-4 1 39,5-6 6,-2 4-143,5-8 89,-6 7 45,5-6 9,-7 7-9,3-6 6,-3 7 16,2-5 46,-3 6 83,0-3-100,-1 3 61,0-8-95,-1 6-39,2-8 5,-2 7-11,4-6 37,-2 5 8,3-7 34,-3 7 195,1-13-176,-2 11 9,-1-11 0,-1 12 106,-6-8-126,2 9 11,-9-4 36,7 8 54,-6-1-137,8 4-48,-6-3-11,5 3-135,-3 0 23,4 2-1098,-1 1 137,2 0 1126,-8 5 0,7-4 0,-4 4 0</inkml:trace>
</inkml:ink>
</file>

<file path=ppt/ink/ink5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5:35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16237,'21'23'8,"-3"-2"-2,-7-11-3,0-1 33,-1 0-36,-1-2-31,0 0 29,-1 0 2,0-2 0,0 1 30,0-2-16,5 4-25,-6-4-73,4 3 93,-9-5-7,4 4-2,-2-3 6,5 5-3,-3-4 56,3 3-23,-5-3-28,2 1-2,-5-3 58,0 0-150,-1-1-91,1-1 177,1 0 53,0 0 71,2 1-116,-1 1 37,1-1-40,-1 1-5,-1-1 3,1 1 3,-1-1-8690,-1-1 6722,-5 1 5238,-1-1 1,-4 1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7.9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6756,'0'0'0</inkml:trace>
</inkml:ink>
</file>

<file path=ppt/ink/ink5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5:55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6 17396,'-22'-3'137,"3"1"-134,11 2 39,1 0-42,0 0 0,1 0 0,1 0-5,0 0-4,1 0-36,1 0 3,-1 0-72,-3 0 237,-3 4-90,1-1-35,-6 6 2,7-3-6,-5 3-28,6-4-19,-10 7 45,8-5 11,-8 6 50,10-5-31,-7 8-19,9-8 8,-6 6 26,7-8-32,-1 0-8,3-2-173,1 1 134,0-2-36,0 4 69,1-3 9,-2 5 0,2-4-8,0 7 44,0-6-41,0 6-4,0-7-61,0 2 34,0-3-15,0 4 46,0-4-1,0 4 3,1-3-13,1 2 7,1-3-41,1 2 41,-2-3-7,1 1-29,-1-3 31,1 1 14,0-1 17,7 4-12,-4-2 4,6 3-7,-5-3 18,3 2-14,-3-3 36,5 2-45,-7-1-6,5 0 4,-6-2 10,4 2 40,-4-1-50,8 2 5,-6-2 5,8 1-2,-6-2 0,11 0-3,-9-1 11,9 1-11,-8-1-132,8-4 71,-7 0-96,14-9 79,-14 5 72,12-7 17,-16 8 26,7-6-32,-9 7-92,8-8 17,-9 7 62,5-7-3,-7 6-65,2-6 76,-3 5 45,0-12-39,-1 10 30,0-12 26,-1 11 24,-9-8-83,3 11 11,-14-7-14,8 9 9,-13-3-9,9 4-96,-10 0 26,11 4-142,-10 0-35,15 2-1573,-8 0 767,13 0-2405,-1 0 1551,5 0 1907,0 0 0,0 1 0</inkml:trace>
</inkml:ink>
</file>

<file path=ppt/ink/ink5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5:58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28 11840,'-35'-8'1168,"7"2"-877,25 6-94,1 0-60,-1 0-47,0-1-37,0 1-8,0-1-45,0 1-48,-2 0 3,2-1 3,-1 1 42,4 0 328,-1 0-328,1-3-8,0 2 8,-2-2 134,-1 3-53,-1-1-19,-2 0-9,2 0-34,-2 1 51,4-1-8,0 1-485,1 0 566,6 1-98,-2 1 0,4 1-45,-3 0-3,-1 0 0,0-1-5,0-1 13,-1 0 390,4 3-350,-2-2 8,6 4-47,-4-2-4,4 1-2,-5-2 12,2 2 32,-5-3 124,1 2-98,-1-3-14,5 4-50,-3-2 2,5 3-5,-3-2-3,3 0 3,-4-1 5,2 0-5,-5-2 14,1 2-17,-2-1 6,1 2 27,0-1-19,3 3-14,-2-2 3,8 4 42,-5-4 2,8 4-38,-8-5 94,6 1-66,-7-3 61,3 1-37,-6-2-234,-1 0-85,-1 2 258,0-1 115,0 1-6,0 0-67,2 0-5,0 1-35,2-1-2,1 0-831,3 0 509,-2 1-109,7 2 394,-7-3 40,2 2 87,-6-3 198,-1 1-288,-1-1-1325,-8 1 255,0 0 10900,-25 3-8091,57-11 1,-38 7 0,50-10 0</inkml:trace>
</inkml:ink>
</file>

<file path=ppt/ink/ink5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01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265 132 13120,'-11'-18'6,"2"3"2,6 14-8,-1-1-48,0 1 40,1-1-37,-1 1 45,1 0 9,1 1 35,0-1-41,2 1 513,-1-1-300,-1 1 89,0 0-179,-1 0 109,-2 0-112,1 0 93,-2 0-101,2 0 109,-3 0-171,2 0 188,-6 0-160,4 1 95,-10 5-95,9-2 15,-11 7-60,9-5 98,-8 7-64,8-5 98,-5 7-106,7-7 70,-4 7-88,5-7 18,-3 8-56,4-8-20,-2 10-23,4-9-33,-2 8 17,4-10-62,0 5 45,1-5-28,1 7 53,3-6-22,4 7 67,2-8 37,10 6-29,-6-6 28,13 3-30,-9-5 67,20 1-70,-17-4 8,19 0-3,-19-2 6,25-2 11,-22 1-27,21-2-35,-26 1 37,7-1-75,-12 1-15,9-1 37,-11 1-202,10-2 112,-10 1 28,15-3 146,-11 2 11,16-4-5,-16 2-29,10-4 45,-13 3 115,6-4-53,-10 4 134,1-5-196,-6 6 71,0-6-80,-2 6 68,0-7-67,-1 6 8,0-10-47,0 8 5,-2-9-11,1 9 20,-2-11 22,1 8 109,-2-9-81,0 11 106,-3-6-8,1 6-11,-6-6-148,5 8 38,-10-9-50,8 9-61,-13-6 19,12 8-67,-13-1 34,11 4-138,-10 0 138,8 2-115,-9 0-90,10 1-325,-14-1 429,15 1-275,-9 0 250,14 0-135,-2 0 205,6 0-57,-3 1 138,2 2-521,-5 6-238,3 0-4139,-10 17 2776,9-11 1327,24-35 0,-12 15 0,22-33 0</inkml:trace>
</inkml:ink>
</file>

<file path=ppt/ink/ink5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02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15173,'3'23'8,"1"-5"-2,1-11 0,2 0 2,-2 0-2,1-1-1,0 1 4,0-1-7,0 1 7,0-1 2,1 0 0,4 3 6,0-2 28,0 1-45,-1-2 0,-6-3 3,3 1-6,-4-2 6,4 2 5,-3-2 0,4 3-13,-4-2-1,4 1 6,-3-1 53,3 2 3,-5-3 23,3 2-26,-4-2 81,-1 0-330,-1-1-53,1-1 249,1 2 37,-1-1-29,2 0 45,-1 0 0,-1-1 1093,0 2-1695,-1-1 333,1 1 51,-1-1-1406,0 0 515,2 0-893,1 0-1254,1-1 13033,2-3-7373,-13 5 1,8-5-1,-10 6 1</inkml:trace>
</inkml:ink>
</file>

<file path=ppt/ink/ink5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06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466 96 14227,'-22'2'795,"2"-1"-616,14-2-45,-1 0-10,1 0-18,-2 0 45,1 1 488,-9-3-421,7 2 82,-9-1-177,9 2-59,-7 0-69,6 0-124,-17 4 129,12 0 73,-29 13-40,23-7 102,-21 11-82,23-10 78,-10 8-77,13-7 16,-9 10-37,11-7-75,-12 15-3,15-15-95,-5 9 70,12-15-72,2 5 133,1-5-36,1 8 6,0-6 3,2 10 30,1-10-8,9 15 9,-3-15-1,11 12 0,-8-11 1,10 6 5,-7-8 5,9 5 1,-10-6 64,13 5-104,-13-7 43,10 2-4,-13-6 18,13 0 47,-10-1 3,15-1-40,-12-3 20,17-4-50,-12-2 45,34-17-15,-25 10-24,27-16 36,-33 17 41,10-9-83,-18 10 70,11-11-37,-16 12 4,9-11-4,-14 13-44,3-7-4,-4 8 43,5-9 39,-6 9-17,4-9-8,-5 9 42,2-11-84,-4 5 58,0-21 7,-1 16-24,-6-18-38,1 20 81,-11-15-34,8 18-42,-8-10 59,8 17-64,-7-4-6,7 6-53,-7-1 47,7 4-201,-6-1 67,7 3-2237,-10 3 957,6 4 1420,-21 18 0,21-14 0,-11 9 0</inkml:trace>
</inkml:ink>
</file>

<file path=ppt/ink/ink5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06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14876,'-26'13'723,"4"-3"-457,13-8 546,1 0-345,4-1-388,0 0-366,40 20 0,17 6-3100,-24-13 3387,23 12 0,0-1-141,-19-15 138,-10-4-11,7 3 6,-21-6-1,-1 0-44,-6-2 3413,-1-1-3282,1 0 129,-1 0-993,3 0-138,0 0-269,0 0-678,2-2 1871,-15 3 0,9-2 0,-12 3 0</inkml:trace>
</inkml:ink>
</file>

<file path=ppt/ink/ink5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09.2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378 39 17304,'-21'-4'45,"2"0"-43,10 3 52,0 1-15,-2 0-39,-1 0-9,-1 0-24,0 0-12,0 0-17,0 1 1,0 1-18,-1 2 18,1 1-18,-12 9 35,9-4-88,-19 14 98,20-12 20,-11 12 9,14-12-4,-8 9 43,10-10-20,-6 5-8,9-8 41,-4 4-134,7-6-221,-1 8 264,3-8 2,2 8 8,0-7 20,0 5 6,2-5-43,3 6 46,-1-6-68,6 5 73,-3-6 14,5 3 31,-3-5-3,15 6-9,-11-5 12,15 3-42,-16-6 39,9 2-37,-10-2 147,13 0-119,-11-2-27,13 1 30,-13-3-36,9-1 0,-10 0-11,8-2-34,-13 3 0,1-1-8,-6 3-78,-1-1 192,2 1-8,-1 0 1,3 0-10,3 0-35,-1 0-1,1-1-5,-4 1-6,1-1-33,-3 1 134,2-1-45,-1-1-50,7-4-3,-5 3-3,6-3 11,-5 2-2,8-4-6,-6 3-370,12-8 370,-9 6 51,7-6-46,-9 7 74,3-5-71,-6 5 31,3-5-36,-4 4 81,2-6-31,-3 7-11,2-7-36,-4 5 58,6-13-30,-4 8 56,4-13-29,-6 13 90,1-6-64,-3 9 6,-2-7-51,-1 8-3,-6-6-39,4 10-17,-9-4-61,7 6 8,-6-2 64,8 4-557,-3-2-109,5 1-1145,-3-1 47,4 0 1770,-2-2 0,3 3 0,0 0 0</inkml:trace>
</inkml:ink>
</file>

<file path=ppt/ink/ink5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09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16262,'-5'21'193,"3"-4"-187,10-10 39,-1-1-37,1-1 37,-1-1-45,-1 0 8,1-1 37,0 1 48,5 4-93,-4-2-3,8 6 6,-8-7-3,4 6 8,-7-6-8,4 2 0,-6-4 90,5 0-46,-4-1-811,5 0-255,-6-2-3080,1 0 347,-3-1 3755,-1 0 0,0-1 0,0 1 0</inkml:trace>
</inkml:ink>
</file>

<file path=ppt/ink/ink5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11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64 14199,'-49'1'154,"8"0"-20,34 2 79,0 1 39,1-1-39,1 0-34,-1 0 42,0-1 28,-1 0 502,-15 6-583,7-3 86,-24 7-192,21-5 176,-22 8-202,24-8 6,-12 6 3,18-8-6,-4 3-89,9-4-90,-1 4 78,3-3-80,0 7 88,1-3 7,1 14 13,0-10 15,2 12-32,1-14 9,3 6 37,2-7 13,12 7-2,-7-10 41,14 6-44,-13-8 56,12 0-26,-11-4 102,13 1-90,-11-2 5,17-3-44,-10-2 58,29-16-179,-25 8 79,20-14 78,-30 15 98,6-8-62,-13 10 34,3-12-112,-7 9 6,3-12 2,-4 12 31,2-7-27,-3 7 91,0-11-33,-2 11 104,-3-14-174,-3 16-28,-6-7 28,1 11-37,-8-5-13,5 6-82,-11-3 29,8 5-214,-10 0-114,10 4-1582,-13 5 728,14 0-4739,-9 13 6024,16-7 0,0 1 0,5-7 0</inkml:trace>
</inkml:ink>
</file>

<file path=ppt/ink/ink5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12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15993,'39'37'3,"-3"-5"0,-18-22 3,2-1 30,-1-1-33,2 0 5,-2-2 45,-1-1-53,-1-1 6,-2 0 72,4 1-33,-8-2-3,1 0 109,-9-2-5712,-3-1 1540,-5 1 7297,1-1 1,-4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8.5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7610,'40'16'2457,"-33"1"1,-8-19-1,-21 6 1</inkml:trace>
</inkml:ink>
</file>

<file path=ppt/ink/ink5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22.7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16 16307,'-20'4'448,"3"0"-272,12-4-24,-2 0-63,2 0 15,-2 0 19,0 0-28,-1 0-56,-10 4 15,5-3 86,-10 5-87,13-4-90,-4 3 4,8-3-29,-6 3 29,7-3 38,-5 1-5,7-1 109,0 0-55,2-1 24,-2 1-72,1 0 24,-6 6-30,1-1-19,-11 14 13,8-9 37,-9 12 5,11-11-22,-5 7-8,6-9-45,-6 8-12,7-10-35,-4 6 86,8-8 2,-2 6 1,3-6-70,0 6 22,0-7-64,1 3 106,0-5-8,1 5 8,2-2-36,6 9 31,-2-8 2,6 7 0,-6-10-2,7 6 8,-7-6-3,10 3 3,-9-4 6,7 1 27,-7-2-5,11 1-19,-7-2 38,12 1-35,-10-2 38,18-1-44,-15 0 8,17 0-3,-18 0 45,13 0-48,-12-1 37,12-1-42,-13-1 22,17-7 20,-17 4 5,11-7-13,-16 6-23,5-5-6,-9 6 40,6-8-48,-7 7 36,2-5-2,-4 7-20,1-3-23,-2 5-75,2-4 84,-3 2 6,4-4-40,-3 2 40,3-7 55,-2 5 96,0-14-148,-2 10-4,-1-13 1,-1 14 53,0-12-57,0 12 108,-1-11-108,-1 12 66,-3-8-63,0 8 46,-5-9 13,4 11-70,-4-5 1,6 11-48,-3-1 47,3 3-36,-3 0 36,5 1-108,-3 0-32,2 0-72,-8 0 176,4 0-90,-6 0-302,6 0-801,-2 2 412,4 0-2064,-5 6-370,4-2 3257,26-12 0,-15 6 0,21-12 0</inkml:trace>
</inkml:ink>
</file>

<file path=ppt/ink/ink5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6:23.3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16800,'33'41'70,"-5"-6"-37,-19-26 21,0 2-46,2 0 45,0 2-50,1 0 0,0 0 5,0 1-11,7 8 37,-6-8-28,10 9 41,-13-14 18,7 4-57,-10-8 149,1 0-104,-7-4-2763,-1 0 1009,2 0-2339,0-1 4040,1 2 0,-1-2 0,-2 0 0</inkml:trace>
</inkml:ink>
</file>

<file path=ppt/ink/ink5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32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35 15277,'-20'6'453,"3"-2"-355,12-5-17,0-1-2,0 1-9,1 0-17,-1 1 0,0-1 9,1 1-51,-2-1 23,1 1 187,-7 0-151,4 0-76,-12 0-64,9 0-19,-13 3 83,10 0-117,-22 13 70,16-5 41,-20 14 10,22-11 2,-10 7-3,13-8-104,-6 5 107,12-9 48,-4 9 39,8-8 134,-1 13-176,5-12 0,0 11-3,1-11-45,0 7-3,0-8-8,2 6-39,1-8-45,9 8 95,-4-8-2,11 6 5,-7-7 2,22 6 49,-14-7-54,24 3 3,-22-6 8,17 1-5,-16-3 50,29-1-8,-24-3-34,27-6-2,-28 0 44,17-8-50,-19 7 2,13-10 32,-17 8 24,16-16-16,-20 14 25,12-16-61,-17 15 175,6-16-130,-11 16 60,2-14-44,-8 16 0,0-7-36,-5 9 5,-13-14-67,2 12 28,-18-13-3,14 14-44,-22-7-23,20 12-45,-21-2 73,22 7-182,-13 4 101,15 1-731,-12 14 89,16-4-1979,-6 20-546,15-14 3290,0 6 0,3-15 0,2-3 0</inkml:trace>
</inkml:ink>
</file>

<file path=ppt/ink/ink5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33.1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16097,'11'24'-81,"3"-1"81,6-8 53,4 0-50,3-2 0,1-1 58,1-2-61,1-1-3,-3-1-33,-1-1 44,10 4-2,-14-5 53,8 4-6,-22-7-733,0 0 243,-8-1-2101,-11 2-592,-2-1 3130,-7 1 0,9-3 0,4 0 0</inkml:trace>
</inkml:ink>
</file>

<file path=ppt/ink/ink5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34.4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46 16590,'-37'-26'-168,"6"6"131,23 24-7,1-1 13,0 0 31,2 0 0,0-1 0,1 1-90,-3 2 34,-7 5 53,3-1 57,-9 8-46,10-8 73,-12 13-117,12-9 2,-5 8 23,9-10-31,2 1 6,-1 0 33,2 0 3,0-1-98,1 4 19,1-5-117,0 6 143,1-8-98,2 5 151,0-7-8,4 4 13,-2-6-36,4 2 31,-5-3 3,4 1 0,-3-1-3,3 1 3,-3-1 8,3 4-8,-2-5-3,2 4 3,-2-4 139,8 1-139,-4-3 45,13 3-40,-11-2 40,8 1-43,-8-1 135,10 0-86,-9-1 63,14-1-69,-11-2-43,14-5 4,-10 0 47,14-7-51,-13 5 37,16-12-30,-18 12 189,10-14-122,-19 14 72,2-8-90,-10 10 133,1-6-152,-2 6-26,-5-5 35,0 4-48,-17-9-3,7 9-104,-19-8 101,16 10-98,-17-4 31,19 7-299,-8-2 114,18 5-633,0 0 174,5 0-2239,0 0 0,1 1 0</inkml:trace>
</inkml:ink>
</file>

<file path=ppt/ink/ink5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34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0 15159,'-14'39'98,"3"-5"-53,12-25-40,2 1-5,1 0-2,2 1-1,1 1-31,0-1 34,1 2 37,6 4-46,6 5 4,-3-4-1,7 3 6,-16-14 34,6 3 2,-9-7 34,2 2-17,-5-3-912,1 0-1557,-3-1 0,0-1 1</inkml:trace>
</inkml:ink>
</file>

<file path=ppt/ink/ink5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37.6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348 1 11152,'-49'14'571,"8"-2"-316,33-7 25,1-2-82,1 0 49,2-1-48,1-1 776,1-1-796,1 0-118,0 0-41,-1 0 151,-2 0 98,1 0-57,-1 0-102,0-1 38,-4 0-78,2 0 28,-7 1-53,4 0 134,-6 0-126,4 1-33,-14 7-12,10-2 3,-18 12-19,19-10-90,-10 10 45,15-10-54,-3 7 46,6-6 97,0 10-30,4-6-96,1 17 82,1-13-87,4 13 86,-1-21-41,6 5 47,-4-11-5,3 2 8,-2-3 89,4 2-16,-3-1 103,11-1-111,-7-1 50,9 0-107,-10-1 82,7-2-90,-8 1 19,11-4-16,-10 2 3,10-3-6,-11 2-110,6-1 77,-9 3 86,4 0-19,-6 0 19,3 1-48,-3 0 9,2 0 20,-4 0-28,0 1 2,-2-1 79,2 0-51,-1-2 90,7-7-117,-2 2 125,6-10-89,-7 8 8,2-7-45,-4 6 160,0-10-126,-2 9 143,0-7-87,-1 12 17,0-1-81,0 5 195,0 1-1962,0 2 994,-3-1-286,2 1-577,-2 0-87,1 1-355,1 1 11874,-1 1-7373,6-5 1,-3 3-1,4-6 1</inkml:trace>
</inkml:ink>
</file>

<file path=ppt/ink/ink5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38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16696,'3'30'62,"2"-3"-62,3-11 0,1-1 0,-1-1-3,-1-1 3,0-1-8,0-1-1,0 0-36,-1-1 26,9 8 19,-6-7-6,11 9 3,-12-14-5,4 3 8,-8-8 62,1 1-29,-3-2-878,-1 0 187,0-2-1045,-1-2-2206,-3-5 13739,-1-1-7529,4 20 0,-2-11 0,6 17 0</inkml:trace>
</inkml:ink>
</file>

<file path=ppt/ink/ink5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2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21 15890,'25'-9'5,"-3"2"-35,-7 6 30,-2 0 2,0 0-2,-1 0 0,0 1-5,1 0 2,-3-1-28,2 1 31,-2 0-8,10 0 2,-10 0-2,12 0 53,-14 0 41,13 1-83,-9-1 14,12 1-17,-14-1 3,4 0 2,-8 0 71,2 0 14,-5 0 5,5 0-582,-4 0-482,3 0 647,-5 0-3579,-1-1 2333,-7 5-1232,0 0 12630,-5 4-7373,15-14 1,-5 7-1,11-11 1</inkml:trace>
</inkml:ink>
</file>

<file path=ppt/ink/ink5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3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53 15123,'29'-9'56,"-2"2"-56,-9 7 2,1 0 4,1 0-6,1 0 6,1 0-1,0 0 74,1-1-43,-2 0-36,0-3 87,18-5-79,-20 5 43,13-5 55,-28 8 426,0-1-134,-4 2-496,-5-1 2,-1 0-18,-6-1-259,-1 1-358,0 1-377,0 0 1108,39 2 0,-23-1 0,30 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49.08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7834,'0'0'0</inkml:trace>
</inkml:ink>
</file>

<file path=ppt/ink/ink5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4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16380,'45'35'8,"-5"-4"-16,-19-14 8,1 1 5,2 0-5,-1-1 0,2 0 9,19 12-6,-16-11-3,23 16 5,-29-18 34,20 17-39,-22-16-3394,18 13 3391,-20-17 34,17 13-31,-16-13 16,14 10-7,-18-13 55,7 6-64,-12-9 3398,3 3-3390,-9-6-176,0-1-176,-4-2-597,0 0-212,-4-1-6719,-19-10 7872,7 4 0,-7-4 0,15 6 0</inkml:trace>
</inkml:ink>
</file>

<file path=ppt/ink/ink5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5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356 0 14179,'-29'35'966,"1"-2"-717,10-14-61,-3 4-20,-1 0-9,0 2-35,0 0 7,2 0-24,1 0-37,2 0-34,-16 36-42,15-27-5,-16 35 11,25-46 53,-5 12-53,7-19-784,-1 6-70,4-13-4088,-1 0 1238,3-7 3704,0-3 0,1 1 0,0-2 0</inkml:trace>
</inkml:ink>
</file>

<file path=ppt/ink/ink5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5.4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1 10379,'7'4'2811,"-1"0"-2217,-6-4 322,0 0-603,-44 52-117,25-29-983,-35 43 868,37-41 250,-1-1-188,-11 20-185,6-8-11,-4 6-37,14-15 20,7-10 70,2-1-6,3-1-262,0-1-5333,0 7 5601,-1-10 0,0 4 0,1-12 0</inkml:trace>
</inkml:ink>
</file>

<file path=ppt/ink/ink5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7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0 16167,'-15'41'311,"1"-5"-241,1-17 61,-1 2-7,-3 2-1,2 2-62,-2 2-58,1 1-3,1 1-3,1 1-67,-5 29 34,8-23-59,-2 41 50,11-47-5,2 24 41,3-32-30,5 13 5,-1-18-61,11 12 95,-8-17 0,15 8 9,-8-13 117,27 3-348,-16-7-2507,30-5-1335,-26-6 4064,6-5 0,-23 5 0,-5 3 0</inkml:trace>
</inkml:ink>
</file>

<file path=ppt/ink/ink5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7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14260,'42'39'126,"-5"-5"-123,-23-22 3,-1 1-6,4-1 0,-2 1 0,3 0-6,-2-2 6,0 0 0,-1-2 36,-1 0-19,5 1 48,5 0 7,-4-2 18,4-1-90,-15-5-2616,6 3 735,-11-4 1881,-1 2 0,-4-3 0,-3 0 0</inkml:trace>
</inkml:ink>
</file>

<file path=ppt/ink/ink5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16 448 10860,'-8'-6'1608,"1"1"-1104,7 5 493,0 0-854,51-54 11,-29 33-31,39-43-22,-41 47-23,-2-1-22,1-1-50,-2 0-3,1-1 44,13-22-917,-3-6 447,0 2-113,-11 2 139,-13 31-3661,-9 2 1914,-2 12 2144,-5 3 0,6 0 0,2 0 0</inkml:trace>
</inkml:ink>
</file>

<file path=ppt/ink/ink5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8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15439,'12'42'221,"0"-7"-212,-4-25-1,0-1-8,2 1-6,0-1 6,2 1-2,0-1 2,0 1 0,12 7 8,-7-7 107,16 8-62,-15-11 90,17 3-871,-17-7-2367,17 1 1230,-23-4 1865,6-1 0,-13 1 0,-2-2 0</inkml:trace>
</inkml:ink>
</file>

<file path=ppt/ink/ink5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49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16948,'-16'50'224,"0"-7"-224,2-24-45,0 1 12,1 1 33,-1 0 3,1 1 8,-1 0 22,1 0-24,0-2-9,0 0-3,1-1-129,-10 17 71,12-16-43,-7 13-372,15-25-1428,1 0 375,1-5 1529,4-9 0,-3 4 0,3-5 0</inkml:trace>
</inkml:ink>
</file>

<file path=ppt/ink/ink5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51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0 16357,'12'39'-16,"-3"-7"16,-8-21 0,-1-1 5,0-2 48,0-1 29,0-2 32,0 0 26,0-2-25,-2 0-20,-1 0 155,-8 1-934,-3-2-94,-2 1-1196,-5-6 310,8-1 816,43 2 0,-25-1 0,36 6 0</inkml:trace>
</inkml:ink>
</file>

<file path=ppt/ink/ink5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52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14848,'35'41'261,"-6"-5"-261,-23-25-37,0 1 32,1-1 2,0 0 0,2 1 3,2-2 8,0 1-5,0-1 36,3 4 68,-5-3 108,4 12 900,-9 5-807,-2-3 81,-13 13-260,-1-21-59,-15 13-62,8-13 45,-15 12-50,12-13-70,-23 16-28,24-15-107,-15 14 104,27-19-1366,0 7 599,7-13-2667,2 1-340,0-5 3872,0-1 0,0-1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50.43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13849,'35'2'89,"-7"-1"1,-27-1-819,-1 0-892,-3 3-1098,1-1 5995,-3 2 1,1 0 0</inkml:trace>
</inkml:ink>
</file>

<file path=ppt/ink/ink5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56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1 17276,'-8'40'-62,"1"-7"26,5-25 36,0-1 3,1 0-3,0 0-9,0-1-30,1-1 39,0 0 59,-3 7-59,1-4 64,-3 14-13,3-12-15,-2 10-39,3-11-75,-2 4 78,3-4 42,-1 3-34,1-5 85,0 8-93,0-8-6,0 7 9,0-10 5,0 2-2,0-5 67,0 1-73,0-1 0,0 0-3,0 1 3,0 1 143,-1 1-31,1 2-112,-2 4-9,1-2 1,-2 8 5,2-8 3,-1 4 6,0-7 5,0 2-8,2-3-51,-1 1 12,1-3-51,0 1 50,0-2 110,0 1-3,0 0-64,-1 4-9,0-3 0,0 2 54,0-3 2,1 2-59,0-2-44,0 1 16,0-2-2,0 2 190,0 0-76,0 5-78,0-3 121,-3 8-119,0-6 1,-1 7 59,2-8 2,-1 6-64,2-8-53,0 1 50,1-4-81,0 0 76,0 1 8,0 0 61,0 3 77,-4 9-130,2-4 0,-5 12-8,4-12-5,-3 7 5,4-9 5,-3 5-5,4-8-53,-3 6 50,3-4 1,-2 9 2,3-7 0,-1 9 0,1-7 2,0 8-7,-1-7-1,0 14 3,-1-11 1,0 17-4,1-19-8,0 11 11,1-14-2,0 7-1,0-8 6,0 6 3,0-7 44,0 9-41,-1-9 47,-2 9-11,1-8 140,-4 12-140,3-10-31,-3 12-11,3-13-2,-3 7-4,3-7-2,-3 11 2,3-11-30,-2 9 30,3-11-36,0 4 34,2-6-4,-1 3 10,1-5-12,-1 2 42,1-2-20,0 4-8,-1-4 11,0 7-11,0-6-11,0 6 11,1-6-42,0 3-8,0-4 72,0 2-22,0-2-14,0 0 6,0-3-40,0 1 45,0-2 98,0 4-25,-1-1-75,1 4-48,0-3 2,0 1 43,0-4-43,0 3 43,0-2-9,0 1-109,0-3 123,0 1 160,0 2-87,0-1-36,0 1 11,0-2-2610,0 0 1621,-1-8-728,0-1-593,0-10-2940,1-9 15035,0 6-7373,1 48 1,0-22-1,0 44 1</inkml:trace>
</inkml:ink>
</file>

<file path=ppt/ink/ink5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57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47 13686,'-38'5'1168,"8"-2"-804,30-3-258,-2 0 57,1 0 30,-2 0 39,1 0 6,-1-1-53,1-1 378,0-1-166,1 0-343,0 0-1,1-1-238,0 0 300,0-5 58,0 2 438,0-3-379,0 6 132,0 0-1044,0 4 680,4 5 103,0 0 1,5 6-96,0-1 1,0 0-6,1 2 5,-1-2 0,1 2 1,0-1 2,4 6-11,-3-4 6,5 9-4,-5-10 10,6 11-7,-9-12-8,5 6 1,-8-11-4,2 2 3,-4-5-56,0 0 57,-1-2-1,-1 0 8,0-1 4,1 0-6,1-1 352,20-15-352,-5 3 39,28-21-42,-20 14-11,16-13 2,-20 16-867,14-13 467,-20 17-1657,5-4 1125,-16 13-2350,-3 1 995,-6 3 2296,-2 2 0,2-1 0,0 1 0</inkml:trace>
</inkml:ink>
</file>

<file path=ppt/ink/ink5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7:58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22 15268,'4'39'205,"0"-6"-96,-3-21-3,1 1-55,-2 0-15,1 0 9,-1 0-9,0-1-2,0 0 117,-5 8-106,2-9 33,-4 7-25,5-13 194,-1 0-96,3-5 465,-1 0-616,0-3-104,-3-5 96,-1-1-208,0-12 68,2 5-107,5-14 157,4 10-22,21-21 86,-8 21 23,22-17-25,-26 26-43,7-5 34,-18 13-16,-1 2-320,-2 1 140,0 0 241,0 0 9,2 1 61,2 2-34,0 1-36,1 2-6,4 2 37,-3-1 101,6 5-71,-6-3 65,5 8-64,-5-6 123,3 11-104,-5-11 177,2 8-258,-5-13-90,1 0 87,-2-6 233,-1 0-185,2 0-1,0-1 183,4-2-95,1-4-87,4-4-45,3-3-168,3-2-448,14-15 537,-13 12-19,10-10 95,-20 22 1,0 0-4,-6 6 686,-1 0-568,-1 5 311,0-1-106,1 4-197,0-1-75,0 2 61,6 8-106,-3-7-3,8 11 3,-5-11-2,6 4 2,-5-7-1283,10 4 194,-9-5-4408,6 1 5497,-9-3 0,-1-1 0,-4-1 0</inkml:trace>
</inkml:ink>
</file>

<file path=ppt/ink/ink5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8:08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43 15352,'-24'-18'462,"2"4"-364,14 12-11,0 0 56,1 0 42,0 0-45,2 1-14,0 0-31,2 1-50,2 0-12,-1 0 152,-1 0-255,-1 0-95,-13 2 165,7 1-3,-10 3-59,11-2 18,-4 4 102,5-4 144,-8 6-149,7-5 104,-7 7-93,8-6-19,-5 7-11,6-5 81,-7 11-115,7-8-6,-5 8-30,8-12-4,-3 5 38,4-6-49,-2 5 15,3-4 16,-3 9 12,3-7-54,-2 10 59,3-12-47,-1 8-3,2-7-59,0 5 59,1-6 36,9 12 11,-4-9-5,12 8 11,-10-11-11,8 5 11,-8-7 3,10 4 33,-7-5-28,14 2 20,-8-4-30,18 1-7,-13-3-33,24-2-89,-22 1-74,16-4 152,-25 2 53,5-2 0,-10 1-36,9-3 24,-10 3-181,8-4 126,-8 3 120,9-6 17,-8 5 70,7-7-50,-11 6 78,2-6-107,-6 5-19,1-7-30,-2 5 74,0-12-32,-1 10-49,-3-13-10,0 11-37,-10-16 42,3 15 2,-8-13-44,8 18-142,-5-2-127,5 8-1190,-8 1 963,8 2-1083,-9 4-113,9-1 1734,-6 6 0,11-5 0,-2 3 0</inkml:trace>
</inkml:ink>
</file>

<file path=ppt/ink/ink5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8:14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96 13754,'-31'-33'565,"6"7"-431,25 25 331,0 1-353,0-2-389,-1 0 249,0-1 28,0 1 70,-1-1-34,1 1-36,-1 0-67,0-2 67,1 1 524,-1-4-311,0 5 265,0-1-310,1 2 219,0 1-645,2 3 258,0 0 177,4 2-26,-1 0-106,3 1 25,2 3-70,-3-3-54,1 2 91,-3-4-40,3 3 6,-2-4 0,5 5-3,-6-5-14,3 3-17,-4-4 64,4 2-38,-5-3 8,4 3-1,-3-2-35,1 2 30,-1-2 11,4 3-2,-4-3 36,4 3-42,-3-2 3,3 2-3,-3-2-25,4 2 25,-5-3 5,3 2-8,-5-3 31,2 1-28,-2 0 6,3 2 36,-2-2-31,2 2-14,-2-3-11,1 2 9,-1-2 10,0 0 357,-2 0 878,1-1-1363,0 2-434,-1-1 498,0 1 6,0-1-121,0 0 174,0 1 227,0 1-79,0 2-148,0 0 0,1 2-11,1 0-56,6 6 56,-2-5-29,8 8 40,-5-9-50,5 7 50,-6-7 3,6 3-6,-7-5-47,4 4 47,-7-5-6,2 2 1,-5-4-31,1 0-14,-2-2-9,2 2 177,0-1-54,3 2-66,-1-1 5,5 2-11,-5-2-37,2 1 48,-5-2 17,2 1-17,-2-1 453,0 0-1055,-5-1-305,1 1-717,-5 2-4259,-8 5 15713,4-1-7373,26-13 1,-13 5-1,26-11 1</inkml:trace>
</inkml:ink>
</file>

<file path=ppt/ink/ink5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8:39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0 17237,'-12'42'-174,"2"-6"166,4-25-37,-1 1 39,2 0 6,-2 0 0,3 0 9,-2 0 35,3-1 12,-2-1-22,1-1 176,-3 6-132,4-7-52,-4 9 10,4-12-25,-1 6-8,2-7 3,0 2-4,0-5 74,1 1-51,0-2-25,0 2 0,0 0 34,-1 1 53,-1 2-17,-1 1-28,-2 2-42,0 0-14,-3 3 14,2-3-3,-5 4-76,7-7-86,0 0 123,5-5-252,0 1 224,0-4 70,2 0 132,2-4-71,2-1-61,3-2-33,3-2 27,8-8 9,-5 5 5,15-14-2,-14 13 39,12-12-12,-16 13-24,9-9-1,-9 9 20,10-13-28,-11 13-36,7-9 33,-11 15 53,0-1-8,-5 6-14,1 2 384,-3 2-303,2 0-64,-2 2-45,2-2 0,-2 2-78,1-1-314,-1 0 322,1 1-17,-1-1 87,2 2 148,0 1-44,3 2-51,2 2-53,0 2 140,8 10-90,-6-7 54,6 13-42,-11-13 24,4 7-80,-5-9 0,3 8-40,-4-10-8,4 4 8,-3-9-2,4 4 25,-1-4 8,7 8 3,-6-6 6,7 6 2,-9-8 42,3 6-47,-4-6 14,1 4-17,-3-6-14,-2 0-151,1-2 123,1 1 42,-1-1 0,1 1 173,2 1-170,-1 0-3,2 2 0,-1-2 48,-1 1-43,-1-2-3689,-1 0 911,-8-1-3227,1 1 9276,-12-2 1,1 1 0</inkml:trace>
</inkml:ink>
</file>

<file path=ppt/ink/ink5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17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36 15545,'-13'-18'0,"1"3"-2,8 14-4,-1 0-30,2 1 33,-2 0-3,0 0-39,0 0 45,-1 0 42,0 0 143,-7 3-176,5 1-46,-8 8 34,10-5 9,-3 3 2,6-7 135,-2 2-73,3-3 53,-2 2-114,3-3 64,-2 1-132,3-2 17,-2 1 87,-1 0-45,1 1-3,-4 1 3,2-1-6,-2 2-67,2-1 20,-1 0 53,1 0 53,0 0 1,-4 5-49,4-3 74,-4 4-79,5-6-70,-1 2 70,3-3 145,-1 3-142,0-1 5,-1 4 1,0-2-9,-1 6-6,0-5 3,-2 9 3,2-7 51,-1 5 19,3-9 53,0 2-70,1-3 54,1 8-63,-1-5 7,1 10-51,0-10-65,0 6 54,0-8-3,0 2 6,0-2-68,1 4 76,0-5 6,3 4-43,-2-4-5,2 2 76,-2-4-34,2 2 3,-1-1 25,3 3-31,-1-2 3,2 3 3,-4-4 2,5 3-5,-4-3 40,6 4-40,-4-3 36,5 2-42,-5-2-2,6 2 2,-6-3 48,5 0-39,-6-2 42,7 1-42,-4-2 42,17 0-48,-12 0-36,15 0 5,-16 0-8,3 0 42,-8-1-3,3 1 3,-5 0 14,4 0 23,-4 0-29,7 0-2,-6 0 5,7-2-11,-8 1 56,5-2-56,-3 1-3,3-1 3,-3 1-8,7-3 8,-6 2-356,12-6 294,-11 5-5,10-5 67,-11 4 6,4-4 39,-5 5 25,2-6-62,-4 5 76,4-6-39,-5 5 8,3-4-8,-5 5 61,1-3-106,-2 4 39,0-9-39,0 7 3,0-9 3,0 7 97,-1-11-69,-1 7-28,-4-14-15,0 13 6,-8-8-2,5 9 5,-5-6 45,6 9-40,-7-7-5,6 9-31,-10-8-13,9 10-150,-11-4 96,9 6-33,-11 0-54,9 3-437,-11 0 356,11 0-700,-11 0 555,14 1-1253,-4 2 85,10 0 1579,-1 7 0,4-7 0,0 3 0</inkml:trace>
</inkml:ink>
</file>

<file path=ppt/ink/ink5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17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14675,'38'36'660,"-7"-6"-528,-26-22-42,0 1 16,0 0-61,1 1 25,0-1-62,1 1 29,-1 1 103,7 10-87,-5-7 70,6 13-92,-8-14-23,6 13-8,-6-14 11,5 9-8,-6-14 56,0 1-59,-3-6-1968,-1-1-858,-1-7-915,-3 0 3741,-1-5 0,0 7 0,1 0 0</inkml:trace>
</inkml:ink>
</file>

<file path=ppt/ink/ink5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19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361 0 13207,'-74'11'1020,"13"-2"-894,55-7-48,0-1 23,0 1 95,0-1 36,-1 2-11,-1-1-95,-1 1 132,-12 7-196,7-3 134,-18 13-191,19-10 107,-15 19-106,17-16 44,-8 15 3,11-16-39,-4 9 28,7-11-33,-2 10-1,5-9 57,-1 14-102,2-12-61,0 14 95,2-15-2,4 8-34,0-10 44,5 5-5,-4-6 34,4 3-34,-4-5-73,5 5 76,-4-7 2,6 3 49,-5-5 24,16 4-81,-9-5 9,18 4 2,-13-3 62,15 1 0,-11-2-353,31-2-97,-25-3-192,29-7 332,-31 1-46,20-12 286,-23 7 53,12-11 45,-20 10 216,5-12-233,-16 13 79,1-11-54,-7 12 499,-8-13-437,3 13 123,-11-12-168,7 15 98,-8-8-215,5 8 11,-14-12-17,11 11-3,-16-9-59,16 12 9,-12-4 20,12 6-102,-16-2 40,16 6-205,-9-2 60,16 4-1258,-2 8 408,5-2-3771,1 12 4861,3-8 0,1-1 0,0-5 0</inkml:trace>
</inkml:ink>
</file>

<file path=ppt/ink/ink5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20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17421,'31'44'48,"-4"-6"-14,-17-20-32,2 0 1,0 1-3,0 0-5,1 0-4,-1-1-10,14 12 10,-10-11-2,14 12 8,-17-19 6,5 3 3,-9-8-6,2 2 36,-6-6 26,-1 0-491,-3-3-1500,-1 0 703,-2-2 1226,-5-3 0,4 2 0,-4-2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53.3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30 102 16867,'-12'-35'-106,"3"7"52,9 25 52,0-1 2,0 2 44,0-1 1,0 1 129,0 1-157,0 0 33,0-1 166,0 1 598,0-1-718,0 1-68,0 0-65,0-1-100,0 1 17,-1-1 114,1 1 194,-1 0-186,1-1-2,-1 1 9,0-1-9,0 1-3,-1 0-5,1 0-1622,0 1 1630,4-1 3,2 1 44,5 2-44,1 1-3,2 2 3,-1 1-3,0 0-8,4 4-62,-5-2 0,11 10 61,-11-8 1,10 9 11,-11-11 78,3 6-76,-6-7 320,3 6-227,-6-7 67,6 8-123,-5-7-36,7 6 0,-5-5-1,7 6-5,-4-5 0,8 5-3,-6-4-2,11 4 10,-9-4 21,18 9 35,-14-10-44,15 7 33,-19-10-38,7 3-1,-12-5 6,3 1-17,-8-3 14,2 1 30,-5-3 85,2 2-84,-3-2-546,-4-1 8,2-1-126,-4-2-215,2 1-395,1-1-869,1 2 2098,11 9 0,-7-6 0,8 7 0</inkml:trace>
</inkml:ink>
</file>

<file path=ppt/ink/ink5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21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65 13754,'-59'-5'610,"9"2"-406,38 11 57,-1 1-12,0 1-42,0 2-31,1 0-24,0 1-85,2 1-67,0-1-9,1 0-44,-1 5-48,1 1 155,2-4 52,0 3-106,5-10-64,-1 6 55,2-4 9,-1 6-3,2-7-58,8 10 61,-4-8 0,12 9 0,-9-11-6,7 6-5,-9-8-23,3 3-2,-4-5 30,1 1 6,-1-1 6,1 0 0,0-1-4,0-1 102,4 1-59,-2-1 61,7-1-53,-3-1 3,10 0-56,-7-1-5,14-3 5,-11 0 17,26-8-12,-18 3 6,24-7-11,-24 7 3,19-8-8,-24 9-379,9-3 241,-21 6 104,2-1 39,-4 2-8,6-5 8,-5 3 36,7-5 17,-8 5 107,5-7-96,-5 6 15,2-8-21,-5 7-55,1-5 3,-3 5 2,4-10 45,-3 8 54,2-9-107,-2 9 36,-2-8-30,1 7 81,-1-14-17,0 12 44,0-12-32,-2 14 217,-3-7-134,-1 8 15,-10-9-136,6 9 12,-11-5-67,8 9 8,-7-3 59,7 4 107,-11 1-200,11 2-86,-11 0 78,11 3-36,-14 4 48,9 0-107,-21 9 50,21-7-1148,-16 6 373,23-8-3240,-5 3 571,8-6 3534,-2 2 0,6-5 0,2 1 0</inkml:trace>
</inkml:ink>
</file>

<file path=ppt/ink/ink5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31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1529 15055,'-34'-5'-123,"7"2"53,25 4 935,2-1-963,3 0 3,-1-1 95,4-2 123,-1 1-25,2-2-61,3 0-37,3-2-6,0-1 3,2 1 20,17-11-8,-15 8 33,20-11-37,-23 12-2,12-8-39,-14 8 30,9-5-39,-12 7-8,5-1 0,-5 3 36,8-2 17,-7 3 39,15-7-39,-12 4-5,14-7 16,-13 7 0,12-6-3,-8 5 68,22-12-76,-17 7-14,22-12-22,-22 12 24,23-12 10,-23 12-1,21-9 3,-25 11-9,13-5 1,-16 6 2,10-5 4,-12 7 10,14-7 0,-13 7 9,14-8 36,-13 7-47,20-12-14,-15 9-4,20-12 4,-20 12-54,16-6 68,-15 6 0,27-10 38,-23 10-32,24-11 24,-27 11-22,13-9 22,-16 9 15,16-13-43,-19 12 37,11-11-11,-15 12-43,9-8-36,-10 9-33,16-12 70,-14 11-46,15-8 10,-15 10-1,16-6 45,-11 6-67,24-10 67,-20 9-31,21-8 39,-25 10 90,16-5-61,-19 6 16,9-4-20,-14 6-19,6-6-5,-6 3 2,11-7-3,-9 5-8,18-14-78,-13 11-65,32-19 140,-23 17-2,28-13 5,-27 15 8,19-8 29,-19 9 16,15-8-50,-21 9 120,12-8-62,-21 11-21,6-6-38,-13 9 1,5-6-3,-4 4-3,7-6-2,-4 5-48,12-11 16,-10 10-61,13-10 56,-16 12-39,4-1 73,-10 6-51,0 0 22,-2 2 35,0 0 2,1-1 106,1-1-8,2-1-132,10-6 34,-5 3 6,15-7-6,-11 6-59,10-6 59,-11 7 48,3-3-45,-10 6 97,1-2-69,-2 2-62,3-4 31,-2 4 124,0-2-124,-4 4 50,-1 0-14,0 1 1,0-1-29,1 0 96,3-1-104,0-2-73,3 0 31,0-2 48,4-1-1,-3 1 57,5-3-26,-6 4 96,3-3-87,-7 5 95,1 0-62,-4 3 149,-1 0-272,2-2 45,1 1 190,3-3-111,2 0-79,1-1 42,8-4-39,-6 2-1,11-5 1,-11 5 53,8-5-47,-7 5 147,4-4-94,-10 7 53,0-1-56,-5 4-121,-1 1-193,-3 1-652,-1 1-51,-3 2-349,-1 2-1449,-4 3 2756,26-18 0,-15 10 0,22-15 0</inkml:trace>
</inkml:ink>
</file>

<file path=ppt/ink/ink5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33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69 188 16055,'-2'-18'90,"1"2"-225,1 9 135,0-2 34,0-1-34,0 0 0,1 0-70,1 1 17,2 0 16,1-1-16,2-1 45,9-13 13,-6 10 191,7-8-151,-13 17-3,0 1-34,-4 4-64,0 0-25,-3 3 241,-4 10-82,-2 2-69,-11 20-9,6-11-87,-9 19 87,11-20 115,-5 22-113,10-23 40,-2 18 28,6-22-64,-2 12-9,3-12-120,0 13 89,1-16 43,1 11 2,0-16 51,0 5-54,0-7 54,0 4-71,-1-7-106,1 1 62,-1-5-409,1 1 462,0-1 205,0 0-149,2 2-56,3 1 8,1-1 76,10 3-76,-4-2 6,12 2-5,-9-3-1,10 3 9,-9-3-14,13 4 2,-14-4 32,11 4-32,-15-4 7,7 1-12,-8-2-227,8 1-235,-11-1-599,7 0 224,-9-2-2673,2 1-65,-3-1 3575,1 0 0,-3 0 0,-1 0 0</inkml:trace>
</inkml:ink>
</file>

<file path=ppt/ink/ink5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35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26 102 14476,'-7'-17'733,"1"3"-590,6 14 1448,0-1-1591,0-1-9,0 1-324,0-1 271,0 1 18,0-1-141,3-3 179,0-3 6,3-2 53,-2 0 132,2-1-151,-4 4 221,1 0-194,-3 5-170,0 0 109,-2 8 112,-1 0-42,-3 8-70,0-1-34,0 2-10,-2 13 52,4-10 0,-1 17-10,5-18-35,0 10 32,0-12-105,6 12 108,-2-15-1,7 8 0,-4-12-11,3 3 14,-4-7 6,4 2 72,-5-4 54,8 1-62,-7-3 109,9-1-146,-7-3 21,14-13-278,-10 4-269,12-17 280,-13 12-131,5-14 184,-8 11-86,3-21 246,-8 21-3387,4-11 3432,-6 21-59,4-4 6,-3 9 2,2-4 9,-2 6 50,1-1-8,-3 4 3702,1 0-3747,0 6 345,-1 1-65,-1 5-205,0 0-75,-1 2-106,1 5 53,0-4 0,8 12 55,-2-12 4,12 10 0,-6-13 83,10 5-89,-8-7-781,9 1-115,-8-6-5909,11-1 6805,-13-5 0,3 2 0,-12-3 0</inkml:trace>
</inkml:ink>
</file>

<file path=ppt/ink/ink5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35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2 13521,'-5'74'-64,"-1"-12"111,0-43-47,1-1 0,0-1 34,1-1-23,1-1 51,0-3-54,1 0-13,-2 1 5,2-5 128,0 1 43,2-8 28,0 0-487,0-8 64,0-9 215,2-2-210,2-15 185,1 11-13,5-14 13,-3 14-83,6-11 105,-5 15-94,10-11 61,-9 17-109,7-5 62,-9 13 11,8-2 44,-4 4-50,18-1 6,-13 3-28,11 2 109,-16 1 837,0 13-522,-8-4 208,0 16-327,-6-10 56,-7 14-162,0-13 69,-9 8-78,8-13 171,-12 7-210,13-13 191,-8 3-135,13-8-17,0-2-81,4-1-1573,1 0 1589,4 0 119,0 1-71,4 0 87,7 1-70,-4-1 1,13 1-46,-9-1-5,12 0-678,-10 0-2722,7 1-397,-14 0 3766,1 1 0,-9-1 0,-1 0 0</inkml:trace>
</inkml:ink>
</file>

<file path=ppt/ink/ink5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19:43.6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16537,'35'37'33,"-7"-6"-38,-22-25 2,-1 0 0,1-1 6,-1 0-3,1 1 5,0-1-2,0 0-6,3 2 6,-4-3-8,5 4-29,-6-5 34,3 1 8,-3-1 26,4 0-34,-3-1-25,4 3 25,-4-2-9,1 2 1,-4-4-37,1 2 54,-2-2 44,3 4-53,-2-2 5,4 2-2,-5-3-8,4 2 10,-3-3 54,1 1-151,-3-2-1135,1 1-150,-6-1-3804,0 0 15011,-6 0-7373,19 0 1,-8 0-1,14 0 1</inkml:trace>
</inkml:ink>
</file>

<file path=ppt/ink/ink5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44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592 0 17377,'-26'6'-6,"0"-1"14,7-3 29,-2 1-32,-2 4 57,-2 1 25,-4 3-34,-2 3 17,-2 1 17,-1 3 33,-1 1 1,1 0-32,1 1-22,3 1-22,2 2-39,2 0 27,3 2-30,3 0 6,4 1-4,1 0-5,3 0-3,1-1 1,3-2 2,1-1 0,1-2-6,2-2 6,0-2-6,1-2 4,0-3 2,1 0 0,0-3-3,2 0 0,-2-1-3,2-1-27,0 0 27,0-1 3,0-1-2,0 1-6,0 0 11,0 0 2,0 2-2,1 1 9,1 0-9,2 0 0,0 0 0,2 1-9,1 0 9,1 0-2,2 0-4,3 1 6,2-1 0,3 0 0,4 1 0,4-1 0,2-2-3,2-2 0,1-1-5,-2-2-70,0-1-365,-3-1 60,-3 0-51,-3 0-121,-4 0-134,-3 0-338,-5 0-458,-1 0-408,-5 0 943,0 0 0,-2 0 0</inkml:trace>
</inkml:ink>
</file>

<file path=ppt/ink/ink5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46.8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377 20 12034,'-55'1'526,"7"1"-336,34 0 9,0 3 64,1-2 15,2 1-14,0-1-60,1 0 3,0-1 0,0 1 9,0 0-29,1 0-27,-2 0 2,0 0 6,0 1 37,0 0-46,0 1-77,0 0-38,-1 1-44,0 2-5,1 0-48,-1 3 8,2-1 0,1 2 0,1-1 37,2-1-37,1 0-36,1-2 47,1 1-19,1-1 0,1 1 8,1 0 39,0 0 6,0 1 0,3-1-8,2 0 5,1 0 3,2-1 0,0 0 3,0-1 33,1-2-27,0-1 36,1 0 19,1-3 31,1 0 14,1 0-55,2-1 41,1-3-31,1-2 6,0-3 9,-2-2-35,0 0 29,-1-2-31,-1 2-31,-2-2-11,0 0 0,-2-1 42,-2 0-5,0 0-32,-2 1-5,-1 0-44,-2 2 44,-1-1-6,-1 1-44,0 1 47,0 1 6,-1 1 33,-1 1-36,-1 1-34,-2 1 34,1 1-2,0 0 2,-1 1-70,1 1 61,-1-1-69,1 1 78,-1-1 3,0 1-1,0-1-2,0 1 6,0 0-6,1 0-8,1 0-26,0 1 28,0 0 1,1 0-1334,1 0 1082,4-2 257,4 2 123,8-2-67,5 2-56,5 0-118,4 0 37,3-1 8,3-1 12,-2-2-37,0 0 34,-1 0-6,-3-1 14,-1 2 39,-4 0-20,-2 2 29,-4 1 0,-2 0 2,-3 0-42,-3 0-5,-2 0-45,-3 0 98,-2 0 56,-1 0 87,-2 0-109,0 4 136,-1 1 46,-3 5-26,-2 1-39,-5 3-69,-1 1-29,-2 3-8,0-1-43,0 0 1,0-1 6,2-2 35,1-1-44,3-2 6,2 0 39,0-2-42,2-2-3,0-1 5,1-1 4,1-1-1,1-1 997,1-2-988,1-5-17,1-1-87,3-6-2,3-1 44,1-2-17,4-3-8,1-2-11,3-1 11,2 0 6,2-1 10,0 2-7,0 2-1,-2 2 26,-1 2-1,-2 4-16,-3 1-8,0 3-29,-4 1 0,1 3-72,-2 0 19,0 1 0,0 0 107,0 2-26,0 2 34,1 3 28,-2 1 6,1 2 39,-1 0 11,0 2-23,-1 1 4,-1 0 33,-1 0-67,0 1 145,-2 0 76,0 1-109,-1 0-59,-1-1-53,0 0 58,0-1-61,0-1-8,0-1-65,0-1 73,0-1-3,0-2 0,2-1 3,0-1 0,2-2-282,2 0-382,1 0-345,3-2-377,3 0-361,3-1-1652,5-4 3399,-1-1 0,-7 0 0,-4 1 0</inkml:trace>
</inkml:ink>
</file>

<file path=ppt/ink/ink5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47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93 15531,'-30'-34'213,"6"5"-213,18 23-28,1 0 20,-1 1 8,0 0 0,0 1 45,0 2-45,-2 1-79,-1 0-80,-3 1 35,-3 0 43,-2 3 36,-2 3 37,-2 2-37,0 2 37,1 0-99,1 1 26,4 0-8,1 1-18,3 0 9,2 2-28,3 0 37,2 1 16,3 1 64,0-1-80,2 0 44,4-2 45,3-1-25,5-1 25,3-1 56,3-1-53,3-2-6,0-2 3,1-1-109,-2-1 75,-3-1-22,-4-1 56,-5 0 28,-4 1 151,-3 0 62,0-1 36,-2 0 54,0 0 7,-1 1-220,-3-2-118,-3 1 0,-6 0 95,-2 0 31,-4 0-11,0 0-9,0-1-44,3 0-9,2 0-44,2 0 16,4 0-25,1 0-70,3 0-107,1 0-623,2 0-821,1-1 363,1-1 79,3 0 468,5-2-163,6 1-476,6-4-632,4-1 1982,-1 0 0,-9 2 0,-5 2 0</inkml:trace>
</inkml:ink>
</file>

<file path=ppt/ink/ink5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47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0 15781,'-21'40'5,"3"-5"-2,13-18-3,0-1-31,0 2-5,3-2 27,0 0-27,1-2-34,1 0 62,0-2 2,1-2-47,2 0-286,1-3-232,5 0-247,2-3-67,5-2-291,3-1-389,5-4-351,3-2 1916,2-5 0,-12 4 0,-3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53.9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0 348 15137,'12'-41'131,"-2"6"-41,-3 24-9,1 0-36,0 0-40,0-2-5,1 0-11,0-1-22,1-2 30,1 1 11,6-11 29,-6 10 131,10-17-115,-13 20-39,6-9-14,-7 12-3,2-4 56,-4 7 143,0-3-151,-4 6-39,0-3-37,-1 5-554,0 0 237,0 1-1657,-3 1 476,-1 0 11359,-8 1-8000,22 1 0,-15-1 0,19 1 0</inkml:trace>
</inkml:ink>
</file>

<file path=ppt/ink/ink5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48.9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296 321 15851,'-23'-10'165,"1"1"-157,9 5 45,-2 0-44,0 2 61,-1 0-14,0 1-56,-1 1-115,0 2 17,0 3 56,-1 3 34,0 5-34,1 4-31,1 2 70,1 3-112,2 2 62,2 0-17,3-1 8,3-1 6,3-3-5,1-1-1,1-3 17,1-3 1,4-2 44,2-2 30,3-3 77,3-2 36,3-2 8,3-4-36,4-3-37,3-6-5,2-5-68,1-5 65,1-4-16,0-1 24,-2-4-42,-1 0 18,-3-2-46,-1 0 28,-3-1-27,-1 0 24,-2 0 29,0 1-62,-3 1 3,0 3-3,-2 2 0,-1 2-3,-1 4-28,-1 4 31,-3 3 107,0 5-4,-3 4-38,-1 2-121,-1 2 56,-5 8 47,-1-1 43,-5 9-12,0 0 9,-3 4-51,-1 2-30,0 1 0,0 1 2,-1-1-5,2 2 0,0-1-3,3-1-59,0 0 8,1-1 15,1-2 2,1 0 26,2 0 8,0 0-50,2-1-12,1-1 0,0-2 1,2-1 24,0-1-24,0-2 61,2 0-6,1-2 1,2-2 5,2 0 0,1-2 42,2 0 22,2-2-2,2-1 33,3-1-25,2-1 0,3-1-67,2-2-3,1-2-37,2-5-201,-1-1 149,0-1 89,-1-2 30,-2 0-21,-2 1-1,-3-1 73,-3 2 15,-5 0-7,-3 2-19,-3 1 9,-2 2 7,-1 0 24,0 2-7,-1 1-24,0 2 52,0 1-131,-3 1 0,1 0-120,-4 0 13,-1 2 29,-1 1 42,-1 3 33,-2 2-42,0 2 9,0 2-9,1 0 3,1 2-37,2-2-2,1 0-6,1-1-19,3-1-9,1-1 12,1-1 66,0-1 29,3-2 8,3 1 3,5-2 103,6 0-44,7-2 16,6 0-78,8-2-221,5 0-26,5-3-27,0-1 61,0-4 45,-3-1-47,-4-1 83,-5 1-39,-5-1 93,-5 1 78,-5 1 36,-5 0 37,-3 2 70,-6 0 114,-1 2-7,-4 2-99,-1 1 826,-1 0-1128,-3 5 98,0 0 11,-4 6 39,1 1 3,-3 2-37,1 2 32,0-1-1,2 0-2,0-2-54,1-1 26,2-1-1,0-3-24,2 0 22,1-2 39,0-2 78,0-1 1328,0-1-1233,0-4-173,1-2-120,1-6-3,4-1 27,1-3-16,4-4-2,3-2 35,3-2 34,4-1 12,4 0-15,0 0-22,2 2-45,0 3 12,-2 1 33,0 3-20,-2 2 57,-1 3-21,-2 1-18,-1 2 2,-2 1-79,-3 2-36,-3 2-117,-2 1-98,-3 1-99,-1 0-201,-1 0-308,-1 1-378,1 1-1344,-2 2-574,-1 2 3304,-1 0 0,0-2 0,0-2 0</inkml:trace>
</inkml:ink>
</file>

<file path=ppt/ink/ink5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49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98 18413,'-80'-53'-2490,"17"10"491,63 42-1087,2 1 871,4 0 2215,2 3 0,-2-2 0,-2 1 0</inkml:trace>
</inkml:ink>
</file>

<file path=ppt/ink/ink5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1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87 124 16962,'-23'31'-73,"2"-2"-5,11-9 16,0-1 18,2-2-18,3-1-25,0 0 17,3-2 34,0-1-26,2-1 9,0-3 8,0 0 12,0-3-12,0-1 39,0-2 6,0-2 0,1 0 70,1-1 28,0 0-19,1-1 2,1-2 67,3-3-41,4-2-57,4-5-50,3-2 0,3-3 0,2-2-3,-2 0-56,-1 1 48,-3 1-22,-2 3-12,-1 1 45,-3 3 67,-4 1 48,-1 2-9,-3 3-47,-2 3-756,0 1 406,-4 6 176,0-1 36,-2 7 68,1 0-59,-1 2 25,0 1-25,1 1-28,1-1 17,1-1 11,2 0-36,0-3-1,3 0 26,3-1 73,5 0 8,3-2 59,3 0-51,1-1 45,3-2 65,1-1-29,4-1 51,1-2-42,4-1-25,2-4 6,2-3-35,0-5 46,1-1-3,-2-3-17,-1 0 11,-4-1 25,-4 0 18,-5 1 94,-4 0 20,-7 1-34,-4 1-72,-3 0 16,-3 0-33,-4 0-36,-3 0-1,-7 1 70,-1 1-36,-2 2-78,-1 1-34,-2 1-42,1 1-62,-1 2-2,1 1-93,1 2-19,2 1-241,3 1-370,3 1-336,3 3-555,3 3-472,2 4-1224,3 4 3416,2 0 0,-1-5 0,1-4 0</inkml:trace>
</inkml:ink>
</file>

<file path=ppt/ink/ink5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2.1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0 13580,'-29'19'532,"1"1"-300,6 4-16,-2 2-99,-1 5-83,0 1-26,1 2-5,0 1-3,2-1 0,1-2-3,3-2-47,3-3-23,4-3-53,3-3 28,3-4 45,3-1 50,1-2-42,1-3-36,0-2 28,0-2 14,0-2 39,0-2 70,1-2 47,0 0 9,1-1-19,-1 1-18,0-1-35,0 0-46,1 0-5,-1 0 2,0 0 49,1-1-1,-1 0 0,2-1 28,1-2-81,4 0-33,1-2 24,4-2-22,1-1 29,3-1 4,2 0-4,1-2-4,3 1 3,2-1-42,2 1 45,1 0-36,0 1 28,0 1 2,0 2-47,-1 0 16,-1 2 29,-3-1-54,-2 3-19,-3 1-8,-3 1-46,-4 1 46,-2 0-12,-3 2 98,-1 2 3,0 2 134,-2 4 29,0 1 8,-2 3-29,0 1 29,-1 1-64,0 0-105,0 1-2,0-2-36,-1-1-26,1-1-64,-1-2 73,1-1 0,0-1 53,2-1-36,1-1 36,3-1-196,3-1-641,4-2-284,5-1-705,3-1-377,6-1 2203,-1-3 0,-9 3 0,-6-3 0</inkml:trace>
</inkml:ink>
</file>

<file path=ppt/ink/ink5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2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321 40 15960,'-70'-22'-65,"12"4"-13,44 18-20,0 0-17,1 2 17,0 2 53,0 2 9,-1 1-17,0 2-17,-1 2 8,1 1-19,-1 2 0,2 0-26,2 1 9,1-1-28,2 0 48,2-2-56,3-1 52,1-1-27,2-1 11,0-1 37,1-2 58,3-1 0,2-2 3,1-1 115,3 0-6,2-2 25,2 0-19,3-1-17,2-4-31,2-3-67,2-3-215,0-2 72,-1 0 90,-3-1 44,-2 3 7,-3 0-7,-3 2-36,-4 1 1,-1 3 44,-2 1 0,-1 2 5,-2 1-220,-1 1 215,0 3 109,0 0 17,0 4-118,0-1-8,0 3 0,0 0-53,0 0 47,0 0-58,0-1 2,3 0 54,1 1 2,4-2-206,2 1-674,4-2-463,4-1-536,2-1-1127,4-3 3012,-2 0 0,-8-1 0,-5 0 0</inkml:trace>
</inkml:ink>
</file>

<file path=ppt/ink/ink5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3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0 14185,'-72'67'518,"13"-8"-446,41-31 18,1 0-34,0 1-56,2 0-62,0 0 18,1 1 38,1 0-5,1-1-59,2 0 64,2-3-75,3-1 28,1-4 16,2-2-35,2-3 18,0-2 1,0-4-269,1-2-282,1-2-47,1-3 55,1-1-12,0-1-237,-1-1-4,1 0-198,-2-1-1170,1-3 2217,-2-1 0,0 1 0,-1 1 0</inkml:trace>
</inkml:ink>
</file>

<file path=ppt/ink/ink5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3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41 11331,'-13'-6'2406,"3"1"-2261,10 5-75,0 0-70,3 0 154,4 0-56,8-1-64,6 1-34,6 0 0,7 0 61,4 0 57,2-1 25,1-2-17,-1 0-109,-3-1-17,-2 0-823,-4 1 18,-5-1-172,-4 1-423,-7 2-448,-4-1-997,-7 2 2845,-2 0 0,-2 0 0,0 0 0</inkml:trace>
</inkml:ink>
</file>

<file path=ppt/ink/ink5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5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376 1 11896,'-77'1'751,"13"1"-541,57 1 50,-3 1 66,-1 1-74,-2 1-81,-1 2-62,0 0-11,0 2 0,-1 0-9,2 0 12,0 0 42,1 0-45,1-1-25,0 0-12,0-1 1,1 0-26,1-1-33,0 0-3,1 0-8,1 0-90,0 1 16,2-1 46,1 1 28,1 1-46,0 0-52,3 1 33,-1 0-8,1 0 28,0-1 8,0-1 39,2 0-38,1-1 13,3-1 31,1 0 45,-1-1-45,2 0 2,-1-1 4,1 0-6,0-1 6,0-1 50,0 0 5,1-1-16,2 0 28,0-1-28,2-2 44,2-2-10,1-3-7,0-3-27,0-1-8,1-1-32,-1-1-5,0-1-3,-1 0-50,1-1-36,0 0 16,0-1 28,-1 1-8,0-1 50,-2 1 3,-1-1 0,0 2 8,-3 0 29,-1 2 8,-1 0-9,-2 4 9,-1 1 33,-2 2-5,-1 2-11,-1 1-373,0 0 328,0 7 89,0-1-8,1 6-42,0-3 14,2 1-25,0 0-9,-1 0-27,1 1 44,0-2-53,1 1-42,-1-1-6,2 1 48,0-1 90,1 0-17,1 0-73,2 1-126,0-1-502,1-1-189,0 0-214,1-1-938,1-1-1407,-1-2 3376,0 0 0,-6-2 0,-1 0 0</inkml:trace>
</inkml:ink>
</file>

<file path=ppt/ink/ink5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7.2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309 1 15559,'-29'5'191,"3"1"-183,11-2 152,-1 2-29,1 0-5,-1 1-22,-1 1-59,0 2-37,0 2 29,-1 1-32,1 3 40,0 1 8,1 0-47,1 0-6,2-1-3,2 0-50,1-1 16,3-1-16,0-1 8,2-1 40,2 0-37,2-2-11,0 0-1,1-1 49,0 0-40,0-1-8,0 1-28,2-1 47,1 1 26,2-2-4,2 1 4,1 0-54,3 0 62,3 0-36,4 0-468,3-2-112,4-1-120,3-1-312,3-2-428,3-1-554,3-1-1164,1-3 3194,-4 0 0,-13 0 0,-8 1 0</inkml:trace>
</inkml:ink>
</file>

<file path=ppt/ink/ink5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7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329 9 12871,'-36'-4'-20,"4"0"12,19 5-29,-1 1 35,1 2 2,0 1 42,0 1 39,-1 1 36,1 0 57,-2 2 42,0 2-73,-1 1-98,-2 3-11,1 0-34,0 1-3,2 1 0,2-1-33,2-1-1,1-1-33,2-3-31,2 0-6,2-3-55,2 0-20,1-2 36,1 0 48,0-1 17,2-1 50,1 0 31,4-1 73,1 0 17,3-2 10,1 0 18,3 0-12,1-1 40,2-2-37,3-2-38,2-3-71,1-4-107,2-2-218,0-2 207,-2 0 113,0-1-4,-4 1 1,-3 1-73,-3 2 64,-4 1-31,-3 1 85,-2 2-37,-2 2 137,-1 2 25,-1 2 917,-1 1-1079,-3 4-81,1-1 81,-4 3 0,2 1 73,-1 1-73,1 3 0,0 1-109,1 0 27,1 2 49,1-1-48,1-1-57,0 0 68,0-1 6,0-1 56,3-2-46,1 0 54,4-1 9,2 0-9,2-2-73,4 0-715,3 0-427,5-2-622,4-1-481,4 0 2318,-2-2 0,-10 1 0,-8-1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6:55.1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404 12 8850,'7'14'2559,"-1"-3"-1898,-6-11 1059,0 0-1524,-23-13 56,16 10-28,-18-10-73,21 12 28,0-1 20,-3 1 5,0 0 258,-5 0-187,-7 1-169,2-1 17,-9 1-78,12 0 8,-13 3 9,12-1 0,-12 4-113,13-3-38,-13 8 80,15-5-97,-9 4 44,15-6 54,-2 1 8,3-2 45,0 1 16,0 1 12,-1 0-73,2 1-50,-1 1-15,-3 6 62,2-1-86,-4 10 83,5-9-92,-1 9 95,3-10 17,-1 15-11,3-13 39,0 12-33,1-15-32,-1 9 23,0-11 42,0 6 11,1-8 149,-2 4-26,1-4-44,-4 5-124,3-5-78,-4 10-16,5-8-1,0 10 87,3-11-9,4 7 15,-1-8 2,2 2 4,-3-5 30,1 1-37,-1-3 48,5 1-44,-4-1 30,8 1-36,-7-1 0,6 1-3,-7-1-9,4 1 4,-5-1-12,4 2 17,-3-2 5,7 5-2,-3-4 59,13 3-54,-8-4 9,16 1-17,-12-2 6,12 1-6,-13-1-6,11 0 9,-14 0 70,11 0-15,-12 0-2,22-1-50,-15-2 8,20-3-6,-22-1 46,11-4-4,-15 3 48,13-9-64,-13 7-18,9-11 29,-11 8 8,9-14-44,-10 12 30,6-11-31,-11 15 62,2-4-36,-5 8 201,0-2-190,-2 5 17,-1-4-60,0 3 43,-2-10-3,1 5-28,-4-9-8,1 8-1,-3-11-2,3 8 8,-3-11-11,3 10 180,-5-17 2,3 16 103,-5-14-69,5 16-1,-4-5-86,4 10 148,-9-6-277,4 7-53,-13-4 50,9 6-106,-22-1 50,16 3-89,-15 0 44,20 2-83,-5 1 100,10 0-826,-7 4 334,7 0-2126,-14 11 1453,12-6-2083,-7 11 1492,15-11 1843,3 6 0,2-10 0,2 1 0</inkml:trace>
</inkml:ink>
</file>

<file path=ppt/ink/ink5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8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215 1 14915,'-28'50'182,"1"0"0,-20 37-100,33-55 24,1 1-98,-1 0 65,2 2-28,0-2-45,2 0-6,0-1-47,3-1-3,0-3 53,2-2 3,1-2 3,2-4-3,0-3 9,2-3-7,0-2-2,0-4-294,0-1-224,0-3-109,0-1-1616,0-1-431,0-2 1176,2-5-403,-2 1 1901,2-10 0,-2 9 0,0-2 0</inkml:trace>
</inkml:ink>
</file>

<file path=ppt/ink/ink5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8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11874,'52'9'4,"0"1"0,39 6 89,-57-14-48,3 0 64,-1-1-64,1-1 27,0 0-18,-1 0-54,-2-2 2,-2 0-2,-3-2 3,-2-1 6,-5 1-9,-2 0 61,-7 1 166,-3 0 81,-5 2 8,-2 0 2236,-3 1-2384,-6 0-17,3-1-8,-6 1-28,4-1-12,-2 1-13,0 0-45,-2 0-40,-1 0 57,0 0-62,-1 3-9,0 2-63,-1 3 72,-2 2 5,0 3 48,0 1-47,-1 2-6,3 0-42,0 0-20,2 0-10,3 0 10,0-2 0,3 1-24,2-2 24,0-1 17,2 1-16,0-3-18,3 1 15,3-1-370,5-2-350,6-1-322,6-1-449,8-4-671,6-1-532,6-2 2758,0-1 0,-16 0 0,-10 0 0</inkml:trace>
</inkml:ink>
</file>

<file path=ppt/ink/ink5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4:59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321 20 17035,'-49'-11'476,"7"2"-476,27 10-62,0 3-16,-2 2-17,-1 6 8,0 1 25,1 3-55,1 1 22,2 0-20,3 0-25,3-1 70,3-1 5,2-1-5,1-2 9,2-1 8,0-2-185,0-1-115,3-2-22,1-2-62,4 0-8,2-2 111,2-1 102,2-1 70,1 0 89,1-3 20,0-2-37,0-3-101,-1-1-8,0-1-8,-2-1-81,0-1-32,-2 0 68,-1 1-56,-1 0 34,-1 2 112,-1 1 8,-1 3 98,-3 2 56,-1 2 599,-1 0-235,-1 6-93,0 1-161,-2 6 133,1 2-80,-2 4 262,0 3-217,-1 3 97,2 3-8,-2 3-73,1 2 64,-1 1-173,1 2 3,-1 0 8,0-2 123,0-2 70,0-3 17,-1-3-42,0-2-47,-1-4-26,-1-2-20,-2-3-7,0-2 18,-1-3-21,-1 0 2,1-3-45,-1-1-27,-1-1-43,-1-2 1,0-1-9,-2-1-70,-1 0-261,0-3-167,-1-1-197,0-3 99,1-3-244,2-1-384,4-2-249,3-1-1352,4-4-641,4-3 3396,4 0 0,-2 8 0,2 4 0</inkml:trace>
</inkml:ink>
</file>

<file path=ppt/ink/ink5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00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133 148 17399,'-23'-11'176,"4"2"-246,12 9-25,2 0-20,-1 0-25,-1 2-2,0 1 27,-2 3 20,0 2-37,-1 2 0,2 2-10,-1 0-26,2 2 64,3-1 6,2 0-62,2 0 26,0-1 81,5 0 19,3-1 34,6-1 3,4-2-3,4-2-160,1-3 54,2-1 16,1-2 26,0-1 64,-1-4 34,-2-2-26,-2-4 65,-2 0 50,-4-1 65,-4 0 16,-3 1-36,-5 0-132,-1-1-36,-3 1-50,-4-1 50,-1-2 53,-7 2-53,0-2-61,-2 3 61,0 0-9,-1 3-24,1 0 21,3 2-74,0 1 4,3 2 74,1 0 2,4 1 1,0 1-76,2 1-1868,1 0 1733,4 0 216,3 0 154,7 0-28,3 0 9,4 1-18,5 0-27,2-1-9,3 0 17,0 0-53,1-2-45,0-1-9,-1-2 9,1 0 17,0 0-17,-3 0-61,-3 2-12,-7 1-126,-3 1 101,-6 0-19,-1 1-18,-3 0 26,0 0 109,-1 0 8,-1 0-2,-1 0-6,0 0 386,-2 1-207,1 0-44,-1 1 27,0 2 71,0 0 7,0 1-24,0 1-31,0 1-14,0 1-90,0 1-3,-1 0-16,0 0-26,-1 1 51,-1 0-9,0-2-78,0 0 0,0-1-2,1-2 2,0 0 2,0-2 4,1-1-51,1-1-61,4-3-54,-1-2-25,7-5-55,0-2-12,4-3-59,3-3 34,2-1 69,3 2 108,0-1-60,3 3 59,0 0 68,1 3-76,-2 1 44,0 2 32,-4 2-40,-3 2-82,-3 2 82,-3 1 20,-1 1 17,-1 0-29,-1 0 20,0 0 17,-1 0 28,-1 2 68,4 1-66,-3 1 88,4 1-37,-4-1-44,2-1 190,-1 0-56,1 0 84,2-1-174,-4 0 28,2 0 0,-5-1 37,-1-1 16,-2 2 572,0-1-457,-1 0-106,0 0-45,0 1-34,-1-1 51,1 0 53,-2 0-70,1 1-53,-1 1 114,0 0 7,-1 4-32,0 1-39,-2 3-33,1 0 19,0 2-19,0 0 50,0 1-59,1 1 0,-1 0-19,2 0-34,0 1-6,0-2-44,2 0 5,0-1 36,0-2 1,0-1-45,1-1 16,2-2-5,1 0-11,3-2 17,1-1 33,2-1 3,3-1 90,3-1-29,2-1 18,4 0-9,2-4-70,4-3 0,1-4-115,-1-1 115,-1-3 81,-4 0 59,-5 0-84,-3 1-56,-5 1 8,-2 2 82,-2 1-12,-2 3-16,-1 2-54,-2 2-2,-1 1-661,0 2 400,0 4 255,0 0 34,0 6 108,0 1-27,0 5-20,-1 3 29,0 3-38,-2 2 32,-1 3 100,-1 1-122,-2 1-26,0 2 89,-1 0-38,-1-1 86,-2 1-34,1-2 9,-2-1-33,0-2-46,0-3 1,0-4 16,1-3-16,0-4 16,1-2-16,-1-2-45,-1-1-14,-2-1 5,-3 0-42,-3 0-8,-2-1-224,-3-1-162,-2-1-177,-1 0-238,0-2-369,1-1-700,2 0-1485,3 0-1307,4 0 4662,5-4 0,6 3 0,3-4 0</inkml:trace>
</inkml:ink>
</file>

<file path=ppt/ink/ink5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04.1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93 13807,'26'-19'313,"-6"4"-248,-18 13 24,-2 0 18,1 1 27,-1-1 54,1 1 10,-1-1-30,0 0-25,0 0-45,0-1-36,0-1-26,0 0 1,-1 0 77,-2 0 1,-1-1 28,-3 1 140,-1 0-168,-2 2-26,-1-1-19,-1 1-39,-1 0-31,-1 0-8,-2 1-54,0 0 28,-1 1 23,0 0-31,0 2 37,2 0 5,-1 2 0,2 1-3,2 0 0,1 1-59,2 0 26,1 0-9,2 1-16,0-1 24,2 2-33,-1 1 9,2 2-29,1 2 37,1 0-26,1 1 74,0 0-40,0-1 45,1 0 0,1-1 3,2 0 30,0-2-33,2 2 12,-1-2 21,0 1 40,-1-1-70,1 0 2,-1-1 4,0 1 27,-1-1-36,1 0 6,-1 0-6,1 1-31,0 0 31,0 2 39,-1-1-33,1 1 58,-2-1-64,2 1 6,-1-2-3,0 0 50,-1-1-8,0-1 16,-1-1 12,-1-2-20,0 0 42,0-1 57,0-2 16,0-1-12,0 1-24,-3-1-17,-1 1-37,-4-1-39,-2 0 31,-2 0-28,-2-1-36,-1 0 84,0 0-90,0 0 0,2 0-168,0-1 16,2-2-58,-1-1-19,2-1-116,-1 0 1,2-2-163,1 1-170,3-1-267,2-1-429,1 0-942,3-1-1445,4-2 3760,2 1 0,0 3 0,-2 2 0</inkml:trace>
</inkml:ink>
</file>

<file path=ppt/ink/ink5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05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220 1 12840,'-10'48'715,"1"-4"-609,2-22-25,-1 3-8,1-1-36,-1 3 7,-1 1 10,0 1-18,0 0-36,-2 0 89,2-1-80,-2-2 64,0 1-3,1-2-68,-2-1-4,1-1 2,-1-1-37,2-2 32,0-3 5,2-2 2,1-2 60,1-2-17,1-3-45,1-1-6,1-2-30,1-2 36,1 0 733,0-2-607,1 0-319,2-6-112,0 1 126,3-7 100,-1 0 68,3-4-95,0-1 16,2-1 37,2-1-20,1 1 65,3-1-93,0 1-123,1 1 37,1 2 69,1 2 8,-1 1 65,0 3-8,-1 1-39,-2 3 10,1 1 74,-1 1-56,2-1 64,0 2 0,2-1-26,1 1 24,1-1-43,1 1 45,0 1 0,-2-1 0,-1 1 0,-2 0-101,-2 0 95,-1 1-2,-3 1-93,-1 0 96,-3 2-68,-1 0 73,-2 1 36,-2-1 127,0 0 55,-1 0-19,0 0 26,-2-1 99,-1 1 18,-2 0-110,-1 1-61,-3-1-28,-1 2-70,-3-1-12,0 1 4,-2 0-4,1 0-61,1-1-36,1 0 2,2-1-11,0 0 9,3 0-9,0 0 37,1 0-1,0-1 9,1 0-5,1 0-29,0 0-11,2-1 34,0 0 11,0 0 34,0 0-26,0 0 29,-1 0 35,1 0 7,0 0-15,0-1 6,-1 1-25,1-1 0,0 0-45,0 2-59,0-2-22,0 1-26,1-1 9,-1 2-19,1-1-18,1 0-125,0-1-37,0 0 37,0 1 260,1 0 36,1 1-27,2 0 47,3 1-3,1 1 20,3-1-40,1 1 49,3-1-18,2 0 42,5-2-25,3 0 99,4-1-116,3-1-16,4 0-48,1-2-395,1-1 216,-1-3 106,-1-1 73,-4 0 3,-4 0 58,-5-1 65,-5 1 45,-3 0 28,-4 0-56,-2-1-17,-2 1-20,-2-2 0,1-2-41,-1 0-4,-2-1 1,1 0 2,-2 0 43,-1 1 8,0 1-54,-1 1-24,0 2-29,0 1 0,0 1 4,-1 1-4,0 1-2,0 1 2,-2 0 107,2 2 28,-1-1-54,0 1-83,0 0-1,1 0-5,-1 0-5,2 0-48,-2 0-20,0 0-14,1 1-11,-1 0 17,0 1 11,-3 2 64,-1 2-39,-2 0 43,-1 2 2,0 2 8,-2 0 23,1 1-31,0 1-56,0 0-6,1 0 1,2 0-21,1-1-16,1-1-36,3 0 100,0 0-47,1 0 73,1 0-57,0 0 65,0 0-44,2-1 44,2 0 0,2-1 42,2-2-40,2 0 4,2-1-6,3-1-258,2-2-136,3 1-219,4-3-309,2 1-758,3-1-625,2-2 2305,-1-1 0,-12 1 0,-7 0 0</inkml:trace>
</inkml:ink>
</file>

<file path=ppt/ink/ink5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06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79 14809,'-10'60'45,"2"-9"-82,4-37 1,1-1 28,1 0-65,1-1 28,1-2-31,0 0 74,0-2-32,2 0 34,1-2 42,4 0-42,2-1-358,2-1 176,3-3 47,2 0 21,1-1 94,2-4 20,-1-2 109,1-5 17,-3 0 8,0-3-27,-2 0 10,-1-3-27,-2 0 16,-2-1-61,-2 0 73,0 2-65,-2 1 249,-2 3 29,0 2-90,-2 3-110,-1 3-78,0 2-568,0 1 274,-1 5 174,0-1 64,-1 5 3,0 0-98,1 2 26,0 1 18,1 1 1,0-1 20,0 0 30,3-2 6,5 1 50,7-1 146,8-1-12,9-1-2,6-3-34,7-2-78,3-1 42,1-4 8,-1-2 11,-4-4-27,-6-2 44,-5-2 42,-8 1 82,-6 0 100,-6-1 294,-6 1-210,-4-2-128,-2 0-116,-4-1-86,-3 0 42,-5 0-51,-3 1-75,-2 0-45,-1 3-62,0 1-33,-1 2-109,0 3-31,0 1-23,-1 2 6,1 1 8,-1 2-226,-1 3-121,3 3-299,-1 3-493,4 2-670,2 1-1643,4 1 3696,4-1 0,2-5 0,2-3 0</inkml:trace>
</inkml:ink>
</file>

<file path=ppt/ink/ink5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1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1 259 13468,'53'-13'64,"-8"1"-24,-26 7-40,-1 1 0,1-2 28,0 0 8,1-2 0,2 0 1,0-1 61,1-1-37,-2-1 12,0 1 8,-3-1 17,-3 0 48,-4 1 13,-2 0 49,-3 1-66,-1 0-41,-4 0-95,0 1 131,-1-2-92,0 1 44,-2 0-80,0 0 27,-4 1-36,-1 1 0,-2 1-33,0 0 30,-1 2 3,1 0-37,0 1 35,0 0 2,1 2 0,-2 0-70,0 1 61,-2 0-27,0 2-3,-2 2 39,1 2 8,-2 2-5,2 2 2,0 2-5,1 0 0,2 0-53,1-1 8,3 0 37,0 0 8,2-1-36,1-1 27,1 0-27,0-1-26,1 1 17,0-2 9,0 0-42,1 0-4,-1 0 46,1 2-37,0-1 73,1 1 45,1 0-45,1 0 0,1 0 45,2 0-26,1-2-19,0 0 40,2 0-35,1-2 43,2 0 33,2-2 34,4 0-115,2-2-182,4 0-67,3-1 13,3-2-85,2-1-94,2-3 25,1-2 21,0-1 97,1-2-137,-1 0 54,-1-3-99,-1 0 174,-1 0 193,-3-2 87,-2 0 37,-3 0 63,-3 2 10,-5 1 172,-4 4 127,-4 2 199,-5 3-20,-2 2 880,-1 1-1163,-5 1-182,1 0-123,-6 0-6,1 0-75,-1 2-34,0 1-2,-2 3 38,0 3-10,-1 2 16,0 3 67,0 0 6,0 3 6,1-1 2,0 1 1,2-1-9,1 0 0,1-3 0,2-1 5,2-4 7,0-1 32,3-2-35,-1-1 36,2-2 909,-1-2-954,4-2-78,2-3-199,2-4-28,3-4 83,3-3-30,4-4-16,2-3 77,5-1-16,2 2 90,3 0 26,-1 4 27,0 2-6,-4 5 33,-4 2-89,-5 4 26,-3 1-63,-3 3-19,-3 0 39,-1 1 132,-1 1 11,1 2 247,0 3 49,0 1-32,0 1 33,-1 1 8,1 1-187,-1 1-65,1 1 20,-1 0 64,2 0-134,-1-1-3,0 1 28,0-1-28,0-1-37,1 0 35,-1 0 2,0-2 36,0 1 0,-1-1 26,0-2 19,-1 0 9,0-1-1,-1 0-7,0-1-21,1 0-61,2 0-884,0 0-318,4 0-1078,2-1-1614,4 0 3894,0-2 0,-5-1 0,-4 0 0</inkml:trace>
</inkml:ink>
</file>

<file path=ppt/ink/ink5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3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0 14565,'-12'48'-134,"2"-5"126,5-25 8,0 0 2,2-1 1,0-2 0,3-2-3,-1-1 73,1-3 16,0-1-44,0-1-36,0-2 52,0 0 40,0-2 5,0-1 127,0 0 1422,-1-2-1655,-1-1-70,0-1 25,-1-3-112,1 1-117,0-1-18,2 1 18,-1-1-20,1 0 70,0-1 36,0-1 12,0-1-68,1-1-5,2 1 59,2-1 47,3 1 37,3 1-12,2 0-19,2 0 11,2 2 56,0 1 25,1 0 45,1 1 34,1 0-34,1 0-9,2 1 9,1-1 45,1 1-42,3-2 5,0 1 48,0 0-11,1-1-45,-1 1-42,-2 0 42,-1 1-8,-4 1-37,-2 0 0,-3 1 34,-4 0 11,-3 0 11,-3 0 104,-2 0 47,-2 0 485,0 0-546,-1 0-101,0-1-53,1 0 53,1 1 33,2-1 4,2-1-1,2 0 17,3-1 37,-1-1-29,1 0-5,-2 0 23,0 0 38,-2 0 35,-2 1 16,-2 1-6,-2 1 1815,-1 1-1725,-5 0-95,1 1-157,-5 1-84,3 1-65,-2 1 1,-1 3 142,-4 1 3,-1 3 1,-2 2-40,0 1-20,0 1-16,2 0 8,2 0 64,2-1-47,3-1 50,1-1-81,3-1 76,0-1-34,2-1 36,0-1 6,0-1-3,1 0-5,1-2 2,2 1-36,3-1 39,1-1 3,1 0 0,3-1-299,3 0-177,4-1-93,3-1-374,4-1-631,3-2-1151,3-2-713,0-3 3438,-4-1 0,-11 3 0,-6 2 0</inkml:trace>
</inkml:ink>
</file>

<file path=ppt/ink/ink5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3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 15271,'-75'12'-462,"10"2"417,49 1-19,0 3 64,2 2-53,0 0 8,3 1 36,2-2 4,3-1-68,1-1-53,3-3 62,1 0 64,1-3 0,1-1-65,4-1 62,2-3-408,6-1-69,4-1-214,5-3-420,7 0-888,6-2-1568,5-4 3570,-2-2 0,-14 1 0,-9 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57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14770,'-20'8'204,"4"-2"-123,15-6 9,-1 0 16,0 0 1,0 0-37,1 1-25,-1-1 1338,1 0-1453,4 2 11,-2-1 59,5 0 3,-2 1 2,2 1 4,4 3-9,0-2 8,6 4-2,-7-3 36,9 3-37,-9-4 4,8 2-6,-10-4 8,5 3-6,-6-3-5,5 1 0,-6-1-8,4 1 0,-2-1-12,4 3-16,-4-2 30,6 3 6,-7-3 6,5 1-6,-5-2 2,6 3-2,-5-3 0,5 2 0,-7-2-11,5 2 3,-5-2-9,9 5 14,-7-4 12,7 5-4,-8-5 4,3 1-4,-4-1 4,6 2-7,-5-2-2,6 2-5,-5-2 5,4 1 0,-4-1 0,8 4 3,-7-3-3,8 3-3,-10-4 3,9 5 0,-7-4 0,7 5 3,-6-4-3,10 5 0,-9-4 8,10 4-5,-10-5 8,7 4-3,-5-2 34,15 5-42,-11-5-2,18 5-7,-14-6 4,19 6 5,-13-3-45,23 7 45,-19-7 14,32 12-17,-31-11 3,26 10 0,-32-9-17,25 12 17,-25-10 11,22 10-8,-24-12 31,15 8-29,-15-8 1,29 13 0,-23-12-6,28 13-3,-28-14 3,30 14 0,-27-13 0,25 13 3,-31-13-3,14 7 0,-18-10 0,13 7 0,-17-8 14,19 10-14,-18-8 2,16 8-2,-18-8 14,17 7-8,-15-8-3,13 6 2,-17-9 1,7 5-6,-11-6 6,11 5-4,-10-5-2,12 5 3,-12-4 3,9 2-3,-9-2-1,6 2-2,-7-3 0,7 3-5,-10-3-4,10 5 9,-11-5-2,9 6 2,-8-4-6,10 5 3,-5-4 3,11 7 0,-7-6 14,20 10-11,-18-10-3,17 8 0,-20-9 0,15 8 0,-16-8-3,12 7 0,-16-8 3,8 5 0,-8-5 0,8 4-2,-8-4 2,12 5 5,-10-5 6,8 4-5,-11-6 11,7 4-14,-8-6 2,10 4-2,-7-5 0,9 4-3,-9-3-11,13 6 5,-12-3 6,10 5 3,-12-6 33,6 3-36,-8-4 3,2 2-3,-4-3 6,4 2-9,-4-3 0,7 4 0,-7-4-30,9 3 35,-8-2 1,8 3-3,-6-3-3,7 3 1,-7-3-1,15 5-31,-10-3 37,22 7-6,-19-6-2,17 6 5,-19-6 0,9 5 0,-12-5 8,6 3-2,-10-5 13,8 5-19,-9-5 0,6 4 6,-8-5-1,2 3 1,-3-3 0,0 1-4,-1-2 49,3 3-48,-3-2 13,4 3-16,-5-3-2,1 2-1,-1-2 0,2 2 0,-1-3 12,3 3-7,-2-2 7,3 2-6,-5-2 5,2 3-11,-2-4-11,5 5 14,-2-3 0,8 5 0,-5-4 0,9 3 0,-8-4 3,12 5-9,-10-5-5,9 3 6,-12-3-7,7 2 10,-9-3-1,4 3 3,-7-3 5,2 0-5,-4 0 0,4 0-2,-2-1 7,3 4 4,-2-4 33,1 3-40,-3-5 1,0 2 0,-2-2-56,0 0 53,0 3 5,0-1-5,1 2 3,2 0-3,0 0 14,6 2-14,-3-1 17,5 2-17,-5-5 8,5 2-8,-5-3 56,8 0-47,-8 0 5,9-1-11,-11 0-9,3 0-30,-6 0 19,0 0-20,-1 0 29,2 0 8,-1 0 50,3 0-10,-2 0 38,1 0-78,-1 0-165,0-1 165,-1 0 224,1-2-191,-1 1 46,0-1-43,-1 2 76,1-2-67,-2 1-9,1-3-33,-1 2 48,0-4 19,0 3-34,0-4-28,0 4 93,-1-2-92,0 2 19,-1-1-28,-1 1 39,-2-2-31,3 3-5,-4-4-3,3 4 3,-2-1 0,2 1 5,-5 0-8,4 1 8,-5 1 1,5 1 58,-5 0-33,5 0-68,-6 0 26,5 0-88,-3 1 10,1 1-186,-6 10 272,5-2 11,-7 14-2,8-8 7,-5 11-16,6-11-36,-2 8 2,4-12-5,1 8 31,3-12-48,0 5 47,0-9-75,5 1 76,-1-3 0,11 1 8,-3-2 70,12-1-28,-7-3 28,22-8-126,-19 2-152,16-7 200,-23 9 5,6-4 54,-11 6 97,3-5-86,-7 5 131,0-4-73,-4 5 45,0-4-156,0 3 5,-5-8-11,1 5 47,-9-10-16,5 11-32,-6-4 4,8 7 8,-5 2 28,6 1 98,-5 1-81,5 0-34,-5 1-92,3 2-31,-8 8 92,7-1-72,-9 11 41,8-8-30,-3 10 56,7-10-59,-1 17 64,5-14-66,0 20 27,5-20 3,5 10-20,2-14 57,9 2 5,-7-8 78,9-1 0,-9-4 79,9-8-81,-7 0 81,19-24-104,-14 12 129,18-29-123,-24 26 44,5-14-24,-15 21-191,0-6 78,-4 10-22,-10-8 59,3 11-12,-15-4 1,9 9-140,-9 0 106,9 3-87,-14 7 129,12-2 0,-15 12-9,16-5-164,-11 13 131,14-13-140,-4 10 78,11-13-36,1 4 87,3-5 0,5 5 44,0-6 1,11 3 11,-8-6 84,7 0-17,-9-3 268,4-3-172,-4-2 111,6-7-162,-6 2 195,2-8-147,-5 8 41,-1-6-204,-3 8-257,-5-5 13,1 7-954,-9-3 470,8 5-3235,-2 0-450,7 1 4413,2 0 0,-1 1 0,0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12.64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67 184 12409,'15'-18'73,"-2"2"-76,-10 13 3,0-2 81,0 1 90,1 0-34,-1-1-56,0 1 0,0-1 17,-1 2 48,0 0 62,-1 0 27,0 2 938,0 0-481,-1 0-751,-1 5 59,1-2 36,-3 6 1,1-2-37,-2 1-3,1 1 3,-1 0-45,-2 7-8,3-6 42,-5 15 19,4-12 48,-4 13-56,3-12 0,-4 9 98,4-9-64,-3 9-31,3-8 25,-3 13-26,4-12 10,-4 9 32,6-15 7,-2 3-46,2-7-7,0 1-43,1-4-53,0 3 89,1-3 68,-2 7-53,2-4 58,-3 6-30,3-6 2,-2 2-39,1-3-2,0 1 8,1-3-1,-1 2 1,1-2 350,-1 0 145,0-1-495,1-4-3,-2 0-36,2-3 27,0 1-44,0-1 45,1 0-45,0 0-71,1-3 88,-1 2-40,3-6-2,-1 4 19,7-12 59,-5 10 9,5-8-7,-6 12 166,-1 0-134,-2 5-451,-1 1 425,0 0-8,1 0 0,1 0 3,0-2 8,0 1 42,1-3-2,2-2-6,0 0-17,4-9 5,-5 7 9,6-9-33,-6 8 7,8-13 29,-7 11-34,5-12-11,-6 13 6,1-2-9,-2 7-36,0-3 36,-1 6 3,0-2 9,-1 3 24,1-1-33,-1-1-14,3-7 14,0 4 3,2-8-3,-3 7-78,3-5 78,-1 5 14,2-7-12,-3 9 12,1-5-2,-3 8-10,1-4-4,-1 4-7,3-5-41,-3 4-1,4-5 46,-3 5-37,2-5 47,-2 6 93,-1-1-28,-2 4-711,0 0 588,2 1 53,-1 1 84,0 1 3,-1 0 19,0 2 37,0 2 53,0 2 76,1 11-264,0-6 9,2 15-12,-1-13 7,3 11-4,-2-11 3,4 18-5,-3-16-6,4 13-53,-2-16 39,8 15 11,-5-14 0,8 15 3,-8-17 11,4 12-5,-5-12 5,4 9-5,-6-10 13,5 9-16,-6-12 45,2 7-4,-3-11-30,-1 1 40,-2-5 24,0 1-72,-1-2-48,0 0 44,0 1 15,0-1 137,0 0-241,0 1-372,-2-1-291,-1 0 44,-3-1-198,-3 0-222,-2-2-790,0 0 1916,28 3 0,-16-2 0,23 3 0</inkml:trace>
</inkml:ink>
</file>

<file path=ppt/ink/ink5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4.3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1 14899,'-45'35'102,"1"0"0,-32 27-96,51-28 2,2 0 40,1 0-43,3-2-10,2-2-21,2-3 26,3-2 56,2-4-50,2-3-6,2-3 0,1-2 8,2-3 1,0-2 36,1-3-1,2-2 54,-1-1-487,1-1 84,2-3 11,0 1 25,2-2 180,0 2 89,1 0 89,4 0-86,4-1 3,2 0 2,4 0-8,1-2 0,1 1 0,1 0 45,-2 0-45,-1 1 0,-2 0-3,-1 1-50,-2 0-28,-2 1-107,-3 0 54,-2 0 69,-3 0 57,-2 0 142,-1 0 135,-1 3 92,0 1-95,0 3-50,0 0-127,0 2 18,0-1-54,0 3-53,0-1 6,1 0-6,1-1 36,1 0-30,1-3 75,1 0-76,-1-1 49,2 0-18,1-1 0,2 0 71,2-1-9,3 0 33,4 0 4,4-2-57,4 0 20,5-1-89,2 0 61,3-3-70,-1-2 19,-1-3-19,-3-1 104,-4 0 47,-5-1 17,-5 0 25,-4-1 0,-2-1-33,-5-2 25,-1-1-37,-3 1 1,0-1 7,-2 1-10,0 2 81,-3 1-37,-2 1-41,-2 2-149,-1 1 0,1 1 0,-1 2-45,1 0 36,2 3-24,-1 0-62,2 1-62,0 0-50,0 0-45,-1 2 14,0 2 81,-2 3 17,-1 3 17,1 3-1,1 1-16,2 1 42,1 0-33,3 0 61,1 0-126,6-1-538,4-1-310,6-2-79,6-1-353,4-1-624,6-3 666,6-1-775,3-3 1361,0-1 0,-17-1 0,-8 0 0</inkml:trace>
</inkml:ink>
</file>

<file path=ppt/ink/ink5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4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248 371 16024,'-21'-22'767,"3"5"-627,12 17-61,0 0-79,0 0-34,-2 0-19,-1 0-45,-2 0-42,-2 1 34,-2 2-18,-2 2 29,0 3 34,-1 1-54,3 2-64,0 0 100,2 1 18,3 0-91,1 1 10,2-2 88,2 0-24,1-1 25,1-1 16,2 0-44,0-1 20,1-2 52,0-1-64,3-1 73,0-2 34,4-1-34,0 0-22,4-1 22,0 0 70,4-2-70,3-2-107,1-3-100,2-3 101,0-3 36,2-2-40,-1-1-122,1-2 61,-1-1-134,1-3-154,-1-4-183,2-3 26,1-4-538,2-3-55,3-5 360,4-3-892,4-6 1741,3-3 0,-18 23 0,-3 5 0</inkml:trace>
</inkml:ink>
</file>

<file path=ppt/ink/ink5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4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0 16133,'-44'86'765,"4"-8"-516,15-34-64,1 1-3,-1-2-59,2-2-28,2-3-95,3-3-8,3-5-45,3-2 19,3-4-11,3-2-16,2-1 10,2-3-36,1-1-53,1-3-389,2-3-151,2-1-297,4-1-339,3-4-340,2 0-634,4-4-1417,0 0 3707,0-2 0,-7 0 0,-4 0 0</inkml:trace>
</inkml:ink>
</file>

<file path=ppt/ink/ink5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5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72 10337,'4'-39'-1111,"-7"8"0,13 30 1</inkml:trace>
</inkml:ink>
</file>

<file path=ppt/ink/ink5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7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61 16178,'-2'-34'669,"1"8"-529,0 25 381,1 1-521,-2 3 79,1-2-79,-2 2 2,0 1-2,-2 1 37,-2 4 22,-4 6-48,-3 3-3,-3 5 17,-2 2-25,1 0-44,1-1-15,3-2 22,2-2-33,2-3 20,3-1 39,1-2-31,1-3 5,3-1-33,0-2 28,2 0 6,0 0-23,0-2-22,0 1 73,0 0-29,3-2-13,1 1 47,5 0 6,2-1 28,2 0 5,2-1 20,3-2-56,3-1-73,3-1-140,3-3-50,4-3-28,1-5 0,3-4-9,0-2 31,0-3 29,-1-2 35,-2-1 180,-3 0 25,-5 0 78,-5 1-5,-4 2-67,-4 2 30,-3 2 51,-3 5 47,-1 1 37,-2 4-31,-1 1-33,-1 3 1032,0 1-1184,-2 3-33,1 0-14,-3 1 92,2 2 36,-2 0 9,-2 5 25,-2 2-65,0 3-5,-2 1-2,0 0-4,1 1-2,0 0-1,1-1 4,1-2-37,0-1 36,2-1 3,1-2 3,1-2 9,1 0-1,0-2 70,1-1 18,-1-2-15,1 0 392,0-2-700,1-6-89,0 0 16,1-6 26,1 0 36,3-2-25,2-3-57,4-1 96,2 0 73,3 0 70,4 1-17,1 1 11,3 2 51,2 1-37,0 2 65,0 2-54,-1 2-19,-2 2-37,-2 2 29,-3 1-1,-3 1 0,-2 0 90,-3 4 429,-1 2 36,-3 6-118,1 2 25,-3 2-64,0 3-8,-1 1-43,-2 1-145,-1 1-42,0 0-36,0 0-31,0-1 28,0-1-31,0-1-3,0-2 3,0-2 0,0-3 0,0-2-34,0-2-467,0-2-241,0-2-356,2-1-873,1-1-1647,2-1 3618,0-1 0,-2 0 0,-1 0 0</inkml:trace>
</inkml:ink>
</file>

<file path=ppt/ink/ink5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17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84 120 18357,'-46'-63'-1703,"9"13"230,37 47-1308,1 2-223,5 0 3004,2 0 0,-1 1 0,-2 0 0</inkml:trace>
</inkml:ink>
</file>

<file path=ppt/ink/ink5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0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559 35 18466,'-25'-14'5,"4"3"54,12 8-20,-1 1-39,-1 0 0,-2 1 3,-1 0 34,-1 1-37,-1 0-37,-2 0 34,-1 2-2,-1 2 2,-2 3 0,1 1-2,0 2-1,1 1 3,0 3 3,0 1 34,1 3 19,0 1 0,0 1-19,1 0-26,-1 0 26,1 0 2,1-1-30,1 0 2,2-2-5,1 0 5,2 0 34,1-1-39,1 1 6,0-1-1,3-1-5,-1-1-3,2 0-6,1-2 1,0 0-1,2 0-28,-1 0 29,2-1-4,1 1-21,0-2 27,0 0-6,0 0 4,3-2-1,1 1-19,4 1 25,1 0 0,3 0-3,2 0-28,2-1 31,2 0 3,1-2 31,3-2-26,0 0 1,1-2-1,0-2 28,1 0-30,-1-1-6,1-1-140,-2-1-171,-1-2-25,-4-1 39,-3-1-25,-5 1-162,-4 0-247,-1-1-422,-3-1-609,-1-1-1299,0-1-1152,0 0 4213,-1 2 0,1 3 0,-1 1 0</inkml:trace>
</inkml:ink>
</file>

<file path=ppt/ink/ink5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1.6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89 15663,'-22'37'39,"2"-3"14,7-18 1,1 2-1,-1 3 45,0 0-59,0 2-39,1 0-6,0-1 4,1-2-4,2-1-2,1-2-54,1-2 9,2-2 44,1-2 1,1-2 8,1-2 6,0-1-4,1-2 32,0-1 56,1-1 1371,-1-1-1461,1-6-70,1-1-25,1-6-28,1-2-3,3-2-6,3-4-8,3-2 87,5-3 3,3-3-15,5-2-100,3-3-11,1 0 103,2 0 39,-1 4 31,-1 2-5,-4 6-65,-2 4 12,-2 3-18,-4 4 18,0 2-12,-2 1 64,-1 1-35,0 1-1,-2 1-8,-2 2-54,-2 0-8,-2 1-11,-2 1-5,-1 0-4,-2 0 91,0 1 44,0 3 221,0 2 151,-1 3-123,1 3-36,-1 2-53,0 4-37,0 2-36,-4 1-54,1 0-33,-5 1-44,2-2-1,0 0 11,1-1-2,1-2 27,2 0-52,0-3 16,2-2 45,0-2 0,0-1 36,0-2-27,0-1 36,0-2-3,0 1-42,0-2 2,0-2 1012,0 0-891,3-3-123,0-2-176,5-4 53,2-5 50,4-3 28,6-6-70,4-3-140,4-2 124,2-1 24,1 0 4,0 2 58,-1 2 42,-4 3-2,-4 4-1,-5 4-67,-5 5 3,-4 3 70,-4 3 132,-2 1 159,-1 1-288,-1 3-3,0 1 389,-1 5-89,0 2-99,-1 4-27,-2 4-79,0 2-33,-2 2 24,0 2-77,-2 1-1,1 0-5,0-1-3,-1-1 0,2-2-8,1-2-26,0-2 28,1-2 1,2-2-40,0-3-75,2 0-152,0-2-187,0-2-199,4 0-205,1-2-486,6-1-430,0-1-1502,5-2 3281,-1-1 0,-6 0 0,-2 0 0</inkml:trace>
</inkml:ink>
</file>

<file path=ppt/ink/ink5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4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125 100 11241,'42'-6'790,"-7"1"-463,-29-1 124,0 1 56,-2 0-2,0 1-10,-2 1-111,-1 0-54,0 0-25,-1 0-2,1-1-90,-1 1-73,0 0-79,0-1-8,0 1 20,0-1 31,0 1-43,0-1 29,-2 0-84,-1 0 80,-1 2 40,-2-2 23,-1 2-18,0 0-35,-2 1-4,0 0-84,-2 1 37,-1 0-45,-1 3-31,-3 1-13,0 5-21,-1 3 57,-1 3-29,1 2 35,2 1 2,2 0-62,2-1 26,3 0-34,2-3 25,3-1-6,0-2-2,3 0-25,-1-3 41,1 0 29,0-1-45,2-1-9,1-1 62,3-1 45,2-1 70,2 0 8,3-2-36,2-1-9,4 0 54,3 0-51,1-3-28,1-2 26,0-3-9,-1-3-9,-2 0 9,-2-1 9,-3 0 16,-4 0 20,-2 0-29,-4 0 35,-2 0-34,-2 0-79,-1 1 12,-1-1-12,-4 1-8,-2 0 0,-4 1 0,0 1-53,0 2 2,0 1-55,2 3-42,-1 0-1,2 2 71,0 1 27,0 0 7,1 0 38,0 0-2,2 0-79,1 0 17,1 0-846,1 0 493,0-2 359,2 1 30,0-1 32,1 0 2,-1 2 50,0-1-53,0 0-114,0 1-43,0-1-25,2 0 177,0 0 2,2 1-2,1-1-1,2-1-52,2 1 52,1 0-55,1 0 56,0 0-18,1 1 18,0-1-45,-1 1 47,0 0 6,1 0-25,0 0 25,1 0 28,1 0-22,1 1-6,1-1 64,0 1-30,1 0 10,-2-1-35,-1 0 72,-2 0-81,-2 0-36,-3 0 36,-2 0 2,-3 0 71,-1 0 350,-1 0-485,-1 2 26,0-1 36,0 2 160,0-2 150,-1 0-97,0 0 725,0-1-2153,-1 0 1330,5-1 16,-3 0 609,5 0-2406,-5 0 1666,1 1 302,2 0-81,2 0-106,1 0 19,-1 0-10,-1 0 24,0 0-33,-3 0 36,1 0-143,-1-1 34,1 0-33,0-1-9,0-1 5,0 0-5,1 1 51,-2 1-760,0 0 620,-2 4 89,1-1 131,-2 5 197,2 0-160,-3 3-28,-1 3-17,0 2 9,-2 0-43,1 1-44,-2-1-45,2-1-8,0-1-3,2-1-31,0-2 42,0-1 0,2-2 5,0-1-2,0-2 5,0-2 79,1 0 375,-1-1-409,0-1 283,0 1-336,4-5-42,0 0-81,5-4 20,-2-1 61,2-2 30,1 0-30,2 0 6,0 0-23,1 0 14,0 1 37,0 1-54,0 0 1,2 0-18,0 2 18,1-1 19,2 1 33,0 0-80,-1 1-18,-2 2-24,-2 2 8,-4 1 36,-3 1 6,-3 0 72,-1 0 9,-1 2 263,0 1-39,1 3-42,-1 3-16,1 1 18,0 3-60,-1 1-57,1 1 3,-1 0-65,0 0-5,0-1 0,0-1-33,0-2 33,0-1 0,0-1-6,0-2-30,0-2 2,0 0 26,0-2-37,1-1 3,1-1-11,-1-1-269,1 0-261,0 0-220,0 0-102,1-2-612,2 0-1754,0-2-1248,1-1 4519,-3-2 0,0 4 0,-3-1 0</inkml:trace>
</inkml:ink>
</file>

<file path=ppt/ink/ink5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6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31 17517,'-29'23'-101,"2"-1"64,9-1-13,0 0-37,1 0 42,4-3-8,2 0-36,3-3 27,2-1 26,3-2 30,0-1-28,2-1-2,0-1 2,1-1-2,0 0-17,0-2-9,0-1 31,0-1 29,0-1 2,2-1 0,0 0 0,3 0 8,0 0 62,3-1 25,2-1 28,3 0-33,4 0-54,3-1-36,3-3-36,4-3-104,1-3 42,0-3 98,0 1 8,-2-2 46,-3 1 41,-4-1 3,-4 1 0,-5 1-37,-2 1 37,-4 3 23,0 1-6,-3 3-29,-1 1-805,0 2 526,-2 4 33,1 0 160,-2 3 6,3 2-6,0 0-34,0 4-19,0 0-17,0 0 61,0 0 9,2 0-8,1-2 0,3-1 8,2-1 0,2-1 50,2-1 48,3-2 8,3-1-2,2-1-6,4-2 25,0 0-114,3-3 61,-2-1-14,0-4 22,-3-1 34,-3-1 3,-3 1 33,-4-2 1,-3 0-46,-4-2-33,-2-1 25,-2-2-89,-2-1 2,-4-2 46,-2-2-21,-5 2-33,-3 0-5,-1 1 2,-1 3-6,0 2-69,-1 2-26,1 2-78,2 4-36,0 2-37,3 2-81,2 0-235,2 3-199,1 3-193,2 4-497,1 6-606,2 4-952,1 0 3018,4-1 0,-3-8 0,2-3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13.1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63 19 11933,'-35'-8'1285,"8"1"-906,26 7 595,1 0-907,3 0-14,-1 0-8,4 0 0,-1 0-37,2 0-5,-1 0 34,0 0-29,-1 0 0,1 1 48,-1-1 112,8 0-114,-3 0-508,10 0-103,-12 0-1258,3-1-201,-9 0 2016,-1-1 0,-1 2 0</inkml:trace>
</inkml:ink>
</file>

<file path=ppt/ink/ink5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6.5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15475,'14'41'115,"-3"-5"-28,-11-21-51,-1 0-27,0 1 36,-2 0-45,2-1-504,-1 0 22,1-1-173,1-2-163,0 0-378,1-2-537,3-2-401,4-3 2134,5-2 0,-6-2 0,0-1 0</inkml:trace>
</inkml:ink>
</file>

<file path=ppt/ink/ink5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6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1 14255,'-40'39'121,"0"0"1,-29 32 4,53-39-39,-1 3-14,-1 1-28,-1 1-37,1 1-2,-1 0 38,1-2-44,-1-2-5,3-3-76,3-4 36,2-2-25,3-3 17,3-3-1,3-3 52,1-3-4,1-2-2,0-3-342,0-2-233,0-1-87,0-1-136,0-1-502,1-2-302,-1-1-461,2 0 2071,0 0 0,-1 0 0,0 0 0</inkml:trace>
</inkml:ink>
</file>

<file path=ppt/ink/ink5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0 176 15473,'60'1'-258,"-1"-1"250,-15-9-54,4 2 62,1-1 0,1 3 45,-4 0 25,-1 1-17,-4 1-45,-2-1-8,-3 0-212,-3 0-38,-2-1 178,-1-2 4,-2 0 66,-2-2 2,-1 0 0,-4-1 61,-2 0 9,-5 1 31,-3-1 22,-4 2 12,-2 0-12,-3 1-6,-1 2-114,-1-1 3,0 2-6,0 0 3,0 2-3,0-1-1272,0 2 1272,-3 7 115,1 2 3,-3 7-45,1 1-3,-2 4-6,-1 1 59,-1 3 40,-1 0-29,-2 1-56,-1 0 20,0 0-44,-1 1 18,-2 0 71,1-1-36,0 1 24,1-1-24,1-2-54,2-1-53,2-5-9,2-1 1,3-5-62,0-1 59,2-4 11,0-2 64,1-2 535,0-1-509,4-3-20,1-2-70,7-5-3,3-3-67,6-5 17,5-2 0,4-1 0,3-2-26,2 3-2,-2 2 39,-3 4-31,-4 4-103,-4 3 16,-6 4 1,-2 1-1,-2 1 79,-2 2 36,1 2 45,0 2 8,0 3 26,0 0 39,1 0 16,0 0-89,1 0-562,-1-1-460,0-1-611,0 0-1778,-3-2 3411,-1-1 0,-5-2 0,0-1 0</inkml:trace>
</inkml:ink>
</file>

<file path=ppt/ink/ink5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7.7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24 5734,'-7'-10'3276,"17"-3"1,-39 21 0</inkml:trace>
</inkml:ink>
</file>

<file path=ppt/ink/ink5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9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46 13644,'-28'-22'1067,"6"4"-681,21 18-30,-1-1-20,1 0 899,0 0-742,1-1-1767,-1 2 1352,4 4 135,0 2-40,4 6-111,2 3 0,1 1-1,1 3-16,1 0-11,-2 2 2,1-2 17,-1 1-53,1-1 6,-1-1-3,2 0 2,-1 0-5,1-1 0,-1 2 0,0-2 0,1 2 0,-1-1 3,0 0-3,1-1-3,-1 0 3,0-2 3,0 0 5,-1-1-2,0-2-3,0-1 0,0-1-1,0 0-2,0-1 45,-2-2-39,-1 0-6,-2-2 8,1-1 51,-2-1-56,-1-1 2,-1-1-5,0 0-663,-2 0-1963,0 1 1289,-3-1-614,-1-1-987,-4-2 962,-1 0 11806,-4-3-7373,30 8 1,-19-5-1,24 7 1</inkml:trace>
</inkml:ink>
</file>

<file path=ppt/ink/ink5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29.8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1 465 16175,'-1'-42'48,"6"4"14,16 18-9,2-3-8,2-2 25,1-3-17,1-2-53,-1 0 3,-1-1-1,0 1 35,-4 3-37,-1 2 5,-2 3 49,-3 2-10,-2 4-35,-1 1-6,-2 4-3,-1 1-40,-2 4-38,-1 0-28,-2 2-18,-1 2-27,-1 0-34,-1 1-36,0 1 78,1 0 37,1 0 61,1 0-33,2 0-636,3 2-22,1 2-284,2 4-504,3 2-550,0 0-1510,0 0 13414,1-1-7373,-63-32 1,41 20-1,-49-24 1</inkml:trace>
</inkml:ink>
</file>

<file path=ppt/ink/ink5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34.1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38 110 13907,'-6'-36'126,"1"6"-123,5 25 42,0 1 11,0-1 34,0 2 8,0 0 81,0 1 2691,0 2-2999,-3-1 59,2-1 25,-4-1 42,3 0 1,-1-1-1,0 1 3,1 1 0,1 0 173,-1 1 91,2 0-203,-2 1-1046,1 0 800,0 2 148,0 1 32,1 2 5,0 0 0,0 2 5,1 0-5,1 0 0,1 0-11,1 2-31,1-1 42,1 2 3,1 1 39,1 0 20,1 3-26,0-1 9,2 2-17,0-1-28,0 1 0,1-1 0,-1 1 3,0-1-1,0 0-2,-1-1 3,0-2 31,-2 0-31,0-2-3,-2-1 5,0-2 4,-3-1 27,1 0-33,-2-2-3,0 0 3,-1 0-1,0-1-2,0 0-2,0 0 2,-1 0 0,1 0 2,0 0 4,0 0 30,1 2 6,0 0-39,1 1 50,0 1-16,0 0-4,1 0-33,1 1-694,-1-1 100,1 0-55,-1-1-320,2-2-250,-1 1-657,2-2-1178,1-1 954,-1 0 2100,2-4 0,-4 2 0,-1-1 0</inkml:trace>
</inkml:ink>
</file>

<file path=ppt/ink/ink5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34.7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0 16128,'-22'32'439,"1"-4"-357,9-14 4,-1 0 18,0 1 2,0-1 9,0 1 11,0-1-39,0 0 25,0-1-31,2 1-14,-2-1-5,2 1 0,-1-1-26,-1 1-2,0-1-26,1 2 37,0-1-12,0-1 1,1 0-26,0-2 1,1 0-4,-1-1 46,1-1 2,-1 1-47,1-1-1,1 0-2,0-2-3,3-1 3,1-2 2,1 0-5,2-2 0,-1-1-2,2 0 2,-1 0-2484,2 1 2002,4-2-232,0 1-303,4-1-341,2 0-644,2-1-1117,3-1 12949,-1-1-7373,-42 4 1,25-1-1,-33 5 1</inkml:trace>
</inkml:ink>
</file>

<file path=ppt/ink/ink5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37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16931,'27'-19'59,"0"3"-50,-5 14-1,1 0 45,-2-1-16,-1 0 7,-3 1-44,0-1 0,-3 1 0,-1 0-5,0 0-40,-2 1 9,-1 0 33,-1 1-34,-1-1 29,-1 1 0,-1 0-37,-1 0 39,0 0-97,0 0-357,1 0 26,-1 0-25,2 0-148,0 0-46,0 0-147,-1 1-134,0-1-281,0 1-157,-1 0-260,-1 1-423,-1 0 11885,-2 0-7524,-28-6 0,20 5 0,-22-7 1</inkml:trace>
</inkml:ink>
</file>

<file path=ppt/ink/ink5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38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15750,'33'-10'129,"-3"2"-129,-8 8-9,0 0-719,2 0 31,0 0-157,1 0-267,1 0-441,0 0-423,0 0-1159,-4 0 3144,-4 0 0,-8 0 0,-5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16.01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486 0 15349,'-2'43'48,"-2"-6"-3,-3-24-42,-1-2 2,0 1 65,0-1-33,-1 1-35,0 0 1,-1 1 45,-13 17-3,8-11 86,-15 20-50,14-20 65,-16 18-146,14-18-11,-17 17 11,22-22-9,-9 10 9,13-12 42,-6 6-39,7-8 48,-9 9-21,8-9-27,-7 8 92,8-9-30,-11 15-62,9-10-3,-12 15-9,11-15-50,-4 11 51,6-12 11,-1 5 2,5-10 119,-2 3-119,5-7 40,-3 2-39,3-3-1,-3 2-5,2-3-11,-2 4 11,3-4 3,1 1 42,1-3-113,-1 1-525,2-5-233,0 0 11,5-5-367,3 1-1646,3-4 2828,-24 28 0,14-17 0,-22 23 0</inkml:trace>
</inkml:ink>
</file>

<file path=ppt/ink/ink5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49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70 14801,'14'-32'277,"-3"5"90,-12 24 120,0-1-62,-1 2-170,0 1 62,1 1-177,-1 0 2,1 0-72,-1 0-25,1 0 6,-1 0-51,2 2-40,0-1-55,0 1 6,0 0 35,-1-1 54,1 0 48,-1 1 170,-1 2-24,0 3-82,0 2-42,-1 3-9,0 2-52,0 1 61,-1-1-37,0 2 12,0-2-11,0 1 19,0 0-11,0 1 11,0 0-45,-1 2-5,0 0 31,-1 2-23,-1 1-3,1 0 26,-1 2-28,1-1-1,-1 1 4,1-1-4,0 0 4,0-1 44,0-3-53,0 0 0,1-3 0,-1-1-6,1-1 6,1-3 0,1 0-3,1-3 3,0 0 0,0-2 3,1 0 0,0-1 3,1 0-4,-1-1-2,0-1-6527,1-1 2797,5-8 7006,-1 2 1,5-8 0</inkml:trace>
</inkml:ink>
</file>

<file path=ppt/ink/ink5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49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0 17391,'-4'44'42,"-1"-5"-42,0-19 53,-1 2 42,1 1-33,-1 0-29,0 2-24,-1 0 2,1-2 22,-1 0-24,1-2-6,0-1 41,1-1-10,-1-1-26,1-1 1,0-2-6,1-1 5,0 0 3,1-2-2,-1 1-7,2-3-2,-1 0 9,1-1 33,-1 0-39,1-1-3,0-1 2,0-2 43,0-1-11,1-1 2,0 0-27,-1-2-9,0 1-182,1-2-70,-1 0-45,1 0-560,0 0 249,-1 0-220,1 0-760,-1 0-1991,0 0 13409,-2-1-7585,12 0 1,-7 0 0,10 1 0</inkml:trace>
</inkml:ink>
</file>

<file path=ppt/ink/ink5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5:50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89 17869,'-37'-10'-8,"5"2"-28,28 7 27,0 0-69,0 1 16,0 0-16,0 0-1,1 0-16,-1 0 8,1 0 26,-1 0 61,1 0 0,1 0 0,0 0 84,1 0-241,4-1-14,0 1 31,3-1 140,-2 1 9,2 0 27,3-1 17,3 1-53,2-1 3,3 0 31,3 0-29,3-1 32,2-1 19,3 0-48,5-1 54,4-2-57,5 0 1,3 0-3,3 0 11,3 0-14,1 0 0,-1 1 0,-1 0-87,-2 2 87,-4 2 25,-4 0-25,-4 1 0,-7 0-62,-6 0 62,-5 0 82,-5 0-49,-4 0 29,-3 0 25,-3 0 27,-1 0 522,-2 0-1045,-3 2-106,2-2-174,-2 2-319,2-2-621,1 1-142,0 2-1202,0 0-412,0 1 13215,4-2-7373,-5-8 1,5 5-1,-5-6 1</inkml:trace>
</inkml:ink>
</file>

<file path=ppt/ink/ink5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36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270 139 15125,'-4'-20'56,"2"2"-56,2 12 9,0-1 44,1 0-50,1-1 58,0 1-55,0-1-6,0 0-20,0-1 20,1 0 45,0 2 0,0 0 106,0 0 42,-2 3 40,1 1 5,-2 1 663,1 1-901,-3 5-89,1-2 19,-3 6 70,1-1 53,-3 3 9,-2 4-18,-1 4-10,-3 2-34,0 4 0,-1 1 31,0 3-23,0 0-8,2 1-8,-1 1 5,2-2 3,0-1-6,1-1 4,2-2-1,0-1 3,1-1 0,1-2 3,-1-1 33,1-2-36,0-2 0,1-2 0,0-4 42,0-1-6,1-2 18,1-1 24,0 0-36,-1-1 20,1 0-9,-1 0-50,0 0-3,0-1-3,0 1 0,1 0 0,-1 0-5,1 0-62,-1 0 25,0 1 37,0 0-29,1-1-13,-1 1-3,2 0 44,-1-2 9,0 2-3,1-2 1,-1 1-1,0-1 3,1 1 50,0-1-39,0 0 40,-1 1-43,0-1 3,-1 2 57,1-1-32,-2 1-30,2 1-4,-2 0-2,0-1-2,1 0-1,1-2-3,0 0-2,1-1 8,0 0 269,1-1-328,3-3-11,-1 0 17,2-1 16,-1 1 37,-1 0-3,2-1-5,0-1 2,2 1-2,-2-1-26,1 1-2,0 1-34,0-1-17,1 0 9,1 1-17,2-1 2,1 1 23,3 1 62,1-1-37,1 1 39,3 0 6,0 0 9,2-1 61,0 1-67,-1 0 2,1-1 37,0 0-42,-1 0 6,1 1-6,0-2 45,1 1-45,-2 0-34,0 0 34,-3 1 0,0 0 0,-2 0 11,-1 0 42,-2 0-8,0 0-8,-1-1 13,-1 0-50,-2 0 0,-2 0-364,-2 1 109,-1 0-557,-1 1 126,-1-2-280,0 0-723,0-1-1525,1-1 3214,0-1 0,-1 2 0,0 0 0</inkml:trace>
</inkml:ink>
</file>

<file path=ppt/ink/ink5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36.8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1 123 14417,'35'-18'11,"-1"4"62,-9 14-67,4-2 38,2 1 38,4-3-12,1 0 2,1-2-35,0 0 41,0-1-75,-2 0 33,-3-1-36,0 0 0,-4 1 0,-1 0-2,-3-1 2,-3 3-70,-4 0-532,-4 2 73,-5 2-4,-4 0 127,-2 1-683,-1 0 89,-4 4-257,-3 1-650,-7 5 107,-4 1 1800,-2-1 0,7-4 0,4-1 0</inkml:trace>
</inkml:ink>
</file>

<file path=ppt/ink/ink5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37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43 11356,'-5'-2'2165,"1"1"-1384,4 1-624,-4 1 22,15 0-19,-4 1-6,17-1-84,0-1-9,2 0 4,5-1-4,2-2-55,3-1-3,3-1-3,0 0-409,1-1-193,-2 2-207,1 0-295,-2 1-576,0 1-333,-3-1 2013,-1 1 0,-15 1 0,-5 0 0</inkml:trace>
</inkml:ink>
</file>

<file path=ppt/ink/ink5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37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334 0 14459,'-30'9'305,"3"-2"-305,16-7 45,-3 0 8,-1 1 9,-3 3-17,-1 2-9,-2 3 9,-1 2-37,0 1-8,0 2-8,0 1-73,1 1-26,3 0 9,3 0 17,2-1-25,4-1 16,2 0-28,3-2-24,1 0 69,3-1 0,0-1 12,4-1 61,3-1 2,4-2 60,1 0 27,2-2 29,1-2-54,1-1 96,1-1-6,1-2-56,0-2 25,1-3-42,0-3-27,1-2-49,0-1 48,0-1-8,-1 0 45,-2 0-9,-3 0-28,-2 2 37,-4 1 25,-2 2 44,-3 2-24,-2 3-12,0 2 571,-1 2-800,-3 0-62,3 0 0,-3 0-9,3 1 40,-1 2 137,0 1 70,0 2-33,-1 2-37,1 1-51,0 1-22,1 0-13,0 1 80,0-3-39,2 2 42,1-2-41,4 0 44,2 1-364,2-2-171,5-2-174,5 0-201,4-4 341,7 0-139,4-1-846,6-2-661,1-2 2215,-3-2 0,-16 1 0,-9 3 0</inkml:trace>
</inkml:ink>
</file>

<file path=ppt/ink/ink5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37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33 15582,'-52'-18'263,"8"4"-196,39 14-67,-1 0-8,-1 2 8,-2 3 33,-2 5-30,-1 3-3,0 2-67,-1 1-39,1 0 36,0 1-3,2-1-25,3 1 11,2-1-3,3-1 1,1 0-250,1-3-215,5-1-194,3-2-109,6-3-485,5-3-805,5-1-1275,4-2 3422,0-1 0,-10 1 0,-7-1 0</inkml:trace>
</inkml:ink>
</file>

<file path=ppt/ink/ink5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38.4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9 12006,'-6'-5'2111,"2"1"-1663,4 4 818,0 0-1098,-53 50 0,35-25-78,-43 39-20,48-37-17,-1-1-17,-1-1-27,1 0 52,0-3-61,1-2 0,2-3-61,2-3-29,3-3 3,2-3-36,3-3-3,-1-1 3,2-2 159,0-1-204,4-2 17,0-2 33,6-4-86,4-4 0,5-3-90,6-3 42,4-1 137,2 0 78,0 2-35,-2 4 2,-6 4 14,-4 2-70,-5 4 126,-4 1 154,-3 1 70,-3 1 106,0 2-78,-1 2-20,0 2-27,0 2 16,-1 0 28,0 2 26,0 0-91,-1 1-52,1-1-132,0 1-45,1-1 40,1 0 5,2-1 2,2 0-2,3 0-372,4-1-490,1-1-373,6-3-1563,2-1-1713,1-3 4511,5-3 0,-16 2 0,0-2 0</inkml:trace>
</inkml:ink>
</file>

<file path=ppt/ink/ink5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0.5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198 139 12997,'44'-53'659,"-8"9"-416,-30 32 71,-1 2 19,-2 2-3,-1 2-106,-1 3-92,0 1 1528,-1 1-1528,-3 4-48,0-1-84,-4 5-81,0 2-3,-6 4 84,-2 5 2,-5 5-2,0 3-2,-1 1 2,2 0 2,2 1 43,2 0-11,1 1-26,1 1 57,0 1-60,0 0 4,0 1-9,1-1-28,1-1-20,1-2 42,3-1 6,1-3-8,2-4 5,0-2 3,0-3 6,1-3 58,1-1-58,0-4-3,0 0 2,0-3 40,2-1 1022,-1-1-1171,3-7-246,0 1 123,2-6-16,1 1 69,1-2 29,4-2-65,2-2 8,4 1 51,3-2 56,2 1 33,2 0 9,0 1-45,1 1 64,-2 1 1,-1 1 30,-1 1-31,0 0 34,-2 1 0,0 1 3,-2 0-3,-2 2 0,-2 1-42,-2 1 6,-4 1-9,-1 2-17,-2 0-355,-2 0 283,-1 4 134,1 0 336,-1 5 0,-1 2-87,0 3-73,-2 2 1,1 2-116,-1 1-52,0 0-1,0-2 34,1 0-42,0-2-36,0-1 27,1-2 9,1-2-36,0-1 30,0-2-39,0-1 40,0-1-37,0 0-11,0-1 2,1 0 48,2 0-134,4-1-350,5 0-261,3-1-436,6 0-614,7-2-1400,4-3 3198,0-1 0,-13 0 0,-5 2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18.4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18 96 16198,'0'36'-42,"1"-7"39,-2-26-3,1 0-2,0-2-34,0 0 25,0 1 17,0 0 45,-1 2 17,0 0-54,0 1 0,0 1-8,0-1 0,1 0 17,0 1 64,0 1-47,0-1 44,-1-1-27,0-3-230,1-1 39,0 0 140,0 0 33,0 2-27,0 0-1,0 0-7,0-1-1,0 1 11,0-1 359,0-2-591,-1 2 286,1 0-54,-1 0 65,0 0-12,0 1-55,0 0-6,-1 1-31,1-1-64,0 1 84,0-3 882,1 1-871,0-7-70,2 0-9,0-6 15,1 2 61,2-2 3,0 0 0,6-12-6,-4 9 12,5-14 50,-6 16-53,3-6-3,-5 8-3,3-5-45,-4 7-83,4-4 86,-3 6-50,3-4 95,-4 5 11,4-4-8,-4 5 39,3-3-42,-4 5-53,2-2-1,-2 1-130,2 0 114,-1 0-17,3 0 84,-1 1-11,12-3 56,-7 2-39,12-4-3,-13 5-79,3-1 68,-8 2-126,0 0-3,-3 1-137,0 0 296,0 2 15,0 1 11,2 3 42,2 9-82,-2-6 32,3 9-37,-4-10 30,3 7-30,-3-7-33,2 6 66,-1-7-33,1 6 62,-3-7-17,1 5-42,-2-4 100,1 6-97,-1-6 55,2 5-63,-2-5-4,3 8-2,-2-6 10,4 10-4,-3-9 10,1 4 45,-3-9 255,1 1-210,-1-5-98,2 6-11,-1-5-34,3 6 42,-3-6 1,2 3 10,-3-3 70,1 0-1590,0-1 107,0-6-892,-1-1-1138,0-6 13265,0 2-7373,-1 23 1,1-13-1,-1 20 1</inkml:trace>
</inkml:ink>
</file>

<file path=ppt/ink/ink5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1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66 13415,'-5'-19'487,"0"4"-389,3 13 73,0 1 36,0 0 8,-1 1-10,0 0-160,-1 0-45,-3 0-54,0 0-16,-1 0 34,-2 0 36,0 1 70,-1 1-59,0 2-2,-1 0 61,1 1 2,-1 0 10,0 1-21,1 0-61,0 1-28,1 1 20,0 1-99,-1 1 63,2 2 44,-1 2 36,2 1 17,1 1-50,0-1-3,2 1-6,-1-2-58,4-1 30,0-1-19,1-2 48,1-1-57,0-1 59,1-1-58,1 0 58,2-2-34,3 1 37,2-2 115,2 0-59,4-2 87,3-1-20,5 0-25,3-1-98,3-3-106,1-1-73,-1-5 114,0-2 65,-3-2 53,-1-1 9,-5-1 28,-1-1 36,-5 0 25,-3 0-45,-4-1-97,-3 1 44,-2-1-8,-4 1-45,-4 0 0,-3 1-76,-5-1 40,-3 3-29,0 0 57,-1 3-37,0 1-36,1 3 19,1 3-47,1 2 31,1 0-20,1 1 61,2 0-61,2 0-73,1 0-25,3 1-19,0 1 16,3 0 20,0 2 25,2 0-17,0 0 126,2 0 43,2 2 2,5-1 8,2 0 65,2-1 25,4 0 19,2-3 1,4 0-65,2-1-16,3 0 24,2-1-24,0-1-35,1-3-2,-2 0-67,-2-1-14,-3 1 8,-3 1 12,-4 1-12,-4 2-36,-2 0 11,-3 1-4,-2 0 4,-1 0 48,-1 2 47,-1 0-31,0 1 34,-1 0 28,0 1-19,-1-1 35,0 0-44,0 1 3,-1 0 31,1 1 36,-1 0 68,0 2-32,0 1 227,0 2-134,0 0-73,0 2-53,-2 0-12,0 2-52,-4-1 36,0 1-45,-1 0 5,0-2 40,0 0 8,0 0-53,1-2 0,0 0-131,2-1 30,0-1 101,1-1 3,1 0 25,1-1-28,0-1-37,1 0-24,0-1-21,0-2 1,0 0 493,0-1-188,5-6-70,0-1-154,8-6-45,0 0 37,5-4-1,3-1-80,1-2-71,1 0 6,-1 2 84,-2 1 64,-3 4-30,-2 2 28,-5 4-82,-2 1-11,-4 3 3,-1 1-19,-1 1-506,-1 0 623,-1 3 172,1 0 108,-1 3-53,0-1-3,0 2-54,0-1-10,0 2-17,0-1-17,0 0-90,0-1 31,0-1-67,0-1-5,0 1-1,1-2-47,0 0 47,1-2-2,0 1 8,-1-2 90,1 0 44,0 0-19,1 0-34,0 0 70,2-3-28,2-2-78,4-5-45,4-2-61,2-2-208,4-3 126,2 0 65,1 0-40,0 1 65,0 3-28,-1 2-17,-2 3 92,-4 3-75,-4 1-42,-3 3 5,-5 1 37,-3 0-73,-1 0 495,-1 3-52,1 1 50,0 4 36,0 2 22,-1 2 91,0 3-29,0 1-162,0 1-135,-3 0-109,1 0-19,-2-1 11,0-2-45,2-1-9,-1-1 1,2-1-1,0-1-61,1-1 65,0 0-37,0-2 36,0 0-47,2-1-3,1-1-392,2-1-179,1-1-118,0 0-383,1-2-587,2 0-1863,1-1 3578,0 0 0,-4 0 0,-2 0 0</inkml:trace>
</inkml:ink>
</file>

<file path=ppt/ink/ink5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4.0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29 15565,'39'8'0,"-5"-3"0,-21-7-34,0 0-22,0 1-2,0 0 55,1 1 0,0 0 3,0 0-3,0 0 3,-1 0 31,0 0 3,0 0 2,-2 0 37,0 0 5,0 0-25,-2 0 37,-1-1-3,-1 0-87,-3 0-87,0 0 76,-3-1-93,-1-1-361,0 0 90,0-1-126,0-1-171,-1 0-359,-2 1-666,-3 1-1206,0 1 2903,-1 2 0,3-1 0,2 1 0</inkml:trace>
</inkml:ink>
</file>

<file path=ppt/ink/ink5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4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350 38 13597,'-22'-17'809,"2"3"-479,14 12-44,0-1-17,-2 2-48,0 0-95,-3 1-31,-1 0-14,-2 0-36,-2 0 42,-1 3 11,-2 2-90,-1 4 45,-1 2-53,0 1-30,-1 1-15,1 2 0,2 0-45,3 1-16,2-1 36,3 2-8,3-1 13,2-1 23,1 0-31,2 0 37,1-1-51,1-1 14,0-1 73,1-1-61,4-1 16,1-1 42,4-1 3,1-1 45,2-2 53,3 0 8,1-2-69,2 0 52,2-2-80,2-1 69,0-2-25,2-3-53,-2-2 0,0-2 0,-2-1 82,-2-1 24,-4-1 9,-2-1-9,-4-2 1,-2 1-37,-2-1-26,-3 0-41,0-1 39,-1 1-39,-3 1 8,-2 1 28,-4 2-39,0 2-61,0 2 8,1 2-9,0 1-95,1 3-84,1 0-50,1 1-244,0 0-173,0 0-301,1 2-183,1 2-472,1 3-1158,2 2 2822,2 0 0,-2-4 0,2-2 0</inkml:trace>
</inkml:ink>
</file>

<file path=ppt/ink/ink5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5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14549,'-16'50'464,"1"-4"-276,4-20-45,-1 1 0,0 2-57,-1 1-41,1 1 36,0 1-36,2-2-36,2 0-4,0-2-5,4-2-53,1-1-9,1-2-10,2-3 69,0-1-3,0-3-30,2-4 27,0-1 1,1-5 8,-1-1 151,-1-3 34,1-1 3,-1-1 5,0 0 36,0 0 1,1-1 8,0-2-238,1-3-64,1-4 58,0-4 3,1-3-47,1-3-48,1-2-191,2 0 102,0 2 83,3 0 15,1 4-35,-1 3-10,1 2 19,0 3 0,-1 3-11,0 2-78,-1 2 81,0 1 42,0 3 8,2 1 11,-2 4 59,2 2 3,-2 0 3,0 2 0,0-1 0,-1 1-3,0-2 3,-2 0-3,0-1 36,-2 0 143,0 0 70,-1 0-61,-1 0 5,-2 0 12,-1 1-37,-1-1-34,0 0-11,0 0-28,0-2 20,-2 0 17,0-2 27,-2 0 15,0 0-12,-1-1-38,-1 1-4,-2 0-14,0 0-19,-3 0-8,-1-1-29,-2 0 20,-2-2-34,-3 0 6,-1-2-33,-2 0 27,0 0-33,2-2-3,1 0-70,5-3-384,3 1-204,4 0-243,3 0-695,3 1-1793,2-1-1656,2 0 5045,8-1 0,-6 2 0,3 0 0</inkml:trace>
</inkml:ink>
</file>

<file path=ppt/ink/ink5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6.2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117 193 15865,'2'56'50,"0"-6"-50,-2-25 8,0-2 29,0 1 5,0-1-31,0-1 51,0 1-9,-1-1 42,-1 1 56,-1-2-36,-3 0-9,-1-1 26,0-2 0,-1-2 8,-1-2-6,-1-2-39,1-1-33,0-2 8,0 0-17,1-2-11,0-1-31,1-1 23,1-1-29,2-2 4,0 0-1,2-1-165,1-1-95,1-2-103,0-1-32,1-4 51,1-1 17,2-5 62,1-2 52,2-2 107,1-2 65,1 1 33,2-1 2,-1 0-2,2 1-106,-1-1-37,2 2 45,0-2 53,1 1 37,1 0 2,0 0-30,2 1 33,1-1-42,2 0 40,1 1 2,1-1 3,3-1 34,-1 0 10,2 0 21,-1-1-57,1-1 37,-1 1 8,-1-2 37,-2 0-29,-2 1-7,-3 0 55,-2 3 14,-3 2 154,-4 3 112,-2 2-159,-3 3 36,-1 2-20,-2 1-89,0 1-95,0-1 8,-4 2-67,-2-1 2,-4 1 48,-3 0-53,-3 1-30,-1 1-24,-2 0-24,1 3-28,-1 3-34,2 3-3,1 5 73,3 3 70,0 4-3,3 2-42,2 2 40,1 0-102,2 0 4,3-2 61,1-1 42,4-1 50,3-3-47,5 0 39,5-3-34,4-1 79,4-2-17,2-2-70,4-3-476,0-3-76,4-1-223,0-4-475,3-4-670,-1-3-1174,0-4 3094,-6 1 0,-12 4 0,-7 2 0</inkml:trace>
</inkml:ink>
</file>

<file path=ppt/ink/ink5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27 13468,'87'-15'-2767,"-8"4"490,-40 11 2277,-4 1 0,-15-1 0,-7 1 0</inkml:trace>
</inkml:ink>
</file>

<file path=ppt/ink/ink5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6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44 15268,'-85'-26'-47,"13"9"47,53 31-62,1 5-28,1 2 29,2 3 8,3 1-20,1 1 73,5-2 8,2-2-8,2 0-3,2-3-58,3-1 61,2-2 0,5-1 33,1-3 21,1-2-54,2-2-233,2-2-422,1-3-219,4-2-557,5-1-1417,2-6 2848,1 0 0,-12-1 0,-6 3 0</inkml:trace>
</inkml:ink>
</file>

<file path=ppt/ink/ink5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7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17032,'-25'76'286,"1"-8"-283,10-39 5,1 0-8,0 1 0,2-1 0,1 1-53,0-2 19,3 0-19,1-3 8,3-1 37,1-2-29,2 0-27,0-3-208,0-1-176,2-3-179,0-3-50,3-3-301,-1-3-156,1-1-109,-1-4 8,0 0 123,1-1-576,-2-4-199,-2-3 1887,0-3 0,-1 3 0,0 2 0</inkml:trace>
</inkml:ink>
</file>

<file path=ppt/ink/ink5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7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 9654,'1'-6'2248,"1"1"-1839,-2 5 403,0 0-594,58 5-172,-29-4 7,48 4-45,-43-9 29,1-1-29,1-2 29,-2-1-37,-2 0 33,-4 1-30,-5 1-6,-4 1 3,-4 0-3,-5 2-41,-2 0-38,-4 2-8,-1 0-462,-2 1 561,0 2-1,-1 1 29,0 0 35,0 2-35,0-2-32,0 1 40,0-1 199,0 1-81,0-1-62,-1 0 25,0 1-45,0-1-11,0 0-70,0 0-11,-1 1-26,1 0-565,0 1-602,1 0-1017,-1-1-1760,1 1 13811,-3-2-7373,9-23 1,-7 16-1,9-18 1</inkml:trace>
</inkml:ink>
</file>

<file path=ppt/ink/ink5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9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0 16889,'-21'47'-126,"3"-6"121,9-25-37,1 0-31,2 0 11,1-1 62,0 0 12,3-1-12,-1-1-54,2 1 52,0-3-4,1 0-47,0-1 53,0-1 0,0-1-39,0-2 39,2 0 5,1-2-5,1 0-521,2-2-83,1 0-147,3-1-371,3 0-517,4-4-663,4-2 2302,0-3 0,-8 2 0,-3 1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19.05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 16108,'7'42'196,"-2"-5"-134,-5-23-54,-3-1-8,2 1-25,-1 0 22,1-1 3,0 0-42,0 1 42,1 0 0,0 0 59,2 10-56,-1-9 47,1 16 12,0-19-20,-1 11-45,-1-13-95,0 5 98,0-8 17,0 2-17,0-6 8,0-1-2186,0-1 1284,0-5-979,1 0-1050,0-5 12753,1 1-7373,-4 18 1,3-10-1,-4 15 1</inkml:trace>
</inkml:ink>
</file>

<file path=ppt/ink/ink5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9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274 34 10415,'9'1'6388,"-9"-14"-5999,-6 9-269,-5-11-109,4 14 31,2 1-39,0-1-3,1 1-61,1-1-79,-2 1-82,1 1 91,-2 3 36,-1 3 5,0 4-42,0 2 9,1 2 118,2 1-40,0-1-17,3 1 26,1 0 33,0 0-50,0 0 47,0 0-2,3-1 2,1 1 3,5-2 1,0-1-281,1-1 115,-1-1 42,-1-2 123,-1-2-3,-2 0-47,-2-2 48,-1-2 5,-1 0 61,0-1 65,-1-1 31,0 0-121,-3 1-36,-3-1-5,-6 0-85,-3 1 87,-6-1-120,-1 0-286,-3-1-92,0 0-277,0 0-612,1-3-1359,1-3-1350,4 0 4099,-3-7 0,12 8 0,0-3 0</inkml:trace>
</inkml:ink>
</file>

<file path=ppt/ink/ink5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49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42 14977,'-5'-23'-7309,"1"5"7309,4 18 0,0 0 0,0 0 0</inkml:trace>
</inkml:ink>
</file>

<file path=ppt/ink/ink5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1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321 58 12319,'5'-20'616,"-2"3"-283,-7 13 18,-1 2-51,0-1 22,-1 1-54,0 0 29,-2-1-129,0 2-61,0-1 2,-1 2-3,1 0-44,-2 0-54,1-1 73,-1 1-27,2 0-10,0 0 1,0 0-11,-1 0-29,2 1 4,-3 1-9,1 2 0,-2 0-11,1 0 11,-2 2 0,0 0-3,0 2-50,-2 1-1,0 1-13,-1 3 67,1 0 0,0 1-28,3 1 28,1 0 0,3 0-8,1-1-54,1-1 57,2-1-68,0 0 28,3-2 3,-1 1 31,1-1-14,0 0-37,0-1 56,1 1 1,2 0-20,2-1 25,2-1 0,1 0 44,1-2-10,2-2 92,1-1-45,1-1 26,4-1-1,0-1-8,3-2-90,1-2 71,2-5-43,1-3-36,1-3-75,0-2-68,-1-2 90,-2 0 53,-1-1 0,-4 0 42,-3 1 19,-3 2 37,-4 2 0,-2 3 9,-3 3-12,-2 3-31,0 2-30,0 2-768,0 1 734,-1 6 160,0-1-149,-1 6 51,2-1-9,0 1-45,0 0-8,1 1-3,1-2-5,1 0 8,2-1 8,1 0 37,2 0-45,2-1 79,3 1-79,2-1-266,3 0-429,4-3-257,2-1-737,6-1-1718,1-2 3407,0 0 0,-14 0 0,-5 0 0</inkml:trace>
</inkml:ink>
</file>

<file path=ppt/ink/ink5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3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3 14907,'-28'-1'258,"3"0"-107,11 3-8,0 1-1,-2 3 1,0 0-28,-1 1 8,2 0 45,-2 0 0,2 0-28,1 1-59,-1 1-47,1 3-34,0 1-3,0 2-5,1 3-45,2 1 19,2 1 26,1 0-34,3 0-28,2 0 25,2 0 0,0-1 14,1 0 26,2-1-26,3-2 25,3-1 6,2-1 0,3-1 17,1-2-11,3-2 30,2-1-36,3-2-420,3-1-120,5-2-186,3-2-388,4 0-679,3-3-1427,3-3 3220,-4-3 0,-16 3 0,-8 1 0</inkml:trace>
</inkml:ink>
</file>

<file path=ppt/ink/ink5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5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93 12809,'-20'-9'1076,"3"2"-779,11 5-163,0 2-97,-1-1-35,0 1 1,0-1-3,-1 1 3,1 0 0,-1 0 56,0 1 39,0 1 28,-1 1-37,0 3-44,-2 2-37,-1 1 46,0 2 2,-1 2-54,1-1-2,2 0-11,0-1-42,3 0-9,0-2-2,3 0-68,0-2 60,3 1 10,1-1 51,0-1-68,0 2 79,0 0 0,3 1-2,0 0-35,3-1 37,0 0-8,1-1 8,2-2 61,1-1 1,1-2-54,1 0 62,1-1 20,4-1-17,2 0-73,3-4-188,2-2 17,3-6 62,1-1 109,0-2 56,-1-1 53,-4 0 26,-3 0 61,-5 0-70,-4 0-28,-4 0-17,-4-1-45,-1 0-2,-2-1 84,0 0-48,-4 2-26,-1 1 54,-4 4-16,-1 1-38,-2 3-44,1 1-75,-2 2-60,-1 2-7,1 0-26,-1 2-3,1 0 3,0 3-291,2 2-367,0 4-343,2 2-539,1 3-1184,4-1 2892,1 0 0,3-5 0,0-3 0</inkml:trace>
</inkml:ink>
</file>

<file path=ppt/ink/ink5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6.6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49 14823,'-23'29'171,"3"-3"-84,14-11-23,0 1-56,-1 1 46,0-1-54,0-1 2,2-1 1,0-1-3,1-3 0,1 0 6,0-3 67,1-1-71,0-2 1,0-1 31,1-1 1374,1-2-1408,0-4-61,0 0-79,2-6-3,1-1-25,3-3 36,2-2-27,4-2 52,2 0 9,4-2 65,2 2-12,0 1 36,0 2-27,-1 3 28,-1 1-37,-3 3 8,-2 1-24,-2 3-9,-2 0-11,0 3-26,-2-1 34,0 1 40,-2 1-20,2 0-3,-2 0-6,1 0-53,0 0 14,-2 0 23,-1 1 14,-1 1 36,-1 1 28,-1 1 61,0 2-52,1 0 72,-1 2 70,1-1-25,-1 2 42,0-1-70,0 0-8,0 0 8,-1-1-45,0-2-45,0 0 3,0-1 23,0-1-23,1-1 555,0-1-619,4-3-152,2-3 4,7-4-23,5-3 28,5-2 36,5-2-72,3-1 72,1 2 34,-1 1 73,-5 3-48,-3 2 31,-5 4-48,-5 2-16,-5 2 0,-2 0-20,-3 1 92,0 0 6,0 0 51,-1 2 2,1 0-28,-1 2 31,0 0 272,0 0-4,0 1-33,-1 2-22,0-1 3,0 1-20,-1 1 36,0 1-11,0 1-16,0 1-62,-1-1-62,-1 1-39,-2-2 31,1-1-20,0-1-53,1-1-37,0-1 1,1-1-17,-1 0 11,1-1 5,1 1-7,-1 1 35,1 1 1,0 1-1,0-1-63,3 2-603,1-1-274,3 1-404,4 0-708,2-2-1355,2 0 13246,0-3-7373,-42-35 1,24 24-1,-33-26 1</inkml:trace>
</inkml:ink>
</file>

<file path=ppt/ink/ink5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8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0 14285,'-16'43'82,"2"-6"-21,9-23 29,0 0-37,0 1-8,0-1-9,0-1 1,0 0-35,0-2 4,1-1-3,1-2-3,2-2 3,0-2 5,1-1 983,0-2-921,0-6-70,1 0-123,2-7-11,2 0 44,1-3-364,3-1-55,3-2 69,1-1 188,4 2 135,0 1 64,1 3-37,-1 3-56,-4 3 39,1 3-55,-3 2 25,0 1 64,-1 1 28,1 0-17,-2 2 1,2 1 58,-3 2-39,1 0 42,-2 0 70,-1 1 146,-1-1 10,1 1-38,-1-1-14,-1 1-48,1 0 9,-1 0-37,-1 0-9,1 0 90,-2 0 73,2 0-53,-2 0-84,0-1-42,-1 0-68,0 0 49,0-1-18,-1 0-2,0-1 2,0 0-30,0-2 128,0 1-72,2-2-18,-1 1-44,2-1-277,0-1 70,3-2 28,2-3-54,4-3-35,3-2 7,3-2 99,3-1 117,-1 0 40,1 0-43,-3 3 42,0 0-47,-2 3-11,-1 0-7,0 2 15,1 1-6,-1 0 26,2 2 36,-1 0 179,0 0-179,-2 2-47,-1 0 47,-2 1 36,-4 0 136,-1 0-63,-3 0 53,-1 1 115,0 2 65,-1 1-45,0 1-12,-1 1-36,0 1 26,0 2-34,0 1-3,-2 0-34,0 2-89,-1 0-45,-1-1-70,0 2-6,0-1-2,1-1-37,1 0-17,0-1 29,2-1-29,0-1-2,0-1 55,0 0-27,3-1 36,2-1 42,3-1 64,2-2-8,2-1-11,3-1-87,2 0-75,4-3-65,0-1 50,4-5 90,2-2 0,1-1-106,1-2 8,0 0 11,-2-1 56,-3 1 31,-4 0 45,-3 1 0,-5 1-1,-2 0-10,-3 1 2,-2 0 34,-1 3 20,-2 0-12,-1 3 20,-1 1-36,0 1-12,0 2-50,-2 6 70,0 1-25,-1 6-45,0-2-3,0 1-2,1-1-6,-1 1-23,2-1 28,0 0-55,1-2 52,0 0-35,0-1 41,0-1-34,0 1 29,3-2 2,1 0 1,3-1-225,1 0-72,2-1 64,2-2 42,-1-1 45,2 0-1,1-3 43,-1-1 48,0-4 61,-1-2 50,-1 0-42,-1-2 82,-2 1-17,-1-2-12,-2 1 18,-1 1 55,-2 1 54,-1 3-3,-1 2 153,0 1-108,0 3-250,0 0-13,0 5 33,-1 0 159,0 5-80,-1 1-46,1 0-27,0 1-3,1-1-3,0 0-11,0-1-68,0 1 71,0-2-37,2 0 45,3 0-8,3 0-452,3 0-198,3-1 104,4 0-448,3 0-1099,5-2-2057,3-2 4158,-2-1 0,-11-1 0,-5-1 0</inkml:trace>
</inkml:ink>
</file>

<file path=ppt/ink/ink5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8.4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0 15363,'-11'51'843,"0"-4"-630,1-19-37,-2 2-64,-2-1-103,-1 2-6,-1-1-6,0 1 3,1-1-37,1 0-16,3-3 50,1-3-58,3-2 8,2-4 8,3-1-280,1-3-269,1-2-30,0-3-73,0-2-161,0-3-71,0-2-286,0-1-152,2-1-64,-1 0-531,3-2 1962,-1-2 0,-1 1 0,-1-1 0</inkml:trace>
</inkml:ink>
</file>

<file path=ppt/ink/ink5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9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9351,'0'-12'865,"-1"3"-347,1 9 782,0 0-1244,64-2-51,-33 1 1,52-1 2,-47 0-5,2 0 8,1 1 70,1-1-44,-2 0-29,-3 0 29,-3-1-29,-4 0 0,-3-1 48,-2 0-5,-3 1-48,-1-2 2,-1 2 60,-1-1-60,-2 0 4,-1 0 38,-2 0 177,-2 2 56,-2 0 82,-3 0 19,-2 2-23,-2-1 1902,0 1-2297,-6 2 37,2 1 9,-6 3 69,1 1-5,-2 2-39,-2 2-34,-2 1-9,0 0-27,1 0 2,2 0 26,0-1-54,3-1 9,1 0 8,2-1-44,1-1-7,2-1 7,1-1 19,1-2-11,0 0 11,0 0 70,4-3 70,1 2-70,5-2-160,2 0-33,2 0 5,3-1 29,1-1 16,0-2 17,0-2 64,-2-1 57,-1-2 5,-2 1 44,-2 0 63,-2-1 36,-2 1 8,-1 0-8,-4 1-29,0 1-7,-1 0-18,-1 1-2,0 2-280,0 1 193,0 5 70,0-1-70,0 6-45,0-3 40,0 2 2,2 0 6,1 0 36,5 0 14,1-1 37,4 0-90,2-1-516,2-2-21,2-1 10,2 0-599,0-1-649,2-1-521,1-1-963,0 0 3259,-2 0 0,-9 0 0,-5 0 0</inkml:trace>
</inkml:ink>
</file>

<file path=ppt/ink/ink5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9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0 15557,'0'80'770,"-2"-10"-516,-7-43-16,-2 2-78,-1 2-98,-1 0-29,-1 2-33,0 0 0,1-1-3,1-1-5,2-1-54,1-3 54,2-1-54,1-2 60,3-3-1,1-3-3,2-3 3,0-4 1,0-2 2,0-4 8,0-2-1850,0-1 904,0-8 207,0 0 279,0-7-144,-2 1-502,1-3-131,-2-1-641,0-3 11700,-1-1-8010,10 65 1,-7-40-1,9 52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19.37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9575,'0'0'0</inkml:trace>
</inkml:ink>
</file>

<file path=ppt/ink/ink5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6:59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8506,'1'12'3578,"0"-2"-3217,-1-10 210,0 0-517,27 13-49,-12-8 96,24 11 5,-19-12 13,3-2-46,0-1 16,1 0-16,1-1-67,0-1-4,2-2 52,-1-2 27,1-2-81,-3-1 0,-1 0 0,-4 1 3,-3 1 33,-4 1 53,-5 2-7,-2 2-18,-2-1 1428,-2 2-1492,-1 3 115,0 1 168,0 4 0,-1 1-26,0 2-63,-2 1-38,0 2-58,0 0 6,-1 0-31,1 1-73,-1 0-9,2 0-27,0-1 36,2 0-3,0-1-5,0-1-29,0 0 37,2 0-44,2-1 10,3-1-44,1-1-513,3-1-269,2-3-123,3-3-521,2 0-1419,3-2-731,1-4 3654,-2-1 0,-8 0 0,-4 1 0</inkml:trace>
</inkml:ink>
</file>

<file path=ppt/ink/ink5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0.6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70 15033,'-8'41'87,"1"-6"-42,6-23-45,1-1-3,0-2-50,0 1 44,0-2 9,1-1 3,2-1 42,2 0-45,2-1 8,0 0 107,1-2-17,1 0-8,0-1 24,1-1 21,0-1-135,0 0-177,2 0-38,0-2 64,0-2 16,-1-2 29,-2-3 36,-1 0-56,-1-3 17,-2 0 109,-1-3 0,-1 0 5,-2-1-5,0 0 3,-1 1 81,0 2 25,0 1-11,0 3 143,0 3 89,-1 2-117,0 2-179,-1 1-1157,1 1 1148,0 3-22,1-1 47,3 3 12,1 0 39,3 0 86,2-1-27,2 0-124,3-1-30,3 0 56,4 0 52,4-1-114,3-1 3,6 0 53,2-1-56,3 0-232,-1 0 8,-3-2 224,-6 0 73,-6-2-12,-8 1 1,-4-1-57,-4 1 40,-2 0 45,-2-1 16,0 0-8,0 0-45,-2-1 45,0 0-8,-1-1-48,0 0 11,0-1 28,-2 0 17,-1 0 280,-2 2 185,-1-1-202,0 2-123,0 1-100,0 1-32,1 2-106,0-1-3,1 1 0,1 0 3,-2 0-2,0 1 2,0 2-54,-1 3-16,0 2-16,1 3 41,0 2 11,2 2-11,1 1 37,1 2 0,1 0-37,0 1 42,2-1-3,3-1-36,3-1 6,3-2-26,2-1-282,2-2-208,-1-1-246,2-2-406,-1-1-1017,0-2-1293,-1-2 3514,-1-2 0,-6-1 0,-2 0 0</inkml:trace>
</inkml:ink>
</file>

<file path=ppt/ink/ink5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0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10351,'0'0'0</inkml:trace>
</inkml:ink>
</file>

<file path=ppt/ink/ink5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2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12 13824,'-25'43'81,"3"-5"8,9-19 46,2 0-9,-1 0-45,3-2 0,1 0-45,1-3 26,2-1 2,1-2 43,1-1-46,-1-2-52,1-2 27,0-1 1,1-1-32,0-1 48,1-1 1748,1-1-1854,0-4-34,0-1 50,-2-3 35,1 0-32,-1 0-47,1-2-76,0-1 6,1-1 36,0-1 9,0-2 33,4-1 3,2 0-62,4 0 34,3 0 17,2 0 0,1 1-17,2 1 11,1 2 23,1 1 22,0 1-3,2 1 0,-2 1 9,2 1 27,-1 0-47,1 1-5,-2 1 52,-1 2-44,-2 0 17,-3 1-54,-2 1 45,-3 0 9,-2 0-34,-1 0-31,-2 0 101,-1 1 56,-2 1 302,1 2-72,-2 1-28,0 2-37,0 3-25,0 1-45,-3 2-81,-1 2-17,-4 0-44,-1 1 2,1-1 25,-1 0-36,2-2-33,1-1-4,1-3 37,2-1-3,0-2-2,2-2 5,0-2 546,1-1-854,6-7-135,1-1 96,9-7-78,4-1-219,7-3-213,7-3 153,7 1 315,5-1 109,3 2 107,0 3 2,-3 3 87,-5 4 3,-8 3-82,-8 4 163,-9 1 507,-7 1 263,-4 2 46,-4 2-189,-1 3-135,-2 3-97,-2 2-39,-2 1-90,-2 0-34,-1 1-55,0 0-63,0-2-114,1 1-42,1-1-44,2-1 13,1 0 3,2-1-20,1 0 82,1-1-1,0 0-44,2 0-524,2 0-83,5-1-203,4-1-448,5 0-943,2-1-1271,3-3 3525,-1 0 0,-8-2 0,-5 0 0</inkml:trace>
</inkml:ink>
</file>

<file path=ppt/ink/ink5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3.2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27 16035,'-22'-11'115,"1"2"-151,11 11-15,-2 3 40,-3 4 3,-2 4 2,0 2-30,-1 2-51,3 1 14,3-1-5,2 1-45,4-2 69,1-1-27,3-1 45,1-3 2,1 0 34,3-3 0,2-1 62,5-1 8,2-2 19,3-1 7,3-2-96,3-1-82,4-1 4,1-3 42,1-1-1,-1-4 34,-1-1 3,-3 0 6,-3-1 30,-4 1-36,-2 0 0,-4-2-5,-2 1-4,-3-1 9,-2 0 3,-1-1 50,-2 0 9,-3 0 0,-2 0-18,-4 3 1,0-1 132,-1 4-9,0 1-45,1 1-48,1 2-75,2 1-36,1 0-51,1 1-56,3 1-25,-1 0-1374,2 0 1505,8 0 37,0 0 65,9 1-29,0 1 9,4 0-45,2-1 8,2 1 29,2-1-4,2 0 40,0 0-67,1 0 30,0-1-36,-1 0-42,0 0 39,-4 0-39,-2 0-31,-4 0 3,-4 0-28,-3 1-11,-3 1 36,-1 1 12,-1 1 55,1 1 1,1 1-51,1 2 11,0 0-11,-1 0 56,1 1 73,-2 0 16,-1 0 172,-1 0 33,-2-1-79,-2 1-36,0-1-2,-1 0 2,0 0 9,0 0-82,-1 0-19,-1 0-14,-1-1-68,0-1 1,1 0 30,1-2 9,-1 0 42,2-2 898,0-1-985,0-4-50,1-2-180,2-4 29,4-3-29,2-1-16,5-3-29,3-2 51,5 1 12,3 1 32,2 2 82,-1 2 45,-1 3 45,-3 3-115,-3 2-3,-3 2 61,0 1-50,-3 1-47,-2 0 64,-2 0 48,-2 1 50,-3 2 252,-1 2 14,0 1-68,-1 0-38,1 1 8,-2 1 73,0 0-107,0 2-11,-1 1-86,0 1-34,0 1-1,0 0 1,0 0-3,0-1 0,0-1 0,0-1 6,2-1-6,2-1-585,3-2-202,2-1-274,4-1-278,4-3-971,5 0-1493,5-1 3803,1-3 0,-11 2 0,-5-2 0</inkml:trace>
</inkml:ink>
</file>

<file path=ppt/ink/ink5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4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1 15604,'-36'3'487,"4"1"-363,19 0-26,-1 2-28,-1 3-28,0 1-42,2 2-62,0-1-19,3 2 19,2-1-16,2 0-1,3 0 68,1 0 6,2-1-29,0-2 23,3 0 11,3-1 45,3-1 36,4 0-56,0-1-25,4-1-266,1-1 115,1-1 28,2-1-118,-1-1 45,0-1 45,-3 0 16,-2 0 20,-3 0 96,-1-2 19,-2-2 73,-3-1 16,-1-1-27,-3 1 11,0-2-29,-2 0 18,0-1-56,0-2 30,-2 0-5,-2-1-31,0-1-3,-1-2-28,-1 0 28,1 0 6,-1-1 39,0 3 56,0 1-36,0 3 36,0 2 151,1 3-101,1 1-148,1 1-1568,2 1 1568,6 0 216,2 1-37,8 1-81,3 1 17,3 1-115,5-1-420,0-1-20,3-1 9,0 0 114,-3 0 146,-1-1 118,-3 2 45,-4-1-29,-3 1 29,-2 0-40,-1 0 48,-2 0 73,-1-1-20,0 1-41,0-2 41,-1 1 0,0-1 20,-1 1-37,-2-1 29,1 0 25,-1 0-28,1 0 10,-1-1-7,1 0 16,0-1 17,-2-1 20,1 0 248,-3 1 119,0 1 408,-2 0-1008,0 4 115,0 0 157,0 4-59,-2-1 8,-1 2 62,0 0-17,-2 1-106,1 0-6,-1 1-39,2-1-53,0 0 20,1-1-4,2 0 4,-1 0 30,1-1-3,0 0 6,2-1-8,2 0-202,4-1-367,2-1-201,4-1-353,3-1-589,5-1-1828,6-1 3548,-1 0 0,-10 0 0,-5 0 0</inkml:trace>
</inkml:ink>
</file>

<file path=ppt/ink/ink5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4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333 334 14266,'-90'-1'616,"14"3"-420,57 11 36,0 1-19,0 0 45,-1 0-46,3 0-60,-1-2-12,4 0-68,2-2-66,3 0-6,1-2-8,3 0-46,2-1 1,1-2 8,1 1 37,1-2-37,0 0 45,0 0 0,0 0 3,4-1 5,2 0-8,4-1-282,4-1 114,4 0 61,3-1-89,4-4-115,0-2-2,1-5 36,0-4-29,1-1 63,-1-2 39,-1-3 86,-1-2-44,-2-3-21,-2-2 4,-2-3-73,-1-2-84,-3-2-154,0-3-171,-2 1-196,-1 0 857,-1 2 448,-3 5 406,0 6-274,-1 6-191,-3 7-182,-1 4-81,-2 4 552,0 2-221,0 10-63,0-1-63,0 10-90,0-1 53,-1 4 25,-3 2-62,-2 3-19,0 2-44,-2 1 10,1 3-109,-1 0-5,1 1-48,0-1 11,2-1-47,0-3-6,1-2-3,2-3 3,1-2 0,1-3-6,0-2-55,0-1 27,4-2-19,2-1-45,4-2-317,2-2-105,2-2-49,0-3-164,1-1-337,-1-1-639,0-2-1606,-1-3 3315,-4-2 0,-3 1 0,-3 2 0</inkml:trace>
</inkml:ink>
</file>

<file path=ppt/ink/ink5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04.9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26 15540,'-41'-15'9830,"1"4"-9005,70 13 0,-30-2 0,36 2 1</inkml:trace>
</inkml:ink>
</file>

<file path=ppt/ink/ink5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18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17382,'38'31'-3,"-8"-5"1,-23-21-1,-2 1 3,1 0-3,-1 0 3,0-1-6,0 1 6,-1 0-8,2 1 8,-1-1 0,-1 0-3,1 0-2,-1 0 2,1 0 0,-1 0 3,-1 0 3,1 0-3,-2 0 0,2 1-3,-1 0-3,1 0 4,0 1 2,2 0 0,0-1 0,1 2-3,1-1 0,0 1-3,1 0 1,0 0 5,0 0 0,-1 0 3,1-1-1,0 1 7,1-2-6,-2 0 2,0 0-2,0-1 3,-1 0-4,-1 0 1,0 0 0,0-1-3,0 0 0,0-1 0,0 1 0,0-1 3,0-1-3,0 0 5,-1 0 4,0-1-9,-1 0 5,0 0 7,1 0-7,-1 0-2,2 0 5,0 0-8,0 0 0,1-1-5,-2 1 2,1 0-33,-2 0 27,0 1 1,0 0-40,1 0 45,-1 1 3,0 0-8,0 0 8,0 0-3,0 0 0,0 1 3,0-1 0,1 1 0,0 0-8,0 0 5,0 0 3,-1 0-3,1 0 1,1 1-1,0 1 0,1-1-3,0 1 1,1-1 2,0 2-31,0-1 34,-1 1 0,1-1 3,-1 1 0,0-2 0,-1 0-3,0-1 0,-1 0-3,-1-2 3,0 0-3,-2-1 3,0 0 0,-1-1-14,0 0-42,0 0 56,0-1 53,1 1-47,0 1-3,0-1 0,1 0-3,0 1 8,-1-1 0,0 0-8,-1 0-2,1 0-7,-1-1 6,0 1 3,0 0 0,1 0 3,-1 1 0,1-2 0,0 1 2,-1 0 40,1 0-45,0 0-9831,-2 0 13107,-5-9 1,-3-3 0</inkml:trace>
</inkml:ink>
</file>

<file path=ppt/ink/ink5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19.4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770 1 14045,'-26'22'764,"1"-1"-568,9-5-73,0 0-14,-1 1-22,-1-1 3,0 1 61,0 1 37,-1 1 33,-2 0-17,-1 2-19,-1 1-45,-2 0-42,-2 1-3,-2-1-25,-1 0-8,0 0-1,1 0-52,0-1 2,1 0-11,2-1-6,0-2 6,2 1-3392,2-3 3398,0 1 33,-9 5-1589,1-2 1410,-14 12-1665,17-12 1749,-2 3 48,21-14-34,0-2 1785,6-5-1779,0 0 1549,1-1-7136,0 0 7184,5-1-4307,3-2 6022,5-1 1,-1-1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20.72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103 33 13184,'8'-18'208,"-2"5"-126,-10 12-21,0 1 12,1-1 0,0 1-45,1 0-76,1 0 48,-1 0 490,-1 0-347,0 0 170,-6 3-195,3-1-54,-4 3-153,6-2-90,-2 4 145,3-4 17,2 2 17,0-3 3,1 1-9,0-2-170,0 1 257,0-1-50,0 0-31,0 1 45,-1-1 25,0 0 28,0 1-9,0 0-33,-2 0 14,2 0-16,-2-1-46,2 0 902,0 0-610,-1-1-300,1 0 2,-2 0-2,0 0 28,0-1-117,0 1-26,2-1-115,-1 1 225,1 0-138,-1 0 0,-1 0-1044,-3 0 204,2 1-2904,0 1 396,3-1 3491,10-2 0,-7 1 0,7-3 0</inkml:trace>
</inkml:ink>
</file>

<file path=ppt/ink/ink5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19.9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600 1 14980,'-28'27'747,"3"-3"-567,7-9-85,-1 1-42,1 1 28,0-1-2,-1 2-18,1-1 20,-1 1-75,0-1 36,0 0-6,0 0 34,-1-1 12,1 1-32,0 1-42,-1 0 43,-1 1-6,0 1-40,-1 0-2,-1 1 3,0-1-4,1 0-2,0-1 0,0-1 0,3-1 0,1-2-5,3-2-29,1-1-19,2-3-9,3-1 1,1-2 16,3-2 0,2 0 3,1-2 31,2 0-6754,-1-1 3528,6-2 6513,-1-1 1,5-2 0</inkml:trace>
</inkml:ink>
</file>

<file path=ppt/ink/ink5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22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0 17220,'-25'25'185,"1"-1"-143,11-10 28,-2 2 36,-1 3-19,-1 1-54,-1 1 9,-1 1-42,1 1-70,-1 0 68,3 1-7,-1 0-44,3 1 8,0 0 42,2-1-30,1 1 24,1-1 1,2 1 8,1-1-34,2-1 34,0-1 37,1 0-37,2-2-11,0 0 11,1 0 36,0 0-30,1-1-6,0 0 36,0 0-36,0-1 0,2-2 0,0 0 6,1-1-4,1-3 4,0 0-6,0-3 0,-1-1 0,1-2-3,-2 0-2,2-1 2,0-1-31,0-1 31,1 1-2,0-2 5,1 1 0,1-2-6,1 0-464,1 0-202,1 0-241,3-1-409,0 0-635,4-3-1717,-1-1 3674,0-3 0,-7 3 0,-2 0 0</inkml:trace>
</inkml:ink>
</file>

<file path=ppt/ink/ink5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27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16990,'16'39'39,"-1"-5"-39,-8-23 12,2-2-7,-2 1-2,1-1 3,-2 0-4,1 0 4,0 0-6,0-1-3,0 2-2,1 0 5,0 0 39,0 1-39,0 0-3,0-1 0,-1-1 3,-1 0-5,1-1-7,0 1 12,0-1 0,0-1 0,0 1-2,0-2 2,-1-1 0,-1 1 28,0-2-28,-1 1-6,0-1-30,-1-1 36,-1 0 2,1-1 1,0 0 3,1 2-3,-1-1-3,1 1 0,-2-1 0,2 1 2,-1-1 1,-1 1-3,1-1-5,-2-1-29,2-1 34,-2 0 11,2 1-11,-2-1 0,1 1 0,0-1 0,-1 1 6,2 0-6,-2-1 0,1 1-3,-1-2-22,1 1-2448,-1-1 264,-6 0-1443,1-1 13482,-7-1-7373,20 3 1,-9-1-1,12 3 1</inkml:trace>
</inkml:ink>
</file>

<file path=ppt/ink/ink5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28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0 472 16621,'19'-42'72,"0"4"-66,3 20 30,1-2 18,2-1-4,0 0 3,1-1-16,0 0-35,-2 0 1,2-1 3,-2 0 30,-1 2-27,0-2-9,-2 3 0,0-1-3,-2 3 3,-2 1 0,-1 3 8,-5 2 1,-1 3 35,-3 2-41,-1 1 0,-2 1 3,0 1-1,0 1 4,-2 0-1,1 1 31,-1-1-33,1 0-1,0 0-5,-1 0-5,0 1-1213,-1 2 1137,-3 4-309,0 1-388,0 5-569,1 0-655,-1 3-1655,2 0 13487,-2-1-7563,7-40 0,-4 23 1,4-30-1</inkml:trace>
</inkml:ink>
</file>

<file path=ppt/ink/ink5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28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0 16441,'-2'44'457,"0"-7"-342,-3-26 19,1 0 23,-3-1 19,1 1-55,-3-2 10,0 0-44,-2-1 8,0 0-33,-1-2-9,0-1 6,0 0-14,0 0-37,-1-1 0,0 0-8,0-2-2,0 1-1,1-1-389,1-1-17,1 0-67,0-1-87,2 0-128,0 0-281,2 0-521,2 0-792,1 0 916,2 0 0,1 0 0</inkml:trace>
</inkml:ink>
</file>

<file path=ppt/ink/ink5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29.7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73 15442,'-18'-21'302,"4"3"-142,13 12-37,0 1 53,-1 0 46,1 1 24,0-1 9,0 2-6,0 1-22,0 0 196,1 1-1776,-2 1 1353,2 3 95,1 1 12,3 4-62,5 1-40,3 1 29,2 1 11,0 0-45,1 0-3,-1-1 3,2 0 0,-2-1 0,1 1-3,-1-1 3,0-1-3,-1 1 6,0-2-6,-1 1 6,-1-1-3,0 0 31,-1 1-28,-1-1-6,-1 0 3,0 0 0,-1-1 0,-1 0 36,-1 0-27,0-1 35,-1 0-44,-1-1-523,0-2 2,-1 0-109,-1-1-1165,0-1 367,1 0-672,-1 0-1171,3 0 3271,-2 0 0,0 0 0,-1 0 0</inkml:trace>
</inkml:ink>
</file>

<file path=ppt/ink/ink5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0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0 16909,'-31'51'325,"4"-6"-255,12-26-62,0 1 45,-1-1-8,1 0-36,0 1 24,1-1-24,-1-1 27,1-2-30,0-1-6,2-3-3,2-2-6,1 0-61,1-1-33,2-1 22,0 0 11,2-1 19,2 0-13,0-1 11,1 0-17,1-1-387,0 0-83,0-1-135,0 0-218,0-2-331,3 0-426,3-1-489,3 0-1291,4-1 3430,0-2 0,-5 1 0,-2-1 0</inkml:trace>
</inkml:ink>
</file>

<file path=ppt/ink/ink5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0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36 14126,'-27'-20'1128,"6"5"-862,19 15-210,2 0-56,1 4 143,1 1-90,3 6 17,3 3-25,1 1 8,4 3-53,1 2 45,4 2-45,2 1 3,2 2-3,0 1 0,2 0 3,-1 1-3,-1-2-6,-2 1 6,0-3 6,-3 1-4,-1-1 60,-2 0 2,-2 0-13,-3 2 64,-1-1-71,-1 1-7,-3-1-32,0 0 40,-3 0-36,1-1 61,-2 0-9,0 0 26,-3-1 36,-2 0 0,-5 0 54,-1-2 52,-4-2 96,-2 0-64,0-2-79,-1-1-87,0-1-42,1-1-19,1-3-26,0 0 54,2-1-54,-1-2 54,1 0-57,0-2 29,1-2-26,2 1 54,1-2-62,2-1 0,2 0-269,0-1-78,1 0-160,0 0-196,2 0-288,0 0-608,1 0-1291,1-1-1301,1-1 4191,0-1 0,0 2 0,0-1 0</inkml:trace>
</inkml:ink>
</file>

<file path=ppt/ink/ink5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4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420 49 14873,'-18'-14'1022,"2"3"-826,12 8-2,0 0 55,1-1-64,-1 2 25,1 0-51,-2 1-80,1 0-74,-1-1-5,1 1 79,-1-1-21,1 1-46,-1 0-7,0 0-5,0 1-33,-1 0-63,-1 0 26,-2 0 62,0 0 8,-1 0 0,-1 1 3,0 1 28,1 1-31,-1 1-54,1 1 10,-1 0 35,-2 2 9,0 2 0,-1 1 6,-1 2-1,0 1-5,0 0-5,1 1 5,1 0-3,1 0-3,2-1-30,1-1 0,1-1 33,2 0-6,0-1 7,2-1 2,1-1-54,-1-1 52,2 0 2,-1-1 33,1-1-33,0-1-45,1-1-16,0 0 61,0-2 3,1 1-3,0-1-3,-1 2 0,1-1 3,-1 1 45,1-1-12,0 1-21,-2-2-4,2 1 34,-1 0 67,0-1-294,1 0 185,0 1 224,0 1-25,-2 1-129,0 0-25,-1 1-39,0 0 2,1 0 45,-1-2-44,2 0-7,0-1-2,0-1-8,0 0-45,0 0 19,1 1-11,-2 1-8,1 0 53,0 2-5,-1 0 5,2 0-51,-1 0 12,0-1 39,1 0 0,0 0-6,0 0-47,0 0 11,0 0 42,0-1-3,0 0-2,0 1-43,0-2 40,0 1-1,0-2-27,0 0 28,0 1 8,0 0 5,1 0 4,1 2-7,2 0-2,1 1-5,2 1 5,0 0 0,2 1 0,0 0 3,-1 1 5,1-1 26,0 0-34,0 0 0,1 0 28,0-1-26,-1-1 38,1-1-35,0 0 51,1-1-50,0-1 47,1 0-53,2 1 6,0-2 36,2 1-34,1-1 28,0 0-33,1-1 3,-2 1 22,1-1-23,-2 0-5,0 0 12,-1 0 21,-1 0 12,-1 0-45,-1 0 8,0 0-2,1-2 2,0-1-8,3-2 6,1-1 2,2-1 1,0 0-4,-1-1 40,0-1-39,-1 2-6,-2-2-6,0 1-47,-1-1 19,-1-1 34,0 1 34,-1-2-31,0-1-3,-2-1-79,-1-1 1,-1-1 0,-2 0-9,0-2-11,-2-1 98,-1 1-6,-1-1 6,-1 2 0,0 2 9,0 2 61,0 1-70,-3 3 0,0 0 0,-3 1-3,-1 1-48,-1 1 49,-1 0-82,0 0 5,-2 1-8,0 2 26,-1-1 16,0 1-17,0 1 9,-1 0 20,0 0-4,-1 1 37,-1 0 0,0 0 0,0-1-78,0 0-45,2 0 25,1-1 11,2 1-56,3 0-53,2 0-34,1 1-178,1 0-281,1 0-2963,2 0 1885,-1 3-1002,1-1 2769,1 3 0,-1-2 0,2-2 0</inkml:trace>
</inkml:ink>
</file>

<file path=ppt/ink/ink5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5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1 368 15744,'4'-45'-106,"4"4"69,7 22 32,4-1-1,1-1 6,2 0 98,0 0 51,0 1-60,0 0-36,-2 1 17,-1 2 3,-2 1-11,-2 0-1,-1 3-19,-1 0 12,-1 2-54,-3 2-3,-2 2 0,-1 1 0,-1 2-30,-3 1 24,1 0-24,-2 2 3309,0 0 1,1 1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22.72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83 15 16075,'-23'18'47,"3"-3"-50,11-15-2,0 0-29,2 0 26,1 0-45,2 0 44,1 0-38,2 0-79,5-2 120,1 1 6,7-1 6,-1 0-6,5 1 0,1-1-28,2 0-51,20-2 74,-16 3-102,22-2 104,-27 3 9,16 0 30,-13-1 43,16 1-6,-15-1-20,11-2-8,-15 1 22,10-3-59,-17 3 1,9-1-12,-14 1-11,6-1 5,-5 1 18,1 0 36,-5 1 78,-1 1-389,-2 0 151,2 0 115,1 0 39,2 1 23,2 1 106,9 0-98,-3 0 45,11-1-45,-10 0 72,6 0-27,-13-1 87,1 0-132,-7 0 3206,0 0 1,-1 0 0</inkml:trace>
</inkml:ink>
</file>

<file path=ppt/ink/ink5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24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18096,'13'41'140,"-3"-7"-98,-7-20-31,0-1-8,-1 0 6,1 1-1,-1 0-5,1-1 0,-1 1-3,1-1 0,0 0 2,-1-2-2,0 1 6,0-2-3,0 0 0,1-3 2,-2 1-5,1-2 0,-1-1-3,1-2 3,-2-1-490,1-1-145,-1-5-432,1-2-535,-1-5-344,0-1-1918,0-3 13694,0 2-8150,0 38 1,0-22-1,0 31 1</inkml:trace>
</inkml:ink>
</file>

<file path=ppt/ink/ink5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25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16156,'10'42'73,"-3"-4"-1,-7-23-66,0 0-6,0 0 6,0 1-1,0-1 1,0 0-3,0 0-3,1-1 0,1 1 0,0-1 2,1-1-2,-1 1-53,1-2 53,0 1-3,0-1-2,0-2 2,0 1 3,-1-1 0,1-3 3,-1 0 5,0-3 29,0 0 7,-2-2-9875,0-1 13107,-4-3 1,-1-1 0</inkml:trace>
</inkml:ink>
</file>

<file path=ppt/ink/ink5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34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173 106 10289,'23'-20'518,"-4"3"-353,-17 13 54,0 0 61,-1 0-25,0 0-65,0 0-109,1-1-72,0 1 61,-1 0-65,1-1-5,0 1-5,0-1 5,0 1 5,2-1 158,-2 1 117,1 1-154,-2 1-126,0 0-233,0 1 2205,0 1-1737,-5 0-47,3 2-1,-5 2 214,2 2-65,-2 4-210,-4 2-3,-1 3-25,-1 2-45,-1 0 17,1 1-42,-1-2-28,2 1-45,0-3 45,1 1-2,2-3 2,-1 1-3,1-1 0,0 1 3,-1 0 67,1 1 40,-1-1-21,1 2-7,0-1-6,0 1-73,1-1 36,0 0-36,1 0 0,1-2 0,0 0 0,2 0-3,0 0 3,1 0 9,1 0 44,0 0-8,1-1-43,0 2 7,0-2-1,0 1 54,0 1-1,0 0-52,0 0 27,1 0-30,1 0 2,0 0 71,1 0-35,-1 0-44,1-1 6,-1 0 47,1-1-53,0 0 0,-1-1 0,0-1 0,0 0 0,0-2 0,1 0-8,-2-1-1,1 0 9,-1-1-5,0 0-4,1 0 7,0 1 2,1-1-6,-1 2 6,2 0 0,-1 0 0,1 0 11,0 2 51,0 0-62,1-1 3,0 1 2,1-1 1,0 1 2,0 0-5,-1-1-3,1 1 0,-1-2-8,-1 0 8,1-2-3,-1-1-3,1-1 6,-1 0-5,0-1-4,0-2 6,-2 1 3,0-1 3,0 0 62,-1 0-737,1 0 372,-2-3-268,1 0 8,0-3-300,1 0-672,0-1-1405,1 1-1059,1 0 13826,-1-2-7373,-10 28 1,6-18-1,-7 21 1</inkml:trace>
</inkml:ink>
</file>

<file path=ppt/ink/ink5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35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0 14969,'19'51'711,"-4"-8"-630,-13-32 79,0 1-29,0 2-5,0 2-39,1 1-34,0 3-44,1-1-1,-1 2 54,1 0-9,-1-1 0,0-2-8,-1-1 0,-2-2 25,1-3 16,-1 0 29,0-2 42,-2-2 31,-1-1-4,-3-1-10,-3-2-51,-3-2-64,-4 0-23,-5-2-27,-2 1-9,-2-1 0,1 0-280,0-1-193,4-1-152,3-1-296,4-1-538,2 0-583,3-1-1581,2 0 3623,3 0 0,2 1 0,0 2 0</inkml:trace>
</inkml:ink>
</file>

<file path=ppt/ink/ink5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37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9673,'15'7'1994,"-3"-2"-1415,-12-5 155,0 0-591,16 6-34,-4 2 37,16 8-76,-7 1 56,0 1-44,0 1-80,1 2-2,-1 0 138,1 2 77,-1 0 45,0 2-134,3 0 132,1 2-152,3 0-103,1 1 3,2 0 44,1 0-50,-2 0-45,-1 0 45,-3-1 0,-1-1 0,-2 1 3,-3-1 0,-2 1 75,-2 0-75,-4 1 56,-2-1 14,-4-1 95,-3 0 28,-2-2 123,-1-2 81,-4-1 60,-3-2-74,-6-2-58,-3-1-93,-4-1-25,-3-1-98,-3-3-59,-3 1-50,-3-2 2,-2 0 1,-1 0 0,0 0-6,0-1 0,3-2-37,4-1-232,6-1-114,4-1-113,2-2-181,4 0-222,1-1-571,3 0-1247,0-1-1284,4 0 4001,1-1 0,2 0 0,1 0 0</inkml:trace>
</inkml:ink>
</file>

<file path=ppt/ink/ink5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28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0 15162,'-17'6'420,"3"-2"-420,14-4-669,0 0 803,1 4-19,2 0-110,2 4 35,1 0-40,2 2 0,0-1 0,-1 1 8,1 0-8,-2-1 62,3 0 2,-2 0 23,2 1-23,-1-2-19,1 1-11,1 0 19,-2-2 36,0 1-86,0-1 59,0 0-54,0 0-2,2 0 39,-1 1 8,2 0-11,1 1-39,1 0-6,0 2-14,2-1 17,-2 0-6,1 0 6,0-1 3,0 0 0,-1 0 0,0 0 30,0-2 1,-2 1-34,0-2 0,-1 0 0,-1-1 25,-1-1-25,-2-1-33,-1 0 33,-2-1 0,0 0-6,-1-2 0,0 1-75,-1 0-42,0 0 123,1 0 106,0 0-44,1 2-62,0-2-3,-1 1 3,1 0 3,0 0 42,0 1-42,0 0 2,0 1 29,1 0-34,0 0-37,1 2 35,1 0 2,1 0 0,0 0 0,0-1 2,0 2-2,0-2 3,0 2 0,0-1 39,-1-1-39,0 0 0,-1-1-3,0 1 0,-1-1-6,0-1 3,-1 1 3,1-1 0,-1 0 0,1 0 0,-2-1-8,2 1-3,-1-1 11,1 1 0,-1 0-6,1 0-28,-1 0 34,1 1-2,-1-1 2,0 0 0,0 1-6,0 0 0,0 1 6,0-2-2,0 2 2,2-1 28,-1 1-28,0 0-37,1 0 34,-1 0 3,0 0 0,0-1 0,1 1 0,-1 0 6,0-1-3,0 1 2,-1-1 4,1-1-9,-1 1-3,-1-2-5,2 1 2,-2 0 6,0 0 0,0-1-3,0 1 3,0-1 0,1 1 9,-1-1-7,1 1-2,-1-1 0,1 0 0,-1 0 6,0 0-3,0 0 0,0-1-3,-1 1-3,0-1-11,0 0-115,0 0 129,-1 0 160,1 0-155,0 0-279,0 0-367,-5 0-516,-1-1-305,-7 0-1414,-2 0-962,-1 0 13668,-6-4-7373,52 7 1,-31-6-1,40 7 1</inkml:trace>
</inkml:ink>
</file>

<file path=ppt/ink/ink5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28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543 0 16058,'-33'39'8,"2"-3"-2,13-18 27,-2 1 12,1 0-8,-1 1-32,0 0-5,1 0 3,-1 0-3,0-1 53,0 0 9,1 0 16,0 0 20,0 0-53,1-1-39,0-1 22,2 0-28,0 0 0,1 0 5,1-1-5,0 0-5,1-1 2,1 0-34,-1 1 32,2-1 5,0-1 33,2-1-27,-1-2 30,2-1 6,1-1-5,0-2 8,1 0-12,0-1 20,0-1 1,1-1-46,1-1 0,1-1-2,0 0-3441,3-1 1715,5-5-537,2 0-1478,6-3 13565,4-4-7373,-36 23 1,22-15-1,-30 20 1</inkml:trace>
</inkml:ink>
</file>

<file path=ppt/ink/ink5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29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468 1 14467,'-23'29'440,"2"-3"-297,10-15 25,-1 2-42,-3 2-3,-1 2 3,-2 1-20,-1 2-8,-1 2-36,0 0 0,0 0-54,1 1-8,0-2 8,0 0 29,1-1-32,2-2-2,0-1 0,2-2 3,2-2 2,1-1 56,2-2-55,1-2 44,1-1-45,2-2 1,1-1-4,1-1-5,0-1-2,1 1-4,-2 0-30,0 1 33,-2-1 3,0 2-3,-1 0-5,-1 1-29,0 0-5,1 0-11,0 0 0,1-1-20,0 0-14,1 0-501,1 0 17,1-1-148,0 0-220,1-1-355,1 0-400,1-2 292,0 1 1,0-2-1</inkml:trace>
</inkml:ink>
</file>

<file path=ppt/ink/ink5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42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17029,'3'42'163,"-1"-6"-163,1-19 5,1 1-5,0 1 45,1 2 22,0 0 23,2 1-40,1 0-13,-1 0-34,1-1 2,-2 0 1,1 0-1,-1-1 1,1 0 30,-1 0 60,-1 2-10,0 1-52,0 0-23,-2 0 54,1 1-63,0-1-4,0-1 4,0-1-2,0-1 6,0-3 2,0 0-5,-2-4 0,1-1-3,-2-3-3,0-2 3,1-2 6,-2-3 27,2 0-4540,-2-1-349,-2-7 8132,0 1 1,-2-5 0</inkml:trace>
</inkml:ink>
</file>

<file path=ppt/ink/ink5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45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15951,'9'40'45,"-2"-5"3,-7-24-48,1 0 0,0 1 3,1 0 103,1 1-8,-1 0-64,1 1 27,-1-1 12,0 0 14,0 0-51,0 0 17,0-1 9,0 0-54,0 0 46,1 2-46,1-1 34,-1 1 3,1 0-45,0 0 3,0 0 2,-1-1 1,1 1-1,-1-1-5,0 0 6,0-1 0,-1 1-4,1 0 7,-1-1-4,0 0 4,0 0 44,0-1-53,-2 1 3,1-1 2,-1 1 4,0 0 27,0 1-36,0-1-8,0 1-34,0-1 36,0 0 1,0-2-37,0 0 42,1 0 2,-1-2-2,1 0 3,0-1-3,0 0 3,0 0 0,0 0 0,0-1 5,-1 0-8,1-1 0,-1 1-6,0-1-27,2 1 24,-2 0-41,2 0 50,0 1 3,0-1-3,0 3-3,1-1 3,-1 2 3,0 1 30,1 0-21,-1 1-4,0 1 0,1 0 1,-1 0 24,0-2-24,0 0 24,0-4-24,-1 0-6,0-3-1,-1-2 49,0 0 859,1-1-1257,-1-6-163,1-1-98,-4-7-150,-1-2-466,-2-3-605,-3-3-1458,-2-1 3287,-1 3 0,5 7 0,2 5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23.6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13759,'2'21'93,"3"-4"-40,7-9 19,2 0-72,1-1-2,-1-1 2,1 0 126,-2 0 134,-1-2-11,9 4-196,-8-3-11,21 7-42,-17-6-44,15 6 41,-17-6-50,8 5 53,-11-4 196,8 7-132,-12-6 42,3 5 12,-8-9 30,0 4-114,-1-3 86,-1 5-120,0-5-16,0 6 16,-1-6-3,1 3 6,0-4 25,0 3 53,-1-3 104,0 2-17,0-3 397,-8 4-176,-1-2 188,-27 11-577,14-6-56,-22 9-3,26-10-30,-9 9 80,14-9-97,-8 11 103,13-10-58,-5 6 55,9-10-44,0 2-12,2-4-820,1 0 20,1-2-2191,12 0-492,-1-1 3545,11-1 0,-12 0 0,-2 0 0</inkml:trace>
</inkml:ink>
</file>

<file path=ppt/ink/ink5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46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0 13075,'-45'6'1146,"8"-1"-824,36-4 1501,0-1-1358,0 0-314,0 0-151,-2 1-20,0-1-75,-1 2 56,-3-1 39,1 1 0,-1 0-6,2-1-47,2 0-9,1-1 838,2 1-854,3-1 8,-1 0 8,2 0 0,-3 0-97,0 0 78,1 0 81,0 0 207,3 0-78,0 0-76,3 0-17,-1 1-33,1-1 3,-2 2 2,-1-1 0,-2-1-5,-2 1 344,0-1-201,0 1-146,1-1-3,-1 1-30,1-1 33,1 0 112,1 0 36,5 0-98,2 0-13,3 0-32,2 0 1,1 0 0,1 0 2,0 0-8,1 1-3,0 0 0,1 0 1,0-1-4,-1 1-2,-2 0-1,-2 1-36,-1-1 45,-3 0 3,-1 0 6,-1 0-9,-1-1-3,0 1-6,0 0 7,-1 0 2,1 0 2,0 0-2,1 0 3,0 0 6,2 0 2,0 0-8,2 1-1,1-1-2,0 0 3,0-1 0,1 1 3,-1 0 27,0-1-33,0 0 6,0 0 39,0 0-43,-2 0-2,0 0 0,0 0-5,-1 0-40,0 0 37,-2 0-34,0-1 5,-2 1 32,-1 0-29,-1 0 31,0 0 3,-1 0-5,0 0-1,-2 0 6,3 0 3,-1 0-3,1 0 3,2 0 2,2 0 1,2 0-3,1 1 5,1-1 0,1 1 1,0 0-4,0-1 1,0 1 2,0-1-2,0 0 0,0 0 27,-1 0-33,0 0-3,-2 0-2,-1 0 5,-2 0 0,-1 0 3,-1 0 2,0 0-5,0 0-3,-1 0 1,1 0-4,-1 0 0,1 0 6,1 0 0,1 0 0,2 0-5,2 0 2,-1 0-33,2 0 2,-1 0 34,-1 0-3,0 0 6,-2 0 0,0 0 0,-2 0 5,0 0 26,-2 0-29,1 0 40,0 0-37,0 0 1,-1 0-4,0 0 32,0 0-4,-2 0 9,0 0 20,-1-1 658,-1 1-720,-3-2-510,-3 0-44,-4-2-194,-4 0-179,-5 1-448,-4 0-753,-5 1-1873,-3 2 13831,2 0-8193,92 8 1,-55-6 0,72 6 0</inkml:trace>
</inkml:ink>
</file>

<file path=ppt/ink/ink5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47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12515,'19'-9'-971,"-2"2"971,-12 7 61,0 0 20,-1 0 12,-1-1-4,-2 0 1,1 0 879,-2 0 451,2 1-989,0 2-170,2 1-175,0 3-41,2-1-42,-1 1 50,0 0 0,0 1 12,-1 0-4,0 0 1,-1 1-17,1 1 36,-1 0-3,0-1 29,-1 1-26,0-1-11,-1-1-62,0 0 127,1 0 5,0 0-42,0-1-93,0 1-5,1 1 6,-1 0 0,1 0-6,0 0 0,0 0 0,0-1 0,1 0 0,-1 0 0,1-1-3,-1 0 0,0 0 0,-1-1-2,1 0 5,-1-1 8,0-1-5,-1-1 2,1-1-5,-2 0 54,1 0-4815,0 0-917,-1-4 8954,0-2 1,0-4 0</inkml:trace>
</inkml:ink>
</file>

<file path=ppt/ink/ink5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54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0 14873,'-22'16'474,"2"-3"-306,13-12 11,-1 0-31,-1 2-30,1 0-12,-2 2-27,1 0-43,0 1-36,-1 1-6,2 0-5,-1 1-59,1 1 39,0 2 26,0 1 5,1 1-6,0 0 3,1 1 1,1 0-29,3 0 28,0-2-70,1 0 12,1-2 61,0-1 0,0-1-6,0-1-30,1-1 36,1-2 5,1 1 4,0-2-7,0 1 40,0-1-42,1 0 0,1 1 0,2-1 62,0 2-59,2-1 36,2 1-3,1-1-36,2-1-106,-1-1-258,1-1-134,0 0 69,-1-1 43,0 0-54,-1 0-101,0-1-181,-2-1-241,-1-1-191,-2-1 6,-1-1-11,-1 1-328,-3-2 1487,-1 0 0,-1 3 0,0 0 0</inkml:trace>
</inkml:ink>
</file>

<file path=ppt/ink/ink5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5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14941,'38'1'109,"-1"-2"-440,-14-2-262,3-1-225,-1 0-160,0 1-511,-3-1-561,-2 2-1007,-3 0 3057,-4 0 0,-7 1 0,-2 0 0</inkml:trace>
</inkml:ink>
</file>

<file path=ppt/ink/ink5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07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18 18401,'-8'46'101,"0"-6"-92,2-26 21,1 1-30,0 1-2,0-1-4,0 1 0,0-1 1,1 0 2,0-2-3,1 0-2,0-2 0,1 0-29,1-2 32,-1 0-4,2 0 4,-1-1-4,1 1 9,0-1 3,0 1 3,0 0-4,0-1 43,0 0-39,-1-2 2,1 0-2,-1-2-3,1-1-3,-1 0-3,1-2-6,0 1 9,0 0 0,0 1-5,0 1-1,-1 1-30,1 0 36,0 1-6,0-1 3,0 1 3,0-1 0,0 0 0,0 0-5,0 0 5,0-1 0,0 0 3,0 0 30,0-1-33,0 0 0,0 1 0,0-1 37,0 0-29,0 1 0,0-1 43,0 0-46,0 1-2,0-2-3,0 1-8,0-2 8,0 1 39,0 1-39,0-1-8,0 1-1,0 0 1,0 0 2,0-1-30,0 1 27,0-1-41,0-1 14,0 1 2,0-1 34,0 1 3,0 0-3,0 1-6,0 0 6,1 2 0,1-2 0,2 2 0,0 0-3,0-1 1,1 1 2,0 0-9,1-1-22,-1-1 31,1 1 0,0-1-5,1 0 5,0 0 33,2-1-30,-1 0 3,2-1-3,0 0 25,0 0-28,0-1 0,1 0 0,-1 0 8,1 0 28,-2 0-2,1 0-28,-1 0-1,-1 0 57,1 0-29,-1-1 9,1-1 20,-1-2 0,1-1-20,0-2-34,2-1 42,0-2-5,0-1-3,1-1-42,0-2 0,0 1-33,0-1 24,0 0-36,1 0 37,0 1-34,0-1 34,0 2-1,0 0 4,-2 2 5,2 0 0,-3 1 5,-1 0 46,0 0-15,-2 1-2,0 0-4,-1 1-30,-1-2-2,0 0-7,-1-2-58,0 0-3,0-3 62,0 0-1,-1-1 6,-1 0-5,0-1 8,0 1 0,0 1 0,-1 0 31,0 2 11,0 0-6,-1 2-36,1 2 6,-1 0 44,0 2-50,0 0 0,0 0 34,0 1-34,0 1 0,0-1 5,0 1-2,0-1-3,0 0-3,0-1-2,0 1 5,0-2 0,0 1 36,0 0-27,0 0-9,0 1-3,0 1-3,0 0 6,0 1 0,0 0-45,0 1-22,0 0 64,0-1 3,0 2-285,0 0 111,-2 0 79,1 1-121,-1 0 138,0 0-174,2 0 87,-2 1-37,1 0-67,0 1-5,0 1-115,1 3-362,0 1-506,0 4-418,0 0-1122,0 1-1112,1-2 13739,1 0-7501,-2-42 1,2 26-1,-3-30 1</inkml:trace>
</inkml:ink>
</file>

<file path=ppt/ink/ink5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0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4 14327,'-20'2'619,"5"0"-521,14-5-98,0 2-347,1 0 1702,0 0-1052,-2 0-65,1 0 78,-1 1-238,0 0-24,1 0-1,-1 0-8,-1 1-37,0 1-8,-4 0-73,-2 4 73,-3 2 65,-3 3-21,-2 3-44,0 1 6,-1 4-9,1 0 3,0 3-36,2 0 27,0 1 1,2-1-48,1-1 56,4-1-45,-1-1-5,4 0 22,0-1 28,2 1 61,2 1-16,0-1-42,1 2 0,0 0 0,0 0-1,1 1 1,1 0-3,2-2 3,0 1-3,1-3 0,-1 0 6,0-2-6,0-3 2,-2-1 43,1-1-45,-2-2 0,2-1-3,-1-1-33,0-1 30,0-1 4,0-1 2,0 0-6,0 0-28,0-1 26,0-1 5,0 1-2,0-1-1,1 2 3,1-2-2,1 1 5,1 1 2,2-1 35,0 0-29,1 1 57,1-2-65,0 2-56,1-2-392,0 0 16,0 0-170,0-1-282,0-1-500,2 0-772,0 0-1515,1-1 3671,-1-2 0,-6 2 0,-2-2 0</inkml:trace>
</inkml:ink>
</file>

<file path=ppt/ink/ink5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1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16425,'46'42'-12,"-6"-7"15,-25-22 25,-1 0-28,1-1-8,-2 0 8,1 0 0,0-1 5,-1-1-2,-1 0 28,1 0-28,0-2 0,1 0 30,0-1 12,2 0-9,0 0-30,1 0-6,2 0-3,-1 0-5,1-1-3,-1 1 11,-1-1-26,-2 0 26,-1 0 0,-3-1 3,-2-1-3,-3 0 37,-3-2 41,-1 0 308,-1-2-1002,-6 1-28,1-1-58,-4-1-203,1 0-277,1 0-576,-2 0-1664,3 0 1328,0 1 11924,0-2-7373,29 5 1,-21-3-1,23 4 1</inkml:trace>
</inkml:ink>
</file>

<file path=ppt/ink/ink5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1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386 1 14179,'-26'29'420,"3"-4"-269,13-18-25,0 0-8,-1 0-31,1 0 30,-1 1 15,0 0-15,1 1-19,-1-1-28,1 2 28,0 0-19,-2 1 2,0 2 17,-2-1-64,-1 2 30,0-1 6,0 0-8,0 0-26,1 1-33,-1-1-3,2 0 0,0 0 3,1 1-3,0-2-6,0 0-67,1-1 40,1-2-12,3-1-25,1-1-11,3-1 27,-1-1-35,3 0-26,0-2 28,1 1 51,0-2-9,0 0-266,0 0-100,0-1-18,0 1-173,2-1-202,0 0-392,4 0-187,1-1-412,3 0-1049,1 0 12674,0 0-7373,-31-5 1,17 3-1,-23-3 1</inkml:trace>
</inkml:ink>
</file>

<file path=ppt/ink/ink5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2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0 14414,'-7'2'485,"0"0"-362,0 4 11,-2 1-36,-1 3-36,-1 2-9,-1 1 0,-1 1 12,0 1 49,0 0-7,0 1 8,0-2-45,-1 1-17,0-1-8,-1 0-40,1-1 4,-1 0 2,1-2 31,0 1-31,1-2-11,0 0-39,1-1-76,2-1-45,2 0 54,2 0 100,0 0-2,1-1-56,1 0-6,1-1-3,1-1-14,1-1-145,0-1-144,1 0-10,0 0-115,0-1-49,0 1-82,2-1-385,1 0-274,4-1-232,2 0-675,3-1 2198,-2 0 0,-3 0 0,-2 0 0</inkml:trace>
</inkml:ink>
</file>

<file path=ppt/ink/ink5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4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0 13316,'-24'12'631,"3"-2"-416,12-10 20,1 2-13,0 0-7,-1 2 1,-1 0-29,-1 1 9,0 1-19,-2 0-1,1 2-5,-1 0-3,1 3-28,-1 0-25,1 2 16,-1 1 37,0 1-70,1 2-2,0 1-52,0 1-44,1 1 0,1 0-5,1 0-57,3 0-36,1-1 93,2-2-4,2 0-52,1-1 52,0-1 6,0 0-41,1 0 7,3-1 12,2 0 25,1-1 3,2 0 0,0-1-3,1-1 0,1 0 0,0-1 2,1-1 1,0-1 6,-1 0-9,0-1-367,-1-2-112,0 0-126,0-2-154,0-1-311,0-1-296,0 0-572,-1-1-1139,0 0 3077,-2-1 0,-4 1 0,-1-1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25.37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20 189 16416,'-11'30'140,"2"-1"-103,12-8 24,-1 1-2,-2 1-59,1 0 0,0 1-6,-1-1 6,1-1 45,-1 0-36,1-3-7,0-1 15,1 10-11,0-11-6,1 11 0,-1-16 17,3 9 27,-3-11-2,1 4 3,-3-11 143,1-1 823,-1-1-1073,0-8-42,0 0 51,0-7-6,0-2-11,0-2-392,0-14 314,0 6-6,0-22 146,0 20-40,1-19 48,1 21 6,1-24 19,0 25-84,2-21 59,-2 25 0,4-13-3,-2 15-28,4-14 31,-2 14 0,4-11 12,-4 15-4,0-5-8,-4 14-386,1-1 164,-1 6-7,10-1 167,1 1 20,22-1 42,-9 2-47,33 2 38,-30 0-114,16 5 59,-33-2 2,3 5 54,-10-4-40,3 5 48,-5-4 59,2 4-48,-3-4 485,1 8-180,-3-5 303,-3 17-532,-2-11-71,-5 17-10,1-16 42,-9 18-51,8-17 6,-8 13 30,10-18 65,-4 6-3,4-10 132,-9 7-157,7-9 59,-8 4-84,9-8 42,-8 0-54,5-2-33,-10 0-3,8-1-75,-6 0 70,11 0-121,-1 0 123,9 0-1203,-1 0 1172,4 3 37,2 1 48,5 4-15,2 0-27,4 1-6,2 1 92,23 8-58,-14-7 19,28 10-53,-28-12 39,20 7-39,-20-6 3,21 7-11,-28-9-37,8 4 45,-22-8 98,-2-1-36,-3 0 349,-5 4-226,-2-1 241,-14 10-278,4-6 129,-19 10-123,12-9 199,-33 11-258,25-12 0,-30 8-95,32-11 31,-19 3-31,22-5-50,-21 2 44,25-4-299,-15 0-151,21-2-2078,-13-10-194,15 2 2728,-6-18 0,16 15 0,0-5 0</inkml:trace>
</inkml:ink>
</file>

<file path=ppt/ink/ink5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5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0 15058,'32'46'445,"-6"-6"-391,-23-27 7,-2-1 37,0-1 25,-1-1 29,0-1 24,0-2 20,0-1 42,0 0 59,-2-1-31,-2 0-90,-2 1-36,-1 0-36,-2 1-17,0-1-9,-2-1 0,0 0-41,-2 0-4,0-2 1,-2 1-26,1-1 34,1-1-39,0-1-3,2 0 0,0-1-17,3 0-44,-1 0-208,2 0-159,1 0-110,2 0-196,1-2-484,2 0-681,0-4-1528,3-1-232,1 0 3659,6-5 0,-4 7 0,2-1 0</inkml:trace>
</inkml:ink>
</file>

<file path=ppt/ink/ink5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7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14859,'38'5'544,"-4"0"-430,-26 3-49,2 1 41,-1 1-27,2 2-18,-1 1-52,1 1 35,0 1-13,0 1-31,0-1 0,1 2-45,1-1 37,1 0 8,1 0 3,0 0-3,0-1 0,0 0-3,-2 0 3,0 0 34,-3 0-32,1 0-2,-2 0 9,-1 1 33,-1 0-6,-2 0 34,0-1-64,-3 0 58,0-1 6,-2-1 9,0 1 35,-3-2 10,-1 1-10,-5-1-16,-3-1-47,-1-1-15,-2 0-36,-1-2-596,0-1-51,0-1-165,2-2-308,2 0-563,2-2-1812,3 0 3495,3-2 0,2 0 0,1 0 0</inkml:trace>
</inkml:ink>
</file>

<file path=ppt/ink/ink5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17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14652,'46'42'-53,"-6"-5"53,-26-22 36,0 0-36,0 0 82,-1-1-49,1 0-27,-1 0 58,0 1-13,0 0-49,-1 1-2,-1 0 73,-2 0-70,0-1 0,-2-1 28,-1-1-31,-1-1-3,0 0 3,-1 0 81,0 0 79,-2 1 10,1 1-83,0-1-14,-2 1-37,-1 1 6,0-3-33,0 2 52,0-1 107,0 0-53,0-1 28,-1 0 75,0-1 32,-2 0-110,1 0-26,-2-1-27,1-1 0,-2 0-6,0-2 34,-2 0-9,1-2-27,-3 0-37,0-1-42,0-2-25,-1 2-706,1-2-224,-1 1-400,0-1-765,1-1-2610,0 1 4730,1-2 0,4 0 0,1 0 0</inkml:trace>
</inkml:ink>
</file>

<file path=ppt/ink/ink5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7.4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73 15587,'-33'-39'751,"5"7"-575,26 31-33,0 0-879,2 1 825,5 4 15,0 1-59,6 4 16,-1-1-16,2 1 5,-1-1-47,0 0 25,-1-1-28,0-1-33,-1-1 27,0 0 6,-1 1 48,-1 0 108,1 0-58,-1 2-53,1 0 17,-1 2-29,2 0-24,0 1 52,0 0-61,1 1 3,0 2 0,1 0-3,0 0 0,0 1 0,3 0 0,0 0-3,2 0-2,0 1-4,0-1 6,-1 1 3,-1-1 0,-2 0 3,-1 0-3,-2-2 0,0-1 0,-2-1 3,1-1-3,-3-1-3,2 0 3,-2-1-3,1-1 3,0 1 3,-1-2-3,2 2-5,0-1 2,0 0 0,2 1 3,0 1 0,0 0 0,2 1 0,0-1 3,2 0-3,-1 0 0,0-1 0,0 0 31,0 0-31,0-1-3,-1 0 3,0-1 0,-2-1 3,-1 0-3,0-1 0,-2-1 0,1 0-6,-2 0-2,0 0 8,0 0 0,-1 0-6,-1 1 3,1 0-2,-1-2 5,0 2 0,0-2 2,-1 1 1,0 0 6,0 0 27,-1-1-33,1 1-3,-1-2 0,0 0-6,1 1 3,0-1 3,-1 1 31,1 0-31,1 1 0,0 0 0,0 0 0,-1-1-3,0 1 3,-1-1 0,0-1-1850,1-1 640,-1 0-471,0 0-1110,1-1-818,0-1 13439,-1-5-7373,-6 10 1,4-7-1,-4 12 1</inkml:trace>
</inkml:ink>
</file>

<file path=ppt/ink/ink5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8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654 0 15327,'-33'22'507,"1"-2"-409,11-6 17,-2 1 8,-2 1-8,-2 2-62,1 1-17,-3 0 26,1 2 25,0 1-26,-1 0-24,0 2 16,-1 0-8,0 1-37,-1 1 0,1 0-5,1-1-3,1-1-3,2-2-2,2-2-40,4-1 11,3-4 26,4 0-26,2-3 32,2-1-4,1-3 0,2 1-47,1-4 8,2 0 9,1-2-26,1-2-5001,1 1 3487,3-3 117,0-1-657,5-2 2116,-1-2 0,-3 3 0,-1 0 0</inkml:trace>
</inkml:ink>
</file>

<file path=ppt/ink/ink5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8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644 0 14619,'-63'54'464,"10"-6"-293,37-27 25,-2 2-28,0 1 0,-3 2 20,-1 1-48,-1 1-6,-2 1-39,0 0-50,0-1-45,1-1 45,1-2-42,2-1 58,-1-1 9,1 0-16,-1-2-10,-1 0-41,-1-1-3,0 0 0,1-2-8,2 0 2,2-3-5,2-2-23,4-2 26,2-3-54,3-1-10,2-1 2,1-2-17,2-1-28,0 0-434,3-2-2,-2 0-12,2 0-129,0 1-92,2 0-140,3 1-513,3-1-411,5 1 1848,0 0 0,-4-2 0,-3 0 0</inkml:trace>
</inkml:ink>
</file>

<file path=ppt/ink/ink5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39.3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 0 14725,'-28'18'507,"2"0"-275,12-3 34,-3 3 28,0 1-81,-2 2 33,-1 2-52,0 2 24,0 1-86,0 2-60,0 0-69,1 0 50,2 0-44,3 0 36,1 0-37,2 0-2,0 1-6,1 0 0,1 0 0,1 0-6,1 0-2,2 0-54,1-2 54,2 0-37,1-2-8,1 0 53,1 0-37,4-2 34,2 1-5,3-2-28,2-1 30,1-3 6,1-3-42,0-1-188,2-5-114,2-1-17,2-1-138,2-3-195,2 0-364,2-1-379,2 0-873,0-2-1299,1 0 3609,-4-1 0,-10 0 0,-6 0 0</inkml:trace>
</inkml:ink>
</file>

<file path=ppt/ink/ink5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40.1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15646,'24'12'9,"-2"-1"2,-7 0-8,0-1-6,0 1 0,1-1 0,-2 1-2,0 0-32,0-1 37,-1 0 0,0-1 3,-2 0 0,0-1 2,0 0 1,-1 0 67,-1-1-73,0-1 0,-2 0-3,-1 0-5,0-1 2,-1-1 3,-1-1 3,-1 0 6,-1-1 2,0-1-9579,-2 0 12847,1-5 1,-1-1 0</inkml:trace>
</inkml:ink>
</file>

<file path=ppt/ink/ink5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40.5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35 15123,'8'-19'613,"-3"4"-560,-8 15-45,0 1 99,-3 3-54,-1 3 70,-2 4 54,-3 4 33,-2 2-34,-1 2 9,-3 2-45,1 1-34,-2 1 20,0 0-64,-1 1-54,0 0 71,0-1-77,1-1 7,1-2-6,1-2 41,2-1-10,0-1-34,2-2 34,1-1-34,0-1-9,3-1-89,1-3 28,1 0 0,2-2 20,2-1-3,0-1-415,1 0-98,1-1-117,0-1-1731,1-1 210,3-1-915,2 1 1182,2-1 1937,6-2 0,-7 1 0,1-2 0</inkml:trace>
</inkml:ink>
</file>

<file path=ppt/ink/ink5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41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232 0 15884,'-6'43'328,"0"-7"-258,2-24 53,-1-1-25,-2 0 25,1 1 9,-2-1-34,-1 0-11,0-1-9,-2 1-33,0-1 11,-1 0-3,-1 0-19,-1 0-26,0-1 26,-1-1-34,2 0-45,0-1 0,2-1-17,1 0-2,2-1 5,1 0-462,2-1-61,0 0-182,1-1-230,2 0-432,0-1-688,1-1 943,1 0 1,0-1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00.5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 89 10334,'-10'-19'-465,"2"3"247,6 11-146,1 1-45,1 1 216,-1 2 193,1-1 81,-1 1 3,0-1-31,0 1-50,-1 0 8,1 0 717,-1 0-372,1 0 453,1 0 381,-2 1-988,0 0-68,0 0-70,1 0 1,0 0-57,0 0 43,-1-1-46,0 0 466,-2-2-298,1 1 23,-2-1-131,3 1 143,-1 0-54,1 0-73,0-1-87,1 2 107,0-3-56,1 3 33,-1-2 1395,1 3-1272,-1-1-307,1 4 36,-1-2 70,1 5 123,0-2-8,0 3 45,4 12-107,-2-7 62,4 11-62,-3-14-45,0 3-8,-2-6-3,2 9-30,-1-6 27,2 11 9,-1-9 8,4 10 23,-3-9-12,4 15-16,-3-12 8,2 15-9,-3-16-2,2 11-3,-3-11-8,3 19 8,-3-17 39,3 15-33,-3-17 2,2 9-2,-2-13-4,1 6 4,-1-9-3,0 3-9,0-3 6,0 3 0,-1-2 9,2 8-4,-2-7 15,3 13-17,-2-12 5,1 9-5,-2-11-9,3 6 6,-3-6 0,2 6 3,-3-6 8,2 8-11,-2-9 9,1 7-7,0-7-2,-1 5-2,0-3-1,1 7 0,-1-6-8,2 12 11,-3-11 50,0 13-16,0-15-20,0 6-9,0-9 7,0 3 32,0-3-41,0 7-3,0-6-3,0 8 3,0-8-2,0 13 2,-1-9 14,-1 12-6,0-11 3,0 6-11,1-7-45,-1 4 12,1-5 41,-2 7 37,2-7-6,-2 5-2,2-8 243,-2 6-210,2-7 36,-3 7-98,2-7-10,-1 5-10,1-5-10,-2 11 22,3-8-3,-3 12 3,2-10 249,-1 10-249,1-8-44,-1 6 44,1-9 0,2 5 0,-1-9-3,1 4 3,0-6-6,0 5 12,0-5-6,0 5-3,0-6 6,0 3 5,0-3 17,0 6-19,0-4 2,0 6-8,0-7 3,0 4 0,0-4-3,0 2-3,0-3 3,0 2 6,-1-3-3,1 4-3,0-1-3,-1 9 3,1-6-6,-1 9 6,0-10-5,1 4-4,0-5-13,0 1 13,0-4-35,0 2 41,0-4-45,0 3 45,0-3-5,0 3 0,0-3 111,0 1-2682,2-1 1204,-2-5-425,3 0-1793,1-6 1432,2 1 11991,1-9-7373,-15 39 1,9-25-1,-13 33 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2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37 15761,'-21'42'64,"2"-6"34,12-24 9,0 0-46,0 1-24,0 2 16,-1 2-11,0 1 31,0 1-31,0 1-93,-7 15 1,8-14 14,-7 25 41,11-28 48,-3 14-50,3-18 45,-1 6-45,1-9 47,-2 8-16,2-10 10,-2 5 18,3-8-9,-3 3-50,2-3-6,-2 2-5,2-4-124,-1 2 71,2-4 24,0 1 911,1-2-1053,1-1 134,-2 0-14,-1 2 6,-2 2 16,-3 3 29,0 3 0,-3 1-54,1 0-78,-1 2 87,4-5-107,1 0 82,4-5 403,2-1-219,2-8-53,2 1-19,2-6 2,0 1 9,2-1 5,-2-1-44,1 0 56,2-9-57,-2 5-10,9-24-26,-7 17 22,10-26-44,-8 23-8,10-20 55,-7 18-61,16-21 30,-16 27 18,15-17 16,-18 26 0,8-8 6,-11 11 50,6-5-11,-6 5 56,4-5-89,-6 6-7,5-6 1,-7 7-3,7-9 0,-6 8-3,5-7 40,-8 10-23,3-2-14,-5 5 0,1 0-627,-1 3 627,3 4 176,0 1-36,4 6-70,1 0-62,3 3 1,6 8-4,-4-5 43,13 20-12,-14-18 68,8 20-51,-13-18 17,1 18-61,-6-16 21,1 26-74,-2-25 24,2 21-16,0-27-15,5 19 51,-3-18 9,6 18 33,-6-21 42,2 9-42,-5-13 61,0 7-94,-1-11 7,-1 1-10,0-7-8297,0-1 11567,0-6 1,0-2 0</inkml:trace>
</inkml:ink>
</file>

<file path=ppt/ink/ink5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44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33 15971,'46'-3'34,"-6"0"-37,-23 3 3,1-1 0,-1 0 8,1 0-5,1-1 47,0 0-47,0 0 0,1-1 0,0 1 0,-1 0-3,0 1-37,-1 0-16,-3 0 45,0 0 5,-5 0-34,-1 1 32,-3 0 5,-2 0 8,-2 0 1389,-1 0-1310,-4 0-25,2 0-20,-4 0-25,5 0-569,0 0 454,3 0-14,-3 0-241,3 0 255,-2 0 20,0 0 78,4 0 283,-2 0-99,3 0-133,1 0-43,0 0-2,0 0 44,-2 0-47,0 0 8,-1 0 31,1-1-33,0 0-1,0 0 0,0 0-8,0 0-2,-2 1 2,0 0 322,-2 0-322,-5 0 0,0 2 0,-5 1 61,-1 4-58,-5 3 3,-4 4-1,-3 2-5,-4 2-50,2 0 13,-1 1 4,1 0-4,1 0 35,0 1 2,0-1 0,1 0 5,1 0 32,0-2-29,2 1-8,2-2-45,1-2-5,3 0-15,0-3 29,2 0 28,2-1-62,2-2 70,1 0 0,2-1-45,1-1 11,1 0-11,0-2 37,1-1 5,1-2 549,0 1-434,-2-2-59,1 1 1,-2-1-4,2 1-5,-2 0 0,-2 1-12,0 0-2,-3 1-31,1 1-50,1-2-12,0 2 9,3-2 2,-1 1-2,1-1 0,-1 0-9,2 1-8,0-2 12,1 1 214,0-1-209,0 0 36,-1 1 17,-2 1 42,-2 2 3,-2 0-45,0 2-39,-1-1 11,0 1 28,1-1 8,2-1-8,0-1-53,2-1-6,0-1 6,2 0 34,1-1-18,4-1 29,-1 0-65,3 0-5,-3 0 78,0 0 33,3-1 60,3-1-51,4 1-42,2-2-9,3 0 1,1 0 5,-1 0-42,-1 0 0,0 2 34,-1-1 8,1 2-2,1-1 5,1 0 0,1 0 3,-1 0 27,2 0-30,-1 0-39,3-1 36,-1 1 3,1 0-2,0 0-4,0 0 0,-2 1 1,0 0-32,-1 0 35,-1 0-1,-1 0-6,-2 0-44,-2 0-17,-3 0-8,-2 0 25,-3 0 19,-1 0 28,-2 0 6,1 2 0,-2-1 6,2 0-6,-2 1 6,0-2-9837,1 1 13107,-2-7 1,0-2 0</inkml:trace>
</inkml:ink>
</file>

<file path=ppt/ink/ink5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47.1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99 17575,'-19'-24'104,"4"4"-93,12 13-8,1 0 3,-1 0 44,1 0 73,-1 1-11,1 1-50,0 0-20,0 1 45,1 2 16,-1 0-16,1 0 25,0 2-67,0 0-6,-1 0-33,1 0-1899,-1 0 1893,6 4 106,1 2-36,6 5-22,2 1-45,2 2 30,1 1-27,2 0-3,-1 1 2,1 0 40,-1 1-3,-1 0-36,1 1 2,-2 1 0,2-1-5,-2 1 6,1 0 38,-1 0 4,-1 1 10,-1 0-8,-1 1 17,0 1-61,-2 0 44,0 1-11,0 0 20,-2 0-26,0 2-2,0 0-1,-1 0-33,0 1 0,0 0 3,-1 1-3,1 0-6,-1 0 6,1 0 0,-1-1 3,0-1 0,-2-1 3,0-2 27,-1-2 37,-2-2 9,0-3 24,-1-2 37,0-1 76,-1-2-17,-2-2 8,-1 0 28,-3-1-56,-2 1-50,-2-1-51,0 1-19,-2 0-53,0 0 30,-1-1-33,0 1-3,0-2-36,0 1 27,2-1-41,0 0 16,0 1-2,1-1-6,0 1-9,1-1-2,1 0 3,1 0-37,1 0-439,2-1-29,-1-1-108,1 0-466,1 0-769,0-2-1589,1 1-1474,0-2 4961,-3 0 0,4-1 0,-1 0 0</inkml:trace>
</inkml:ink>
</file>

<file path=ppt/ink/ink5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56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16786,'29'46'-9,"-2"-7"1,-16-27 8,1 0 0,-1 0 11,1 0-8,1 0 3,-1 0-6,2 2 42,0-2-42,1 1 0,-1 0 5,2-1-5,-1 1-3,0-1 1,0 0-7,-1 0 9,0-1-3,-2-1 3,-1-1 0,-1 0 34,0-1-31,-2-1 2,0 1-5,-1-2 0,0 1-2,0 1 2,0-1-3,-1 1 0,1-1-5,0 1-1,0 1 4,0 0-1,0-1 6,1 1 0,-1 0-3,3 0 3,-1 0 0,1 0 6,0 1 30,2-2-33,-2 0 0,1-1 30,-1-2 4,-1 0-32,-2-2 57,-2-1-54,-1-1 37,-1-1-8,-1 0-26,0 0-207,-2 0 73,1 2-3,-1-1 126,0 2 123,1-2-62,0 2-58,2-1 6,1 1-4,0-1 29,-1 1 2,0-2-2,-1 0 198,-1-1-797,0 0 203,0-3-436,0-1-120,-1-4-51,0 0-163,-1-2-354,-1 1-600,0 0 11916,-2 2-8189,7 32 0,-3-21 0,4 25 1</inkml:trace>
</inkml:ink>
</file>

<file path=ppt/ink/ink5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57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741 0 15761,'-30'14'123,"1"0"-25,10-2-8,-4 2-48,-1 5 11,-2 2-8,-1 2-37,-1 1-2,1 1 55,-1 2-16,2 0 25,-1 2-25,1-1 0,0 1 0,1-2-43,-1-1 60,1-1-56,2-2-1,-1-2 4,2-1 44,0-1-45,0-2 54,0-1-17,0-2-40,3-2 4,1 0-9,1-2-3,4-1-59,1-1 9,2-2 19,1 0-2,0 0 28,1 0-54,1 0-19,0-1-34,3 0-25,0-1 42,2-1 36,1 0 9,0 0-34,1 0-2,0 0 27,0-1 57,0 0-32,1-1-363,2-1-62,2 0-31,2 0-128,3 0-254,3 0-466,4-3-717,4-3-1520,0-2 3578,7-7 0,-16 9 0,3-3 0</inkml:trace>
</inkml:ink>
</file>

<file path=ppt/ink/ink5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7:58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578 0 14070,'-26'4'431,"1"2"-252,13 1-64,-2 3-34,-1 3 0,-1 2 62,-1 3-36,0 1-37,0 1 19,1 0-16,-1 1 42,1 1-26,-2-1 26,0 1-45,0 0 11,-1-1-39,0-1 3,-2-1-39,0-1 5,0 1 51,-1-1-18,0-1-38,0-1 2,1 0 1,2-3 27,1-1-33,1-1 5,1-1-8,3-2-8,0 0-90,4-2-45,0 0-25,3-2 37,3 0 66,0 0-352,2-1-65,1-1-55,0 0-771,0 0 319,4-2-265,3 1-594,7-1 1848,1-1 0,-5 1 0,-3 0 0</inkml:trace>
</inkml:ink>
</file>

<file path=ppt/ink/ink5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00.6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63 12263,'28'-34'1177,"-5"7"-673,-23 26 1187,0 1-1400,-4 0-131,2 0-82,-6 1-41,1 3 49,-4 3 49,-3 4-40,-2 3-14,-3 2-39,1 1 20,0 1-59,2 0 8,2 0-8,0-2-1,2 1 60,0 0 16,1-1-24,0 0-21,0 0 4,0 0-29,-2 0 98,1 1-8,-1 1-36,1 0 8,0 0-36,2 0-32,0 0-2,2 0-42,1 0 6,2 0 30,1 0-27,2 1 33,2 0-6,0-1 1,0 1-29,0 0 6,1 0 20,2 1 8,3-1-3,2 1-6,2-1 4,-1-2-1,1-1 1,-1-1 2,1-3 3,-1 0 0,-2-2 5,0 1-5,-1-2 6,-1-1-3,-1 0 0,1-1 2,-1 0-5,2-1 0,-1 0 0,1 1 0,0-1 3,0 0 0,1 0 0,-1-1-3,0 1-51,0-2-338,-1-1-17,0 0-106,0-2-138,0 0-75,-2-1-244,1 0-451,0 0-1405,1-2 2825,0-2 0,-2 1 0,-2 0 0</inkml:trace>
</inkml:ink>
</file>

<file path=ppt/ink/ink5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06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16016,'39'34'8,"-5"-4"34,-24-19-39,2-1 73,-1 3-76,1-1 2,1 1-2,1 1 70,0 1-25,1 0-39,-2 0-6,2-1 0,-2-1 22,-2-1-22,0-3-28,-3 0 28,-1-2 3,0-1-3,-2-1 0,-1 0 0,1-1-6,-1-1 6,0 0-2,0-1-1,-1 1 3,2-1 22,-1 2-22,2-1 0,0 2-5,1-1 2,-1 1 3,0-1 0,-1 1 3,0-2 33,-1 1-28,-2-2-2,1 0 47,-2-1-2514,0 0 1217,-5-1-707,0 0-155,-5 0 11936,0 0-7373,20 0 1,-11 0-1,15 0 1</inkml:trace>
</inkml:ink>
</file>

<file path=ppt/ink/ink5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07.2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0 429 16537,'34'-43'193,"-2"4"-185,-11 17 54,1 0-59,1-2 2,-1 0 23,1 0 45,-2 1-39,0 1-32,0 0-2,-2 2 3,-1 3 34,-1 0 33,-3 4-62,-1 2 48,-4 2-22,-1 3-34,-3 2-3,-3 2-50,0 1-477,-2 0 502,1 0 28,1 1 115,0-3 25,2 1-98,1-3-39,3 0 3,1-1 2,0 0 23,1-1-31,-1 0-70,-1 2 17,0-1-1,-2 2-41,-1 2-11,-3-1-9,0 3-1349,-2-1 766,0 7-753,0 1-1475,-2 7 2926,-1-1 0,1-5 0,0-3 0</inkml:trace>
</inkml:ink>
</file>

<file path=ppt/ink/ink5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07.7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224 1 14843,'-3'42'448,"0"-6"-325,-1-24 36,0 2-7,-2-1-54,1 1-9,-1 0-44,0 0-11,0 0 2,1-2 9,-2 1 33,1-2 20,-1-1-19,1-2 10,-3-1-2,2 0-34,-2 0 9,0-2-62,-1 1-308,-1-3-179,0 0-99,-2-2-41,1 0-288,-2-1-349,1 0-825,2 0-1637,2-1 3726,2-1 0,4 0 0,1 0 0</inkml:trace>
</inkml:ink>
</file>

<file path=ppt/ink/ink5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09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70 15053,'-21'-15'-636,"4"2"574,10 11 60,1 1-43,0 0-20,1 1 60,-2 0-4,1 0 9,0 0 82,1 0-21,1 0 37,0 0 171,3 0-56,1 0-331,4-1 118,-1 1 90,6-1 44,-1 1-131,4-1 67,3 0-25,2 0 53,2 0-93,2 0 51,-1-1-56,0 0 0,1-1-5,-2 1 5,1-2 0,0 2-39,-1 0 27,-1 0 10,-1 1-1,0 0 3,-2 0-9,0 0-44,-1 1 48,0-1 5,0 1 2,-1-1 1,0 0 0,-1 0 33,-1 0 9,-1 1-45,-2-1-3,0 1 1,-1 0 2,-1-1-12,0 1-58,-2 0 9,0-1 8,-3 1-155,1 0 334,-2 0-64,2 2 19,-1 0-19,0 1-17,-1 0-9,1 0 54,-1-1-12,1 1-14,-1 0 51,0 0 53,0 1 37,0 1-4,-3 1-50,-1 2-19,-5 2-96,-4 3 26,-2 0-28,-2 2-29,-3 0 4,0 2-9,-3 0-54,0 1 52,-1 0 2,-1 0-9,1 1 9,0 1 28,1-1-19,0 1 52,0-2-52,2-1-1,0-2 28,2-1-36,1-3 34,2 0 56,2-2 50,1 0-96,1-2-41,2-1 3,2-1 2,2 0 29,1-1-37,3-1 0,0-1-54,1 0-433,1-1 479,2-1-37,-1 0 0,2 0-16,-2 0-88,0 0 149,1 0 53,1 0 71,2 0-71,1 0 17,2 0-25,1 0-37,0 0 62,2 0-25,0 0-45,2 0 0,1 0-3,3-1-33,2 0 30,1-1-39,2 0 45,2 1 53,1-1-53,3 0 3,0 0 6,2-1-4,-1 1 1,-2-2-6,0 1-6,-2 1-2,0 1 2,-1 0-2,-1 0-29,0 0 37,-1 1-33,0 0 27,-1 0 6,-3 1-593,-2 0 203,-3 1-80,-2-1-166,-3 1-307,-2-1-575,-1 0-1383,-2 0-411,-2 0 3312,0-1 0,-1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2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88 15747,'38'-18'160,"-2"4"-152,-10 10 26,-1 0 22,0-2-56,-1 0-958,-1 1-182,-1-1-613,-1 0-1506,-3-1 3259,-3 1 0,-7 3 0,-3 0 0</inkml:trace>
</inkml:ink>
</file>

<file path=ppt/ink/ink5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10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1 15305,'7'54'338,"0"-6"-206,-5-24-9,1 1-25,1 2-95,1 0 39,0 1-42,2 0-36,2 0 36,1 1-42,2-1 36,1 0-5,1 1 2,1-1 1,0 0 8,-2-1 0,-1 0 6,-3-1 64,-2-2-34,-2-2 17,-1-3-44,-2-1 72,-2-3-39,0-2 3,0-1 16,0-2 37,-3 0-19,0-2 44,-4 0-8,-2 0 16,-3 0-44,-4 0-87,-2 0-412,-4-1-153,-1-1-29,-3 0-201,1-1-446,-1 0-1489,2-2-1545,3 0 4275,0-2 0,11-1 0,0 0 0</inkml:trace>
</inkml:ink>
</file>

<file path=ppt/ink/ink5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12.2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81 15907,'-21'-1'238,"3"0"-140,13 1-12,0-1-32,1 1-18,2 0 31,0 0-14,2-1-212,3 0-9,-2-1-17,5 1 185,-1 0 95,4-1-28,3 0-64,5-1 28,1 0-31,3-1 0,-1 0 45,0 0 16,-1 1 18,-2 0-34,-1 1-1,0-1-41,-1 2 34,-1-1-35,0 1-2,-1-1 6,2 1-3,0 0 0,0 0-3,-1-1 0,1 2-3,-2-1 3,-1 1-9,-1-1 9,-1 1 9,-1 0 24,0 0-24,-2 0 52,1 0 1,-1 0 33,1 0-42,-1 0 1,2 0-12,0-1-34,0 0-5,3 0-3,0 0 0,1 0-28,1 0 19,1 1 1,-1 0 0,1 0-43,-1 0 51,-1 0 9,1 0-4,-1-1 1,1 1 27,-1 0-30,1-1 3,1 1 27,0-1-33,1 0 6,0 0 5,1-1-5,0 1-6,-1 0 0,1 0-3,-1 0-5,-2 1-43,0-2 51,-1 2 0,-1-1-19,-1 1 19,-1-1 33,1 1-30,-3 0 3,2 0-1,-1 0 1,1 0-6,1 0 3,1 0 44,1-1-47,1 0-8,0 0-62,1 0 61,-2 1-19,-2 0 26,-1 0-1,-2 0-45,-2 0 48,1 0 3,-1 0 3,0 0 24,1 0-30,0 0-2,-1 0 2,1 0 0,0 0-3,-1 0 3,1 0 0,0 0 8,2 0 29,1 0-37,1 0 5,1 0 32,-1 0-37,1 0 0,-1 0 0,0 0 0,0 0-6,0 0 6,1 0-34,-1 0-5,0 0 39,-1 0 6,-1 0-6,-1 0-34,-1 0 29,2 0 5,-1 0-62,1 0 62,2 0 0,0 0 3,2 0 22,1 0-25,1 0-8,2 2 5,0-1 0,-1 2 0,1-1 0,-2 0-2,-1 0-32,-1 0 37,-2 0-2,0-1-4,-2 1-2,0 0-54,-1 0 62,1 1 0,0-1-3,0 1 3,2 0-3,-1 0 3,1-1 6,-1 0 28,0-1-23,-1 2-11,0-2 3,1 1-3,-2-1 0,0 1-3,0-1 3,-1 0 0,0 0 0,0 0 3,-1 0-1,1 0 7,-1-1-4,0 0-5,0 1 0,0-1-5,2 1-40,-1 0 3,1 0 39,0 1 0,0-1 1,2 1 2,0-1-3,1 0 0,0 0 3,0 1 45,2-1-40,-1 0-2,-1 0 3,0 0 53,-2 0-59,0 0 0,-3-1 0,-1 0-3,-1 0-6,-1 0-35,-1 0 10,0 0 34,0 0 39,-1 1-2,2-1 16,0 0-3,1 0-13,0 0-1,0 0 14,-2 0-7585,-1 0 3999,-5 0 6812,0 0 1,-4 0 0</inkml:trace>
</inkml:ink>
</file>

<file path=ppt/ink/ink5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12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 16545,'46'20'0,"-6"-2"0,-24-12 0,0 0 0,-1 0-6,-1 0-30,-1 0 28,-2-1 2,-1 0 12,-1 1 19,-1-2-25,0 1-3,0-1-3,-1-1 1,-1 2 5,0-2 0,0 1-3,0 0-3,-1 1 4,1-1-7,-1 1 4,-1 0 5,1 1 8,-1-1 0,1 0 29,-1 0-29,-1 0-5,1-1 42,-1 0-42,2 0 30,-2 0-30,0-1 0,0 0 2,-1 0 7,0-1 30,-2-1 106,0 0-148,-1 0 45,-3 1-42,-4 1 50,-2 0-22,-2 1-31,-3 0-70,1 1-51,-1 1 15,2 1 44,-1 1 57,1 2 5,-1 0 44,1 0-35,0 0 156,-1 0 28,1 0-92,0-1-23,0 0-8,0-1-16,0 0-46,1-1-8,1 0-45,0-1 12,1 1-29,-1-1 26,2 1-62,0-1-773,0 0-53,1-1-490,1 0-1409,1-1-1464,2 0 4287,2-2 0,1-1 0,1-1 0</inkml:trace>
</inkml:ink>
</file>

<file path=ppt/ink/ink5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8:15.2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1 17150,'-22'18'33,"3"-1"-41,12-2-37,1 0-11,1-1 48,1 1-45,1-1 50,2-1 0,1 0-3,0-1 4,0-1-7,0-1 6,0-2 3,0-1-2,0-1 2,0-1 0,0-3 2,1 0 105,-1 0 341,1-2-146,1 1-137,-1-1-25,1-1-114,0-1-26,-1-2-348,0-1 175,0-4 128,0-1-67,0-3-123,0-1 14,0 0 44,1 0 46,0 0 16,1 0 53,0 3 1,0 1-1,1 1-28,-1 2 4,1 0 7,1 1 6,1 0-5,1 0 33,1 1-25,0 0-28,0 0-8,2 2 8,0 1 53,1 1 11,1 0 34,1 0 0,0 0 3,1 1-3,0 0 0,-1 0-81,-3 0-62,-1 0 37,-3 0 16,-1 0 65,-3 0 25,0 2 62,-1 2 114,0 1 84,1 2-128,-1 0 11,1 0-12,-1 1-5,-1-1-39,0 1 3,0 0-85,0 0-2,0-1-3,0 1 34,0-1-34,0 0-3,0-1 0,0-1-2,0-2 5,0-1 862,0-1-862,3-3-36,1-1-214,3-4-2,3 0 40,4-3 10,3-2 51,3 0 61,0 0 37,2 1 0,-2 1 8,-1 1-17,-1 3 18,-1 1-18,-4 2 28,-1 1-55,-4 0 8,-1 2-17,-3-1-9,-2 1 9,0 0 286,-1 0 97,0 1-145,1 0 48,1 3 50,0 1-34,1 1-72,0 2 70,-1 1-71,0 0 9,0 2-31,-1-1-39,0 2-61,1-1 36,-2 0-43,2 0 4,-2-1 2,1-1-5,-1-2 0,-1 0 0,2-1 5,0-2-8,0 0-123,0 0-521,1-1-249,0 0-544,1-1-1708,3-1-1718,0 0 4863,1-1 0,-4 0 0,0 0 0</inkml:trace>
</inkml:ink>
</file>

<file path=ppt/ink/ink5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57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2233 17752,'25'-23'45,"-3"4"-43,-11 14 1,0 1-3,-1-1 0,1 0 0,0-1 3,2 1 5,0-1 37,1 0-36,-1 0-9,2-1-9,-1 1-36,0 0 37,1-1 0,0 1 2,1 0-30,1-1 5,2 0 28,1 0 3,1-2 0,-1 1 3,2-1 30,-2 0-27,-1 1 30,0 0-2,-1 0-26,-1 1-5,-1-1-3,0 2-3,0-2-5,-2 2-34,0 0-3,-1 0 3,0 1 34,-1 1 2,0-1 1,0 1 5,0-1 11,2 1-6,0-2 1,2 1 2,1-1 26,1 0-31,1-1-3,0 0 0,-1-1-6,0 1 3,-1 2 1,-2-1-4,0 1 3,0 0 3,0-1 6,1 0-1,3-2 1,2-1 39,3-1-45,2 0 0,1-2 0,0 1-3,1-1 3,-3 1 0,0 0 0,-3 2 3,0 0 0,-2 0-6,-1 2 0,-2 1 0,0 0 3,-2 0 6,-1-1-6,0 1-37,0 1 35,1 0 2,1 1 0,1-2 36,3-1-36,1-1 3,3-2 30,3 0-30,1-2-3,3 0 34,1-2-34,2 0-3,0 0-3,-1 0-2,0 0 2,-2 1 1,-1 0-1,-2 2 3,-1 0-30,-1 1 30,-1-1 3,0 0-3,1 0 6,0 0-3,2 0 0,1 0 0,0 0 0,0 0 3,0 0 2,-1 0 4,0 0 30,-1 0-33,0 0-6,0 0 0,-1 1 0,0-1 2,0 1 7,0-1 24,0 0-27,0-1 0,0 0-4,-1-1 7,1 0-9,-2 1-3,1 0-5,-1 1-1,-2 0 1,-1 1-26,-1 1 31,-3 1 1,0 1 2,-3 1 0,-1 0 0,0 1 0,-1-1 0,1 1 0,1-1-6,0 0 6,3-1 6,-1 0-4,2-1 1,1 0-3,0-1 0,2-1 3,2-1-3,0 0 0,2-1-8,1 0-1,1-1 4,0 1-4,0 0 4,-2 2 2,-2 0-31,-1 2 31,-4 0 3,0 2 3,-3 0 6,0 0 30,0 0-39,0 0-9,1-1 1,2 0 2,1-1-27,2 0 24,2-1 1,1 0 2,0 0 4,0 0 2,0 0 0,-1 0 0,0 0 0,0 0 2,-2 1 4,0 0 5,-2 0-2,1 1-1,-2-2 0,2 2 20,-1-3-28,2 2-8,1-2 5,-1 1 0,2-1 3,-1 0 6,0 1 36,0 0-42,0-1-6,2 0 4,0-1-4,2-2 0,3-1 6,2-1 0,2-1 0,0-1 3,0 2-3,-1-1 0,-2 2 0,-4 0 9,-2 3-4,-5 0-2,-2 2-3,-3 2-36,-1 0 30,0 1 0,-1-1 1,2 1 2,0-1 0,1 1 0,1-1 3,-1 0-2,1 0-4,1-1-2,0 0-46,2 0 49,0-1-40,3 1 45,-2 0 0,1 1 3,-2 1 8,-3 1 31,-2 0-36,-2 2 38,-2-1-10,0 0-28,0-2-6,0 1 5,1-2 1,1 0-1,1 0 1,0 0 2,0 0 1,0-1-1,1 0 1,1 0-7,2-1-2,-1 1-30,3-1 21,0 0 4,2 0-29,0-1 28,2 0 6,0-1-8,0 1 0,0-1 5,0 1 3,-2 1 33,-1 1 12,-1 0-36,-3 0-1,-1 1 26,-4 0-26,0 1 0,-3 0 29,-1 1-37,-2 1 0,0 1-6,0 0-64,-1 0 37,-1 1-12,1 0 11,0 0 31,2-1-5,1 0 0,3-1 2,1-1 0,4 0 1,3-2-1,2 0-27,2-1-12,1 0 11,1 0 29,0 0-1,-1 2 6,-3-1-34,-3 3 34,-5-1 62,-3 3-9,-4-1-19,-1 2-29,-2 0-215,-2 1-316,-4 0-65,0 0-462,-5 0-181,2 1-607,-4 0-1706,0 2 13377,-2-1-7373,38-5 1,-22 3-1,29-4 1</inkml:trace>
</inkml:ink>
</file>

<file path=ppt/ink/ink5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39:58.9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96 17545,'-33'-35'-14,"6"7"14,25 27 0,1 1 0,-1-1-34,0 0-44,0 0 78,-1 0 2,1 0 43,0 1-42,0 0 361,1 0-319,-1-1-45,0 1-210,-2-2 140,0 1 70,-1-1-3,0 0 3,-1 0 45,0 0-12,1 1-27,0-1 30,1 0 6,0 0-5,0 0 128,0 0-8,2 0-54,0 1-985,2 1 882,0 3 121,2 0-68,2 5-50,2-1 5,2 1 37,1 0-11,1-1 10,0 0-41,1-1 50,0-1-19,1-1 2,1-1 6,2 0-33,0-2 69,1 0-44,1-1 11,1 0-12,-1 0-27,-1 0 5,-1-1 31,-3-1-39,-1 0 2,-3 0-5,0 0-33,-1 0-20,-1 1 44,0 0-44,0 0-6,-2 0 6,2 1 19,-2 0-10,2 0 2,0 0 36,1 0 6,0 0 0,1 0 0,0 0 6,-1 1 2,1 0 42,0 0-47,0 0 42,1-1-37,-1 0 37,2 0-3,-1 0-33,-1 0 35,0 0-2,-1 0-33,-2 0-4,-1 0-5,0 0-2,0 0-4,1-1-2,0 0 8,1-1-3,1 1-31,1-1 31,0 1 3,-1-1 6,0 1 2,-3-1 26,0 2 2,-3-1-83,1 1 41,-3 3 6,0-1 87,-3 4 25,-1 1-34,0 2-41,-3 4-32,1 0-2,-2 2 0,1-1-3,0 1-36,1 0 27,0-1-19,2 0 28,0 0 42,0 0-31,0 0 118,-1 0 17,1 1-76,-2-1-9,0 1-10,0 1 10,0-1-27,0 0 8,0-1 20,1-2-20,-1 1 11,1 0 6,-2 2 27,1 1 1,-3 2-87,2-1 0,-1-2-5,2-2 2,1-2 3,0-2 5,2-3-2,2-1 6,0-1-1,1-3 45,0 0-53,-1-1-540,1 0-23,-1 0-98,0-1-333,-2-1-2392,-3-1-2194,-2-2 5580,-8-4 0,10 5 0,-5-2 0</inkml:trace>
</inkml:ink>
</file>

<file path=ppt/ink/ink5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0:07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70 16887,'6'47'5,"-1"-6"37,-3-22-42,-1 1 0,1-2 9,0-1-4,0-1 1,-1-2 2,1-1 45,-2-1-47,1-3-3,-1-2 50,0-3-14,0-2 905,0-1-939,2-2 4,-1 0-4,2-2-5,-1 0-198,0-2 41,0-3 78,1-3 74,1-3-40,2-2 11,1-3-97,0-2 44,3-1 42,-1 0 3,2 0 6,0 1 30,1 2-72,0 0 33,0 2 9,0 2-9,-1 1 11,0 2-11,-2 3 37,-1 2-82,-4 3-22,0 1-30,-2 2-15,0 0 42,0 1 62,2 0 16,-1 0-33,1 0 9,0 0-1,1 0 54,-1 2-45,0 0 47,1 1 0,0 1 4,1 1-1,-1 1-3,1 0 6,-2 1 9,1 1 27,0 1 17,-1 1-44,-1 0 80,0 2-44,-1 0-42,-2 0 58,1 1-52,-1-2-1,0 0 1,0-2-4,1-1 43,-1-1-48,0-1-6,0-1-36,0-2 42,0-1 521,0-2-459,3 0-23,-2 0-39,2 0-9,-1-1-94,1-3 97,3-2-47,3-4-140,4-3 33,3-1 54,2-1 44,1 0 59,-1 2 1,-1 2 2,-3 1 2,-2 2-2,-2 0 3,0 1-3,-1 2 0,0-1-8,-1 0-71,0 1 15,-2 0-14,0 1 30,-2 1 48,-2 2-53,-1 0 142,-1 4 334,0 1-157,0 2-126,1 1-36,0 1 19,0 1-31,1 0-22,-1 0-28,-1 0-42,1 0-2,-1 1-7,2-1 6,-1-1-2,0 0-29,1-1 23,0 0 8,-1-2 3,2 1-33,-1-2 33,0 0 0,0-1 2,0-1 1,-1 1-3,2-1-490,-2-1-81,3 1-308,0-1-429,1 0-644,2-1-1800,3 0 3752,-1 0 0,-2 0 0,-3 0 0</inkml:trace>
</inkml:ink>
</file>

<file path=ppt/ink/ink5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0:16.64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16503,'46'30'8,"-6"-5"-8,-27-16-2,1 0 2,-1 1 44,1-1 1,-1 1 8,1 0 17,0 0-36,-1 0 2,0 0-30,0 0 0,0 0 38,-2-2-10,1 0-31,-2-1 2,2-1 40,-1 0-42,1 1 3,0 0 27,1 0-33,1 1 0,0 0 0,1 1-36,1 0 33,1 0-33,-1 1 30,1 1 0,-2-1-2,1 1 2,-2 0 6,0 0 6,0-1 2,0 1-8,0-1 0,0-1 0,-1-1 3,1 0 0,-2-2 3,1 0-4,0-1 4,-1 0-3,1 0 2,-1 0 1,1 0-3,-2 0-3,0-1-3,0 1 3,0 0-3,0 0 3,0 1 0,-1 0 3,0 0-3,1 0 3,1 0 2,0-1 4,1 1-4,1-1 40,0 1-11,0-1 30,1 0-58,-1-1 2,2-1-2,-2 1-6,1-1 0,-2 0 0,1-1 0,-1 2 78,0 0 43,0 0-32,0 0-47,0 2-42,0 0 3,0 0 5,0 0 37,0 0 8,0 0-53,1 0 0,0 0 6,0 0-3,1 0 2,-1-1-2,1 1 6,0 0-4,0 1 65,1 1 0,0 0-36,0 1-31,1 0-3,0 0 0,2 0 5,0 0 4,2 0 24,1 1 1,3-1-31,2 1 5,1-1 0,1 0-2,0 0-6,0-2 6,1-1 27,-2 0-33,1-1 6,1 0-1,-2-1 1,2 0-3,-1-1 0,1 0 2,0-1-5,0 0 3,0 0 5,1 0-2,0-1-6,0 1 0,1 0 0,0 0 0,1 0 0,-1 1 3,1-1 0,-1 0 39,0 0-40,1 0 1,-1 0-3,-1-1 3,-1 1-3,-1-1 3,0-1 2,-2 1 4,-1-1-6,-2 0-3,-1 1 0,-4 0-6,-2-1 3,-4 1 0,-4-1 3,-3 0 6,-3 1-163,-2-1 191,1 1 53,1-1-54,3 0-33,-1 0-529,-1 0 179,0 0-3,-2 0-1750,-1 0 437,-1-2-2459,0 0 13955,-2-4-7373,-9 10 1,7-4-1,-6 6 1</inkml:trace>
</inkml:ink>
</file>

<file path=ppt/ink/ink5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0:18.97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592 1 16637,'-30'3'168,"4"-1"-134,11 0-34,1-1 0,0 0 28,-1 1-28,1-1 0,-3 1-3,0 1 3,-1-1 3,0 0-3,2 0-3,1 0 3,2 0 0,2 0 0,0 0-28,1 0 28,0-1 11,2 0-2,-1 1 24,2-1 4,-1 0-4,3 0-27,0-1 30,0 1 18,0-1 10,1 0-30,-1 0 2,0 0-28,-2 0 1,1 0 27,-2 0-30,1-1 36,0 1-34,-1-1 29,3 0-32,-1 0 1,0 0-6,1 1-3,-1 0 3,0-1 0,0 0 0,-1 0-3,0 1-75,-1-1 69,-1 1-27,0-1-6,-2 1 42,-1 0-3,-1 0-33,-1 0-29,1 0 63,0 1-1,1 0 0,3 1-3,2 0-38,2-1 10,2 0 31,1-1 348,1 1 2,0-1-510,0 0-19,-1 1 23,2 0 159,2 3 246,0 3-81,1 2-131,0 4 2,0 0-33,-1 1-3,1-2 6,-1-2 30,0 0 6,0-2-39,-1 0 5,1 0 37,-1 0 14,1-1-48,-1 1 23,0 0-26,1-1 37,0 2-45,0-1 0,-1 0-6,1 2 6,0 1 9,0 3 24,1 1-24,0 2 61,0 1-37,0 0 4,0 1 22,-1 0-48,-1 0 39,1 1-13,-2 1 13,2 0-44,-2-1-1,0 0-5,0-2-3,1-1 1,0-3-7,-1-2 4,1-2-1,-1-2-28,1-2 34,-1-1 3,0-3 426,0-1 436,2-1-832,-2-2-33,2 1 0,-2-2-42,1 1-8,-1 0-28,3-2-130,0-2 108,2-3 38,2-2-16,1-2 10,2-2 35,2 0 22,1-2-31,3-2 39,1-2 3,2-1 8,1-2 45,-1 1-19,0-1 16,-3 1-44,-1 0 39,-2 2-42,-1 1-1,-2 2 40,-2 3-33,-1 2 36,-1 2-37,-2 3 28,-2 2-36,-1 3-42,-1 1-728,1 1 675,0 0 20,1 1 75,2-2 162,2 0-30,4-3-130,3-1 32,1-1 19,0-1 23,-2 2 2,-2 0 17,-4 2 17,-2 2-25,-1 0-20,-3 1 12,1 0-46,-1 0 1,1-1-34,1-1 0,0 0 0,1-2 11,-1 1 73,-1-1-5,1 2-4,-2 1-481,1 1 277,-4 1-25,1 0-44,-1 1-46,0 0-327,2-1-76,-2 2-67,0 2-384,-2 2-766,0 3-1225,-1 3-1276,0-1 14195,-3-1-7472,30-34 0,-20 20 0,23-25 0</inkml:trace>
</inkml:ink>
</file>

<file path=ppt/ink/ink5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30.0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3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15837,'40'4'95,"-6"1"-98,-24 3 3,0-1 0,-1 0-3,-1 0-25,0-1 28,0 0 37,2 0 19,15 9-12,-10-7-35,13 8-4,-19-12-10,1 0-40,-5-2-17,-2 1 99,0-2 131,5 6-123,-2-3-1056,9 9 521,-7-6-869,2 4 329,-7-7-2243,0 2 1164,-2-5 2109,-1 0 0,0-1 0</inkml:trace>
</inkml:ink>
</file>

<file path=ppt/ink/ink5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39.9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302 51 15817,'-13'-19'165,"0"3"-120,0 12 17,0 1-54,0 0-8,0 1 6,0 0 2,1 1-8,-1 1-48,0 0-16,0 0-6,-1 1-20,0 2 4,-1 3 52,1 3 34,-1 2 8,0 1-8,0 2-8,-1 0-62,4 1 8,0-1 9,4 0-11,2-1-6,4 0 17,1-1-1,1-1 49,0 0-6,4-3 8,1 0 3,2-3 64,1-1-19,-1-1 17,1-2 44,1 0 37,1-1-20,1-1-17,2-2-36,1-2-33,2-4 8,0-1-1,0-1-35,0-1-4,-1-1 57,-1 1-17,0 0-3,-2-1 11,0 2-8,-1-1 8,-3 2 17,-1 0 20,-2 3-12,-1 1-78,-3 2-3,1 2-854,-2 2 670,0 4 187,0 0 347,0 5-179,2-1-132,1 4-30,4 1-3,1 2-3,1-1 33,2-1-33,0-1 6,2-1 56,2-1-26,0 0-36,0-3-336,1-1-277,1-3-126,1 0-233,1-3-384,1 0-769,0-2-1792,0-3 3917,-3-1 0,-8 1 0,-3 2 0</inkml:trace>
</inkml:ink>
</file>

<file path=ppt/ink/ink5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0.6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300 334 15727,'-25'-14'-140,"1"4"140,7 13 62,-2 3 53,-2 2 0,-2 1-34,0 2-11,0 1-25,1 1-40,2 3-5,0 0-5,3 1-49,2 0 1,4 0-20,3-1 12,2-1 16,3-1 11,1-1-38,1-2 10,1-2 62,3 0 8,1-3-2,3-1-3,2-2 39,2-1 84,3-1 5,2-2-33,4-3-53,2-3 8,3-6 1,1-3-12,0-3 11,-1-1-17,0-2-27,-2-1 44,0-1-17,-3-1-36,-1-2-53,-1-3-143,-1-1 162,0-4-2,-3 1-51,0-2-14,-1 2 101,-2 1 54,0 4-12,-1 4 11,-2 4-8,-2 5-40,-1 3 48,-1 4-53,-3 3 0,0 2-8,-1 3-185,0 0 67,-3 7 126,-2 1 115,-5 9-43,-3 4-66,-4 5-6,-2 3-45,-2 3 9,-1 2-26,1 0-8,1 1 0,4 0 25,1-1 1,5-2-18,2 0 26,4-4 30,2 0 0,1-3 6,2-1-61,5-3-538,3-2-163,8-3-227,4-4-117,5-3-456,5-5-690,3-1 2252,-2-2 0,-12 0 0,-7 0 0</inkml:trace>
</inkml:ink>
</file>

<file path=ppt/ink/ink5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1.2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237 484 16002,'-38'11'64,"3"0"-11,18-6-22,0 1-31,-1 1-53,1 0-9,1 1-8,1 0 17,2 1-20,1 1-22,1 1-22,2 1 21,2 0 7,1-1 16,3 0 3,1 0 62,1 0-57,1 0 62,4-1-2,0-1-32,7-2 35,1-2-1,4-2-171,2-2-41,2 0 80,4-6-78,1-1 23,2-7-3263,1-2 3444,-1-5 9,1 0 34,-2-4-34,-1-2-31,-2-2-87,-1-4-106,-2-3-19,0-5-192,1-4-97,1-5-157,1-1 227,0-3 462,0 2 3485,-3 4-3214,-4 7 410,-4 7 41,-4 8-80,-2 7-60,-3 8-232,-2 5-288,0 3-62,-1 2 89,-4 7 205,-1 4-142,-6 10-54,-3 4-9,-3 4 9,-1 3-92,-2 1 47,0 2-50,0 0-3,0 2 115,1 1 8,1-1-112,0 1 23,3-2-4,0-1-30,2-3 0,2-2-5,1-2-48,3-3 50,2-1-50,2-4-1,2-2 10,1-5-29,2-1 3,3-3-429,4-3-125,6-2-93,5-3-367,7 0-277,4-3-322,4-4-377,2-3 100,0-4 1960,-5 0 0,-13 6 0,-8 2 0</inkml:trace>
</inkml:ink>
</file>

<file path=ppt/ink/ink5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1.5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38 0 16212,'-7'57'336,"0"-8"-291,1-37-45,1 1-12,0-1-21,2 0-12,0-1-17,2-2 9,0-2 20,1-1-65,1-2-726,4-1-212,3-2-451,6 0-627,5-4-2100,4-3 4214,-1-2 0,-8 1 0,-5 3 0</inkml:trace>
</inkml:ink>
</file>

<file path=ppt/ink/ink5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1.8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297 1 15792,'-36'39'67,"0"0"0,-27 31-67,38-41-36,1 3-9,1-1 39,2 1-2,1-1-37,4-2-16,2-2 7,5-3 46,3-3-28,3-2-79,2-4-367,1-3 9,0-3-3,2-4-162,1-1-57,3-3-39,1-1 6,1-1 64,1-5-72,0-3-76,-3-4-319,-2-4-37,-2-2 1168,-3-1 0,0 8 0,0 2 0</inkml:trace>
</inkml:ink>
</file>

<file path=ppt/ink/ink5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2.1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 11 9866,'-17'-11'3641,"20"55"-3571,11-26 230,32 43-121,8-52-90,2-2-19,3-5 12,-19-3-38,-2-2 29,-3-2-20,-3-3-8,-3 0 45,-3-1 36,-4 0 123,-3 0 81,-5 3-27,-4 0-135,-3 2-9,-2 1-24,-3 1-4,-1 1-131,-2 6 160,-1 1 78,-2 5-123,-1 1 78,-3 2 0,0 2 17,0 0 0,-1 0-70,1 1-78,1-1-54,1 0-8,1-1-5,1-1-4,0-1-36,2-1 43,0-2-40,1-2-12,1-1 21,0-2 22,0-1-110,0-1-486,3-2-37,2 0-146,6-1-389,4-2-608,4-4-1310,4-3 3097,-1-3 0,-9 5 0,-4 2 0</inkml:trace>
</inkml:ink>
</file>

<file path=ppt/ink/ink5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2.8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66 56 16198,'-25'52'439,"4"-7"-433,14-33-6,2-1-34,1-1-2,2 0 28,1-2-62,0 0 61,1-1 9,2 0 0,3-1 34,2-2-23,5 0 39,2 0-5,1-2 8,3 0-53,-1-2-28,2-1 28,-2-3 9,-1-2 52,-1-3 9,-2-1-16,-1-1-24,-1-2-30,-1-1 0,-1-2 3,-2 0 3,-2-1-1,-1-1-5,0 0-120,-2 0 8,0-1 112,0 3 8,-2 2 79,1 4-8,0 3-79,-1 3-26,0 2-1077,0 2 1103,0 4 70,0 1-31,0 4-39,0 1-81,0 0 81,2 1 0,2-1 45,3-1 45,5-1-4,2 0 12,5-3-16,3 0-29,6-2-20,4-1 12,5-2-39,1 0 55,0 0-7,-2-3 7,-5-1 9,-3-2 28,-6-2-11,-5 0-25,-4-1-54,-4 0 90,-1-1-3,-4 0-25,0 1 39,-3 2-55,-1 0-1,0 2-11,0 1-37,0 1 1,-1 2-3,-1 0-3,0 1-9,-1 0-192,-1 0 16,-3 2 185,-3 2 87,-3 2-56,0 2-31,-2 1-42,4 1-40,0 0 32,2 1 14,2 0-9,1 0-6,1 0 15,2 0-9,1 0 42,1 0-39,1 0 31,0-1-22,2 0 27,2-2-2,4-1-586,4-2-106,2-2-258,3-2-358,1-1-387,3-2-601,1-3 2304,-3-2 0,-7 2 0,-4 1 0</inkml:trace>
</inkml:ink>
</file>

<file path=ppt/ink/ink5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3.1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82 25 16094,'-45'-7'-2189,"9"1"309,36 5-2233,0-1 4113,0-2 0,0 3 0,0-3 0</inkml:trace>
</inkml:ink>
</file>

<file path=ppt/ink/ink5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4.6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94 66 13106,'-27'76'586,"2"-12"-541,14-45 260,2-4-17,2-1-153,1-4-135,3-2 0,0-3 81,2-3 2276,0-1-2357,1-7-50,0-1 50,1-6 0,2-1-28,0-1-84,3-3 22,1 0-41,3-2 61,3 0-45,3-1 9,4 1 16,3 1 3,2 1 14,2 2 20,1 2 53,0 2-8,-3 2-37,-2 3-8,-5 2-9,-4 1-8,-5 2-19,-3 1-18,-2 1-16,-3 0-101,0 0 532,-1 6-92,0 1-23,-3 6-42,-2 2-45,-3 2-27,-3 3-43,-2 0-36,-1 0-3,1-1-41,2-2 10,2-4-11,2-1-61,3-4-1,2-1 37,2-3 17,0-2 42,0-1 11,4-1 333,3-2-165,7-3-159,5-4 61,4-4-37,5-4 12,2-2-45,2-1-6,0-1-80,0 2-4,-2 1 28,-3 4 34,-6 3 28,-5 4 0,-8 5-81,-3 0-123,-4 2-71,-1 0 275,0 4 82,0 1 111,0 6-67,0 2-65,-1 4-16,-1 0 17,-2 1-31,-1 0-29,1-3-4,0 0-26,1-1-54,2-1 82,0-2 9,1 0 52,3-1-61,1-1-11,3 0 11,5-1-798,4 0-50,6-2-205,5-1-303,5-2 29,4-2-322,3-2-93,1-2 382,0-3 1360,-2-3 0,-17 3 0,-5 2 0</inkml:trace>
</inkml:ink>
</file>

<file path=ppt/ink/ink5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5.6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290 89 14607,'-9'-39'2296,"-2"10"-2100,-3 15-11,0 9-90,0 4-25,-4 0-36,-3 1-34,-3 4-62,-1 3-33,-1 5-3,1 4 11,3 1-11,2 1-8,3 0 19,4 0 6,4-1 19,4-1-8,3-2 9,1 0 58,3-2-31,4-1 34,3-2 0,4-2 9,4-3 8,1-2-17,3-1-79,3-5-2,3-3 31,0-4 22,3-4 28,-3 0 70,0-1 0,-5 0 2,-3 2-18,-4 2-4,-5 2 23,-4 4-3,-2 2-28,-2 2-963,-1 1 921,-2 5 33,1 0 82,-1 3-115,1 0-53,0 1 53,1 0 11,3-1 51,2-1-29,4-1 57,5-1-12,5 0-16,5-3-9,5 0-8,6-1-42,3-2 41,1-2-41,-2-3 34,-3-1-37,-4 0-149,-4-1 43,-4 2 44,-5 0 17,-2 1-25,-5 2-19,-3 2-6,-3 1-31,-3 0-104,-1 1 230,-1 2 143,0 3-48,0 3-22,0 5-12,0 3-7,-1 1 24,-2 3 37,-2 1 72,-3 2 121,-2 1-246,1 2-28,0 0 80,-1 1 1,0 1-62,-1-1-53,0 0 9,0-1 36,0-2-17,1-1-20,1-3-8,1-2 3,0-3 36,2-3-39,2-2-45,0-4 40,2 0-1,0-3-2,1 0 1189,1-2-940,0-5-241,0-1-34,0-7 34,0-2-2,0-5-43,0-3 39,0-4-27,1-4 33,1-2 0,2-5 0,1-3-62,1-1 59,1-1 0,2 1-3562,1 1 3332,2 5 110,1 5 11,0 6-19,0 7-51,-1 4-48,-1 6 54,0 4 3461,1 2-3352,1 1 64,2 3-2,3 1-1,1 5 3,1 1 3,1 1 0,0 1-8,-2 0 5,0 1 0,-2-2 0,-4 1-2,-2-2 5,-3 0 39,-3-2-36,-1 1 50,-3-1 51,0-1 2,-1 0 73,0 0 40,0 0 24,0-1-36,-3 0-22,-3 0-31,-3 0-31,-3-1-11,-3 0-25,-4-1-20,-4-2 12,-1 0-18,-3-2-52,2-1 24,-1-2-33,4-2-78,1 0-395,6-1-84,2 0-250,6 1-545,3-1-1580,3-1-2145,6-1 5077,1-1 0,-1 4 0,0 1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3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0 220 15663,'7'-21'-311,"0"2"205,-1 12 53,2-1 8,1 1-20,3-2 12,2 0 50,2 0 3,2-1 65,2-1 64,26-18-85,-23 13 63,21-17-107,-35 22-87,0-1-31,-7 7-856,-1 2 201,-3 3-2722,-8 6 516,0 0 2979,-6 6 0,9-6 0,2-2 0</inkml:trace>
</inkml:ink>
</file>

<file path=ppt/ink/ink5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6.2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310 127 16027,'1'-38'739,"-1"6"-616,-2 24-8,1 1-45,0-1-14,1 1 6,0 1-1,0 0 18,0 1 41,0 1-5,-1 1 33,0 1 18,0 2-150,-2 0-16,1 2-156,-4 3 156,-3 7 86,-8 7-49,-5 7-32,-6 7-5,-2 3-2,-2 2-35,3-2 29,3 0 5,4-2-39,3-1 6,3-2 36,2-2-34,4-4-11,1-3-33,3-4-34,3-2-513,2-4-80,1-2-228,1-3-354,2-2-268,1-2-433,3-2-1226,2 0 3214,0-1 0,-4 0 0,-2 0 0</inkml:trace>
</inkml:ink>
</file>

<file path=ppt/ink/ink5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6.5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9805,'0'0'0</inkml:trace>
</inkml:ink>
</file>

<file path=ppt/ink/ink5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7.14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267 1 16408,'-31'39'117,"2"-2"-111,9-11 2,0 1-2,-2 2-3,1 0-3,0 0-3,0-1-67,3-1 67,3-2 3,2-3-5,2-2-57,2-4-16,3-2 33,1-4 39,3-2-2,0-3-26,2-2-2592,0-2 1525,6-5-607,0-1-1397,6-5 3105,-2 2 0,-3 2 0,-3 3 0</inkml:trace>
</inkml:ink>
</file>

<file path=ppt/ink/ink5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7.39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46 0 15167,'-45'17'2457,"46"-12"1,3-11-1,30-4 1</inkml:trace>
</inkml:ink>
</file>

<file path=ppt/ink/ink5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2:48.35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 1 15055,'-6'37'-224,"2"-6"188,4-23 19,0-1 17,1-1 0,2-1 62,2-1-17,4-2 64,0-1-39,2-1 64,0 0 9,1-2 0,-1-2-20,-1-4-8,-2-1 8,-2-1-17,-1 1 82,-2 0-28,-1 1-74,-2 0 4,0 2-40,0 1-44,0 2-6,0 1-770,0 1-218,-2 1-334,-2 0-1417,-2 0-1284,-1 0 4023,-5 2 0,7-1 0,-2 1 0</inkml:trace>
</inkml:ink>
</file>

<file path=ppt/ink/ink5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17.41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483 38 15909,'9'-21'723,"-2"5"-452,-8 15 49,-1 1-49,1 0-148,-2 0-123,1 0-33,0 0-9,-3 2-65,-1 1 29,-4 5 33,-4 2 12,-2 3-21,-3 2-16,0 3 28,1 2-5,2 0 47,-1 3 0,-1 0 0,1 2 0,-2 1 5,0 3 166,-3 1-50,0 2-51,-2 1-68,1 0 43,-1-1-42,2 1 5,0-3 34,2-1-30,1-1-12,2-3 0,2-1-9,1-3-33,3-3-3,3-2-13,2-4 13,3-3 8,1-4 32,1-2 363,1-1 6,0-2-358,2-2 27,-1 1-33,0-2 0,0 2-257,-1 1 153,2-1-27,1 0 125,3-2-39,2 0-50,3-2 33,2 0 57,1 0 5,0 0 0,-1 1 0,-2 0-3,0 2 0,-3-1-42,0 2 43,-2 0-32,0 0-2,-2 1-15,0 0-10,-1 0 61,1 0 2,0 0 1,1 0 3,1 0-6,2 0 0,1 0-6,0 0-30,0 0 27,2 1-2,0 0 3,3 2-1,0 0 4,3 1 5,-1 0 3,0 0 2,0 0 1,-1-1-6,-1 0 36,-2-1-27,0-1 41,-2 0 3,0-1-8,-2 0 25,0 0-70,-1 0-344,-2 0 114,-1-2-61,-1-1-17,-2 0-151,0-3-227,-1 1-499,0-3-549,0 1-1166,-4-2 2900,0 2 0,0 2 0,1 2 0</inkml:trace>
</inkml:ink>
</file>

<file path=ppt/ink/ink5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17.98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1 302 14862,'51'19'196,"-5"-4"-134,-23-16-17,3-2-45,3-4-93,2-4-22,0-2 51,0-3 64,-2-1 53,-3-1-8,-5-1 42,-3 0 22,-5 0-3,-3 0-52,-4 1-10,-3-1 35,-1 1-34,-2 0-1,-1 0 18,-2 2-17,-2 1-37,-3 2 73,0 2-27,0 2-21,-1 2 102,0 2-46,-1 2-64,-1 1 12,0 1-29,-1 0 45,-1 1-8,-1 1 34,0 4 7,-2 3-4,0 7-4,-2 4 0,-1 3 12,0 5-87,0 0-3,2 3-37,2-1-16,4 0-8,3-1-26,2-1 25,4-2 59,1-1-2,1-2-4,4-2-44,3-1 42,7-4-493,6-2-412,5-5-366,8-4-709,8-2-2016,7-9 4007,-1-1 0,-17 0 0,-10 2 0</inkml:trace>
</inkml:ink>
</file>

<file path=ppt/ink/ink5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18.38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548 1 16772,'-33'45'159,"0"0"1,2-2 0,3-4-102,-3 7-2133,-1 2 2106,-1 4-31,1 0-3,-1 1 0,1-2 342,2-1-342,2-3-2,2-3-40,3-2-5,3-3 451,3-3-407,2-3 1,4-4 5,3-5 0,2-5 1074,2-6-1357,1-4 393,1-3-261,0-4 19,1-1-16,-1-1-410,-1-3 32,0-3 72,-3-5 6,0-6-316,0-3-149,2-5-384,1-4-439,2-5-1288,2-4 3024,2 1 0,-1 14 0,0 8 0</inkml:trace>
</inkml:ink>
</file>

<file path=ppt/ink/ink5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18.56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14173,'67'41'395,"5"-7"-322,-24-24-3,7-4 3,-10-4-73,2-2-294,0-1-470,0-2-184,-3-2-169,-4-4-381,-5-1-655,-6-1 2153,-7-1 0,-10 5 0,-6 3 0</inkml:trace>
</inkml:ink>
</file>

<file path=ppt/ink/ink5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18.94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147 0 17183,'-18'63'17,"0"-6"-17,-1-24-3,2 1-50,-1 1 48,3-2-40,1 0 42,4-2-61,2-3 2,3-3 59,2-3-58,2-4-404,1-4-109,0-4-112,0-3-45,0-3 138,0-3-38,0 0-248,0-9-73,0 0 179,2-10-36,0 0 50,0-3-106,0-2-513,0-1 1378,-2-1 0,0 10 0,0 4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4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 13740,'48'-7'-8006,"-7"0"17836,-21 3-7969,-62 12 1,38-7 0,-49 9-1</inkml:trace>
</inkml:ink>
</file>

<file path=ppt/ink/ink5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19.09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9281,'39'16'5030,"-11"-7"-4932,19 5-2689,2-10-161,-8-2 2752,3-2 0,-32 0 0,-4 0 0</inkml:trace>
</inkml:ink>
</file>

<file path=ppt/ink/ink5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0.34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259 49 14873,'19'-25'969,"-5"4"-966,-18 20-3,-3 0-25,-2 1-65,-2 0 12,-1 0 33,-2 0 45,0 1 34,0 2-29,-1 1-5,2 2-45,-1 1 40,0 2 5,0 0 5,-1 1 40,0 1 25,-1 1 0,1 0-25,0-1-42,1 1-3,1-1-70,1 0 0,3 0-20,3 0 37,2 1-9,2-1 51,2 1-22,1-1-4,2 0 6,4-1 29,2 0 4,2-3 29,0-2-28,0-2 84,0-2-17,0 0 73,1-1-20,-2-1-34,1-2-27,0-3-17,1-3-40,1-2-2,2-3 0,1-1-3,1-3 36,1 0-33,0-1 6,-1 1 52,-2 2 1,-2 3 44,-4 2 9,-4 4-28,-2 3-34,-2 1-789,-1 2 736,0 8 114,0-1-60,0 7-54,0-2 8,2 2-8,1-1 6,2 0-6,1-1 0,3 0-3,0-1-361,4 0-241,1-1-218,3-2-267,2-1-461,3-2-1221,2-2 2772,-1-1 0,-9-1 0,-5 0 0</inkml:trace>
</inkml:ink>
</file>

<file path=ppt/ink/ink5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1.59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304 466 17032,'-17'-43'336,"2"8"-266,8 30-17,-1 1-36,-2 2-17,0 0-112,-3 1-19,-2 0-1,-4 6 42,-3 2 18,-4 8 2,0 1 8,1 3-8,2 0-17,3 1-19,4 0 19,4-2 42,3-1-8,3-2-34,3-2 42,2-2 1,0-2-10,1-2 21,1-2 33,1-1 0,2-1 42,4-2 64,2-1 62,5-2-45,5-3-53,4-6-58,6-6 30,1-3-37,2-3 1,0-2 47,-1-2-8,-3 1-12,-1-1-33,-2 0-39,-2-1-101,-1 0-11,-2 0-62,-2-1-5,-1 0 30,-1 1 73,-2 1 65,-2 2 50,-2 4 160,-3 5 61,-3 5-36,-2 6-51,-2 2-266,-1 3-24,2 0 4,0 0 38,0 0 32,1-1 82,-1 0 188,1 0-188,0 1-28,0-1 20,0 1-37,-3 0-148,1 0 187,1 0 6,0 0 53,1 0 194,1-1-88,2-1-106,3-2 26,0 0-34,3-2-9,1 0-30,1-3 38,1 0-35,-1 0 33,1-1-39,-2 1-3,0 0 0,-3 2 0,-1 0 5,-4 2 29,0 1-31,-2 2 5,-2 1 653,0 1-796,-5 3 127,-1 1 8,-7 7 8,-2 2-8,-3 5-42,-4 4 42,-1 2 62,-2 2-59,0 2 0,-1 2-1,1 0-2,0 0-36,2-2-6,3-2 34,1-2-46,4-1-7,2-3 24,3 0 35,1-2-32,4-1 31,1-1-50,2-2 0,1-1 53,0-2-3,0-1-3,1-2 6,1-1 3,0 0-3,1-1-28,0-1 28,0-1 0,-1 0 0,0-2 0,0 0-3,1-2 3,-1 1 3,0-1 31,2 1 11,-1-1-12,2 0 4,0 1 7,3-1-38,0 0-6,1 0-8,2 1-1,0 0 4,2 0 5,0 1-9,2-1-554,0 1-173,1-1-325,1-1-679,1 1-1886,1-1 3626,-1 0 0,-7 0 0,-4 0 0</inkml:trace>
</inkml:ink>
</file>

<file path=ppt/ink/ink5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2.29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318 397 15092,'-9'-35'745,"0"7"-807,3 28-98,-2 0 76,-3 0 84,-3 0 42,-3 3 23,0 0 75,-1 1 28,0 1-62,1 0-69,-1 0-29,1 1 0,-1 1-5,1 1-3,0 0-5,1 0-57,1 0 26,1 0-34,3 1-9,1-1 15,3 1 55,1 1 1,1 0-62,3 0 34,1 1-4,1 0 40,0-1 0,1 1 12,3-2-4,3-1-2,4-2 2,2-2 0,1-2 29,2-2-37,2 0-168,3-3 17,2-3-90,2-7 45,2-3 78,2-4-8,2-4-17,2-3-151,1-4-83,0-3-136,3-2-3,-1-3 63,-1-1-208,-2-2 588,-4 2 73,-4 1 3,-5 4 81,-5 6 131,-4 4 393,-3 8 70,-5 5-121,-1 5-226,-2 4 405,0 2-736,-4 7 277,-1 1-81,-5 9-81,-3 2-34,-3 5 9,-2 4-3,-2 2-23,0 3 23,-2 0-51,1 1-36,1 0-61,0-1 61,3-1-73,2-3 70,3-1-30,2-3 33,3-3-9,1-2-36,3-3 1,2-2-26,0-3 5,1-1 57,0-4-135,3-1-563,3-3 9,3 0-71,6-2-136,2 0-622,3-4-762,3-1 2288,-1-3 0,-9 4 0,-5 1 0</inkml:trace>
</inkml:ink>
</file>

<file path=ppt/ink/ink5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2.55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16243,'15'39'-48,"-1"-7"45,-13-26-103,3 0-675,0 0-76,3-1-106,-1-1-276,3-1-942,0-1-1792,1-1 13803,0 0-7373,-35-24 1,21 18-1,-28-18 1</inkml:trace>
</inkml:ink>
</file>

<file path=ppt/ink/ink5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2.85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165 1 15484,'-28'86'381,"2"-13"-177,14-50-47,0 1-84,0 0-73,0 1-3,0 1-8,1-1-23,0-1 28,2 1-36,1-3 40,3 0-40,1-2-3,2-2-42,1-2-445,1-3-129,3-4-145,2-1-186,5-4-321,1-2-216,2-1-330,0-3 1859,-1-3 0,-6 2 0,-1-2 0</inkml:trace>
</inkml:ink>
</file>

<file path=ppt/ink/ink5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3.26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9141,'2'8'2993,"-1"-2"-2811,-1-6-11,0 0-106,63 42-595,-33-30 539,51 32 35,-51-41-44,-1-1 144,-1-1-71,-4-1-73,-2 0 53,-3 0 3,-3 0-2,-2-1 379,-1-2-431,0-1-2,-1-1 0,1 0 6,0 0 2,0-1 1,-2 1 44,-1-1 410,-3 2 192,-3 2-8,-2 1 39,-1 1-686,-3 2 36,0 3 185,-3 4-114,-1 2-1,-1 1 20,0 2-73,1-1 9,-1 1-1,2 0-55,-1 0 28,1 0-29,-1 0-5,2 1 0,0-1-8,1 1-1,2-1-24,0 1 24,1-2-44,2-1 45,2-1 8,3-3-42,2-1-563,1-3-126,2-1-128,1-2-307,5-1-721,2-4-1772,5-3 3659,-1-2 0,-9 2 0,-5 3 0</inkml:trace>
</inkml:ink>
</file>

<file path=ppt/ink/ink5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3.93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69 36 16416,'-28'45'182,"5"-7"-173,17-25-9,2 0-6,0-1-2,2 0-82,1-1 37,0-1 50,1 0-5,0-2-32,1-1 40,2-1 3,3-2 67,1 0-67,3-2-6,1-2-140,2 1-33,1-1 106,1-2 70,2-3 6,-2-3 55,0-2-16,-2-3 8,-1-1 9,-2-1-29,-2-2 12,-1 0 17,-2-1-54,-1 0-8,0 1 0,-1 0-8,0 2 8,-1 1 3,1 3 2,-1 2 34,-1 3-39,0 2-89,-1 3-1188,0 0 1207,0 5 70,0 0 0,2 5 62,1 0-60,3 1 4,3 0 75,3 0 17,3-2-36,2 0 11,6-3-40,2 1 12,6-2-3,3-1-39,3-2 39,0 0-42,-2-1-221,-5 0 167,-6-1 54,-7 0 196,-5-2-19,-4-2-54,-2 0-33,-2-1 24,-2-1-16,0 0 34,-2 2-54,0-1-24,0 3-18,0 0-33,0 2-3,-1 1-3,0 0-59,-2 0-44,-1 0-79,-1 1 185,-3 2 0,-2 4 6,-1 1-6,-1 2-37,0 2-24,2 0-18,1 0 15,2-1 11,2 0-34,1 0 79,2-2-46,1 1 46,1-3-653,0 0-414,2-3-334,2-1-643,3-2-1664,2-2 3716,0-2 0,-4 2 0,-2-2 0</inkml:trace>
</inkml:ink>
</file>

<file path=ppt/ink/ink5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4.17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62 52 7375,'-34'-29'0,"6"6"0</inkml:trace>
</inkml:ink>
</file>

<file path=ppt/ink/ink5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4.52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11348,'0'0'0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4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12574,'12'12'2280,"-2"-2"-1561,-10-10 1197,0 0-1804,1-2-34,-1 1-1190,1-1 149,2 2 412,2 0-85,6 0-697,3 0-1644,6 0 2977,-42 0 0,25 0 0,-37 0 0</inkml:trace>
</inkml:ink>
</file>

<file path=ppt/ink/ink5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5.7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256 1 17189,'-34'9'-48,"2"2"48,9 2-44,-2 2-1,1 4-36,0 2 11,3 1 0,3 1 28,2-1 33,4 1-52,1-2-9,4-2-3,2-1 20,2-3-9,2-2 9,1-2 50,3-1-33,2-2 36,4-1 33,2-2-33,4 0-274,2-1-205,4-3-73,4 0-181,5-1-230,4-3-169,4-2-184,3-4-185,2-1 224,0-1 409,-2-2 219,-4 1 120,-5 0 134,-5 3 395,-5 1 0,-11 4 0,-4 1 0</inkml:trace>
</inkml:ink>
</file>

<file path=ppt/ink/ink5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6.22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209 48 7985,'17'-5'7924,"-8"9"-7554,0-22 2,-13 14-276,1 1-10,-5-2-32,2 3-54,-1-1 2,0 1 1,-1 0 42,0 0-11,1 0 47,0 1 17,2-1-98,-1 2-34,2-1-111,-3 1 139,-2 0 6,-3 2-3,-3 2-39,-1 3-3,-1 2-33,1 1-45,1 2 61,1 0-27,3 0 19,1 1 16,2-1-7,2-1-18,2-1-10,2-1 55,1-1-27,0-2 24,1-1 4,0-1 33,3-1 53,2 0 45,5-2 8,3 0-36,4-1-17,2-1-53,3-2-28,1-2-25,0-3-45,0-2 20,-2 0-12,0-1 82,-3 0 5,0 0-5,-3 1-29,-1 1 37,-4 3 0,-2 2 81,-4 2-47,-2 1-521,-2 1 495,-1 6 135,1-2-143,-1 6-6,1-1-30,0 0 33,0-1 0,1 2 3,3-1 0,3 1 3,4-1 6,2 0 52,4 0-61,1-2-409,4-1-383,1-1-424,2-2-385,1-2-1180,2 0 2781,-3-1 0,-9 0 0,-6 0 0</inkml:trace>
</inkml:ink>
</file>

<file path=ppt/ink/ink5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6.55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275 0 15249,'-32'49'53,"0"-1"0,2-3 0,5-5-50,7-8 3,-1 1 2,1 0-8,0-1 0,1-1-8,1-2-26,2-1-22,2-2 14,2-3 34,3-3 2,3-3-56,2-4-52,1-3-754,1-2 31,2-4 49,2-1 26,3-3-145,3 0-358,3-5-158,0-2-329,0-6 1752,-2-3 0,-5 7 0,-2 2 0</inkml:trace>
</inkml:ink>
</file>

<file path=ppt/ink/ink5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6.98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 19 8088,'-1'-10'4206,"0"2"-4198,7 52-5,8-24 59,3 31 27,8-39-77,-3-5 94,5-2-95,3-1 79,2-1-87,1-2-3,0-1-26,-2 0 26,-3 0 12,-3 0-10,-4 0-2,-3 0 0,-2-1-5,-3 0 5,-1-1 45,-1 1 36,-2 0-28,0 0 73,-3 0 182,-1 0 152,-2 0 3065,-2 1-3659,-7 3 134,0 2 0,-6 5 0,1 2-6,-1 1-78,1 1 25,1 1-39,1 0 20,4 0 16,1 0 26,3-1 27,0 1-24,3-1-20,4-1-1,3-1-483,6-1-211,4-3-263,6-1-266,4-4-372,5-1-1137,5-2 2786,-3-2 0,-14 2 0,-8-2 0</inkml:trace>
</inkml:ink>
</file>

<file path=ppt/ink/ink5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7.52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264 14 16901,'-23'-7'207,"3"1"-238,7 8-31,0 3-8,0 4 17,-1 2-17,0 1-25,2 2-11,2 0 27,2 1 9,3 0 17,2-2-9,2 1 60,1-1-52,0-1 52,4-3-71,1 0-395,5-3 23,1-1 17,1-1 52,0-2-2,2-2 48,0 1 148,-1-2 3,1-2-21,-1-1 30,1-3 69,-2 1 31,-1-1 59,-1 2-87,-3 1-3,-1 1 31,-3 1 33,-1 2-47,-1 0 84,-1 3 381,0 2-20,-1 6-235,-2 4-80,-1 3 189,-2 3-36,0 3-118,-1 0 79,0 0-23,-1 1-39,0-1 53,-1-1-70,0-1-44,0 0 33,-1-3 19,1-2 82,1-2 159,1-4 9,0-2 22,0-4-58,0-2-102,-2-2-66,-1 0-74,-2-2-27,-3-2-31,-1-2 33,-2-5-33,-1-1 0,0-2-3,2 1-62,3-1-36,4 1-123,3 0-247,4 1-170,2 0-140,2 0-211,6-1-297,6-1-794,10 0-1465,6-3 3545,2 2 0,-12 4 0,-6 4 0</inkml:trace>
</inkml:ink>
</file>

<file path=ppt/ink/ink5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8.897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70 94 16481,'-27'18'-283,"5"1"204,15-7 68,1 2-84,2 0 50,2 0 0,1-1 9,1-1-23,1-1 59,3-1 37,2-2 7,4-1-10,2-2 19,1-2-33,0-2-20,2 0-11,-1-4-43,0-1 49,0-5 5,-2-1 0,0-1 81,-3-1-36,-1-1-3,-1 0-42,-3 1-59,0-1-36,-3-1-3,0 1-107,-1 0 63,0 0 142,0 2 28,0 1 33,-2 3 1,0 1-59,0 2 5,-2 2 45,1 1-16,0 1-29,1 0 62,1 0-1585,0 0 1678,7 1-4,1 1-114,7 2 42,-1 0-87,3 0 0,1 0 3,1 0 30,2 0-33,1 0-207,2-1 84,3 0 117,2-1 6,0-1-154,0-1 101,-2 0 53,-6 0 104,-6 0 66,-6 0-170,-4 0-53,-2 0-512,-1 0 556,0 0 368,-1 3-163,1-1-62,-1 3 404,-2 0-130,0 1-265,-3 3-28,-1 1 28,-1 1-56,-1 0-51,1 0-33,0-1-3,1-1 3,1-1 5,1-2 62,0-1-62,2-1-8,0-2 34,1-1 767,1 0-863,1-6-103,1-1-11,3-5 52,3-2-212,3-1-53,2-3-126,3-2-76,2 0 9,3 0 224,0 2 220,-1 2 77,-2 5-12,-3 3-9,-1 3-8,-2 2 26,-1 2-26,0 0 82,0 0-37,-2 2 42,2 2-5,-2 1 5,2 1 3,-1 0 48,4 0 33,0-1-45,3 0 43,1-1-23,0 0-2,0-2 35,-1-1-24,1 0-4,0-1-55,1 0 42,1 0-4,0-1-44,-1-2 6,-2-1 112,-4 0 240,-2 1 0,-5 0 71,-3 2-197,-2 0 1213,-1 1-1596,-3 2 151,1 0 36,-4 4 104,0 0-140,-1 3-34,-1 0 34,0 1 0,2-1 0,0 0-72,2-1 30,2 0-12,1-1 52,1 0-35,0 1 37,3-2 34,1 1 27,6-2 35,2 0-26,5-2 19,1-1-10,3-1-79,1-1-17,2-3-134,0-1 81,1-3 67,0-3-59,1 0-53,-1-1-33,0-1 148,-3 0 25,-4 0 28,-2-1 1,-4 0 24,-3 0-16,-3 0 27,-1 1-36,-2 0-2,-1 1 10,0 1 21,-2 2-32,0 1 12,0 3 10,0 1 26,0 2 278,0 0-290,-3 1-32,2 0-21,-3 0-33,0 1 0,-3 3 3,-4 4 75,-3 3-41,-4 4-37,0 2-79,0 2 35,3 1-26,2 0 19,2 0 15,4-3-6,1 0 5,4-2 4,1-2-65,1-1-527,3-2-187,4-1-291,6-2-533,4-3-1446,3-2-1300,0-1 4382,5-3 0,-14 2 0,1-2 0</inkml:trace>
</inkml:ink>
</file>

<file path=ppt/ink/ink5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9.2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146 1 15655,'-36'72'-6,"7"-10"-25,23-41 31,1 0 42,1 1-42,1-1-8,2 1 8,1-1 3,0-1-3,0-1 8,0-3 82,-1-2-37,0-1 17,-1-4-70,1-2-356,-1-3-240,-1-1-12,-1-2-834,-2-2-628,-1-4-1225,-4-4 3295,0-3 0,4 4 0,2 3 0</inkml:trace>
</inkml:ink>
</file>

<file path=ppt/ink/ink5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29.42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91 45 15918,'-41'-24'-3781,"7"4"-86,29 20 3867,0 0 0,2 0 0,0 0 0</inkml:trace>
</inkml:ink>
</file>

<file path=ppt/ink/ink5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2.49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310 118 14199,'-25'-7'170,"4"1"-18,18 6 72,1 0-37,-1-1-55,0 1-129,-2 0 83,-3 0 164,-3 1 24,-4 1-53,-2 2-33,-3 3-48,-1 2-42,-1 2-65,0 2-33,0 2-53,0 0-28,4 1 11,2 0 17,4-1 0,3 0-17,3-2 0,2 1 16,2-3 18,1-1-26,1-1 57,0-1-32,2 0 4,2-2 33,2-1 81,2-2-45,1 1-27,2-3 97,1 0-27,1-1-7,2 0-63,2 0 33,2-3-6,2-1-30,3-3 2,1-2-2,1-1 47,0 0-17,-2-2 9,-2 1 8,-4-1 9,-1 0-20,-3 1 0,-1-1-39,-2 1 39,0 0-34,-2 0 37,-2 3 25,-1 0 0,-2 3 25,-2 0 3,0 2-53,-1 2-1361,-1 0 1316,0 5 90,0 0 103,-1 6-140,1-1-17,1 2-33,1 0 0,2 1 0,2-2 5,2 0 37,1 0-39,2-2 30,2-1 42,4-1-24,1-2 24,4-2-50,1-1-28,3-1-151,-1-2 100,1-3 40,0-3 11,-2-3 6,-1-1 39,-2-2-9,-2 1 26,-3-2 16,-1 2-8,-4-2-17,0 1-50,-3 1 33,-1 0 43,-2 4 36,-1 1 25,-2 3-82,-1 3-497,-1 1 184,-2 4 255,-2 1 78,-5 6-78,-1 2-30,-3 3-29,0 2 56,0 0 0,2-1-28,0-1 31,2-1 0,2-1 3,1-1 0,2-4 5,1 0 29,0-3 16,2-2 53,-1 0 1359,2-3-1465,0-4-17,0-1-106,1-6 70,0 0-34,3-4 17,1-2-67,2-2 5,2 0-28,4-2 54,3 1 8,1 2 48,2 2-23,-2 4 3,-2 2-25,-4 4-82,-3 1-61,-3 4-36,-2 0 274,-1 1 17,0 2-12,1 2 4,4 4 55,0 0-58,3 2 27,0-1 4,2 1 41,2-2-16,3 1 44,1-2-53,5-2 26,1-1-43,4-3 34,1 0-25,2-1 16,0-3-55,-1 0 0,-2-4-6,-1 0 8,-1 0-2,-2-1-6,-3 1 8,-1 0 42,-4 0 12,-1 0 44,-2 1-36,-3-1 12,-2 2-21,-1-2-16,-2 2-11,-1-1-29,0 0 40,-1-1-11,0 1 2,-1 0 17,1 1 17,-2 0-3,0 1-5,0 1-9,-1 1 460,1 0-427,-3 1-86,0 0-120,-3 0 112,-3-1-29,-2 1 29,-3-1 5,-1 1-31,-2 0-44,0 1 16,-3 3-33,0 4 17,-2 4 69,2 5 1,-1 1 8,2 3-8,2-1 2,3 1-56,2-1 1,4 1 52,3-2 1,3 1-37,1 0 40,6 1 5,3 0 8,8 0-5,2-3-3,4-1 0,2-3 5,1-3-5,1-2-448,1-3-114,1-3-208,0-2-423,0-3-502,-2-2-1567,-1-6 3262,-6 0 0,-8 4 0,-5 2 0</inkml:trace>
</inkml:ink>
</file>

<file path=ppt/ink/ink5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4.32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407 79 16383,'-34'-39'431,"5"7"-333,21 29 22,-1 0-92,0 2-28,0 1-36,-2 0 2,-2 1 26,-3 3-29,-1 4 4,-3 4-12,-1 4 0,0 1-8,1 1-9,2 2 4,1-1 13,4 0 0,2 0-42,3-1 6,4-1 3,1 0 72,3-1 0,0 1-5,3-1 11,2 0 0,6 0 37,2 0-35,1-2 1,2-1 0,-1-1-3,0-2 0,-2 0-28,-2-3 28,-2 1 3,-3-2 0,-2 0 30,-2-1 48,-1-1-2,-1 0 27,0 0 51,0-1 64,0 0-16,-4-1-40,-3 1-42,-3 0-3,-3-1-58,-1-1 8,-1-1 17,-1 0 103,1 0-25,0-1-50,0-1-106,-1-2-9,1-2-70,-1 0 8,1 0 20,1 0-28,3 0-426,2 1-243,2 2-213,3 0-509,2 2-777,2 0-2108,0-1 2255,2 0 2091,6-1 0,-4 2 0,4-1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7:54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5790,'0'0'0</inkml:trace>
</inkml:ink>
</file>

<file path=ppt/ink/ink5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5.95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195 1 16111,'-28'55'31,"4"-6"-31,9-26 0,1 1-9,0-1 7,0 1 2,1-1-6,2-2 3,0 0 0,3-3-61,0-2 2,3-1 54,0-1-37,3-3 37,0 0 8,1-2 3,0-1 33,0-1 34,0-1 20,0-2-12,-1-2 45,1-1 432,0 0-141,0-1-411,-1-2-3,0-2 0,-1-3-6,1-2 6,1-2-70,0-1-17,1 0-11,0 1 96,0 1 2,1 1-6,0 3-36,1 2-64,-1 2-1236,-1 1 1342,0 5 115,0-2-109,0 3-1,0-3 40,0 1-39,1-2 30,-1 2 17,1-2 449,-1 0 60,1 0-447,0-1-28,1-1-23,0 1-22,-1-1-159,1 1 47,-2-1 0,2 0 17,0 0 16,-1-1-33,3 0 37,1-2-21,3-1-16,3-1 70,2-1-2,3-2 2,1 1-3,3-2-3,0-1-30,2 0 36,1 0-3,1-1 6,0 1-6,1 0 3,-2 0-3,0 1 0,-2 1-5,-2 1-37,-3 1-8,-1 1-25,-3 3 72,-2-1-30,-1 3-51,0-1 76,-2 1-23,1 0-19,-1 1 47,2 0 1,0 0-4,2 1-44,-1 1 17,-1 0-34,-1 2 58,-2 1 12,-2 1 37,-2 2 33,-1 2 56,0 1 5,-2 2 9,-4 2-42,-2 1-19,-7 1-9,-1 0-17,-3 0 9,1-1-26,0-1 26,1-2-12,1-2 56,1-3 37,1-1 6,1-3 69,-1-1-78,2-1-53,-1-2-9,-1 1-16,-1-1-29,1 0-27,-1 0 28,1-2 2,-1 0-2,1-2-32,1-1-2,3-1-2,0 1-4,2 1 0,1 0-36,1 1 37,1 0-40,2 1-67,0 1-1548,2 0 1758,2 5-45,2 0-45,3 4-2,2 1 30,1-1-33,1 1 5,1 0-2,3-1 64,1 0-36,3 0-32,3-1 49,2 0-46,2-1 57,3 0-28,2-2 19,2 0-45,1-2 1,0-1 52,0-1-16,-1 0 0,1 0-40,0 0-2,-1-3 31,-1-1-29,-1-3-5,-1-2-156,-2 0 69,-3-2 87,-3-1 36,-3 0 43,-2-2 2,-3 1-11,-3-2-9,-1 1-27,-3 0 22,-2 0 14,-1 2 17,-2-1 0,-1 3-9,-1 1-33,0 2 50,0 2 37,0 2-37,0 0 53,0 3-106,-1-1-42,-1 1-173,-4 0 44,-1 0 76,-2 1 19,-2 1 28,-2 3-47,-1 3 0,1 1 0,0 2 11,1 1-3,1 2 3,2-1 34,1 2-46,2 0 1,1 1-17,2-1 9,1-1 49,2 1 7,2-1-26,5 0 31,5-1 8,8 0-8,6-1-254,6-2-628,6-1-420,3-2-264,3-3-683,-1-1-1508,-1-3 3757,-7-1 0,-14 0 0,-9 0 0</inkml:trace>
</inkml:ink>
</file>

<file path=ppt/ink/ink5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6.55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75 86 15302,'-31'75'400,"6"-13"-397,18-49-3,2-1-45,2-1-8,0-1 17,3-2 30,-1 0-22,1-2 28,2-2 8,2 0 62,4-2-25,3-1-45,2 0-36,3-1-222,1-1 82,2-2 95,-1-1 81,0-4 8,0-1 90,-2-2-92,0-1 47,-1-1 11,-1 0 23,-2 0-34,-3 2-16,-2 1 16,-1 2 6,-2 3-59,-3 1-9,0 2-626,-1 2 626,0 3-27,0 1 72,0 4-27,0-1 35,0 2-41,2-1 6,0 1-7,4-1 66,3 0 13,2-1-28,5-2 25,4-1-5,5-2-28,3-1 17,3 0-54,-1-1 65,-1-3-3,-4 0 0,-2-4 11,-4 0 59,-4 0-6,-3-2 15,-4-2-6,-2 0 5,-3-3 168,-1-2-30,-1-1-96,-1-1-83,0-2 5,-3 1 81,-1 1-45,-2 1-52,-1 2-63,-1 2 12,0 3-45,-1 2-50,1 2 8,-1 1-65,1 2-30,-1 1-73,-2 2 0,1-1 45,-3 2 64,0 3-619,-2 2-220,-1 4-536,-1 1-695,0 0-2188,1 0 4359,2-1 0,6-4 0,3-3 0</inkml:trace>
</inkml:ink>
</file>

<file path=ppt/ink/ink5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8.18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0 194 16537,'52'-9'128,"-4"0"-74,-17-5-52,2-1 60,0-1 0,-2 1 16,-5 0 34,-4 1-3,-5 0-2,-5 2-12,-4 1-17,-3 1-16,-3 2 25,-1 1 36,-1 1 6,0 1-43,-1 2-52,-2 0-34,-2 0-6,-2 1-38,-1 1 2,-1 0 8,-1 1 34,-2 0 8,-1 0-8,-2 0-8,-2 1-62,-2 2-8,-2 4-9,1 3 0,0 3 25,3 0-8,0 2 28,4 1-28,2 1 34,3 0 28,2 0-37,3 0-25,2 2 33,1-2 37,2 0-30,4-1 30,3 0 44,5-3-41,3-1 36,2-2 3,4-3 28,3-3-8,5-2-54,3-1-8,4-4-33,1-2-116,1-5 57,-2-2 14,-1-2 33,-5 1 11,-3-1-64,-3 0-25,-4 0 28,-3 0 92,-3 2 3,-4 0 78,-2 2 37,-4 3-8,-1 1-29,-3 4 0,-1 0-624,-1 2 460,0 3 86,0 1 193,0 4-123,0 2-65,0 1 40,0 3-39,0-1 41,0 0-47,0-2-2,0-1-1,0-1 3,0-2 0,0-2 36,0-2 96,0-1 921,0-2-1053,0-4-37,1-1-92,1-4 85,1-2-52,1-1-7,2-1-57,3-1 3,0 0 17,4 1 59,2 2-6,2 2 6,2 1 39,2 2-11,3 3-45,-2 1 20,1 2 8,-2 1 8,-2 1 9,-4 3 47,-2 2-55,-3 0 61,-2 0 78,-2 1-33,-2 0 16,-1-1 9,-1 1 82,-1-2 49,-1 0-44,0 0-14,0-1-37,0 1-58,0 1-48,0-1 0,0 2-3,0-1-3,0 2-27,0 0 30,0 0 0,2-1-5,0 1-26,1-2 34,2 1 3,0 0 0,3-1-3,1 0 0,3-2-9,0 0-581,2-3-124,2 0-317,1-2-624,2 0-1383,-1-4-1481,-1 0 4519,1-7 0,-10 7 0,1-2 0</inkml:trace>
</inkml:ink>
</file>

<file path=ppt/ink/ink5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8.97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49 114 16733,'-21'41'-76,"3"-7"-5,15-27 72,0-1-35,1-2 44,1-2 1024,0 0-1024,1-7-36,1 0-84,1-5 108,3-1-66,0-2-34,3-3 34,0-1 2,3-1 26,1 0-20,3 0-28,0 2 19,0 2 1,0 1-3,-1 4-6,0 1-11,0 2 36,1 3 54,-1 1-54,1 2-16,1 0 41,-1 1-7,2 2-26,-1 2 70,1 2 53,1 1-50,1 0 41,1 0-41,1-2 67,1 0-61,0-1 44,1-2 17,-1-1-62,-1-1 54,-3-1-57,-3 0 46,-3 0 55,-4 0 26,-2 0-26,-2 0-69,1-2-29,0-1 34,1-1-39,1-1-3,0 0 0,1-1 5,1 0 49,-1 0 44,1 0 19,-3 0 12,0 0-31,-2 1 294,-1 0-28,-1 2 182,-1 1-202,-1 1-492,-4 6 148,0 0 109,-4 6-109,-2 2-33,1 1 24,-1 1-24,2 0 30,2-1-34,0-2 4,3 0 24,0-2-24,2 1 27,1 0-2,0 0-37,0 0 45,3 1-3,0-1-5,5 1-1,2-1-33,3 0 6,4 0-527,5-2-238,4-1-204,6-2-622,3-4-479,4 0-1727,1-3 3833,-3-2 0,-15 2 0,-9-2 0</inkml:trace>
</inkml:ink>
</file>

<file path=ppt/ink/ink5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39.28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213 0 16847,'-45'8'362,"7"0"-326,27 0 6,-1 3-39,-1 1 0,0 1-3,0 1 0,2 1 0,-1-1-62,2 1 3,0 0 51,2-1-34,1-1-14,2-1-14,2 0 8,2-1 57,0-3-65,1 1-28,4-3-448,2-1-118,6-3-176,4-1-263,4-1-317,4 0-879,3-4-1632,1-2 3931,-2-2 0,-11 2 0,-5 3 0</inkml:trace>
</inkml:ink>
</file>

<file path=ppt/ink/ink5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0.24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294 0 15921,'-28'28'238,"3"-2"-115,12-11-42,0 1 76,0 1 2,-1 2-61,-1 0-19,-2 2-9,0 0 0,-1 1-65,1 0 29,0 0-34,1 0 0,1-1-3,3 0 0,1-4-2,2-1-1,1-4 6,4-2 31,0-3 59,2-3 16,1-1 171,0-2 392,0 0-599,0-1-1554,0 0 1423,2-3 61,2 2 263,5-3-238,2 2-25,4-3-131,4 0-79,2-1-28,2-1 42,2 0 72,-1-1-7,1 0-29,-1 1 9,-1 1 73,-2 0 66,-3 2 7,-4 1-57,-4 2 1,-2 0-12,-3 1 11,-2 0-134,0 0 588,-1 3-126,0 1-61,1 4 7,0-1-10,-1 3-17,0 0-9,0 2-61,-1 1-84,0 0-28,0 2 22,0 0-25,0 0-62,2-2 57,2 1 5,2-2 0,2-2 42,2 0 2,2-4 26,1-1 23,3-3-93,3-2-241,3 0-5,0-2 8,4-3 44,-1-4 35,0-2 44,-1-1 25,-3-1 85,-1-2-76,-2 0 75,-3-2 6,-3-1 45,-3 0-9,-3 1 79,-2 0 36,-1 3 166,-3 3-18,1 4-78,-1 2-53,0 3 157,0 1-325,-2 1-42,1 0-36,-4 1 78,0 3 95,-4 3-33,-2 3-62,-2 2-37,1 1-16,-1 2-25,3 0 8,2 0 16,2 1-7,2-1-4,3 0-5,0-2-25,6 1-627,3-2-202,7-1-319,7-2 475,5 0-417,5-3-971,5-1-1240,2-2 3396,-4-1 0,-15-1 0,-7 0 0</inkml:trace>
</inkml:ink>
</file>

<file path=ppt/ink/ink5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0.76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256 445 17466,'-55'-11'331,"8"5"-270,28 13-10,-1 3-51,-1 1-3,1 3-67,2-1 11,3 1-3,2 0 1,3-1 52,3-1-44,2 1 11,2-1 6,1-1-6,2 1 5,0-2 29,1-1-26,4-2 26,2-1-104,3-2-216,1-2 20,4-2 37,3-2 50,3-3 106,1-5 17,2-4 53,0-3 39,0-2 1,-1-3-4,0-2-212,-1-3-56,2-3-87,2-5-280,2-4-103,5-5 88,3-4-643,4-3 403,0 0 308,-2 2 591,-4 5 955,-8 8 439,-7 9-301,-7 10-432,-7 9-661,-3 5 297,-13 17 383,-1 3-308,-12 16 9,-1 1-53,-3 3-12,-1 1-139,-1 0-71,3-2-2,0-1-60,3-2-44,2-3-30,2 0-7,2-2 34,2-3-50,2-1 14,2-3 33,3-3 6,3-2-2,1-1-29,3-4-14,1-1-17,1-3-526,0-2-168,1-1-170,1-3-163,3 0-377,2-3-1849,2-2 3315,0-2 0,-4 1 0,-2 1 0</inkml:trace>
</inkml:ink>
</file>

<file path=ppt/ink/ink5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1.03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79 14747,'32'-37'-5264,"-4"7"1515,-14 24 13579,-1 1-7969,-50 37 1,30-26 0,-36 28-1</inkml:trace>
</inkml:ink>
</file>

<file path=ppt/ink/ink5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3.0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36 15215,'46'-12'-4094,"-1"0"1789,-16 7 12135,4-1-8387,-86 16 0,50-10 1,-69 14-1</inkml:trace>
</inkml:ink>
</file>

<file path=ppt/ink/ink5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3.24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5 16178,'51'-2'-3629,"-4"0"403,-20 2-363,-1 0 13419,4-1-7969,-94 2 1,59-1 0,-74 1-1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00.1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94 15629,'35'19'-2,"-7"-4"-40,-26-13 30,-1-2-38,0 0-37,0 1-11,0 0 67,1 0 31,0 0 348,0 0-278,0 1-68,1 0 35,-1 0-32,-1 0-2,0-1-3,-1 0-11,1 0 148,0 0-2,0 1-303,-1-1 170,0 1 318,1 0 32,1 2-282,0 0-70,1 0-56,-1-1 56,1 0 51,4 4-48,-1-2 11,9 5-9,-7-4 26,8 4-76,-7-4 42,8 6 3,-9-7-5,5 4 2,-8-6 3,2 1-28,-3-2 90,6 2-54,-4-3 6,6 2 20,-5-2-4,6 0-30,-6 0-36,9 1 36,-8-1 6,8 0 2,-8 0 31,7 0-33,-3 0 11,14-1-15,-10 0 1,18 0 3,-14 0 19,23-4-19,-21 1 30,19-5-30,-24 5-6,8-3-9,-14 4-2,6-3-23,-8 3 26,7-1 8,-7 2-11,13-2-40,-12 2-19,10-2 68,-12 2 7,5 0 4,-7 1 27,3-1-36,-5 0-8,3 0 24,-3 1 38,6-3-54,-2 3-34,10-3 26,-8 1-51,12 1 59,-11 0 11,10 1 23,-12 0 64,12-1-90,-11 1 6,7-2-14,-11 1-59,0-1 17,-4 2-117,-1 0 159,1-1 131,2 1-122,1-1-9,5 1-9,-4-1-61,4 0 123,-5 0 17,8-1-67,-3 1 8,10-2-5,-7 1-12,10-2-44,-14 3-56,3 0 16,-9 1 196,5-1-100,-3 1 30,7 0-38,-7-1 2,2 1 8,-4 0 90,5-1-98,-2 0-39,6-1 2,-6 1-7,4 1 38,-4 0 42,5-1-30,-4 1 98,10-2-99,-9 2 48,9-3-53,-9 1-58,8-1 52,-8 1 3,6-1 3,-9 3 9,4-2 24,-6 1 20,5 0-44,-4-1-6,4 0-12,-3-1-97,5 1 100,-3 0-41,9 0 41,-7 1-2,6 0 8,-9 1 106,-1 0-28,-4 0 79,0-1-386,0 0 114,0 1 64,1-1 51,1 0 37,1 1-37,3-2-3,0 2-31,1-2-10,-1 2-194,-1 0 140,3-1 106,-5 1 196,1-2-80,-4 1-880,-1 0 756,0 4 282,0 0-80,1 5-149,0-1-50,2 2 3,0 4 27,0-5-16,2 8-14,-3-9-3,2 5-34,-2-6 34,2 4 0,0-5 17,2 7-14,-2-6 36,2 7-5,-4-7-26,1 5-8,-1-5-56,1 6 22,-2-8 23,2 2 11,-2-4 342,0-2-314,0 1-28,1-1 0,1 0 8,0-2-8,3-1 6,10-10 47,-7 4 11,12-9-58,-12 10 8,4-7 31,-5 7 33,4-8-5,-7 9 22,2-5-33,-5 7 8,0-3-62,-2 3 93,0-3-101,0 4 45,0-1-37,0 4-1548,0 0 1736,4 2 84,0 0-182,4 2-11,0 0-51,0-1-27,1 1-4,-2-2 46,5 1-46,-2-2-7,17 2 7,-11 0-2,16 1-3,-16 0-11,6-1 11,-11 0 5,8 0-7,-7 0-15,14 1-20,-10-1 26,11 3 11,-13-3 45,12 3-3,-12-3 39,12 1-39,-14-2 48,8-1-40,-9 0 15,9-2-65,-9 0-3,10-4-6,-11 3-49,10-1 16,-12 2 28,9-1 8,-10 1 40,8-2-34,-4 2-45,17-3 339,-6 1-235,29-1-68,-26 3-111,13-1 58,-28 3 90,2 0-25,-6 0 47,12 0-44,-6 0 5,12 0-11,-12 0-8,15 1 8,-13 0 3,11 1-3,-13-1 0,4-1 5,-6 0 65,15 0-70,-11 0-8,17 0 2,-17 0-36,12 0 42,-11 0-31,16 0 34,-17 0 0,9 0 0,-16 0 154,5 0-113,-5 0-4,9 0-38,-6 0-2,7-1-2,-10-1 13,9-1-11,-7 2-6,11-3-2,-8 3-34,13-3 42,-7 2-9,18-2-2,-16 2 0,12 0-23,-21 1-72,3 0 106,-12 1 6,2 0-1,-1 0 96,9 0-67,-4 0 5,11-1-36,-9 0-9,10 0 6,-10 0 8,9-1 1,-8 1 52,7-2-61,-6 0-2,11-2-7,-8 1-16,11-2 19,-13 4 4,6-2-38,-13 3 40,3-1 0,-4 1-50,6 0 47,-4 1-2,6 0 7,-4 0 12,9-2 31,-9 1-20,14-2-16,-12 2 5,8-2-3,-12 1 25,1 1-33,-6 0 0,-1 1-3,0-1 0,1 0 62,3-1-62,6-2-9,-1 1 6,9-4 6,-7 2 8,12-5-11,-12 5-2,10-3 2,-15 5 8,2 0-2,-6 2-6,-1 0-9,-1 1-22,1-1 65,1-1-26,2-1-5,-1 1 59,6-3-57,-5 2 82,4-2-42,-5 2-14,4-3-31,-4 2 36,3-2-27,-6 4 24,2 0-33,-3 1-154,1 1 25,-4 2-19,2 0-311,-5 4-272,3-1-218,-2 3-445,0-1 11224,-7 5-8604,30-31 0,-22 20 0,26-26 1</inkml:trace>
</inkml:ink>
</file>

<file path=ppt/ink/ink5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3.42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7766,'12'1'2336,"-3"-1"-1592,-9 0 533,0 0-1277,15 3-201,-6-2-1015,15 2-780,-7-4 1996,1-1 0,-7 1 0,-4-2 0</inkml:trace>
</inkml:ink>
</file>

<file path=ppt/ink/ink5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21:43:43.64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8077,'0'0'0</inkml:trace>
</inkml:ink>
</file>

<file path=ppt/ink/ink5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0:58.9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0 14955,'-19'8'266,"4"-1"-202,13-7 14,0 0 12,0 0 33,0 0 12,1 0 192,0 0-150,-1 0-9,0 0-132,-1 0 17,-1 0 9,-2 0 53,-1 0 50,-8 0-118,-9 6-38,4-2 5,-10 8-6,17-6 99,-6 4-29,10-5 54,-6 4-127,7-5 4,-9 6 35,8-3 88,-8 7-132,7-5-56,-4 7 48,7-6-93,-6 12 98,7-9-87,-3 16 85,6-16-12,0 10-31,2-11 34,0 6 14,0-6 42,0 7-42,0-8-56,1 11 12,0-12-68,0 9 103,0-12 4,3 5-4,-1-7 9,5 5-39,-3-4 39,5 3-3,-4-4-2,9 6-21,-6-5 29,11 4 39,-8-6-39,9 2-3,-7-3-3,13 2 3,-13-3 42,14 0-36,-13-1 22,21-2 5,-14-1-30,19-2 0,-21 1 8,11-3 26,-13 2-4,10-4-22,-11 3 48,20-10-50,-17 6-43,18-11-61,-20 10 44,15-13 105,-17 11 88,9-11-80,-16 13 25,1-5-26,-6 7 130,0-6-121,-2 7-17,-1-5-50,0 7-3,-2-2-3,0 3-47,-6-4 44,3 3-30,-8-7-1,5 4 26,-7-8 5,5 5-5,-15-16 50,10 13-39,-16-12 9,15 16 5,-9-4-9,11 7 57,-11-5-56,14 6 36,-9-1-42,12 4 0,-6 0-3,5 1 31,-8 0 22,8 2 124,-5-1-129,8 1-37,-2 0 70,3 0-38,-4 0-82,4 0-140,-6 0 95,6 1-53,-6 3 70,5 0-123,-5 5 89,5-3-1405,-2 5 565,5-3-2268,0 4 224,3-4 2140,17-32 0,-12 19 0,13-27 0</inkml:trace>
</inkml:ink>
</file>

<file path=ppt/ink/ink5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02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60 14185,'-33'-32'204,"7"6"-140,26 25 79,0 1-143,-1 3 143,2 0-90,0 3-47,3-1 39,0 0-9,1 0-28,-2 0-8,1-1 37,0-1-32,0 1 4,1 1 2,-1-1-11,4 2 157,0 0-152,0-1 32,0 1-32,-3-3-10,3 2 5,-4-2 56,7 4-56,-7-4-3,4 3 3,-4-4 14,1 3-11,-1-3 5,0 3 29,-2-3 19,1 4-51,-2-3 40,2 3-45,-1-2-17,1 2-28,0-3-2,4 3 47,-3-2 45,4 1-37,-4-3-14,4 4 1,-5-3-9,3 0 3,-5-1 13,2-1-2,-2 0-5,1 0-40,-2 0-31,2 0 76,-1 0 157,6 3-157,-3-1 9,4 3 35,-5-3-30,2 1-2,-4-1-18,4 2 6,-4-3-6,3 2-36,-3-2-14,1 0 48,0-1 61,2 2-50,-1-2-3,4 3 3,-5-2-3,3 1-3,-2-2-8,2 3 11,-3-2 3,4 3 2,-2-2 6,2 1-11,-3-1-5,2 0 2,-2-1-47,0 0 50,-1-1 19,1 1 26,-1 0-42,4 2-9,-4-2 6,2 3 3,-2-3 5,1 1-8,-1-2-2,2 3-7,-4-3-3755,2 1-861,-4-8 7901,-3-1 1,-3-7 0</inkml:trace>
</inkml:ink>
</file>

<file path=ppt/ink/ink5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17.0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 15711,'27'-5'89,"-1"4"-89,-9 10-36,0 2 36,0-2 36,-1 0-33,-1-1 3,-1 1 2,-1-1 28,-1 1-2,0-1 25,10 9-59,-8-6-6,12 10 12,-15-11-3,6 3-3,-8-6 61,8 1-27,-9-5 89,3 1-61,-8-3 36,0 0-90,-3-1 3268,1 1 1,-1 0 0</inkml:trace>
</inkml:ink>
</file>

<file path=ppt/ink/ink5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17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1 14885,'-62'78'660,"9"-9"-394,35-42-8,0 2-110,-2 1-33,1 1-25,1-1 279,-7 14-315,11-20-12,-5 12-34,14-25-2,0 0 30,2-5 9,1-1 5,-1-2 6,1 0 14,-1-1 9,1 0 44,-2-1-123,2 0-879,-2-1 187,3 0-5443,-2-4 6135,2 0 0,-1-1 0,1 2 0</inkml:trace>
</inkml:ink>
</file>

<file path=ppt/ink/ink5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19.1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15249,'40'23'44,"-8"-5"-38,-25-17 2,-2 0 54,0 0-54,-1-1 48,0 0-2,0 0-10,-1 0-10,-1 0 268,-1 0-363,0 2-1,-1-1-179,0 1-69,0 0 212,0-2 98,0 3 176,0-1-95,1 2-11,0 1 28,2 4-92,-2-2 111,2 6-108,-3-7 61,1 6 0,-1-4 109,0 8-81,0-8 25,-3 8-114,1-9 114,-7 5-70,4-7 34,-6 5-42,4-6 5,-4 5-44,3-5 19,-13 7 25,9-6-30,-12 4-12,14-7 12,-8 2-12,11-3-11,-5 0-67,7-1-1089,-1 0 510,3 0-1287,1-4 13,1 1 1923,0-8 0,1 7 0,0-3 0</inkml:trace>
</inkml:ink>
</file>

<file path=ppt/ink/ink5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19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1 15358,'-24'19'187,"3"-2"-108,13-13-26,0 0-47,0 1 30,0-1-30,0 2-6,1-2 0,0 2 0,0 0 2,2-1-2,0 2-291,-1 8 50,3 5 205,3-1-3,9 10 39,0-18-14,8 8 11,-8-12 9,7 1-4,-7-4 150,10 2-152,-10-5-902,10 0-151,-10-2 1053,10-10 0,-13 7 0,4-6 0</inkml:trace>
</inkml:ink>
</file>

<file path=ppt/ink/ink5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20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0 15618,'-21'26'6,"4"-4"67,11-15-12,-1 0-27,-1 2-29,-1 0-5,0 1-5,-1 0-57,1 0-16,1-1 8,1 0 25,2 0-53,1 0-20,1-1 12,2 0 0,1 0-37,7 8 143,-2-7-9,11 7 12,-7-11 53,8 1-47,-8-4 97,6 1-106,-7-3-986,9 1 357,-8-2-1901,9-3 638,-8 1 1892,2-6 0,-7 6 0,-1-2 0</inkml:trace>
</inkml:ink>
</file>

<file path=ppt/ink/ink5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20.7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13190,'28'-12'-126,"-3"2"132,-11 8 47,1-1-42,0 1 51,-1 0-62,0-1-868,0 0-658,1 0 1526,4-2 0,-9 2 0,2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11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0 18474,'-20'10'193,"2"-3"-193,14-7-67,1 0 6,2 0-9770,0 0 13107,6-1 1,2 0 0</inkml:trace>
</inkml:ink>
</file>

<file path=ppt/ink/ink5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34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1 16458,'-7'49'-42,"1"-7"42,-1-25-45,1-1-8,1 0 22,1-1 31,1 0 3,1-2 8,0 1 31,-1-2-36,1 4-6,-1 1 0,1-2 34,0 2-40,1-9 6,1 5 0,-1-4-90,1 7 85,-1-7-65,2 5 64,0-9-19,2 4 22,-1-6 6,1 3 0,-2-4-6,2 2 0,-2-2-86,4 3 83,-2-3 3,5 2 3,-3-2 45,5 0-45,-5 0-6,4 0 1,-4-1 50,2 0-43,-4-1 4,2 1 5,-1-1 45,9-2-47,-5 0 24,14-5-33,-11 2-8,11-4-1,-9 3-41,12-6-37,-11 5-198,9-6 285,-11 7 98,9-11-54,-9 7 54,8-13-19,-12 11 52,3-10-77,-7 9-12,2-11 19,-5 11 1,2-11-57,-3 13 29,0-6-40,0 10-47,0-4 17,1 6-113,0-5 96,0 6 39,2-3 6,-1 2 55,2-2-47,-2 4-114,0 0 18,-1 3-100,1-1 126,-1 1 70,1-1 79,-1-1 97,3-2-86,-1 1 131,0-1-187,-2 3-4565,-1 1 2711,-3 3-1045,1 0 6141,-1 2 1,1-1 0</inkml:trace>
</inkml:ink>
</file>

<file path=ppt/ink/ink5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35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1 15974,'-25'7'112,"1"1"-104,12-2 37,-1 1 17,-2 3 8,1 0 0,0 1-65,1 1-5,1 1-42,1 0-3,1 1-78,-8 17 70,7-10-70,-9 26 123,14-26-9,-2 18-33,6-22-47,0 12 44,1-14-36,1 15 81,1-17 5,3 10-5,0-15-30,4 6-24,-1-6 85,8 6 3,-7-8 5,13 5-3,-13-8-36,8 1-336,-8-4-655,7 0 283,-5 0-1737,6-3 605,-7 0 1840,2-5 0,-6 4 0,-1 0 0</inkml:trace>
</inkml:ink>
</file>

<file path=ppt/ink/ink5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35.9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14117,'34'39'9,"-4"-6"2,-19-25 51,1-1-62,1 1 72,1-2-35,0 1-32,2-1 1,-1 0 36,14 4-39,-11-4 30,14 7-33,-21-9 12,4 4 41,-10-6-17,0 1-506,-3-2-1608,2 0 932,-2-1-1925,2-3 1072,-3 0 1999,1-3 0,-1 3 0,-1 0 0</inkml:trace>
</inkml:ink>
</file>

<file path=ppt/ink/ink5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36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0 301 9651,'4'7'3099,"-2"-1"-2511,-2-6 1323,0 0-1911,2-24-54,-1 17-88,2-20-10,1 23-10,5-5 117,0 1-25,11-7 28,-5 6 48,14-10 30,-10 7 9,9-5-39,-7 4-6,0-2-504,2 0-721,7-7 229,-8 5-3621,14-16 3018,-22 17 1599,5-6 0,-16 16 0,-1 2 0</inkml:trace>
</inkml:ink>
</file>

<file path=ppt/ink/ink5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1:36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13818,'45'16'224,"-5"-2"-171,-25-6-53,1 0-3,1 2 3,0 0 9,-2 2 125,0 1 17,0 1 48,-2 1 319,5 11-300,2 14-153,-4-7 120,-1 15-87,-12-27 266,-7 19-266,-5-21-507,-17 18-641,3-22-3963,-26 10 5013,19-14 0,-1-1 0,20-7 0</inkml:trace>
</inkml:ink>
</file>

<file path=ppt/ink/ink5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1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17147,'36'21'25,"-7"-3"-25,-24-15 0,-1 0-5,0 1 2,1 0 0,-1 1-5,1-1-1,0 2 6,1-1-2,-1 1-1,0 0 3,1 0 3,1 2 56,5 8-56,-3-4-19,7 9 13,-8-11-5,6 6 11,-6-7 0,8 10 0,-9-10 42,7 8-36,-8-9-6,7 11 0,-7-9-9,7 8 1,-6-11 5,1 0 3,-4-5 148,0 0-27,-3-1-68,-1-1-641,0-3 50,0 1-89,-2-3-328,-1 0-717,-2 0-1794,0-1 3466,11 17 0,-6-10 0,9 13 0</inkml:trace>
</inkml:ink>
</file>

<file path=ppt/ink/ink5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2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0 253 14137,'12'-34'204,"0"4"-167,2 19 36,1 0-12,0 0-16,2-2 0,0 1-12,0-3-30,1 1-3,-1 0 31,18-14-23,-17 14 43,13-11-51,-24 19-51,0-1 51,-5 5-988,0-1-3677,-2 3 4665,0-2 0,0 1 0</inkml:trace>
</inkml:ink>
</file>

<file path=ppt/ink/ink5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3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14560,'21'11'11,"-2"0"0,-9-4 37,2 0-45,-1 1-3,2 0 2,-2 1 4,1 0 30,-2-1 26,1 0-51,3 3 79,2 1-87,-2-2 53,3 1-48,-9-7-142,7 5-664,-6-5-1073,5 3 373,-7-6-2389,4 1 3887,-5-2 0,0 0 0,-4 0 0</inkml:trace>
</inkml:ink>
</file>

<file path=ppt/ink/ink5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3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0 9368,'9'8'1778,"-1"-1"-899,-8-7 886,0 0-1675,-1 4 296,0 1-56,-1 4-151,-2 2-8,-1 1-48,-1 2-41,0 0-12,-1 1 2,1 0 124,-7 12-117,4-4 187,-5 9-168,6-12 98,-4 7-188,5-11 54,-7 13-31,6-12 19,-8 14-44,8-18-4,-4 8-88,7-17-29,1 1 17,3-4-3179,1 0 0,0-1 0</inkml:trace>
</inkml:ink>
</file>

<file path=ppt/ink/ink5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5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16461,'37'25'14,"-7"-3"-14,-21-16 0,0 1 0,2 0 6,0 1-6,2 1 2,0 1-2,1-1 42,6 5-25,5 4 25,-6-3 3,5 7 17,-17-14-51,4 4 0,-7-8 37,1 2-48,-3-2-670,1 0 421,-2-3-1114,-1 1-7382,1-1 18575,-1-4-7373,-2 3 1,2-4-1,-2 4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23.9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244 72 15865,'25'-19'548,"-5"3"-436,-24 11-39,0 0-39,0 2 19,1-1-45,0 2 29,-1-1 16,1 1-45,-2 0-8,-1 0-67,-5-2-31,-11 2 67,3 0 29,-14 1-10,17 3-91,-14 3 103,16 0 193,-12 5-126,15-4-145,-7 7-3,11-5-51,-4 13 79,9-11-42,-2 15 86,4-15-30,2 8 0,0-11 47,5 5-2,1-4-9,6 5 3,-4-6 0,11 8 0,-10-7 3,9 8 5,-10-9 29,8 9-35,-11-8 29,5 6-31,-9-8-3,2 4 37,-4-4 36,0 5-34,-1-4-24,0 6-7,0-6 12,-2 4 61,0-5 82,-1 1-12,1-5 110,-12 1-227,3-2 30,-19 1-24,10-2-23,-17 0-6,20 0 1,-8 0-1,18-1-5,0-1-37,5 1-786,0-1 554,2 1-513,0-1 208,0 0-3515,0-2 810,0 0 3276,0 10 0,0-6 0,0 9 0</inkml:trace>
</inkml:ink>
</file>

<file path=ppt/ink/ink5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5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253 0 14364,'-33'77'456,"5"-11"-251,17-45 44,0 0-17,-2-1-11,1 0-53,-1-1-50,1-1-65,1-1-19,1-2-31,2 0 86,-5 7-80,6-8 38,-10 15-47,9-16 0,-4 6-53,6-8 45,0-1-37,0 1 8,1-1-5,1-1-39,1-1 76,2-2-1311,-1 0 185,2-5-427,0 0 1,0-1 0</inkml:trace>
</inkml:ink>
</file>

<file path=ppt/ink/ink5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17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16133,'42'14'26,"-5"-4"-71,-21-9 36,-1 0 4,0 0-29,-2 0 34,1 0-11,-1 1-42,0-1 44,-3 2-91,6 0 100,-7 0 64,12 4-2,-10-4-23,11 3-39,-11-3-3,8 0 3,-8-1-3,4 1-30,-7-1-26,1 2 129,-7-2 28,1 1-90,-3-3 48,0 1-92,0 1 36,-1 1 151,-2 3 34,-2 1-70,-3 3 25,-15 16-138,6-10 1,-18 17 0,16-17 0,-12 10 5,13-10-11,-11 9-47,14-11-37,-11 13 93,14-14-9,-9 14 9,13-16 30,-6 7-36,9-11-176,-1 1 128,4-5 126,1 0 401,1-3-829,0 1 244,1 0-17,1 0 123,3 0 123,1-1 53,4 0-53,15 0-120,-2 0 36,23-2-36,-16 0 50,37-6-53,-32 3-36,27-3-17,-39 5-98,9 1 81,-20 2-98,2 0 126,-11 1 36,0 0 14,-2 0-2102,-1 1-1029,1-1-2292,1 0 8691,-1-2 1,0-1 0</inkml:trace>
</inkml:ink>
</file>

<file path=ppt/ink/ink5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20.1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 36 16800,'52'-18'-81,"-7"3"36,-23 13 36,-2 2 1,-2 0-37,-4 0 6,-1 1 39,-3 2 8,-2 2 65,-1 4 31,-2 1 117,-2 9 149,-13 21-362,2-12 14,-23 28 15,15-35-32,-15 15 29,17-20 28,-9 6-18,9-10-35,-10 6-9,10-9-538,-11 5 57,14-8-2064,-10 1 1063,13-6-4908,-2-1 6390,6-2 0,2 1 0,1-1 0</inkml:trace>
</inkml:ink>
</file>

<file path=ppt/ink/ink5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20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15716,'-62'19'140,"12"-1"-131,45-5 61,0 1-34,1 0-36,0-1-53,1 0-62,2-1 42,0 0 31,1 0 37,2 0 2,6 6 11,0-5-179,14 6-809,-6-10-2372,17-1-584,-11-6 3936,6-3 0,-16 0 0,-4 0 0</inkml:trace>
</inkml:ink>
</file>

<file path=ppt/ink/ink5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58.4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119 0 16422,'-21'29'423,"2"-2"-345,9-5-50,2-1-28,1 0-6,2-1-27,1-1 22,1-2-40,2-1 51,0-1 3,1 0 3,-2 11-6,2-9 131,-4 21-61,1-22 73,-4 17-143,3-21-81,-2 7 19,4-12 62,0 5-3,0-5-2,0 7 10,1-6 261,-1 7-263,1-8-56,0 4 17,1-7-15,-1-2-621,1-1 672,2-1 317,1 2-211,2 1-61,1 0-12,0 0-33,2 1-2,-3-2 13,5 2 25,-4-1-25,7 0 29,-4-1-29,9-2-6,-6 1 1,14-1-3,-12 0 0,13-2 2,-13 0 9,9-4-5,-8 1-37,19-9-9,-15 6-279,16-8 209,-20 8 9,5-1 96,-13 5 7,1 1 68,-7 2 22,0-2-358,-1 1 227,0-12-15,1 5 4,-1-11 38,1 10 4,-1-5-1,0 6 9,0-3 33,0 6 23,0-1-14,0 3 50,0 1-87,0 2 214,0 0-295,-4-1 73,1 1 5,-2-2 40,1 0 6,1 2-15,2-1-36,-1 1-73,-1-1 82,2 1-15,-3 0-2,3 1 69,-2 0 51,2 0 76,-2 0-188,-1 0-258,-9 5 253,3-1 94,-11 7-52,10-5-71,-5 4 26,11-4-141,-4 9 88,5-6-43,-2 8-2,4-7 27,0 4 34,2-5 26,0 4-32,2-5 37,7 9 20,-1-9 75,12 8-75,-8-10 109,18 3-87,-15-6-62,17 0-294,-16-2-744,14-3 140,-11 0-6909,23-12 7841,-22 5 0,6-3 0,-20 8 0</inkml:trace>
</inkml:ink>
</file>

<file path=ppt/ink/ink5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59.0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365 0 14775,'-27'32'429,"2"-4"-368,12-14 46,0 1 44,1 2 9,0 1 64,-1 1-146,1 1-42,0 0-30,-8 18 0,8-12-40,-10 24 34,12-25 193,-6 20-184,7-19 7,-7 27-16,9-27-33,-5 18 27,9-27-16,-2 12 19,4-16 34,-1 8 2,2-14 82,-2 3 17,0-6 237,-12 4-315,5-5 16,-12 2-597,12-4-2337,-3-5 1488,7 0-4193,-3-8 5569,4 3 0,1 0 0,2 5 0</inkml:trace>
</inkml:ink>
</file>

<file path=ppt/ink/ink5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59.3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73 14448,'55'21'14,"-6"-4"31,-22-15 16,2-1-5,1-1-11,1 0-11,0-3 30,0-2-56,-1-4-8,-3-2-299,-2 0-141,-3 0-1954,0-8 400,-11 7 1994,-1-8 0,-9 14 0,-1-1 0</inkml:trace>
</inkml:ink>
</file>

<file path=ppt/ink/ink5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2:59.83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153 0 16075,'-19'50'397,"1"-7"-327,2-20 17,2 0 28,-1 1-37,3-1 1,0 1-9,2-1-59,1 0-11,2 0-11,-1 7-85,2 5 60,1-7-42,3 2 69,2-21-108,1 4 63,0-8 38,3 0 10,-2-4-940,3-1 296,-1 0-2652,7-6 1157,-5 0 2145,-16 8 0,7-4 0,-15 11 0</inkml:trace>
</inkml:ink>
</file>

<file path=ppt/ink/ink5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00.0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72 12330,'12'5'913,"-1"-1"-316,-11-4 985,0 0-1529,55-3-41,-27-1 41,45-4-45,-41 0 62,-1 0-25,-2-1-45,-3 0-1582,4-2 1582,-10 2 0,-3 1 0,-10 4 0</inkml:trace>
</inkml:ink>
</file>

<file path=ppt/ink/ink5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3.5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401 0 16805,'-22'43'-126,"4"-6"48,7-21-12,1 0 37,3 1 45,0 0 8,1 1-34,1 2 34,0 1 3,0 1 3,0 1-48,-3 17 39,2-14 3,-4 26 0,7-33 39,-4 14-31,4-21 141,-6 11-96,4-13 53,-6 10-52,4-10-12,-5 6-37,4-7 18,-13 11-21,10-10 15,-17 16-17,15-15-8,-10 10-1,13-12-30,-5 5 34,7-7 5,-2 2 0,5-5 50,0 0 3,4-2 334,-1-1-387,1-1-1375,-4-2 736,-2-2-1127,-6-9 410,3 1-4202,-4-18 15388,6 10-7373,31 48 1,-17-23-1,24 43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03.3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1628 17175,'24'-25'0,"-2"3"34,-5 10-29,-1-1 48,1 0-50,-1-1 6,1-2-1,-1 1 37,-1 0-42,0 1 5,-1 0 6,6-5-11,-7 7-9,8-8-39,-14 14-41,5-5 80,-6 7-8,5-4 8,-3 2-38,10-5 38,-5 3 6,20-11 6,-15 7 5,16-9-11,-18 11 50,13-9-41,-14 8 33,13-8-3,-15 9-39,9-9-3,-9 8-8,17-14 2,-13 13-38,19-15 38,-17 15-38,24-15 44,-20 14-5,19-13 2,-22 15-8,13-8 6,-13 9-76,22-11 84,-19 11 5,22-11 4,-22 11 5,16-8-12,-16 8 4,19-9-6,-20 10-70,17-8 70,-20 9 3,17-6 5,-13 5 76,30-12-84,-23 9 3,28-11-3,-30 11-3,20-8 6,-22 8 11,23-10-14,-25 11 6,20-11-4,-23 11-4,18-10 2,-14 8-6,30-15-30,-26 13 30,23-11 0,-32 16-2,10-4 0,-15 7-12,21-9 20,-16 8 17,37-17 19,-31 12 17,27-14-47,-30 14-6,11-8-6,-16 11 4,6-5 2,-11 7 0,13-5-42,-12 6 25,11-6-28,-13 8 28,10-5 12,-8 4-7,18-7 7,-16 7-1,17-7 3,-19 7-11,8-4 9,-10 5-1,8-3 9,-10 5 33,8-4 9,-11 4-31,7-5-3,-5 3-55,15-10 35,-10 6-8,14-7 9,-14 8-54,5-1 60,-10 5-10,7-3 12,-7 3 12,12-6-7,-7 3-153,22-12 111,-15 8-10,20-10 38,-22 11 4,13-6 10,-18 9 12,7-2 36,-15 7 26,0-1-71,-4 2 37,0 0-53,-1 0-37,3-3 8,-1 1-33,7-3 37,-4 2 24,6-2 18,-4 2 52,4-3-19,-6 3 0,1-1-36,-5 4 0,1-1-96,-3 2 54,2-1 33,0 1-34,1-2-5,1 0 37,0 0 2,2 1-33,1-2 36,-1 0 2,0 1 43,-3 1-39,-1 0-2232,-2 1 783,1 4-2214,-1 0 6933,1 4 1,-1-2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24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 15442,'-13'39'-3,"2"-6"3,9-24-36,0 0 33,1 0-59,1-1 62,0 0-3,0 0-2,0-1-1,1 0-25,7 2 79,10 4-42,-2-3-6,9 4 0,-13-8 70,6 1-34,-8-4 79,14-1-70,-10-3-34,16-5 34,-14 0 83,18-14-58,-18 8-28,9-14 12,-16 13-1,2-10-53,-5 10-34,2-10 104,-3 13 37,0-2-54,-4 10 56,-1 1-159,1 1 41,0-2-44,-1 1-62,2-1 115,-2 0 0,1 1-45,0 0 499,-1-1-454,1 9 263,-2 1-95,-1 9-168,-1 2 6,-1 3-6,1 1 36,0 3 79,-3 11-79,2-8 51,-6 23-42,2-22 59,-10 31-34,7-31 25,-12 24-87,11-31 99,-13 15-46,13-23 60,-9 9-51,12-17 112,-6 2-104,6-6-19,-10-1-17,7-1 70,-16-1-112,12 0-42,-19-5 11,20 3-126,-10-8-392,16 5-1105,0-8 175,6 3-3780,10-18 5259,1 10 0,2-2 0,-4 13 0</inkml:trace>
</inkml:ink>
</file>

<file path=ppt/ink/ink5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3.91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22 13308,'43'8'614,"-4"-2"-365,-24-12-123,1 2-70,0 0-3,-1 2 17,0 1-34,1-1-36,1 2 11,24-2-11,-14 1 3,30-1-3,-35 2-3,9-1-2,-20 1-1,-3 0 6,-1 0-3,-2 0-610,0 0-941,1 0 193,-1 0 1361,0-4 0,-3 2 0,-1-2 0</inkml:trace>
</inkml:ink>
</file>

<file path=ppt/ink/ink5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4.84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335 0 13907,'-43'5'728,"5"4"-621,23 9-99,-2 2-8,0 2 56,-1 2 14,1 2 11,0 0-44,1 1-4,0-1-30,1 2 42,0-1-39,1 0 69,-11 21-30,4-3-45,2 1-90,8-8 48,11-22 37,6 15-34,-1-17 41,8 9 35,-5-14-37,2 2 0,-5-5 8,2 1-5,-6-4 70,3 1-689,-2-3-1306,3 0-10,0 0 1932,5-1 0,-5 0 0,2 0 0</inkml:trace>
</inkml:ink>
</file>

<file path=ppt/ink/ink5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6.79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214 1 11605,'-16'37'790,"1"-4"-583,5-20-53,0 1 8,0 0-36,1 0-16,0 1-66,0 1-7,-1-1-40,-9 19-3,7-12-47,-11 24 56,14-23 3,-7 17-6,9-18-6,-6 21 6,8-24-50,-3 10 50,6-20-62,0 0 96,2-7 507,0-1-488,2-5 11,1-1-58,3-5 36,1-1-39,1-1-12,7-8-55,-4 4-42,14-13 33,-7 11-90,26-17 126,-20 19-5,15-8-39,-26 19-143,3 0 179,-11 4 0,3 0-27,-3 2 74,3 3 35,-3 1 218,5 12-174,-6-6 62,2 14-143,-4-12-17,0 14-56,1-14 67,4 11 6,0-14 14,6 5-5,-4-6 129,11 3-133,-9-7-563,10 1-483,-11-6-4537,10-1 5578,-9-2 0,1 1 0,-8 0 0</inkml:trace>
</inkml:ink>
</file>

<file path=ppt/ink/ink5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7.21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34 14725,'52'10'87,"-7"-3"-54,-22-8-24,0-2-9,-1-1 5,-1 0 1,-1 0 39,-1 1-9,-2-2 9,10-2-45,-11 3-1672,8-5 1014,-18 6-2187,-1 0-828,-8 2 3673,-1 1 0,0 0 0,0 0 0</inkml:trace>
</inkml:ink>
</file>

<file path=ppt/ink/ink5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7.56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61 1 9777,'1'13'2618,"-1"-3"-1876,0-10 947,0 0-1538,-21 27-61,13-15-29,-15 22 12,19-23-65,2-1-8,0 0-5,1-2-40,1 3 37,0-3 10,0 6 35,2-7-29,2 4-47,0-6-891,2 3 536,-4-2-131,1 0-253,-1 0-510,1-1-496,0 0 1784,2 1 0,-2-3 0,1-1 0</inkml:trace>
</inkml:ink>
</file>

<file path=ppt/ink/ink5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8.7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229 1 13316,'-23'27'306,"3"-5"-225,12-14 12,-1 0-23,-1 2 30,0 1-21,0 1 30,1 2-20,1 1 253,-8 19-272,6-11 39,-11 22-103,11-23-43,-8 22 35,9-22-4,-5 16 0,9-24-44,-2 8 39,5-13 8,-2 4 9,2-10 94,0 2-55,1-4 552,0 0-785,1-7 54,0 0-9,0-7-269,1 2 73,3 0 177,2-2 101,3 1 49,0 1-38,6-3 14,-3 5-54,17-8 90,-12 8-8,21-6-46,-18 7 7,11-3 36,-15 6 5,7-3 3,-13 4-286,3 0 135,-8 3-53,0 0 207,-5 1 333,3 4-276,-2-2 41,2 8-9,-2-3 264,0 8-129,-1-5-101,0 12-53,0-11 137,0 9-72,-2-12 302,-5 6-295,1-8-35,-13 4-96,6-7 25,-14 1-30,8-2 67,-9-1-68,14 0 82,-3-1-87,12 0-134,-1 0-1,5 0-945,1 0 1116,2 2 0,2 1-36,3 1 0,2 1 0,2-1-11,6 2 11,-2-2 59,12 3-56,-10-3 42,16 3-37,-13-3 73,15 1-28,-16-4-8,12 1-45,-19-2-2417,8 0-428,-14 0 2845,6-2 0,-9 2 0,2-3 0</inkml:trace>
</inkml:ink>
</file>

<file path=ppt/ink/ink5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29.38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210 1 13260,'31'46'558,"-5"-5"-379,-18-23 3,2 2-48,-1 1-27,2 0 10,-1 0 88,2 0 10,0 1-111,7 19 100,-9-14 225,4 31-216,-14-33 209,-12 21-307,-1-26 0,-20 13-79,11-16 9,-21 10-45,18-13-689,-30 9 43,27-13-2421,-36 9 287,38-14 2780,-15 2 0,31-6 0,0-1 0</inkml:trace>
</inkml:ink>
</file>

<file path=ppt/ink/ink5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1.6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55 14669,'32'-20'-11,"-3"3"-23,-10 13 26,-1 1 5,-1 0-3,-1 0-38,-2 2-1,-1-1 45,-2 1-722,6 1 189,-9 1-1461,5 2 247,-12 0 1747,0 1 0,-1-3 0,0 1 0</inkml:trace>
</inkml:ink>
</file>

<file path=ppt/ink/ink5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1.9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 71 10491,'0'-8'1554,"-1"1"-1103,1 7 762,0 0-1042,18-5-29,-8 0-44,14-3-95,-12 2-3,-2 2-53,1 1 45,-1 0-32,0 1 40,0-1-992,11-1-539,-9 1 1531,9-2 0,-17 3 0,0 0 0</inkml:trace>
</inkml:ink>
</file>

<file path=ppt/ink/ink5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2.8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425 1 12857,'-24'5'765,"1"3"-432,11-4-8,-1 5-73,-2 3-48,-3 3-53,-1 4-41,-1 4-57,-2 2-50,3 2-1,-6 17 231,1 17-230,5-9 5,3 20-8,11-39-36,1 23 33,2-24 3,2 20 0,0-23 42,-1 28-6,-1-29-36,-2 22-3,0-31 51,-5 12 5,4-17 98,-6 6-64,6-14-708,-13 1-7,8-6-1055,-14-5 76,12-3-3789,-7-16 5396,10 7 0,0-2 0,7 11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28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 14383,'2'5'2582,"0"-1"355,-2-4-2937,-5-4-112,4 2-92,-5-2-208,4 4-520,-2 0-995,-4 0-1993,-4 2 3920,28 1 0,-18 0 0,26-1 0</inkml:trace>
</inkml:ink>
</file>

<file path=ppt/ink/ink5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3.03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68 12549,'88'-25'-56,"-12"4"22,-52 16 34,1 1 0,-1 2-574,-2-1-551,-2 1-469,-3 0-1569,-4 1 3163,-5 0 0,-4 0 0,-3 1 0</inkml:trace>
</inkml:ink>
</file>

<file path=ppt/ink/ink5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3.67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157 0 13016,'-13'47'294,"1"-6"-220,0-21 114,1 1-6,-1 1-48,1 1-8,0-1-90,1 1 17,0 0 1,1 0-21,0-1-33,2-1-5,0-1-71,-1 11 70,3-11-5,0 13 14,3-23 73,0 4 24,2-11 598,0-1-869,2-9 36,1 1 21,4-7 24,3 1 37,3-2-37,24-14 17,-11 10-33,27-15 50,-27 20-78,11-2 27,-22 10-136,2 1 243,-13 4 134,1 9-134,-5-1 39,1 9-39,-1-6-56,0 13-42,0-11 93,4 9 5,-1-12 84,10 4-84,-3-7-5867,15 1 381,-13-5 5486,9-3 0,-17 0 0,1-1 0</inkml:trace>
</inkml:ink>
</file>

<file path=ppt/ink/ink5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4.1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50 13398,'23'-9'118,"-1"2"-113,-8 7 1,2 0 2,1-1 1,0-1-9,0-1-236,-1 0-53,-1 0-789,5-2 370,-9 2-4777,3-4 5485,-11 5 0,0-2 0,-3 3 0</inkml:trace>
</inkml:ink>
</file>

<file path=ppt/ink/ink5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4.4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50 1 7971,'16'8'3570,"-3"-1"-2699,-13-7 1543,0 0-2451,-8 11 1,1-3-9,-7 11-25,5-4 67,1 0-5,1 0-3,1 0-37,-1 11 48,4-9-11,-3 13 11,4-18-8,1 3-37,1-6 0,0 0 0,0-1-674,3-1-147,2 0-977,3-2 1843,7 0 0,-8-2 0,2-1 0</inkml:trace>
</inkml:ink>
</file>

<file path=ppt/ink/ink5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6.08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238 0 15411,'-25'47'6,"3"-6"-6,14-23 61,1 2 57,-1 0-20,1 1-56,0 2-34,0 0-5,0 2-3,0-1-3,-2 11-19,-2 11 16,2-6-55,-2 11 55,8-28-2,-3 13 8,4-17-6,-1 17 6,2-20 8,-1 11-2,1-19 134,-1 2-14,1-6 148,-2-1-274,0-2-621,-13-1 282,4-1-787,-14-4 305,14 1 821,39 7 0,-22-4 0,33 9 0</inkml:trace>
</inkml:ink>
</file>

<file path=ppt/ink/ink5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6.35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96 14274,'83'-22'-157,"-10"4"157,-40 8-5,2 3 2,0 0 3,1 1 3,-1 1-3,-3 0-602,-2 2-96,-4-1-5868,7 0 6566,-16 2 0,2-1 0,-16 3 0</inkml:trace>
</inkml:ink>
</file>

<file path=ppt/ink/ink5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7.8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174 0 13630,'-25'37'160,"3"-3"-5714,11-20 5716,1 3-115,-4 10 238,-6 24 804,5-14-1731,-14 31 525,31-57-223,-32 33 377,34-45 87,12-40 1,0-13-136,-3 27-99,16-38 1,-9 19 0,-20 46 0,0 1 0</inkml:trace>
</inkml:ink>
</file>

<file path=ppt/ink/ink5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3:39.26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112 1 6899,'13'14'2447,"-2"-3"-1747,-11-11 2848,0 0-3206,0 2-91,-3 3-91,-1 3-42,-3 2 52,-2 1-18,0 1-91,0 2 4,-1 1-51,-2 9-12,-3 11-2,3-6 26,-3 17-24,10-27-4,-3 17-7,5-21-2,-1 8 8,3-11-5,-2 1 8,2-7 168,0-1-98,1-4 383,-2 0-19,2 0-744,-2-1 480,6-2-55,0-2-45,5-3-25,0-2-37,1-2 54,-1 0-68,5-5-100,-5 4-115,7-8 168,-7 10-115,10-7 123,-9 10-70,8-4 34,-10 8-160,7-1 126,-6 2 68,11 1 47,-9 0 2,9-1-2,-10 0-98,10-1-19,-12 2-34,5 0 106,-11 1-36,0 0 235,-2 3-40,0 1-108,0 3 44,0 7-50,0-4 118,1 8-28,-1-10 61,-1 6-70,-1-5 42,-9 12-123,4-10 45,-11 11-42,10-12 64,-8 8 6,8-10 120,-4 4-120,7-9-26,-3 0-13,2-1 92,-3-1-126,3-1 70,-4 0-8,6 0-174,-1 0-20,5 0-1052,0 0 1220,3 2 54,1 0-57,3 2 40,1-1-70,1 0 42,1 0-43,12 3 1,-8-1 6,14 3-7,-15-4 80,8 3-29,-10-4-529,8 1-260,-10-3-1841,1 1-346,-8-2 2923,-1 0 0,-1 0 0</inkml:trace>
</inkml:ink>
</file>

<file path=ppt/ink/ink5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00.9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413 124 13437,'13'-22'468,"-3"2"-289,-8 11-98,-1 0 20,0 0 5,0 1-16,-1 1 36,0 1 61,1 2 9,-1 1-8,0 2 106,0 0-294,0-2-53,0 1 44,2-5 141,-1 3 19,1-2-106,-1 5 1386,-1 0-1361,-3 3 0,2-1-70,-5 2-87,0 2-39,-3 1 126,-3 4 39,-3 2-25,-14 24 31,10-12 50,-15 28-42,20-27-44,-9 17-4,11-20-13,-9 18-28,11-21-15,-7 18 40,11-19-20,-5 24 40,5-19 44,-5 21-45,6-24 1,-5 12-7,5-14 15,-5 10 28,5-13 73,-5 8-48,4-13 78,-3 5-103,5-11 42,-3 1-34,3-4-109,-6 0-336,3 0-322,-8-1 266,6-2-1358,-14-7 924,12 2-3705,-10-15 1734,15 9 2853,0-5 0,6 11 0,0 3 0</inkml:trace>
</inkml:ink>
</file>

<file path=ppt/ink/ink5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01.24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89 15092,'25'-15'274,"-2"3"-229,-7 11-42,0-2 0,1-1-1,0-1-2,1-1 37,-1 1-37,0-1 3,-1 0-3,-1 2-180,-1-1-702,-1 1 1,-1 0-333,-2 2-737,0-1-303,-2 1 2254,-1 1 0,-3 1 0,-2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2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585 73 15587,'-2'-29'857,"-1"6"-610,-3 18-9,0 1 11,-1 1-6,1 1 54,-1 0-115,0 0-25,-1 1-87,-1 1 95,-12-1-162,6 1-39,-13 0 33,14 3-45,-18 16 12,13-3 27,-30 36-33,25-22 6,-24 30-6,27-30 48,-14 21-4,15-23 35,-13 21-34,14-21 2,-23 31-8,20-27-117,-22 36 58,29-41-36,-4 20 93,16-29-26,3 12 25,4-13-10,5 13-26,0-13-42,11 13 81,-9-16 6,12 8 5,-10-13 31,13 4-2,-11-7 49,16 0-44,-15-5 3,20-1-45,-12-3 42,39-6-39,-26 0 14,39-8-9,-37 7-235,27-8 124,-29 7 94,21-9 43,-27 8 201,16-15-140,-29 11 87,8-12-137,-21 14 48,0-14-91,-4 15 63,-3-9-60,0 14 40,-2-1-50,1 5-508,0 2 314,2 1-167,-1 2 268,0 2 187,-4 11-38,1 0 212,-13 22-168,6-16-25,-9 18-104,12-20-2,-5 15 36,8-12 3,-5 24-6,6-22-11,-2 14-22,5-24 41,1 1-5,1-10-1809,0-1 751,-1-2-4277,-4-3 5335,1-1 0,-1 1 0,2 0 0</inkml:trace>
</inkml:ink>
</file>

<file path=ppt/ink/ink5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02.35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301 61 14887,'-43'9'600,"6"0"-424,26-7-53,1 2-16,0 0-35,0-1 26,0 1-19,1 0-71,-1 0-8,0 0 3,-1 2 215,-14 10-173,10-5-3406,-13 10 3308,19-12-31,-6 10 31,8-7-6,-7 13-31,9-12 37,-1 12-9,3-12 3384,1 9-3327,2-12-57,1 9 17,1-10 45,6 6 9,0-9 58,6 2-59,-4-5 180,15 0-143,-10-3 16,21-5-7,-16-1 69,32-21-118,-22 10 65,27-22-33,-30 17 78,10-15-37,-19 16 115,3-14-114,-13 14 100,-3-19-126,-8 19-11,-12-18-42,4 26-95,-11-7-31,12 15-227,-7 1 143,7 4-232,-7 4-376,8 1-3514,-2 16 843,8-8 3489,5 6 0,0-14 0,2-2 0</inkml:trace>
</inkml:ink>
</file>

<file path=ppt/ink/ink5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03.0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145 27 16010,'-79'-9'678,"17"2"-678,59 7-1193,2 0 1193,5 1 132,1 0 47,6 1-64,3 0-45,3 0-26,4-1 10,28-1-10,-16 0-2,33-2-39,-36-1-3,19-4-3,-31 4-156,3-1 86,-19 3-386,-2 1 75,-3 0-2153,-18 5 868,4-1-3094,-23 10 4763,20-6 0,0 1 0,13-6 0</inkml:trace>
</inkml:ink>
</file>

<file path=ppt/ink/ink5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03.3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34 9861,'10'11'4377,"-2"-2"-4226,-8-9 39,0 0 15,47-2-71,-28-1-72,38-2-51,-38-1 25,7-1-30,-5 1 5,16-5-64,-20 6-342,10-1-232,-18 4-953,1 2-128,-4 0 1708,0 4 0,-3-3 0,0 2 0</inkml:trace>
</inkml:ink>
</file>

<file path=ppt/ink/ink5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04.63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296 52 13390,'-13'-18'772,"3"3"-394,5 13-19,1 1-32,0 0-22,0 0-30,0 0-62,0 1 25,0-1-45,-1 1-17,1-1-44,-1 1-1,-1 0-77,0 0-54,-1 0-54,-9 1-10,-1 4 64,-1-1 0,-1 7 6,10-3 61,-11 9-67,7-4-126,-14 17 75,15-13 7,-12 24 46,15-23-2,-4 15-36,8-19-68,0 5 60,3-9-71,1 4 81,1-6 45,5 4-5,0-6 204,20 3-174,-6-7 18,29-1-52,-15-5 40,28-7-33,-23-1 52,25-12-55,-29 10 151,21-19-62,-32 16 146,9-15-146,-24 17-17,-1-11-33,-6 11 34,-3-11-46,-2 11-150,-14-12 72,6 15-431,-22-4 56,16 12-1311,-22 7 222,17 6 1509,-21 14 0,27-12 0,-5 3 0</inkml:trace>
</inkml:ink>
</file>

<file path=ppt/ink/ink5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27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ink/ink5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4:39.29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6728,'0'0'0</inkml:trace>
</inkml:ink>
</file>

<file path=ppt/ink/ink5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2.5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47 12375,'34'-14'0,"-6"3"73,-26 10 36,-1-1 107,0 1-163,0 0-145,-1-1 2,1 1 17,0 0-8,1 0 8,1 0 6,1-2 67,-2 0 126,2 1-45,-4 1 247,1 0 1257,1 1-1512,-2 1-28,2-1-37,-3 3-2,0-2-6,0 1-3,-2 1-42,0 1-2,-1 1 47,-3 3 5,-3 6-5,1-2 81,-10 19-27,8-13-1,-9 18 28,11-18-25,-10 15-48,9-14 82,-16 25-54,13-21-27,-13 21-9,13-23 11,-10 24-22,11-22-6,-8 20-36,13-25 2,-1 12 15,5-14 39,-1 11 95,2-12 39,-2 17-134,3-17 2,-2 13 4,1-16 2,0 5-11,1-8-115,-1 8 79,2-10-3,0 4 27,0-7-27,0-1 48,2-2 178,3-1-153,2 0 19,5 0-17,-2-1 37,9-4-20,-5-1-8,18-13-48,-14 7-151,28-29 154,-24 17 45,23-28-34,-22 22 37,16-22-45,-17 21 75,13-26-5,-21 32 50,6-13-70,-16 27 188,-2 0-241,-2 8-53,0 2-11,-2 1-228,-1 2 113,-2 2-25,-5 10 195,2 0-35,-13 24 35,11-15 6,-10 23 3,12-24 0,-4 12-2,6-16-116,-3 16 82,5-16 22,-1 14 8,4-16-128,0 7 131,1-12-53,6 9 56,-3-12 45,10 5 8,-6-10 196,10 0-106,-4-5 170,28-21-259,-15 2 86,32-32 137,-27 19 330,30-46-413,-33 37 69,17-39-129,-30 45 157,1-20-134,-11 28 78,-3-16-201,-3 27 2,-5-6-97,1 19-401,-7 1 64,4 4-1147,-10 7 371,6 3 1174,-14 30 0,17-25 0,-7 15 0</inkml:trace>
</inkml:ink>
</file>

<file path=ppt/ink/ink5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3.3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 13154,'2'43'198,"-1"-5"-144,-7-25-45,-2 2 72,0 1 81,-2 3 1,-2 2 27,-2 2-19,-2 3 212,-25 40-346,18-28-29,-23 44-2,30-49-3,-9 22 2,12-25-2,-7 17-3,11-24-101,-5 8 59,10-17-59,-1 1 65,5-9 44,0-1 90,0-4 546,0-1-350,5-3 26,2-2-116,8-5-134,3-4-67,4-2 0,31-26-3,-17 15-42,35-25 36,-38 29-72,15-7 33,-24 16-14,7-2 51,-16 10-160,7 0 50,-13 5-70,5 0 180,-9 3 2,4 5-47,-2 0 14,10 15 42,-8-9 78,8 13-36,-10-14-28,3 10 47,-7-12-25,2 4-33,-3-10-6,-1 0 0,-1-2 50,1 0-11,1 0-2088,9 0-43,-2-1 11922,25-2-7964,-63-2 0,42 0 0,-54 1 1</inkml:trace>
</inkml:ink>
</file>

<file path=ppt/ink/ink5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3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269 22 16660,'-20'-12'123,"1"3"-185,9 9-19,-2 0 3,-1 0-45,-1 3-9,-1 2-11,0 3 37,0 1 41,-11 16 32,8-9-138,-18 25 165,21-23-27,-8 16 38,16-19-77,-1 7 30,7-12 39,-1 2 3,2-7 53,3-1 9,2 0 16,2-2 28,3 0 1,0-2 184,16-7-201,-8 0-20,25-19-62,-19 6 98,17-18-44,-20 16 103,7-9-112,-18 18 79,-1-1-132,-7 11-428,-1 0 145,-1 3-120,0 4 403,0 0-37,0 11 34,0-5-111,0 10 77,2-10 34,9 11 3,-2-10-2,16 6-444,-9-11-850,21 0 150,-10-5 1146,42-9 0,-44 6 0,19-7 0</inkml:trace>
</inkml:ink>
</file>

<file path=ppt/ink/ink5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4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1 14283,'-30'40'448,"1"-1"-244,10-11 37,-2 4 36,0 4-11,-2 1-8,2 1-74,0 0-32,1-1-29,3-3-45,-2 8-193,4 5 29,4-11 10,6 5 68,5-29-26,1 2-19,1-12-266,2 0-152,2-2-92,0 0-27,2-3-2903,4-13 1525,-6 3 1968,1-18 0,-7 20 0,-2-3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2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94 15543,'41'-1'291,"0"1"-246,-5 4 16,5-3 12,7 0-11,5-1 61,2-3-120,4-2-3,0-4 5,-1-2 40,-3 0 0,-5-1-3,-8 1-34,-7 1 205,-2-2-81,-18 6-1,0 0-184,-15 5-723,-2 0 219,-5 1-2165,-26 1 443,8 4 2279,-30 8 0,36-5 0,-4 2 0</inkml:trace>
</inkml:ink>
</file>

<file path=ppt/ink/ink5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4.3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0 144 15809,'54'-2'295,"0"-1"0,39-3-197,-61-6-36,-2 0-26,0-1-27,-2 0 24,-2 0-33,-1 0-333,-4 2-2924,5-7 208,-14 9 3049,-1-5 0,-12 11 0,-2 1 0</inkml:trace>
</inkml:ink>
</file>

<file path=ppt/ink/ink5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5.9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33 13154,'-3'-18'605,"1"4"-353,1 14 820,1 0-901,-2 0-11,1 0-34,-2 0-28,2 0 17,-1 0-37,0 0-30,-3 2-124,-5 5 20,3-3-213,-3 3 146,10-5 25,-2 5 90,1 0 111,-2 11 12,-1-3-17,-4 16-62,2-11 62,-8 23-98,8-21-72,-4 14 69,8-23 3,0 4-3,2-10-42,0 3 40,0-6-93,5 3-527,-1-5-1324,10 1 70,-4-2 1879,11-2 0,-13 0 0,4-1 0</inkml:trace>
</inkml:ink>
</file>

<file path=ppt/ink/ink5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6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0 10466,'16'9'2315,"-3"-2"-1783,-13-7 860,0 0-1394,-16-1 2,10 2 72,-14-1 26,14 2 9,0 1 2,-1 0-22,-1 1 14,-10 9-90,6-4-22,-16 17-59,17-12-20,-4 7 20,9-8 34,2 0-37,0 0-50,3 7 25,0-4 92,4 11 17,2-10-2,9 9-9,-2-10-9,15 9 6,-12-14-36,10 5 34,-16-11 69,1 3 79,-7-5 268,-1 0-198,-2-2-8,-8 0-116,0 0 104,-18 0-193,7 0-2035,-22-14 329,19 2 1706,-13-21 0,24 20 0,0-5 0</inkml:trace>
</inkml:ink>
</file>

<file path=ppt/ink/ink5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6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11804,'0'0'0</inkml:trace>
</inkml:ink>
</file>

<file path=ppt/ink/ink5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07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287 149 12493,'36'-29'868,"-7"4"-624,-28 20-81,0 1-74,0 0-80,-1 1 27,1 0 17,-1 0 20,0 0 36,0 0 6,1-1 271,-1-5-260,0 4 193,0-8-193,0 7 168,-1-6-170,-1 7 142,-4-2-213,2 5-129,-6-1-22,4 3-25,-9 0 115,4 0 2,-11 3 6,9-1 146,-16 6-144,14-4 110,-12 6-30,12-4-46,-12 9-36,9-4-14,-22 24-20,21-15 12,-19 34-48,27-28-28,-6 21 98,13-26 34,-1 10-71,4-15-13,1 6 16,0-11 26,4 1 16,-1-7 328,16-2-213,-5-2 177,38-20-222,-20 4 57,38-30-74,-34 17 35,20-24-26,-27 23 215,10-24-206,-26 30 69,2-12-89,-14 25 81,0-1-165,-1 9-1429,0 0 1454,0 9 0,0-2 0,0 6-11,3-2-22,1 0 27,1 0 6,3 0 53,5 3-50,0-3-2173,21 6-785,-14-10 2955,20 1 0,-28-5 0,2-1 0</inkml:trace>
</inkml:ink>
</file>

<file path=ppt/ink/ink5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11.8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1 15030,'-23'3'-50,"1"0"5,9-1 42,-1 2 3,0 1 65,1 1 21,-1 0 4,1 2 0,-1 0-18,0 2-10,0 0-23,-16 21-112,14-14 79,-13 21-3,22-23 47,-4 17-13,7-16 7,-3 11-41,5-16 67,-1 4-61,2-7-18,-1 2 1,1-6-82,1 4 37,0-4 39,0 4 8,0-5-38,0 5 44,0-3-9,2 4 9,0-3 6,4 5-3,-2-4 2,5 8-41,-4-8 22,4 5 11,-5-7-5,3 1 13,-4-4-2,4 0-3,-3-1 50,5 0-47,0 0 39,13 0-39,-9-1-3,12 0-62,-14 0-428,5 0 247,-7 0-348,5 0 241,-6 0-1706,8 0 365,-5 0 1691,15-4 0,-18 3 0,7-3 0</inkml:trace>
</inkml:ink>
</file>

<file path=ppt/ink/ink5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12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1 14453,'-18'0'-2,"2"0"-63,12 0 12,0 0 0,-1 0-20,-1 0-25,-1 2 0,-1 1 34,-2 3 19,-1 1-19,-16 16 58,12-11-5,-15 16 92,19-17 171,-9 12-199,11-10-11,-8 14-45,10-13 6,-3 10 0,4-11 0,0 5-65,2-9-81,1 3 135,1-7 5,1 0 39,1-4-36,0 0 20,4-1 123,1 0-37,5-2 40,11-6-138,-4-1 76,27-15-39,-22 11-39,17-11-4,-25 15 43,3-2-45,-10 7-134,-2 0 81,-3 2-138,2-4 183,-3 1-3,5-6 16,-5 5 9,4-3-8,-4 5-6,0-1 3,0 2 11,-1 0-6,1 3 0,0-1-8,-1 4 118,0 1 16,0 5-125,0 1-1,0 2 1,0 1-4,1 1 4,2 8-15,0-9-11,5 8-53,-3-13-1089,10 3-9,-4-8-2937,19-2 4105,-13-6 0,2 2 0,-12-1 0</inkml:trace>
</inkml:ink>
</file>

<file path=ppt/ink/ink5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13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1 14330,'-28'37'224,"1"0"-151,12-8-3,0 2 11,0 3 0,0-1-75,1 3 0,1-2-4,1 1-2,1 0-11,-7 26 11,7-24 73,-11 39-70,13-49-9,-4 18-2,9-31-367,0 5-252,4-13-620,-1-1-1724,1-5 1739,3-8-593,-1 1 1825,4-10 0,-4 10 0,0 0 0</inkml:trace>
</inkml:ink>
</file>

<file path=ppt/ink/ink5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13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94 12266,'45'24'336,"-3"-4"-272,-19-16-2,3-1-17,0-2 19,2-1-11,-2 0 40,1 0-32,-1-2-61,0-1 12,0-3 114,19-8-118,-18 3 217,28-18-133,-35 16 616,12-17-150,-23 19 128,0-4-454,-9 10-19,0 1-12,0 2-5,-2 2-19,-1-1-82,-2 1-95,-2 0-59,-1 0-72,-1 3-18,-3 2 85,-15 21 64,10-7-11,-20 34 11,24-27-84,-8 23-6,17-27-8,0 11 45,4-15-54,15 14 99,-4-18 0,27 7-236,-12-14-2856,56-8 927,-30-6 2173,2-3 0,-3-1 0,-18 1 0,8-4 0</inkml:trace>
</inkml:ink>
</file>

<file path=ppt/ink/ink5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14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0 16131,'-23'12'58,"4"-2"-119,10-9 16,1 2-17,0 0-19,-1 0-6,-1 2 15,-1 1-133,-6 7-142,-4 9 260,5-4-56,1 7 99,11-15 35,1 4-2,3-8 3,0 2 2,0-4 0,0 1 1,0-2-60,2 0 21,0 0 10,1-1-638,2 0 356,0-1-279,6 1 469,-5-2-165,7 0 56,-6 0-235,17-4 470,-11 0 53,13-4-53,-16 4-160,0 1 115,-7 2-179,-1 2 224,-2 2 1785,0 17-1472,0-2 460,-2 28-459,0-16 69,-5 41-204,3-32 87,-7 38-187,3-40 89,-7 26-95,5-28 235,-14 26-194,11-34 222,-15 15-92,15-29 529,-19 2-661,14-10 45,-18-1-115,18-6-79,-7-6-162,15-1-1276,-1-28 750,10 11-1305,18-38 665,2 24-2549,36-32 3914,-14 29 0,-4 3 0,-19 24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3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16492,'4'42'361,"-1"-5"-288,-8-22-73,2 0-53,-1 0-1,2-1 46,0 1-45,1-1 44,1 0 7,0 0 46,0 11-41,0-10 3,0 10-9,0-15-1240,4 8 341,-1-10-2302,4 6-7,-5-10 3211,1 1 0,-1-4 0,-2 0 0</inkml:trace>
</inkml:ink>
</file>

<file path=ppt/ink/ink5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15.9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108 120 16131,'-26'-1'-143,"4"3"81,11 8-44,0 2-9,2 1 53,0 1 1,3 0 5,0 0 22,3 0-11,0-1-58,2 11 66,4-12 35,7 10 46,4-17 189,15-2-110,-7-7 0,17-9-33,-17 1 209,12-18-201,-22 15 79,2-13-116,-12 15-159,-15-12 28,4 13-89,-20-7 64,12 13-93,-14 0 101,13 5-179,-15 3 266,20-1-84,-6 2-50,15-2-194,2 0 166,2-1-314,7 0 476,1 0 61,18 0-61,-4-1-5,22-2 2,-17 0-14,22-2 6,-27 4 3,14-1 10,-22 2-38,9 0 30,-10 0-61,11 0 22,-13 1-11,5 3 68,-11 0 100,2 15-79,-3-7-27,3 17-6,-5-13-118,5 13 118,-4-14 146,4 10-57,-3-13 205,-1 10-196,-2-13 82,-1 6-54,0-10 425,-1-2-358,0-2-78,0-2-157,-1-3-39,0-8 73,0-1-286,1-22 117,1 14-72,6-19 131,1 21-50,13-8 79,-5 13-99,27-10 143,-18 12-97,30-7 136,-24 11-75,28-5 8,-20 6 149,46-7-40,-41 7-36,31-5 45,-45 7 70,6-1-51,-21 3 434,0 0-327,-10 2-28,-2 0 915,-2 1-1058,-2 3-44,-1 0-52,-2 2-2,-1 2 54,-2 1 44,-2 3 58,0 2-35,-10 21-32,7-11-33,-8 24 6,14-24-70,-3 11 27,7-16 65,1 7 14,2-12 129,12 4-59,-2-11 123,22 0-86,-9-9 7,26-11-60,-17 0-43,22-17-11,-24 12 117,17-20-63,-27 21 63,5-13-117,-20 24-106,0-1-1,-5 8-419,0 1 240,0 2 74,0 1 142,0 4 266,0 20-82,0-7 231,0 45-124,0-30 157,-3 41-165,-2-36 504,-10 32-555,2-31 98,-14 26-164,10-31 329,-26 25-288,19-34 59,-28 14-134,23-27 50,-25 4-109,20-10-401,-39-1-156,36-5-1028,-26-7 78,40-2 1504,-4-22 0,19 18 0,0-12 0</inkml:trace>
</inkml:ink>
</file>

<file path=ppt/ink/ink5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0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28 15887,'-24'-16'-132,"2"4"79,7 12 8,0 1 37,-1 2 2,0 0 4,1 2 2,1-1 86,3-1 40,2-1-117,2 0-205,2-1-17,-2 4 205,1-1-34,-5 7 33,5-3-97,-5 4 61,6-5-159,0 6 131,3-6-123,1 9 190,1-8-5,4 10 11,-1-9 8,7 8-8,-3-6 9,5 8-9,-5-8-3,10 13 3,-8-12-17,13 14 17,-12-15 115,7 11-109,-10-12 120,0 7-20,-4-8 152,-2 6-124,-1-7 238,-4 7-257,0-9 151,-6 4-159,3-7 41,-6-1-86,2 0 33,-10-2-95,6 0-87,-19 0 25,17 0-106,-13-1 65,20 0-1311,-4-1 518,9 2-2582,1-1 454,3 1 3024,1 0 0,0 0 0</inkml:trace>
</inkml:ink>
</file>

<file path=ppt/ink/ink5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1.4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253 1 12434,'-17'44'532,"2"-4"-286,7-22-21,-1 3 36,0 3-79,0 2-40,-2 1-80,0 2 11,0-1 36,-8 21-106,8-18 27,-12 33-27,13-37 3,-6 22-1,8-26 40,-3 10 25,4-15 56,-3 7-53,4-12 50,-7 7-42,6-12 99,-1 2-54,6-9 330,1-1-456,1-3-62,0 0-27,0-5-225,0-7 163,0 2-151,15-27 237,-4 18 23,24-25 11,-15 25-13,15-12-10,-15 16-144,18-11 153,-19 15-8,17-8-48,-19 15-70,9-2 73,-12 7-73,6 2 171,-12 3 65,2 5 33,-8 0 190,0 8-137,-1-6 65,-8 17-180,3-13 17,-9 12 20,5-16 106,-13 13-173,9-12 47,-11 10 37,11-11 229,-5 3-185,9-6 9,-3 0-81,7-4 179,1-1-135,2-2-1752,1 0 1646,3 2 0,2 1 8,6 3 51,4-1-56,4-1-3,5 0 56,5-1 92,39-3-58,-22-3-9,9-3 0,-1-2-75,-5-4 38,39-16 1,-49 12 154,18-14-39,-30 13 248,5-10-186,-19 13 290,-3-14-406,-8 15 124,-5-11-98,-2 14-20,-6-4-112,2 8-258,-11 0 107,8 4-264,-13 2 239,12 4-224,-15 12 397,14-2-56,-11 17 6,17-13-90,-1 14 109,7-13 32,3 10 2,2-14 61,10 9-52,-3-14 97,21 6-106,-13-13-462,21 2-31,-17-7-1509,22-8 58,-15-1 1944,21-15 0,-32 16 0,5-5 0</inkml:trace>
</inkml:ink>
</file>

<file path=ppt/ink/ink5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2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 13838,'2'53'58,"-1"-7"-66,-4-27 8,1-1 3,0-2-3,1-1 3,0-1-3,1-3-3,0-2 3,0-1 145,3 3-80,-1-7 61,5 2-37,-3-6 225,8-4-199,-2-2 145,18-16-182,-11 7 20,10-10-16,-15 11-1,-1 2-11,-2 1 134,-2 2 1,-3 4 52,-1 1-1497,-3 3 999,-1 7 143,1 0 45,-1 6 44,1-2 1,1 1-20,9 11 31,-2-9 179,17 11-93,-6-15 71,20 1-79,-12-6 222,26-3-197,-19-5 314,28-14-207,-33 5 316,12-15-196,-32 14 616,0-14-671,-8 10 276,-7-12-235,-1 14-61,-20-11-353,10 16-387,-24-4 238,24 12-414,-12 0 222,20 5-1830,-4 9 505,7 2-1597,-1 8-788,2-5 4146,1 1 0,3-9 0,-1-1 0</inkml:trace>
</inkml:ink>
</file>

<file path=ppt/ink/ink5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4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27 140 15618,'50'-12'339,"-7"1"-233,-25 1 9,-2 0 8,-2-1-8,-3 1 0,-2 0-11,-3 0 19,-2 3 106,-1-3-195,-2 4-28,-3-2-48,-1 5-56,-4-2 44,3 2-16,-3-2 62,4 3-28,-2-1 36,3 3 2,-4-2-4,2 2-133,-6-1 93,3 1 34,-6 0 36,5 0 25,-11 3-53,8-1-160,-11 7 74,11-1-189,-10 12 205,11-8-89,-6 14 105,11-14-18,1 9 21,3-9 15,1 6 27,0-8-24,3 6 36,0-8 5,6 4 26,-2-7-34,8 3 5,-3-3 60,21 2-21,-13-4 46,27 0-37,-22-3 54,38-9-214,-28 1-232,36-16 216,-37 9 120,18-12 9,-26 10 128,9-9-55,-20 12 162,2-9-135,-12 13-39,0-4-67,-5 11-98,-2 1-8,0 2-267,-4 3 186,1 2 86,-9 12 101,2-1 42,-18 28-42,14-20-62,-11 18 54,18-26-28,0 6 38,7-10 46,-1 4-40,2-10 160,0 0-78,1-5 70,0-2-71,3-1 99,11-14-188,-1 2-70,22-24-28,-12 13-336,24-22 246,-17 19-159,26-15 229,-31 27-114,10-2 151,-28 16-143,1 3 187,-6 2 46,2 3 64,-1 0 25,1 7-54,0-4 1,0 9-45,-1-6 252,3 13-215,-3-12 61,4 14-62,-4-17-33,3 9-3,-2-11 8,4 3-5,-1-5 8,6 3-11,-4-5-5245,20 2 5245,-13-4 0,6-1 0,-16-1 0</inkml:trace>
</inkml:ink>
</file>

<file path=ppt/ink/ink5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5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107 22 15201,'-38'31'157,"5"-1"-157,24-8 0,1-1-3,2-1-5,1-3-46,1-1 54,2-3 0,1-2 0,1-3 3,0-2 115,0-1 41,0-2 455,1-1-376,0-4 140,3-5-272,-2-1-61,3-13-115,-3 6-457,4-19 225,-1 12-524,11-20 596,-6 23-190,8-8 230,-11 22-490,3 1 599,-5 4-1,8 1 82,-2-1 40,14 2-38,-5-2-2,30-1 34,-21 0-51,27-3 14,-31 1-61,17 0 2,-23 2 9,10 0 8,-18 1 48,6 0 50,-7 0 90,8 0-62,-7 0 183,9-3-69,-12 1 771,5-1-529,-11 2 510,0 1-950,-2 3 0,-1-2-5,0 2-1,0-2-44,0 0-51,0 3 43,0-1-54,0 6 107,1-4-32,0 4 43,0-4 3,0 1-1,0-3 127,2-1-62,-2-2 283,4 0-177,-2-1 160,1-2-221,-2-1 42,1 0-79,-2 2-968,0 1 669,-2 6-1,1-3 94,-3 6 128,3-2 53,-2 2-45,1 2-5,-2 2 3,1 4-12,0-4-109,1 8 79,1-11-6,3 7 42,2-10 56,6 5-23,-1-6 4,20 3-589,-8-5-4788,50-6 1807,-29-4 3533,25-6 0,-45 6 0,-7 2 0</inkml:trace>
</inkml:ink>
</file>

<file path=ppt/ink/ink5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5.5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26 15951,'-77'-14'213,"13"3"-213,57 11-8,0 1-1,0 1-35,-1 3-54,0 2-17,1 3 0,-2 2 45,1 3 34,0 3-18,1 0-49,-2 15-40,5-3 135,1 0 2,13-6-2,1-15-1362,39 2 395,-15-9-702,29-6-616,-21-5 1914,-2-4 1,-16 5 0,-9 2 0</inkml:trace>
</inkml:ink>
</file>

<file path=ppt/ink/ink5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6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1 14661,'-33'50'277,"4"-5"-274,15-22 61,0 4 70,-1 2-36,-1 2 17,1 2-115,0 0-8,1 0 5,2-3 3,0-1-6,-2 20 15,6-25 38,-1 14-47,8-31 0,1-1 34,0-5 39,0 0-3,2-1 45,0-1 19,4-2-28,0-3-106,3-3-2,1-2-239,12-12 3,-5 5-129,27-21 297,-22 20-162,16-7 122,-25 21-66,1 1 58,-8 4-231,1 4 267,-3 0-13,5 9 95,-2-5 0,11 12 37,-7-9 69,14 9-42,-10-11 160,16 3-117,-8-7 153,37 1-145,-25-4 84,36-7-138,-38-1 99,18-10-43,-26 5 194,9-8-106,-20 8 730,3-12-476,-12 11 126,1-10-448,-7 12 124,-8-5-261,3 11-87,-8-3-17,8 6-61,-3 1 78,3 1-330,-10 10 302,7-2-53,-11 17 54,11-10-166,-3 21 198,9-18-32,8 15 55,4-19-311,22 7-260,-4-12-1885,38-1 639,-17-7 1876,12-9 0,-2-2 0,-16 5 0,30-12 0</inkml:trace>
</inkml:ink>
</file>

<file path=ppt/ink/ink5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6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222 433 16959,'-71'-6'-148,"10"3"16,46 12 9,0 3 45,1 2-37,1 0 25,2 1-24,2 1 35,3 0 18,2 0-12,2 0-42,1 10 70,5-10 6,15 9 39,-3-19-3641,26 0 3560,-16-12 81,11-3 8,-8-6 65,2-5-28,-1-3-12,1-2 57,-2-3 8,0 0 78,7-15 3261,-10 8-3392,14-28-45,-18 23-328,19-50 17,-21 43 157,14-35 359,-22 52 58,-1-2-263,-8 23-8,-2 3-99,-2 6-178,-2 3 178,-1 0 275,-8 18-25,4-4 168,-12 26-241,7-15 109,-9 24-117,9-20-32,-5 19-38,9-23-160,0 27 160,7-30 10,0 27 4,4-33-9,3 10-602,2-19-1590,4 2-549,-3-9 2744,3 1 0,-7-4 0,0 0 0</inkml:trace>
</inkml:ink>
</file>

<file path=ppt/ink/ink5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27.0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12608,'0'0'0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4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60 15727,'3'8'541,"0"0"-452,-6 0-19,1 2-8,-4 1-28,0 2-26,0 0-8,0 0-6,-1 0-2,1 0-70,1 0 24,0-1-32,2 4-21,2 2 107,0-2-50,5 3 41,-1-10 4,4 2 2,-2-3 3,0 0 0,2-1 8,-1-1 62,1 0-67,-1-1 42,3 0-42,-3-3 61,1 1 34,-3-3 112,3 0-87,0 0 37,5-6-110,-3 1 9,14-16-59,-9 8 135,15-20-57,-18 20-8,5-12-25,-12 15-45,0-5-6,-1 6-39,-1-7 45,1 7-39,2-11 39,-3 11 0,3-7 34,-4 10 50,2 1-84,-3 3-986,0 1 748,2 1-53,0 0 291,3 0 70,2 1-67,5 2 5,5 0 54,4 2 5,15 1-5,-5-2-3278,45 0 3224,-32-4-69,10-4 0,1-2 67,-7 0 142,35-12-33,-53 10 201,6-6-145,-22 6 3395,0-6-3452,-11 5 619,0-6-517,-4 8-157,-2-3-59,0 7-65,-5 1 15,4 1-211,-5 0 138,2 2-34,-11 6 152,4 0-74,-19 20 79,14-10 93,-12 22-48,18-19-40,-4 15-13,9-15-87,-1 12 50,6-15-3,4 15 17,3-18 40,10 12 27,-2-16 71,27 6-54,-14-9 17,33 2-230,-22-8-349,28-5 273,-24 0-170,33-14 185,-39 7 8,22-14 213,-36 12 132,13-19-79,-20 16 70,6-15-36,-14 20 118,0 0-205,-4 8-40,0 2-419,-1 1 319,0 2 140,0 2 151,0 4-64,-1 1 98,-7 12-132,2-6 202,-9 13-140,6-17 36,-4 7-56,6-11 303,-9 4-320,9-7 71,-6 1-71,9-5 146,1 1-224,2-2-566,4-15 331,4 2-524,16-25 317,1 14 53,29-17 336,-19 20-90,31-7 8,-35 19-16,17 0 98,-30 9 47,8 3 82,-12 1 282,9 8-58,-13-3 109,6 8-188,-10-8 395,3 15-473,-6-10-90,2 13-50,-4-13 47,1 8-5,-1-11-11,0 4-508,0-9-5843,2 0 1535,0-4 4782,1-4 0,-3 3 0,0-4 0</inkml:trace>
</inkml:ink>
</file>

<file path=ppt/ink/ink5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35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64 16268,'11'-18'-177,"-2"4"116,-9 12 16,0 0 37,0 0 8,0 1 58,2-1-46,-2 1-4,1 0 0,0 0-8,0 0-8,-1-1 2,1 0 1,0-1-1,0 1 3,1-2 51,0 1-45,-1 1 238,-1 1-303,-3 4-44,1-2-43,-4 2-38,4 0 35,-1-1 63,-7 12 16,4-4 20,-6 11-17,7-12-65,0 5 127,3-7 42,-1 10-34,2-9 2,0 8-2,0-9-14,1 3-22,0-3-62,0 4 92,0-6-8,1 6 6,0-6-110,4 1 48,-2-4-30,5 0 100,-2-2 56,9 0-20,-4 0 17,10 0-47,-7 0 41,12-2-38,-13 1-46,17-4-61,-17 2-240,16-3 158,-15 2 18,11-5 196,-11 4 44,8-6 12,-10 3 97,9-10-142,-10 8 115,5-9-79,-9 10 143,-1-2-179,-3 4 97,-1 1-139,-1 3-896,-1 1 759,-2 6 8,1-2-20,-2 4 146,1-3 20,-1 3 164,-6 15-142,4-6-33,-8 15-4,8-17 121,-3 9-89,5-13 36,-3 4-65,5-9 107,-2 0-26,2-2 135,-1 1-106,2-2 131,-2-1-204,1 0 257,-1 0-377,1-1-85,2-1-81,2-3-36,2-3 109,4-1 59,3-3 39,4-2-218,26-16 64,-15 11-98,27-16 229,-31 22 57,9-3 42,-19 9-1,4-1-50,-10 5-210,0 1 157,-3 1-154,3 1 171,-4 0-12,4 2 88,-4 1-46,6 3 46,-4-1-46,9 6 18,-7-5 91,6 7 88,-9-6 179,2 10-236,-4-7 37,-1 9-35,0-10 18,-1 6-56,0-7 3,0 4-50,0-6-1133,0 3-807,0-7 1934,3 2 0,-2-4 0,2 0 0</inkml:trace>
</inkml:ink>
</file>

<file path=ppt/ink/ink5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35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11678,'0'0'0</inkml:trace>
</inkml:ink>
</file>

<file path=ppt/ink/ink5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37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59 13773,'28'-20'720,"-5"3"-435,-22 14-24,0-1-77,-1 2-4,1 0-1,-1 0 6,0 1 89,0-1 594,0 0-703,-2 2-56,0-1-39,-1 1-11,1 0 3,-1 0-9,0 0 6,-4-1 2,2 1 68,-6-1-129,5 1-5,-10 0-29,5 0-201,-19 3 112,13 2 78,-20 7 45,18-2-121,-21 18 21,20-10 13,-19 21 25,22-18-8,-11 16 62,14-15-143,-6 9 47,13-14-154,-3 13 205,8-16-95,0 17 139,2-18-2,4 12-42,0-14 25,6 7 28,-4-10 53,5 6-53,-5-7-8,12 7 5,-7-8 3,15 7 34,-11-7-34,13 3-451,-9-4-1517,15 1 637,-11-4 1331,28-1 0,-33-1 0,12 0 0</inkml:trace>
</inkml:ink>
</file>

<file path=ppt/ink/ink5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38.9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45 13994,'-5'48'87,"-1"-6"-87,-2-21 73,1-1-65,0 0 45,0-2-53,1-1-2,1-3 2,1-2 2,1-1 63,-1 2 150,1 2-125,0-4 114,0-2-61,3-8 935,0 0-859,0-5-219,0 0-93,0-6-111,0-10 53,0 2-499,7-30 465,1 20-22,17-24 101,-5 30-82,16-10 177,-14 16-68,20-8 35,-21 14-172,13-2 115,-22 9 31,6 1 26,-9 2-119,5 0 118,-8 0-100,2 4 92,-7-1 33,2 8 20,-2-2 286,1 18-160,-1-10 36,-2 17-109,-1-16-53,-2 11 0,0-15 3,0 11-3,2-15 87,0 5-43,1-12 82,1 0-16,0-3-110,3-1 36,0-3 96,6-2 2,2-4-78,5-2-50,4-5-4,6-3-4,4-3-4,2-1-84,2 0 26,0 2-12,-1 2 74,-5 3-52,-3 3-60,-2 3 69,-9 5 45,-2 2-6,-9 4-400,-2 1 227,-1 0 36,0 2 160,0 1 174,0 6-21,0-1 474,0 10-375,-1-6 196,-9 22-404,3-16 68,-9 19-129,7-20-249,-5 14 187,9-16-72,-2 9 81,6-15-79,1 5-523,4-7-3828,18 5 1481,-2-9 3002,12 1 0,-20-5 0,-3 0 0</inkml:trace>
</inkml:ink>
</file>

<file path=ppt/ink/ink5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40.0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1 15562,'-25'34'-143,"4"-5"82,11-20-29,0 1 29,2 0-1,2-1-44,1 0-40,2 0 68,0-1 72,1-1-67,0 1-142,2 5 117,0-4-101,7 6 199,-1-11 232,12 1-170,-7-4 235,10-1-155,-10-2 312,8-2-303,-11 0 213,1-3-168,-8 4-47,-1-3-149,0 1-174,-4-6 68,0 3-463,-14-14 348,6 9 274,-11-13 28,14 16-27,-3-4-57,8 10-123,1-1-79,3 4-1113,0 1 886,3 0 437,9 0 114,2 0 24,21-1-71,-9 0-18,24-2-49,-20 0 1,32-4 27,-32 3-66,22-4 22,-32 5-68,8 0-2,-15 1 11,2 2 120,-11 0-221,0 1 165,-4 0-5,0 1-34,0 0-22,0 1 230,-1 1 114,-1 5-265,0-2 212,-1 7-73,-1-5 210,-4 13-325,2-10 59,-3 10-92,5-12 6,-2 6-12,4-9 45,0 3 92,1-7 1129,1-1-1255,4-8-8,-1-1-184,5-6-4,2-1 28,4-1 18,3-2 35,4 0-97,19-11 142,-15 12-109,21-7 45,-31 19-123,5-1 148,-15 5-13,2 0 24,-4 1 73,1 3 17,-2 0 655,0 9-431,-1-5-28,2 13-53,-1-9-11,3 12-96,-2-11 26,5 12 2,-4-14-19,7 9-98,-5-12-6945,19 5 6998,-11-7 0,6 1 0,-14-6 0</inkml:trace>
</inkml:ink>
</file>

<file path=ppt/ink/ink5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46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79 16327,'4'-20'-185,"0"4"106,-4 12-2,0 1-17,2-3 0,0 0 3,2 0 5,-1 0 46,0 0 7,0 3 26,-2 1-79,0 1 118,-3 5 51,-1-1 19,-2 6 0,-3 1 0,-3 7 17,-3 4 61,-12 19-112,5-8-55,-14 23-18,17-25-55,-8 21 2,16-27-8,-2 13-19,10-24-51,1 5 67,1-10 62,8 6 11,-2-9 67,12 3 6,-8-6 58,9-1-41,-6-3 42,10-6-79,-8 0-25,17-18-25,-16 12 30,11-12 20,-18 16 34,2-5-98,-8 9-76,1-3 34,-2 4-107,0-2 74,1 3-82,2-3 78,-2 5-140,1-1 149,-4 3-358,2 0 439,-1 1 53,1 1-48,0 1 85,2 5-84,-2-3 2,4 7-11,-3-6-8,5 7 3,-4-6 5,8 3 6,-4-7 229,15 1-170,-7-3 89,18-4-90,-14-1 63,18-10-80,-15 1 91,21-19-74,-23 16 88,12-17-60,-22 20 194,-1-8-143,-7 11 0,-2-6-95,-5 9-25,-14-7-62,5 8-79,-21-5 68,18 9-79,-9-2 71,14 3-152,0 1 45,6 0-302,2 0 8,2 0-2571,2 4 961,4 0 2072,9 6 0,-7-6 0,3 0 0</inkml:trace>
</inkml:ink>
</file>

<file path=ppt/ink/ink5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47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1 15778,'15'47'462,"-5"-5"-359,-18-23-55,-2 0-48,1-1-8,1 0-37,1-1-8,2-3-26,2-2 9,1-1-134,3 6 204,4-7-163,11 3-441,0-10-1379,21-4-274,-10-5 2257,22-10 0,-31 7 0,5-3 0</inkml:trace>
</inkml:ink>
</file>

<file path=ppt/ink/ink5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47.7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0 15302,'-31'59'400,"3"-4"-293,10-19 7,0 2-52,1 1-26,0 1-33,1-1-3,3-2-36,1-4-62,0 18 19,6-20-2,-1 18 48,6-31-49,8 7 29,-2-16-1638,10 3 419,-6-9-3516,7-3 2711,-6-5 2077,0-2 0,-6 2 0,-2 1 0</inkml:trace>
</inkml:ink>
</file>

<file path=ppt/ink/ink5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48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15 143 13639,'-11'21'78,"7"-4"40,23-11-12,6-1-25,4-2 0,5-2-19,4-2-59,3-3 61,2-2 71,43-18-133,-30 7 2,-2 0 1,-3-1-5,-4-1-9,35-16 9,-47 19 45,19-10 17,-41 20 226,0 0-145,-12 5 1475,-1 1-1618,-5 3-201,-1 2 41,-8 5 121,-2 4 101,-15 17-60,7-6-4,-18 25-35,18-20-24,-11 21 61,16-23 5,-6 17-50,13-22-167,-2 16 158,11-22-77,-1 6 50,4-16 75,0-2 79,2-3 509,8-7-459,2-3-69,24-19-49,-9 5-316,38-38 213,-32 28-53,27-22 81,-37 34-151,8 0 53,-18 14 70,4 5 132,-10 7 517,5 23-346,-7-9 209,3 27-282,-7-24-26,1 22-168,-1-25-27,2 14 80,0-23 4,6 4-4,-1-8-1452,15 1 447,-9-6-3710,13-9 1104,-16 1 3620,-1-12 0,-8 12 0,-2-3 0</inkml:trace>
</inkml:ink>
</file>

<file path=ppt/ink/ink5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5:48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12 11062,'8'34'2457,"-8"-47"1,-2 15-1,-5-37 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4.9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12798,'0'0'0</inkml:trace>
</inkml:ink>
</file>

<file path=ppt/ink/ink5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18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55 16553,'-15'-20'202,"1"3"19,7 12 26,1 0 16,1 2-106,1 1-157,2 1-983,1 0 983,2 5 210,4 1-132,1 7-69,4 0 44,1 1-53,0 1-3,6 7 3,-3-5-6,12 13 6,-11-12 0,17 21 0,-17-18-2,14 21 4,-16-22-2,13 22 0,-14-20-5,10 18 5,-14-22 0,5 10-6,-5-14-36,3 7 39,-6-12-5,2 3 8,-6-9 98,1 0-1616,-2-2 950,3 1 308,0-1-180,3 0-243,2 0-21,2 0-38,2 0-1551,5 1 1109,-6 2 1184,-37-4 0,19 2 0,-29-5 0</inkml:trace>
</inkml:ink>
</file>

<file path=ppt/ink/ink5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19.5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1 574 15867,'21'-25'101,"-4"4"-95,-11 16-6,1-1 0,0-1-6,2 0 6,1 0 3,1-1 31,0-1-26,1 0 9,9-7-9,-4 3 3,24-19 3,4-2-25,-1-1 0,16-9-34,-26 21-5,48-31 50,-36 24-630,-2 1 0,0 1 638,-5 2 152,24-20-71,-38 26 141,7-8-115,-26 21 111,-3 3 49,-3 4 1231,0 0-1671,-2 0-92,0 0-35,-3 2 29,1 2 78,-2 1-571,-4 6-36,3-1-2653,1 9 130,5-9 2467,18-33 0,-11 18 0,10-28 0</inkml:trace>
</inkml:ink>
</file>

<file path=ppt/ink/ink5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2.5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404 28 12238,'-23'-2'823,"4"1"-652,14 0-73,1 0 12,0 0-29,0 0-36,1 0-37,-1-1 74,1 2 869,-3-2-833,4 1-65,-5-2-8,4 1 159,-6-2-159,2 2 20,-9-1-71,4 3 42,-17-1 26,11 3 8,-17 4-67,15 0 344,-12 7-187,14-6-250,-10 7 23,15-6 198,-8 10-77,10-6-52,-9 20-2,11-14-33,-4 15 30,10-18-31,1 8 34,1-11-5,1 9 5,1-12 0,1 5 0,0-8-3,3 9 3,-1-7 3,4 10-3,-3-10-9,4 7 4,-3-7-23,3 5 64,-2-7 51,8 6-81,-4-8 50,23 5-54,-14-6 35,22 0-34,-19-3 33,16 0-33,-16 0 8,16-4 25,-17 1-36,17-7-106,-17 3-157,23-11 263,-22 7 59,16-9-51,-24 10 45,8-5-8,-13 6 31,9-8-6,-10 9 89,5-8-106,-11 10-13,3-4 21,-5 6 4,1-1-91,-2 0 96,1-3-64,-1 1 11,0-6-14,0 3 69,-1-12-66,-1 10 50,-6-17 14,2 17 28,-7-11-56,6 15-25,-4-5 8,5 8-36,-5-4-42,5 5 50,-5-3-42,6 4-120,-3 0 84,3 2-351,-4 0 264,4 1-686,-8 0 353,7 0-776,-6 0 90,5 0 11017,-9 3-8129,45-6 1,-30 6 0,36-6 0</inkml:trace>
</inkml:ink>
</file>

<file path=ppt/ink/ink5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3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16237,'12'28'-17,"0"-4"9,-3-11 8,1 0-3,1 0-5,-1-1 8,2 0 0,-1 0 5,1-2 6,11 7 23,-8-7-37,15 9 3,-20-12-45,11 7 45,-13-8 14,8 4 31,-7-5-45,4 4 0,-6-5 0,3 1 0,-7-4 56,1 0 6,-3-1-636,0 0 235,-1-2-168,1 0-685,-1-3-36,0 0-762,2-1-1351,-1-2 13171,1 1-7373,-5 21 1,3-12-1,-3 17 1</inkml:trace>
</inkml:ink>
</file>

<file path=ppt/ink/ink5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4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17 15145,'-16'-9'392,"3"2"-269,13 7-266,0 0 143,0 2 286,0 1-171,2 4-82,2 0 21,3 2 10,2-1-64,1 1 11,8 2 70,12 3-81,-6-2-67,13 3 14,-20-7-45,10 5 98,-12-4-8,15 9 5,-14-8 3,12 7 0,-16-10-39,2 3 8,-8-5 73,-1 1-34,-4-3 26,0 0-82,-1-2 146,4 1-98,0 0-5,4 2 5,-3-2-9,3 1 4,-3-2-466,0 1 169,-2-2-2381,-2 1 1,-1-1-1</inkml:trace>
</inkml:ink>
</file>

<file path=ppt/ink/ink5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4.6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0 16332,'-28'50'283,"2"-7"-185,11-23-11,0 1 28,-2 2-37,-1 1-72,-2 1 2,0 0-2,-1 0-6,1-2-93,-11 18 88,13-15-1,-15 26 6,22-33 11,-7 13-2,12-21-7,-2 3-10,5-9 5,1 0 45,2-4-1400,0-1 476,0-4-1288,2-2-1386,2-5 13386,2 1-7373,-10 22 1,5-12-1,-10 19 1</inkml:trace>
</inkml:ink>
</file>

<file path=ppt/ink/ink5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6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39 18323,'-25'-17'1008,"4"2"-809,18 13-37,1 0-25,1 1-666,0 0-3461,0 1 3069,1 3-438,1 2-1810,5 4-258,4-2 13257,2-1-7373,-23-18 1,12 9-1,-20-12 1</inkml:trace>
</inkml:ink>
</file>

<file path=ppt/ink/ink5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6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7 11068,'-15'-3'2428,"3"0"-1636,12 3 2014,0 0-2691,-7 0-115,5 0 0,-4 0-96,6 0-1824,0 1 1472,2 1-655,2-1-1827,6 1-4284,0-1 17044,7-2-7373,-36-1 1,21 0-1,-28 1 1</inkml:trace>
</inkml:ink>
</file>

<file path=ppt/ink/ink5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7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15075,'48'14'115,"-2"-4"-54,-18-9-55,3-1 47,3 0-44,2-2 35,1-1-10,0-2-31,-4-1-6,-3 2-717,8-1-16,-16 2 521,0 1-915,-18 2 304,-7 2-1839,-10 5 601,0 0 2064,-7 3 0,11-6 0,1-1 0</inkml:trace>
</inkml:ink>
</file>

<file path=ppt/ink/ink5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7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10981,'2'8'2736,"0"-1"-2170,-2-7 453,0 0-778,9 0-73,-1 0-45,10-2-115,-3 0-8,2-3 0,2 1-42,0-1-3,0 1-666,7 1 39,-11 1-2137,9 1-243,-15 1 3052,1 1 0,-5 0 0,-3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6.7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345 23 15979,'-22'-13'-212,"1"4"206,9 10 6,-3 1 36,-4 3 43,-1 2 27,-2 2-25,-1 0-81,0 0 3,1 2 42,-6 3 14,-2 6-68,6-4-61,-1 8 34,16-11-157,-6 18 140,10-14 41,-3 17-41,8-19-53,-1 9 95,1-14-31,3 4 75,2-10 225,10 1-135,-1-3 56,19-1-117,-8-3-12,32-11-5,-26 4 78,31-20-114,-38 15 72,15-13-20,-25 13 18,7-7-71,-12 9 34,5-6-42,-7 8 56,2-5-14,-5 9-42,1-4 3,-3 6-146,0-2 20,0 4-62,2-2 124,-1 3 7,1-2 54,-2 2 395,-1 0-300,-3 7 29,0-1-35,-2 6-64,2-1-25,-2 1-61,2 0 16,0-1-59,1 4 43,1-3 16,3 8 39,2-8 12,16 15 81,-5-14-616,22 7-297,-15-13-2574,18-1-991,-17-5 4391,4-3 0,-18 1 0,-3-1 0</inkml:trace>
</inkml:ink>
</file>

<file path=ppt/ink/ink5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9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545 95 12280,'17'-21'1401,"-2"2"-1124,-15 12 129,0-1-93,-2 1-133,0 0-12,-3 1-62,-1 0-25,-1 1-81,-3 1-3,-1 1 3,-22 2 70,8 2 216,-43 12-171,34-3 117,-31 14-153,36-11 27,-26 17-100,27-15 128,-19 18-47,26-17 53,-11 14-129,16-13-11,-4 5-36,7-6 33,3 0-3,1 0 1,1 1-1,2 0-39,0-1 3,2 11 37,2-10-1,0 12 3,2-18-8,0 6 3,0-8-4,2 3 12,-1-4-2,7 6-4,-3-6-2,7 7 10,-3-8 46,13 9-40,-9-8 68,18 7-23,-13-11 28,17 2-75,-12-4 109,33-4-110,-24-1 4,32-6 24,-34 2-19,18-7 20,-23 6 33,12-6-67,-18 7 39,12-8-5,-16 7-73,13-8 30,-15 9-7,10-7-15,-11 7 36,9-4 29,-9 4-26,9-4 26,-9 3 89,11-10-53,-12 9 65,5-11-127,-11 12 115,4-10-61,-6 8 33,1-12-8,-3 11-37,0-12 1,-2 8 61,-9-22-110,3 16 46,-15-20-3,10 22-12,-11-9-35,9 14-7,-12-5-41,12 10-213,-13-2 134,15 7-126,-5 1 151,13 2-321,1 1 187,1 0-672,-3 4 232,0 1-2878,-4 9-378,3-3 3934,-1 2 0,5-8 0,1-3 0</inkml:trace>
</inkml:ink>
</file>

<file path=ppt/ink/ink5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29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15156,'24'43'247,"-2"-6"-133,-13-25-46,1 0-68,0 0 0,1 0 0,0 0 0,0 0 33,0-1-30,-2-1 33,0 0-24,2 1-7,-5-4 9,4 1-11,-8-5 67,3 2-62,-3-1-523,2 3-174,-2-3-4866,4 2 5555,-5-4 0,2-1 0,-3-1 0</inkml:trace>
</inkml:ink>
</file>

<file path=ppt/ink/ink5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0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0 15837,'-33'12'187,"3"-1"-100,7 0-14,1 1-31,1 1-39,0 3 8,2 1 22,0 2-30,1 1 6,2 0 273,-14 32-248,16-24-34,-9 31 0,21-37-6,0 11 4,2-16-40,1 10 39,2-13 3,6 12-3,-3-14 0,7 8 0,-8-13-5,7 5 8,-6-8 11,10 4-8,-6-6-177,14 3-358,-6-4-2170,31 1 551,-19-2 2151,25-7 0,-38 4 0,3-3 0</inkml:trace>
</inkml:ink>
</file>

<file path=ppt/ink/ink5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0.7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14700,'44'27'0,"-6"-4"0,-22-13 5,-2-1 7,0 0 49,0-1-24,1 0 16,0-1-17,0-1 79,13 4-112,-11-4 2,12 3-702,-20-4-1107,2 0 472,-7-2-2515,-1 3 3847,-2-2 0,-1 0 0,0-3 0</inkml:trace>
</inkml:ink>
</file>

<file path=ppt/ink/ink5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1.0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0 246 11182,'11'6'1650,"-2"-1"-1541,-9-5 541,0 0-650,64-42 9,-35 25-7,51-34-2,-54 35 0,2 0 0,-2 1 0,1 0-2,6-4-587,-9 5-1478,9-5 245,-20 9 1822,-1-3 0,-9 8 0,-2 0 0</inkml:trace>
</inkml:ink>
</file>

<file path=ppt/ink/ink5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1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0 13843,'35'38'546,"-4"-4"-339,-21-23-2,0 2-60,0 2-38,1 1 7,0 2-77,3 1-37,-1 1 0,1 0 0,-1 1 8,0 0 367,4 20-153,-9-15 237,2 34-370,-11-35 43,-7 21-54,-1-25 46,-21 18-80,12-19-10,-20 13-488,18-18-671,-14 7 282,15-12-3293,-11 1 740,14-9 3396,-4 0 0,13-2 0,3 0 0</inkml:trace>
</inkml:ink>
</file>

<file path=ppt/ink/ink5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3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14963,'30'45'202,"-3"-8"-200,-14-24-2,0-2 0,1 0-2,-1-1 2,0-1 36,-2-2-39,2 2 3,-6-3 45,2 2-39,-7-4 30,1 2-484,-1-2-439,0 2 12,-1-2-5724,1 4 6599,-2-4 0,0 1 0,0-4 0</inkml:trace>
</inkml:ink>
</file>

<file path=ppt/ink/ink5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4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24 242 11308,'-8'-12'2686,"1"2"-2067,7 10 229,0 0-962,-4-4-12,3 3-87,-3-2-73,5 2 222,4-1 55,3-1 9,5-1 3,40-16-3,-23 9 0,39-17-81,-42 15-375,8-4 33,-12 4-54,-1 1 68,-2-2-179,-2 1-92,-3 1-110,-4 0-1016,-4-1 255,-4 4 1551,-7-1 0,2 8 0,-3-1 0</inkml:trace>
</inkml:ink>
</file>

<file path=ppt/ink/ink5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4.7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502 17 15011,'-78'-9'-12,"13"1"66,55 8 35,0 0-36,0 2-8,-1 0-42,-1 3 31,-1 1-23,0 0 20,-23 12 33,14-7 59,-25 13-86,27-14 5,-15 9 44,15-8 40,-3 2-56,10-4-70,2-2-33,2-1-20,0 1-9,1 0-36,1 0-62,-2 6 82,4-4-17,0 17 86,4-12-33,1 20 42,3-19 6,4 16 39,1-16-42,11 10 47,-5-11 12,13 9-12,-9-13-5,14 4-37,-10-8 87,36-1-95,-22-5 8,14-4 1,2-3 0,-2-2-36,1-3 0,-1-2-15,-3-3 37,25-15 5,-33 11 196,23-29-98,-37 22 8,6-27-67,-26 28 54,-11-15-93,-4 19-76,-18-9-2,7 18-163,-20-2 65,14 11-289,-33 7-286,29 5-4874,-34 22 5625,43-13 0,-5 7 0,22-18 0</inkml:trace>
</inkml:ink>
</file>

<file path=ppt/ink/ink5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6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67 16439,'-23'-35'316,"5"8"-238,18 26 286,0 0-736,-1 0 154,0 0-1059,-1 0 1277,1 5 134,4 1-89,4 5 0,4 1-14,4 1-31,2 2 0,0-1 0,1 0 33,-1 0-24,0 0 41,14 8 6,4 0-50,0 1 44,4-1-84,-21-11-33,10 8 59,-16-10 8,4 5 3,-13-9 139,1 0-35,-3-2-3272,-1-1-312,-4-8 3477,1 2 0,-1-2 0,1 4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8:59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442 36 11577,'21'-17'1504,"-5"3"-988,-16 14 1418,0-1-1794,-2 1-25,0 0 3,-2 0-12,2 0 9,0 0 123,0 0 8,1 0-139,0 0-4,-1 0 12,-3-1 53,0 1 104,-7-2-202,2 2 140,-17-1-157,9 4 9,-24 5-62,16 1-9,-31 17 79,28-10-22,-21 17-48,31-15 3,-17 24 58,20-19 51,-13 22-103,18-22-9,-5 17-34,8-16 14,-4 16 18,6-18-15,-5 22 14,6-23-70,-3 22 68,7-26-7,0 10-21,1-16 22,0 5-34,0-7-6,2 4 46,0-6-6,8 10-23,-3-9 28,10 10 4,-7-11-12,11 5 14,-7-6 14,20 2-17,-13-6-462,21 1 149,-22-3-1017,15-1 627,-20 0-1842,9-1 294,-14 0 2254,3-2 0,-8 3 0,1-1 0</inkml:trace>
</inkml:ink>
</file>

<file path=ppt/ink/ink5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6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0 13975,'-35'27'574,"6"-4"-530,22-10 10,-1 0 52,1 1 20,-1 1 8,0 0 1,-1 1 122,-7 10-150,2-5-18,-6 7-10,4-8 38,0-1-30,1-1-78,0-2-4,2-1 4,-2 4-7,2-5-41,-8 13-325,10-14-2156,-8 12-885,11-16 3405,-2 3 0,6-9 0,2-1 0</inkml:trace>
</inkml:ink>
</file>

<file path=ppt/ink/ink5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38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170 1 12946,'-39'13'-114,"5"-1"60,27-3 54,0 1 3,0 1 42,1-1-9,1-1 26,0 0 2,0-1-10,0-1 10,0-2 93,-6 5-157,3-5-417,-6 7 218,8-7 81,1 1 82,5-5 19,0 1-1529,0-1 617,2 0-421,2-3-1559,4-2 12739,2-2-7373,-20 10 1,11-5-1,-16 9 1</inkml:trace>
</inkml:ink>
</file>

<file path=ppt/ink/ink5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44.05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204 4 15921,'-22'-2'-283,"3"1"202,8 1-1,-1 2 12,-3 1-28,-1 4 9,-1 2 27,-1 1 26,-4 6 131,3 2-201,4-2 52,4 2 52,9-10-4,-1 8-30,2-6-34,1 11 61,1-11 46,6 9 35,-1-11 88,20 5-82,-10-8 12,23 1-9,-15-5-78,21-4-31,-16-2-283,27-13 311,-30 6 213,13-12-95,-31 12 2,-1-6-39,-10 7-70,-12-12-11,3 11-106,-16-10 25,14 14-238,-11-1 159,13 7-198,-7 0 195,11 4-699,-7 6-376,6 2-2310,-3 8 745,8-6 2803,1 1 0,3-8 0,0-3 0</inkml:trace>
</inkml:ink>
</file>

<file path=ppt/ink/ink5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44.6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154 7 15055,'-24'-3'-22,"2"-1"-6,10 6 20,0 2-29,-2 2-24,2 4-29,-1 2 9,2 2-28,1 1 55,1 2-125,1 13 126,4-12 50,1 15-47,7-20-17,13 10 111,-2-14 127,24 4-115,-13-10 275,37-7-233,-29-3 187,25-12-97,-38 6 237,3-9-257,-17 8 566,-8-14-692,-6 14-34,-14-13-111,6 16-488,-21-4 333,17 11-498,-15 1-400,20 9-3918,-2 12 5074,9-2 0,2 0 0,5-10 0</inkml:trace>
</inkml:ink>
</file>

<file path=ppt/ink/ink5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6:57.31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8601,'0'0'0</inkml:trace>
</inkml:ink>
</file>

<file path=ppt/ink/ink5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08.3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597 69 16593,'-10'-19'694,"2"4"-579,2 11 25,0 0-73,-2 1-31,-2 0-36,-1 0-44,-3 2-35,-1 0-8,-2 0 26,0 1-9,0 0-283,-21 8 319,16-3-2,-28 14 36,25-6 232,-24 17-111,17-8-48,-37 31-73,35-24-96,-24 23-38,36-29 28,-5 11 55,15-16-117,0 16 135,8-18-26,1 13 64,6-16-2,7 9 6,1-10 83,23 11-22,-13-14-11,23 7 2,-19-12 1,32 0-9,-26-3 12,30-4-65,-32 1 0,14-6 8,-20 3 107,10-4-73,-17 3-109,13-7-45,-14 5-6,20-14 118,-19 11 62,14-10-23,-17 12 56,6-7-42,-8 7 17,5-6-36,-7 6 106,6-10-79,-8 8 88,5-10-37,-8 11 19,0-10-72,-2 7 98,-2-12-87,0 8 59,-13-22-93,3 16-123,-25-29 26,17 31-9,-15-15-51,19 23-201,-5 0 54,11 9-780,-12 6 544,8 6-1450,-15 17-261,13-2 2215,-11 18 0,17-25 0,-2 3 0</inkml:trace>
</inkml:ink>
</file>

<file path=ppt/ink/ink5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08.8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1 15859,'14'24'255,"-3"-1"-191,-7-9-61,0 0 5,-1 0 20,-1 1-28,1 0-2,-1 0-32,1 0 48,6 16 64,-4-14-72,8 14-6,-7-22-56,3 3 50,-3-7-1184,2 2 294,-2-3 896,11-1 0,-11-2 0,8-1 0</inkml:trace>
</inkml:ink>
</file>

<file path=ppt/ink/ink5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09.26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32 15249,'46'2'229,"-4"-2"-220,-15-4-4,0-1-5,-2 0 0,-3 1-518,-3 0-269,-4 0-493,-2 2-926,-5 0 2206,-4 0 0,-2 1 0,-2 1 0</inkml:trace>
</inkml:ink>
</file>

<file path=ppt/ink/ink5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0.1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41 11 15411,'-9'50'-115,"1"-6"110,1-25-60,1 1 60,1-1-29,2-1-30,1-1-26,1-3 59,1-1 28,1-3-13,4 1 139,4-4-25,1 0 319,14-10-364,-9-3 6,21-12-6,-14 2 65,14-13-115,-16 12 83,7-11-41,-14 12 160,3-7-119,-11 13 29,-1-3-160,-4 11-1660,0 0 1705,0 9 0,0-1 53,0 7 12,0-1-57,0 1 79,0 0-87,0 0-109,3 3 117,1-3 107,16 6-53,-4-11 69,23 1-33,-14-8 45,23-3-53,-18-2 220,22-11-97,-29 4 176,8-11-249,-24 10 362,-2-11-1,-4 7-230,-7-14-237,0 13-48,-15-14-73,10 18-246,-10-6 25,14 15-1907,-7 3 725,8 6 1490,-5 14 0,7-10 0,0 6 0</inkml:trace>
</inkml:ink>
</file>

<file path=ppt/ink/ink5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1.0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108 54 15856,'-25'12'-241,"3"0"143,10-2-16,1 1 41,1 0-6,1 1-19,2 0 45,2 0-20,1 0 3,2-1 65,1 0-54,4 5 25,10-5-108,-1 0-262,23-7 315,-14-7 61,24-8 36,-20 1 146,15-11-56,-19 8 135,11-13-144,-20 13 54,6-9-62,-14 14 70,-1-4-81,-3 6 12,0-1-29,0 4-53,0 0-1557,0 3 1524,3 3 33,1 1 5,4 3 68,0 0-37,3-1 62,0 0-16,3-1-74,2 0 109,3-1-111,2-1 30,3 0 26,1-2-20,1 0-42,-1-1 132,12-1-96,-16 0 152,7-3-82,-21 1 20,2-3-64,-6 4 108,1-2-108,-3 3-821,-1 0 759,0 6 53,-1 1 29,0 6-21,-2 0 4,0 2-65,-1 0-9,1 0 20,-2 5-2,3-8 125,-1 4 87,3-12 572,0-1-166,0-2 933,0-4-1560,1-2-79,4-11-24,0 1-236,12-17 216,-3 10-345,25-24-112,-17 25-822,24-13 254,-25 25-5581,21 1 6729,-23 9 0,4 0 0,-18 3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0.5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326 107 11378,'12'-29'871,"-4"4"-526,-12 20 187,0 0 73,1 1-56,-1 1-65,1 1-55,-1 1-189,-1 0-186,-2 1-1,-2 0 417,-13 0-338,6 0 44,-27 6-170,21-2-6,-12 6-3,16-4 3,1 1 78,2 1-78,1 0-2,1 1-68,1 1-45,-5 7 106,4-4-248,-6 10 187,10-8-160,-3 14 149,9-15-59,-1 18 134,4-18 6,4 10-2,-1-14 2,7 5 33,-1-9 34,7 4 15,-4-6 49,13 0-78,-11-3-13,9 0-4,-12-1 3,10-4 6,-7 0 61,15-9-97,-9 3 66,23-17-69,-21 10 42,28-24 47,-31 22 25,14-17-120,-22 20 73,3-5 14,-9 13-82,0 0-83,-5 5-1510,1 2 1577,-1 7 6,0-2 5,1 6 8,1-3 0,1 2 6,3 4-8,-1-2 5,9 8 70,-4-10 107,14 4-54,-6-9-310,31-1 8,-19-4-56,29-5 70,-32 0 106,14-9 48,-21 5 96,8-6 21,-17 9 552,1-2-509,-9 7 291,-1 0-297,-2 2-314,-5 3 20,-1 1 51,-4 4 35,0 0-52,-3 7 44,3-4-117,-4 8 134,9-10 3,-1 3 6,5-8 67,1 1 42,0-4 1455,0 0-1528,0-6-5,0-1 5,0-6 0,0 0 3,0-2-3,0-1-12,0-8 12,0 5 143,0-11-143,0 14-14,3-12-47,-1 14-177,6-7 98,-3 13-180,7-4 119,-3 7-82,17-1 277,-8 3-1861,30 4 449,-15 0 1418,42 4 0,-47-3 0,16 1 0</inkml:trace>
</inkml:ink>
</file>

<file path=ppt/ink/ink5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2.03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268 0 14932,'-70'54'-106,"11"-6"106,45-27 159,1 1-77,-1 1-10,1 0-63,1 0 24,1 0 32,0 0-12,3 0-50,-5 16-3,6-16 0,-2 17 5,6-26 43,2 7 33,0-14 264,1 1-71,0-8 866,0 0-897,0-2-156,-1-2-51,1-4-36,-2-2-33,0-2-79,0-9 50,1 4-316,0-19 210,5 13-103,7-18 164,1 18-24,14-12 77,-9 16-556,26-17 422,-18 19 29,27-15 150,-26 18 9,14-8 12,-19 11-99,9-4-11,-18 10-179,4-1 134,-12 5-20,6 5 107,-5-1 90,5 5-34,-6-2 45,0 4 44,-3-3 180,-3 7-146,-1-3 73,-8 8-53,3-8 294,-22 12-331,17-14 107,-20 6-126,20-11 53,-10 0-104,11-2-44,-4-1-45,9-1-292,1 0-472,5 0 548,7 0 137,3 0-442,24-2-19,-2 0-1245,40-4 856,-22 1 142,42-5 840,-35 5 105,2-2 0,-1 1 4,-3-1 347,31-4 516,-63 7 1036,-3-3-1594,-16 3 536,-1-4-558,-2 2 562,-4-5-646,0 5 258,-8-7-426,6 7 140,-6-4-134,5 5-26,-3-1-120,3 3-174,-6-1 68,6 2-434,-10 0 344,8 2-182,-8 3 184,9 0-293,-7 11 372,8-3 48,-3 12 6,8-9 7,0 12 43,3-11-717,15 16-302,-4-17-2269,25 10 1258,-13-18 2041,8 1 0,-18-6 0,-5 0 0</inkml:trace>
</inkml:ink>
</file>

<file path=ppt/ink/ink5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2.60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179 533 16523,'-29'-29'366,"4"6"-366,18 21-78,2 1-17,0 1-12,0 0-61,-1 0-44,-1 1 27,0 2 17,-3 3-28,-10 14 196,7-5-140,-11 18 134,17-19-75,-1 9 73,7-14-4,2 4-105,2-6 114,2 0-165,3-2-73,2-3 54,2 0 52,3-2 135,2-2 67,3-4 264,11-13-135,-7 1 134,15-21-268,-17 11 53,25-49-188,-18 31-21,2-3 0,0-1 94,7-4 74,-2 1 1,-2 1 112,-2 5 57,8-23-244,-34 55-177,-3 4-105,-3 9 24,-11 18 398,1-2-3308,-20 30 3274,9-12-211,-25 45 52,23-35-17,-16 38-56,24-45-5,-2 18 131,12-26 3265,1 12-3229,5-20-1641,7 8-1218,-2-16 2823,10 1 0,-11-10 0,2-1 0</inkml:trace>
</inkml:ink>
</file>

<file path=ppt/ink/ink5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4.38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174 1 16671,'-30'57'333,"2"-4"-243,13-20-51,0 1-33,4 0 22,0 0-28,2-2-34,2-1 31,0-1-53,-2 18 56,4-19 56,-3 26-683,5-36-871,-3 10 305,3-21 1193,-1-1 0,3-5 0,0-2 0</inkml:trace>
</inkml:ink>
</file>

<file path=ppt/ink/ink5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5.37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42 13282,'16'15'1331,"-3"-3"-945,-13-12-1116,0 0 856,29 20-73,-10-11-53,27 16 8,-16-16 9,4-4 73,2-1-82,3-2 0,1-2 62,3-1 17,39-9 39,0-5-81,1-1 78,-14-4-25,-47 11 28,1-3 25,-14 7 17,-4 0-25,-3 2-45,-1 0-28,-1 1-8,0 0-73,-2-3-26,0 3-2,-4-4 31,2 3-4,-4-1 24,4 1 35,-3-2-2,4 3 33,-4-3 99,3 3-18,-6 0-159,1 1-249,-13 6 179,6 1-36,-23 23 69,20-9-24,-11 22 16,21-21-36,3 21 89,9-21 31,10 15 23,1-21 106,19 3-106,-7-11-340,52-6-41,-28-8-1675,5-3 0,0-3 1680,4-8-223,-3-3 0,-1-1 392,-6-2 27,25-22 146,-56 29 387,0-9-183,-14 16 3540,-3-1-3585,-4 9 580,-7 2-935,1 2-154,-10 9 213,7-1 140,-9 18-26,7-6 113,-15 30-73,15-21-40,-12 24 1,16-29 173,-3 10-142,8-20 77,1 2 38,3-13 674,1-1-826,5-7-79,1-1-16,6-7 5,8-9-8,-1 3-347,19-16 322,-12 15-342,36-20 404,-29 21-82,26-7 25,-36 20-134,4 2 252,-18 4 611,-2 10-371,-6-2 340,0 18-465,-2-11-37,-2 13-78,0-13-131,-1 9 86,2-9 45,6 10-3,3-10-1839,38 9 351,-9-15-4360,52 2 5851,-38-10 0,0 0 0,-32-2 0</inkml:trace>
</inkml:ink>
</file>

<file path=ppt/ink/ink5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5.7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318 63 16539,'-49'-17'193,"0"0"1,-32-11-231,61 28-128,1 2-64,2 3 7,1 4 82,2 5-44,-4 26 122,8-12 0,0 28 62,9-29 3,10 17 50,-1-22-78,19 15 34,-12-22-4,6 4 37,-15-13 479,-2-2-336,-3-3-17,-1 0-230,-6-1-19,0-2-51,-7 0-139,0-3-85,-1 0-837,-5-3 152,6 2-6105,-3-7 16976,12 5-7373,48 27 1,-32-16-1,36 24 1</inkml:trace>
</inkml:ink>
</file>

<file path=ppt/ink/ink5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16.47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126 25 14781,'8'16'1686,"-2"-4"-1157,-6-12-263,0 0-487,-11-5 61,5 6 65,-12-1 14,7 10 78,-4 4 3,-1 2-70,0 0-37,1 1-49,-1 6-102,7 4 222,2-5 36,18 3 33,3-17 172,41 1-203,-20-9 1,26-4 42,-26-4 25,-1-4 53,-5-2 26,-5 0 27,-6 0 28,-6 0 183,-4-7-300,-4 5-9,-9-13-78,-4 12-176,-15-11 47,4 14-305,-28-5 207,23 13-347,-29 7 487,33 5-215,-11 12 125,22-8-63,2 8 186,7-8-455,26 7 500,-5-10 9,40 1-11,-21-8 14,48-6-37,-43 2 68,31-5 47,-48 6-19,8 0-29,-19 1 253,3 0-26,-11 1-226,5 0-140,-8 1 8,5 5 95,-5 0 162,5 11 46,-3-4 212,5 23-414,-6-16 75,5 20-36,-7-20 207,3 10-153,-5-17 343,0 2-24,-1-13 1472,-1 0-1817,-1-4-62,-1-1 29,0-4-147,1-6-63,-1 1-345,12-16 243,2 9-343,40-25 296,-17 22-594,38-18 129,-37 25-2428,20-8 20,-26 11 3195,5-1 0,-23 8 0,-3 2 0</inkml:trace>
</inkml:ink>
</file>

<file path=ppt/ink/ink5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20.7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1465 293 14655,'17'-26'473,"-5"4"-420,-16 17 12,-2-1-60,0 0 1,-2 0-6,-1 0-34,-3-1 26,0 1-54,-2 1 54,-11-4 11,6 3 78,-37-9-165,2 7-14,-7-3-118,-11 9 110,29 7 33,-35 12 68,28-1-40,-14 8 36,20-5-35,2 2 35,1 1-55,0 1 11,1 2 8,1 2-25,-16 12 14,13-9-51,-28 25 107,39-30-5,-11 14-40,31-26-316,1 3 218,8-11-462,0 0 280,2-4 6,8-2 257,0-3-428,16-7 490,-9 1 896,9-9-370,-16 11 150,1-2-416,-10 9-19,-11 1-308,0 0-48,-21 3 115,11 1 260,-21 7-108,18-2-116,-25 13-98,26-10-64,-21 17 20,25-12-40,-22 30 426,20-17-25,-21 36-255,23-28-5,-11 29 24,17-28 29,-2 37-23,11-39-25,1 29-8,4-39-65,2 13 73,0-20 39,5 7-28,-1-13 20,5 11-25,-7-13 58,6 11-56,-7-11 79,2 11-59,-3-12-28,2 10 0,-4-13-92,1 7 89,1-7-50,2 5 44,0-7-187,9 6 188,-5-6-54,14 10 9,-11-8 25,6 11 137,-11-8 409,1 13-322,-5-7 90,0 17-278,-2-11-52,0 31 44,0-25 8,-1 28-11,1-30-64,-1 30 56,1-27-40,0 27 9,2-30-2,9 17 7,1-20 29,34 20-71,-15-23 74,44 14 5,-32-21-45,35 8 45,-32-11 42,25 8-42,-33-7 67,31 11 104,-38-11-118,22 11-11,-34-12-8,15 12-34,-18-11 0,13 13 0,-15-12 14,9 8 19,-9-10 102,18 8-90,-13-11 8,22 7-48,-17-10 7,41 9 13,-26-7-25,45 8-37,-38-7 26,37 4-22,-34-4 30,48 9 0,-50-8-95,32 12 53,-48-10 45,16 10 0,-21-8 45,16 10-39,-16-10 24,26 15-30,-27-13-39,22 15 39,-25-15 51,35 18-7,-22-16 18,41 13-56,-32-19-4,33 6 43,-29-9 17,34 3-26,-34-6-1699,2-1 1,2-2 1707,4-3-428,0-2 1,1-3 380,1-3-51,-1-3 1,-1-1-26,-3 1 27,29-5-38,-56 13-96,5 1 112,-18 3 11,10 4 62,-10 0 104,17 5-51,-11-3 3047,32 3-3066,-23-6 1163,21 1-1194,-30-4 143,6 0-146,-12 0 148,24 0-142,-11 0 39,47-3-48,-19-2-55,4-1 1,5 0-491,26-5 545,-2 1 0,4 0-24,-33 4 1,2-1 27,21-1 0,11-2 0,-9 1 21,-17 2 1,0 0-2,20-3 1,9 0-1,-14 1-21,12-2-48,-22 3 1,-7 2 47,-29 3 249,-4 1-249,-24 2-213,-3 0 115,-3 0 205,3 2-18,2 0 731,23 4-786,-7-3-26,48 2-5,-31-3 42,40 0-42,-40 0 5,22-1 28,-28-1 9,35 1-45,-31-2-8,38-4-247,-34 0 53,52-16 68,-41 6 72,-1-2 1,1-2 24,0-2-380,37-16 176,-38 15 141,29-13 100,-37 18-3,31-12-6,-39 17-44,23-8 50,-33 12-86,15-1 8,-17 6 11,24 0 103,-22 2 4,24 1-155,-23 0-467,28 0 585,-27 0 98,18-1 73,-28 0 232,7-5 67,-12 0 311,5-8-531,-8 4 231,10-21-388,-8 12-138,15-26-42,-8 17-327,36-46-9,-21 29-72,4-2 1,0-1 119,3-4 277,-5 8 0,-1 0 244,3-4 1005,16-28-762,-36 44 165,0-15-324,-15 29 291,-7-10-323,0 12 99,-13-18-227,8 17-61,-11-14-1,12 17 62,-9-18-67,8 13-3,-9-20 3,9 16 25,-8-20-28,5 13 53,-11-28-56,8 17-24,-3-8 1,-1-2 26,-3-5 39,1 1 0,-1 2 23,0 5-50,0 2 1,0 1 49,-2 0-60,-21-32 38,23 44-32,-15-19-8,15 23-59,-28-28 59,23 29-115,-31-21 3,25 28-106,-35-11 81,20 15 36,-14 3 0,-3 2 40,-10 0 52,1 4 1,0 0 53,6 1 37,17 1 1,3-1-50,2-1 9,-19-12-39,39 9 42,-12-9-95,23 11 13,-8-5 37,11 8-53,-20-5 0,12 5-34,-37-2 51,17 5 44,-48 1-8,27 2-17,-7 1 0,-3 1 43,-1 0 9,4 0 0,3 0-33,11-1 1,-22-1 59,42 0 25,-15-3-43,29 0-24,-23-6 25,26 3-3,-14-5 11,18 5 67,-3-2-5,10 4-20,-5-3-97,5 4-43,-6-5 39,3 4-170,-15-6 142,9 4-72,-31-6 11,20 7-17,-35-2 103,22 5-139,-47 1 86,23 5 58,-18 3 0,-3 2 4,-7 4-912,2 0 0,2 0 974,13-2-46,20-3 1,2-1-22,4-1-1,-14 3 12,36-5 50,-15 1-3,25-4 59,-11 0-59,19-1 1880,-8 0-1883,7-1-33,-8-2-17,8 0-45,-7-5 37,7 3-51,-8-5 23,9 5 30,-7-4-47,8 5-59,-11-2 34,6 3-211,-27 0 228,12 3 30,-37 7 31,25 0 11,-54 14-8,43-9 1,0-1 0,-1 0-4,0-1 79,-39 4-77,37-6 12,-28 1-11,40-5-6,-21 0 40,37-3 30,-14 0 14,27-1 163,-3 0-174,10 0-62,-2-1-8,4-1-33,-6-3 33,2 1 39,-11-5-39,8 5-79,-10-4 18,9 5-132,-20 0 190,12 1-8,-24 1 2,18 2-69,-26 4 131,19-1 381,-24 6-336,26-4-59,-17 2-39,28-5 67,-10 1-61,21-4 89,-5 1-61,9-1-68,-4 1 29,3-1-46,-4 0 1,4 1-185,-8 1 103,5 1-42,-12 6 121,5 0-50,-17 10 16,10-4-689,-18 16 236,16-9-3711,-29 36 115,24-25 3568,-13 20 1,29-37 0,5-6 0</inkml:trace>
</inkml:ink>
</file>

<file path=ppt/ink/ink5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31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16539,'21'-14'-72,"-1"3"63,-9 9-33,0 0-3,-1 1 37,0 0-54,1 0 60,2 0 2,1 0 0,1 1 33,0-1-30,2 1-28,11-1-135,-3 0 115,1 0 34,-4 1-34,-12 2 6,7 2 31,-7-1-96,9 8 104,-10-5 0,8 11 9,-11-8-1,5 10-8,-6-8 8,4 8-8,-4-7 45,1 7-42,-3-9 120,-1 9-61,-2-9 221,0 6-45,0-9 120,-5 4-240,2-5-51,-7 5-67,4-5 14,-5 7-17,5-7-157,-6 7 99,7-7 50,-5 6 5,5-5-126,-3 5 124,4-5-68,0 4 76,2-7 121,0 1 2,2-5 426,0 0-555,-2 0 6,2 0 118,-3 0-104,2 0 64,0 0-69,-2 0-9,-1 2-188,-4 1 98,-4 1 90,-4 3-30,-8 1-15,8-1-17,-5 0 59,13-4 45,-3 2-42,7-2-78,-1 0 42,4-2-947,1-1 983,0 2 333,0 1-25,1 4-230,1 0-72,0 2 5,1 0 34,0 0-28,1 4-14,-2-3 58,1 13-10,-3-12-46,1 12-2,-1-13-3,0 5 3,0-6 11,0 7-11,0-7 47,0 7-5,0-8 8,-1 9-53,-1-8-36,-1 8 27,1-9-103,0 3 51,2-5 52,-1 2-50,1-4-58,0 1 148,0-3-6226,0-1 1097,-1-4 8374,-4-4 1,-1-3 0</inkml:trace>
</inkml:ink>
</file>

<file path=ppt/ink/ink5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3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13198,'42'-3'346,"-6"1"-248,-22-2 28,1 2-17,0 0-64,2 0 10,-1 2-52,1 0-3,-2 0 0,0 0 151,3 2 40,2 9-138,-3-1 109,4 11-128,-10-10-26,8 9-5,-7-8 476,8 16-177,-14-12 312,2 24-472,-11-21 35,-7 19-135,-1-20 81,-10 10-25,6-13 104,-10 6-124,9-10 216,-24 7-199,17-9 73,-21 8-89,25-10-133,-3 2-111,15-6-269,2 1 339,5-4-398,0 1 720,4-1-31,0 1-137,4 0-59,0 3-11,0-2 11,0 0-6,0 1 3,0 0 0,-1 1-13,1 0-63,-4 0-797,0 3 484,-2-2-1137,0 5 173,-2-5-4143,1 5 5499,-3-4 0,2 0 0,-2-4 0</inkml:trace>
</inkml:ink>
</file>

<file path=ppt/ink/ink5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32.9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9620,'0'0'0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7:41.3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16803,'11'24'-9,"-1"-4"9,-1-11 3,0 0-3,-1-1 3,1 2 30,0-1-27,1 1 39,0-1 2,11 9-38,-10-9 5,11 9-14,-16-13-3,4 3 6,-4-4 0,2 3-9,-4-4-30,5 5 30,-4-3-5,10 9 16,-6-7 85,9 9-56,-7-8-29,7 6-2,-7-5 8,8 5-2,-8-6 5,11 10-9,-11-9-5,8 6 3,-10-8 8,6 4-8,-7-6 0,5 4 0,-8-6-3,2 3-3,-4-3-8,3 3 2,-3-2 1,4 5 2,-4-4-8,4 4 14,-4-5 0,4 4-3,-2-3-11,8 6 14,-7-4 0,7 6 0,-8-7 0,7 8-5,-7-6-6,7 6 2,-6-5-2,6 6 11,-5-5-11,10 15 5,-7-11 1,11 15 5,-9-14 16,7 8-16,-8-9 12,11 11-12,-12-13-3,11 10 3,-13-13 0,6 5 5,-7-6 15,9 7-20,-7-7-6,13 12 6,-11-11 6,8 9-3,-9-10 2,3 5-2,-6-6 8,2 3 23,-4-5-23,1 2-2,-3-4-7,1 1-4,-2-3-12,2 2 8,-2-2 3,4 3 0,-3-1-13,7 3 16,-5-2-14,9 4 8,-8-3 3,7 1 3,-8-3 3,2 1-3,-5-1-6,1 0 6,-2-2 6,0 1-6,0-1 56,-1 1-53,1-1-40,0 0-61,-1 1 65,1 1-12,0 1 39,3 4 6,0 1 12,5 10-18,-4-9-28,3 8 32,-4-12-7,1 3 12,-2-6 182,2 2-68,-3-4 138,0 0-5813,-2-1 3337,2-2 782,2 2-524,2-2 11793,3 2-7373,-17 2 1,8-2-1,-13 2 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1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 14820,'-2'41'303,"-2"-2"-141,-5-16 42,-1 3 18,0 5-10,0 3-44,0 3-25,0 1-39,0 1-68,1-1-36,0-1 6,2-2-9,-3 22 3,4-5 0,-1-1 106,5-10-103,2-29 3,0 3-351,0-13-1077,0 0 470,-1-9-412,0 1-98,-1-9-1161,-1-10 2623,1 2 0,0 1 0,2 11 0</inkml:trace>
</inkml:ink>
</file>

<file path=ppt/ink/ink5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33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21 20633,'-18'-11'-818,"3"2"29,13 9-4108,1 0 1357,1 6-1315,1 0 4855,3 3 0,-2-5 0,1-2 0</inkml:trace>
</inkml:ink>
</file>

<file path=ppt/ink/ink5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34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62 15601,'-5'-18'532,"0"5"-436,4 12-21,0 0-13,0 1-194,-2 0 51,-1-1 81,-1 0 62,-2 0-23,-1 1-39,-1 0-70,0 0 61,-1 0-27,-17 13 36,13-6-8,-13 12-74,19-13-458,0 2 540,6-5 230,5 3-149,1-1 42,14 3-17,-1-5 37,34-3-90,-19-6-39,31-8-5,-35 2 335,11-10-195,-26 11 19,0-5-168,-12 11-107,-7-3-41,-1 4-213,-14 0 229,4 3-240,-24 12-233,19-3-983,-17 17 207,26-10 1381,-3 15 0,12-20 0,2 5 0</inkml:trace>
</inkml:ink>
</file>

<file path=ppt/ink/ink5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49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1 16707,'-20'43'205,"4"-7"-155,10-24 129,1-1-39,-1 1-86,0 0 7,0 1-19,-1 0 28,-5 9-61,3-5-9,-8 14-34,8-13-64,-5 12 98,6-12 50,-8 21-47,9-18 129,-9 23-127,10-27 4,-6 15-12,6-17 45,-3 10-42,3-10-6,-1 8 6,3-10-81,0 7 48,2-12-1,1 1 76,0-7-2008,1-1 751,-1-5-2056,1 0-1027,3-7 14128,1 0-7373,-6 22 1,3-11-1,-8 19 1</inkml:trace>
</inkml:ink>
</file>

<file path=ppt/ink/ink5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51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225 128 13815,'-91'-15'431,"18"3"-224,64 11 17,1 1-64,3-1-62,-1 1 36,2-1 1,0 1-1,1 0-19,0 0-34,1 0-72,-1 0 411,-3 0-272,3 0 126,-1 0-1354,4 0 1096,6 1 208,0 2-109,8 2-36,1 2-26,3 1 45,15 3-90,-4-2 90,32 5-61,-18-6 0,10-1 1,2-2-32,8 0 29,12-4 0,1-1 18,-8-5-46,-4-1 0,-1-1-1,-6-5 38,33-10-44,-41 9 9,24-11 24,-35 11-33,15-7 37,-27 10 94,18-12-61,-29 13 107,8-6-127,-19 13-53,-3 0-1293,0 2 1296,1 0 213,1 0-98,3 0-115,-1 0 5,0 0 93,-2 0 45,-1 0 554,-1 0-649,-5 2-45,-2 2-6,-6 4-14,-5 3 17,-5 5 0,-5 6 45,-3 4-87,-13 18-11,10-7 30,2 4 1,-1 2 25,2 2-1694,3-1 1,0-2 1743,3-2-237,-23 35 235,23-38 30,-22 27-73,24-38 34,-13 11-42,16-19 3265,-10 10-3268,16-16 300,-6 8-297,12-12-11,-4 6-42,7-9-51,-1 4 104,4-8 177,0 0-289,1 1-48,-1-1 160,-1 2 123,-1 1-16,0 2-102,-2 1-5,1-1-168,0 1 53,2-2-184,1-2 310,1-2 42,2-1 230,2-1-90,4-2-86,4-2 7,8-9-52,-2 3-14,19-21-110,-16 12 23,33-30-9,-28 26 3,25-21 37,-28 26-70,13-10 41,-15 14 26,13-8-59,-13 12-53,23-6 78,-22 10-33,14-1 69,-23 7-55,9 0 69,-12 1 4,9 0-54,-12 0-95,2 1 70,-7 1 227,0 6 64,-2-2-28,-1 13-140,-1-6 34,-6 13-87,2-11-59,-6 10 9,6-10-26,-2 14 23,5-13 36,1 15 17,3-17-11,10 15 17,-3-16 72,15 9 9,-9-14 17,17 1-93,-8-6 92,34-5-66,-23-3-3418,33-11 3415,-34 2 72,25-20 26,-33 16 94,9-19-156,-27 21 51,-1-14-60,-5 12 3427,-5-12-3427,0 13 46,-8-13-99,5 18-53,-5-4 37,8 13-79,0 1 20,2 2-160,-3 2 104,-3 2 28,-15 13 41,3 0-164,-24 33 176,23-21-48,-11 28 18,23-31 21,1 16-22,7-20 26,8 11 38,2-15-679,38 9-21,-12-17-2405,16-3 0,3-3 3114,-3-6 0,17-1 0,-51 0 0</inkml:trace>
</inkml:ink>
</file>

<file path=ppt/ink/ink5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7:53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268 156 16089,'-52'-1'282,"7"1"-276,28 7 39,-1 1 16,0 3 35,1 2-24,0 2-72,0 3-8,2 1-154,-6 19 162,9-13-98,-3 19 61,12-26 12,2 2 25,4-9 8,3-3 62,5-2-16,4-2-18,5-2-36,4-3-370,31-19 334,-19 7 75,30-25 23,-40 17 131,9-17-87,-23 15 169,1-24-272,-15 22-1,-8-18-2,-2 26-92,-7-4-101,7 14-401,-14 6 496,11 6-70,-14 13 98,15-3-187,-1 9 175,10-12 124,9 8 3,3-12 132,18 5-79,-5-10 0,25-1-62,-14-5 17,50-14-58,-34 2-253,48-16 138,-48 15 120,45-12 8,-49 16-44,22-4 8,-47 12 28,-2 1-26,-13 2-321,-1 1 347,-2 1 543,-1 3-179,-2 4-196,-9 13-70,-1-2 129,-20 27-227,13-22-45,-13 23-16,19-27-12,-2 11 31,9-15 22,0 12 20,5-17-2,1 6 170,1-14 697,0-1-524,0-2-254,0-6-95,0-1 5,0-13-31,0 5-86,0-17 117,0 10-366,10-31 35,-3 23 105,17-25 223,-11 32-36,9-4-47,-13 18-665,1 1 754,-7 8 507,2 6-314,0 1 127,10 14-250,-7-8-17,10 12-11,-9-15 109,10 6-64,-4-8 81,20 1-123,-7-6 8,55-7-53,-32-2 21,14-7 0,0-2-88,-7-3-9,-7 1 0,-4 0 191,-14 3 146,3-6-130,-26 11 88,-4-7-175,-6 8-41,-6-6-3,-1 9-56,-10-3 11,6 5-181,-20 1 226,13 6 39,-23 9 22,18 2 113,-17 17-112,19-8-6,-15 25-56,22-23-68,-4 21 68,15-27-8,6 11 8,2-14 14,21 7-6,-5-14 18,29 1-348,-16-10-549,50-12 608,-38 3-65,42-14 269,-51 8-56,19-11 1,-27 9 72,12-12 86,-21 12 427,5-11-155,-18 17 283,0-2-593,-7 11-202,0 1 196,-2 3 92,-7 7 4,-1 2 60,-12 14-156,7-7 42,-13 20-42,16-20-39,-7 15-31,14-23 62,0 5 16,4-10 59,0 1 82,1-5 512,0-1-661,1-6-79,4-2-33,4-6-367,13-12 138,-3 3-144,19-19 264,-13 16 36,15-14 177,-18 21-177,13-8 51,-21 18-272,4-1 313,-15 8 768,-2 8-322,-1 0 207,-2 25-311,-2-12 73,-8 24-252,3-24-33,-5 10-40,9-16-120,-1 5 53,4-12-23,1 0 93,5-7 272,13-8-283,2 0-759,30-19 506,-12 6-142,36-23 325,-25 17 36,31-13 40,-38 21 624,7 0-409,-34 14-163,-3 2-44,-11 6 969,0 11-765,-3 1 417,-9 30-453,2-19 123,-12 32-294,13-33-36,-2 14 30,8-24-78,1 4 22,2-11-965,0-1 234,2-5-7627,13-8 8420,-4-3 0,5 0 0,-11 1 0</inkml:trace>
</inkml:ink>
</file>

<file path=ppt/ink/ink5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8:05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1 15870,'-19'4'154,"2"-1"-162,14-3 8,0 0 5,1 0-5,-2 0-8,1 0-110,-3 3 32,0 0-29,-1 3-3,2 1 31,1 3-39,2 3 124,1-4-7,1 2 9,0-8-25,0 1 25,0-3 190,0 1-181,2-3 72,1 0 193,3-2-159,2-2-53,0-1 27,1-1 26,-2 1 70,-1-3-107,-2 3 118,-2-3-154,-2 5 3,-1-2-132,-2 4-72,-4-1 80,2 2-97,-4 0 16,6 1-344,-3 0 504,3 4-134,-4 4 11,3-1-84,1 5-356,2-6-1065,3 4 52,3-5 11406,15 4-7973,-29-35 0,21 22 0,-29-25 1</inkml:trace>
</inkml:ink>
</file>

<file path=ppt/ink/ink5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8:05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13151,'20'35'39,"-3"-8"42,-14-26 9,-1 0-17,0-1 37,1 0 178,0 0-120,1-2 14,1 1 1131,-3-4-1313,0 2 6,-4-5-6,-1 3-143,-6-4 73,1 4-59,-9-3 76,10 5-188,-4 0 123,10 3-374,0 0 671,1 6-179,0-1 0,0 5-3,0-1-3,0-1-41,0 2 47,0-3-42,1 0 47,0-5 96,2-1-39,-2-1 386,2 0-448,-1 0-244,4-5-229,-2 0-1460,3-7-1186,-4 4 3119,-13 19 0,8-10 0,-11 17 0</inkml:trace>
</inkml:ink>
</file>

<file path=ppt/ink/ink5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3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233 1 16005,'-23'42'95,"2"-4"-90,10-21-2,-1 2 3,0-2 2,0 0 23,1-1-34,-6 11 0,6-10-67,-7 14 70,10-17-50,-4 7 42,7-10 8,-3 8 8,4-9-2,-3 8-9,3-9 162,-3 9-52,3-7-20,-5 10-87,4-11-14,-2 5 11,5-11 45,0 1-31,2-4-935,0 0 381,3-2 266,1 0-317,5-2-496,1-1-859,3 0-355,1-3 12134,0 0-7373,-42 18 1,24-11-1,-31 16 1</inkml:trace>
</inkml:ink>
</file>

<file path=ppt/ink/ink5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3.9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15453,'44'-15'0,"0"2"6,-6 13-4,2 0-2,0 0-5,0-1-40,-1 0 42,1-1-5,-2 2 5,0-1-50,-1 1 53,-2 0-45,19 3 11,-22-1-19,18 5-381,-38-5 174,2 1 55,-13-2-3105,-3-1 1370,-5 0 1940,-10 0 0,9 0 0,-5-1 0</inkml:trace>
</inkml:ink>
</file>

<file path=ppt/ink/ink5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4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40 14353,'-18'-13'-51,"2"2"51,13 9-28,0-1-17,-2 2-11,0-1 56,-2 1 0,0 0 82,-3 1-18,-1 0-56,-1 0 172,-20 6-144,14-2-30,-19 7-12,25-6-148,-12 7 101,14-5-118,-7 7 168,12-6-50,-1 7 17,3-6-62,1 10 95,1-10 3,1 9 0,0-10 3,3 7 33,2-7 17,9 5 9,-3-5 137,25 2-118,-14-6-42,51-1-39,-33-6 0,43-5 45,-43 1 78,18-8-42,-30 7 70,7-7-50,-20 6 148,4-10-187,-14 10 44,1-12-61,-6 11 3,-14-13-93,3 11-53,-19-9 95,12 12-131,-15-2 55,14 5-145,-18 2 54,21 2-1104,-7 4 33,18 2-3654,2 9 4895,5-3 0,-1 1 0,2-8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1.8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23 129 9001,'0'4'5080,"0"-1"-4881,0-3-20,-10 0-53,8 0-179,-8 0-56,11 1 109,0 1 142,2 1 1,3 3-106,0 0-29,4 2 154,9 4-80,0-3 69,21 5-36,-12-7 142,49 0-184,-32-5 59,50-9-96,-46 0 6,31-11 11,-38 6 275,19-10-197,-39 11 18,6-10-96,-24 10-17,0-10-38,-4 7 4,-7-14-10,1 16-143,-11-7 98,6 14-1,-3 1 21,4 4-4,0 2-5,-3 4-11,0 5 42,-1 3-31,-1 4 36,-2 12 6,6-7-64,-3 18-14,9-18 66,1 24 7,7-24-6,7 18 47,2-24 98,16 10-134,-6-16-3055,41 5-610,-24-12 3665,22 1 0,-41-5 0,-7 0 0</inkml:trace>
</inkml:ink>
</file>

<file path=ppt/ink/ink5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472 6 14983,'-25'5'98,"4"-1"-9,14-5-16,1 0 5,2 0-5,-1-1 6,0 1-26,0-1-42,-1-1 87,-1 2-3,-2-1-81,-10 2-67,4-1-81,-21 6 97,19 0-38,-23 12 69,23-6-58,-14 11 10,18-11-77,-5 7 66,10-8-5,-1 6 68,6-7-94,1 6 43,2-9 78,0 5 40,0-6-4,5 3-24,-1-3 69,10 4-8,-3-5 25,15 1-69,-8-3-1,32-4-48,-22-2-5,24-7-53,-29 3 14,7-7 47,-17 6 6,6-8 23,-10 7 78,7-13-107,-9 11 286,3-10-224,-7 14-59,-2-3 51,-1 8-87,0 0-1283,0 3 1308,0 4 314,-2 2-40,-1 7-184,-2 2-37,-2 4 213,-4 11-168,1-6 17,-7 19-71,6-16-49,-12 30 5,10-27 53,-12 29-17,13-33 60,-16 25-15,12-28 59,-16 17-70,15-25 81,-11 4-73,11-11 54,-14-1-96,11-5 54,-25-4-90,22-2-202,-19-10-220,26 1-838,-4-15 408,12 7-5555,8-30 4347,5 24 2060,11-22 0,-9 37 0,2-1 0</inkml:trace>
</inkml:ink>
</file>

<file path=ppt/ink/ink5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7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0 15305,'-8'40'64,"1"-5"-70,3-22 4,1 2-7,1 0 4,2 0-4,-1 0-55,1-3 61,0-1-67,3-1-1807,15-3 304,-1-2 1573,21-11 0,-24 4 0,5-6 0</inkml:trace>
</inkml:ink>
</file>

<file path=ppt/ink/ink5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8.3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 1 10454,'6'11'1591,"0"-2"-1003,-6-9 1554,0 0-2072,-35 43-30,25-26-40,-27 34 0,34-37 0,1 0 0,1 1-45,1 10 48,2-11 30,6 10 65,0-16-45,12 0 45,-6-5 79,25-4-174,-16-4 30,15-3 1,-16-3 19,-2 0 11,-3 0 68,1-5-59,-8 4 5,1-8-41,-8 8 30,-2-6-62,-1 8 1,-6-5-42,1 8 30,-7-2 6,8 6-101,-3-1 28,7 4-1201,-1-1 1434,9 4-87,1 1 25,9 3-53,14 3 30,-6-2-10,30 3-60,-19-6 46,34 0-51,-28-3-429,31-1 421,-33-1-199,29 0 235,-41-1 677,9-2-545,-31 1-160,-4-6 47,-3 3-38,-3-6-4,0 4 29,-11-6-34,6 6 42,-9-4-39,8 6 142,-5 1-108,5 3 148,-14 0-132,11 1 62,-11 2-110,12 2 76,-6 6-36,6 1-34,-11 19-16,11-10-40,-4 21 42,12-20-8,3 13 11,6-16 109,17 12-75,-5-18-415,25 4-241,-17-14-4295,38-13 989,-30 1 3928,16-9 0,-37 11 0,-6 2 0</inkml:trace>
</inkml:ink>
</file>

<file path=ppt/ink/ink5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18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11297,'0'0'0</inkml:trace>
</inkml:ink>
</file>

<file path=ppt/ink/ink5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0.3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32 13182,'3'-17'541,"-3"3"-452,-8 13-16,-1 1 8,0 0 17,1 0 0,0 0-8,1 0-26,-1 0 79,1 0 17,1 0-43,-1 0-55,1 0 251,-10 0-307,5 1 39,-15 5 8,11 0-8,-15 11-73,10-6 28,-16 18 0,20-13-87,-8 12 42,17-17-134,-1 6 171,5-10-12,1 6 20,2-7-36,1 5 36,1-4 78,5 2-14,1-3 96,14 1-98,-9-5 64,14 1-73,-13-3 17,20-7-62,-14 2 31,21-14 6,-20 6 36,11-12-47,-14 9 22,5-12-45,-13 12 174,3-12-140,-9 16 148,0-7-193,-4 15-70,0-1-389,0 5 476,-1 6 167,-1 0-66,-2 8-84,0 1-29,0 1 37,1 7-42,0-6-5,2 9-51,1-12 64,5 7 0,0-10 37,18 10-98,-9-12-2260,26 5 747,-21-14 1566,17-9 0,-25 5 0,1-5 0</inkml:trace>
</inkml:ink>
</file>

<file path=ppt/ink/ink5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2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0 16195,'-26'4'70,"0"1"62,3 3-34,-2 0-28,1 3-65,1 2 4,1 0 2,2 3-11,2 1 3,-1 3-3,1 1 0,0 3 33,-9 26-27,4 21-6,2-10-9,8 10 7,12-48-52,0 9 54,1-17-50,0 4 44,0-11-44,1 5 61,2-8-5,6 3 50,0-5-65,12 0-483,-4-1-665,19-3 270,-10-2 887,61-14 0,-59 11 0,35-9 0</inkml:trace>
</inkml:ink>
</file>

<file path=ppt/ink/ink5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3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332 71 14537,'-30'-17'233,"3"3"-233,20 14 0,0 0 8,-1 0-8,0 0 0,-2 1 0,-1 1 0,-1 2-39,-18 12 36,12-5 40,-20 17 52,20-13 1,-12 11-90,13-9-45,-7 10-45,12-13 9,-2 11 45,9-14-79,0 7 115,5-11 87,9 5-26,-1-7-2,16 4-6,-8-7 48,17 0-56,-12-2 28,30-7-12,-24 0-49,26-11-7,-30 7 1,14-11-1,-19 10-33,8-10 20,-14 9-17,6-14 28,-12 13-34,8-14 84,-10 18 188,2-4-196,-6 12-947,0 0 1224,0 10-98,0 0-168,-1 8-56,-2-2 0,0 2-81,1 11 36,0-10 45,9 11 36,2-17 124,21 0-124,-3-6 51,44-5-168,-30-4-115,36-10 204,-44 2 135,21-16-134,-32 14 117,10-11-20,-23 16 266,-2-2-237,-6 8-4,-2 1-349,-2 2-163,-8 0 292,0 2-35,-13 5 60,10 2 5,-9 6 51,12-5-90,-3 4 45,8-7-9,1 0 163,4-5 1430,0 0-1433,3-8-42,2 0-56,1-7 0,3 1 3,0-3-3,4-9-33,-2 5-4,5-12 37,-6 14-291,5-9 159,-8 15-232,5-2 107,-4 11-1138,10 0 208,-3 3 339,26 6 0,-26-4 0,12 4 0</inkml:trace>
</inkml:ink>
</file>

<file path=ppt/ink/ink5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4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0 15058,'-33'50'429,"1"-3"-298,10-12-16,1 2-70,1 1-45,1 0 0,1 0-3,2-3-3,1-2 4,4-3 2,-3 5-54,2-1 54,3-10 126,3-6-114,5-17-556,1-1-72,0-5-75,0-2-1,0-7-1893,0-10 1037,0 5 1548,0 44 0,0-24 0,0 42 0</inkml:trace>
</inkml:ink>
</file>

<file path=ppt/ink/ink5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4.5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8189,'6'10'2879,"-1"-2"-2361,-5-8 1050,0 0-1226,0 11-70,3-5-146,0 9 61,2-9 12,2 1-28,1 0 131,8 5-221,1-2 70,19 5-106,-9-7-22,40 6-18,-31-8 1,36 3-1,-40-6 85,18-1-54,-23-1 124,23-7-90,-27 2 81,16-11-61,-25 4 16,3-11-53,-11 7 115,-1-15-106,-4 15 19,-1-4 87,0 13 34,-2 2-73,-1 2-129,-2 2-202,-1 0 17,-2 0 112,-10 8 68,1 0-20,-14 17 69,12-4 105,-12 20-113,16-14-44,-10 28-37,17-28-17,-3 20 57,10-29 13,18 14-8,-2-19-851,34 7-87,-13-15-2134,39-4 1061,-23-7 2011,34-11 0,-53 8 0,6-4 0</inkml:trace>
</inkml:ink>
</file>

<file path=ppt/ink/ink5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4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5 15761,'-26'-2'-168,"4"0"168,18 4 34,-1 4-34,-3 2-6,-1 3-64,0 1 34,0 1 27,2 1-139,0 23 139,5-17-44,0 20 48,4-27-40,5 5 45,-1-9 0,4 1-39,-6-4 201,1-1 17,-4-3 563,0-1-652,-4-1-90,-4 0-98,-6-1 98,-5 0 3,-4-3-3,-3 1 11,0-2 22,-4 0-38,11 1-2118,0-5 166,13 4-4553,15-8 6510,0 6 0,4-2 0,-7 6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2.3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0 16612,'-25'36'-255,"4"-6"121,10-17 30,4 0 23,1 0-17,2-1 28,2 1-19,1-1 80,1 0-61,1 1 34,3 0 30,16 11-55,-5-9-519,24 18 392,-21-20-195,11 8 318,-19-13-24,2 3 89,-8-6 333,-1 3-92,-2-6 240,-7 3-80,-1-3 41,-15 2-232,3-2-14,-21 1-143,14-2 48,-25 0-95,26-1 36,-12 0-95,26 0-1711,-5-4 717,10 0-2706,-2-8 858,7 3 2895,0-3 0,1 7 0,0 3 0</inkml:trace>
</inkml:ink>
</file>

<file path=ppt/ink/ink5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5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0 10331,'1'5'2470,"0"-1"1187,-1-4-3657,-2 2 151,-2 4-72,-3 3-79,-1 5-53,0 0-9,0 2 28,3-2-19,1 1 53,2-1-3,1 0-305,2 8-2489,19-3 55,-3-1 2742,26-9 0,-28-8 0,7-1 0</inkml:trace>
</inkml:ink>
</file>

<file path=ppt/ink/ink5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6.1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47 15089,'-22'4'-297,"5"-1"182,13-1 115,2 1 115,-2 0-70,0 3 0,-3 0 36,-1 2 0,-2 1-11,-1 0-61,0 2-4,0 0-5,1 1-109,-5 9 39,6-9-137,-1 11 207,8-15 98,5 3-34,1-7 104,14-1-61,-2-2-169,36-12-53,-21 2 112,32-18 82,-34 10 2,10-12-73,-22 12 90,3-9 9,-13 13 117,-1-7-224,-4 14-403,-2-1 232,-3 7 36,-7 6 130,0 0-40,-7 11 109,8-6 141,-3 8-180,7-7-81,0 13 56,4-12 56,8 11-11,1-14 240,33 4-285,-12-9-560,40-2 362,-29-8 63,28-7 90,-30 0 82,26-17 80,-37 12 26,13-16-28,-30 19 579,1-6-346,-8 12-24,-1 1-430,-2 6-320,0 0 401,-2 4 140,-8 7-115,-2 2-42,-18 21 39,15-15-8,-12 14 11,18-20-11,-1 2-28,7-8 400,0-1 302,3-3-663,2-7-123,3-2-11,3-6 64,5 1-107,22-21-220,-12 11-180,26-19 434,-25 23-72,17-4 145,-19 14-350,14 1 420,-23 9 210,8 12 103,-17-3 1,3 15-216,-4-14-28,1 9-67,-1-10 13,2 6 21,1-8-152,8 6-493,-5-9-1923,11 0-367,-9-5 2898,3-2 0,-9 0 0,-1 0 0</inkml:trace>
</inkml:ink>
</file>

<file path=ppt/ink/ink5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6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86 18141,'-85'-47'-1232,"17"8"-190,68 39-6206,0 0 7628,-3 3 0,2-3 0,-1 3 0</inkml:trace>
</inkml:ink>
</file>

<file path=ppt/ink/ink5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389 480 13516,'-13'-20'386,"0"4"-224,3 13 62,0-2 45,-1 2-81,0-1-62,0 0 25,1 1-78,0 1-73,0 1-28,-1 0-101,-14 3 129,7 2 19,-33 15 18,25-5-37,-24 19-34,26-14-47,-13 24 78,23-22-2,-4 17 5,15-22 0,1 7-3,2-11-95,0 4 98,1-10 101,5 3-20,0-7 140,9 1-115,-4-2 135,22-6-176,-12 0 5,24-11-17,-22 3 53,16-11-61,-16 9-59,26-21 14,-22 14-3384,27-24 3418,-26 20-80,23-32 100,-27 28-52,15-29-2,-25 31-53,5-21 45,-8 20 3219,7-22-3300,-7 21 49,20-28-22,-14 32 62,14-16 73,-19 29 120,-1 0-131,-8 10-71,-2 1-24,-1 2-40,-3 2 93,-2 4 209,-28 27-78,9-7 157,-33 36-210,27-25-11,-20 28-87,23-27-36,-11 24 36,19-28-53,-5 29 44,16-33-36,-1 28 45,11-37-8,6 16 8,2-24 6,8 8-1,-7-13 90,7 3-86,-8-7 254,12 0-201,-8-3 41,20-10-97,-16 2-3,15-13-37,-15 8-16,17-12 44,-11 10-8,18-10 14,-17 12 76,15-9-68,-23 12 9,10-7-6,-18 11 104,1 0-26,-8 2 23,1 2-1111,-3 1 999,-2 5 288,1 0-103,-2 5-121,0-1-64,-1 1-33,0 0-4,2 1-38,0 6 75,1-5-39,12 18-59,-3-16-1633,19 11 491,-8-16-3650,24 0 4890,-16-8 0,1 0 0,-17-2 0</inkml:trace>
</inkml:ink>
</file>

<file path=ppt/ink/ink5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9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643 0 14490,'-39'37'338,"0"0"1,-28 31-168,42-26-975,0 2 1036,0 4-38,0 0-15,1 1-84,-1 0 3,0 2 140,-3 0 34,0 1-187,1-4 0,-1 1-87,-6 11-24,-1 6 1,1-3 17,9-12-3683,-15 35 3685,26-53 821,-4 14-1132,12-30-898,0 3 554,5-17 175,1-1-688,4-6 2524,2-3-4351,7-7 3001,1-2 0,-5 6 0,-2 2 0</inkml:trace>
</inkml:ink>
</file>

<file path=ppt/ink/ink5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9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392 0 9164,'7'9'299,"-1"-2"356,-6-7 3081,0 0-3277,-7 49-39,-1-24-28,-8 41 0,-3-34-134,-3 2-98,-2 3-26,-2 3-19,-1 2-73,0 1-28,-16 35-25,17-29-10,3 0 0,1-2 21,8-13 47,-9 25-41,17-42 64,-5 7-300,7-20-820,-4-1 56,2-5-586,-3-4-634,0-4-936,0-4 3150,1-2 0,3 6 0,2 3 0</inkml:trace>
</inkml:ink>
</file>

<file path=ppt/ink/ink5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9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14473,'60'26'199,"-9"-5"-191,-33-19 62,0-1-25,1 0-45,-1-1-717,0 0-636,-2-2-934,0 0-2076,-4-3 4363,-2-3 0,-5 4 0,-3-1 0</inkml:trace>
</inkml:ink>
</file>

<file path=ppt/ink/ink5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29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38 9203,'-4'-12'1649,"0"3"-633,4 9 1841,0 0-2857,-25-1-134,19 0-90,-19 0 25,25 0 11,3-1 99,3 1-37,5-3-20,4 2-7176,36-1 17152,-25 2-7373,-29 8 1,-2-5-1,-43 6 1</inkml:trace>
</inkml:ink>
</file>

<file path=ppt/ink/ink5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0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14532,'36'-19'98,"-2"5"-65,-4 16-35,2-1 2,0 0-331,1 0-299,-1-1-90,0 0-224,-4 1-355,-3-1-440,-6 0 1739,-7 0 0,-6 0 0,-4 0 0</inkml:trace>
</inkml:ink>
</file>

<file path=ppt/ink/ink5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2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1 164 11012,'3'2'2537,"0"1"-2944,-3-3 497,1 3 19,4 0-2,2 3-34,4-1-28,4-1 19,4-1-2,2-2-59,4-1 33,2-2-36,1-3-109,27-17 227,-28 8 52,18-17-60,-39 18-55,-1-8-46,-5 8 55,-16-13-64,4 13 0,-19-7 62,14 14 142,-19-1-201,18 6 87,-13 4 52,18 2 155,-4 10-112,7-2 235,-2 16-216,6-9-36,-2 29-159,6-21-1,3 23 1,6-29 63,14 11-2,1-17 54,40 5-94,-22-15-3724,42 0 3543,-40-10-321,42-17 374,-44 5 11,31-21 123,-43 16 9,11-19-6,-22 16 3300,6-12-3278,-14 18 289,0-2-398,-7 15-378,-1 1 256,-1 4 27,-2 4 216,-2 2-59,-7 12-9,2-3 37,-6 15-42,7-11 107,-4 15-63,7-18 4,1 10-48,3-18 6,1 1 108,0-6 732,0-1-485,0-2-266,0-6-198,0-2-57,6-24 82,-2 10-37,11-24 25,-5 20-470,7-15 446,-8 20 16,1-3-26,-5 16-539,0 4 660,-1 8 3,6 8 53,-3 1-2,13 18-46,-9-15 93,16 13-28,-10-17 93,19 4-93,-11-10 22,37 1-39,-28-6 37,35-7-85,-37 0 183,24-17-98,-32 11 184,8-12-176,-27 14 25,0-2-84,-5 6-75,-3-2 33,-1 4 73,-7-2-17,4 4 9,-2-2-62,5 4-126,-3-1 84,1 3 78,-16 9-27,8-1 2,-13 14-11,17-9-17,0 20 17,7-16 0,3 14 45,5-20 45,9 6-82,0-10 26,31 1-351,-15-6-128,38-5 232,-29-4-19,30-10 179,-30 1 95,23-19 11,-36 16-11,8-15-34,-26 20 241,-1-2-97,-5 9-382,-2 2 23,0 2 196,-14 11 5,3-2-100,-17 16 106,13-9 61,-8 11 12,11-11 25,-4 7-95,9-11-138,-1 5 107,6-10 118,-1 0 16,3-5-16,1-1-82,1 0 384,11-2-338,1-1-57,36-9-42,-19 4 37,35-8 5,-34 10-92,22-6-3,-32 8-160,6-1 124,-24 5 10,-2 0 169,-1 1 106,2 7-106,0-1 62,3 9-107,-2-7-1249,4 4 310,-1-5-4288,11 1 3029,-7-6 2198,10 1 0,-15-4 0,0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2.6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15456,'20'45'294,"-4"-6"-216,-16-23-78,-1 1-5,1-2-4,-1 1-27,0-1 36,1 0 8,0-1-8,1 0-5668,16 8 1816,-5-11 3852,12 4 0,-15-14 0,-3-1 0</inkml:trace>
</inkml:ink>
</file>

<file path=ppt/ink/ink5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2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0 15377,'-32'93'597,"2"-10"-491,7-45-27,0 2-26,0-2-53,0-1-3,1-2 3,3-2-6,2-4 4,4-4-12,1 10-964,5-13 477,1 0-883,5-16 110,5-13-44,0-4 226,6-5-387,-1-3-646,0-4 2125,-3 2 0,-2 7 0,-2 6 0</inkml:trace>
</inkml:ink>
</file>

<file path=ppt/ink/ink5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3.1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12750,'72'67'325,"-6"-15"-280,-32-50 19,5-2-19,2 0-39,1-1-3,0-2 168,-3-1-25,-3 0-85,-5-1-5,-6 2 42,-6-1 0,-6 2 118,-5 0 355,-1 0-456,-3 1 28,0 0-54,-3 1-36,-1 1 250,0 1 150,0 3-178,0 2-20,0 2-6,0 2 244,-4 8-353,1-4-62,-6 11-33,3-13 5,-1 7-50,4-10 6,0 6-12,2-7-44,0 9 13,2-9-296,8 8-73,0-11-896,18 0 373,-7-5-4977,37-8 5906,-27 3 0,11-5 0,-31 6 0</inkml:trace>
</inkml:ink>
</file>

<file path=ppt/ink/ink5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3.7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48 14817,'34'-11'224,"-6"0"-137,-27 7 3,1 1-17,-1-1 50,0 1 20,-1 0 25,0 1-115,0 0-53,-2 1-409,-15-1 331,3 1 78,-22 3-42,15 4 299,-23 19-206,23-8-65,-14 24-40,26-24 43,-1 13 3,9-18 5,0 6 11,3-10 163,12 4-73,-2-8 51,19 1-149,-12-5-516,26-9 312,-21 2-250,20-14 354,-25 8 164,9-7 79,-16 8 106,1-5-185,-9 11 216,-2-1-280,-2 6-302,0 1 462,-2 5-99,-1-1-61,-1 6-145,-1 3 145,3-4 98,3 6-20,4-8-548,22 4-267,-8-6-1792,24 1 746,-21-5 1783,11-5 0,-22 3 0,2-4 0</inkml:trace>
</inkml:ink>
</file>

<file path=ppt/ink/ink5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4.0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1 14918,'-45'67'356,"6"-7"-194,21-34-47,1 3 8,1 1 3,3 1-3,0-1-53,3 1 3,0-1-31,1 1-39,0 9-14,4 5 14,1-10-79,8 1-537,0-27-1187,12 0-354,-2-12 2154,18-20 0,-20 14 0,7-13 0</inkml:trace>
</inkml:ink>
</file>

<file path=ppt/ink/ink5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4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140 119 18130,'-62'-49'-1019,"11"8"72,47 34-422,1 2-2316,0 0-1691,1 2 5376,-5-1 0,4 2 0,-2-1 0</inkml:trace>
</inkml:ink>
</file>

<file path=ppt/ink/ink5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6.0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387 26 16108,'-29'-16'151,"0"7"-89,7 13 0,-4 5-9,-2 1-48,-2 2-2,-1 1-3,1 1 0,0 1-53,-5 6 45,-2 6-54,9-4-8,5 8 34,18-15 30,2 22 6,2-17-3,5 20 3,1-23 9,8 9-9,-1-13-656,26 6-13,-11-13-947,37 1 196,-25-12-3446,32-8 4866,-33 0 0,-1 0 0,-25 7 0</inkml:trace>
</inkml:ink>
</file>

<file path=ppt/ink/ink5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6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51 9343,'5'14'2257,"0"-3"-1569,-5-11 1253,0 0-1843,0-17 73,0 11-28,0-13 73,0 15-12,0 0-61,-1 1-20,0 0-14,-2 0 42,-3-1-2,-3-1-228,-1 1-44,-7 1 50,5 2 26,-13 3 38,6 2-94,-21 11 97,20-3-53,-19 17 3,26-14-5,-3 7 24,11-10 35,2-2 2,2 0-17,0 0 17,1 0 78,8 6-69,-3-6 69,13 6-14,-6-12 15,5 1-6,14-4-297,3-9 334,19 4 1,3 1-3495,-7-3 2708,6 7 0,3 3 109,9 1 0,-23 4 0,9-10 0</inkml:trace>
</inkml:ink>
</file>

<file path=ppt/ink/ink5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7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0 14395,'-35'65'263,"0"1"0,0-1 0,-11 20 0,11-18-265,22-37 2,6-15 0,1-1 0,0 0-3,2-1 6,0-1-3,1-2-3,-1 3-62,2-7 54,0 2 11,2-6-1153,-1-1 144,5-4-766,2-2-1190,5-4 12795,1-1-7373,-24 19 1,12-9-1,-19 15 1</inkml:trace>
</inkml:ink>
</file>

<file path=ppt/ink/ink5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7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73 11846,'-39'-27'1394,"7"6"-1004,27 19 13,1 1-8,2 0 316,1 0-711,8 2 115,1 2-112,10 3 5,0 2 29,6 0-37,3 1 45,3 0-37,5 0 73,4-1-28,4-1-251,25 0-768,21-3 697,-14-1-36,17-5 296,-55-2 43,16-6 75,-29 2 392,7-10-392,-21 9 524,1-11-319,-10 12 201,-1-5-400,0 9-17,-2 0-98,-1 3-56,-9 0 56,1 3 78,-21 8-44,14-1 232,-23 19-205,25-12-52,-13 18-54,18-17-42,-5 14 42,11-14 43,-1 10-77,8-12-1343,21 8 436,-2-13-5138,38 0 6124,-24-8 0,1-2 0,-22 0 0</inkml:trace>
</inkml:ink>
</file>

<file path=ppt/ink/ink5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8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319 0 15641,'-73'38'33,"12"-5"-41,47-19-54,2 1 9,3 0 45,2-1-1,3 0-2,1-1-39,1-1 50,2-1-370,22 8 12,-7-11-376,31 5 418,-19-13-298,18-6 135,-18 2-725,17-11 1204,-25 7 84,6-4-84,-18 7-64,-3 1-9,-1 2 199,-2 2 501,-1 4-75,0 4-298,-3 7 657,-11 35-667,1-13 69,-16 44-97,11-36-2,-1 1 0,0 1-18,-2 1 241,-17 33-207,21-52 363,-5 5-83,13-22 478,-9-4-946,5-10-36,-19-9-6,9-1-11,-17-13-23,17 9-1360,-7-14 386,20 15-2426,2-15 1245,16 13 2189,14-15 0,-10 19 0,6-4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3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30 17200,'-21'15'65,"2"-2"-65,11-9-28,-1 1-23,-1 0-10,1 1-12,0 1-50,1 1-17,-1 1-37,-2 11 99,4-6 33,-3 12 37,7-14-74,1 9 77,1-10-51,1 5 47,0-9-7,3 1 16,0-3-283,16 1 62,-4-4-849,23 1 496,-14-4-479,19-5 420,-17 0-602,26-14 1235,-28 7 336,16-13-126,-26 11 706,2-12-275,-10 10 930,-1-10-1224,-3 16 188,-1-3-322,-1 13-146,-4 0-67,0 2 202,-6 4-197,4 0-2,-6 4 8,7-2 29,-4 4-40,5-3-140,-3 8 86,5-7-142,-1 10 163,4-11 111,11 5-16,0-7-202,22 2-65,-7-4-677,40 0 642,-30-3-102,35-3 244,-41 0-182,22-5 235,-25 2 101,16-3 132,-23 3 341,2-2-297,-16 3 757,-2 0-634,-5 2 278,-7 0-633,1 1-157,-12 4 157,7 2 82,-13 9-82,10-3 140,-10 13-87,13-13 34,-6 9-85,12-13 80,-2 1-46,4-5-36,1 0 448,2-3-482,1-5-184,0 0 33,4-8-2,2-2-57,3-4-120,4-3-22,4-2-370,27-18 666,-16 18-70,28-17 124,-32 27-45,12-3 78,-20 9-266,7 0 126,-15 5 269,2 2-8,-7 3 274,3 3-224,-3 0-25,5 7-90,-5-4 569,8 13-418,-8-8-140,6 14-64,-5-13 45,5 17 17,-4-17 25,4 11-34,-6-14-1000,1 4-240,-2-7 1187,-2 2 0,0-6 0,-1-1 0</inkml:trace>
</inkml:ink>
</file>

<file path=ppt/ink/ink5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39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77 109 16363,'-22'6'-168,"3"2"106,10 4 18,2 1 38,0 1-64,2 0 70,1 1-11,2-2-104,1 1 115,1-2 115,15 6 8,12-7-249,2 1 31,11-8 84,-21-8 95,13-12-40,-18 3 88,5-17-87,-14 12-37,-1-15-8,-5 13 17,-10-19-25,5 22-116,-13-8-35,10 18-107,-6 0 168,6 5-328,-1 0 194,6 2 16,1 0 297,13 2 9,1 1-54,11 3 23,23 3-87,-16-4 65,27 2-29,-31-5 68,30-1-71,-25-1 46,26-3 2,-32 1 179,5-3-89,-20 4-17,-2-1-126,-7 2-633,0 0 633,0 3 437,-4 4-339,1 1 196,-7 7-196,4-5 20,-4 5-116,6-8-4,-1 1-29,4-5 182,0-1 871,1-2-1092,3-4-109,0-1 75,6-5-310,1 0 78,3-2-87,11-5 174,-3 3-54,33-11 292,-26 15 11,26-7-5,-32 12-1,9-1-84,-17 3-232,4 0 286,-12 3 120,4 0-81,-4 2 134,9 4-131,-8-2 167,3 2-47,-8-5 283,-1 0-364,-1 0 84,-1 3 39,-2 1-62,-8 8-70,2-2 345,-11 14-294,11-11-70,-6 10-17,11-13-11,0 7 5,3-7-16,0 10 22,1-11 114,6 7-63,0-11 125,13 2-139,-4-5 33,19 1-70,-12-3-448,27-4 442,-25-1-2,19-9 8,-26 3 36,14-20-39,-17 12-56,8-18 68,-13 19 159,0-5-165,-4 14-155,-2 0 29,-2 7-78,-1 1 271,0 6 257,0 8-265,0 4 139,-3 18-35,1-9 49,-3 25-209,1-17 165,-5 30-15,3-24 245,-12 43-281,7-41-58,-14 37-1,11-46 51,-13 15-50,11-26 282,-16 8-206,15-21 69,-19 3-207,15-12-1098,-36-10 269,24 1-1357,-33-13-884,37 8 3070,-10-12 0,27 16 0,0-5 0</inkml:trace>
</inkml:ink>
</file>

<file path=ppt/ink/ink5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48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0 15856,'-21'8'11,"1"1"20,9-2-31,0 1 0,0 3 0,0 0 6,2 3-1,0 1 74,1 2 2,0 0-81,-1 9-64,4 6 55,0-6-55,4 11 64,4-23 8,4 10-5,-2-14 11,5 3-14,-5-7-6,4 0 4,-5-5-1583,8 0 630,-4-2-3878,11-8 4833,-9 2 0,1-3 0,-7 5 0</inkml:trace>
</inkml:ink>
</file>

<file path=ppt/ink/ink5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48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0 15201,'-21'14'-20,"3"0"-78,11-5 45,1 1 45,1-1-37,2 1 37,0 0-37,1 0 45,1 1-9,0-1-2,1 6 14,0 5-3,2-3 17,2 7 19,0-14-2,0 10 5,-3-12-25,0 7 31,-1-11 148,0 3 0,-1-6 76,-5 1-261,-1-2 1,-12 0-9,4-1-907,-10-5 243,12 0-6096,-15-20 16590,14 9-7826,63 29 0,-37-11 0,53 32 0</inkml:trace>
</inkml:ink>
</file>

<file path=ppt/ink/ink5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48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12476,'7'8'2089,"-1"-1"-1702,-6-7-5795,0 0 5408,-16 20 0,12-15 0,-12 14 0</inkml:trace>
</inkml:ink>
</file>

<file path=ppt/ink/ink5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49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265 158 15260,'-25'42'294,"1"-4"-151,7-18-29,0 2 18,-1 1-42,1 1-90,0 0 8,1 1 42,-4 8-97,-3 11 47,6-8 0,-1 7-3,13-26-39,-3 4 90,6-14 271,0 0 305,2-7-722,-2-8 56,0 0 6,-3-8 36,2-1-140,0-12-275,1 3-187,0-26 398,6 17 2,17-45 197,-3 38-37,20-33 39,-16 44-67,11-13 8,-12 22-97,20-12 106,-19 19-342,21-6 260,-20 13-27,28-3 126,-24 7-34,17-1-12,-28 5-71,2 0 71,-12 0 130,-2 2 95,-3 2 386,-1 6-244,0 0 144,-1 13-242,-3-7 133,-12 23-239,4-18 148,-12 14-139,14-22 156,-7 5-52,9-10 245,-14 4-358,9-8 26,-25 2-107,16-5-42,-26 0-23,20-2-579,-21-3 0,21 0-1178,-12-1-220,22 3 2042,1 1 0,12 0 0,2 1 0</inkml:trace>
</inkml:ink>
</file>

<file path=ppt/ink/ink5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0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87 14969,'-15'42'0,"1"-5"0,5-20-3,1-2-3,2-1 3,1-1-41,1-1 35,1-3 6,1-1-41,0-2 7,1-1 29,1-1 383,0-2 353,0 0-728,0-9-53,0 0 16,2-8 29,1 1-42,4-12 5,0 6-185,12-17 177,-10 20 0,9-9-12,-11 18-94,5-2 89,-5 6-42,13-4 42,-7 5-11,13-2 75,-11 4-316,6 0 249,-12 1 93,3 5 50,-9 0-17,1 9-45,-2-5-8,2 8 0,-1-8 188,11 7-90,-3-10 134,17 1-153,-10-5 19,22-6-87,-14-1 112,33-17-86,-29 8 69,21-14-28,-33 16 261,2-9-294,-15 12 42,0-6-79,-5 9 40,-2-2-3,1 4-1,-2 0-41,1 3 3,-3 1-255,1 0 240,-16 0 71,7 0-54,-15 0-8,12 2 247,-8 2-161,8 2 4,-10 5-82,12-1-55,-13 14 47,15-8-45,-5 16 11,13-14 37,1 18 3,5-17 2,9 15-8,1-20-308,17 8-145,-7-12-1227,40 1 436,-24-8-2685,43-6 3929,-41-4 0,-3 1 0,-22 1 0</inkml:trace>
</inkml:ink>
</file>

<file path=ppt/ink/ink5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1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0 17077,'-31'26'123,"4"-4"-123,9-14-36,3 1 36,1-1-3,3 1 6,1 0-6,1-1 3,1 1-109,-1 7 64,4-6-42,-1 10 84,5-11-2,3 7 8,2-6 16,19 8-10,-4-10-872,41 6 188,-27-10-1332,36-1 4,-36-3-3658,19-1 5661,-27-1 0,-1 0 0,-17 0 0</inkml:trace>
</inkml:ink>
</file>

<file path=ppt/ink/ink5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1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8382,'1'13'3649,"0"-2"-2636,-1-11 2516,0 0-3529,-1 3 283,-2 1-160,-2 5-117,-1 2-1,0 2 1,0 0-6,1 1-28,-1 18-23,3-15 35,1 17-12,2-22 28,6 6-9,0-9-943,14 2 115,-4-7-5643,29-1 6480,-22-5 0,10 1 0,-26-2 0</inkml:trace>
</inkml:ink>
</file>

<file path=ppt/ink/ink5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3.5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183 29 16772,'-24'-16'-67,"3"4"-12,13 12 26,1 0 11,-1 2-3,0 1-8,1 4-37,0-1 4,2 2 58,1 1 22,2 0 6,2 1-34,0 0 29,0-1 5,2 1-6,2 0 12,2-1-12,1-1-30,5 4 36,-5-5-3,7 6-33,-9-8 30,3 5 3,-6-6 12,1 3 52,-3-4 205,1 1-126,-1-3 107,-7 2-161,0-1 4,-19 3-96,11-3 1,-13 2 5,15-3-45,-11 0 9,13-1-85,-5 1-30,12 0-902,2-1 208,2 0-604,5 0 147,1 0 1302,22-6 0,-17 5 0,10-5 0</inkml:trace>
</inkml:ink>
</file>

<file path=ppt/ink/ink5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4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1 140 14330,'43'14'163,"-5"-3"-102,-25-10-24,0-1-29,1 0 0,1 0 37,-1-2 28,1 0-28,-2-2 8,-1-2-8,3-3 70,3-7-107,-4 4 3,4-13-16,-12 14-107,4-9 109,-6 12 11,2-4 48,-3 7 31,0-2-17,-2 5 73,-1-2-98,0 4-149,0-3 104,0 1 53,-4-2-19,1 2 13,-6-1 26,3 1 406,-6 0-249,5 0-9,-7 1-246,7 1 58,-10 6 82,5 0 70,-10 16-124,8-5-103,-9 27 40,14-21-12,-1 18 8,10-25-44,16 11-127,-3-15-1259,25 5 512,-14-13-3602,21-1 4526,-20-6 0,-1 1 0,-16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4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10796,'0'0'0</inkml:trace>
</inkml:ink>
</file>

<file path=ppt/ink/ink5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4.5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77 75 15061,'-42'-41'-762,"7"8"718,35 37-839,1 4-671,4 5-566,4 2-1844,2 0 3964,7 1 0,-10-9 0,2 0 0</inkml:trace>
</inkml:ink>
</file>

<file path=ppt/ink/ink5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29:55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24 14719,'32'-13'-36,"-5"2"70,-27 11-15,0 0-19,0 3 241,0 1 257,-1 6-229,-2 2-162,-3 6-1,-2 4 51,-3 3 495,-17 26-554,10-18 221,-25 43-240,26-45-43,-15 28-33,20-34 0,-4 20-6,10-25-47,0 11 44,6-20-44,0 3 52,0-8-10,0 5-54,1-6 57,5 2 13,2-4 71,15 0-113,-3-2-1016,35-6 809,-26 0 135,24-10 111,-35 3-13,6-9-28,-12 7-60,10-10 24,-10 13 35,6-6 37,-11 12 56,-1 0-53,-4 4 591,-1 0-594,-1 5 95,-1-1 143,-1 5-146,-1 1-92,1 1 0,0 0-3,0-1 1,2 3 2,0-4 148,12 6-42,-2-8 60,33 1-122,-18-5-167,29-3 0,-28-3-123,12-5 159,-19 1 14,12-10 70,-17 10 28,5-7 73,-13 10-64,-2-3-31,-2 4-34,-1 0-59,0 2-1114,-1 1 1204,0 5 90,0-1 78,-1 5-87,-3 7-19,-1-3 355,-6 16-179,3-9 420,-11 34-560,7-23 255,-13 34-222,11-34 217,-19 27-295,16-30 84,-16 16-33,17-27 97,-15 2-142,12-11 36,-18-1-95,13-5-1613,-32-12 731,22 3-2341,-32-18-574,33 9 3797,-6-5 0,24 12 0,7 4 0</inkml:trace>
</inkml:ink>
</file>

<file path=ppt/ink/ink5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06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0 15688,'-25'34'-5,"2"-3"55,12-7 56,1 0-72,-2 1-34,0 1-8,0-1 8,2 1-6,-1 0 6,1-2 3,0 0 47,-8 16-41,6-15-88,-7 17 18,13-28 49,0 2 12,5-13 98,1 0 3178,0-3 1,0 0 0</inkml:trace>
</inkml:ink>
</file>

<file path=ppt/ink/ink5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07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42 13390,'-49'-16'-472,"10"2"383,39 14 8,0 0 397,3 0 35,3 0-169,4 0-48,2 0 127,3 0-63,1 0-10,1 0-99,2 0-44,1 0 0,22-4 36,-14 1-120,37 0-6,-36 2 37,23 3 2,-28 0 82,25 6-76,-21-3 8,27 3-8,-27-5-11,17 0-23,-22-1-22,6 0 48,-18 0 268,-2-1-117,-6 0 781,-3 0-924,-2 0-53,-2 1 0,-5 2-17,-3 0 25,-5 3-84,-21 16 56,13-8-58,-19 20 120,26-17-141,-3 17 119,13-18-88,0 12 116,8-18-23,3 4 39,1-7 56,8 3 14,-2-5 141,24 1-150,-12-5 26,29-2-11,-21-5 56,22-10-62,-22-1 210,21-22-201,-30 16 403,11-29-345,-25 30 127,0-17-177,-10 23-149,-5-7-47,-2 12-148,-9-4 53,5 9-311,-9 0 78,8 5-3069,-12 18 768,15-5 2727,-6 19 0,14-21 0,2 2 0</inkml:trace>
</inkml:ink>
</file>

<file path=ppt/ink/ink5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09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509 41 15044,'-21'-19'-154,"2"4"109,9 12-33,-2 1 42,-1 1-1,-2 0 32,0 1-4,-3 1 9,0 2 90,-1 3-1,-1 3 9,0 2 9,1 1 215,-15 15-163,14-10 57,-17 17-278,24-22-44,-3 7 44,12-14-145,1 3 109,3-5-45,0 1 269,0-3 152,5 3-180,0-1 86,12 3-178,-7-4 92,14 0-62,-11-2-27,17-2-4,-11-1-63,17-7-94,-15 3 130,20-11 75,-23 8 79,14-9-43,-22 9 40,7-9-76,-11 9 34,6-9-84,-8 11 75,2-5 9,-4 7-6,1-2-72,-3 6-482,0 0 473,-2 7 448,-1 0-26,-2 7-254,-2 3-95,0 2-70,-1 3-3,0 1 3,-1 10 36,2-7-42,-4 16 3,4-17 109,-10 25-64,6-24 42,-13 20-9,10-24-33,-17 18 8,14-20 17,-15 14 0,17-19 62,-13 5-82,9-9 20,-17 3-61,14-7 36,-25-1-51,23-2-299,-16-2-70,25-1-647,-3-4 288,12 0-5449,2-16 6183,7 9 0,-1-4 0,2 10 0</inkml:trace>
</inkml:ink>
</file>

<file path=ppt/ink/ink5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09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0 15111,'3'41'98,"-2"-6"-53,-4-23-36,0 0-7,-1-2 1,1 2-3,0-2 0,2 0-61,0 0 52,1 5-1127,9 2 9,0-4-3944,21-2 2941,-11-10 2130,14-4 0,-22 2 0,0-3 0</inkml:trace>
</inkml:ink>
</file>

<file path=ppt/ink/ink5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10.1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55 9936,'10'10'1946,"-2"-1"-1565,-8-9 1804,0 0-1900,-6 10-44,2-4-36,-4 8-35,5-6-2,0 1-25,1 0 17,0 0 131,-3 17-291,3-11-25,-1 16 16,2-20 4,1 6 5,0-9 28,5 7 33,-2-9-13,6 3-40,-5-7 1,1 0 27,-2-2 34,-1 0 53,0 0 12,1 0 66,1-1-105,2-3 35,7-8-66,-2 2-4,7-12-61,-8 8-5,6-16 7,-9 16 57,4-8-14,-8 16 42,0 0-26,-3 6-1385,0 0 1153,3 0 171,3 1 196,6 1-115,6 1-72,5 2-1,5-1 37,4-1 87,28-1-99,-21-1 37,47-12-64,-49 4 81,30-14 72,-41 10 211,5-8-281,-23 9-2,-2-8-78,-5 7-1,-9-10-50,3 12-207,-15-7 100,9 13-159,-12-1 219,9 7 75,-15 7 14,11 0 238,-15 13-132,15-8-55,-11 17-60,16-16 1,-6 13-45,14-16 50,0 11 48,4-11 5,9 9-42,0-13-156,15 2-390,-3-7-1819,25-2 676,-20-4 1681,17-13 0,-30 9 0,1-8 0</inkml:trace>
</inkml:ink>
</file>

<file path=ppt/ink/ink5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10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67 16248,'-69'-39'-1243,"14"11"132,58 39-1024,2 6-1648,4 1 3783,-1 0 0,-2-7 0,-3-4 0</inkml:trace>
</inkml:ink>
</file>

<file path=ppt/ink/ink5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19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38 14728,'-18'-16'159,"3"2"-122,12 13-1,0-1-36,0 1 0,0-1 0,-1 1-45,-1 0-61,0 1-289,-18 0 392,10 0-2,-16 2 10,20-1 121,-4 3-28,7-2 196,-10 5-285,5-2 36,-11 7-45,10-4-3,-5 6 36,9-5 82,-4 8-67,5-5-43,-3 9-5,4-7-56,-1 13 56,5-15-50,0 11 50,3-16 143,4 2-26,2-7 79,10 0-162,-3-1 126,19-1-158,-14-1 40,20-5-42,-18 1 14,22-10-5,-23 8 41,14-7 3,-23 9 45,2-3-36,-9 4-17,2-2-54,-3 3 79,1-5-25,-2 4-76,2-4-41,-3 4 4,3-3 15,-2 1-39,7-7 92,-4 6 56,4-5 42,-5 8 168,-1 0-213,-2 3-294,-1 1 241,-1 5 415,0 1-239,-3 6-170,1 0 2,-2 2 0,1-1-8,1 0-33,1 8 36,1-9-6,0 8 0,1-12-28,0 3 28,1-4 3,4 2-5,2-3-2003,15 0 507,-7-4 1501,18-9 0,-22 5 0,4-7 0</inkml:trace>
</inkml:ink>
</file>

<file path=ppt/ink/ink5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20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425 121 13840,'18'-46'868,"-4"7"-563,-14 33 34,0 1-98,0 0 50,0 2-95,-1 0-89,-1-1 66,-9 0-234,2 2-152,-16-1 182,8 3 67,-19 7 1,11 0 33,-33 21-65,27-11 82,-27 20-34,32-18-33,-15 14 22,19-14 56,-8 11-98,15-13 129,-7 17-124,13-17-5,-3 22-5,9-23-34,0 15 27,2-17-2,1 8 14,0-10-42,2 5 48,1-7 123,13 4-59,-4-6 64,32 5-131,-17-9 8,30 3-8,-26-6 3,22 1-4,-21-2 1,21 0 25,-23 0-28,26-4 0,-28 0 37,20-6-1,-28 3 68,16-13-23,-19 7 28,13-17-64,-19 11 16,5-17-27,-8 13 114,0-28-103,-6 26 50,0-23-89,-5 29-42,-6-10 2,-2 16-168,-12-4 37,6 10-417,-23 2 397,16 9-1285,-26 10 431,23 2 1039,-38 31 0,43-31 0,-19 16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09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284 1 16951,'-25'57'-42,"3"-5"42,12-27 42,-1 1-42,0 1 36,-2 1 18,-1 2-1,-2 1-48,0-1 4,-7 11-6,-3 7-3,4-9-3,-3 7 3,15-28 39,-5 9-31,8-14 12,-3 5 22,7-11 73,-1 0-37,4-5-207,-1-2 68,5-2 58,-1 1 3,5-2 0,-2 0-6,0 1-2,1-1-37,0 1 12,0 1-60,-2 0 18,5 0-1424,-1 1 1446,5-1-64,75 4 265,-49-1-86,47 3 72,-73-4-134,-13-1-4203,0 0 1436,-7 0 967,-1 0 1800,-4 0 0,4 0 0,3 0 0</inkml:trace>
</inkml:ink>
</file>

<file path=ppt/ink/ink5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20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16593,'34'45'103,"-6"-6"-100,-20-24-3,0 0-3,1-1 3,-1-1 9,-1-1-7,-1-2 10,0-1-10,0-2 32,3 1-31,-5-5-241,3 2-123,-7-5-2591,8-7 146,-2 0 2806,9-12 0,-8 11 0,1-3 0</inkml:trace>
</inkml:ink>
</file>

<file path=ppt/ink/ink5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21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14322,'47'4'-6,"-6"-2"3,-24-4-30,0-1 33,1 1 3,-1 0-1,0 0-2,-3 0-5,-3-1-68,-3 1-375,-3 1-2288,-3 0 1033,0 0 1703,-9 1 0,6 0 0,-5 0 0</inkml:trace>
</inkml:ink>
</file>

<file path=ppt/ink/ink5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2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468 49 14495,'7'-20'1000,"-2"4"-751,-8 13-47,-1 0-68,-1 2 34,0-1-126,0 1-33,-1 0 41,-1 0-5,-3 0 16,-16 1 309,-10 12-210,-2-2 176,-13 20-188,23-9 96,-21 20-96,10-2 17,-9 11-100,14-8-63,6-5 32,13-10-34,1 0-36,3-1-15,2 0-2,4-2 19,2-1-10,4 7 44,6-8 0,11 13 2,1-16 12,28 12-5,-19-18-3401,26 5 3106,-27-15-741,20-1 567,-24-2-1113,17 0 113,-21-1-5271,14-3 6731,-15 1 0,-1 0 0,-12 1 0</inkml:trace>
</inkml:ink>
</file>

<file path=ppt/ink/ink5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24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0 14476,'4'43'-3,"-1"-8"-3,-5-26-30,-1-1-9,2-1 45,0-2 0,0 0-5,0-2-1,0 0 6,0-1 1179,0 0-1286,1-1 9,0 0 98,-1 1 196,0 1-72,-2 2-124,0 2-31,-1 0 17,-1 3-48,2-3 107,-3 7-37,4-6-5,-2 7-6,3-8-75,-1 3 137,2-8 145,0 1 801,0-3-1005,0-5-36,2 0-6,2-6 42,3-2-36,1 0-96,9-10 62,-2 5-53,17-12 70,-10 14-48,28-11 101,-25 16 33,19-7-38,-30 13-121,2-2 22,-12 6-173,-1 0-95,-3 1 610,0 5-115,0-1-78,0 5 8,0-1 221,-3 11-237,0-6 13,-6 17-47,3-17-65,-4 8-36,7-14 25,0 0 113,2-5 517,1-1-487,3-3 17,2-1-87,6-3-9,3-4 4,5-2-74,12-8 26,-6 5 0,17-8 44,-19 11-69,13-3 25,-18 10-292,6-1 169,-15 5 212,-1 3 107,-7 2 165,0 9-78,-1-1 235,-7 20-381,2-15-76,-9 18-53,6-19-112,-3 14 121,8-17 0,-1 12 36,6-15 11,5 5-8,1-6 2,12 1-374,-4-5-2062,31-1 717,-19-4 1714,29-6 0,-40 3 0,5-4 0</inkml:trace>
</inkml:ink>
</file>

<file path=ppt/ink/ink5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25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87 17083,'-27'23'-213,"2"-2"90,12-9 53,3 1-17,2-2 6,3 0 19,3 0 56,0-1-2,2-2 72,10 3 15,0-5 36,23 1-79,-9-6 34,13-2-28,-9-3 20,-1-2-9,-3-1 45,-3-1-9,-5-1-35,-3 1 172,2-9-130,-8 7 7,1-9-103,-8 9-42,-4-5 34,-1 6-87,-7-4 5,3 8 42,-5-3 48,8 5-8,-1 0-54,6 3-1049,0-1 1041,3 0-11,2-2 72,4 0-52,3-1 7,3 0 52,1 0-7,1 0-187,8 1 151,-5 0 40,12 0-29,-12 1-8,17 0-31,-19 1 40,15 1-20,-21 1-1,7 1-18,-13 1-18,2 1 90,-5-1 53,3 3-53,-2-2 339,4 7-286,-5-5-2,3 7-7,-5-7 40,1 7-50,-1-6 72,0 2-69,0-6 148,0 0 450,0-2-943,4-7 140,1 0-36,5-7 27,4 1 79,3 0 28,3-1-61,2 1 24,1 1 102,0 1 2,-3 1-3,1 2-47,-2 0 50,1 2 1,-2 0-186,4 2 143,-9 1 48,-1 2 61,-10 0 824,-1 6-661,-1 0 170,0 8-212,0-4 168,-5 9-283,1-9-78,-6 9 8,5-11 30,-3 5-63,4-7-9,-1 4-107,2-4-3056,-2 6 23,3-7 3182,-2 4 0,4-6 0,0-1 0</inkml:trace>
</inkml:ink>
</file>

<file path=ppt/ink/ink5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2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155 100 12899,'33'-6'549,"-7"1"-431,-26 5 131,1-1-246,1 0 89,2-1-92,1-2-30,1 0 30,1-1 8,1 1 0,-1-2 46,5-3-49,-5 3 401,3-2-246,-8 7 1472,-1 0-1632,-5-1-87,1 0 51,-5-3 5,-1-2 31,1 2 11,-5-2 26,5 3-107,-9 1-12,4 2-32,-13 1 52,7 4-8,-20 11 8,18-3 46,-15 13-29,21-10-73,-8 14 57,15-16-12,-4 10 73,10-16-45,0 3 45,2-6 48,2 6 10,1-4-4,4 4-10,-1-5 1,7 5-45,-5-4 9,12 6-12,-9-5 3,11 5 5,-12-6 1,15 6-3,-11-7-9,11 5-30,-15-7-71,4 2 54,-9-3 42,-1 0 11,-4-1 790,0-1-790,-4 1-28,-1-1-17,-7 1 45,-1 1 36,-3 0-30,0 0 5,-5 0-8,6 0 11,-8 0-14,10-1-3,-11 0 11,14 0-825,-3-1-15,10 0-3559,7-5 527,1 2 3864,9-9 0,-8 8 0,2-3 0</inkml:trace>
</inkml:ink>
</file>

<file path=ppt/ink/ink5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3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256 0 14120,'-22'44'350,"1"-6"-297,9-21 48,-1 0 42,0 1 53,-1 1-28,1 2-25,-3 0-45,1 0-9,0 1-16,1-2 87,-7 16-160,7-15-37,-9 22 29,15-27 2,-3 9 6,8-17 3,-1-1 0,4-5 0,-1 0-334,0-2 404,1 1 17,-1 0 641,1 1-801,0-6-45,1 1 25,2-5 20,1 3 17,1-2 11,5-4-36,-1 2 64,10-8 14,-5 7 22,16-12-22,-14 11 0,14-8 6,-17 10 5,15-8-17,-14 8-47,13-8 17,-14 10-60,9-3 60,-9 4-23,9-1 48,-13 5 0,3-1-68,-10 3-304,-2 0 481,3 1-37,-1 0-55,3 0 67,2 3-12,-2-2-16,5 2-45,-3-3-8,1 1-57,-5-1 51,0 1 12,-2-1-105,-1 2 107,0-2 384,-4 9-384,0-2 8,-8 10-8,6-6-42,-6 8 6,7-10 44,-3 6-8,6-10-14,-2 3 11,3-5 40,0 3-32,0-4 270,-2 3-152,1-3 258,-4 3-275,3-4 54,-5 3-107,3-4 25,-6 2-69,3-1 44,-7-1-8,5 0 5,-14-1 1,12 0-35,-9 0 18,15 0-28,0 0-68,5 0-1279,0 0 1472,4 2-69,1 2-9,3 3 9,3 1-54,0-1 1,5 4 33,-2-3-3,12 9-36,-10-8-3,17 10-6,-18-11-2,9 6 8,-13-8 11,4 2-3,-6-4 104,7 2-103,-5-5-497,10 1-21,-5-2-2762,18-9 1232,-14 3 2039,14-12 0,-24 12 0,1-2 0</inkml:trace>
</inkml:ink>
</file>

<file path=ppt/ink/ink5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4.7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4 194 14663,'43'-14'171,"-6"1"-134,-25 6-37,0 0 2,1-1-2,0 0 37,1-1 16,-2 0 45,-1-1 81,-3 1 51,-1 0 2,-2 0 236,-1-6-166,-2 3-240,-1 0-40,-3 2-22,0 6-5,-7-5-49,5 5-60,-6-3 77,6 5-24,-6-2 133,5 3-80,-7 0 8,2 2 210,-11 4-207,5 0-65,-14 10 124,17-5 61,-9 10-53,14-8 78,-2 9-86,5-6-98,2 20 36,1-17 42,9 15-37,-3-20 51,13 7-45,-6-12 129,19 3-140,-11-8-226,20 0-63,-16-4-240,25-6 353,-22 2-188,20-9 229,-25 5-69,12-8 201,-15 6 3,11-11 98,-13 8 204,6-13-204,-14 15 115,2-8-143,-9 15-22,-1 1-48,0 3-356,0 1 418,0 5 179,-1 1-233,-1 6 9,-4 7-17,3-5-3,-2 11 37,4-12-32,1 5 49,0-10-15,5 5 43,0-7 122,15 4-128,-7-6 92,30 0-165,-19-7 17,26-6 25,-25 0 17,15-10-6,-19 6 51,9-10-93,-16 9 342,3-6-241,-12 12-42,0-1-112,-5 8-1297,0 0 1339,0 6 53,0-2-53,0 6-36,0-2 33,0 0 12,0 2 80,1-2 104,6 4-86,1-6 78,16 0-124,-3-3 1,46-4-54,-26-2-3285,41-8 3347,-47 3 291,15-9-196,-33 8 71,3-8-88,-18 10-19,-4-7-146,-4 6 3235,-15-7-3296,2 7-121,-29-7 93,23 9-1664,-18-3 449,32 8-3485,-2-1 923,11 5 3883,1-2 0,0 1 0</inkml:trace>
</inkml:ink>
</file>

<file path=ppt/ink/ink5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7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147 164 15727,'25'-1'135,"-2"-1"-102,-5 3-30,3-1-3,1-1-8,3-2-222,0-2-27,-1-2 52,-4 0 121,-3 1 174,-2-3-17,-7-3-73,-1 1-31,-11-7 31,1 10-3,-4-7-8,3 10-28,1-1 27,2 3-86,1-1 0,0 2 96,0-4 13,0 2 59,0-4-34,0 3 303,0-2-171,0 5-106,0-1-62,-3 2-70,-4 0 64,-1 0 12,-13 0 2,9 0 3,-12 1 42,14 0 160,-6 0-8,10 0-37,-8 0-140,7 0-26,-10 1-35,5 2-57,-12 3 87,9-1-39,-19 9 6,19-7-23,-13 9 56,18-9-2,-6 8 5,7-5 106,-10 15-19,9-11-42,-6 13-54,9-13 1,-1 13 11,5-12 11,0 11-11,3-13 11,5 5-14,0-7 56,10 5-48,-4-7 177,24 8-149,-13-10 40,45 3-31,-30-8-29,39-8 38,-36 0-1,23-12-48,-28 6 12,17-10-17,-25 9-445,23-20 383,-26 15-142,16-21 126,-24 20 80,5-12 68,-12 15 115,2-4-87,-8 13 34,0 0-132,-3 6-1204,0 0 1498,-2 6 8,0 1-179,-3 6-78,-3 0-36,0 0 44,-2 2-39,-11 12-20,8-9-44,-11 13 50,14-19-45,-2 4-17,8-8 54,0 0 142,3-5 1012,1 0-1155,0-9-139,1 1 72,2-9-2,1 2-37,4-3-42,2 0 51,4 0-26,13-6 96,-6 6-51,26-7 42,-26 13-165,13-1 84,-26 9-185,0 0 152,-6 2 383,0 2-154,0 1 143,2 10-177,-2-2 45,2 17-50,-3-13-37,2 14-5,-1-15-31,3 7 45,0-10 0,5 4 53,-2-8 8,19 1-33,-8-5-703,24-1-67,-16-2-5495,31-3 6234,-28-1 0,7 0 0,-28 2 0</inkml:trace>
</inkml:ink>
</file>

<file path=ppt/ink/ink5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8.5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27 14675,'-40'76'-135,"8"-15"46,27-53 44,2-2-20,2-2 12,0-1 53,1-1 1801,0-1-1801,0-5-90,0 0 37,0-5 11,1-2-39,1 0-26,2-1 18,3-1-35,9-6-63,11-7 150,-4 4-2,11-3-6,-18 15-89,8-1 72,-10 6-92,16 1 121,-14 3-4,15 0 40,-16 3 34,13 1-35,-10 1 24,21 2 10,-19-3 26,27 0-6,-27-3-23,21 0-33,-24 0 45,7-2-6,-15 2 157,1-2-143,-8 2 2168,-1-1-2221,-5 3 260,-1 2-198,-4 3-54,-1 1-8,-3 3-126,-6 5 48,6-2-107,-5 13 115,12-12 28,0 10 36,6-14-38,5 5 77,0-8 6,21 2-39,-8-7-949,25 1 249,-15-4-5088,35-8 1773,-30 3 4015,22-9 0,-41 10 0,-1-2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0.0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1 207 14162,'53'16'289,"-4"-5"-284,-23-18 32,2-2 7,-1-2 26,-2 0 28,-2 0 28,-4-1 9,-4 0 61,2-7 70,-3-9-177,-3 5 239,-4-6-115,-6 17-45,-4-6-132,0 9 43,-5-3-79,2 8-65,-6 0-5,4 3-134,-15 0 198,8 4 1,-17 8-1,15 1 0,-10 12 12,13-9 81,-7 16-140,12-15 16,-2 13 34,9-15-50,1 12 50,1-13 1,3 8 10,0-14 42,5 4-5,-3-7 6,4 2-18,-2-3 57,15 3-799,-6-3-1217,22 0-82,-14-2 2008,24-7 0,-29 5 0,6-4 0</inkml:trace>
</inkml:ink>
</file>

<file path=ppt/ink/ink5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8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15347,'-51'24'613,"7"-2"-526,30-10-15,0 2-72,1 2 6,2 0-6,0 3-6,2-2-58,2 1-68,1 10 127,3-11 5,15 12-507,0-20-154,15 2-389,-2-9-756,5-1-1266,4-4 3072,-1-1 0,-12 0 0,-8 1 0</inkml:trace>
</inkml:ink>
</file>

<file path=ppt/ink/ink5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39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316 0 14414,'-36'41'130,"0"0"1,-26 31-17,40-49-32,1 1-12,1-1 64,2 0 28,1 0 6,1-2 12,2-2-49,1-1-86,3-1-146,-5 11 12,9-15 10,-3 8 79,9-18 479,0-1-401,2-2 110,2-2-126,4-2-60,4-2-2,4-3-78,22-13-177,-12 8-92,27-15 277,-28 17 22,17-6-5,-20 10-20,8 0-33,-17 6-196,3 1 302,-11 2 53,3 5-8,-6-1 114,3 9 65,-3-6 160,6 15-376,-4-10 73,9 12-27,-2-13 184,28 10-177,-12-13-16,36 4-39,-27-10-4,27-4-254,-27-3 90,23-8 162,-29 0 230,18-19-116,-28 13 169,11-23-168,-23 24 465,2-11-116,-9 18 40,0 0-383,-1 7 30,0 1-151,-1 2-518,-8 0 370,-2 2 86,-15 4-16,7 1-68,-12 10 146,16-7-81,-6 11 2,13-9-7,-3 9 24,8-8-25,4 14 84,5-14-1055,19 10 8,0-15-2649,35 1 1523,-13-7 2176,15-1 0,-34-1 0,-10 0 0</inkml:trace>
</inkml:ink>
</file>

<file path=ppt/ink/ink5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0.1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280 312 16441,'-68'-3'17,"11"2"36,41 9-53,0 3-2,0 0-32,-1 3 26,0 1-1,0 1-44,3 0-157,-6 16 202,11-15-99,-3 14 107,12-23-5,3 3 97,2-7-641,27-5 320,-7-6-306,36-16 336,-25 2 123,15-10 76,-16 6 45,0-1-36,-3-1-9,-2-1-45,-3 0-53,-4-2-227,7-15 219,-9 9 78,19-35 126,-23 38 263,9-16-246,-22 38-205,0 3 90,-4 7 50,-2 1 23,-3 4 454,-23 22-385,5-5 71,-29 29-148,22-21 164,-29 32-122,31-29 139,-17 26-142,32-33-104,-1 16-34,10-19 20,4 19 11,5-23-1069,12 8-12,0-20 1084,24-7 0,-25 0 0,9-6 0</inkml:trace>
</inkml:ink>
</file>

<file path=ppt/ink/ink5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0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115 114 17102,'-32'-61'-336,"6"11"20,22 48-328,-1 1-650,0 3-661,-4 4-1377,-1 5 3332,-1 3 0,4-4 0,2-4 0</inkml:trace>
</inkml:ink>
</file>

<file path=ppt/ink/ink5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2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33 16716,'6'-18'-48,"-3"5"-30,-13 12-3,-1 1 47,-2 0 23,-1 3 2,-3 1-44,-1 4-17,0 2-17,-1 1 227,-10 16-70,10-8-61,-11 21-54,19-19-140,-2 16 177,8-19-71,1 7 46,4-16 64,5 3 5,0-6 3,10 4-30,-4-5 49,15 4-58,-6-6-1386,36 0 605,-22-4-4472,59-12 5253,-48 3 0,10-4 0,-37 8 0</inkml:trace>
</inkml:ink>
</file>

<file path=ppt/ink/ink5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2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1 9617,'6'15'2366,"-1"-2"-1615,-5-13 1195,0 0-1778,0-3 11,0 2 258,0-2-196,-2 3-11,-2 0-230,-2 0-126,-3 0 126,-3 0 0,-3 0 44,-1 1-2,1 1 0,-12 2-33,11 0-15,-18 2 6,21-3 0,-11 2-3,14-1-75,-8 5 70,8-2-46,-10 10 231,11-8-26,-4 7-28,7-7-123,2 2-8,0 0-29,2 1-24,0-2 24,2 0-58,0 1 95,0-4 3,3 1 3,1-5 363,23-2-360,-6-5-1,30-9-162,-20 1-148,19-11 162,-24 9 8,14-14 132,-24 14 179,7-9-56,-17 16 107,-1-1-185,-3 5-933,-2 2 1067,0 6-36,0 0-101,1 4-42,1 0 0,1-1-3,0 0 1,0-1 4,3 4 1,-1-2 106,13 9-109,-6-9-893,19 8-400,-11-12-5820,22 1 7113,-16-5 0,0-1 0,-16 0 0</inkml:trace>
</inkml:ink>
</file>

<file path=ppt/ink/ink5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2.9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1 15226,'-26'46'236,"-1"1"1,-19 34-122,26-50-87,0 1-28,-1 0-42,1-1 42,2-2 0,0-1-3,2-3-41,3-2-18,1-2-11,4-3 12,1-2-54,2 5 78,2-9-1402,2 7 355,2-15-2643,2 3 916,0-6 2811,1 0 0,-2-1 0,0 0 0</inkml:trace>
</inkml:ink>
</file>

<file path=ppt/ink/ink5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3.4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10502,'3'9'1582,"0"-1"-832,-3-8 710,0 0-1452,20 20 57,-6-11-21,19 15 38,-8-17-49,3-1-24,4-2 35,3-2-35,3 0-6,1-2 5,2 0-361,36-10 138,-28 3 170,39-12 48,-54 10 251,11-3-66,-30 8 81,-1 1 44,-13 3 1451,-1 0-1764,-3 0-11,-2-1 11,-4 1 59,-3 0 56,-4 0 98,-20 1-205,12 3 90,-24 7-98,27 1-188,-12 19 144,20-13-80,-2 20 94,13-19 30,5 13 0,4-15-3,16 9-59,-1-13-2155,47 4 749,-25-11-3667,52-2 2881,-49-7 2254,21-5 0,-47 4 0,0-1 0</inkml:trace>
</inkml:ink>
</file>

<file path=ppt/ink/ink5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3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8 16254,'-35'-5'168,"4"3"-45,13 9-17,0 2-64,0-1 3,2 2-36,0 2-9,1 0-54,2 2 1,1 1-78,-2 14 61,7-11-40,2 20 110,11-25-131,16 4-225,0-13-363,29-7 397,-16-3-376,39-19 508,-37 8 67,18-13 14,-31 13 64,-2-2 42,-2 2 3,-5 1 81,-2 2 127,-2 1-155,-5 6 260,-2 1-313,-5 7 709,-6 11-505,-1 0 381,-20 33-372,11-16 381,-19 36-314,17-29 179,-14 30-319,14-24 67,-13 29-145,16-30-15,-12 31 12,16-41 280,-10 15-157,15-36 269,-8-1-449,4-10 102,-20-8-101,6-1-12,-22-18-77,19 7-1600,-14-33 549,28 22-8516,16-35 9653,13 35 0,5 0 0,-9 21 0</inkml:trace>
</inkml:ink>
</file>

<file path=ppt/ink/ink5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0:45.3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144 137 16377,'-20'-11'53,"3"2"23,11 8-76,3 1-79,0 0-167,2 0 184,0 0-2,0 0 64,-2 0 143,-3 4-42,-2 2-101,-4 4-54,-1 3 10,0 1 35,0 2-61,3-1 17,2 0-45,2 12 132,7-12 30,9 11 6,3-20 45,7 0-70,-1-5-45,5-1 0,4-5-328,3-1 149,2-6 30,1-1-5,10-8 154,-16 5 107,8-12-104,-24 10-79,-3-22-11,-11 19 34,-9-20 56,-1 23-12,-10-7-69,7 14-34,-17 1 56,14 7-104,-13 2 71,20 1-323,-2 1 233,9 0 269,2 3 108,5-1 141,10 5-213,2-3-11,24 4-76,-8-6-28,47 0 29,-34-2-35,39-1-2,-45 0-48,37-2-16,-40 1-21,20-2 242,-40 3-17,-2 0 392,-9 2 195,-2 12-517,-1-3 280,-2 13-266,-1-11 33,-6 6-215,1-8 67,-5 3-25,4-7 156,-5 3-122,7-7 156,-1 1-140,6-4-271,-5-3 134,2 1-62,-6-6-335,7 1-393,0-6 580,3 4-31,18-13 171,-5 10 25,24-10 12,-16 13-135,22-2 98,-20 7 11,16 0 59,-23 4 95,13 0-33,-10 0 2,22 0 1,-11-2-152,45-6 87,-38 3-132,29-3 99,-50 7-71,2 0 104,-17 1 773,0 0-770,-4 2 439,-1 2-207,-4 4-176,-1 2-56,-2 3 50,1 0-42,-1 6-11,3-4-50,2 10 50,4-11 84,13 15-42,-1-16 148,34 6-184,-16-14-143,35-6-45,-28-4-177,22-7 211,-24 1-87,18-11 165,-24 7-26,22-23 88,-26 17 296,17-22-27,-29 29 44,2-4-227,-11 16-537,-2 2 582,-5 6 59,0 3-95,-8 9 45,1 2 13,-3 5-41,0 2-17,1 3 344,-11 37-369,10-22-20,-13 45 11,16-47-36,-12 25 50,10-33 157,-23 18-171,15-31 76,-23 6-87,20-22-34,-22 0-11,17-6-865,-26-8 185,22 1-5231,-24-22-414,35 13 6328,-8-18 0,26 26 0,2-5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0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488 1 15436,'-4'44'247,"-2"-2"-96,-7-19-62,-1 4 54,-1 4-39,1 2-31,-2 3-31,2 2 2,0 1 189,-15 50-230,14-39-3,0 2 0,2-3 0,4-13 67,-6 29-22,8-36 86,-7 19-52,6-30 133,-7 7-114,6-12 174,-13 6-152,10-12 82,-13 3-140,13-7-499,-20-2 14,16-4-414,-17-6 369,18-1-1167,-9-10 226,11 4-2657,-2-18 1278,10 10 2788,1-8 0,4 17 0,0 6 0</inkml:trace>
</inkml:ink>
</file>

<file path=ppt/ink/ink5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06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57 15156,'13'-19'34,"-1"3"-31,-10 12 120,1 0-50,-1 1-65,-1 2 171,0 0-179,-3 5 143,1-1 78,-4 4-106,1 0-84,-1 2-28,0 1-6,-1-1 0,2 0 0,-5 8 3,3-6-39,-8 15 31,8-15-79,-4 9 87,9-11-3,-2 4 0,3-6 0,0 6 3,0-6-44,0 4 38,0-7-39,0 3 42,0-5 9,2 3 5,0-4 96,5 3-102,-2-1 76,9 1-27,-7-2 35,10 0-83,-7-2-227,14-2 8,-8 0-134,14-5 232,-15 1 70,10-7-25,-12 5-3,12-12 146,-13 9 95,5-11-106,-11 12 162,-2-9-138,-3 10 40,-1-2-84,0 8-1209,0 2 1282,-2 7-87,0 0-28,-1 5-54,2-2 54,0 1-5,0 3-1,1-4-11,0 7-8,0-10 132,8 5-46,-2-7 146,11 1-109,-5-4 34,6 0 39,4-7-1273,10-11 1365,13-26-109,-9-8 104,-10 0-219,-19 22-319,-9 18 48,-1 11-284,-14-1 1109,4 3-3055,-16 8 191,14 0 2271,45-15 0,-25 6 0,39-16 0</inkml:trace>
</inkml:ink>
</file>

<file path=ppt/ink/ink5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06.9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14644,'-1'44'185,"-1"-7"-141,-2-25-38,0 0-3,0 0 2,-1-1 1,1-1 2,-1 0-2,2-1 0,0-2-127,1 3-380,0-4-2599,5 2 1087,2-6 2013,3 0 0,-2-2 0,-2 0 0</inkml:trace>
</inkml:ink>
</file>

<file path=ppt/ink/ink5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07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259 1 14117,'-19'59'807,"0"-7"-530,3-30-3,-1 1-78,-1 3-16,1 0-74,-2 1-72,2 0-26,-1-1-8,2 0-20,-10 18-33,12-17-31,-11 24 34,18-34 50,-2 12 0,8-19-3,1 3-47,0-7-1376,0-1 813,0-4-1384,1 0-206,1-3 2203,4-8 0,-4 6 0,3-5 0</inkml:trace>
</inkml:ink>
</file>

<file path=ppt/ink/ink5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08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1 135 9413,'11'7'2318,"-1"-1"-1565,-10-6 399,0 0-908,5 6-147,2-2-15,8 5-21,2-3 29,4-1-26,3 0-27,1-3 69,45-2-282,-29-4-292,49-7 387,-53 2-98,34-17 78,-38 11 137,20-17 90,-37 17 82,1-10 27,-11 9-65,-3 0 99,-2 7-64,-1 4-96,0 4 87,0 0-98,-4 3-98,-1 3 36,-6 4 26,-2 3 53,-3 2 36,-2 3-17,0 1 71,-11 15-127,7-7-5,-26 37-73,23-31-76,-16 28 23,28-36 17,-2 7 27,12-18-52,1 4 7,2-10 21,1-1 212,2-5 333,17-2-458,-4-3-46,25-7-11,-16-2-501,18-11 319,-17 8 6,13-6 109,-19 11-448,2 1 420,-14 7 230,0 14-129,-4-3 78,8 15-45,-3-10-475,10 5-306,-7-10-5155,12 1 15730,-13-6-7373,-45-42 1,25 29-1,-40-30 1</inkml:trace>
</inkml:ink>
</file>

<file path=ppt/ink/ink5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08.2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38 15615,'54'-16'-2257,"-7"3"-812,-24 10-1209,-6 2 4278,-6-2 0,-6 2 0,-4 0 0</inkml:trace>
</inkml:ink>
</file>

<file path=ppt/ink/ink5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0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97 15033,'-2'47'445,"-3"-5"-302,-5-23-17,-3 0-39,0 2-42,0 0-9,-1 0 115,1-1-36,1 1-109,0-2-4,1 0 4,0-2 53,-4 13-59,6-11-67,-9 16 67,12-23-124,-2 7 124,6-15 101,1 0-11,1-3 579,-1-1-635,-1 0 299,1 0-333,0-3-213,1-1 73,2-4 78,1-2 9,3-2 0,1-3 45,8-10 2,-1 3-2,16-20-37,-9 14-224,30-39-39,-22 29 129,30-35 179,-31 39 56,15-16 17,-22 26 173,6-6-246,-18 20-112,1 0-11,-9 9-507,-1 1 602,2 2 288,2 7-137,1 1 15,9 22-138,-7-14 30,7 18-30,-7-21-30,5 12 30,-6-14 44,2 9-44,-6-13 62,0 7-17,-2-8 291,0 7-258,-1-7 143,-4 5-125,-1-6 63,-8 4-89,4-6 143,-20 4-143,12-6 17,-19 1-79,19-6 9,-14-3-17,16 0-73,-11-5-392,17 5-1055,-1-2 448,10 5-7085,6-4 8157,1 3 0,1-1 0,-3 3 0</inkml:trace>
</inkml:ink>
</file>

<file path=ppt/ink/ink5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1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92 15092,'-17'45'78,"2"-6"-78,8-25-3,2-1 3,-1-1 6,2-2-3,-1 0 42,2-3 8,-1-1-17,1-1 71,0-2-9,2-2 364,-1 0-499,3-4-122,0-3 153,3-5-2,2-2-177,2-2-101,2-3-403,8-11 359,-3 6-824,20-29 1000,-16 27-34,17-15 71,-19 29-155,10 1 216,-11 8 56,16 8 101,-11-1-45,26 14-56,-22-8-599,23 7 142,-27-11-89,22 1 546,-21-6 73,16 0 36,-25-2 1398,3 0-541,-12 0 378,-2-1-1120,-2 0 185,0-4-311,-1 2 45,-11-5-107,2 4 87,-18 0-53,10 3-61,-16 5-9,14 0-79,-13 9 74,16-2-76,-9 15-17,16-10 53,-2 16 45,10-15 39,9 8-28,0-11 149,27 6-152,-11-12 51,32 1-14,-23-8 42,40-8-26,-36 2 82,26-12-143,-41 7 31,1-11-28,-16 7-3,-4-13-9,-8 9-97,-17-19 11,6 21-339,-31-10 274,27 21-884,-19 3 19,24 7-3727,-4 10 4752,13-2 0,1-1 0,5-8 0</inkml:trace>
</inkml:ink>
</file>

<file path=ppt/ink/ink5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2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255 359 14899,'-22'-13'151,"2"3"-151,8 10 3,0 1 5,-3 2 82,0 0-1,0 4-27,0 0-54,0 2 65,0 1 22,0 2-30,1 1-32,1 2-33,0 1-42,1 1 31,2 0-76,2 0 84,1 0-92,3 8 84,1-9 50,10 9 23,-2-18 162,13 2-109,-4-8 8,16-7-118,-8-2 63,35-24-68,-25 9 8,29-28 9,-34 22-336,22-43 176,-27 30-302,16-43 249,-24 41 260,9-27 14,-12 34 776,5-12-784,-11 32-238,-1 1-70,-3 16-243,-1 3 481,1 2 213,-1 18-177,0-6 118,-3 18 78,-1-16 132,-9 17-232,1-13 78,-17 31-210,12-26-3437,-11 24 3437,18-30 23,-5 20-57,10-21 0,0 15 34,4-20 3,5 7 3,1-10 3456,12 4-3392,-2-8-51,27 1 35,-14-7-12,30-2-230,-28-4-67,24-10 166,-23 1-35,33-25 116,-33 14 212,32-32-89,-42 33 227,8-16 36,-24 27 361,-1 0-635,-3 9-1112,-1 1 1008,-2 4 78,-1 3-78,-3 5-6,-1 2 6,0 2 0,-6 11 0,6-8-64,-5 12 28,9-18-4,0 4-13,2-9 98,1 1 33,1-5 18,5-1 153,2-2-137,17-6-109,-3 0 50,29-16 0,-26 10-8,16-11 50,-30 14 202,1-3-177,-9 8 115,0 0-184,-3 3-1233,0 0 1182,-3 5 303,0 2-130,-5 5-139,0 0 55,-1 3 68,-3 5-151,4-4-40,-2 5-16,7-10 33,0 4-61,2-7 78,3 4 0,4-5-1134,26 4 428,-4-7-2299,40 2 258,-25-7 2747,25-4 0,-43 3 0,4-3 0</inkml:trace>
</inkml:ink>
</file>

<file path=ppt/ink/ink5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2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0 16559,'-38'0'-67,"6"3"67,22 4 33,-1 3-21,-1 3 30,-1 2-42,2 2-6,0 1-36,1 0-3,2 1-44,2 11-911,19-6 107,1 1-3753,37-13-2870,-20-10 7516,22-7 0,-36 4 0,2-4 0</inkml:trace>
</inkml:ink>
</file>

<file path=ppt/ink/ink5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2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0 15375,'-68'60'445,"10"-6"-269,39-26 20,-1 3-28,0 3-53,0 0-65,0 0-38,1 0-12,2-2-42,3-1 36,2-2-42,4 6 34,4 8-19,5-13-578,6 3 43,0-27-577,6-2 100,-4-4-3074,4-9 4119,-7-1 0,-1-1 0,-4 4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0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92 15039,'46'5'266,"-2"-1"-152,-14-3 29,4-1-143,3-2-462,2-2-487,2-5-331,1-4 1280,35-20 0,-45 19 0,22-12 0</inkml:trace>
</inkml:ink>
</file>

<file path=ppt/ink/ink5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3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9004,'1'12'1394,"-1"-2"-839,0-10 3214,0 0-3609,56 11-115,-26-8-1,46 9-38,-38-10 39,0-2-37,-2 1-8,-1-1-8,25-2 8,-24 1-9,29-2 1,-39 2 50,11-1 28,-21 1 241,9-4 0,-15 2 573,4-3-452,-12 2-211,0-1-11,-2 2 59,-3-4-191,2 5 96,-4-1-121,3 3-50,-2 0-6,-2 1-115,-4 2 48,-2 3 0,-2 4-33,-1 1 13,3 3-14,-1 8 51,6-4-17,1 16 70,10-13 39,23 24-47,-6-21-34,24 16 8,-24-24-80,5 6 114,-17-14 168,-1 2 92,-8-8 219,-9 0-367,-3-1 50,-36 1-162,18-1 0,-29 0-3,35-1-1447,-7-1 518,21 0-4187,0-2-22,9 1 5141,2-1 0,0 1 0,1-1 0</inkml:trace>
</inkml:ink>
</file>

<file path=ppt/ink/ink5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13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1 18849,'-35'19'-9831,"4"-2"19661,1-8-8790,77-24 1,-46 14 0,60-18-1</inkml:trace>
</inkml:ink>
</file>

<file path=ppt/ink/ink5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1:5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33.65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312 178 13812,'75'-55'2445,"0"-9"-2059,-62 48-42,9-12-106,-16 22-53,-1 1-20,-3 3-16,-1 1 1217,0 0-1366,-5 4-165,0-1 0,-5 4 28,-2 1 25,-4 3 0,-16 15 103,6 0-52,-25 31 58,19-16 1,-2 6 1,0 1-5,-2 4 0,4-3 1,0 0 5,4-3 6,-14 27-6,20-32-59,-13 34 25,19-40 29,-6 26 19,16-23-51,1-7-49,8 2 80,-1-24 6,4 1 20,-1-8 22,2-1 114,10-4-97,0-1-11,34-24-15,-21 7 37,44-40-36,-42 30 8,28-33-36,-35 33 33,13-21-3,-22 25 3,7-10-33,-15 20-20,4-5-22,-9 14-32,2-1-18,-6 9-659,1 0 745,-1 5 154,0 0-23,0 5-44,1 2 8,0 3 1,-1 5-18,-1 3 31,-14 28-109,4-18-42,-12 26-19,14-33-138,0 10 129,6-18 22,20 16 43,-5-18 16,28 10 76,-14-18 128,48-6-173,-28-9-3,3-4 1,0-2 30,3-10 92,33-23-67,-42 16 174,14-24-132,-33 21 247,-2-46-331,-18 35 39,-18-47-55,-3 47 271,-32-36-207,23 47-73,-22-13-28,29 37-180,-6 2-66,14 8-269,-4 23 428,10-4-1025,3 35-374,13-22-3065,27 20 961,1-28 2779,15 1 0,-28-19 1,-9-3-1</inkml:trace>
</inkml:ink>
</file>

<file path=ppt/ink/ink5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34.85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341 1 16951,'-27'53'571,"2"-3"-403,11-19-81,-1 4-45,-1 2-42,-1 1 3,0 2-3,1 0 8,0 0 1,1-1 27,0-1-2,0-4-29,0-2 32,1-3-37,1-3 0,1-4-34,1-2 0,1-3 32,1 0 2,-8 10 8,10-12 28,-9 9-36,13-18-50,-1 1 53,3-5 282,1 0-324,3-6-76,2-1 12,5-5 24,5-1 21,5-4 4,5-3 38,35-20 7,-21 14-41,34-19 41,-44 26-33,13-5 0,-22 13-14,10-2 20,-16 7-129,12 1 61,-17 2 6,4 0 98,-11 3 333,-2 14-237,-3-2 10,-10 25-106,1-13-50,-12 23-20,10-20-166,-4 23 166,12-29-16,1 13 58,9-24 117,7 3-19,1-9 121,16-2-113,-7-4 28,41-21-72,-22 6-23,43-28-11,-40 17 3,38-27-3,-44 26 123,20-17 51,-41 30 223,-2 0-273,-11 10-155,-3 3-132,-5 4-21,-3 2 88,-5 6 52,-17 20 38,10-11-61,-15 22 58,22-25-103,0 11 42,9-14-50,1 12 75,6-14 54,6 7 49,2-13 82,12 0-53,-5-5 53,25-7-137,-11-2 56,53-24-56,-38 11 8,38-20 31,-53 24 255,6-8-143,-27 17 36,-1-1-156,-9 9-446,-1 0 118,0 3 84,0 1 207,-1 5 34,-2 12-28,-1-2 170,-3 25-61,2-13 331,-9 50-261,5-34-33,-1 2 1,-2 0 32,-2 2 168,-14 37-229,9-37-23,-3-1 0,0-1-45,-3-2 65,-26 30-57,26-50 127,-28 9-138,26-23 23,-23 1-65,29-13-122,-14-9-315,17 0-1438,-5-32 943,15 13-1801,20-35 949,8 25 1776,20-3 0,2 1 0,-11 12 0,28-18 0</inkml:trace>
</inkml:ink>
</file>

<file path=ppt/ink/ink5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35.7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4 112 14493,'24'-34'784,"-4"5"-535,-16 20-17,0 0 15,0 2-7,-1 1-72,-1 0-72,0 2-43,0 1-45,-1 1 194,1 0 69,-2 1-206,1 4-32,-1 0 4,0 4 338,-2 0 84,-2 4-240,-3 3-133,-1 1-44,-1 1-39,0-1-3,1-2 0,2-2-5,0 0-46,1-2-52,1 4 66,2-4-33,0 5 3,1-7-135,7 3 200,0-6-362,18 1-303,-2-7-1508,28-10 710,-13-1-5471,46-24 6936,-42 15 0,12-5 0,-41 19 0</inkml:trace>
</inkml:ink>
</file>

<file path=ppt/ink/ink5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36.0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152 0 8088,'11'7'1014,"-2"-1"-432,-9-6 6581,0 0-7067,-3-2 46,0 1 68,-3-1 0,1 1-61,0 1-54,2 0-95,0 0-426,-3 4 328,1 3-98,-5 13 118,4-3-37,-1 18 45,5-14-33,16 21 103,-2-22 56,29 16-31,-21-25-25,12 4 140,-23-11 73,-1-2-3,-7-1 478,-1-1-688,-5 0-156,-3-2-287,-8-1-86,-5-2-70,-5-1-1809,-16-5-816,8 1 3224,-18-10 0,33 12 0,-2-3 0</inkml:trace>
</inkml:ink>
</file>

<file path=ppt/ink/ink5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36.29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 13524,'0'0'0</inkml:trace>
</inkml:ink>
</file>

<file path=ppt/ink/ink5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39.19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328 144 12585,'5'-27'903,"0"4"-534,-5 17 45,2 0 15,-2 1-88,1 1-47,-1 0-109,0 1-6,0 0 15,1-4-96,0 1 103,2-8-201,0 7 48,1-6 22,-2 9 59,0-3-93,-1 5 129,-1 0-165,-2 6 20,-3 3 67,-5 8-1,-3 4-86,-4 6 0,-3 4 0,0 2-2,-8 13 2,7-11 140,-11 21-129,13-23 132,-14 33-113,17-31 15,-15 36-42,20-41 5,-9 22 1,11-28 5,-7 10-11,8-15-12,-3 7 1,6-12-26,0 4-19,2-8-98,1 3 114,2-6-189,0 1-312,0-5-725,2 0 367,2-1-2282,9-1 210,-1-3 2968,-22 5 0,10-4 0,-21 5 0</inkml:trace>
</inkml:ink>
</file>

<file path=ppt/ink/ink5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0.32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0 414 15123,'40'2'190,"0"-1"-84,-2 0-52,6-1 10,6-5 14,5-4-33,6-5-42,2-4 42,3-2-45,-2-2 59,24-11 4,-36 9 0,-1-1 9,32-16 34,-32 7 1,-6 1-28,-16 4 114,9-18-42,-29 29 59,-3-5-148,-9 14-99,-9-2 37,-1 8-33,-27 6-29,14 6 65,-28 20 67,25-3 28,-17 30-90,20-19 85,-19 47-21,23-39 105,-18 42-107,22-49-23,-17 34-10,18-40 5,-12 20-31,19-35-5,-4 2-43,10-13 43,-1-1 64,4-4-252,1 0 50,4-2 45,-1-1 87,6-1 62,1-2-62,4-1 0,4-2 0,4-2-3,15-7 6,-7 4 28,21-11-65,-20 11-22,19-7 56,-23 10-3,17-7-44,-26 10-85,7-1 87,-19 7-302,-2 1 347,-4 3 297,0 9-191,0 0-61,-1 15-76,-1-10-81,0 14 68,0-15-96,4 16 131,2-17 15,12 13-3,-4-17 47,14 2 0,-12-9 65,16-1-53,-8-3-9,23-6 0,-14-1 26,43-23-74,-35 10 57,32-23-1,-43 20 175,14-21-96,-26 24 95,2-10-140,-15 22 42,-2 2-84,-1 4-475,-1 2 240,-1 2 103,0 0 79,-2 5 51,-1 2 10,0 2-61,-2 2 0,1 1-103,-2 4 49,2-6-111,1 9 120,3-12-55,2 9 100,5-12-779,11 1-159,1-5-2210,25-5 967,-10-4 2181,25-12 0,-34 9 0,6-3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7:43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1089 12980,'-40'-8'477,"7"2"-267,26 6-31,1 0-81,2 0-98,0 0-34,2 0 239,1 0-485,0 1 325,2-4 61,0 3 28,2-4-16,-3 3-29,1-1 1,-1 0 16,1-1 65,3-3-109,-1 0 64,6-7-73,-5 6-36,3-6-9,-4 7-69,2-7-12,-1 7-70,4-7 109,-3 7 79,4-6 8,-3 5 1,0-1 2,-1 1-12,-1 0-35,0-1 27,0 0-30,0 1-1,0 0-10,1-2-6,-1 3-104,2-6 70,-1 5-81,7-11 126,-4 7 53,10-11-44,-8 10 5,14-17-14,-11 14 8,11-13-8,-14 15-3,4-5 6,-7 8-3,3-3-3,-5 6 0,7-8-58,-6 8-32,9-12 85,-7 11-6,9-9 14,-8 10-3,5-8 56,-6 8-41,4-7-1,-6 6-56,8-9 0,-7 9 3,7-6-3,-8 8-47,7-6 137,-5 6 5,7-6-50,-5 5 0,7-7-36,-4 4-9,16-14 39,-11 10-125,18-16 131,-17 17-51,18-12-3338,-20 13 3387,8-5-78,14-9 144,-23 15 160,19-15-145,-30 22-71,-3-1-16,1 2 3277,-2 1-3322,2 0 398,-1 0-426,1-1 36,0 2-134,1-4 179,-1 3 36,3-4-28,-3 3 74,1 0-74,-2 1 9,2-1-12,-2 1-2,4-4-8,-3 3-9,3-4 8,-2 4-53,10-10 51,-5 6-1,8-8 54,-9 9 0,1-2 25,-5 4 73,-1 0-90,-1 2-42,0-1-56,0 2-89,2-4 89,-1 2 14,3-4 85,-2 3-4,4-4-5,-4 4 28,1-3-68,-3 5 20,0-3-25,0 2-16,-1-1 16,1 2 64,-2 1 384,2 0-428,-2 0-20,0-1-3,0 0-3,0 1 3,1-1 6,-1 1-588,2 1 549,-1-2 36,0 1 0,1 0 36,-1-1 0,1 0 18,1-2-1,0 1 36,2-4-44,-2 3 90,-1-1-57,-1 3-42,0 0-36,0 1-168,0-1 51,0 1-144,4-4 261,-2 3 37,4-3 36,-6 3 3203,1 1 1,-2 1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1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12 15677,'33'-7'1333,"-6"2"-1076,-27 5-343,0 0-147,0 3-2,0 0 101,0 2 134,0 2 50,-1 1-5,-1 4-12,-1 2 82,-1 3 123,-1 4-95,-2 2-20,0 2 51,-12 26-163,-2 3-11,1 2 3,-3 0-3,13-30-14,-8 23-20,11-26-204,-3 13-456,8-26-2338,1 0-2076,1-8 5108,0-12 0,0 8 0,0-9 0</inkml:trace>
</inkml:ink>
</file>

<file path=ppt/ink/ink5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0.59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201 0 15988,'-84'14'249,"15"1"-243,58-1-6,1 2-34,2 1-36,1 0 8,2 2 54,2-1-28,0 0 33,3-1 3,-1-2-90,1 7 57,2-8-1314,7 9 305,-3-16-2668,5 2 1920,-8-7-435,0-3 2225,-3-1 0,0 0 0,0 0 0</inkml:trace>
</inkml:ink>
</file>

<file path=ppt/ink/ink5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0.8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76 89 18992,'-38'-49'-672,"8"9"-190,29 40-6634,0 0 3268,1 5 4228,-3 2 0,3-1 0,-2-1 0</inkml:trace>
</inkml:ink>
</file>

<file path=ppt/ink/ink5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3.34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174 0 15372,'-25'26'339,"2"0"-241,8-7-20,-2 1 12,0 2-37,0-1-48,1-1-5,2-2-44,2-2-35,4-3-19,2-2-241,3 0 233,2-4 36,3 2 78,2-7 180,13 1-126,-4-2 44,21-1-44,-12-3-9,26-8-56,-15 0 3,29-12-3,-26 9 3,33-14 6,-36 14 36,18-8 3,-34 14 316,1-1-210,-13 7 87,0 0-140,-5 2-949,0 0 610,0 2 241,-1 2 62,1 3 64,-2 4-65,-1 1-8,0 3-8,-2 0 11,-3 5-50,2-6 117,-7 12-61,6-15 52,-4 8-69,6-13 95,-1 1-70,4-5 193,0-1-475,4-7 18,2-1 26,5-7 45,5-2 25,5-2-8,27-18 64,-17 14-17,24-14 51,-34 26-160,0-1 36,-13 9-215,-3 2 347,-2 2 249,3 9-179,-2-2 56,3 10-39,-5-8 64,1 6-106,-1-8-37,0 3-11,0-7-344,0 1 249,0-4 90,4-1 53,1 0 176,22-1-218,-5-1 11,37-7-9,-19 1-209,36-13 25,-30 6 19,34-10 115,-46 14 143,11-2 45,-37 10 134,-2 2 76,-6 0 204,0 4-207,-2 0 465,-8 15-717,5-7-118,-9 15-22,10-16-61,-3 11 97,7-12-64,-2 6 59,2-7-39,0 5-480,0-6-2390,2 13 780,-1-10 2140,1 10 0,-2-15 0,0 1 0</inkml:trace>
</inkml:ink>
</file>

<file path=ppt/ink/ink5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3.6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10074,'0'0'0</inkml:trace>
</inkml:ink>
</file>

<file path=ppt/ink/ink5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4.38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295 23 16119,'-19'46'157,"0"-3"-157,6-19-8,-1 3 8,1 0 78,0 0 82,-1 2-37,-1 0-25,-2 0-28,-1-1 45,-15 20-115,12-18 14,-18 24-6,26-36 107,-6 8-70,13-19 36,0 1 14,4-6 367,2 0-479,0-9-131,0 0 8,0-9 70,2-1-25,3-5-163,18-34 101,-4 17 6,27-40 118,-18 40-18,20-21-19,-20 28-28,24-22 62,-26 30-3549,19-13 3425,-26 25-50,22-2 157,-20 8-26,20 1 74,-24 4-118,6 2 81,-13 2 3532,3 8-3322,-7 2 406,4 26-406,-6-16 414,1 27-380,-8-31 268,-6 11-254,-1-21 64,-12 4-185,7-8 67,-15 0-83,12-4-77,-21-1-147,21-2-1020,-12-5 538,20 1-1190,3-8 282,4 4-4259,19-11 5794,-3 8 0,5 0 0,-9 7 0</inkml:trace>
</inkml:ink>
</file>

<file path=ppt/ink/ink5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5.16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180 48 17573,'-31'-7'109,"2"1"-109,14 6-59,-1 1-56,2 2 3,-1 3-11,1 3 36,1 2-2,1 0-26,4 1-28,1-1-75,3 11 148,2-6 30,11 17 40,-3-19 45,14 7 17,-7-13-26,6-1 6,-3-5 11,3 0-8,2-2 17,3 0-29,1-2 37,2-2 17,5-9-84,-10 2 92,3-11-42,-18 8-27,-12-21-105,-4 16-19,-19-21 53,9 22-61,-14-7-17,16 15-423,-11 1 316,17 7-97,-6 7 229,12 1-356,-1 13 348,7-7 44,16 8 110,2-12 50,34 2-45,-12-7-45,56-2-50,-45-2 6,41-2-34,-55 0 28,15 1-76,-28 1-22,3 1 140,-20 1 90,0 3 53,-7 0 358,1 7-342,-2-2 259,1 13-295,-3-9 90,-5 10-110,-1-14 110,-6 4-143,6-7 185,-2 0-59,7-4 221,1-1-243,2-1-174,0-3-6,0-2-369,0-13 148,3 4-252,12-15 331,2 13-29,25-10 141,-13 12-51,43-9 87,-32 14-140,55-9-817,-56 13-3488,27-1 262,-46 5 4183,-3 0 0,-13 1 0,-2 0 0</inkml:trace>
</inkml:ink>
</file>

<file path=ppt/ink/ink5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5.5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246 0 14938,'-25'86'473,"2"-10"-339,5-37 43,-2 0-124,0 1-8,0 0-9,-2-2-36,2-2-5,1-2-7,4-3-111,-2 7 70,7-13 5,-1 15 46,8-24-558,1 5-227,2-16-1090,0-2 724,0-3-2560,1-7 1924,0-1 1789,-1-5 0,0 6 0,0 2 0</inkml:trace>
</inkml:ink>
</file>

<file path=ppt/ink/ink5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6.6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46 12972,'78'16'95,"-7"-3"-95,-36-12 5,3 0 32,1 0-37,2-1 36,0-1 26,0-1 39,17-6-3,20-9-98,-14 3-82,17-5 82,-51 13 491,5-2-85,-25 7 67,-2-1-355,-8 2 1867,0 0-1898,-4 0-87,1 0-39,-6 2-12,0-1 51,-4 4-103,-22 5 75,11-3 114,-25 11-86,25-8-95,-14 11 14,19-8-42,-7 9 70,15-9-166,-5 14 146,12-13-58,-2 12 41,5-16 37,7 7 143,1-10 131,15 3-90,-3-8 1,22-2-132,-13-5-126,31-15 132,-31 4 117,21-18-87,-32 16-176,9-21 182,-17 20 171,3-12-163,-10 22-58,-1 1-37,-1 7-369,-1 0 414,0 7 92,-1 0 65,1 5-87,0 0-28,0 1-39,1 7 30,-1-5-75,4 13 40,0-13 4,10 8 96,-1-12 76,28 2-112,-15-7-18,32-2-254,-27-6-221,21-5 199,-24-1-23,18-16 255,-25 10 73,9-15-3,-21 14 117,0-8-72,-6 15-45,-1-2-70,-1 11-495,0 0 318,-1 3 177,0 1 109,-2 4 15,-1 8-43,1-3 59,-3 13 11,2-10 325,-5 11-406,4-15 106,-3 6-97,5-13 178,0-1-83,1-4 408,2 1-702,0-6-219,0-1-126,2-6-11,2-2-36,3-1-135,11-9 558,-2 6-177,22-9 140,-16 16-143,21-1 179,-22 10 342,21 7 42,-23-1 319,11 11-249,-21-5 129,1 8-308,-6-7 204,2 12-336,-3-12-47,2 9-6,-1-12 48,9 7-48,-3-8-93,17 7-596,-8-10-1380,17 0 265,-13-4 1804,15-5 0,-23 4 0,1-4 0</inkml:trace>
</inkml:ink>
</file>

<file path=ppt/ink/ink5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7.035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175 20 15974,'33'-12'274,"-6"4"-274,-29 13 95,-1 4 250,-3 5-74,-3 7 4,-3 6-4,-2 5-86,-3 6-73,0 2-8,-2 1 19,2 0-3,-1 0-55,-12 29-110,13-26 48,-9 31 0,18-46-1,-1 12 1,5-24-538,0 2-69,2-14-1130,1-2 267,1-3-5301,0-9 6768,2 1 0,-2-1 0,2 5 0</inkml:trace>
</inkml:ink>
</file>

<file path=ppt/ink/ink5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47.252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35 14661,'50'0'858,"1"0"0,39-1-682,-41-6-924,4 0 748,2 1-5,2 1-4,-1 1-27,-2 1 274,-6 2-246,-5 1-1037,3 0-5457,-12 0 6502,-8 0 0,-13 0 0,-13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1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33 10950,'-13'-4'557,"3"0"-193,10 4 1938,0 0-1952,47 16-36,-16-9-45,45 12-65,-25-14-3481,8-2 3375,4-1-159,1-2 229,27-5-168,-25 0 44,28-8-727,-52 3-2445,0-6 124,-41 7 3004,-34-3 0,14 8 0,-15 2 0</inkml:trace>
</inkml:ink>
</file>

<file path=ppt/ink/ink5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50.66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28 9553,'29'-18'2457,"-25"9"1,-4 8-1,-17 6 1</inkml:trace>
</inkml:ink>
</file>

<file path=ppt/ink/ink5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50.9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10533,'5'1'3036,"0"0"-816,-5-1-3074,1 0 31,0 1-323,2-1-122,2 0-205,3 0-193,3 0-1148,5 0 12644,0-1-7373,-41 1 1,23 0-1,-32 0 1</inkml:trace>
</inkml:ink>
</file>

<file path=ppt/ink/ink5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51.156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9133,'0'0'0</inkml:trace>
</inkml:ink>
</file>

<file path=ppt/ink/ink5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3:51.3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 1 12070,'3'6'2339,"-1"-1"-1768,-2-5-2260,0 0-1475,-1 3-1229,0 0 7669,-3 2 1,-2 0 0</inkml:trace>
</inkml:ink>
</file>

<file path=ppt/ink/ink5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01.33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124 44 14781,'-21'-5'563,"3"2"-359,13 1 17,0 1-53,0 0-78,0 0 16,1 0 9,0 0 0,1 0-11,-1 0 22,2 0 310,-2 0-301,2 0 192,0 0-500,2 0 58,1 0-28,0 0-42,2 0-33,1 0 173,2 0 37,4-2-45,3 0-71,14-1 80,-5 0-80,27 2 88,-23 1-17,22 2 11,-26 2 5,13 3-16,-16 1 11,16 10 39,-19-7 57,11 12-52,-17-10 88,4 11-37,-8-10-2,4 12 10,-7-14 96,1 9-112,-4-12 131,-1 8-78,-2-7 146,-10 9-135,0-6 65,-18 12-113,9-10 46,-22 11-37,15-11-20,-33 9-47,31-12 81,-32 6-23,40-11-66,-13 2-1,24-6-89,0 0 42,7-1-112,2-1 27,2 0 52,3 3 7,-2-1 79,2 2 87,-2 0 8,-1 2-58,0 1-35,-1 2 15,-1 8-17,0-6-14,0 9 14,1-11 6,0 6-1,-1-8 68,-1 7-3,2-8 9,-2 6-46,2-8 74,-2 4-74,2-5-19,-2 2-3,3-3 3,-2 1-5,3-2-286,0 0 277,-1 1 36,0-1-33,0 2 2,0-3-982,1 2 378,0-7-165,2 3 22,0-6-191,3 1-605,2-1-690,1-1-1412,2-1 3640,-24 31 0,13-19 0,-18 25 0</inkml:trace>
</inkml:ink>
</file>

<file path=ppt/ink/ink5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02.968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137 22 14207,'-17'-5'574,"3"1"-342,14 4 90,0 0-607,2-2 24,1 1 253,3-2 5,2 2-2,2-1 5,3 1 0,2 0-34,0 0-2,0 1-62,0 0 28,0 0-166,11 0 234,5 6-35,-1-2 34,5 10 3,-19-5 3,11 10 70,-15-9 143,3 10-90,-11-10 506,-1 15-489,-3-10 204,-8 18-134,1-15 182,-14 14-261,5-12 104,-22 18-159,16-21 78,-22 13-113,20-19 82,-18 5-64,17-10 42,-20 3-96,25-6 20,-11-1-70,19-2 36,-4 0-47,9 0-196,1 1 179,4-1-538,2 2 485,0-1-143,0 1 163,0-1 164,1 0-8,0 0 1,-1 1-1,1 0-8,-1 0-40,1-1 40,-1 1 33,1-1 446,-1 0-560,0 1 36,0 1 86,0 0 21,-2 2-104,1 1-3,-2 3 0,0 0 14,-2 8-9,1-3-10,-4 15 2,4-15 0,-1 10 6,4-15 11,-1 1 47,2-7 102,0 0 1142,0-2-1392,-1-5-140,1 3-336,-1-4-44,1 2-79,0-1-1504,0-5 638,2 0 11382,3-16-8266,-9 52 0,7-35 0,-9 44 0</inkml:trace>
</inkml:ink>
</file>

<file path=ppt/ink/ink5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04.50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72 22 13305,'27'-12'171,"-3"2"-171,-10 10-53,-3 0 50,0 0 3,-2 0-56,1 0 224,9 5-112,-5-2-22,17 9-65,-12-6 31,11 8 90,-13-6 44,8 14-131,-14-11 47,5 12-38,-10-12 463,2 14-217,-5-12 296,-1 13-296,-4-14 232,-5 7-244,-2-7 354,-19 10-477,10-10 25,-26 10-55,19-12 38,-21 5-44,19-6 17,-15 5-146,19-5-90,-13 10 132,20-10-50,-8 8 8,15-11-17,-2 2 59,6-5 87,0 3-51,4-5 294,0 1-285,1-1-20,0 0-145,0 1-390,1-6-148,-1 3-148,2-5-202,0 2-639,2-1-1385,2-3 3032,-12 19 0,7-12 0,-11 17 0</inkml:trace>
</inkml:ink>
</file>

<file path=ppt/ink/ink5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05.421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0 15856,'10'34'-75,"-1"-7"117,-5-25 47,2-2-2,0 1 11,1-1 0,1 0-11,1 0 2,0 0 256,4-5-152,-6 3 272,1-4-230,-7 4 261,-1-1-286,0 1 75,-7-3-288,2 3-145,-8-1 19,6 2-330,-7 2 302,5 1-61,-9 5 111,10-1-136,-2 2 117,7-5-101,1 1 112,2-4-1624,0 1 566,3-1-499,0 0 904,3-1 1,-2 1 0</inkml:trace>
</inkml:ink>
</file>

<file path=ppt/ink/ink5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06.18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15050,'8'19'39,"-1"-3"-5,-4-13 2,0-1 9,-1 0 0,-1-1-3,0 0-48,1-1-30,-1 0 36,1 0 30,0 0 26,0 0-2,1 0 24,-1 0 199,1-2-92,-1 1 45,0-5-124,-2 2-8,0-3-56,-3 4-31,-1-1-64,0 3-221,-1 0 52,3 1-1096,1 0 1318,1 2 0,0 1-728,3 2-726,1 0-461,5 0-1216,9-2 12961,-2-1-7373,-33-13 1,16 8-1,-31-8 1</inkml:trace>
</inkml:ink>
</file>

<file path=ppt/ink/ink5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07.54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1 14425,'20'9'110,"-3"-2"-40,-12-7-26,0 0-38,0 0 67,-1 0-12,0 0-16,-1 0-36,-2 0-855,0 0 891,-1 2-34,1-2 669,-1 3-820,0-2 140,1 0 3,0-1 104,2 0 27,-1-1 0,1-1 9,0 1 204,1-2 62,-3 1 53,1 1-602,-6 5 42,4 0 28,-4 4-11,4-1 73,0 2-54,0 0-81,0 4 101,1-5 37,3 2 49,-1-8 124,3 0-50,-3-2 92,4 0-104,-3-2 169,9-9-160,-5 3 209,5-11-209,-9 9 182,0-7-227,-4 9 3,0-2-73,0 9-157,-2 0 9,0 1-690,-2 1 522,1 1-93,-3 8-641,1 0-3862,-3 10 878,4-9 4034,17-30 0,-10 15 0,13-27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3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238 38 16783,'-33'49'120,"3"-3"-111,8-17-9,3-1 56,1-1-56,5-3-3,1-2-3,3-2-41,-2 6 136,-2 7-55,3-6 56,-5 8-90,8-19-12,-3 8 12,6-11-16,-2 4 16,4-10 81,0-1 22,2-6 908,0 0-1064,-1-2 0,1 0-14,0-3-31,2 1-23,1-3 26,4-2-28,2-2-68,18-22 191,-7 11 76,23-26-34,-19 22 17,26-35 2,-23 28 1,23-35-56,-27 36-40,12-18-8,-17 25 56,6-6-14,-16 22-151,1 0 2,-8 9-553,-1 0 508,1 5 421,5 9 3,0 4 61,9 22-168,-4-11-19,6 23-59,-8-21 5,5 27-14,-8-31-22,5 19 23,-6-28-29,2 7 26,-2-12 33,3 13-61,-4-13 97,2 13-103,-4-13-1834,-1 13 865,-1-13-2484,-1 9 298,-1-14 3155,-1 0 0,1-5 0,0-2 0</inkml:trace>
</inkml:ink>
</file>

<file path=ppt/ink/ink5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2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33 13952,'14'-17'781,"-2"3"-593,-12 14 1136,0-1-1228,-3 1-15,2-1-81,-2 2-87,2 0-98,0 0-53,-1 3 210,0 1 25,-10 18 1,5-5-57,-11 21 165,10-17 169,-8 18-205,7-14 81,-14 32-146,10-26 46,-16 36-51,16-41 42,-11 23-37,15-30 26,-8 12-31,7-14 291,-6 11-117,6-13 19,-6 13-193,10-17-67,-3 7 14,8-14 8,-1 2 45,2-4 0,0 1 6,-1-3-1796,1 0 934,-2-5-262,2 1-1951,-1-7-711,1-1 13610,0-3-7373,1 30 1,-1-16-1,1 26 1</inkml:trace>
</inkml:ink>
</file>

<file path=ppt/ink/ink5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2.6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14294,'43'5'140,"-2"0"-132,-16-3 90,5-1-28,6 0-33,5-1 24,3-2-58,2-2 42,0-1 0,37-4-107,-43 5 135,21-2-20,-55 6-53,-3 0-45,-3 0-700,-3 3 116,-1-1-4015,-15 10 1707,7-4 2937,-8 5 0,13-9 0,2-1 0</inkml:trace>
</inkml:ink>
</file>

<file path=ppt/ink/ink5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2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6 8707,'-10'-3'2050,"3"1"-1333,7 2 2139,0 0-2721,-25 9-74,18-7-61,-18 7-33,25-9-533,0 0 566,2 3 56,1-1 17,3 3-37,2-1 34,2 0-64,2 0 83,4-1 29,3-1-110,3-1 163,19 0-109,-6-3-51,31-2-11,-25 0-1829,31-1-257,-41 2 2086,11 3 0,-35 1 0,-1 0 0</inkml:trace>
</inkml:ink>
</file>

<file path=ppt/ink/ink5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3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277 128 16511,'-30'-4'-210,"1"4"157,7 4 8,-1 3 45,0 2-2,0 1-1,1 1-76,2 0-55,2 1 28,3 0 36,3 1 33,1 2-8,3 0-41,1 1 13,1-1 3,2-1 8,2-2 9,1-1-62,2 6 70,3-8 132,20 10-6,-5-13 87,31 2-123,-18-7 123,50-13-123,-36 3 87,39-15-51,-50 10 280,10-6-148,-28 8 33,-1-4-195,-13 7 63,-10-15-63,-2 9-54,-19-15 0,5 13-47,-29-17 44,25 18-30,-18-9 27,31 18-245,-1 1-1,11 4-728,1 1 538,3 1 481,8 3 1,2 1 94,36 13-58,-15-7 87,40 8-160,-33-12 16,26 0 49,-28-4-32,22-1-30,-27-1-11,28 0-45,-32 0-79,14 0 73,-30 0 140,-2 0 17,-7 0 185,-1 2-132,-1-1 247,-2 3-79,-1 0-14,-18 16-305,6-6-64,-19 16 22,18-15-20,-6 7-8,13-12 34,-2 4 33,7-8-11,0 2 48,3-6 229,0 1 205,1-3-424,2-4-38,1 1-6,3-5-39,2 1 33,1-3 68,9-8-17,-3 4 2,14-16 6,-9 11-69,28-23-46,-21 20-44,26-16 100,-26 23-64,18-7 20,-18 10-65,25-5 62,-25 10-45,19-2 28,-29 7-140,5 1-479,-15 4-815,-2 7-143,-7 1 1647,-7 10 0,5-12 0,-5 2 0</inkml:trace>
</inkml:ink>
</file>

<file path=ppt/ink/ink5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5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338 58 13448,'21'-16'516,"-1"3"-337,-9 8-20,-1 1 12,-3 0 53,-2 2-8,-2 0-57,-1 1 1580,-2 1-1739,-5-1-115,-1 1 12,-6-1 41,-1 1 56,-2-1 6,-2 0 28,0 0 42,-8-1-8,8 1-3,-11-1 47,11 2 54,-17-1-107,16 1-3,-20 3-61,24-1-78,-8 5 83,15-3 3,-3 9-42,5-2-64,-5 16 64,6-12 1,-1 13 2,4-14-12,1 15 21,2-13 36,1 15 41,2-15-41,2 10 0,-3-10-6,5 11-5,-4-12-87,9 11 95,-7-15-6,7 7 6,-8-11-8,3 1-37,-6-5 50,0 1 93,-3-3 1409,0-1-1076,-4 0-431,-2 0-8,-7 0 8,-1 0 44,-3 0-32,-7-3-12,7 0-205,-14-9-282,18 5-546,-7-7 445,14 8-4901,3-7 3249,11 5 2240,4-2 0,-3 6 0,-2 1 0</inkml:trace>
</inkml:ink>
</file>

<file path=ppt/ink/ink5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7.6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0 14546,'-36'61'322,"1"-5"-216,9-22 29,0 2-65,-1 2 11,1-1-28,1 1 37,1-2-82,3-1 54,-11 24-62,13-24-79,-12 33 79,22-44 90,-5 14-37,9-25 25,-3 3 4,5-9 307,-2 0-196,3-5 406,0-1-660,1-6-9,0 0 8,-2-5-221,1-7 196,1 3-106,2-17 87,4 11-107,11-18 87,0 14-95,34-20 140,-21 23 27,29-12 52,-32 21-186,22-6 110,-26 12-74,16-2 116,-23 8-54,7 3 26,-11 1 72,4 6 46,-9-2 133,2 11-44,-5-8 143,-1 11-208,-3-11 48,-4 8-56,0-9 151,-13 11-140,6-10 51,-14 8-79,11-11 124,-11 4-116,13-7 18,-7 0-15,13-3 286,-3-1-190,6 0-9,-1-1-109,4 0-1893,0 0 1851,5 3 78,2 0 4,5 4-29,2-1-45,4 1 71,4-1-15,3 0 110,36 0-138,-19-3 59,49 0-58,-43-5 7,34-5-10,-35-1 142,41-15-103,-49 9 174,23-16-91,-43 15 119,-2-21-230,-11 18 50,-9-15-50,0 20-45,-11-2-34,6 10-137,-9 0 163,8 4-317,-12 6 280,11 2 96,-15 20-43,16-9 34,-5 21-42,12-20-53,0 13 44,3-15-49,0 7 49,2-13 1,7 4 95,1-10 151,17 1-188,-3-6-672,51-17 242,-28 4 77,3-4 1,-1-1 142,1-3-204,30-17 255,-37 16 151,31-17 112,-44 22 742,11-6-532,-35 19 224,-3 1-319,-3 3-440,-3 6 73,-2 0 92,-5 7 6,0-1 45,-6 9-78,5-3-85,-5 16 56,10-17 51,0 12-34,6-18-22,0 3 62,0-7 83,10 0-8,-1-4 28,22-3-92,-7-4 22,26-9-31,-16-1 36,36-21 18,-38 16 198,19-15-56,-37 22 208,-2-3-298,-10 11 219,-1 0-227,-2 3-397,-1 1 75,0 0-305,1 0 353,1 2 179,0 5-95,0 0 50,1 6 45,4-5 104,12 5-71,0-7 172,44 1-169,-22-4 129,47-7-103,-42-1 86,22-8 9,-37 4 442,4-13-470,-25 10 61,-5-24-181,-8 17 78,-12-20-87,3 20-42,-17-13-9,12 15-97,-14-7 53,15 15-547,-8-2 60,16 9-877,-1 0 230,10 2-6390,-1 4 7619,2-1 0,0 1 0,0-2 0</inkml:trace>
</inkml:ink>
</file>

<file path=ppt/ink/ink5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9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38 11412,'35'-17'1078,"-6"2"-717,-29 13 73,2 1 46,-2-1 1169,0 1-1649,-4 2-79,0 0-55,-5 3 81,-2 1 53,-3 2 112,-2 1 14,-1 1-65,0 1 29,-6 7 103,-10 10-148,6-4 151,-20 20-190,27-23 2,-15 16 28,22-20-30,-3 10-6,11-11-120,0 13 38,5-15 46,4 9 64,0-13 14,11 1 64,-1-5 12,29 0-118,-14-5-532,39-6-162,-27 0-1749,33-11-418,-32 6 2861,19-9 0,-40 13 0,1-3 0</inkml:trace>
</inkml:ink>
</file>

<file path=ppt/ink/ink5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29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350 36 13977,'-25'-19'530,"1"3"-458,14 16-63,-3-1-9,0 1 3,-1 0 2,-1 2 40,1 0 53,0 2-45,1 1 28,-7 3-8,5-1 95,-6 3 28,6-2-61,0 0-88,-12 11-106,11-6 48,-14 14-50,19-15-152,-3 8 87,9-10-17,0 5 98,4-9 42,6 3 93,0-7 142,20 1-162,-8-3-33,25-7-43,-17 0-36,26-14-81,-20 7-101,22-12 224,-26 11 526,10-9-358,-25 15 54,-1-2-178,-10 9-30,-3 1-14,0 1-53,-4 0 20,2 0-65,-5 3 92,3 0-39,-4 13 40,6-5-93,-2 14 95,5-11-31,1 9-19,1-11 56,6 6 5,2-8-41,28 6-746,-10-10-4978,53-4 5757,-41-8 0,13-1 0,-39 2 0</inkml:trace>
</inkml:ink>
</file>

<file path=ppt/ink/ink5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0.2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0 16052,'-11'60'487,"-4"-4"-363,-10-23-46,-2 3-70,0 1-8,-1 1 0,1-1-33,1 0-48,1-1 75,3-3-56,4-1 54,3-3-54,4-3-47,3 11 76,5-16-135,2 9-418,3-21-1861,6 0 1061,-1-7-2448,5-7 1634,-6-2 2200,-1-5 0,-3 5 0,-2 3 0</inkml:trace>
</inkml:ink>
</file>

<file path=ppt/ink/ink5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0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13759,'65'34'261,"-9"-6"-253,-30-18 56,1-1-19,1 0 8,1 0-53,2-1 0,0-1 87,1-2-25,1-1-18,0-1-7,2-1 27,16-2-11,19-7-47,-14 3 92,12-9-36,-45 6 1130,0-3-352,-16 6-319,-4-1-426,-7 2-16,-2 0-79,-4-1-9,0 2-94,-5 0 16,1 1 87,-4 1 11,0 1-11,-11 9-11,5 0-118,-15 15 126,17-8-5,-11 19-73,20-16-76,-2 24 149,13-25-48,7 15 56,4-21 137,21 4-137,-3-10-1120,36-1 221,-16-7-2386,10-8 1,1-1 3284,-1-3 0,18-6 0,-59 13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3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16553,'48'4'168,"-1"-2"-946,-12-1-297,6 0-406,3-2-1558,0-2-5216,-5-1 8255,2-4 0,-23 4 0,0-1 0</inkml:trace>
</inkml:ink>
</file>

<file path=ppt/ink/ink5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1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471 1 16145,'-44'24'127,"0"0"0,-29 17-129,58-27-32,2-3-28,4-1 1,1-1-37,4-2 28,0-1-11,3-1 27,0-1-7,1 0 16,0-1-703,9 0-307,10-1 884,0-3-496,14-8 395,-21 1-215,11-9 260,-14 8-19,4-3 173,-6 7 73,0 1 48,-5 4 167,-1 0 519,-1 4 34,0 3-138,-1 7-112,-3 5-98,-1 5-11,-4 5 291,-7 20-418,1-9 26,-19 45-246,16-42-20,-15 35 11,18-46 126,-11 20-75,12-31 148,-10 9-120,11-23 50,-15 0-121,8-5 29,-28-4-62,24-2-314,-17-7-419,30 1-2731,2-23 1282,14 12 2154,15-25 0,-9 30 0,7-5 0</inkml:trace>
</inkml:ink>
</file>

<file path=ppt/ink/ink5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2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96 16201,'6'-17'221,"-2"4"-294,-5 13 73,0 0 28,-1 0 34,1 0-62,-1 0-90,0 0-22,-2 1-39,-9 8 156,-17 14-5,6-3-131,-14 13 41,23-17-25,-2 5 113,7-7-71,3 0 3,0 1-151,4 10 221,1-11 64,12 10 26,0-17 156,22-1-165,-7-4-28,28-11 1,-18 1 35,36-22-27,-37 14 131,18-17-106,-36 18 11,-2-12-104,-10 11-103,-17-15 56,4 15-87,-20-11 87,13 16-143,-17-1 142,17 8-77,-9 1 50,17 3-211,1 0 68,6 0-274,1 0 498,4 0 249,11 1-204,2 0 25,36 1-73,-21-1 54,33-1-51,-35 0-48,21 0 48,-22 0-64,19 0-96,-22 0-64,13-1 224,-25 3 3,3 2 86,-13 1 429,3 10-350,-4-6 45,0 12-160,-3-8 82,-3 9-127,0-7 213,-9 13-123,4-14 70,-6 7-98,7-14 135,-4 0-82,5-4 79,-5-1-124,4-1 143,-8-1-179,8-2-361,-2-9 134,7 1-459,7-15 165,4 7-125,19-14 522,-4 12 29,21-9 45,-18 14-118,25-6 56,-27 12-39,23-3 53,-24 8 92,36-2-36,-24 4 11,37-4 62,-36 3-17,21-2-20,-27 1-38,9-1 2,-23 3 812,0-1-591,-13 3-132,-1 0-245,-3 0 164,-1 2 381,-1 1-36,-1 4-160,0 1-86,-2 1 24,-1 1 9,0 0 109,-5 5-170,3-4-68,-7 8-8,8-7-3,-4 5-34,7-6-22,-3 11 51,5-10-57,-1 12 54,2-15-102,0 7 60,1-10 50,5 4 42,3-5 59,16 3-31,-2-4 5,36 0-13,-23-4-51,35-5 59,-35-2-28,42-17-39,-37 8 73,35-18 13,-43 17 197,8-10-146,-25 12 241,-3-10-295,-10 13 52,-3-8-43,-2 13-34,-7-5-61,2 7-190,-8-2 120,5 5-50,-12 0 114,11 5-39,-12 3 12,13 0-85,-14 11 112,12-7 4,-11 13-4,13-9-100,-3 8 38,8-9-133,1 11 198,5-11-39,11 10 42,1-13-286,38 6-453,-16-10-1470,41 0 660,-34-8-4387,30-5 5936,-35 1 0,-1-1 0,-24 4 0</inkml:trace>
</inkml:ink>
</file>

<file path=ppt/ink/ink5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3.0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7 17144,'-41'-5'-241,"6"4"121,26 8-3,0 4-12,0 3 65,1 1 0,2 2-8,2-1 16,3 1 57,0 0-68,1-1 73,9 9 3,-3-10-14,12 12 5,-10-18 59,2 5 62,-8-9 53,0-1 70,-2-3-11,0-1-289,-6 0-660,-2 0-146,-7 0-428,-3 0-2099,-3-2-1482,0-1 4877,-7-6 0,16 5 0,-3-2 0</inkml:trace>
</inkml:ink>
</file>

<file path=ppt/ink/ink5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3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14635,'0'0'0</inkml:trace>
</inkml:ink>
</file>

<file path=ppt/ink/ink5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4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92 15615,'26'-50'381,"-5"10"-300,-21 39 244,0 1-386,-4 2-35,1 1 52,-5 3 41,-1 1 3,-5 3 131,-2 4 21,-3 3 181,-23 28-193,15-14 73,-27 38-124,28-31-58,-24 45-37,27-40-55,-14 33-18,26-47-19,1 11 0,7-22 98,3 7-44,2-14-43,8 6-353,-3-11-375,6 1 558,-7-7-1527,6-18 834,-6 4-1847,4-26 890,-8 15 1907,-8-20 0,4 29 0,-5-6 0</inkml:trace>
</inkml:ink>
</file>

<file path=ppt/ink/ink5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5.3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104 239 14593,'-60'54'-134,"17"-8"134,51-32 34,8 0 64,5-1-28,7-2 11,6-2-8,7-4-29,6-2 46,7-3-37,4-9 0,2-3-47,19-3-290,-2-7 1,-1-2 283,-6-5-125,-8-4 1,-3-1 121,-7-4 4,-11 4 1,-4-1 79,-13 4 471,2-14-409,-19 27 50,-3-2-6,-9 16-63,-2 1-122,-4 2 32,-12 7-70,2 4-4,-24 23-21,14-3 510,-23 33-449,24-21 73,-16 32 16,22-30-3234,-18 40 3206,25-44-329,-11 26 268,20-43-64,0 10 19,7-21-8,0 3 53,1-12 3310,0-1-3187,0-2 902,4-2-882,2-3-73,13-11-73,-2 2-151,21-16 76,-10 10-132,44-19 131,-33 21-318,32-9 282,-43 18-185,12 2 157,-27 5-44,3 2 187,-15 3 294,0 5-205,-1 2 35,-3 11-119,-1-8-52,-2 15-7,4-15-41,0 12 95,7-15 93,18 11-23,-3-12 2,30 9-63,-19-10 72,28 0-36,-22-5 22,47-5-64,-40-3 42,38-10 16,-48 3 256,16-15-203,-30 12 141,5-16-112,-19 15 101,-1-13-183,-4 13-2,-8-9-23,1 13 48,-12-6-84,8 12-11,-13-1 6,12 6-1,-14 9 6,9 0 11,-23 26-19,19-12-73,-16 23-6,23-23-218,-1 18 235,16-22 98,17 14-28,5-21-1412,36 1 368,-15-8-1857,7-5 0,3-2-229,1-3 3130,28-4 0,-62 5 0,-8 1 0</inkml:trace>
</inkml:ink>
</file>

<file path=ppt/ink/ink5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5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150 107 15319,'-26'20'781,"2"0"-638,13-7 13,-2 0-66,2 1-3,-1-1-51,2-1-30,0 0 2,1-2-36,-2 4-25,5-8 0,0 4 109,6-9 910,0 0-896,0-5-70,0 0-140,1-6 0,1 0-34,3-3-1338,21-19 1014,-5 12-37,27-21 454,-21 25 70,11-4-99,-21 13-105,4 1 503,-13 6 213,5 8-305,-7-1 0,9 15-134,-5-11 19,9 10-2,-7-13 206,14 3-145,-6-8 101,44 0-199,-24-6 48,44-7-29,-44 0 160,18-8-89,-33 7 156,4-7-145,-19 8 207,-2-14-263,-6 11 252,-5-11-182,-1 14 50,-14-4-162,6 9-90,-17-1 39,13 8 93,-19 10 42,14 0 106,-23 24-235,23-16-123,-9 17 64,23-21-106,5 13 114,8-15-201,17 10-392,0-17-1313,30 1 140,-15-6 1817,26-1 0,-39-1 0,3 0 0</inkml:trace>
</inkml:ink>
</file>

<file path=ppt/ink/ink5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7.1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1 17256,'-17'45'6,"1"-5"-6,8-24-6,0-1-30,2-1-26,1-2 20,2 0-31,1-2 71,1-1-4,1-1-128,0 4 13,2-6-1528,14 4 585,0-7-4033,31-3 5097,-18-3 0,4 1 0,-21-1 0</inkml:trace>
</inkml:ink>
</file>

<file path=ppt/ink/ink5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7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36 11600,'0'-10'2503,"-1"2"-1903,1 8 1598,0 0-2207,-32-10-103,19 8-3,-26-4 26,28 14 38,-2 3 49,0 2-82,0 3-171,-3 15 202,6-11-1,0 19 54,8-22 34,2 16-34,1-18-3,1 9 6,2-16 75,0 4 9,-2-9 90,0 2-63,-2-5-396,0 1-354,-5-1-156,-1 1-449,-5-3-1517,0-1-1406,-1-2 4164,30 7 0,-16-3 0,23 8 0</inkml:trace>
</inkml:ink>
</file>

<file path=ppt/ink/ink5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7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88 18323,'-50'-49'-1529,"9"10"6,41 39-1952,0 0 383,4 3 3092,-1 0 0,1 1 0,-1-2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4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335 352 14490,'-24'5'353,"1"-1"-351,11-4 7,-3 0-4,0 0-5,-2 1 62,-1 2-17,0 2-40,0 1-5,0 2-44,1 1-1,-8 7 17,-5 13 89,5-5-61,-3 13-61,18-18-110,-3 15 126,9-18-81,0 8 121,3-15 55,4 5-14,0-9 54,3 3-28,-2-7 170,3 0-106,-3-1 213,10-8-306,0 0 18,39-33-15,-18 14-64,9-10 0,-1-2-319,-4 1 123,-3 0 0,-2-1 81,-2 1 3,20-25 140,-23 27 143,16-19-98,-22 26 100,16-20-111,-24 27 198,9-13 135,-18 24 386,0 0-753,-5 8-540,0 1 380,-3 10 160,-2 3 230,-3 10 2,-15 39-170,8-19 0,-15 43-62,17-45 39,-4 21-39,8-29-53,-1 16 44,6-22-44,1 18 47,2-24-1872,11 17 561,-2-25-4238,18 5 5555,-11-13 0,0-1 0,-9-2 0</inkml:trace>
</inkml:ink>
</file>

<file path=ppt/ink/ink5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39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425 88 15551,'-26'-34'398,"4"6"-256,18 26 1,-1-1-48,0 0-5,-1 0 67,1 1 19,-1-2 9,-1 2 134,-14-2-268,6 3 13,-30 0-56,21 3 37,-24 5-78,26-1-51,-11 5 5,21-7-33,-6 6 107,11-4 7,-9 10 1,5-3-101,-14 19 98,12-15-42,-6 16 31,14-18-163,1 8 113,3-11-37,6 11 95,-1-13 0,11 7 40,-3-12 66,18 1-50,-8-5 124,37-10-107,-27 1 89,29-15-89,-35 7 45,11-12-53,-18 10 128,10-23-120,-16 20 53,2-19-123,-11 25 12,-2-3-7,-1 11-240,-1 1 50,0 5-772,0 0 957,0 7 98,0 0 95,0 6-36,1 0-43,2 0 43,4 13-157,-1-9 6,6 11 2,-5-17 12,4 4 13,-3-7 7,9 2-32,-1-5-274,22-1-272,-5-3-3335,62-16-243,-39 3 3448,32-10 0,-61 14 1,-10 3-1</inkml:trace>
</inkml:ink>
</file>

<file path=ppt/ink/ink5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45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174 108 14854,'7'-19'523,"-1"4"-397,-5 12-28,0 0 17,0 1 8,0 0-25,-1 0-44,0 0 7,1 0-16,-1 0 131,2-6-44,-1 2 64,3-10-162,-2 9 150,2-5-77,-2 9-26,-1 0-635,-1 3 520,0 6 34,-2 0 185,-2 8-45,-2 0-104,-2 4-33,-5 15 3,2-7-4,-5 21-10,7-20-6,-4 18 11,5-20 163,-6 19-152,7-24 1,-6 13-9,8-21-14,-2 5-40,5-11-86,-1 4 132,3-8-34,0 1 8,0-2-201,0-1 269,3 3-31,0-2 5,3 3 37,0-2 8,0 0 53,5 0-103,-1-1 50,9 1-47,-6-2 36,11 1-6,-8-2 43,24-7-18,-19 2-44,23-8 28,-23 6 11,16-8-56,-17 5 3,21-13-3,-19 11 42,16-11-39,-21 12 5,19-12 34,-18 12 56,13-11-28,-19 12 8,5-7-8,-8 7 42,1-8-103,-5 8 61,1-8-62,-3 11 62,0-4-75,-3 10-695,1 0 700,-2 7 0,-2-1 98,-1 7-12,-2-1-32,-2 2-46,1 0 0,-2 1 34,-1 3-39,2-2 14,-11 19-17,9-12 34,-12 26 8,10-19 114,-8 28-147,7-20 41,-15 47-41,14-41 5,-15 37 47,16-47 138,-18 25-112,14-32 114,-19 18-19,16-26 196,-14 7-238,14-12 101,-13 4-137,15-9 153,-22-1-206,20-4 30,-19-2-81,21-2-90,-14-7 29,18 2-774,-8-12 186,17 8-1096,4-13 816,10 8-3129,39-25 986,-10 19 3072,24-10 0,-39 22 0,-7 5 0</inkml:trace>
</inkml:ink>
</file>

<file path=ppt/ink/ink5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47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29 16579,'-24'1'-154,"2"1"64,8 2 12,0 3 8,-1 3-3,0 1 11,2 3-25,0 0 43,2 1-26,-6 11 11,8-11-249,-4 14 252,10-20 3,3 5 106,2-10 196,9 0-151,-2-2 98,13-2-134,-8-2 27,13-4-47,-10-1 93,10-4-49,-14 3 152,7-6-148,-13 6 260,2-9-314,-7 9-24,0-7-12,-4 8-42,-2-5 39,0 3-39,-4-5 42,4 5-28,-8-9 31,6 8 2,-7-6 1,9 11-6,-2-2-70,5 4-608,-1 1 297,2 1-151,8 1 532,1 0 3,33 0-36,-14 0 30,31 0 0,-33 0-39,13 0 8,-21 0-72,3 2 36,-14 0-11,-1 2 28,-5-2 47,0 2 34,0-2-20,1 6 62,0-2 93,-1 7-85,0-3-44,-1 8-34,0-5-23,-1 14 18,1-12-32,-2 9 32,2-14 92,0 3 30,0-7 256,0-1-107,0-4 736,0-1-1002,1-3-140,1-1-8,2-5-188,7-9 187,1 3-89,15-14 157,-7 12-115,17-9 118,-14 15-74,16-2 54,-22 9-98,9 1 129,-18 3 17,5 3 5,-8-1 42,3 4 3,-5-1 0,0 2 48,-1-1-48,1 5 33,-2-4 273,2 8-77,-3-6-136,2 10-49,-1-10-86,1 8 42,0-9-36,4 5 39,-2-6 140,7 3-82,-2-5 284,24 0-309,-10-4 48,31-1-22,-24-4 184,28-10-114,-32 3 64,17-13-98,-29 12 5,6-10-24,-12 9 262,0-9-237,-6 13-9,0-7-25,-2 12-31,-1-2-30,-1 5 69,-2-1-78,0 2-213,-3 0 126,2 0-61,-6 2 103,4 1-145,-13 8 83,9-2-119,-9 10 161,13-8-50,-4 11 65,8-9-65,0 13 107,7-15-530,13 10-72,4-15-2401,59 2 10,-25-5 3001,5-3 0,-2-1 0,-18 0 0,10-1 0</inkml:trace>
</inkml:ink>
</file>

<file path=ppt/ink/ink5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47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288 412 15296,'-55'-10'496,"8"3"-283,32 10 44,-1 1-55,0 4-183,0 0-19,-1 3-5,1 0 5,1 3-11,-1-1-51,2 1-16,1-1-160,-3 8-12,9-5 180,-1 1 124,9-8-52,3-6 43,3-1-45,11-3-176,-1-2-3,10-3-62,9-10 162,-9 2 4,21-14 72,-20 8 6,21-18 47,-21 12 129,32-38-142,-29 26-37,24-39 0,-30 36 87,11-25-85,-19 30 214,2-12-56,-13 29 377,-2 2-344,-4 13-139,-1 7-54,-2 4 490,-14 32-334,3-11 108,-18 40-108,14-30 105,-13 26-191,13-27-3,-12 31-56,16-34-5,-6 22-6,15-33-87,-1 10 79,4-20-113,5 5 51,3-14-736,15 2 95,1-5-3297,49-7 262,-27 0 3746,26-5 0,-47 5 0,-9 2 0</inkml:trace>
</inkml:ink>
</file>

<file path=ppt/ink/ink5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4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281 0 18124,'-25'7'-22,"-1"-1"25,7-4-3,-3 2-42,-1 2 8,-1 3-53,2-1-11,0 2 31,4 1 14,0 0 44,4 1 9,1 0 0,2-1-61,1-1-71,3 0-111,2 4 164,3-5 74,6 4 10,2-8 146,16 2-55,-2-4-77,42-1-159,-25-4-179,37-5 241,-41-1 120,13-6 56,-25 6 411,4-10-405,-17 9 36,-1-8-62,-6 8 9,-1-2-81,-1 7-172,0 1 46,0 3-292,-1 3 166,2-1 201,0 8-8,0-3 123,8 11-70,1-9-2212,32 5 330,-12-11 1034,-55-26 0,25 17 0,-59-20 0</inkml:trace>
</inkml:ink>
</file>

<file path=ppt/ink/ink5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50.5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229 131 13896,'35'-56'1344,"-7"9"-1016,-27 38-26,0 1-53,-1 3 23,0 2 2,0 2 79,0 0-554,-4 5 175,0 2 26,-5 6 42,-2 5 3,-3 5 42,-2 4 190,-21 30-210,12-18-30,-23 39-4,25-39 37,-14 25-72,18-29-127,-6 17 84,15-24-109,1 15 151,7-24-95,5 13 56,3-20 37,15 5 86,-1-12 45,29 0-118,-13-3 141,38-8-88,-27 0 88,44-21-91,-48 12 99,24-19-42,-46 18 266,4-18-269,-18 19 28,0-12-65,-9 17-86,-6-3-56,0 8-107,-9-2 104,5 5-215,-12 0 190,11 2-9,-10 3 68,11 2-191,-6 8 218,6 0-201,-13 20 124,13-12-3466,-5 18 3471,13-21-56,6 16 137,4-18 84,14 9-79,0-17 152,28 1-109,-9-5-110,45-3-280,-25-5-211,4-3 0,0-2 145,0-3 175,-7-3 1,-4-1 232,-20 2 3616,7-9-3457,-32 14 233,-2-2-187,-5 7 388,0 1-363,-1 3-40,-4 2-276,1 0-172,-5 4 258,4 1 98,-9 9-90,4-3-22,-13 16 14,12-13-8,-8 11-20,14-16 67,-5 8-33,7-11 204,-2 4 11,5-9 751,-1-1-1026,1-8-136,1 0-37,2-7 17,2 0 42,4-2-607,23-21 581,-9 15 88,24-16 103,-26 26-123,7 0 3,-17 9 0,5 1 61,-8 2-109,10 3 101,-10 0 79,6 7 204,-10-4 461,2 14-534,-4-9 328,0 11-303,-2-11 138,0 4-225,-1-7-89,-3 5-42,2-6-177,-2 1 160,4-6-20,0-1 90,3-1 236,12-4-175,4-2-178,47-20 108,-26 10-86,40-15 17,-47 18-71,8 1 146,-29 8-218,0 1-17,-12 3 168,0 5 140,1-2 513,1 16-443,-1-7 179,1 14-207,-2-12 19,0 9-128,0-9 14,-2 11-25,0-14 8,0 7-3,2-12-451,0-1-181,1-3-2238,17-5 601,-3-3 2272,29-11 0,-28 10 0,8-5 0</inkml:trace>
</inkml:ink>
</file>

<file path=ppt/ink/ink5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51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16419,'-21'48'543,"2"-6"-490,6-29-16,2 1-37,0-1 31,1-1-31,1-1-54,1-1 52,1-2-155,1 3 157,3-7 213,0 2 478,3-6-691,4-6-115,-1-1-33,6-8 44,1 0-442,13-12 202,-2 5-168,23-16 450,-16 18-70,16-5-2,-26 17-247,2 2 230,-17 6 78,-1 5 233,-1 0 587,1 12-481,-2-5 334,1 17-497,-3-14 121,-2 13-224,1-18-56,-2 4 0,5-11-50,-1 0 64,1-3 145,7 0 32,3-1-37,42-11-269,-15 2-5,48-17 114,-38 10-142,38-10 248,-50 16 63,11-1-127,-39 11-181,-4 5 360,-3 0 519,-3 15-591,1-6 61,-4 17-103,3-16-54,0 10-24,1-12-54,1 8 34,4-11-68,9 6-282,2-11-1341,22 1 123,-7-4 1621,46-8 0,-48 5 0,21-6 0</inkml:trace>
</inkml:ink>
</file>

<file path=ppt/ink/ink5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4:51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48 16220,'-11'-26'801,"-2"4"-667,0 22-36,-2 1 6,-3 2 19,-2 3-11,-1 4 3,0 2-37,-1 2 9,2 2-76,-8 8-11,9-6-170,-11 17 46,19-20-164,-2 14 277,29-19 47,-2 0-64,29-6-112,-13-7-106,40-15 246,-34 4 3,18-12 67,-33 12-65,-4 0 34,-3 0-36,-4 2 39,-1 3 101,-3 2-98,-3 4-82,-1 1-103,-2 2-302,0 4 442,0 0 260,0 18-251,0-8-6,7 16-3,3-15 5,18 9-198,-3-13-3378,41 4-43,-28-11 3614,20 0 0,-42-4 0,-5 0 0</inkml:trace>
</inkml:ink>
</file>

<file path=ppt/ink/ink5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25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142 1 16822,'-24'36'-39,"1"-3"33,8-14-2,2-1 0,1 0-62,2-2 64,1 1-64,1-2 25,1 1-16,1-2 16,0 1-95,1 8 95,3-8-112,0 12 157,5-17-3,3 6 6,-1-11 53,6 3-22,-4-6 114,11 1-44,-6-3 11,16-5-104,-11-1 0,15-9 23,-12 5 80,20-17-105,-20 12-3348,14-16 3342,-19 16 44,10-15-91,-13 17 38,5-9 6,-11 16-6,-1-1-64,-4 6 2508,0 0-2662,-1 4 224,-1 0 142,1 5-63,-2 0-74,-1 2 37,-2 6-33,1-3 72,-5 10-36,3-10-3,-7 14-42,5-14-37,-4 10 91,7-14-21,0 1-38,3-5 7,0-2 80,1-2 525,1-1-607,0-4-140,2 0-3,1-6 48,3 0 14,1-3-59,12-9 50,-3 5-41,18-14 125,-13 13-86,23-9 39,-23 16-26,13-4 43,-21 10-180,7 1 118,-12 3-117,2 0 215,-9 1 98,2 4-26,-1 0-35,3 8 61,-2-2 81,2 17-171,-1-10 29,2 15-82,-2-16 48,4 11-3,-3-16 3,4 6 41,-3-12-41,5 0-118,-2-3-3228,14-12 391,-9 1 2952,8-16 0,-15 15 0,-2-4 0</inkml:trace>
</inkml:ink>
</file>

<file path=ppt/ink/ink5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25.6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12636,'55'7'-5194,"-5"-1"5194,-24-2 0,-11-1 0,-4-1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5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407 366 16845,'-21'-2'299,"3"1"-299,12-1 79,-1 0-43,-2 0 34,-2 1 8,-3 0-72,-1 1-6,-3 0-70,-2 1 20,-12 8 16,7-2-184,-35 29 218,32-16 8,-27 28-14,36-26-100,-3 6-34,11-11 34,3-3-18,3 0 91,3-3 22,2 0-51,0-1 9,1 2 53,3-5 39,8 2 6,0-5 165,31-2-322,-13-8-269,39-13 221,-29 0 74,24-21 49,-29 13 54,23-37 19,-32 28-36,15-37-70,-26 35-187,6-25 195,-10 26 48,12-31 95,-11 35 20,6-20-56,-11 34 353,0-4-230,-4 15 358,0-1-526,-2 8-286,-1 1-41,-1 3 400,-4 11 92,-1 3 336,-17 41-347,8-20 45,-17 40-191,16-39-27,-13 39 16,15-40-31,-6 28 1,15-41 30,0 10-76,4-18-7,1 7 30,3-12-684,13 9 60,-2-12-4540,34 2 1793,-19-12 3427,15-2 0,-28 0 0,-6 0 0</inkml:trace>
</inkml:ink>
</file>

<file path=ppt/ink/ink5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26.0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237 0 12753,'1'53'1003,"-3"-7"-840,-8-24-49,-4 1 40,-1 2-2,-2 2-18,-1 0-44,-1 3 94,-17 25-119,14-20-20,-15 28-101,23-38-3,-4 10-11,11-19-14,1 8 81,4-15-42,2 3 76,0-10-1156,0-1 466,0-5-2942,3-7 588,-1-2 3013,2-4 0,-4 10 0,1 2 0</inkml:trace>
</inkml:ink>
</file>

<file path=ppt/ink/ink5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26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9712,'3'15'1549,"0"-2"-678,-3-13 493,0 0-1364,57 3 11,-28-5-11,47 2-3,-44-4 3,0 1 45,-3 1-45,-1 0 37,-1 0 55,20-2-86,-18 0-9,31-3-42,-40 3 140,9-1 84,-24 4 118,-2 0 1285,-2 1-1644,-6 2 12,0 1 50,-6 3 0,0 1 0,-1 2 3,-2 2-3,1 1-37,-7 10-7,6-3 46,-10 19-44,14-19-117,-3 14 106,11-19 11,4 7 50,2-10 241,19 5-134,-4-10 45,29 0-116,-16-11 80,46-17-43,-37 5 34,33-20-29,-47 17 189,8-12-177,-24 13 87,-1-11-143,-9 14 56,-17-11-138,3 17-170,-26-3 96,13 12 16,-21 5-17,18 1-1134,-16 17 59,28-8-5167,-4 13 6357,18-16 0,2 0 0,1-8 0</inkml:trace>
</inkml:ink>
</file>

<file path=ppt/ink/ink5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43.6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6378,'0'0'0</inkml:trace>
</inkml:ink>
</file>

<file path=ppt/ink/ink5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45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42 13260,'6'-18'513,"-2"4"-367,-4 12-3,0 1-65,-1-1-75,0 1 55,-1 0 52,1-1 130,-2 2-88,-2-1-152,1 1-124,-10 0 122,5 0-35,-10 0 37,9 1 51,-7 2-51,8 0-6,-7 2 3,7-2-67,-12 5 62,11-4-82,-12 4 87,14-4-78,-7 4 78,9-4 65,-6 6-51,5-4-14,-9 12 9,8-8 11,-5 13-9,7-10-13,-2 7-65,3-8 28,1 4 30,3-8-21,0 3 58,1-5-17,0 2-86,0-5-59,0 2 131,0-3 6,0 2 0,1-2 9,1 3-9,0-2-12,2 1 4,-3-2 22,2 1-14,-1-2 92,8 5-92,-4-4 6,11 5-3,-7-4 0,7 1 50,-8-1-36,6-2 19,-6 0 62,11-1-42,-9-1-39,13-4 36,-11 0 37,16-15-37,-12 8-3,13-17-5,-16 14 17,7-15-54,-10 12 3,8-19-2,-10 19-15,5-9 6,-10 18 0,2 0-39,-4 7-166,-1 0-271,-1 2 476,-1 3 205,-1 1-43,-2 3-64,-1 0-64,-2 2 11,0 2 27,0 0-27,-3 5-53,4-6-146,0 4 75,5-10-91,1 1 116,0-4 144,2 1 33,3-1 48,9 0-90,0 0-30,16-1-46,-9-1 4,24-4-12,-22 2 6,15-4 33,-26 5 40,3-2 2,-11 4 65,-1-2-132,-3 1 104,1 0-110,-1-1-119,1 1 41,1 0 28,0-1-53,1 0-98,4-3 188,-1 1 13,5-1 1,-5 2 44,1 1 15,-6 1-323,0 1 258,-3 3 98,-2 1 20,-3 4-23,-2 1-95,-1 2-11,-1 1-31,0 0-84,-4 7 117,6-6-78,-5 10 82,10-15-85,-1 5 34,4-9-59,0-1 127,1-2 122,3-3 118,1-2-162,5-2-37,0-2-8,4-2-40,5-9-47,-2 4-19,20-19 16,-15 17-45,20-14 54,-21 18-79,15-6 107,-18 12-99,12-4 104,-16 7-39,8 0-2,-8 2-200,3-1 182,-10 3-251,0-1 313,-6 1 196,2 3-160,-1-1 502,1 8-297,-2-5 47,1 8-246,-1-4 39,-2 6-75,0-5-9,-6 10 37,5-9-40,-4 6-58,4-11-60,1 1 88,2-6-79,0 1 174,2-2-59,2 0-823,5 0-530,3 0-2083,4 0 3436,-34 0 0,20-1 0,-29 1 0</inkml:trace>
</inkml:ink>
</file>

<file path=ppt/ink/ink5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47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1 268 14879,'50'6'179,"-4"-3"-176,-19-6-3,1-3 0,1-2-6,-2 0-24,-3-1-68,-3 1-28,-2-1 64,-2 0 42,11-13 65,-12 8 98,17-23-65,-21 19 48,7-18-89,-14 20 94,0-10-86,-4 14 78,-6-6-195,1 10-63,-11 0 127,4 7 61,-12 3 25,5 3-16,-27 19 11,20-7-37,-25 23-47,28-19-73,-12 16 11,18-16-78,-5 14 81,13-20 17,2 9 53,5-15-39,4 5 83,1-6 186,14 6-157,-5-9 33,19 2-69,-11-6-37,22 0 0,-14-3-714,45-9 383,-32 1-551,43-12 478,-41 9-167,25-9 389,-31 7 149,24-16 94,-36 16 527,12-15-325,-30 20 449,0-3-353,-9 9 338,-4 1-652,-1 2-43,-10 1-2,4 3-8,-12 8-28,9-1 41,-15 17-13,15-12-54,-11 17 26,18-21-20,-2 6-9,9-12-49,0 0 111,1-3-20,0 1 15,0-3 260,4 1-22,1-1 64,13-5-241,-1 0-17,19-13-36,-11 5-98,19-12-81,-17 11-34,22-13 208,-28 16-43,11-5 48,-25 14-465,-1 0 250,-6 2 483,2 1 18,-1 2 240,4 9-366,-3-2 106,3 12-62,-4-8 404,1 18-440,-2-13-101,0 15-67,0-19-14,3 9 6,1-13 13,8 6 57,0-10-1722,37 2 237,-14-7-5569,49-13 6992,-39 2 0,0-5 0,-29 8 0</inkml:trace>
</inkml:ink>
</file>

<file path=ppt/ink/ink5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48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38 15977,'-30'2'212,"3"4"-178,11 7-28,-2 3 47,0 3-53,0 2 3,1-1-1,2 0 7,2-2-9,2-2-34,2-2 31,1-3-58,1 0 16,3-5 28,0 2 17,4-7 345,-1 0-488,4-6 48,1-1 22,4-8-50,1 0-82,1-4-408,7-18 473,-7 14 106,6-18 79,-11 27 53,-1-2-64,-2 11 47,-2 1-1215,1 3 907,0 0 227,2 0 56,3 0 115,2 0-81,3 1-29,4-1-52,8 1-9,-4-1 70,22 1-9,-19-1 12,22 0-20,-22-1 171,20-7-126,-22 3 241,14-8-188,-21 7 266,5-4 1,-11 6 321,0-1-697,-6 4-571,0 1 459,-1 3 70,0 0 140,-1 4-140,0-3-98,0 0 47,0-1 51,1-1 737,0-1-737,-2 0 0,0 1 148,-5 3-70,0 2-24,-3 2-1,-6 7 25,5-3 43,-10 14-110,13-13-22,-6 13-23,10-14-19,0 6-42,3-8 67,6 5 36,2-8-2,16 3-146,-2-7-1263,26-1 434,-13-5-5029,50-10 5998,-41 3 0,12-4 0,-41 9 0</inkml:trace>
</inkml:ink>
</file>

<file path=ppt/ink/ink5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48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166 0 16570,'-41'10'51,"4"1"-88,22 5 29,1 2-34,0 1 5,2-1-16,1 0 45,3-1-62,2-1 25,2-2-25,2-2-20,0-1 90,2-1-618,9-2 66,1-2-2730,38-6 370,-16-5 2912,21-4 0,-35 3 0,-6 1 0</inkml:trace>
</inkml:ink>
</file>

<file path=ppt/ink/ink5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49.6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337 1 15671,'-44'28'266,"1"1"0,-32 23-263,49-26 34,2 3 66,1-1-13,3 0-90,0 0-3,3-2-50,3-2-17,2-4 33,4-1-103,2 11 135,3-15-40,2 7 45,1-18 221,0-2 303,0-2-524,2-3-297,2-1-22,4-5-62,1-1 53,2-1 43,1-1 52,2 0-105,13-5 276,-9 8-36,18-6 53,-18 11 37,13-1 8,-14 3 501,10 0-428,-15 4 184,4 5-131,-10 2 51,2 18-141,-4-11-53,3 16-22,-4-16 76,6 6-4,-2-11 155,11 5-118,-2-8 126,36 0-191,-19-5 49,41-7-21,-36-3 60,40-21-32,-41 10 79,23-18-17,-38 17 143,3-12-162,-16 13 574,-1-13-219,-7 18 53,-2-4-512,-3 14-157,-5 0 29,-1 3 41,-15 5 78,5 2-38,-27 19 47,23-9-165,-18 23 61,30-21-36,-1 13 98,16-18 36,16 7 6,2-11-974,34-1 137,-15-7-6817,59-10 3613,-44 2 4041,25-7 0,-56 8 0,-8 1 0</inkml:trace>
</inkml:ink>
</file>

<file path=ppt/ink/ink5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0.2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223 444 16873,'-29'3'-308,"2"2"299,10 3-61,-1 1 17,1 2 53,-2 1 112,2 1-42,-1 0-101,-2 5-240,2 2 128,4-4 48,6 2 75,7-11 20,3 1 45,2-3 61,3-2 1,4-1 16,3-1-70,2 0-53,4-2-389,12-8 36,-5-1-414,36-24 725,-29 13 39,28-24-112,-35 21-781,18-33 544,-23 24-761,14-37 489,-21 33 78,11-30 546,-10 27 17,17-21 47,-12 31 1440,21-14-1124,-23 29 243,6-2-590,-20 16 1026,-3 11-684,-3 0 571,-6 21-601,1-7 195,-15 23-366,6-15-12,-23 39-156,17-34-9,-18 32-6,22-39-131,-9 24 98,18-30-89,-2 13 61,10-25-487,7 2-87,-1-9-1232,10-1-284,-6-3 2160,8-6 0,-12 4 0,2-4 0</inkml:trace>
</inkml:ink>
</file>

<file path=ppt/ink/ink5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0.5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0 102 17183,'1'-49'-1405,"7"8"551,20 35-302,5 3-1052,2 1-2173,-3 2 4381,2 0 0,-19 0 0,-1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5.8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15719,'1'37'602,"-1"-6"-504,0-23-98,0 0 0,0 0-11,0 1-40,0-1 15,0 0 28,1 9 2,2-6-1397,6 9 57,1-12-4213,14 4 5559,-8-9 0,1 1 0,-10-4 0</inkml:trace>
</inkml:ink>
</file>

<file path=ppt/ink/ink5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2.6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273 163 14882,'17'-34'722,"-3"6"-394,-13 26 330,-1 1-608,1 0 3,1 1-16,0 0-4,0 0-27,-1 0 2,0 0-8,1-1-19,9-5-51,-4 2 17,10-4 86,-10 5 99,0-1-79,-5 2 317,-2 2-373,-3 1-90,-1 2 93,-5 4 34,-3 4 19,-4 4-50,-5 5-3,-2 3-42,-14 15 42,10-9-45,-25 33 40,29-32-7,-16 23-27,24-32 36,-5 11 9,9-15 36,-9 13-45,11-15-61,-6 8 64,11-15-247,-1 2 219,4-6 87,0 0 1019,1-3-1165,0-8 9,0 2 8,0-5 62,0 2-113,0 0-125,2-7 151,2 4-57,10-13 99,-1 9-3,16-14 48,-9 10-15,31-24 23,-22 20 31,32-24-28,-30 25 42,24-17-45,-23 16 101,30-25-65,-33 24 104,20-18-84,-33 25-56,4-6 8,-13 14-178,0-1-15,-5 7-263,-2 1 157,1 2 13,0 4 410,2 1 28,7 19-160,-2-6 5,7 21 1,-7-18 30,3 13-36,-5-15-3,6 15 6,-6-19 3,5 10 39,-7-18 19,-1 3 101,-2-7 916,-8 5-837,-2-3 380,-36 12-512,12-9-39,-41 9-31,33-11-28,-24 1 31,32-4-37,-10-1-14,24-2-1016,0-3 180,14-1-7047,15-18 7889,3 7 0,4-5 0,-8 13 0</inkml:trace>
</inkml:ink>
</file>

<file path=ppt/ink/ink5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3.5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62 15943,'-23'26'479,"3"-2"-474,12-10-5,0-1 0,1 1-61,0 0 8,2-1 50,0 0 0,2-2 3,0 0 22,1 3-22,0-6 73,0 3 70,2-10 711,0 0-854,0-6-70,0 1 62,0-6 8,1 1-12,0-1-161,5-7 173,-1 3-81,6-10-34,-3 9-132,9-8 133,-4 9-52,18-11 158,-12 12-54,13-8 9,-19 15-246,0-1 86,-10 6-98,-1 2 401,0 2-1,1 6-89,3-1 14,7 11-5,-3-8 142,14 7-90,-7-10 63,33 5-119,-20-7 82,35 1-87,-32-6-6,28-1-47,-25-2 53,21-3 70,-28-1 406,8-5-353,-24 3 115,-1-6-140,-10 5 107,-4-8-172,-3 7 4,-19-12 50,8 12-121,-25-6-8,23 12-64,-17 2 36,19 7 75,-15 12 32,13-1-37,-13 20-37,15-13-192,-4 29 229,13-24-12,3 22-7,8-29 19,4 4 5,5-11 32,2-2-37,6-2-440,4-2-240,7-2-594,6-2 1274,52-7 0,-53 3 0,30-5 0</inkml:trace>
</inkml:ink>
</file>

<file path=ppt/ink/ink5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4.1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147 29 11373,'41'-13'361,"-8"3"-224,-32 9 2882,-1 1-2607,-3 0-412,-1 0-37,-2 0 32,-3-1 5,-1 0 50,-2 0 23,-1 0 14,-1 1-51,0 0-36,1 0-294,-7 2 289,8 0-119,-14 7-27,16-2-126,-7 6 269,12-4-135,-1 12 137,4-7-47,1 15 53,4-12-11,6 11 8,1-12 11,15 12-8,-13-15-11,9 5 6,-14-12-93,0 1 44,-5-5 63,0 1 89,-2-2 1064,0 1-667,-3-2-380,-2 2-17,-5-1 255,-15-1-291,8 0-60,-14-1 4,20-1-51,-2-1-61,9 2-2484,1-4-443,4 2 3033,10-8 0,-6 8 0,6-4 0</inkml:trace>
</inkml:ink>
</file>

<file path=ppt/ink/ink5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5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312 1 15120,'-29'20'106,"0"2"-67,5-3-39,-1 4 0,-1 2 0,1 3 90,1 1-42,-4 13-54,8-10-44,-9 20 47,16-23-42,-5 12 37,10-21-57,0 5 57,5-15 201,1-1-22,1-7 1117,1-2-1288,0-4-62,0 0 62,0-5 6,0 3 55,0 1-52,0 0-9,0 3-185,0 0 62,0 1-345,3-1 239,4-1 7,38-10 222,-9 4-14,51-12 12,-36 9-1,29-6-6,-38 9 9,17-4-2,-31 7 38,19-4-33,-28 6 36,9-3-14,-21 5-238,-1 1 213,-5 0-2,-1 3 189,0 1 300,0 7-338,0 1 134,-6 21-222,2-13-58,-6 19-3,5-20-123,-1 10 86,5-13-7,2 11 49,3-14 180,11 5-79,1-11 6,26-1-109,-10-3 67,47-6-87,-37-2-279,34-10 259,-45 2 104,12-14 40,-24 11 103,8-25-121,-18 21 77,2-22-108,-10 28 110,-1-6-109,-1 15 48,-3 0-21,1 4 46,-4 0-129,2 1-9,-7 0-55,3 1-236,-15 7 193,12-2-114,-11 11 128,16-5-16,-1 9 95,5-6-171,0 18 173,6-15 1,18 23-300,-3-24-1207,29 10 339,-16-17-4142,25 0 5318,-24-7 0,0 0 0,-22-2 0</inkml:trace>
</inkml:ink>
</file>

<file path=ppt/ink/ink5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5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2 16828,'-26'-1'-403,"5"0"235,21 1 165,0 0-34,-3 0 35,-3 2 2,-6 1 0,-5 3 36,-4 2-36,-3 3-36,-3 0-88,-15 14 124,17-9-156,-15 24 119,29-23-139,0 16 123,9-21 204,9 6 17,3-10 176,39 0-344,-13-7-45,26-5-299,-21-4 123,-2-5 98,-3-1 33,-2-2 20,-7 0 176,7-17-8,-15 12 96,2-16-122,-17 22 203,-1-2-127,-3 11 99,-2 3-354,-1 3 272,-7 8 57,1 1 200,-13 20-416,11-11-9,-5 16-5,13-17-45,0 10 47,4-13 6,8 9 0,2-12-2786,30 4 78,-13-10 2708,28-3 0,-38-3 0,3-1 0</inkml:trace>
</inkml:ink>
</file>

<file path=ppt/ink/ink5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6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278 1 17410,'-28'48'140,"2"-2"-137,9-9 3,-1 2-1,0 1-5,-1 0 0,2 2 0,-1-1-3,1-1-5,2 0 0,1-2-29,2-2 23,-4 21-22,9-24 27,-3 21-1637,9-39 1184,-1 1-1602,1-19-1123,-3-4-105,-1-6 3292,-1 0 0,2 4 0,1 3 0</inkml:trace>
</inkml:ink>
</file>

<file path=ppt/ink/ink5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6.3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11835,'11'7'1826,"-2"-2"-1403,-9-5 518,0 0-639,67-16-184,-35 10-71,56-12-44,-49 14-6,1 1 3,3 0 0,0 1-3,0-1-568,-2 0-2756,17-5 54,-24 2 3273,8-3 0,-33 6 0,-4 1 0</inkml:trace>
</inkml:ink>
</file>

<file path=ppt/ink/ink5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8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255 30 14817,'19'-17'756,"-4"4"-523,-15 13 201,0 0-434,-4 0-135,-1 0 71,-4 0 64,0 0 62,-2 1-18,0 0 1,0 3-39,0 0 72,-1 3 3,-1 2 269,-21 20 31,-7 18-266,0-1-70,0 12-45,28-32-90,-3 20 48,12-25 23,2 18 19,4-25-3,7 8 39,2-15-30,15 0-185,-6-5-869,28-6 435,-15-1-2971,49-17 512,-37 8 2224,22-9 0,-47 16 0,-7 2 0</inkml:trace>
</inkml:ink>
</file>

<file path=ppt/ink/ink5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8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318 92 13341,'-14'-47'891,"-1"8"-695,4 36-140,-2 1 76,-1 1 2,-1 1 82,-1 0-90,-1 1-56,0 2 36,-17 12-53,12-3 9,-26 20-54,29-16-10,-13 15-35,21-16-122,-2 10 77,10-14 46,0 5 36,3-10 8,0-1 37,2-1 0,3-1 98,4 0 114,11-2-184,-1-2 14,32-15-81,-21 4-9,30-19 3,-31 14 131,17-12 21,-28 18 94,2-3-246,-17 12-140,-3 1 25,-4 1 9,1 0-29,-4 1 37,-2 3 132,2 0-34,-4 6 45,6-2 193,-3 12-238,6-7-48,-1 14 54,2-12 39,4 10-43,2-10 35,18 11-676,-4-14-1523,30 4-921,-15-12 3083,31-10 0,-40 4 0,9-5 0</inkml:trace>
</inkml:ink>
</file>

<file path=ppt/ink/ink5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9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1 16573,'-40'57'456,"1"-3"-293,9-22-51,-1 2-23,0 1-89,1 2 0,3 0-58,3-1 21,3 0 4,2-3 30,5-2-34,2-2-100,2 16-375,5-22-790,3 11 551,5-30 88,1 0 24,0-4-1019,1-6-190,1-3-59,2-7-167,0-3 2074,0-1 0,-3 8 0,-1 4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6.1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1 14420,'-9'83'635,"0"-9"-475,2-39-124,-2 2 54,0-1-45,-1 1 8,0 0-53,-1-1 3,1-1 28,-1-2 5,2-1 194,-9 17-1504,1-10 358,-1 0-2050,-1-18-245,9-17 3211,-1-2 0,5-2 0,3 0 0</inkml:trace>
</inkml:ink>
</file>

<file path=ppt/ink/ink5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9.4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23 9875,'-10'-13'1817,"1"3"-1198,9 10 790,0 0-1165,21 16-40,-5-10 3,19 13-64,-7-14-9,3 0-53,5-1-75,2 0-17,62 3 56,-43-4 8,3 0 0,0-1-45,-14-1 43,30-4-4,-36 0 71,25-7-12,-40 4 835,9-4-140,-29 6-73,-1-1-526,-7 2 5,-13-2-154,2 3 6,-19-2-54,12 4 1,-6 3-6,6 3 0,0 3-36,2 4 30,-1 2 0,3 2 1,1 1-37,-1 9-20,6-7-103,1 21 120,11-19 45,15 16-36,4-23-1255,34 5 345,-11-14-2362,49-3-321,-31-9 2918,15-1 0,-45 1 1,-13 2-1</inkml:trace>
</inkml:ink>
</file>

<file path=ppt/ink/ink5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5:59.9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1 16752,'-42'17'59,"5"0"-59,19-4 36,-2 2-30,1 0-6,1 0-8,1 1-99,2-1-8,2-1-44,-1 11 44,8-10 67,-1 10 46,12-16-1242,23 3 572,-3-8-1003,35 0 569,-24-7-204,34-12 1310,-37 4 118,16-15 27,-35 12-72,-1-4 84,-8 7 70,-3 1 436,-2 3 116,0 2-163,0 3-201,0 1-163,-7 5 98,0 4 512,-20 34-719,10-10 70,-16 46-79,18-32-19,-10 39-26,12-32-44,-10 32-42,10-39 87,-7 29-18,11-44 245,-7 12-68,8-32 182,-12-3-319,4-6 28,-27-15-140,20 2-661,-19-21-81,28 11-5785,2-37 6527,13 26 0,0-11 0,3 31 0</inkml:trace>
</inkml:ink>
</file>

<file path=ppt/ink/ink5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6:01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28 271 16649,'60'-40'632,"-11"9"-335,-49 25 34,0 3-121,-1 0-152,-3 1-58,-1 1-128,-4 0-21,-1 1 20,0 0-195,-11 1 254,8 2-20,-12 6-33,17-2-90,-4 7 207,7-6-125,-1 9 125,3-4-81,-1 4 79,4 1 8,1-6 3,3 3-14,10-4-208,2-5-800,23 0 467,-10-4-66,26-10 548,-23 0 131,17-16 20,-25 6 233,11-23-269,-21 17 249,1-34-233,-15 32 110,-10-22-90,-1 28 309,-15-5-309,9 16 176,-15-1-257,16 8-462,-9 3 336,17 1-42,-1 7 129,8-3 129,9 6 8,2-6 70,25 5-123,-2-5 25,65-1-112,-34-5-383,17-6 1,2-2 424,-10-2 59,-9 0 0,-6-1 75,-22 3 213,-2-4-2,-25 7 733,-3-1-619,-6 4 3,-4 0-655,-1 4-3,-14 10 196,2 0 59,-24 29-59,19-18-65,-14 22 54,24-26 11,-1 8 6,7-15 78,1 1 44,3-9 256,0-2 240,2-2-624,0-5-156,0-1-26,1-13 78,1 4-338,5-16 215,0 12-213,11-16 300,-5 17-115,25-12 149,-16 18-132,23-3 168,-24 13-53,14 3 78,-16 2 20,17 10 36,-17-4 219,16 5-90,-18-9 81,13 0-126,-13-4 53,20-4-139,-18 1 61,14-5 8,-20 2 29,3-1-26,-10 2 302,-2 1-313,-2 2 384,-1 1-448,-5 4 38,0 2 138,-6 8-98,-1 2-78,-1 5 30,-11 22-44,10-14-76,-4 25 81,13-29-14,11 19 12,3-25-1,25 8 6,-5-22-392,38-6 185,-19-6 11,3-8 0,0-3 151,-1-5-25,32-28 73,-56 26 190,8-16-28,-22 20 132,1-6-193,-10 18-261,-3 2-8,-1 6 392,-7 16-37,0-1 166,-15 31-186,6-11 141,-16 37-165,10-23 22,-4 3 0,-1 0-65,-3 2-9,1-5 0,1-3-7,1-8 142,-26 21-195,24-34 2,-25 12-44,27-25-1098,-18 0 199,18-8-2355,-22-4-1350,21-5 4612,-6-3 0,20 2 0,7 2 0</inkml:trace>
</inkml:ink>
</file>

<file path=ppt/ink/ink5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6:17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65 13614,'36'-10'503,"-8"1"-438,-27 7-32,-1-1 12,0 1 11,0-1-39,0 2-14,0-1-6,0 1 0,-1-1-204,-5 0 154,2 1 5,-6-1 43,7 1-1,-3 1 6,4 0 95,-1 0-431,3 0 381,4 0 20,-1 0 13,3 0-5,-1 0-9,-1 0 62,2 0-64,0-1 44,2-3-5,-3 1 176,0-3-187,-3 4-20,-2-2-132,-2 3-47,-1-1 11,-1 2-9,-4-1 63,3 1-54,-6 0 89,5 0-72,-3 0 45,6 0-135,-1 1 126,3-1-11,-1 2 53,1 0-72,-1 2-6,1-1-73,0 1 84,0-2-23,1 2 60,0-2 66,0 2-24,0-2 119,2 0-74,-1-2-1,3 1 11,-2-1 152,3 0-65,-3 0 414,2-1-495,-3-1 76,1-2-104,-2 0-48,0-3-38,-1 3-144,-1-1 0,0 3 10018,1 1-8772,3 11 1,-1-8-1,2 8 1</inkml:trace>
</inkml:ink>
</file>

<file path=ppt/ink/ink5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8:28.7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26 14406,'18'-11'313,"-4"2"-145,-12 6-33,-2 2 618,1 0-753,-5 0-36,1 1 30,-2 0 0,-1 0 4,2 1-12,-9 1 14,6-1 92,-7 3-39,9-3-95,-2 2-39,4-1-79,-1 4 82,2-2-110,0 6 152,2-5-26,0 3 18,0-6-80,0 0-38,0-1 168,2-1 92,-1 0 473,1 0-616,0-1 137,-2 1-136,-1 2-10,0-1 1,0 3-20,1-3-515,0-1 608,0 2-17,0 0-3,0 2-11,0-2-43,0 1-1191,3 0 132,2-1-2418,10 0 407,-3-2 3124,-24-8 0,12 6 0,-23-6 0</inkml:trace>
</inkml:ink>
</file>

<file path=ppt/ink/ink5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8:29.6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0 14731,'-23'22'-297,"5"-3"162,13-14-7,3-1 35,0 0 15,2 0 30,0-1 1,0 0 16,0 0-154,4-1 194,-1-1 5,7-1 33,-2 0 32,7 0-4,-5-2 121,6-4-76,-11 3 370,2-2-280,-6 4 261,0-1-289,-1 1 117,-3-1-285,2 1-229,-3 1-1205,4 0 1544,5 0-110,0 0-252,6 0-606,-1 0-900,2 0-146,1 0-1333,-1 0 3237,-41 0 0,26 0 0,-34 0 0</inkml:trace>
</inkml:ink>
</file>

<file path=ppt/ink/ink5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3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1 16567,'-8'42'152,"1"-5"-164,2-22 4,0-2 0,1 1-34,1-1 30,-1-1 12,1 2 0,-1-1 45,0 1 42,-1 1 11,-6 13-92,4-11 30,-12 18-42,9-21-80,-7 11 86,8-11 44,-10 19 10,7-14-4,-13 20-44,11-19-6,-11 14-34,10-13-159,-9 17 140,13-20-34,-3 12 50,11-19-58,0 4 22,2-10-181,0 1 200,1-5 724,0 0-668,-1 0 1,-1 0 50,-2 3 1,1 1-46,-1 1-8,0 0-31,0 0-22,0-1 8,2 0-131,0 1 106,2-3-90,-1 0-279,1-2 411,3-1 25,-1 0 3,2 0 3,-1 0 111,2 0 91,4-3-200,0-2 51,10-6-56,-5 3 0,6-6 0,-8 7-44,3-4 38,-7 6-154,7-4 127,-7 6-96,12-3 84,-10 5-16,9-1 66,-10 2-2,6 0 0,-7 0 50,9 0-17,-8 0-22,11 0 51,-8 0 10,11 0-75,-7 0-42,10 0-2,-11 0 41,13 0 3,-14 1-37,11 1 35,-13 1-10,8 1 4,-13-3 11,3 1 33,-8-2-935,-1 0-363,-1-3-131,0-3-359,0-5-343,0-1 11925,0-1-7373,0 31 1,0-17-1,0 25 1</inkml:trace>
</inkml:ink>
</file>

<file path=ppt/ink/ink5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4.4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14812,'27'-18'157,"0"5"-155,-2 15 52,4 0-1,3-1-53,1-1 0,2 0 45,1 0-43,-1-2 133,23-5-90,-25 2-45,21-5 0,-41 7-376,1 0-16,-14 3-815,-2 0 31,-2 3-2254,-10 6 3430,2 0 0,0 0 0,7-5 0</inkml:trace>
</inkml:ink>
</file>

<file path=ppt/ink/ink5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4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48 9620,'-11'-9'2240,"3"1"-1624,8 8-389,0 0-418,-4 2 191,6-1 378,-1 2-204,8-1-56,3 0-20,5 1-9,2-1-24,2-1 106,39-4-126,-23 0 8,43-6-756,-46 2-793,11-2-595,-18 3-1479,-3 2 3570,-7 1 0,-8 1 0,-4 1 0</inkml:trace>
</inkml:ink>
</file>

<file path=ppt/ink/ink5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6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31 14927,'-11'27'5,"1"-2"-5,6-11 6,0 1-3,0 0-3,0 0 8,0-1-8,0 0-56,1-2-42,1-1-134,2 10 195,2-9-47,4 8 81,-2-15-5,2 0 8,-4-3 216,0-1-62,-2 0-348,1-1 150,1 0 35,0 0 9,0 0 154,0-1-92,2-1-115,4-3-3,-1 1 50,8-4 3,-7 4 3,7-3 37,-11 4 52,3-1 9,-5 2-42,4-3-50,-2 1 36,3-8-39,0 3 8,6-14 22,-6 11-27,6-12 5,-9 13 37,5-10-57,-5 10-33,4-7 6,-4 10-98,2-3 72,-3 7 20,2-4 95,-3 6 82,1-1-7,-3 3 206,1 0-522,1 0 188,0 1 162,2 1 15,1 3-116,1 1-52,6 6-1,-3-4 6,10 7 23,-6-9 35,22 7-63,-13-8 72,34 2-75,-28-6 38,25-2-44,-28-1 0,16-3-2,-20 0-15,11-3-160,-15 3 57,7-6 190,-13 5 45,2-6-110,-11 6 77,-1-4-29,-1 3 45,0-3-59,-1 5-45,-6-3 9,2 3-3,-10 0-28,8 3 28,-6 1 0,7 1-87,-7 0 34,4 0-53,-14 8 53,9-2 39,-13 12-23,15-7 43,-14 18-6,13-12-107,-9 18 74,14-17-118,0 8 97,6-11-7,1 6-1,5-10 20,8 7 76,-1-9-31,12 2 50,-9-8 134,20-1-178,-14-3 36,25-6-54,-19-1-489,23-11 319,-17 6-79,29-18 258,-31 14 0,15-15 6,-30 18 83,2-6 20,-11 11 59,0-1-70,-5 7 314,-1 1-440,0 2 28,0 4 179,0 0-92,-1 6-81,-2 1 38,-3 3 18,1 1 19,-1-1 124,-5 10-172,5-10 1,-5 9-43,6-15-240,1 2 179,2-8 112,1 0 325,1-2-364,3-4-98,27-27-262,4 0-3634,60 29 1,10 9 3331,-31-19 1,18 33 0,-17-2 0,-65-23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6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 12876,'52'7'104,"1"0"0,39 3-68,-53-12-30,0-2 19,1-2-20,-4 2-5,-3 0 3,-4 1 39,-6 0 149,1 1 33,-12 1 73,0 1-297,-12 0 358,1 0-125,-1 4 125,0 0 141,0 5-116,0 1 6,0 0 244,-2 8-386,-1-4-105,-2 5-88,0-7-49,1 1-2,0-1-3,1-2-31,0 1 23,1-1-37,0 3-45,2-3-1464,4 7 177,2-7 1377,23 4 0,-17-9 0,12 0 0</inkml:trace>
</inkml:ink>
</file>

<file path=ppt/ink/ink5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7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0 15176,'-23'52'-14,"3"-7"14,9-22 0,0 1 106,1 2-16,1 2-54,-1 0-27,2 0 44,0-2-48,0-1 4,2-1 36,-3 5-54,3-9-30,-2 9-23,5-16-142,0 3 198,2-9-58,1 1-14,0-5-57,0-1 90,0-1-366,3 0-334,0-3-2336,7-7 774,-1-2 2307,-17 17 0,7-8 0,-15 17 0</inkml:trace>
</inkml:ink>
</file>

<file path=ppt/ink/ink5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8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12846,'41'-5'2,"-4"1"-4,-20 4 2,1 0 0,2 2 2,0 0 71,2 2-64,0-1-9,1 1 5,-1 0-5,1 0 59,17 0-23,-13-2 9,27 1-14,-26-3-39,18-3 5,-21 1 28,17-5 11,-21 3 237,21-7-156,-23 5 91,12-6-94,-19 6 57,1 0 162,-9 3 124,-2 1 1335,-1 1-1792,-5 2-160,-3 2 152,-5 3-1,-2 5-52,-1 1 16,-1 4 3,0 2 31,-4 11 2,5-7-86,-6 15 92,13-19-109,-3 13 59,8-18-118,0 7 163,3-14 58,9 4-5,-1-6 123,16 1-98,-6-4-8,22-7-1,-11-1-61,41-21-131,-32 9-169,31-19 194,-40 19-90,15-11 151,-22 15 171,8-5 5,-20 13-61,0 1-148,-10 5-420,0 1 792,0 4-73,0 1-160,0 4 29,0 0 16,-1 1 18,0 8-116,0-6-5,1 9-6,0-11-59,11 11 107,-2-11 31,20 9-23,-9-11-518,21-1-291,-12-5-2235,29-3-173,-20-3 3164,11-2 0,-28 1 0,-8 2 0</inkml:trace>
</inkml:ink>
</file>

<file path=ppt/ink/ink5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321 27 13714,'-23'-15'45,"3"4"-50,10 11-4,-1 3 9,-2 0 6,0 3 27,-2 0-33,-1 2-8,-1 1 0,-3 2 181,-30 26-108,24-16 77,-25 26-16,37-31-28,0 4-59,10-9-39,1-1-8,3-2-48,0-1 3,0-1 47,1-1 62,6 0 25,2-3 99,17-1-136,-3-7 82,26-10-81,-16 0-3,32-22-213,-35 16-33,20-19 204,-34 22 347,3-9-176,-13 17-65,-1-1-106,-5 10 0,0 2 98,-1 3-5,-4 10 22,-1 0-9,-3 20-61,5-15 44,0 14-89,4-19-98,8 7 157,0-12 92,16 0-151,-5-7-728,20-9 101,-14-1-3153,28-23 1022,-27 12 2758,22-21 0,-35 29 0,3-5 0</inkml:trace>
</inkml:ink>
</file>

<file path=ppt/ink/ink5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09.2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290 31 14949,'3'-17'-193,"-2"3"42,-8 17 25,0 1 47,-2 5 34,-1 3 43,0 4 2,-1 2 8,1 2 0,-2 0 37,-14 29-45,10-21 11,-18 30-5,19-34-6,-4 6-17,5-9 17,1 0 81,1 1-27,0 0-49,0 0 1,2 1-12,-3 9-39,6-9-8,-2 13 17,6-19-54,1 5 45,1-12-36,5 3 81,0-8 81,8 1-72,-3-5 41,15 0-50,-12-1 0,12 0 0,-14 0-476,6 1 110,-8 1-1265,4 0 231,-5 0 1400,7 1 0,-10-2 0,4 1 0</inkml:trace>
</inkml:ink>
</file>

<file path=ppt/ink/ink5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10.5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1 15517,'-23'30'-50,"2"-2"19,12-12 31,0 0 42,-1 2-31,-1 2 34,-1 0 17,0 1 8,-1 2 3,-13 21-73,9-14-51,-14 24 40,19-29-157,-4 11 106,11-18 4,1 8 46,3-15 4,1 5-54,1-11-8,5 1 132,-1-4 61,11 0-123,-5-2-241,13-6 82,-9 2 16,8-6 62,-11 6-205,7-3 261,-12 5 95,4-1 3,-9 3-26,-1-1-128,-1 0 53,1 0 28,1-2 0,0 0-5,2 0-15,3-5 79,-4 4-174,3-2 107,-4 5-62,4-1 16,-1 0 52,5-3 2,-5 2-146,4-2 146,-6 4 179,0-1 110,-2 2 139,-1 3-170,0 1-160,0 3-54,0 0-44,-1 0-5,0 0-51,0 3 11,0-4 34,1 4-34,0-6 39,0 6-38,0-5 46,4 5-2,-1-7 160,10 1-54,-3-3-44,16 0-62,-7-2-356,29-7 281,-22 0-373,25-10 333,-29 7-64,17-6 215,-21 9-95,9-3-30,-18 8-62,-1 1 106,-6 1 269,0 5 89,-1 0 365,0 10-420,-4-3 318,-6 14-284,-1-9 352,-18 22-401,13-17 247,-16 20-336,19-21 48,-7 11-115,10-13 128,-12 17-156,9-16-6,-12 18-11,11-19-14,-6 11-28,9-14 112,-6 7-45,8-12 20,-11 5-81,8-8-1,-24 6-117,13-7-182,-25 5 149,23-9-272,-16 1 106,19-3-594,-8-2 315,15-3-4927,-3-17 1398,11 4 4119,2-11 0,4 18 0,0 4 0</inkml:trace>
</inkml:ink>
</file>

<file path=ppt/ink/ink5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26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155 121 10569,'44'-37'1199,"-9"7"-880,-30 24-129,-2 1 73,0 0-64,-1 2-36,1 0 35,-2-1-55,2 1-17,-1-1-44,0 1 316,2-4 302,-2 3-504,1-1 72,-3 3 558,0 2-772,-2 3-1,0-1 53,-3 2-106,0 2-33,-4 2-35,-10 14 35,2-2 83,-16 25-41,14-15 38,-15 26-44,16-21 8,-15 38-11,18-36-8,-10 33 2,16-40-47,-4 24 47,9-31-66,-1 11 69,5-23-76,0 0 43,0-7 30,0-1-330,0-2-263,1-5 106,1 1-117,2-5-519,2 1-713,0-1-914,-1-2 2756,-14 27 0,7-16 0,-11 21 0</inkml:trace>
</inkml:ink>
</file>

<file path=ppt/ink/ink5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27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81 255 13305,'-45'12'-28,"10"-2"163,35-6-34,0 1-93,1 1 29,3 1 24,2-1 4,3 1 33,3-1 72,18 2-97,-9-5 126,39 1-191,-29-9 1,22-2-4,-20-4 4,4-2 63,1-2-63,22-11 36,-14 4-37,31-19 3,-33 15-2,25-16-4,-33 19 9,17-13 23,-27 18 187,7-7-107,-21 16 88,1-2-124,-12 10 1302,0 0-1383,-5 4-106,0 0-1,-5 4 32,1 3 75,-4 4 42,-17 24-84,11-12-48,-17 30 87,21-29-5,-7 23 11,9-20 44,-14 35-22,12-31-95,-11 29 70,14-37-5,-4 13 8,9-20-29,-3 8-38,6-19 36,0 3 115,3-11 249,0 1-328,3-5 37,1-2-45,6-5-62,13-11 18,-1 2-24,24-18 24,-15 15-80,35-18 122,-33 23-85,26-8 6,-37 19-230,13 0 249,-22 6 54,6 5 67,-15 1 30,1 11-44,-3-5 33,-1 11-69,-1-8 89,-2 15-95,0-15-12,-3 14-80,2-16-96,0 6 104,3-11 137,8 5 16,0-8 80,16 2-74,-6-5 20,36-14-104,-21 4-162,35-20 34,-34 12-17,18-12 151,-26 13 8,7-6 29,-20 11 352,1-2-221,-11 9 159,-1 0-327,-2 4-72,-5 0 220,2 0-16,-8 1-132,5 2 2,-6 5-4,4 0-94,-5 14 52,8-10-91,-1 16 135,5-16-33,5 11 33,1-12 44,9 9-41,-2-10-249,11 9-418,-6-10-3489,28 5 1059,-18-10 3094,16 0 0,-29-4 0,-5 0 0</inkml:trace>
</inkml:ink>
</file>

<file path=ppt/ink/ink5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27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13656,'-13'26'308,"1"-2"-157,8-7-9,-1 0-74,-1 1-68,1 0-54,0-1-46,2-1 97,1-1-98,1 8 96,4-9 7,6 9-4,-1-15 38,4 1-28,-8-8 306,0 1-188,-4-2-1025,-1-8 448,-3 1-2307,-12-14-62,0 5 936,-8-5 1884,2 1 0,12 11 0,-2-2 0</inkml:trace>
</inkml:ink>
</file>

<file path=ppt/ink/ink5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27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13352,'13'11'2143,"-4"-2"-1611,-9-9 115,0 0-807,-6-7-50,4 6-154,-5-6-739,7 7-477,0 0 68,0 3-1347,0 2 2859,7-1 0,-6 0 0,6-5 0</inkml:trace>
</inkml:ink>
</file>

<file path=ppt/ink/ink5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2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432 3 14299,'-48'-3'502,"7"3"-340,29 3-19,-2 3-28,0 0-26,-3 1-36,1 0-44,-2 1 178,-16 11-105,11-5 49,-17 13-69,22-13 89,-10 8-61,13-10 41,-11 11-139,15-12-160,-8 11 115,14-13-71,-1 8 71,5-8-36,2 5 83,2-6-33,4 5 39,2-7 92,16 3-22,-10-7-14,21 2-47,-16-5 80,17-5-44,-14 1-31,14-9-8,-16 5 50,22-15-56,-22 11 86,21-19-24,-27 19 53,8-10-110,-17 15 82,0-3-50,-3 6 10,-1-1-47,-1 4-117,-1 0-875,1 1 992,-1 8 87,0 1-87,0 10 37,0 1-32,0 5 48,0 2 99,-1 3 256,-4 16-259,0-8 2,-7 26-109,4-26 8,-9 37-44,8-38 64,-7 25 11,10-37 112,-7 10-106,4-19 171,-16 9-180,8-13 9,-23 5-34,15-11 26,-23 2-77,19-5 1,-19-1-3,23-3-1055,-12-9 117,24 1-1745,-2-16 387,17 9 2296,13-14 0,-9 19 0,8-2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7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 15176,'-10'78'-28,"2"-13"25,8-53 6,0 0 39,0 0 0,0-1-11,0-1-31,0-1 0,1 0 5,0-1-2,2-1-51,5 3 48,-2-4 135,11 2-20,-6-6-337,17-2 52,-9-3-186,16-10 266,-17 0 90,5-7 205,-10-5-71,-4 6-36,-2-6 45,-5 10-28,-1 2 19,-1-3-16,-1 8 156,-2-3-274,-1 9-89,-1 0 80,2 2-355,1 0-826,1 0 1137,6 1 53,3 2 118,7 2 41,7 2 219,27 4-344,-5-2-26,42 2 1,-30-7-172,35 0-330,-41-5 888,25-8-36,-48 2 24,3-10-271,-27 7-5,-8-14-105,-1 11 211,-13-11-62,7 15-44,-11-2-135,10 8 81,-19 4 0,15 4 17,-18 10-70,20-2-134,-8 13 36,12-8-123,-1 23 215,9-20-30,3 18 36,6-23 81,18 8-706,-5-15-1542,26 1-726,-18-11 2893,17-8 0,-28 4 0,2-4 0</inkml:trace>
</inkml:ink>
</file>

<file path=ppt/ink/ink5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3.2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0 13675,'2'42'574,"-1"-5"-456,-12-19 8,1 0-73,0 1-22,2 1-31,1-1-37,1 1 1,3-1-20,0 18 11,4-17-747,9 14-175,2-28-3463,19 0 4430,-10-6 0,2 0 0,-14-1 0</inkml:trace>
</inkml:ink>
</file>

<file path=ppt/ink/ink5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4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108 48 10656,'-11'-15'2097,"2"3"-1744,9 12 1050,0 0-1285,-31 53 25,21-31-54,-24 41-10,29-45 2,2-1-28,1-1-53,0-2-159,2 6 122,0-8 32,4 4 5,0-11 187,16 0-134,-6-4 37,20-8-87,-14 1 33,7-8-2,-10 3 39,-1-1-3,-3 0-26,-1 0-38,-2-1 2,-1-1 82,3-8-9,-5 5 87,1-15-115,-5 18 45,-2-7-89,-1 15 106,0 1-115,0 4-1734,0 0 1734,3 1 160,2 1-115,5 2 19,3 3-58,4 1 117,13 4-78,-4-4 117,38 4-92,-28-7-3425,41-1 3271,-38-7-632,42-8 716,-43 3 146,22-8 30,-44 10 112,1-4-198,-14 4 3441,-1-5-3424,-3 4 777,-8-6-724,2 8-82,-17-1-140,12 6-8,-14 5 65,11 1-1,-11 9 9,10-2 42,-9 11-40,13-8 152,-13 18-59,14-16-28,-8 16-73,14-18-190,0 15 140,3-14 11,5 13 36,2-16 6,9 7 37,1-11-295,25 1-335,-14-7-891,33-5 257,-23-3-3783,30-13 3006,-29 5 2004,17-9 0,-38 14 0,1 0 0</inkml:trace>
</inkml:ink>
</file>

<file path=ppt/ink/ink5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4.3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0 16719,'-33'23'-45,"4"-1"39,19-7-55,0 0 52,1 2-114,2-1 33,3 1 54,1-1 2,2 1-69,3 13 94,2-12-10,9 13 19,-2-19 11,10 4-5,-9-9 234,2 0-231,-9-5-359,-7-1 157,-6-1-57,-8-2-248,-3-2-208,-4-2-689,-2-2-1805,-1 0-924,2-1 4124,-6-4 0,16 7 0,-1-2 0</inkml:trace>
</inkml:ink>
</file>

<file path=ppt/ink/ink5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4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6490,'-1'33'0,"1"-7"0</inkml:trace>
</inkml:ink>
</file>

<file path=ppt/ink/ink5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7.2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1 15067,'-8'37'112,"2"-4"226,2-16-2251,0-2 2045,-8 23-124,2-10-8,-16 45 0,-2 3 0,11-30 0,-6 15 0,1 0 0</inkml:trace>
</inkml:ink>
</file>

<file path=ppt/ink/ink5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7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6893,'0'0'0</inkml:trace>
</inkml:ink>
</file>

<file path=ppt/ink/ink5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38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160 0 14299,'2'37'297,"-1"-6"-235,-7-21-57,0-2 1,1 2-6,-1-1 0,0 0 3,0 1 5,0 0-2,0-1 27,-6 9-33,5-6 79,-12 17 47,11-15-28,-8 13-93,9-13 130,-5 8-99,6-10 6,-4 5-36,5-9 2,-2 2-13,5-6-7,0 0 12,2-4-2120,-1 1 535,1-4-327,2-1-1826,1-4 13568,5-6-7373,-15 28 1,9-18-1,-12 23 1</inkml:trace>
</inkml:ink>
</file>

<file path=ppt/ink/ink5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40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112 100 13686,'-58'-26'846,"12"4"-703,42 22-93,2 0 68,1 0-46,1-2 35,0 1-172,0-1-159,2 1 82,1 1 142,4 0 89,5 0-89,4 1 0,7 1 0,3 3 0,24 5-3,-8-1 60,13 1 1,2-1-5,11 1-18,16-3 0,2-1 10,-5-3-404,-5-2 1,-1-3 386,-9-2-28,-15-2 0,-2 0 9,2-4 97,28-10-36,-47 10 260,8-4-125,-33 10 41,-1-2-246,-7 2 79,-5-4-18,1 2 799,-9-1-782,4 4-22,-7-2-50,8 4-76,-10-1 8,9 1-27,-11 2 83,7 3-5,-12 8 11,8 1 6,-16 18 55,12-8 79,-31 39-78,25-26-41,-2 8 0,1 1-21,5-5 0,-17 36 5,24-41 46,-10 20-51,11-25-45,-6 13 3,11-22-3,-2 10 45,7-19 98,0 5-36,4-13 226,0 0-75,1-4-546,1 0 246,-2 1 87,-1 1-62,-1 2 26,0 1-17,-1 0-126,-1 3 176,3-4-36,-2 2 39,4-5 196,1 0-196,4-5 2,2-1-2,5-6 0,1 0 0,2-2-5,9-8-40,-4 5-95,13-9 95,-13 13-53,20-5 65,-21 10-93,17-1 47,-22 6-97,4 1 100,-10 1 118,7 1-33,-7 1 44,16 4-53,-12-2-3,11 3-5,-14-4-65,6 4 36,-8-3 74,4 5-34,-6-2 8,6 10-14,-5-7 3,6 8 0,-5-9-8,8 7 13,-5-9 1,9 7 25,-7-9 22,11 4-17,-7-6 124,27 0-124,-16-3 6,28-7-42,-26 1-36,19-12 89,-22 6 123,7-8-52,-18 8 130,-1-11-164,-9 11 11,-1-15-90,-3 15 109,-5-11-108,1 12 41,-6-5-17,4 8 17,-4-2-16,6 7-180,-5-1 140,6 4-30,-5-1-4,4 2-234,-12 14 201,6-4-118,-12 18 146,13-12-48,-1 12 4,6-11-57,2 17 140,6-18-50,13 11-48,2-16-1730,30 0 206,-10-8 1625,60-6 0,-64 1 0,29-4 0</inkml:trace>
</inkml:ink>
</file>

<file path=ppt/ink/ink5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39:42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164 153 15677,'-27'24'204,"5"-4"-142,12-17 44,1 0 1,1 1 8,-2 0-37,1 1-25,-2-1 20,1 3-67,0-1-6,1 2-135,-2 5-120,3 8 194,1-3-62,4 8 120,6-14-11,13 10 59,-1-12 16,34 3-380,-21-11-401,32-4 415,-29-3-62,19-10 233,-23 4 25,13-11 109,-20 9 316,6-17-254,-18 14 72,-1-14-81,-9 16 9,-11-15-56,4 15 61,-11-8-31,11 16 9,-4-1-151,6 6-146,-9 0 215,6 1-8,-7 3 9,8-1-54,-2 5 20,6-4-461,1 1 441,3-4 199,8 2 9,0-1-4,17 1-69,-5-2-45,28 0-33,-21 0 19,25 0 5,-26 0 9,17 0 0,-17 0 0,27 0 0,-26 0-53,19 0 50,-27 0-41,11 3-21,-17-1-52,6 2 63,-13-3 1,-1 1-11,-2-2 36,-2 3 39,0-1 770,0 5-448,0 0-154,-1 9-173,-1-4 56,-5 15-57,1-12 4,-4 9-4,6-15 1,-1 0 27,4-5 264,0-2 431,1-2-957,0-5 58,0 0 92,1-5 26,3-1-20,1-2-229,17-19 151,-8 11 95,19-19 47,-17 24-125,10-5 56,-13 12-158,7 1 102,-10 6 512,4 3-199,-7 2-81,4 13-42,-6-6-61,4 11-4,-3-13 18,5 5 61,0-6 92,15 1-92,-6-6 56,44-3-126,-23-4 39,50-8-33,-41 1 30,0-1 1,-2-1 16,-3-1 188,23-14-90,-50 15 42,-2-9-112,-13 10 121,-12-11-194,2 13 213,-17-5-221,10 13-61,-15 0 16,12 7-33,-14 8 24,13 1 267,-15 23-106,17-16-15,-10 19-92,16-21-98,-1 14 28,8-16 17,1 11 56,6-17 67,9 6 8,3-8 45,31 1-89,-16-6-90,36-2-261,-31-4-548,38-9 543,-35 3 101,31-9 221,-39 7-17,16-7-61,-23 8-31,9-8 19,-20 11 208,2-1-110,-11 6-14,-2 1 286,-2 1 31,0 4-8,-2 1-135,-2 4-70,-1 1 44,-5 5-63,2-4 50,-8 10-15,9-11 63,-6 4-124,7-9-50,-2 1 30,5-5 107,0 1-1038,2-2 1102,8-1 0,1-2-100,9-2-31,-1-3-12,4-2-10,-1-1-32,10-9-13,-9 5-3443,15-12 3437,-17 14-61,13-9-26,-19 14-20,5-2 46,-15 9-284,2 0 177,-4 1 3426,0 2-2594,2 2-172,0 14-413,0-5-26,0 15-59,-2-14-8,0 8 9,0-11-132,0 4 81,0-9 168,0-1-101,0-4 148,6-5-49,3-1-368,20-12-128,-4 2-57,29-15 365,-18 10-65,28-8 73,-30 16-339,12 0 465,-30 11 1157,3 16-754,-15-2-84,2 21-218,-4-14 173,-2 13-221,0-15-176,0 10 56,0-17-423,0 5-557,0-13 991,0 0 0,0-3 0,0 0 0</inkml:trace>
</inkml:ink>
</file>

<file path=ppt/ink/ink5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22.4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11807,'0'0'0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46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22 16397,'-18'-9'344,"3"2"-266,13 7 144,1 0 77,0 0-19,0 0-983,-1 0 605,1-1 3,1 0-204,0-1 192,1 1-16,0 1-249,1 0 265,0 0 26,-1 0 81,2 0 6,0 0 72,2 0-16,1 1-18,1 2 26,1 1 12,0 2-38,1 1 63,-1 0-37,0 0-25,0 1 8,-1 0-20,1-1-24,-1 0 36,-1-1 8,0 0-17,-3 0-27,1-1 69,-1 0 12,-1-1-20,1 1-37,-1-2 4,1 1-32,-1 1 4,1-1-1,-1 1 0,1-1 29,-1 1 5,0 0 11,-1 0 0,1 0 45,-1 0 17,-1 1 70,0 0-20,0 1-33,0 1-20,0 0 36,0 1-11,-2 1-22,-1 0-28,-2 1-37,0 1-41,-1 0 24,-1 1-30,1-2 0,0 0-3,0-2 5,2-1 29,-1-2 0,2 0 2,-1-1-2,1-2 44,-1 1-19,0 0 2,0 0-55,-2 1 39,-1 0-12,0 1 26,-2 0-14,0 0-42,0 1 2,0-2-5,0 1 6,1-1-3,0 0 0,2-1-3,0-1 8,1 0 34,-1 1-34,1-2 37,1 1 6,-1-1 19,1-1 5,1 0-13,1-1 16,0 0-19,1 0-17,-1 0-39,1 0 0,-1 0-3,-1 0-9,0-1-58,0-1-28,-1 0 8,1 0-42,0 0-16,1 1-46,1 0-1161,0 0-5036,1 0 4787,6 0-479,3 0 11910,5 1-7373,-25 2 1,13-2-1,-22 2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7.5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11933,'0'0'0</inkml:trace>
</inkml:ink>
</file>

<file path=ppt/ink/ink5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22.7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37 12160,'-10'-1'2148,"1"0"-1426,9 1 2431,0 0-3153,2 1-6,-1 0 4,2 0-102,-2-1-182,-1 0 200,2 0-54,0-1-174,2-2-305,2-1-148,3-2-401,3-1-820,3-1-1661,0-1 3649,-42 25 0,25-15 0,-34 20 0</inkml:trace>
</inkml:ink>
</file>

<file path=ppt/ink/ink5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26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14985,'-5'42'-14,"1"-6"9,1-25 5,0 0 3,-1 1 33,-1 0-28,1 1 1,-2-1 36,0 1-37,-1-2 90,-4 11 64,-1 1-162,1 0 84,-1 5-47,8-14-37,-4 19 0,4-17 0,-2 13-3,4-17-78,-1 7 81,1-11 42,-1 4-42,2-8-9,0 0 1,1-3-191,0 0 199,-1 1 205,0 0-144,-2 2-10,1 1-51,0 1 0,-2 1 81,-3 6-81,0-1 8,-6 8-13,5-7-102,-5 8 43,6-11-34,-2 8 70,6-10 36,-2 5 1,4-7 63,-1 0 7,1-3 117,0-1 367,1-1-740,5-3 46,0-1 128,8-1 3,4-2-90,6-2 45,6 0 43,21-3-32,-11 4-103,38-2 131,-39 6-25,29 1 26,-38 2-29,26 3 26,-30 0-96,14 4 104,-28-2 11,0 2-5,-9-3-185,0 2-286,-2-4-719,-2 1 225,0-2-4114,-6-1 5073,2 0 0,0 0 0,4-1 0</inkml:trace>
</inkml:ink>
</file>

<file path=ppt/ink/ink5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26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13434,'24'9'647,"-2"-2"-591,-8-6 14,0-1-67,3 0 42,1 0-45,3 0 0,0 0-3,3 0 3,-2 0-3,1 0-1087,15 0-212,-15-1 1302,17 1 0,-30-1 0,3 1 0</inkml:trace>
</inkml:ink>
</file>

<file path=ppt/ink/ink5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28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58 10043,'3'2'2019,"-1"-1"255,-2-1-2344,-10 7-121,9-6 191,-6 8 73,14-7 25,3 2-17,2 0-75,5 1 148,26 2-120,-13-4 5,33 1-39,-31-4-672,38-8-32,-33 4-1107,35-9 856,-37 7-1016,32-5 1808,-36 6 133,18-3 38,-34 6 9,0 0 28,-10 1 419,-2 1 4807,-2 0-5145,-1 3 61,-3 0-52,-1 4-74,-4 2-50,-3 2 34,-6 10-45,4-5-115,-8 20 113,13-17-49,-4 14 46,8-19-113,2 9 82,1-10-40,7 10 70,0-13 79,14 5 25,-6-11 37,16-1-91,-10-5 74,27-15-82,-22 3 6,21-20 28,-27 14-61,4-8 30,-9-2 23,-3-9-51,-3 6 132,-4-5-73,-7 24 44,-5-6-114,2 13 9,-4-2-54,8 7 28,-1 1-1145,3 1 1162,0 3 62,0 2-62,0 4-45,0 3 9,0 0 2,3 0 23,8 11 11,0-8 14,13 11 31,-9-15 95,15 3-138,-10-7 88,32-2-90,-24-4-45,31-9-142,-30 1-163,20-12 269,-22 5-93,20-15 224,-27 14 219,7-7-115,-22 14 34,-1-2-144,-3 5 200,-4-4-236,0 6 71,-8-2-79,5 3-179,-6 1 114,5 1-33,-6 4 93,4 0 66,-7 9-8,6-4 85,-9 12-105,8-7-94,-9 17 16,11-15-73,-2 14 113,9-15-102,2 15 102,4-14 5,9 13 8,0-19 48,28 7-358,-14-11-774,33 1 225,-25-8-1294,28-6 913,-25-1-538,23-9 1488,-29 5 382,21-13 54,-31 13 1672,9-10-1107,-25 15 611,0-1-674,-7 7-292,-2 0-409,-1 1-109,-6 5 154,3 0 45,-8 13-45,8-8 70,-6 11 109,8-11 274,-5 6-251,4-8-84,-1 5-191,3-7-45,1 0 118,3-4 2496,0-2-2614,0-6 48,0 0-3,0-7 12,3 0-21,1-1 10,4-2-26,10-9 44,-2 6-63,17-13 72,-13 16-134,22-9 115,-21 15-79,12-1 70,-20 9 23,4 1 50,-7 2 50,11 6-44,-10-2 94,13 5-91,-11-6 145,19 0-146,-13-3-11,17 0 1,-19-1-54,4 0 47,-12 0 48,1 0 26,-6 0 24,3 0 9,-3 0 28,0 0-260,-4 0 179,-3 3 187,-1 1-33,-5 5-23,-3 2-13,-1 2-29,-2 2 42,-5 8-176,7-6-44,-3 12 44,10-13-73,1 12 73,8-16 8,8 7 118,3-14 115,32-2-171,-16-8-62,33-10-8,-30 0-204,19-14 134,-24 11-154,11-14 73,-20 15 221,5-10 56,-17 17-81,0-1-180,-7 11-422,0 4 557,-2 2 36,-3 14 118,-2-2 454,-6 21-314,5-11 722,-9 41-626,7-30 181,-11 41-414,11-42 25,-9 25-174,9-30 48,-5 18-56,9-27 42,-4 8 45,7-22 280,-1 1-118,2-10 132,-7-3-468,0-1 8,-15-7-231,7-1-1012,-15-14 325,14 5-4573,-12-30 3392,19 21 2178,-2-13 0,12 30 0,1 4 0</inkml:trace>
</inkml:ink>
</file>

<file path=ppt/ink/ink5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29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58 14697,'-79'-32'400,"14"7"-358,54 24-42,0 1-98,-1 1 26,0 3 55,-1 2 17,-2 6 78,-1 2-41,0 4 5,-11 21-34,8 3-8,0 2-134,12 5 125,8-30-52,6 11 61,0-18 42,11 2-40,-5-8-2,17 3 0,-14-5-64,12 3-34,-18-4 90,0 3 50,-8-4 120,-1 1-56,-1-2 401,0 1-302,0-1 7,-8-1-161,0 1 44,-22-1-101,11 1-164,-16-6-469,21 1-693,-5-6 510,13 5 822,2-11 0,4 12 0,3-7 0</inkml:trace>
</inkml:ink>
</file>

<file path=ppt/ink/ink5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0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3 14644,'-25'41'-56,"4"-5"19,11-16 32,1-2-32,1 0-16,3-3 53,0-1 0,2-3 6,0-1-93,1 1-19,1-4 92,0-1 95,1-5 45,1-2-118,2-3 29,3-3-32,4-5-5,3-3-5,2-2-4,2-3-89,1 1-92,2-2-115,18-11 302,-15 13-87,17-8 46,-26 20-91,6 0 62,-11 5-16,3 1 33,-6 1-21,2 0 77,-4 2 6,3 4-3,-3-1 2,5 6 4,-4-4 2,3 6 46,-4-4 130,0 10-114,-2-9-70,-2 10-93,0-13-8,0 4 51,1-9 80,0 0 23,0-1-8,3-1 184,1-1-50,11-6-179,0-1 3,34-16-12,-21 9-64,35-15 17,-40 19-28,12-3 0,-26 11-54,1 1 46,-8 2 243,0 2 369,-3 3-22,-3 10-350,1-1 314,-8 19-420,4-14-90,-3 14 37,6-19-90,0 8 98,3-10-98,10 11 98,0-12-1481,22 7-130,-7-12-4311,26-1 5922,-19-6 0,-1 1 0,-19-1 0</inkml:trace>
</inkml:ink>
</file>

<file path=ppt/ink/ink5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1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2 15853,'-25'-1'244,"2"1"-138,7 3-27,-2 3-74,0 3 4,-1 2-4,0 0 37,1 2-11,3 1-129,-8 12 37,11-9-107,-3 12 61,11-16 43,10 7 72,1-11 118,16 3-64,-6-9-1,7-2-16,-5-2-39,1-3-1,1-2-5,3-4-5,1-2-412,24-12 338,-20 9 152,21-11 42,-37 19-70,0 0-152,-13 7-545,0 0 652,0 3 36,0 1-33,0 3-6,1 3-2,1-1 2,5 6-193,2-7-4078,18 1 901,-9-6 2525,-38-29 0,19 19 0,-42-20 0</inkml:trace>
</inkml:ink>
</file>

<file path=ppt/ink/ink5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1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1 16929,'-34'53'352,"1"-2"-290,4-15 16,0 3-72,-1 2 39,2 2-45,1-2 0,2-1-62,5-3-246,-3 30 247,13-31-37,3 25 53,15-45-1047,17 0 389,-1-10-3131,46-19 1885,-27-2 1949,42-27 0,-58 26 0,5-7 0</inkml:trace>
</inkml:ink>
</file>

<file path=ppt/ink/ink5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1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1 7956,'13'11'2784,"-3"-2"-1392,-10-9-229,0 0-376,-34 59-305,16-32-62,-30 49-56,25-44-54,-2 2 98,-1 0-232,0 1-109,-22 38-117,23-33 283,-17 39-303,35-58-266,0 8-552,12-22-2517,9-2-633,2-7 4038,7-2 0,-13 0 0,-3 0 0</inkml:trace>
</inkml:ink>
</file>

<file path=ppt/ink/ink5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6.1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218 0 17144,'-26'12'-213,"1"-1"160,7-6-17,0 1 34,1 0 36,0 1 19,3 2 35,1 0-54,1 2-9,2 1-24,-5 7-161,2 7 124,3-5 51,2 5-34,7-16 41,1 5 4,0-8-110,2 6 118,1-7 104,10 5-96,-3-5 71,14 2-68,-10-5 6,15 0-468,-11-3-624,18 0 333,-13-1-3369,41-12 1353,-27 4 2302,23-8 0,-41 10 0,-6 3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17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13745,'0'0'0</inkml:trace>
</inkml:ink>
</file>

<file path=ppt/ink/ink5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7.1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53 13678,'16'-20'854,"-4"3"-686,-12 14-6,0-1-11,-1 2-8,-1 0-36,-1 1-40,-1 0-67,-1-1-6,-1 2-72,-1-1-101,-14 1 173,6 3 9,-29 10 42,21-2-40,-12 8-5,16-7-17,-8 12-162,9-5-129,36 45 373,-9-43 5,50 25-17,-42-47 48,21-6-96,-22 1 4,13-7 52,-15 6 65,4-4-56,-10 5-14,2-4-3,-6 6 15,1-3-68,-4 5-1132,1 1 1270,0 6 30,1 0-70,5 5-62,-1-1-36,2 2 0,0 1 3,9 5 8,-4-4 121,25 12-88,-16-14 29,29 6-28,-24-13-272,24-2 68,-21-6 24,27-11 163,-31 3 160,13-13-90,-29 13 235,-1-7-182,-8 11 54,-1-3-144,-1 8-55,-1 1-451,0 2 257,-1 0 163,1 1 131,-5 6-106,3 1-95,-4 6 95,3-5 218,-4 5-30,5-9 159,-5 3-179,3-6 389,-4-1-229,4-1-65,-4-6-271,5 0-82,-3-12-13,6 6-144,2-14 124,5 11-73,18-19 134,-6 18-69,23-13 61,-17 17-53,40-7 123,-27 12-31,37-4-6,-38 8-884,18 0-117,-27 3-2018,5 1 1099,-20 2 1957,-3 1 0,-8-1 0,-1-1 0</inkml:trace>
</inkml:ink>
</file>

<file path=ppt/ink/ink5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7.5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67 14859,'35'-37'978,"-6"8"-827,-29 28 238,0 1-381,-2 6 1,-2 2 212,-3 9-115,-5 4-72,0 4 56,-4 4 13,0 2 48,-15 28-139,11-22-24,-22 48 4,25-50-135,-14 37 82,22-46-15,-2 16 68,9-28-107,2 4 62,0-12-678,2 0 224,0-4-1809,4-9 958,-1-1-1574,5-16 796,-3 4 2136,2-8 0,-4 15 0,-3 2 0</inkml:trace>
</inkml:ink>
</file>

<file path=ppt/ink/ink5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7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10284,'11'8'2133,"-2"-2"-1699,-9-6 1045,0 0-1406,10 29-70,-3-16 5,11 22 65,-6-23-67,3 0 117,25 7-120,-12-8 106,35 8-109,-29-14 78,30 1-75,-25-5 98,40-3-96,-39-3 77,26-6-29,-42 4 675,4-6-471,-20 7 158,-1-6-239,-7 6 54,-3-5-143,0 6-17,-4 0 30,-2 1-91,-1 3-9,0 0-48,-3 1-47,1 2 50,-2 2 93,-4 10-48,4-1-3,-7 15 3,10-10-176,-3 21 106,9-19 16,2 14 49,7-20-569,23 8-375,-4-14-3470,36 2 695,-22-10 3464,10-3 0,-27 1 1,-8-1-1</inkml:trace>
</inkml:ink>
</file>

<file path=ppt/ink/ink5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8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0 16397,'-34'15'-370,"6"1"325,26-3 37,1 3 2,1-2-22,1 2 28,1-1 6,1 0-6,2 0-34,4 9 40,-2-9-3,4 9 5,-6-15 37,2 6-37,-5-9 415,1 1-185,-3-5-62,-4 0-234,-3-2 58,-7 0 5,-3-1 32,0-1-37,-2-1 0,2-2-70,2 0-258,2 0-131,2 0-20,1 1-1907,0-5 392,5 3 1994,10-8 0,-2 9 0,7-3 0</inkml:trace>
</inkml:ink>
</file>

<file path=ppt/ink/ink5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8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0 9651,'15'10'2310,"-2"-2"-1521,-13-8 2155,0 0-2723,6-1-70,-5 4 202,3 1 25,-8 6-115,-4 2-86,-2 3-37,-1 2-70,-1 0-118,-7 16-22,7-14-168,-2 19 230,10-25-48,12 7 28,2-14-1395,24 0 174,-5-4-708,15-2-1353,-7-2 3310,-2 0 0,-14-1 0,-8 1 0</inkml:trace>
</inkml:ink>
</file>

<file path=ppt/ink/ink5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9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25 16626,'-20'-14'423,"1"3"-420,11 11 112,-2 0 16,-1 1-44,-1 2-87,0 2-6,-2 3 1,1 2 2,-2 1-84,-10 15 26,9-9-91,-9 21 74,18-23-37,-1 10 62,8-15 42,11 4-17,1-10-980,24 0 501,-10-8 79,10-3 106,-9-4 117,-2-2 104,-2-1 31,-2-1-2,-3 0 63,-3 0 9,-2-1 73,-3 0-37,-1 0-27,-2 1-6,-1 3 111,-1 3 4,-2 4 151,-1 2-412,-1 2 563,-1 9 0,-2-1-101,-4 15-187,0-6-51,-1 12-112,4-13-84,1 6 107,2-10 33,6 1 56,1-6 157,17-1-176,-3-3 16,33-4-72,-25-1-166,36-10 99,-40 6-54,18-7 107,-26 9-32,10-2 35,-14 4-102,9-1 124,-14 3 90,0 0-116,-7 1-523,-1 0 815,0 4-79,-1 0-106,-1 3 34,0-1-6,-2 0 288,-1 0-240,0-2 252,-3 2-236,3-4 205,-1 1-308,4-3-185,1 0-252,7-5 156,1 0 35,8-6 52,1 0 37,3 1-114,18-3 52,-15 7-78,17 0 137,-23 8 37,9 7 36,-11 1 59,12 14-17,-14-12 36,8 10-61,-11-13-3005,11 2-773,-10-7 3761,6-1 0,-12-3 0,-1 0 0</inkml:trace>
</inkml:ink>
</file>

<file path=ppt/ink/ink5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39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0 13860,'-22'4'-1432,"7"-1"0,11-3 0</inkml:trace>
</inkml:ink>
</file>

<file path=ppt/ink/ink5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1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313 384 15240,'-27'-5'319,"2"2"-221,7 4 54,-3 3-54,-3 3-28,-2 4-26,-1 2-44,1 1 3,1 1-3,3 1-246,-8 8 123,16-9-1,-6 12 60,16-16-68,1 13 124,3-11-45,1 7 53,2-12 115,13 2-29,-4-6 24,21 0-108,-11-3 15,19-6 28,-18 2-51,18-9 6,-25 6 54,10-4-12,-18 7 182,-1 0-129,-4 0-148,9-8-1,-1 0 49,20-17 5,-8 8 47,33-30 7,-26 21 80,28-31-92,-32 28-25,17-28-17,-19 22 8,14-27-13,-17 29 13,14-26 70,-21 37 99,5-9-132,-16 28 279,0 1-262,-3 5-264,0 0 202,-4 5 62,-2 4 8,-6 9-22,-13 21 55,3-6 295,-29 47-328,24-37-37,-21 39-33,28-46-44,-12 30-26,19-37 0,-4 19-9,14-31 9,1 6 0,1-13 70,11 9 3,-3-10 8,20 8 23,-12-12-34,21 1-300,-14-5-377,23-7 304,-14 0-358,25-11 502,-24 4 13,20-13 177,-25 10 145,15-15 12,-26 17 319,3-8-180,-16 15 488,-2 0-470,-1 4 402,-2 1-562,2 1-283,-3 1 98,1 2 230,-4 8-118,-1 0-48,-7 12-2,5-8-71,-6 9 71,8-11-54,-1 7-39,5-9-655,2 6-58,5-10-4599,25-1 2092,-7-10 3321,17-3 0,-25 2 0,-5 1 0</inkml:trace>
</inkml:ink>
</file>

<file path=ppt/ink/ink5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1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472 1 16335,'-16'58'468,"-2"-2"-275,-4-16-6,-3 3 4,-2 4-76,-1 2-62,-1 3 14,-2 2-22,0 1-466,0 1 421,1-1-48,5-9 1,1 1 39,-4 9-27,3-1 0,3-4 68,9-15-4,-5 18-309,14-42 146,-1 0 22,4-12-434,-2-2 33,1-3 183,-3-4-664,1-5-2336,0-14 513,4 3 2817,3-9 0,-1 18 0,2 6 0</inkml:trace>
</inkml:ink>
</file>

<file path=ppt/ink/ink5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2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451 1 10292,'13'13'3302,"-2"-3"-2834,-11-10 1654,0 0-1893,-39 60-10,17-30-68,-33 51-31,26-44-22,-1 2-53,0 1-3,-2 1-39,0 0-7,-1 3 0,0 0-44,-2 3-22,2-1 0,4-3 70,14-17-78,-2 12 33,12-24-1005,0 3 347,5-14-1473,0-1 199,2-8-1246,2 0 3223,2-6 0,-3 6 0,0 1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20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385 69 12400,'33'-29'479,"-7"7"-272,-23 20 1001,-2 2-312,0 0-667,0 0-156,1 0-3,-1-2-64,1 0-6,0 0-34,-1-2-39,1 2 73,-1-1 1431,1 2-1280,-7 2-100,1 1-51,-6 1-90,1 0 12,-3 2 72,-4 2 6,-1 1 98,-13 6 20,6-2 195,-17 12-215,15-7 23,-28 33-76,24-20 5,-26 35 20,31-30-112,-17 37-3,25-35-16,-9 31 19,19-39 30,-1 14-32,5-21-96,2 17 89,5-21-19,6 12 34,1-19 53,26 5 13,-12-10-472,37 1-261,-23-9-2004,27-8-786,-28 0 3493,11-15 0,-32 16 0,-3-5 0</inkml:trace>
</inkml:ink>
</file>

<file path=ppt/ink/ink5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2.5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85 15288,'97'-12'283,"-7"1"-278,-43 6 6,4 0-11,3 0 0,-1-1-2,-4 2-1,-4-1-560,-6 1-350,-7 0-5785,7-5 6698,-18 4 0,2-3 0,-20 6 0</inkml:trace>
</inkml:ink>
</file>

<file path=ppt/ink/ink5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2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10586,'1'6'-400,"-1"-2"-850,0-4 0,0 0 1</inkml:trace>
</inkml:ink>
</file>

<file path=ppt/ink/ink5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4.3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38 123 15669,'41'24'266,"-4"-4"-205,-18-22 1,1-2-17,0-2-9,-1-3-28,0-1 29,-2 0 5,-1-2-6,-3 1 194,2-11-177,-7 8 62,-2-14-115,-9 17-107,-6-6-7,-2 11-231,-21 1 300,12 6-16,-20 7 114,20 0 205,-10 12-110,12-5 328,-17 22-442,16-15-68,-11 19 26,20-22-144,1 13 113,8-15 118,21 19-35,-4-19-38,36 8-166,-17-18-881,34-2 568,-26-6-482,38-13 944,-43 2-146,23-17 157,-40 13 61,7-13-58,-16 11 98,7-11-11,-13 17 33,3-3-123,-8 13 733,0 1-447,-3 6-37,-2 0-117,-3 5-34,0-1 0,-3 0-37,1 2 15,-4 1-76,5-4-185,-3 3 185,8-7 165,-1-1 3,4-2 149,0-1-370,1-4-157,5-8 156,0-1-494,9-14 139,-3 9-154,10-12 493,-8 14 3,7-6-23,-10 14-204,1 2 213,-7 4 627,4 4-395,-3 0 101,14 10-154,-7-4-45,17 11-8,-12-9 106,17 4-72,-11-8 117,33 1-196,-25-6 56,28 0-11,-31-3 139,23-7-111,-27 2 120,15-10-123,-26 7 37,4-10-37,-11 9 89,2-9-80,-7 10 114,0-4-131,-3 9-6,-3-1-236,0 6-30,-8-1 157,3 1 20,-13 3 77,10 1 113,-11 9-25,11-1-269,-7 18 67,12-14-17,-1 16 84,7-18 37,11 8-23,1-11 137,22 6-139,-8-9 44,42 1-431,-30-6-205,34 1 264,-38-4 227,29-2 92,-33 0-39,24-6 39,-32 2 126,7-5-48,-15 5 171,2-4-134,-10 6 0,0 0-107,-5 3 1076,0 1-1084,-3 3 0,1 0 115,-5 3-20,1 0-87,-1-1-2,0 1-3,-1 0 33,3-2 42,1 0-69,3-3 50,-1 0-110,9-5-52,0 0 33,8-6 25,2 1-157,3-1 9,17-7 193,-16 7-146,13-4-2,-23 11-98,3 1 131,-7 2 20,7 4 95,-6 0 36,6 10-2,-7-4 36,5 9-37,-6-8 135,9 10-168,-7-12-2931,12 7 642,-11-12-3383,7 0 5672,-8-7 0,-1 2 0,-4-2 0</inkml:trace>
</inkml:ink>
</file>

<file path=ppt/ink/ink5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4.7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1 16413,'-18'44'552,"-2"-3"-482,-3-15-59,-2 2-11,0 2-5,0 0-32,2 0 34,1 0-2,2-2-32,1 0-24,3-2 72,-6 13-11,11-17-76,-3 10-150,12-25-925,1 0 482,1-6-4254,2-10 2016,-1 3 2907,1-8 0,-1 9 0,0 1 0</inkml:trace>
</inkml:ink>
</file>

<file path=ppt/ink/ink5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5.2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14913,'90'6'106,"-13"-2"-53,-50-6-16,1-1-37,1-1 2,3 0-4,2 1 2,1-1 0,1 1 5,-1-2 32,-3 2-35,-2-1-66,14-2-62,-13 2 188,1 0 391,-18 2-274,-13 2 370,-1 0-549,0 3 336,-1 0 34,-2 4-62,-1 1-98,-4 2-17,0 1-3,-1 0 54,-5 4-236,3-3 51,-6 10-59,7-8-148,-4 13 95,9-14-1,-2 16 1,7-16 50,9 13-2,-1-12-74,15 10 71,-8-9-686,11 10-26,-11-11-3313,19 14 1950,-16-15 2083,24 5 0,-29-13 0,7-2 0</inkml:trace>
</inkml:ink>
</file>

<file path=ppt/ink/ink5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5.7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1 17609,'-25'19'64,"1"-2"-2,11-12 0,-1 2-12,1 0-50,-1-1-3,2 1-47,2-2-20,4-1-34,1-1-431,3-1 463,1 0 223,7 4-106,1-2 8,8 3-50,0-3-3,4-1-406,2-1-107,1-2 1,0 1-877,18-6 1092,-14 1 34,18-8 263,-24 4 232,8-13-106,-17 11 261,2-7 86,-11 12 361,-1 1-481,-1 3 11,0 1-260,-2 0 383,-9 7-487,3-3-241,-9 10 154,12-8-106,0 5 193,5-7-89,9 2-883,1-4-4108,20 1 570,-9-3 4510,11-4 0,-21 4 0,-1-4 0</inkml:trace>
</inkml:ink>
</file>

<file path=ppt/ink/ink5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6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1 16752,'-39'34'330,"1"0"1,-29 26-191,43-28 8,0 0 34,0 2-61,1 0-34,-1-1-34,4 0 42,0-2-8,3-2-51,-3 7-36,7-10-5,-1 4-4,8-14-33,2-2 6,1-3 2,2-1-36,1-3-137,6 3-325,1-6-1526,16 2 286,-5-5 1772,17-7 0,-22 5 0,3-5 0</inkml:trace>
</inkml:ink>
</file>

<file path=ppt/ink/ink5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6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3 19432,'-22'3'-697,"3"-2"-230,10-5-479,1 3-1520,-2-1-2176,0 2 14932,-8 0-8062,62 6 1,-42-4 0,49 4 0</inkml:trace>
</inkml:ink>
</file>

<file path=ppt/ink/ink5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04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429 78 14719,'8'-20'474,"-2"4"-315,-8 15-69,-2-1-29,0 0 29,-1 0-28,0 0 89,0 0 62,0 1-73,0-1 204,-8-3-246,6 1 25,-10-2 34,8 3 101,-12-2-256,7 3-7,-15 0-40,11 5-64,-27 12 109,19-3 42,-26 19 11,28-13-42,-15 16-11,19-14-89,-13 20 19,20-20-79,-7 13 88,16-20-88,0 10 149,7-13 123,8 6-33,1-11 30,18 1-22,-8-5 45,20-6-106,-16-2 111,27-16-142,-28 8 114,20-16-75,-27 15 56,7-13-99,-15 13 85,5-14-36,-11 17 139,1-4-154,-5 14-108,0 0-1429,0 3 1501,0 5 330,0 0-103,-1 6-149,-1-1-72,-1 3 81,-3 6-87,2-3-11,-1 9-54,2-11 51,1 8 9,2-12-760,6 4-254,4-9 1019,48-8 0,-37 2 0,29-5 0</inkml:trace>
</inkml:ink>
</file>

<file path=ppt/ink/ink5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05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320 331 15557,'-30'-11'0,"1"1"61,11 10-16,-3 3 25,0 2-64,-1 3 2,1 1 70,0 2-33,1 1 115,-21 19-160,20-13-109,-16 19-6,30-23-20,-1 6 130,6-10-57,2 5 62,3-7 185,11 2-87,-1-7 98,18 2-134,-10-8 78,33-12-129,-24 3 39,28-17-13,-32 12 7,14-17-44,-17 13-697,21-35 591,-22 24 103,18-35 3,-22 33 36,12-21-44,-13 26-84,16-18 86,-19 27 6,11-11 0,-18 22 6,2-2 55,-6 8 152,-1 0-392,-2 2 179,-2 8 274,-2 1-53,-4 9-89,-3 1 36,-2 5 17,-2 4 159,-8 17-176,4-9 34,-12 24-149,14-26 9,-14 28-71,17-34-103,-6 19 76,15-29-12,0 6-13,4-12-205,7 5-563,3-10-5984,34-3 6813,-17-7 0,11-1 0,-26 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20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439 60 14509,'15'-25'1053,"-4"4"-938,-19 19-25,0 0-82,0 0-2,0-1-6,-1 1-3,1 1-59,-1-1 62,0 2 28,0 0 51,-2 0-40,-18 1 190,-17 9-131,1-1 17,-16 15-112,31-9-6,-27 26-95,30-18-17,-17 21 1,29-24-250,-1 14 285,11-18 32,2 7 47,6-16 16,5 0 119,1-4 201,12-2-238,-5-3 95,35-17-193,-19 5 39,36-22-5,-35 16 170,27-17-151,-36 19 121,11-11-68,-27 19 96,-1-1-194,-5 7-38,-1 2-1737,-1 1 1767,0 7 131,0-2 4,0 5-65,0-1-28,1 0-42,1 2 0,0-1 123,6 12-87,-2-8 46,9 12-82,-4-14-2487,13 5-1198,-4-11 3685,6 1 0,-13-6 0,-4 0 0</inkml:trace>
</inkml:ink>
</file>

<file path=ppt/ink/ink5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06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169 35 14792,'-38'33'448,"5"-5"-442,16-16 2,3-1-2,1 1-1,2-2 1,1 0-3,2-2-3,1-1-34,2-1 23,0-1-95,2-1 195,1-2 37,0-1 283,2-1-507,2-5 48,0 0 47,2-6-8,1-4-87,1 1-54,7-11 96,-2 8-140,14-10 90,-7 11-73,21-8 117,-19 13-44,15 0 61,-21 9-84,13 1 126,-14 1-33,11 2 30,-13 0-92,5 4 93,-9-2-99,9 4 110,-9-3-1,7 4-5,-10-4 476,1 9-288,-3-7 114,-2 11-159,0-7 232,-4 7-223,0-8 86,-5 3-194,4-6-58,0-1 6,3-4 106,1-1-115,7-3 12,1-2 5,8-4-213,3-1-258,5-2 71,3-2 151,0 1-65,19-7 261,-20 8-81,11-3 78,-28 11-51,-1 2-55,-5 1 131,-2 0 1596,0 21-1618,0-3-3046,0 10 3099,0-11 34,5 3 153,7-9-36,2 6-53,19-12-571,-10-8-232,24-6 3694,-19-1-3064,15-10 75,-22 7 81,13-15-115,-19 13 43,12-13 44,-16 17 160,5-5-149,-11 11 309,0-1-113,-5 6 350,0 0-576,-2 3 232,-2 1 14,-3 4 84,-8 7-269,3-2-11,-6 9-84,9-9-87,0 5 26,6-8-23,1 4 78,2-7 40,13 4-600,-2-7-5600,36 0 1588,-23-5 4578,22-4 0,-35 3 0,1-3 0</inkml:trace>
</inkml:ink>
</file>

<file path=ppt/ink/ink5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07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377 0 16355,'-55'75'518,"5"-10"-448,25-35-26,0 0 10,0 0-52,0-2 4,2-2 2,1-2-8,2-1 0,3-2 0,1-1 3,-4 6-266,-1 11 257,7-10 6,1 10 0,12-24 34,-1 4-34,1-6 0,0 0 0,0-2-235,1-1-306,0-2-142,0-3-1398,0-1 261,1-2 1820,4 0 0,-4 0 0,4 0 0</inkml:trace>
</inkml:ink>
</file>

<file path=ppt/ink/ink5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07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14728,'97'22'87,"-13"-5"-17,-50-17-70,0 0-26,-1 0-486,-1-2-70,-1 0 249,-2-2 251,-2 0-8,10-1 84,-16 3-41,9-1 55,-23 2 118,-1 0 180,-4 1 1847,-1 0-2066,-5-2 126,0 1 25,-3-1-193,0 1-9,-2 1 59,-9 8-50,2-1-3,-17 23-87,16-13-61,-8 18 61,18-19-70,1 7 82,5-11 77,8 10-35,0-11-1,14 9-50,-7-11 0,17 17 48,-17-12 50,9 17-53,-17-16 145,-2 6-148,-3-12-745,-5 0 76,-2-6-4083,-24-5 1302,9-4 3450,-16-2 0,24 2 0,4 1 0</inkml:trace>
</inkml:ink>
</file>

<file path=ppt/ink/ink5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08.0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 12 18046,'-25'-7'-4180,"1"3"147,7 3 13863,0 1-7578,56 13 0,-34-10 0,46 10 0</inkml:trace>
</inkml:ink>
</file>

<file path=ppt/ink/ink5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10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283 20 15341,'-36'-12'-45,"2"4"87,9 12 20,1 1-26,1 1 6,2 0-33,3-1 44,2 0 8,3 1 1,1 0-54,1 2 1,2 1-82,-6 11-25,6-6 59,-3 14 128,9-14-5,2 15-120,4-15 22,4 11 11,1-15 3,5 4 39,-5-8 57,9 1-24,-7-5 183,17-1-218,-14-4 33,20-8-68,-14 0-2,18-12-5,-13 7-4,19-14 4,-17 12 58,21-15 42,-28 19 163,9-9-253,-23 16 71,0-2-68,-4 5-2,1-2 39,-2 3 70,1-2-82,-1 3 118,0-1 278,0 2-429,0 6 165,0 1-31,0 4-134,0 0-36,0-1-6,0 0-11,0-2 39,0 4 14,0-4-3,6 7 3,-1-7 3,9 7-308,-4-7-3812,17 2-114,-12-6 4231,10 0 0,-17-3 0,-2 0 0</inkml:trace>
</inkml:ink>
</file>

<file path=ppt/ink/ink5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11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327 297 12020,'65'-51'1086,"-12"7"-760,-46 31-91,0-2 42,0 0 3,-1-1 22,2-1-13,-2 0-49,0 1 382,4-12-532,-3 11 184,4-10-123,-6 19 6,-1-1-157,-3 7 165,0 0-120,-6 10 308,-2 1-9,-7 11-170,-3 4-51,-6 5-3,-2 6 37,-11 18-151,9-10-4,0 1 1,0 1 3,0 2 11,1-3 0,0-1-26,2-2-78,-14 23 79,18-29-54,-7 20 62,15-25 14,-9 25 56,11-30-8,-8 15-20,11-26 11,-3 2-11,6-11 177,0-1-161,3-4-116,1 0-368,-3 0-56,1 0-388,-3-1 206,-2-1-252,0-3-2187,-7-4 138,5 0 2965,26 19 0,-14-10 0,24 16 0</inkml:trace>
</inkml:ink>
</file>

<file path=ppt/ink/ink5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12.3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 15417,'56'13'170,"-4"-2"-164,-23-7 2,3-1 54,1-2-17,3 0-42,2-1-1,2 0 1,5-3 50,1 0-16,2-4-37,-1-1 3,-3 0 39,-3-2 22,5-4-30,-16 3 83,5-4 68,-23 10 299,-1-2-380,-9 6 406,-2 0-589,-5 5 79,1 2 79,-7 5-79,1 1-28,0 2-51,-2 1 26,2-1 47,-3 7-30,5-6-26,-4 16 18,8-17-38,-2 12 82,5-16-39,1 5 6,2-7 156,14 4-14,-2-9 39,25 1-142,-14-9 5,27-9 26,-21 0 41,20-13-28,-25 11-13,16-19-40,-25 18 76,13-14 30,-21 21 29,2-3-126,-10 11-1272,0 1 1316,-1 7 110,0 0-160,0 6 3,-1-2 25,0 0-20,-1 5-8,2-5-56,-1 7 23,1-9 44,3 9 25,1-8-204,10 4-733,-2-10-1808,16 0 514,-7-8 2195,14-6 0,-22 4 0,3-2 0</inkml:trace>
</inkml:ink>
</file>

<file path=ppt/ink/ink5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12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0 15657,'-32'38'726,"2"-1"-418,10-10-9,-1 4-41,2 2-110,0 1-53,1 1-41,2-2-21,0 0-69,-9 21 25,11-20-118,-8 29 123,18-41-55,-1 13 55,7-24-39,0 0-50,3-6-454,1-3-182,4-1-302,3-1-367,4-4-1319,5-3 2719,14-11 0,-19 10 0,6-5 0</inkml:trace>
</inkml:ink>
</file>

<file path=ppt/ink/ink5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13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1 10135,'12'11'2571,"-3"-3"-1930,-9-8 2173,0 0-2318,-20 46-76,7-22-120,-16 38-144,12-34-74,0 0-43,-10 20-42,10-20-59,-7 19 20,17-30-16,1 8 13,5-15-297,3 5-106,3-11-969,11 1 65,-1-4-1799,7 0-1457,-6-1 4608,2-2 0,-10 1 0,-1-1 0</inkml:trace>
</inkml:ink>
</file>

<file path=ppt/ink/ink5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19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1 16486,'-31'1'-148,"3"0"145,12-1 3,-1 1 0,-1 1-8,1 2-1,0 2 6,2 0 3,0 1 65,2 0-127,0 3-44,3-3-59,-1 11 159,8-8-109,-1 15 56,8-3 59,0-1-5,9 2 13,-2-13 1,14 10-46,-12-11 37,10 8 0,-16-11 42,3 7-36,-7-7 92,1 6-53,-3-6 125,-1 3-55,0-6 148,0 2-128,0-5 968,0 1-1103,-5-1-17,-1 0 9,-7-1 8,0 0-3,-1-1-75,-10-3 72,9 3-72,-7-3-124,15 4-1554,-3-8 1082,7 3-1385,0-8 653,3 7-1562,3-3 675,0 5 2293,2-1 0,-3 4 0,0 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21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1 15173,'-37'35'249,"-1"0"0,-24 28-114,53-35-12,1 3-33,0 3-46,1 1-41,0 2 0,2-2 64,0-1-67,2-2 0,0-2-3,1-3-11,-1 16 9,2-6 41,-1-1-576,2-11-101,0-19-938,0 0 466,0-5-5139,0-16 6252,-3 6 0,2-8 0,-2 12 0</inkml:trace>
</inkml:ink>
</file>

<file path=ppt/ink/ink5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1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245 0 15100,'-15'41'157,"0"-6"-87,3-19 3,-1 2-3,-1 3-25,-1 2 16,1 2 29,-2 1-37,2 0-8,0-1-40,2-1-5,-7 17-5,8-16 8,-7 17 5,11-27 143,-6 8-148,7-14-39,-3 4 30,6-10-53,0 0-2,2-2-1034,1-1-1947,-1 2 2351,3-6 198,0 1 395,3-8-176,0 2-228,-1-3-609,0-12 1111,-1 9 619,-2-15 100,-1 18 547,0-5-821,-1 9 779,-3-1-897,3 5 125,-3-3-399,4 5 56,0-1-103,0 2 83,1 0-86,1 0 64,1 1-67,3-2-117,9 1 44,-3 0 135,29 0-62,-17 1 0,28 0 0,-25 0-93,28 2 93,-28 1 163,17 3-99,-27-1 26,5 2-85,-13-3-5,3 2-45,-8-4 87,1 1 12,-2-2 35,4 1-16,-2-1-34,2 2-39,-2-2-20,1 1 20,-4-2-5,1 1 145,-2-1 1209,0 0-1430,0 1 20,0 0-158,0 1 267,-3-1-45,2-1-3,-2 2 0,-1-1 327,1 2-94,-3 2-191,-4 6-68,2-2 32,-12 18-12,8-11-38,-13 18 41,13-17-34,-8 11 35,9-12-66,-5 10 24,9-15-43,-3 6 87,8-14 425,-1 1 155,2-4-630,0-7 38,0 0-58,0-7-36,1 0 64,2-1-31,2-1-112,9-7 143,-2 5-8,12-10 39,-11 12-104,12-7 109,-14 13-55,5-3-20,-11 10-43,0 1 1,-4 1-48,6 1 289,-1 0-20,14 0-92,-4 0 2,16 0-8,-11 0-95,24 0 92,-21 0 6,20 2-3,-24 0-3,17 3 0,-20-3 0,13 2 3,-19-3-117,2 2 55,-8-1 3,-1 1 54,-3 0-43,0-1 37,-1-1 11,0 1 3,0-1 406,0 3-311,0 0 61,-3 7-52,-1-3 7,-7 9-77,4-7-34,-8 11 33,7-10-84,-3 9-24,8-10 10,0 6-2,3-7 64,6 6 42,0-8 221,20 4-174,-7-7-19,28-2-25,-17-6 28,39-16-20,-34 5 107,26-18-127,-39 17 99,4-12-62,-15 14 196,-1-11-168,-8 16 59,0-4-87,-2 10-3,-1 1-383,1 1 148,-2 4 168,1 1 64,-2 3-64,-1 2-67,-2 7 67,2-3-53,0 14 53,4-13 22,13 17 42,-2-19 4,22 7-68,-9-12-1378,25-2 418,-15-3-2306,30-8 469,-27 0 2797,9-5 0,-29 5 0,-6 3 0</inkml:trace>
</inkml:ink>
</file>

<file path=ppt/ink/ink5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1.8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16262,'-55'42'165,"9"-5"-165,39-21-81,1 0 39,3 0-3,0 0-25,3-2 62,0 0-3,4-1 8,3-2-3335,32 3 3338,20-7 0,-16 2 0,1-9 0</inkml:trace>
</inkml:ink>
</file>

<file path=ppt/ink/ink5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2.1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1 14885,'-42'31'303,"1"-1"1,-30 25-144,51-33-20,1 2-23,1 2 15,1 1-51,1 1-19,0 1-62,2-1-42,-4 9-45,3 7 79,3-9-71,5 2 43,6-25-916,5 0 145,-1-8-39,3-1-347,-1-4-279,0-3-259,1-2-1391,-3-5 3122,0-1 0,-3 5 0,0 2 0</inkml:trace>
</inkml:ink>
</file>

<file path=ppt/ink/ink5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3.5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1 101 14854,'40'30'8,"-6"-7"-5,-24-20-3,-1-1-45,1 1 45,-1 0 6,0 1 92,2-1 0,2 1 33,24 0-94,-10-1 5,32 0-9,-27-3 9,24 0-33,-24-1 162,26-7-85,-32 1 85,14-7 84,-28 7 89,1-3-122,-6 4-152,-1-1 0,-1 0 19,0 1 51,-2 2 28,-1 0 244,0 2-961,-2 1-98,1 0 824,-1 5-29,0 1-58,-2 5-82,0-1 62,-1 3-34,-1 1-33,-2 0-3,-1 7-45,2-5-95,1 12 138,2-14-35,5 8 40,1-14 260,22 1-210,-4-6-81,30-9-218,-19-1 58,22-14 188,-24 5 37,22-19-37,-30 17 151,11-13-56,-25 22-28,-1-1-67,-6 8-546,-2 2 546,-4 5 230,1 1-62,-5 6-104,2-1-58,-2 3 25,1-2-31,0 1-3,1 1-8,3-3-98,0 4 109,3-6 201,17 1-97,-2-6-90,51 1-314,-26-5-184,44-6 439,-44 1 42,21-12 40,-32 7 94,8-11-61,-20 7 81,5-17-117,-14 16 151,2-8-96,-9 16-47,0 3-42,-1 4-140,0 1 140,-1 3 230,-12 10-227,3-1 140,-15 15-65,12-12 79,-12 12-121,14-14 6,-8 5-112,14-12-87,-1-1 157,5-4 790,0 0-790,4-6-146,0-2 76,4-6 9,-1-1-480,1-4 37,0-2 37,0-4-233,7-18 700,-6 18 221,6-12-221,-10 29-297,-1 1 297,-3 8 849,3 11-726,-1 0-70,5 17-47,-2-10 92,10 13 25,-4-17 25,13 6-33,-5-13 81,38 1-143,-21-8 59,47-8-103,-38-2 47,30-12 50,-38 5 208,13-12-236,-33 15 244,-2-6-193,-13 14 53,-1 0-286,-1 4-53,-3 0 62,-2 3 36,-4 1 59,-2 5 87,-9 8-84,5-2-70,-11 18-3,15-16-34,-1 19 96,9-22 2,12 12 1,-1-16-779,19 4-213,-6-9-8739,32-3 9736,-22-7 0,6 2 0,-26-2 0</inkml:trace>
</inkml:ink>
</file>

<file path=ppt/ink/ink5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5.3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73 15753,'1'48'512,"-1"-3"-414,-10-14-90,0 1 60,0 1-68,0-2 0,0-1 0,1-2 53,1-1 17,0-3 115,-10 16-62,8-16 25,-14 20-148,16-30 51,-7 8-51,10-15 145,-3 2-38,5-6 83,-1 1-112,3-4 62,1 0-548,-2 0 240,0-2 162,-3 0-128,0-5 64,2 2-342,0-9 286,2 4-50,7-13 142,0 8 68,13-17-26,-3 10-5,21-31-6,-15 23 0,21-30 3,-21 30 6,23-32 2,-21 29 79,18-28-87,-23 35 53,9-12-56,-15 21-240,2-1-15,-10 13-445,-1 1 703,-2 5 244,2 8-191,0 0 20,6 16-67,-2-7-4,6 15 4,-5-13 2,7 19 20,-8-20 132,2 16-62,-7-21 344,-5 7-89,-3-11 140,-13 6-336,1-7 28,-17 5-143,10-7 81,-24 2-70,24-6 9,-19 1-29,27-4-100,-14-6-300,17 3-946,-7-8 434,15 4-3302,2-6 1904,9 3 2277,2-2 0,-1 7 0,-2 1 0</inkml:trace>
</inkml:ink>
</file>

<file path=ppt/ink/ink5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6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71 15705,'-22'55'81,"3"-8"-78,9-33 25,3 0-28,1-2 0,2 0-53,3-1-54,0-1 102,1 0 2,0-2-33,0-1 30,0-1 26,1-1 716,3-3-730,1-5-6,8-11 56,-3 0-17,7-16-39,-7 10-28,6-19 25,-6 16-210,8-21 152,-10 26-133,5-7-91,-9 21-60,-2 1 211,-1 3 134,0 2 45,2 1-6,1 3-33,2 1 30,6 6-28,-4-5 29,14 10-40,-10-10-3,13 8 9,-10-8 73,12 5-68,-8-6 93,29 3-48,-18-6 26,33-1-74,-30-2 132,36-14-67,-36 4 101,21-19 39,-38 12 37,0-11-158,-13 12-58,-13-8-34,0 11 146,-31-6-93,17 12-52,-27-1-40,26 11-110,-19 15 150,24-2-60,-12 21 28,21-16-19,-3 15 45,9-17-96,2 20 104,8-21 34,11 11-34,2-20-2089,23 1 375,-11-7 1714,37-5 0,-43 0 0,16-1 0</inkml:trace>
</inkml:ink>
</file>

<file path=ppt/ink/ink5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8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16707,'-20'48'14,"2"-7"-19,8-25-57,2 0 26,2 0 36,1 0-37,2-2 37,1 0-25,0-2-11,2-2 36,-1-1-3,1-1 3,-1-4 45,1 1 33,-1-5 135,1 1-143,-2-1 42,1 0 34,-1 0-146,-1 0-37,0 0-89,-4 0 73,-1 0-9,-2-2-16,0 0-96,1-1-428,-2-3 266,6 2-170,-3-4 273,8 4-257,-1-3 247,1 3-1,6-1 183,1 3-21,23 0 88,-8 2 75,30 0-81,-19 0 25,46 1 9,-35-1 19,42 1 0,-45-3-2,26-4-15,-31 0 115,27-14-70,-36 9 216,14-11-154,-29 12 400,0-6-338,-9 7 248,0-3-276,-2 6 237,-1-1-344,0 5-202,-2-1 43,-2 3 150,-12-2 1,3 2 33,-14-1-8,11 1 36,-14 3-123,12 2-22,-16 12 11,18-5-183,-9 13 108,18-11-18,2 16 104,11-14 106,16 12-61,2-16-115,30 2-389,-14-9-482,50-3 681,-43-6 61,35-7 199,-51 1 232,17-15-178,-28 12 108,9-12 42,-22 14 284,1-6-186,-7 10 101,0 1-243,-1 4 361,-1 2-519,-2 0-63,0 2 61,-5 1-45,0 4-61,-2 2-62,-3 5 98,4-3-70,1 7 95,6-8 36,0 5 7,3-9 7,1 1 93,1-6 42,2 0 9,1-1-79,9-7-65,-3 1-262,18-18 257,-16 9 14,15-22 64,-20 21-39,4-13 42,-9 19 6,-2-3-81,-1 7-1,-1 0-5,1 4-249,1-2 48,-1 3-71,4-1 149,0 2-42,13-2 165,-7 2 92,12-1-19,-12 1-68,11-1-2,-7-1-17,23-3-64,-19 2-90,14-1 129,-22 2 103,3 1-56,-7 1 116,5 0-46,-4 0 275,1 0-230,-4 0 17,-2 0 42,-2 0-101,-5 3 48,2-1-129,-3 3-70,4-3 0,-1 0 465,2-1-404,-1 0-86,0 0 95,-1 2 157,-3 2 28,-2 1-188,-6 7-84,3-3 34,-6 9-34,8-7 37,-2 7 41,5-6-100,0 6 39,3-6 31,1 8 45,3-10 38,9 7 35,2-10-12,17 4-59,-7-6-16,34 1-140,-27-5-3404,25-3 3552,-34-3 246,14-13-243,-21 4 92,8-14-25,-15 12-8,0-11-20,-5 11 3395,0-9-3384,-2 11 11,0-3-97,0 11-124,-2 1 87,1 3-1336,-1 1 1608,10 3-104,-1-1 6,10 2-43,-1 0-61,1-2 45,2 0-37,-1-1 29,10-1-37,-6 0-53,17-2 53,-18 0 36,7-1-75,-19 2-14,-1-1 103,-8 2-288,1 0 238,-3 4 518,-1 1-190,-3 5-172,1 0 1,-2 2-8,0 0 77,-3 7-226,2-4-39,-2 6-3,6-9-89,-1 6 89,4-10 39,1 5 6,3-9 170,15-1-173,-3-1-255,24-5 132,-17-1-120,17-5 94,-17 2-206,19-6 290,-22 6 74,13-4 105,-21 6 259,0-1-253,-8 4-5,-1 1-619,-2 1 504,-2 3 274,-1-1-150,-1 4-116,0-1 70,1 0 9,-1-1-56,1 0-39,1-2-4,0 1 91,1-1 635,1-1-1061,1-6-3,2 0-6,2-6-86,2 0-71,4-2 46,2 0 209,2 0 98,16-2 116,-10 6-12,23-2 19,-25 9-61,17 0 95,-20 1-165,10 2 168,-14 1 356,3 4-222,-10 1-120,4 11-5,-6-9 33,4 10 56,-5-11-20,1 6 3,-3-7-2,0 6-79,0-4-527,0 5-940,0-7 1467,13 2 0,-10-7 0,9-1 0</inkml:trace>
</inkml:ink>
</file>

<file path=ppt/ink/ink5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9.3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270 1 17015,'-21'32'54,"3"-4"-49,11-17 43,0 1-48,2-1-3,0 0-81,1 0 81,1-2-39,2 0-19,0-1 61,1-1 72,7 0-18,0-2 27,13-1-269,-5-3-453,20-7 411,-15 1-579,23-13 580,-26 8-149,14-10 165,-20 9 95,2-2 118,-6 5 81,-2 2 26,-2 2-102,-1 1 68,-2 2 437,1 1-48,-1 3 53,0 3-39,-3 12-266,-2-2 417,-6 15-375,1-11 112,-8 16-190,6-14-76,-12 31-59,10-23-33,-10 27 2,13-32 34,-5 12 45,7-20-34,-5 4 6,7-14 168,-14 5-225,6-9-312,-21 2 24,13-4-593,-27-4 243,26-1-1744,-16-8 140,26 3 2240,-5-12 0,13 13 0,-2-5 0</inkml:trace>
</inkml:ink>
</file>

<file path=ppt/ink/ink5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29.6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44 18317,'-43'-24'-408,"7"6"-323,31 17-286,-3 1-495,0 3-1563,-2 3-2146,0 2 5221,-2 2 0,6-5 0,-1-1 0</inkml:trace>
</inkml:ink>
</file>

<file path=ppt/ink/ink5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8.6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0 14434,'-44'17'467,"7"-4"-335,28-11-14,-1-1-4,2 1-7,-1 1 10,1 0-10,-1 2 33,-1 1 367,-17 10-306,9-4 309,-28 20-367,26-17 16,-14 13-89,21-15 59,-7 10-84,9-9-40,-6 10 23,8-11-33,-7 17-51,9-14-23,-2 15 35,7-16-1,0 10 36,5-12 21,17 12-1,-2-15 45,27 5-59,-12-12-2117,55-7 939,-37-1-1218,2-2 1,-2-1 1550,-7-3 0,-1 1 0,-29 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21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15996,'24'-8'-204,"2"3"277,-3 10 25,4 0 50,6 1-84,3-1-2,2 0 25,1-2-26,0-2-24,0 1 16,0-2-53,0 0 104,25 0 38,-9 0-46,1-2 206,-17-2-112,-29 1 317,1-5-367,-8 5 112,-1-2-165,-2 3-20,-3-1-67,1 3-3,-4-2-64,2 2-56,0 0-51,-1 0-94,0 1 32,-2 3 200,-4 2 36,-1 7-3,-3 2 3,-1 3-59,-11 21 23,10-13-51,-9 24 26,18-28-239,2 19 261,10-22-180,16 10-649,4-19-2097,40-1-292,-15-7 3257,45-13 0,-59 8 0,11-8 0</inkml:trace>
</inkml:ink>
</file>

<file path=ppt/ink/ink5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9.4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315 38 15506,'-12'-17'258,"1"3"-127,7 12-41,0 1-90,-1 0 8,0 0 54,-1 1-3,-1-1-59,-1 1-132,-12 0 71,5 1-74,-25 8 82,20-1-42,-20 12 58,21-7-89,-13 12 56,16-9-89,-10 19 94,16-16 21,-2 15 35,10-20-41,2 7 44,3-10 12,5 3 83,1-9 295,18 1-314,-7-8-11,27-8-56,-16-2 86,35-23-44,-32 14 61,22-20-69,-36 21-26,4-10 87,-14 16 235,-2-5-333,-6 13-123,-1 1-434,-1 5 694,-3 6-59,0-2-78,-2 7 45,1-3 36,1 2-75,1-1 0,1 7-6,0-5-48,5 13 48,1-12 104,21 13-104,-6-16-1123,27 3-87,-17-10-5933,25-8 7143,-24 0 0,-1-3 0,-20 5 0</inkml:trace>
</inkml:ink>
</file>

<file path=ppt/ink/ink5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49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0 15106,'-53'75'977,"7"-10"-756,28-38-89,-1 0-1,-1 2-33,0 0-39,0 0-56,0 1 0,0-1-3,2-1-185,-7 22 177,11-20-113,-3 28 40,15-38-636,1 7-112,1-20-237,0-2-307,0-3-2908,0-1 4281,0-5 0,0 3 0,0-2 0</inkml:trace>
</inkml:ink>
</file>

<file path=ppt/ink/ink5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50.2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25 9824,'-7'-13'1140,"1"2"-395,6 11 1101,0 0-1810,55 31-27,-28-19 52,46 24-24,-39-29-32,4 0 32,1-3-35,3 0 26,-2-3-28,2 0 0,28-1-513,3-6 435,-1 1 86,-5-7 82,-42 6 443,3-1 85,-19 5 782,-4-1-1125,-6 2 7,-2-3-122,-3 0-45,-2-1-54,-2 1 9,0 0 17,-1 1-50,-10 1-37,7 1 0,-15 6 0,14 0-98,-9 12 98,10-1 53,-12 27-53,14-16-53,-6 26-17,14-29-23,4 14 93,8-18 65,35 16-418,-8-21-5106,51 4 3586,-32-18 1419,6-8 0,-2-3 1,-16 4-1,27-12 0</inkml:trace>
</inkml:ink>
</file>

<file path=ppt/ink/ink5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50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1 15663,'-27'29'832,"4"-5"-709,9-20-17,0 1-27,-2 2-35,-1 1-41,0 0-3,-1 1-61,2 0-127,-8 7 188,10-6-78,-9 10-26,16-12-134,-1 4 104,6-7-726,4 1 404,3-4-810,15 0 840,-5-4-53,8-1 25,-10-3 9,-1 1 92,1 1 149,2-1 201,-3 3-50,5 0 17,-8 2 30,4 1-5,-6 2 11,6 5 70,-8 1 1447,1 20-1183,-5-10 162,-4 24-297,0-18 403,-14 33-395,6-26 123,-16 30-176,11-34 361,-15 15-237,11-21 438,-27 12-559,20-21 160,-22 3-169,28-13-36,-10-1-112,16-2-78,-5-5-1,11 1-1671,-6-14 639,11 7-1992,2-16 863,11 10 2240,3-6 0,-3 12 0,-3 4 0</inkml:trace>
</inkml:ink>
</file>

<file path=ppt/ink/ink5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0:52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227 123 17144,'22'-43'941,"-6"8"-809,-20 33-132,-5 1-17,-3 1 17,-4 0 8,-3 0-2,-4 4-6,-1 3-42,-1 4-45,1 4 53,0 2-19,3 3 3,2 2-3,2 1-17,4 0-34,4-1 0,3 14 68,7-14 33,4 9 48,18-14 25,0-8-11,12 1-51,13-8-8,-9-5-557,30-9 316,-29-1-47,22-15 243,-32 10 39,9-24-55,-27 20-292,-2-22 283,-15 23 196,-15-18-81,7 23-37,-13-7-67,16 19-89,-9 1 148,9 3-62,-7 3-24,7 0-138,0 6 75,6-5-30,2 4 224,3-6 187,8 4-128,2-2 67,33 2-129,-15-3-28,37 0-14,-30-3-6,37 0 6,-37 0-17,27 0 17,-36 0 39,15 0-39,-18 0-282,15 0 220,-24 0-81,3 0 143,-15 0 62,0 3-62,0 1 151,2 7 53,-3-3 379,0 9-452,-5-6 124,-6 8-123,-2-8-68,-12 10-120,11-12-31,-8 7 82,13-11 156,-1 1 51,6-4 198,0-1-313,2-1-227,0-6 89,0 0-72,0-6-17,1 0-131,13-16 189,-2 9-74,24-17 86,-12 19-54,22-7 71,-16 14-160,27-1 211,-28 8 2,27 2 36,-26 3 34,50 0-64,-33 0 100,46-2-70,-53-2 4,14-2 49,-34 1 219,-1 1-308,-15 1-22,-2 1 428,-2 0-319,-3 0-82,0 1-5,-4 2 132,1 1-104,-4 4-23,-1 1 82,-8 7-42,6-3 92,-11 17-137,14-14-33,-6 14-12,11-17-50,1 6 61,4-11 59,4 5 37,3-8 67,28 2-432,-9-5-584,41-9 439,-25-1-972,50-24 1356,-45 12-454,35-22 473,-50 19 216,12-15 69,-25 17 1502,2-9-1286,-16 19 54,-2-1-415,-3 10-190,-1 2 95,-1 1 218,-9 8-114,3 1-6,-13 18-3,9-6 112,-11 24 1,11-14 251,-14 47-454,12-34 146,-1 5 1,-1-1-93,1-7 69,-19 30 1,13-44 137,-23 10-78,14-21 61,-29 3-190,21-14-9,-47-1-50,39-8-425,-42-7-149,51-1-1748,-12-12-1307,32 7 3629,3-15 0,13 19 0,1-6 0</inkml:trace>
</inkml:ink>
</file>

<file path=ppt/ink/ink5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39.2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0 137 15867,'45'20'124,"-6"-4"-80,-20-16-35,-1 0 27,1 0-2,0 0 2,-1-2 115,10-5-81,-12 1 124,8-7-133,-17 6 46,3-10-74,-6 7-13,0-10-15,-3 11 43,-1-8-12,0 8 9,0-7-42,0 9 210,0-5-177,-1 8 51,-2-3-135,0 6 48,-4-2-64,4 1 47,-4 0-64,2 2-34,-9-1 54,4 1-65,-21 6 120,12-1-56,-18 9 9,19-4-17,-13 12 70,18-9 28,-11 11-36,16-13-1,-3 9-24,7-9-18,1 12 46,1-11-32,2 11 37,3-12 6,6 11 2,-1-12 1,9 8 64,-6-11 19,11 2-84,-7-5 46,16-1-46,-12-2 62,27 0-70,-20-2 0,24-3-6,-25 0-327,19-7 104,-19 3-169,33-18 317,-29 9-34,27-19 115,-32 16 109,15-18-64,-22 21 8,8-13 9,-18 20 221,2-3-87,-6 7 165,-1 0-274,-2 4 240,0 1-363,-2 1-54,1 1-58,-3 1 58,-1 3 87,-2 4 1,-4 3-7,-1 2-106,-7 9 76,5-6 48,-10 17-9,14-18-12,-7 9-24,12-16-124,-2 1 65,5-6 165,0-1 283,2-2-261,4-6-92,1-1-70,6-7 9,1-2 16,11-12-25,-4 5-53,16-12 78,-15 16-3,10-5 4,-16 14-248,3-1 158,-12 8-230,-1 1 364,-3 1 204,4 6-167,-1-1 86,4 11-115,-4-6 65,1 10-73,-3-9 9,0 8-4,0-9-10,1 5-4,-2-9-89,1 3 53,-1-7-5,2 1 50,-2-3 0,4 0 252,1-1 56,12-6-305,-1-1-101,33-15-185,-21 9 123,24-11 107,-31 16-118,3-1 65,-16 7-115,-2 1 221,-6 3 515,-1 11-311,0-2 219,-4 21-414,2-15-12,-4 14 3,4-18-123,0 5 89,1-9-16,1 1 41,0-6-55,3 2 30,0-4-1559,10 0 187,-1-3 1406,25-10 0,-23 7 0,12-6 0</inkml:trace>
</inkml:ink>
</file>

<file path=ppt/ink/ink5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40.1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16094,'-17'41'308,"1"-6"-246,2-21-17,1 1-40,-2 1-5,1 1-5,0 1 2,2-1-42,0 0 3,4-2 36,0 0-47,2-2 8,1-1-25,0 8 0,3-9 23,0 11 80,2-15 29,0 5-51,0-9 84,0 1 3,0-4 527,0 1-886,0-4 102,0-1 117,0-4-73,0 1 0,1-2 54,2-1-1,2 0-28,7-7 12,-1 4-28,10-8 61,-6 10-70,19-9 51,-16 12-272,17-3 201,-23 9 132,6 0 6,-13 4 31,6 4-34,-5 0-39,5 5 2,-4-4 43,4 5-1,-4-5 9,8 9-8,-8-8 42,9 9-48,-11-10-62,4 4 62,-6-7 224,0 3-64,-3-3 265,0 3-204,-3-2 177,-12 5-283,3-4 86,-16 4-86,12-7 235,-12 0-157,11-2 146,-13-1-305,15-1 27,-9-4-66,14 1-135,-3-5 89,7 5-912,-4-7 470,5 5-391,-1-3 186,4 6-2603,1 0 571,2 3 2730,7 0 0,-5 0 0,5 0 0</inkml:trace>
</inkml:ink>
</file>

<file path=ppt/ink/ink5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40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38 167 14353,'43'-18'33,"-6"2"-30,-20 9 42,0-1 0,-2-1-9,0 1 17,-3-2 28,-2 1 17,-3 0 12,-2 0 122,-2-2-72,-2-2-124,-3 3 132,-9-4-168,2 10 235,-9-3-95,8 6 73,-4-2-168,6 3 14,-15 0-23,10 3 17,-18 5-47,16-2-9,-9 8-50,12-6-9,-3 6 59,9-6-229,0 12 187,4-8-33,2 14 72,5-12 85,20 16-71,-4-16-736,32 10-165,-19-16-3397,33-1 381,-25-5 3909,12-2 0,-33 0 0,-8-1 0</inkml:trace>
</inkml:ink>
</file>

<file path=ppt/ink/ink5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41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319 394 16259,'-76'-41'160,"16"8"-171,57 33 11,0 0 115,-1 0-79,-4 5 17,-3 1-16,-3 6-35,-3 2 1,-1 2 36,-7 8-106,-8 14-20,11-10-125,0 10 142,19-25 61,8 5 51,3-9 109,18 1-106,-2-7-423,43-14 202,-28-1 34,8-11 1,0-4 88,-7-4 53,21-21 39,-33 22 14,-4-2-2,-4 2 19,-3-1-70,-4 1-62,0-16-162,-6 10-45,4-31 261,-6 37-135,4-14 45,-5 33-224,1 3 98,-3 6-28,1 2 585,-1 3 978,1 16-1029,-2-1 413,-12 42-536,0-26 124,-23 39-230,12-35-50,-19 26-11,19-27-115,-11 20 69,19-30-142,-1 15 163,11-27-12,11 7-403,4-18-3321,47-6 448,-17-6 3321,26-6 0,-44 6 0,-8 2 0</inkml:trace>
</inkml:ink>
</file>

<file path=ppt/ink/ink5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43.0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234 279 16304,'-31'16'11,"2"-1"-2,11-6-1,0 2-5,-1 1-3,1 1-8,1 0-37,0 1 36,3-1-24,1 0-4,2-1-122,-2 8 72,6-8-73,0 8 124,5-12 117,10 2 54,0-6 77,36-3-276,-15-8-737,39-13 446,-32 2 131,12-9 98,-18 6 39,-1-2 78,-3-1 9,-2 0 12,-2-2-12,-5-2-110,4-14-49,-7 9 148,5-25 11,-9 24 53,5-14 81,-7 25 740,1-1-695,-5 16 591,0 2-602,-3 5-518,0 1 350,-2 6 291,-1 1 26,-2 8-124,-4 2 64,-2 6 119,-12 18-290,4-8-102,-15 27-38,14-25-102,-9 41 156,19-43-70,-2 26 67,12-42-34,7 6 37,0-14 62,13 3 0,-5-9-180,35-3-173,-19-4-476,58-16 475,-46 6-178,37-18 366,-47 16 149,10-10 53,-26 12 62,3-6-37,-13 8 303,-1-3-250,-4 9 177,-1 0-283,-2 6-378,0 0 308,-1 4 70,0 0 70,-1 4-140,-1 0-48,0-1 6,0 4-47,2-5 44,0 6 45,1-8 61,7 4 63,2-5-99,22 0-227,-4-3-221,43-7 412,-31 2 3,32-8 8,-44 6 70,8-3-109,-23 7-23,1-1 115,-11 3 157,-1 0-210,-4 4 205,-1 1-29,-4 4-142,1 1-34,-2 2-34,1 3 34,1-4-14,0 4-48,4-10-19,1 3 81,2-6 1417,0 0-1364,-2-1 87,1 1-36,-1-1-440,1 0 336,4-4-45,0 0-103,5-5 80,0 0 15,1-1-25,7-5 33,-2 3-120,19-12 162,-13 12-3,21-10-2,-21 12-70,18-6 16,-23 10-117,10-2 84,-20 7-110,-1 0 57,-3 1 226,2 0-39,-1 2-39,4 3 0,-1 1 107,1 7-12,-3-3 496,-1 19-521,0-12 67,-2 17-129,0-17-16,0 6-34,0-11-106,0 3 148,0-10 131,8 1-131,1-6-1587,23 0 430,-7-4-7375,49-13 8532,-35 4 0,13-4 0,-39 12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22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304 0 17147,'-40'25'78,"5"-2"-83,16-6-48,0 1-37,2 0 20,0 0 34,3-2-43,2 1 1,4-2-9,2 0-73,3-3-1035,10 6 411,2-9-367,19 3 781,-6-10-145,10-6-947,3-6 1445,-9-2 17,5-4 199,-13 3 0,-3 0 100,4-13-262,-9 11 652,4-10-325,-11 18-149,0 2-422,-3 5 577,0 10-36,0 0 393,0 35-377,0-16 356,0 51-572,-1-40 104,-2 38-86,-2-40-18,-3 25-92,2-29 286,-5 17-74,4-27 505,-11 12-560,6-22 168,-25 7-280,15-15 16,-27 2-58,22-6-51,-19-5-400,20-2-366,-13-8 254,19 1-1115,-6-11 6,16 6 1627,0-29 0,8 30 0,1-16 0</inkml:trace>
</inkml:ink>
</file>

<file path=ppt/ink/ink5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43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453 0 17746,'-36'14'297,"3"0"-289,12 1 54,1 2-56,2 3-6,2 0-9,2-1-36,3-1-16,2-1-18,4-1 29,2-1-12,4 10 37,3-9 70,16 15 8,-4-19-123,23 3-330,-15-12-303,16-6 437,-16-4 11,11-10 247,-18 4-37,3-5-36,-12 7 28,-2 1 11,-3 2 42,-1 2 0,-2 2-28,0 2-390,0 1 704,-3 9-126,-1 2-46,-4 9 273,-5 12-68,3-5 541,-15 35-695,10-28 120,-15 29-136,13-37 178,-19 16-203,17-25 46,-21 5-125,19-17-90,-22-1-568,16-8-2458,-37-17 206,28 2 2865,-32-23 0,48 28 0,-6-5 0</inkml:trace>
</inkml:ink>
</file>

<file path=ppt/ink/ink5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1:43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1 8259,'-2'11'3276,"-7"10"1,22-44 0</inkml:trace>
</inkml:ink>
</file>

<file path=ppt/ink/ink5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08.1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12661,'0'0'0</inkml:trace>
</inkml:ink>
</file>

<file path=ppt/ink/ink5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13.1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282 166 13392,'13'-43'202,"-2"6"-202,-11 27 36,1 0 54,1 0 61,2 0-145,0 0 117,1 2 67,-1 1 491,2-3-343,-4 6 259,1-2-404,-3 6 305,-4 1-498,0 2 0,-6 4-8,-4 4-37,-3 5 40,-5 3-49,0 3-7,1 1 61,2 0 39,2-1 3,2 0 277,-14 21-207,11-15-45,-26 37-125,27-36 2,-13 24-6,21-29 51,-3 16 2,7-17-80,0 13 86,3-16 0,1 14 3,1-20-5,0 7-376,0-16-1184,0-1 669,0-4-6948,8-16 7844,-4 4 0,4-6 0,-5 11 0</inkml:trace>
</inkml:ink>
</file>

<file path=ppt/ink/ink5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14.0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1 232 13572,'44'24'190,"-2"-3"-182,-14-17 46,5 0-43,4-1 22,3-1 32,2-2-29,1 0-28,3-4 65,39-13-70,-32 3 8,5-6 0,-1-2 54,-11 0 16,34-25-47,-49 24 38,6-8-69,-19 12 168,-4 0-73,-4 4 0,-4 2 322,-4 4 140,0 2 510,-5 2-1034,-1 3-179,-11 3 115,-1 4 31,-22 15-3,10-1 81,-25 25 9,23-12 41,-22 28-69,23-22-51,-29 40-11,29-38-81,-23 37-9,36-49-94,-4 15 150,17-29-28,1 4 18,2-10-57,1 2 101,1-7 246,1 1-114,0-4 36,-1 0-107,-1 0 74,3-3-160,1 0-59,11-7 75,-2 1-61,14-8 62,-10 7-124,17-6 45,-18 10-151,12-1 157,-17 6-14,9 3 33,-10 1 9,10 11 56,-11-5 50,9 14-56,-9-10 59,17 16-14,-8-13 126,26 10-123,-17-18 17,32 0-311,-22-8-398,43-14 647,-41 2 81,29-23 6,-42 13 162,13-27-81,-26 23 185,2-17-168,-14 28 131,-8-4-246,-1 10-59,-11-3 76,5 8-233,-19-1 57,14 4 92,-16 6-3,18 0-73,-7 11 64,12-4-2,-3 17 42,9-12-25,1 18-18,6-16 7,20 20 58,-2-20-196,33 13-870,-17-21-3751,32-1 189,-31-7 4512,14-4 1,-35 0-1,-1-1 1</inkml:trace>
</inkml:ink>
</file>

<file path=ppt/ink/ink5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15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1 16223,'-21'3'36,"2"1"23,9-2 143,-2 2-51,0-1-28,-1 0-61,1 0-29,1 0 21,-1 2 32,0-1 7,0 2-32,0 0-61,-9 10-36,9-6-12,-8 19 43,15-14-48,0 15 53,5-13-17,4 12-25,0-14-3,9 12 45,-5-17 132,11 7-93,-7-14-6,16 2-58,-7-5-1655,35-2 795,-24-2-3178,29-7 880,-34 3 3183,4-1 0,-20 5 0,-4 1 0</inkml:trace>
</inkml:ink>
</file>

<file path=ppt/ink/ink5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16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178 107 15428,'-7'-16'551,"-1"3"-391,0 13-12,-2 0 4,-1 0-38,-1 3 1,-2 1-28,-1 3-17,0 1-36,-1 2-34,2-1-3,2 2 8,-4 10-178,7 12 173,-1-5-25,16 9 67,2-24-42,11 2 81,-1-9-3,5-3 1,4-1-43,3-3-30,4-4 27,1-4 26,16-13-11,-13 2 195,25-25-103,-38 21 45,9-22-118,-28 26 126,-4-12-134,-7 16-6,-9-6-86,-2 11-351,-25 0 227,18 7-257,-23 8-510,26 3 924,-20 33 0,28-26 0,-10 19 0</inkml:trace>
</inkml:ink>
</file>

<file path=ppt/ink/ink5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28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50 14131,'21'-20'-89,"-4"4"190,-13 11-65,-2 2-28,0 1 107,-1-1 997,-1 2-1174,-3 2-19,1 0 19,-2 2 62,2-1 54,-2 2-1,-3 1-53,0 1 0,-1 2-249,-5 9 212,5-6-8,-3 10-16,9-12-6,1 7 67,1-7-3,0 6 3,0-6-67,0 7 69,0-9 43,1 6-81,1-7 25,0 2-59,-1-5 5,1 1 116,-2-2 80,1 0-139,0-1 8,1 0 126,1 0-121,1 0 77,3 1-74,1 0 54,1-1-26,8 1-36,-4-1-39,8 2 11,-9-1 67,8 1-31,-9-3 82,8 2-84,-10-2 47,5 0-42,-5 0 149,8-3-99,-9 1-50,10-7-11,-9 3 14,10-9 20,-8 5 81,11-12-112,-11 11-3,6-8 42,-10 13 92,-1-2-100,-3 6-23,-2 1-227,-1 1 205,-2 3-76,1-1 87,-4 4 319,2 1-125,-3 3-122,-1 2-72,-1 3 0,-4 3 3,3-4 8,-4 6 34,8-10 20,-6 7-60,7-10 1,-2 3 81,4-8 573,1-1-660,2-5-159,1-2-51,3-5 103,0-1 37,3-1-36,0-2-26,10-7 88,-4 6-52,13-9 35,-11 13-135,15-8 134,-17 13-8,7-3 59,-15 8-325,-2 0 120,-4 2 216,2 0 143,0 0 0,3 0-107,1 0 12,9 1-40,-5 0 26,6 0-31,-6 0-93,5 1 9,-6-1-140,3 2 176,-9-1-36,-1 1 81,-2-1 313,0 2-108,0 0-107,0 10 95,0-5 56,0 13-187,0-10-62,0 12-53,0-12-17,0 7 67,0-12-6,2 1 9,1-4-893,12 1-495,-3-3-4849,18-3 6237,-13-3 0,0 1 0,-11 0 0</inkml:trace>
</inkml:ink>
</file>

<file path=ppt/ink/ink5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28.6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248 0 14641,'-15'42'510,"1"-3"-351,1-17 20,0 1-19,-1 2-54,0-1-19,-1 0 31,1 0-48,0-2-17,0 0-47,1-1-6,1-1 5,-8 18 32,1-1-82,1 1 6,3-5 33,11-21 3,-1 1-33,4-7-26,0-2-16,1-2-877,0-1 445,1-4-265,2-3 99,1-5 80,3-3 42,1-3-1594,5-13 854,-3 6-1245,4-18 2539,-7 19 0,-2 2 0,-3 14 0</inkml:trace>
</inkml:ink>
</file>

<file path=ppt/ink/ink5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29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13465,'6'0'143,"4"1"-53,5 3 10,5 2-55,4 0 17,3 0-26,2-3 9,16 0-9,-10-2 71,20 0-96,-26-2 123,10-2-44,-25 1 114,2-3-204,-13 2-137,2-1 89,-2 0 149,2 0 6,-2 2 97,-1 1 882,-2 1-1016,-3 2-36,0 0-31,-3 3 47,1 0 20,-1 1 3,-3 2-31,0 2-165,-7 8 70,7-6-71,-4 10 122,9-12-85,0 12 34,2-10-1,1 11 10,1-13 10,2 5 37,1-8 201,13 3-195,-4-6 105,18-1-105,-9-4-48,19-4-93,-15-1 87,23-12 115,-27 8 73,13-10-62,-21 10-28,4-8-58,-9 9 120,6-9-9,-9 11 213,2-6-319,-6 8 112,-1-2-42,-3 1-39,-8-6 3,2 6-85,-7-5 6,9 8-333,-7-1 227,6 4-1019,-5-1 123,7 1-3966,-6 0 5013,6 0 0,-1 0 0,5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23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 91 16217,'-18'4'-53,"-2"2"53,-4 4-5,-1 3-29,2 2-39,3 3-50,3 1-73,4 1 73,5-1 8,4 0-36,4 14 145,5-13 59,13 15 62,1-22 45,26 3-267,-10-11-839,46-10 660,-39-4 256,35-26 164,-54 13 82,5-27-118,-24 22-93,-13-23 29,-2 19 19,-22-18-45,9 24 200,-33-7-270,27 22 20,-26 1-67,32 14-213,-11 7 207,22-3-263,-1 5 252,13-9 134,10 4 29,0-2 134,39 8-17,-16-6-37,44 4-52,-32-10-93,36 0-457,-32-3-246,31-5 171,-36 1-93,38-10 653,-41 7-89,26-6 89,-40 9 2347,1 1-2347,-19 3-53,-7 6 296,-6 0 141,-11 15-303,2-4 76,-16 22-23,16-18-86,-10 14 30,17-20 208,-5 4-143,5-9 254,-11 5-318,8-9-18,-11 3 65,11-7 6,-3-1-325,6-2-73,-3-14 114,5 4-584,-2-30 218,8 18-703,12-29 932,0 25 99,22-17 97,-10 23-69,18-6-17,-18 18 240,24 1-24,-24 9 72,24 6-36,-26-1 5,16 4 12,-18-6 64,14 2-90,-17-4 1051,13 1-854,-19-2 167,4 1-249,-13-1 266,-1-1 1406,-1 0-1425,0 1-390,-1 0-36,1 1-140,-2 1-42,1 1 62,-3 1 120,0 4 176,-6 10-125,1-1 97,-6 18-114,5-13-40,-2 17-28,6-18-55,1 20 36,4-23-43,12 10 68,1-20-554,47-1-40,-18-12-514,55-15 564,-42-3-171,-10 0 1,-1-3 193,3-7 1028,16-32 302,-43 35 353,1-13-750,-20 32 120,-1 3-504,-1 6-221,-3 6 221,0 2 529,-11 32-336,5-11 881,-14 53-898,13-41 93,-6 36-216,10-41-5,-3 24-12,4-27 54,-7 38-40,5-34 115,-14 31-11,8-38 1162,-30 19-1136,16-28-35,-37 9-94,25-22-43,-38 0-109,26-7-686,-40-7 286,39 0-2551,-35-17 92,54 9 2960,-8-18 0,37 23 0,3-6 0</inkml:trace>
</inkml:ink>
</file>

<file path=ppt/ink/ink5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1.4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35 15198,'20'-19'1126,"-5"5"-729,-15 13 306,0 1-580,-4 1-123,-4 4-89,-6 3-23,-6 5 112,-5 6 3,-5 5 2,-2 4-5,-1 3-8,3 2-54,2 1 12,-13 32 13,6 2 1,2 1 2,12-3 34,17-38 0,0 13 0,3-19 68,-1 13-26,1-20 11,-1 6 0,1-16 165,0-1 99,0-4-387,4-5-9,-1 3 26,4-5-174,1-1 219,1 1 5,9-8 3,-4 5-47,14-10-7,-6 5 40,21-11-47,-14 9 16,21-8-8,-22 11-45,21-4 19,-27 11 63,21-1 10,-25 7-697,13 0 306,-18 1-673,2 0 390,-10 0-2188,-3 5 1031,-3 0 1837,-6 6 0,4-6 0,-4 0 0</inkml:trace>
</inkml:ink>
</file>

<file path=ppt/ink/ink5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1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 1 16178,'-22'57'135,"4"-8"-144,19-33 4,3 0-32,3 0 37,4-1 45,3-1-3,3-2 39,3-1-47,1-2 25,13-2-1174,13-3 331,-8-3-1860,10-7 553,-31-2 2091,8-8 0,-18 9 0,1-2 0</inkml:trace>
</inkml:ink>
</file>

<file path=ppt/ink/ink5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0 14241,'-33'34'716,"1"-1"-352,10-6 3,-2 4-92,1 1-127,-1 1-58,2-1-29,2-1 18,3-4-79,3-1-112,-2 12 112,7-15-177,0 14 146,7-23 31,2 6-2,3-7-7,11 9 102,-2-11 55,29 7-114,-17-13 64,30-1-90,-23-6 20,25-6-22,-22-1 2,23-11-5,-26 6 70,21-14-20,-30 15 45,8-9 14,-23 14 70,0-9-179,-6 9 8,-3-9 17,0 8 5,-6-6 12,2 7 106,-7-6-151,7 9-33,-7-3-20,6 6-34,-8 0 78,4 2-114,-9 0 42,7 4 75,-12 16-80,13-4-136,-7 28 152,15-23 34,-1 19 30,6-23-38,7 10 69,2-14-25,16 6-655,-6-12-6696,40 0 7351,-28-9 0,11 1 0,-33-2 0</inkml:trace>
</inkml:ink>
</file>

<file path=ppt/ink/ink5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4.0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73 224 12585,'-37'-3'776,"7"1"-641,27 3-54,1-1 510,1 0-549,5-1-42,-2 0-70,6-2 70,-3 1-65,4-3 29,2 0 36,3-2 0,2-2 45,1-1 42,31-19-43,-21 13 102,31-21-101,-36 22 114,14-9-24,-17 10 134,8-6-171,-16 12-51,1-2-153,-9 8-269,-1 1-630,-2 1 424,0 2-894,0 1-581,0 2-1693,0-2 13579,0 1-7373,0-11 1,0 6-1,0-8 1</inkml:trace>
</inkml:ink>
</file>

<file path=ppt/ink/ink5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5.0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58 13975,'7'-18'394,"-1"2"-296,-6 15 118,0-1 16,0 1 348,0-1-653,0 0-299,0 1 165,0 0 117,1-1 20,2 1 70,2-2-73,1 1 3,0 0 70,0 1 168,-3-1 31,-1 2 705,-2 0-904,-2 3 0,0 0 230,-4 4-54,1 1-122,-3 2-52,1 3 7,-1 0 47,-1 7-151,2 6 50,1-5-53,3 6 53,3-16-5,11 7-429,-1-11-1221,23 3 210,-10-9-3793,22-6 5283,-19 0 0,-1-1 0,-17 2 0</inkml:trace>
</inkml:ink>
</file>

<file path=ppt/ink/ink5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5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139 1 9236,'8'8'2954,"0"-1"-2139,-8-7 1804,0 0-2493,-2-2-126,-1 2 0,-2-2 33,-3 2 21,-1 0-54,-6 5-79,4 1-134,-12 16 169,13-8-18,-7 17-19,13-16 22,1 15 53,3-16-47,3 10 42,0-15-6,4 3-33,-5-8 58,1 0-8,-3-2 339,0-1 8,0 1-170,-2-2-124,-1 1-53,-4-1-37,-2 1-486,-1-1-20,-1 1-1281,-1-1-214,4-2 1190,33 2 0,-19-2 0,25 4 0</inkml:trace>
</inkml:ink>
</file>

<file path=ppt/ink/ink5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5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9390,'34'1'0,"-7"0"0</inkml:trace>
</inkml:ink>
</file>

<file path=ppt/ink/ink5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6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203 1 16483,'-29'44'238,"2"-3"-114,9-18-38,0 0 10,1 2 4,2 0-91,0 0 36,3-2-37,0 0 9,2-1-62,-1 5-19,2 6-1,3-7-27,2 8 92,4-22 5,3 9-5,-1-14-42,3 3-16,-1-6 100,4-1 47,-3-2 18,11-1-107,-4 0-17,13-3-45,-9 0-123,17-6 132,-16 3-95,14-5 103,-15 4 37,11-6 69,-11 3 90,16-11-148,-16 8-6,13-10 3,-18 12 42,5-5 12,-9 9 94,0-1-187,-5 5-236,-1 1-262,-1 2 537,-3 4 364,1 1-207,-4 5-149,1-1 90,-3 8-20,2-4 71,-4 9-149,6-9-157,-3 11 154,6-11-2,-1 6 2,4-9-17,15 6-2857,-3-6 880,24 2 1338,7-10 1,-17-1 0,5-2 0</inkml:trace>
</inkml:ink>
</file>

<file path=ppt/ink/ink5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6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8433,'0'0'0</inkml:trace>
</inkml:ink>
</file>

<file path=ppt/ink/ink5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8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264 0 16889,'-28'3'0,"-1"-1"-8,9 0-62,-2 1 17,2 3-9,0 0 20,3 0-11,0 2 17,2-1 30,0 2 6,2 1 53,1-1-8,2 1-42,3 1 84,2 0-1,1 2-86,-1 20-28,2-9 20,1 31 2,5-32-64,6 16 70,0-25 42,14 5 6,-6-11-143,23 2-479,-11-7-1971,47-7 954,-30-3 1591,11-6 0,-1-2 0,-22 4 0,25-11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32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303 1 18452,'-10'36'-319,"1"-6"282,8-25 4,1 0 27,-2 2 0,2 0 4,0 1 2,0 0 0,0 0 0,0 0 5,0-1 6,0 3-2,0-4 94,-2 6-49,0-7 144,-5 5-102,0-5 77,-13 5-131,4-4 53,-28 6-89,18-6-6,-22 2-319,26-6-496,-9 0-11,15-1-1470,-5-1 475,12 0 1821,2-4 0,5 3 0,2-2 0</inkml:trace>
</inkml:ink>
</file>

<file path=ppt/ink/ink5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9.1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326 8 14689,'-25'-2'75,"3"0"-5,10 0 28,-1 1 20,0 1-3,-2 0-34,0 0 25,0 0-25,0 0 230,-6 2-176,-10 8-135,5-2-115,-12 13 34,21-10-166,-6 12 194,13-9-135,-1 16 144,8-16-29,3 14 98,3-18-22,4 1 0,-1-7 41,3-2 99,2-1-36,3-1-102,5-3-2,15-8-84,-6-1-292,30-19 337,-31 16 168,15-12 44,-31 18 261,0-2-339,-9 8-98,-1 1-364,-1 2 400,0 4 104,-1 1-140,1 4 0,0 0 0,0 0-3,0 0-2,1 1-20,9 3 95,0-4-68,20 5-125,-6-7-2624,44-2 804,-27-3 1095,35-8 0,-54 4 0,5-4 0</inkml:trace>
</inkml:ink>
</file>

<file path=ppt/ink/ink5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9.4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296 0 16203,'-30'13'48,"0"5"-45,6 5 5,-1 4 29,0 4-35,2 1 29,1 0-31,2 0-45,2-2 45,2-2-2,2-1 2,2-2-79,-4 14-55,7-1 81,-1-4-740,8-7 275,3-21-117,1 1-248,0-5-139,-1 0-2346,0-2 461,1-5 2907,-1 0 0,1-1 0,-1 3 0</inkml:trace>
</inkml:ink>
</file>

<file path=ppt/ink/ink5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3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9673,'35'11'3812,"-1"-1"-3809,-6-1 33,3-1-36,1-2 64,1-1-19,1-1-39,0-2 30,2-1-64,16-3-115,-11-2-543,38-10 548,-40 4-3326,26-12 3609,-42 12 306,6-10-207,-19 10 1114,0-3-778,-10 10 67,-1 0-549,-3 3 3294,-2 0-3518,-4 0 126,-4 2 72,-2 1 7,-2 4 2,0 1-75,-1 4 134,-7 8-34,6-3 26,-11 13-132,15-11-222,-8 21 119,17-20 2,-2 19 101,14-22-11,24 13-762,-3-16-2002,40 4-185,-25-15 2960,29-4 0,-44 1 0,7-3 0</inkml:trace>
</inkml:ink>
</file>

<file path=ppt/ink/ink5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0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546 1 14879,'-54'3'314,"9"1"-208,35 3 17,0 1-14,-1 2-100,0 1-9,0 2-3,-1 0-8,1 2 2,1-1-69,2 1-101,-1 10 123,5-10 45,0 10 11,4-16-48,8 6 48,-3-9-20,11 4-237,-7-7-146,8 6 361,-8-4 39,7 10 3,-9-3 0,3 8 36,-4 0-33,-2 3 42,-2 3 0,-1 2-37,-1 0 65,-4 0 140,-5 10 100,-2-10 264,-11 12-160,7-21 1330,-20 5-1383,14-16 34,-26 0-241,19-7 50,-26-8-131,20 1-85,-30-15 4,35 9-88,-16-9-330,32 12-1215,2-2 350,8 5-2011,19-4 1211,3 2 2088,32-6 0,-29 8 0,8-2 0</inkml:trace>
</inkml:ink>
</file>

<file path=ppt/ink/ink5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1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212 104 14602,'-49'-4'-90,"7"3"166,28 8 22,1 1-17,0 0-47,0 0 22,0 1 78,2 0-11,0 1-25,1 0-89,2 0-9,0 1-168,2 11 95,5 0 78,4 1 158,14-6-155,-1-11 62,10-2-33,-6-3-37,4-2-45,0-2-8,1-2 47,-1-3 3,0-1-11,11-13 9,-15 7-130,10-17 205,-23 16-70,-1-14 0,-8 14 9,-7-9-9,0 14-177,-16-4 141,11 10-43,-15 0 43,19 4-87,-6 0 25,12 1-317,0 0 110,3 0 252,5 3 106,4 0 252,36 7-305,-10-5-543,47 1 356,-35-5 187,40-5 8,-46 2-5,24-6-77,-41 5 111,9-2 216,-18 4-388,3-1 135,-11 2 658,-2 5-353,-3 0-11,-1 11-89,0-4 231,-6 10-273,1-10 58,-10 8-218,9-12 0,-4 2 5,8-9 258,0 1-115,1-2 560,0 0-901,0-3 22,1-2-70,3-3 62,2-2-37,4-1-45,21-12 255,-7 8-11,26-10-30,-22 14-29,18-5 73,-20 8 42,22-7-42,-23 8-70,20-4 17,-22 7-65,13-1 110,-17 4-82,3-1 3,-13 2 23,0 0 8,-5 0-123,1 0 125,-2 1 295,0 4 53,-2 0 356,-3 10-323,-1-3 43,-7 9-292,2-7-75,-7 10-3,7-11-120,-3 8 13,7-13-24,1 2 131,3-8-90,4-2 300,2 1 37,13-1-247,2 0-443,22-3 144,-14 0-270,29-10 516,-29 4-20,23-9 70,-31 9 199,11-7 26,-20 10 88,1-2-195,-11 7 512,-1 0-531,-3 2-43,0 2 25,-5 4 48,-2 3 84,-4 5 269,-8 16-261,3-4 155,-14 26-244,14-18 123,-21 45-73,19-36-158,-2 7 0,1-1-13,4-6 59,-15 32-58,19-46 33,-8 9 42,9-22 210,-10 2-177,8-12 74,-18-1-183,9-5 6,-33-2-19,24-2-85,-39-9-98,43 5-853,-18-7 260,33 8-1437,-2-5 247,11 1 1971,0-8 0,4 10 0,1-2 0</inkml:trace>
</inkml:ink>
</file>

<file path=ppt/ink/ink5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3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219 280 16355,'8'-17'280,"-5"3"-236,-17 14 26,-2 0-16,-2 0-10,0 1-35,-2 2 24,0 3-33,-1 1-2,0 1-40,0 1-20,3 0-19,3 0-261,1 6 281,7-3-60,1 11 121,5-10 17,6 17 14,0-14-28,10 13 55,-3-17 155,13 3-176,-8-9 147,29 0-122,-22-5 0,23-4-12,-27 0 90,18-12-39,-19 5 30,16-16-125,-20 8 128,12-26-128,-15 18 47,6-25-53,-12 26 3,0-13-3,-5 18-3,1-8 3,-2 15-33,1-6 30,-1 12-356,0-6 219,0 8-98,0-4 98,0 4-442,0-3 165,2 2 140,8-8 179,2 3-188,31-13 216,-14 13 34,36-7 33,-27 14-28,34 0 67,-26 4-33,31-1-8,-35 1-219,22 3 126,-40 0 509,7 9-55,-27-2 277,1 11-289,-5-7 9,-3 14-124,-1-9 161,-8 21-200,0-12-25,-18 41-126,12-29-47,-18 41-26,18-40 34,-17 39-25,18-41 34,-12 26-9,18-42-9,-3 8-44,7-18 14,0 3 39,4-10-695,1 0-4060,2-6 1684,0-5 3071,1 0 0,0-1 0,0 2 0</inkml:trace>
</inkml:ink>
</file>

<file path=ppt/ink/ink5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3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 14518,'52'4'71,"0"0"1,43 2-72,-45-7-3,1-2-6,-1-2-27,-1-1-474,-5-2-571,-4 0-843,-5-1 1924,-3-5 0,-15 8 0,-4-3 0</inkml:trace>
</inkml:ink>
</file>

<file path=ppt/ink/ink5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5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448 60 15893,'-2'-20'196,"-3"3"-191,-2 12-2,-1 1 33,0 0 23,0 1-59,1 0 0,0 1-140,-8 1 45,4 0 5,-17 2 46,11 2 27,-18 7-20,14-2 23,-25 12 12,22-9 63,-27 17 71,29-14-26,-15 13-61,22-14 25,-8 8-34,12-9-58,-8 8-59,11-12-79,-2 3 160,9-7-33,0 3-49,1-2-4,1 6 86,2-4 72,8 4-38,-1-5 106,20 3-78,-12-5 22,29 0-51,-26-5 4,23-4-29,-24-1 45,16-7-47,-15 2 64,23-15-42,-22 10-90,15-16-27,-22 15 128,6-22-31,-12 19 71,4-16 2,-10 22-39,-1-4 11,-1 10-89,-1 0-54,0 6-1374,0 0 1660,0 9 232,0 1-198,0 8-116,0-1-41,0 2-3,0-1-61,0 4-54,0-5 56,4 7-8,0-12 39,8 5-42,-2-9-1451,14 1-33,-4-5 1484,26-6 0,-29 3 0,11-5 0</inkml:trace>
</inkml:ink>
</file>

<file path=ppt/ink/ink5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6.5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1 15271,'-17'52'535,"0"-3"-412,1-23-78,-1 2 2,2 0-47,-1 1 0,1-2-2,1 1 2,0-1 0,1 0-3,1-2 0,1 2-95,0 8 45,2-8-65,2 19 43,5-18 21,3 0-522,2-12-124,1-13-2555,5-5 1525,-3-4 1730,4-11 0,-6 9 0,0-4 0</inkml:trace>
</inkml:ink>
</file>

<file path=ppt/ink/ink5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7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80 8007,'-10'-9'2817,"2"1"-2044,8 8 1207,0 0-1988,4 0 8,1 0 89,7 1-7,4 1-24,4 3-52,5 0 42,4 0 5,4 0 11,3-2-58,39 0 2,12-3-8,0-1-63,-34-2 0,-5-1-99,-11-1 81,21-2 170,-40 3 228,3-4-175,-14 4-89,-2-3 65,-3 0-54,-2 0 6,0 0 118,-2-2 72,-1 4 177,-7-3-367,0 5 73,-12 1-70,5 2 75,-11 3-142,12 1 83,-9 10-89,12-2 168,-15 19-162,16-13 14,-10 17 24,15-19-55,0 10-76,4-12 15,5 12 38,3-14 138,21 12-26,-5-17-42,31 3-184,-17-8-812,33-7 531,-26-1-190,28-9 449,-33 3 234,15-7 37,-29 8 509,4-7-475,-20 12 159,0-5-37,-7 10 37,-1 0-294,-1 1-109,-4 0-59,0 1 87,-2 2 78,-1 3 3,-2 2-3,2 2-5,-1 0 8,2 2 0,2 1-11,-4 8 11,6-8-54,-4 9-44,7-15-53,-1 1 151,2-5 300,0-1-174,1-2 106,7-5-181,1-2-63,19-15-49,-6 4-653,24-18 448,-17 14 148,30-18 113,-31 23-60,20-7 68,-30 19 411,6 1 32,-15 6 24,0 6-274,-7 1 202,-1 10-247,0-6-20,-1 7-131,-2-7-44,0 5-52,1-7-2,6 10 96,3-12-1608,21 7 417,-2-12-4797,32-1 5990,-20-3 0,0 0 0,-24-1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35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474 0 16385,'-17'13'168,"2"-2"-162,14-11 2,0 0 82,-1 0-3,0 0-17,-1 0-34,0 0-33,-1 0 0,-1 0 30,-2 1 312,-18 5-345,9-2-9,-21 7 9,20-5 115,-12 7-73,12-5 81,-13 9-114,12-6 30,-20 15-78,18-12 33,-21 19 6,25-19 53,-11 11-53,17-14 34,-5 8-34,8-8 11,-5 9-11,5-8-98,-4 11 95,6-12 1,-3 9-7,5-11-94,0 7 103,2-7-9,1 7 1,0-7-3,0 5-34,0-5 48,5 9-1,-2-8-2,5 8 3,-4-9 42,3 3-45,-4-5-11,3 5 11,-3-5-3,5 8 3,-3-6 11,4 7-11,-4-9-11,7 7 11,-5-6 6,6 6-9,-6-6 0,5 3 3,-4-5-25,10 4 19,-8-5 3,11 3 3,-10-5 84,10 0-50,-11-3 53,7 1-79,-10-1 62,4 0-61,-5-1-15,3-1 0,-4 1 4,5-4-40,-4 2-160,6 0-53,-6 1-44,5 0 212,-4 1-294,4 0 328,-6 0 44,1 1-24,-4 0 36,1 0-3,-1 0 5,0 0 48,0 0 43,2 0-52,-1 0 46,1 0-84,-2 0 13,-1 0-10,1 0-2832,-1 0 1252,0-2-1380,-1 0 6227,0-2 1,0 2 0</inkml:trace>
</inkml:ink>
</file>

<file path=ppt/ink/ink5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7.8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21 16055,'-37'-12'-62,"5"3"-16,26 10 78,-1 2 112,-1 3-14,0 3-36,-1 1-60,0 4-2,1 0-50,-3 16 14,6-10 27,-1 20 9,5-21 0,1 21 0,0-19 34,2 14-26,-1-21 37,1 5 33,-1-12 124,-1 0-96,0-7-122,0 0-427,-2 0 124,-2-2 151,-3-2 53,-2-3 9,1-1-152,0-2-207,4-2-1624,2-9-36,7 4 2125,11 47 0,-7-26 0,5 43 0</inkml:trace>
</inkml:ink>
</file>

<file path=ppt/ink/ink5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48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80 9760,'11'1'2646,"-2"-1"-1668,-9 0 1791,0 0-2556,5-7 58,-4 3 37,4-5-42,-7 6-134,0 0 70,-3-1-46,-1 2-122,-13-1-42,7 1-54,-18 4-25,14 3-165,-8 9 174,12-1 55,-5 19-38,13-15 19,-2 17 36,7-19-13,6 8 55,1-12-2,8 2 19,-2-6-17,2-2 15,3-2-1,1-2-47,1 0 22,1-1-103,6-6 19,-7 1 134,10-13-33,-20 7-81,4-12-39,-13 12-233,-1-11 205,-3 9 142,-7-14-30,1 14 38,-6-6-10,8 13-241,-1 1 84,5 4-947,0 1 1087,11 0 162,1 0-179,11 0-300,0 1 6,3 0 62,0 1 142,11 0 127,-9-2 16,19 1-53,-19-1-232,17 0 159,-27 0-115,3 0 188,-17 1 314,-2 8-216,1-3 187,-1 11-44,0-6 0,0 7-188,0-7 17,-2 8-17,-1-9 62,-5 8-34,3-10 219,-2 2-79,6-7 538,0-2-787,1-6-6,-1 0 34,0-5 3,-1 0-3,2-2-283,2-16 194,4 9-138,13-19 112,0 20-114,33-11 122,-21 17 20,31-4 43,-34 13-1202,15 0-373,-21 2 1619,10 1 0,-21 0 0,1 0 0</inkml:trace>
</inkml:ink>
</file>

<file path=ppt/ink/ink5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0.6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294 413 11569,'35'0'1938,"-7"-1"-1633,-28 0 334,0 0-337,0-1 12,0 0-29,0 0-134,0 1-36,-1-1 134,-1 1 272,-4-1-300,-9 0-187,1 0 16,-16 0 40,12 2 61,-23 0-151,19 1-84,-19 4 39,22 0-69,-13 7 44,15-3 19,-12 10 51,15-6 3,-11 18 0,15-13-12,-4 15-24,10-17-118,1 14 142,4-17 1,6 8 50,1-14 117,13 0-77,-5-4 16,27-2-96,-21-1 52,22-5 16,-24 0-20,15-10-47,-12 3 16,32-22-10,-25 14 44,31-24-45,-30 20 60,19-21-15,-21 17 42,23-31-50,-27 26-42,17-29-6,-24 31-3,14-32 6,-17 32 3,8-25 5,-16 34 60,1-5-68,-5 17-476,-1 2 114,-2 7 124,-1 9 521,-2 4 34,-7 27-177,-2-7 249,-21 45-381,14-35 29,-20 32-35,21-42 1,-15 23-45,17-29-17,-9 18 6,17-26-17,-1 13 20,6-13-76,5 19 89,3-18-55,10 12 84,-1-20-592,26 1 407,-16-7-232,26-2 175,-21-6-276,24-9 285,-18-1 0,28-18 233,-26 9 72,35-29-19,-39 24 224,18-21-101,-36 30 412,-1-1-65,-11 13 392,-1 2-873,-3 3-130,-5 4 91,-1 1-99,-19 16-44,11-6-37,-11 14 95,19-14 40,1 10 50,5-11-14,2 9 8,2-10-1699,9 10 78,-1-13 1627,21 4 0,-21-10 0,9 0 0</inkml:trace>
</inkml:ink>
</file>

<file path=ppt/ink/ink5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1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567 1 13790,'-43'78'1610,"3"-7"-1246,19-33-81,-1 4-1,-3 3-27,0 2-59,-3 2-75,-2-1-77,-1 1-35,-1-1-9,5-7 0,-2 4-34,2-1 1,0 1 34,0-1 0,0 0 8,-19 39-9,29-52-165,-7 12-443,16-28-238,-1 0 267,8-13-3034,8-11 1664,2 0-1139,9-10 3088,-2 2 0,-5 7 0,-5 2 0</inkml:trace>
</inkml:ink>
</file>

<file path=ppt/ink/ink5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1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406 1 9984,'12'4'2470,"-3"0"-1529,-9-4 826,0 0-1392,-25 51-67,10-24 22,-22 43 48,13-36 45,-2 3-106,-2 3-152,-2 1-28,-27 38-179,21-29-14,1 1 0,1-2 22,11-13 40,-11 20-6,25-39-1232,0-1 487,6-11-5155,1-8 5900,2-3 0,0-1 0,0 2 0</inkml:trace>
</inkml:ink>
</file>

<file path=ppt/ink/ink5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1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14137,'62'3'-4,"0"-1"0,-3 0 1,-5-2 3,3-8 11,5 0-11,-1-2-549,-3 0-384,-4-1-680,-7 1-226,-7 0-1389,-9 0 3228,-9 2 0,-11 3 0,-6 2 0</inkml:trace>
</inkml:ink>
</file>

<file path=ppt/ink/ink5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1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49 10846,'5'9'2558,"0"-2"-2099,-5-7-28,0 0-557,19-27 11,-7 19 59,18-20-717,-9 27-958,2 0 1731,12 2 0,-18-1 0,5 0 0</inkml:trace>
</inkml:ink>
</file>

<file path=ppt/ink/ink5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3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0 206 14487,'45'8'333,"-3"-2"-327,-20-5 50,4-1-48,0-1 82,2-2-79,-1-2-5,0-5 27,-1-1 48,7-7 160,0-8-171,-8 4 216,-5-13-127,-17 20-16,-7-14-101,-3 16 196,-10-5-238,6 11-89,-19 0 97,12 7 143,-22 8-117,18 2-29,-14 12 93,18-5 359,-13 22-457,19-17-73,-7 22-14,15-25 20,1 12 67,7-15 104,19 10-51,-2-15 48,33 3-101,-19-11-177,32-3-69,-26-5-90,42-12 187,-42 4-240,33-17 174,-42 14-113,17-13 230,-24 11 146,13-19-15,-25 20 90,6-11 45,-15 20-50,-1 1-112,-2 6 383,-1 1-25,-3 5-101,-1 0-131,-3 6-130,-1 0-2,0 0 0,-2 5 3,2-3 34,-2 5-77,5-8-38,0 1 159,3-8 563,1 0-470,1-3 139,0-4-486,1-1-62,8-12 173,0 2-156,16-15 173,-8 13-151,24-11 134,-20 18-120,14-4 84,-22 12-42,4 1 51,-9 1 5,2 3 39,-5-1 104,3 6-59,-2-2 98,13 8-28,-6-7 184,35 8-217,-19-11 24,40 2-52,-29-7 27,28-4-30,-33 1 109,13-6-37,-31 5 163,4-2-84,-17 4-12,-1-4-92,-3 3 104,0-4-78,0 4-141,-3-1-25,-1 3 37,-8-2-37,2 2 101,-17 1 22,12 2 32,-18 7-57,16 1-17,-13 13 6,14-6-148,-10 22 86,18-17-8,-2 18 62,14-23 103,22 11-95,-3-17-678,37 2 46,-22-10-864,31-6 1102,-30-1-415,33-14 654,-40 7 146,19-16 12,-33 14 359,6-11-110,-16 15 599,1-3-529,-8 10 437,-1 2-608,-5 7-72,0-1-43,-3 6 87,0-2 45,1 0-53,1-2-53,1-1 52,1 0-119,2-3 2,-1 0-36,3-2-163,8-4-36,0-1 6,10-4-76,1-2-76,2 0 118,1 1 202,-1 2-51,4 0 6,-7 4-104,7 1 482,-14 4 532,10 9-552,-13-2 210,7 12-456,-10-9 42,4 7-43,-4-8 46,2 2 22,-2-7-2248,16 0-1382,-6-3 3560,19-6 0,-22 2 0,3-3 0</inkml:trace>
</inkml:ink>
</file>

<file path=ppt/ink/ink5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3.7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0 15755,'-24'61'829,"0"-6"-6304,2-20 5573,-1 0 1341,1 2-1439,-2 0 0,3 0 1047,-10 28-1047,15-25-53,-6 30-3,19-44 3443,0 8-3429,3-20-927,0-1 596,0-9-2366,1-13 1916,0 0-941,0-19 188,1 11-569,-2-9 2145,0 9 0,0 7 0,0 2 0</inkml:trace>
</inkml:ink>
</file>

<file path=ppt/ink/ink5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4.1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6957,'4'13'4158,"-1"-3"-3878,-3-10-89,57 7-71,-30-5-112,48 5 29,-43-7-1,1 0-27,0 0 425,12-1-306,-11-2-4,29-7-88,-32 3-36,23-9-3,-31 8 87,18-9 322,-24 9 354,8-3-447,-20 10 432,-1-1-487,-4 2 162,-2 5 67,-2 1 123,-7 14-338,0-4 641,-13 25-757,12-19-2,-9 20-145,14-23 2,-2 5-5,4-9-6,2-3-3,1 0-50,2-2-1,0-1 54,1-1 48,11 0-40,1-3-111,22 1-314,-9-4-278,19 0 228,-18-2-2487,27 0 2166,-27 0-1273,22 1-190,-29-4 2251,6-1 0,-17 0 0,-2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47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58 12574,'34'-14'64,"-5"2"-64,-24 10-8,0-2 8,1 2 0,1-2 0,0 1 45,1-1-37,-1 0 48,0 1-3,-2 0 57,-2 1 32,-1 1 3737,-2 1-3439,1 1-230,-3 1-20,2 0-50,-5 0-140,1 0-17,-1 1 17,-1 1 25,0 0 29,-2 1-21,0 1-27,0 0-3,1-1-3,0 2 0,1-1 0,0 0 8,1 1 45,-1 0 0,1 1-44,-1-1 24,1 2-33,-1-1 0,0 0-42,1 1 37,1-1-6,0 0 2,2 0 1,-1 1-1,1-1-33,0 0 42,1 0 0,-2 0 6,2-2 28,0 0-34,-1-2 0,2 0-6,0-2-36,0 0-28,0 0-34,0 0 6,0 0 48,0 2 47,1 2-2,1 1-1,2 1 3,1 1 3,1 0 3,-1 0 5,0-1 34,0 0-36,0 0-6,-1-1 0,0-1 0,0 0 0,0-1 0,-1 0-3,1-1-2,-1 0-29,1-1-2,-2-1 27,2 1-33,-2-2 31,1 0 3,0 0 2,1-1 0,0 1-2,0 0-26,1 0-2,0-1 28,0 0-46,1 0 12,0 0 6,1 0-42,1 0-79,1 0-109,1-1-25,1-1-51,0-2-128,1-1-144,-1 1-38,0-1-174,-3 0-185,0 1-524,-2 1-551,-3 1-1002,-1 0 3088,-1 1 0,-1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38.2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0 15515,'8'46'462,"-3"-6"-373,-10-22-19,0 2-8,-1-1-54,-1 1 1,-1 0-9,1 0-3,0 0-45,-9 24-13,8-19 55,-7 22 34,11-31 34,-2 7-20,3-11-3,-1 4-31,3-9 90,-1 1-28,1-5 193,-1 0-165,1-2-322,-1 0 101,2 0 59,-1 0 64,1 2 53,0-1 0,0 1 45,-1 1-56,0-1-5,1 1-107,0-3 134,0 0-64,-2 0 70,1 1 45,-3 1-45,0 1-65,1 0-2,-1 0-3,0 1-78,-1 3 8,1-3-221,-2 7 246,4-7 28,0 4 11,2-5-38,0 3 88,0-5 124,0 1 306,0-2-410,2-1 6,-1-1 8,2 0 1,-1-1-9,0 0-62,2-1-36,-1 0-148,3 0 44,-3 1-221,1 0 177,-2 2-20,4 0 196,-1 0 50,15 3-50,-6 0 31,23 5-25,-17-3 44,22 4 31,-17-5-75,24 3 47,-18-3-50,16 1 0,-24-2 98,4 0-3,-20-2 168,1 1-110,-8-1 488,0 0-495,-3-1-149,1 0-140,-4 0-927,-7-1 291,1-1-5267,-22-4 1925,16 1 4118,46 9 0,-20-4 0,44 10 0</inkml:trace>
</inkml:ink>
</file>

<file path=ppt/ink/ink5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4.6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305 51 16943,'4'-22'518,"-2"4"-437,-8 15 39,-3-1-83,-2 2-29,-3 1-5,-2 0-20,-24 7 17,13 2 78,-25 12-69,27-3 108,-19 19-72,24-17-73,-9 12-5,21-19-169,0 3 115,7-9 45,0-2 42,3-2 42,21-5-434,-4-1-367,30-8 353,-21 1-126,8-4-92,-13 3-3,-2 0 17,-1 1 239,-2 0 254,-3 3 44,-4 2-45,-4 3 12,-3 1 394,-2 2 262,-2 3 752,-2 8-975,0-3 102,-2 11-429,3-12 0,0 6 8,1-8 104,7 2-112,1-5-1534,17 1 895,-7-3-4119,25-2 4758,-23 0 0,6 0 0,-20 1 0</inkml:trace>
</inkml:ink>
</file>

<file path=ppt/ink/ink5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4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0 16212,'-32'87'943,"3"-12"-696,11-47 50,1 1-20,-1 2 0,-1 2-42,-1 1 23,0 1-129,0 1-129,-1 1-40,-7 14-88,0 12 119,7-12-94,6 7 49,13-37-979,5 2 101,0-16-6326,14-10 7258,-5-5 0,3-1 0,-10 3 0</inkml:trace>
</inkml:ink>
</file>

<file path=ppt/ink/ink5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5.2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51 106 18841,'-8'-49'-148,"2"10"-373,5 38-445,0 0-457,-1-2-1484,-3 1-3180,0-1 6087,-5-1 0,5 2 0,-2 0 0</inkml:trace>
</inkml:ink>
</file>

<file path=ppt/ink/ink5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6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16565,'-36'8'19,"3"1"-10,11 2-7,2 0-2,3 1-36,4-1 30,2 1-47,2 1-25,3 1 33,2 2-17,1 0-50,4 15 104,4-12 19,20 20 40,-5-25-158,30 6-682,-17-15-4680,59-5 2030,-37-5 3439,30-4 0,-58 4 0,-10 1 0</inkml:trace>
</inkml:ink>
</file>

<file path=ppt/ink/ink5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7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49 15120,'-39'-27'84,"6"6"-39,27 21-45,-2 0 0,-1 0-28,-1 0-3,-1 0 31,-1 2 33,-2 1 21,-15 9-54,10-4-6,-10 5 3,10-2 160,-3 6-59,5-4 42,-4 16-140,15-14-11,-5 14-87,8-15 36,0 2-55,2-7 49,1-1 68,2-2 37,2 0 8,3-2 16,4-2 135,10 0-162,-4-2 22,27-8-56,-22 2-135,21-13 74,-24 7 44,12-10 14,-14 6 101,14-13-95,-16 14 11,6-7 109,-15 15 118,-1 0-241,-3 5-224,-2 2 224,0 3 90,0 2 122,-1 4-265,-2 17 50,3-9-89,-2 19 56,4-23 36,7 7 0,2-14-1218,18-1-133,-6-3 1351,37-16 0,-38 10 0,17-9 0</inkml:trace>
</inkml:ink>
</file>

<file path=ppt/ink/ink5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7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324 0 16299,'-41'56'271,"6"-7"-201,14-22 37,-1 2-29,0 4-16,-3 3-57,0 0-2,-2 1-45,-8 14-171,5 7 135,5-11 8,11 3 17,13-33-2434,10 8 1061,-3-16-1810,9 1 1139,-9-9 2097,0-4 0,-5 2 0,-1-2 0</inkml:trace>
</inkml:ink>
</file>

<file path=ppt/ink/ink5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13238,'84'30'50,"-10"-5"-47,-42-18 2,2-2 4,1-1-1,2-1-5,1 0 71,0-1-30,1-1-44,0-1 3,-2 0 76,32-3-74,-27 0 43,30-4 25,-48 1 1466,4-1-1074,-21 5 532,-2-1-266,-5 3-670,-5-1 9,0-1-8,-5-1-9,-2 1 112,-10 1-114,3 2 24,-27 17-75,21-4-109,-24 35 31,32-24-1,-4 13-35,17-21 80,2-1 26,3-1-48,6-2 56,2-1 8,9-2-8,4-2-442,5-3-2848,45-5 1007,-21-4 2283,2-2 0,-3 0 0,-17-1 0,8-3 0</inkml:trace>
</inkml:ink>
</file>

<file path=ppt/ink/ink5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8.5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341 0 16237,'-65'24'280,"10"-4"-272,36-8 74,0 0-74,1 1-8,1 0-3,1 0-86,3 0-26,2-1-50,3 1 75,4-2 68,11 9-942,24-7 320,-3 1-190,29-13 627,-26-7 27,21-9 180,-25 2 166,19-18-85,-27 14 26,9-18-96,-22 21 36,1-4-47,-6 14-72,-1 2 18,0 2 351,0 4 232,-2 4-179,-2 7-19,-3 3 609,-14 28-702,6-13 132,-14 38-219,13-32 300,-15 44-347,15-40 167,-15 33-159,15-43 140,-10 15-70,11-24 518,-15 8-381,16-21 43,-12 0-329,13-10-92,-19-11-19,13 1-860,-18-18 384,22 8-788,-2-19 228,14 13-8717,29-36 9064,2 22 1,5-4 0,-14 25 0</inkml:trace>
</inkml:ink>
</file>

<file path=ppt/ink/ink5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2:59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131 173 15125,'50'-64'1006,"-10"11"-768,-34 42 8,-3 0-44,-1 2 80,-2 2 18,0 1-3,-1 1-140,-2 2-208,-21 1-10,6 0-88,-27 7 46,20 0-203,-18 16 253,24-9-36,-9 16 35,19-14-16,-2 19 26,8-16 16,1 17-9,6-19 90,9 5 9,2-11 142,28 1-170,-16-7-96,28-5-72,-30-3 84,6-6 44,-13 1 0,-5-3 4,-1 2-7,-5-2-52,-2 1-228,-3-13 183,-5 9-169,-7-16 144,0 18 120,-5-5 2,10 13-215,-2-1 84,6 7-787,-1-1 1062,10 3 24,2 0 9,10 1-131,4 1-34,3-3-9,19 0-117,-9-2 78,26-4 0,-26 0 42,30-4-2,-36 6-158,18-2 65,-34 5-134,0-1 232,-12 4 179,-2 4-170,-1 1 730,0 14-490,-1-9-17,-4 12-178,1-14 254,-6 10-266,6-11-37,-4 4 82,5-11 232,1-1 1028,2-2-1347,-2-1-269,-1-1 157,-1-2 62,0-5-82,2 1-299,-1-9-62,8 6-691,15-12 523,2 8-92,29-8 635,-17 12 4,26-1 21,-33 9 90,12 1 15,-25 2 659,11 2-553,-12-1-20,14 1-25,-13-1 5,16-1-67,-11 1 87,21-3-28,-21 1 93,8-3-32,-20 2 155,-2 0-62,-4 2 165,0 0-389,-3 3 300,0 1-9,-2 5-151,-7 8-34,3-3 289,-6 11-280,7-9 112,-3 10-174,6-11 25,-1 10-80,4-10-52,1 11 52,4-14 63,9 8 9,0-14-19,39 2-415,-17-6-482,41-5 468,-36-3-314,23-13 659,-30 3 162,21-25-23,-32 18 45,8-19-70,-23 25 219,0-3-213,-6 14 56,0 2-233,-1 4 118,-4 6 165,-1 1-187,-9 16 117,2-3 493,-16 37-330,12-21 10,-15 43-262,15-35-31,-12 38 0,12-32 71,-2-2 0,-2-1-12,0-2 153,-22 27-52,20-47 537,-31 2-488,24-19-74,-31-10-133,30-7-8,-20-18-47,24 6-577,-10-17-194,22 16-5908,6-21 1029,10 22 5700,12-16 0,-7 28 0,2-1 0</inkml:trace>
</inkml:ink>
</file>

<file path=ppt/ink/ink5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3:00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26 13274,'-14'-25'2457,"28"36"1,-13-13-1,21 28 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39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27 14445,'-11'40'302,"1"-3"-176,0-19-72,0 2-46,0 2 56,-1-1-10,0 2 32,1-1-83,-1 0-3,1 0 3,-8 17-3,7-15 0,-7 20 3,11-26 95,-4 8-90,6-14 6,-1 4 31,3-10 196,1 1-12,1-6 788,1-1-550,0-4-293,2-10-168,1-1-6,6-17-62,-1 7-95,14-37 157,-7 26-185,16-38 141,-13 38 38,6-9 3,-8 17 3,3-2-36,-4 6-1037,42-3-2185,-38 17 3370,30 5 258,-40 17-367,-4-3 27,1 2 138,-5-1-86,-1-3 198,0 20 3014,0-11-3288,0 23-12,0-19-53,0 14 57,0-14-1,0 16 3,0-18 3,1 12-3,-1-18 8,4 12-8,-3-12 0,3 8-8,-2-12-1,2 3 9,-2-5 42,1 1-42,-1-4 81,0 1 1,-1-2 452,-1 0-618,0-1-218,0 0 302,0 2 95,0 0-42,0 1-53,0 0-319,0 0-207,2 0-225,-1-1-1368,5 2 662,0-2 1457,-11-15 0,6 9 0,-12-12 0</inkml:trace>
</inkml:ink>
</file>

<file path=ppt/ink/ink5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3:0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5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3:10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2 15212,'-22'-1'-53,"3"1"45,14 0 5,0 0-6,2 0-27,1 0 28,0 0-163,1 0 146,-1 0 111,2 0 40,-2 0-33,0 0-93,2 1 221,-1 1 179,1 1-72,0 1-236,0-1-92,0 0-81,0-1 56,0 0 25,0 0-17,0 1 17,0 0-8,1-1 2,0-1-8,2 0 14,-1-1 126,1 0-36,-1 0 394,1-1-481,-2 1-109,-5-1-9,3 1 11,-4 0-2463,5 0 1132,5 1-463,-1 0-345,5 1 12073,-2-1-7373,-17-3 1,9 1-1,-13-1 1</inkml:trace>
</inkml:ink>
</file>

<file path=ppt/ink/ink5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3:11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13726,'38'12'142,"-4"-2"-133,-23-7 24,0-1-21,1-1 32,0 0-44,-1-1 9,0 0-1,0 0 54,0-1-54,-2-1 314,5-8-258,-7 3 4,2-7 21,-9 8 71,0-4-104,0 6 381,-2-1-225,1 4 91,-5 0-180,2 1 177,-10 2-300,6 0-82,-9 3 49,8 0-65,-2 4 92,6-4-100,-1 2 16,5-4-16,-1 1 137,2-2-76,0 1 45,0-1 50,2 2-16,0-3 92,4 1-65,-1-2 91,5-1-91,-3-1 132,7-5-50,-8 2-171,2-5-210,-8 6-1131,0-5 274,0 5 1095,-1-2 0,1 4 0,-1 0 0</inkml:trace>
</inkml:ink>
</file>

<file path=ppt/ink/ink5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16.52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169 126 15095,'-27'-8'249,"3"2"-5778,11 6 5619,1 0 1400,0 1-1339,0 0 876,-9 5-1018,10-3 80,-7 2-89,15-4 3115,0 1-3115,2 1 70,-2 8-70,2-2-159,-4 14 150,4-10-8,-1 8-27,2-13-71,0 2 53,0-5-97,0 0 192,1-3 48,6 2-78,1-2 59,10 3-57,-4-2 15,17 2-12,-14-4 43,17 1-51,-17-2-135,15-2-167,-13-2-6,21-11 308,-20 5 151,10-10-61,-19 11 41,0-6-86,-6 6 126,0-8-168,-3 8 44,1-7 23,-3 8 34,1-8-59,-1 7 70,-1-8-107,-1 8 56,-4-6-22,0 7 9,-5-7-48,5 8-6,-7-4 0,7 7-45,-6-1-13,5 2-20,-10 1 75,8 1-11,-7-1-36,8 1-98,-5-1 64,4 1-1290,-9 1 917,8 0-904,-7 0 182,10 0-1716,-1 3 745,4 0 2153,-1 2 0,4-3 0,0 0 0</inkml:trace>
</inkml:ink>
</file>

<file path=ppt/ink/ink5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17.2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178 73 14521,'-20'-12'618,"2"2"-564,10 10-54,-1 0-6,-2 0-30,0 0-18,-2 0-35,3 1 8,-1 1 27,1 2 10,1 2-21,-3 6 144,1 8-77,1-1-80,0 15 22,8-15-67,-1 20 86,4-21 32,6 12 5,-1-19 64,11 3-55,-7-9 324,18-1-272,-10-6 9,19-9-25,-15 0 143,19-23-135,-21 15 81,10-19-44,-21 19 114,-1-12-162,-6 14 101,-5-11-36,-1 12 500,-13-10-405,6 14-79,-10-4-165,10 11-283,-13 2 149,11 3-222,-13 4 149,15 1-1750,-2 12 307,8-4 1692,1 11 0,4-15 0,0 3 0</inkml:trace>
</inkml:ink>
</file>

<file path=ppt/ink/ink5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18.92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514 0 16657,'-35'2'218,"2"2"-131,12 4-34,-2 1-8,-1 2-39,-1 1-6,0 1 5,-1 0 7,-9 6 72,-7 9-76,6-4 104,-11 16-67,24-18-42,-19 31-6,22-24-129,-12 28 26,21-29 2,0 30 43,8-29-1,5 23 56,2-31 6,9 10-5,-4-14-26,11 5 37,-6-11 30,25 1-30,-16-8 30,29-3-47,-23-6-339,23-11 190,-22 2-8,25-21 135,-29 15 33,14-17 33,-26 19 214,4-9-166,-12 16 137,0-2-128,-5 10 5,-1 1-960,0 1 865,0 7 213,0 1 13,0 7-136,-1 2-37,-1 1-44,-1 4 63,-4 9-69,1-5-6,-6 17 1,5-16 7,-7 28 4,8-27 35,-5 22 1,6-28-3,-2 7 3,3-15-485,-1 1 104,3-10-630,-1-5 196,0-4-1448,-2-13 345,2-1 1873,0-21 0,2 24 0,1-6 0</inkml:trace>
</inkml:ink>
</file>

<file path=ppt/ink/ink5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19.20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1 13703,'59'1'48,"-5"0"-43,-22-1 32,3 0-6,0 0-31,2 0-785,-2 0-38,1 0-303,-2 0-30,-1-1 80,-2 1 1076,11-1 0,-22 1 0,5 0 0</inkml:trace>
</inkml:ink>
</file>

<file path=ppt/ink/ink5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21.27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296 28 15585,'-44'-15'266,"4"3"-180,23 13-41,-1 3 0,0 2-39,-2 3-6,1 3-37,-1 1 4,2 3 21,1-1 4,1 2 2,2 0 4,3 0-1,2 1 0,3 0-33,2 0-26,1-1-106,2 14 140,2-15 28,5 12 42,0-21 109,9-1-53,-4-4 34,13-2-51,-6-4-17,29-15-19,-20 5 25,26-20-25,-31 16-11,6-7 27,-14 9 20,-3 2 6,-4 2 36,-2 3 9,-4 3-17,0 2 25,-1 1-969,0 2 829,-2 8 0,-1 0 0,-1 8-81,-1-1 47,2 1-19,1 6-37,0-7 43,5 8 47,2-12 8,11 5-13,0-10-1051,31-2 787,-17-7-162,33-12 269,-31 2 64,25-22 98,-33 18 98,14-14 100,-29 22 421,0 0-272,-7 8 236,-2 1-662,-2 5-10,-2 0 83,-4 5-72,-5 6-31,3-2 22,-6 12 84,8-10-25,-6 17 64,7-17-78,-3 13 37,7-19 5,0 2 143,3-9 1033,0-1-1176,-1-5-82,0 0 32,-1-5-3,0-1-45,1-2-210,4-9 182,2 5-121,19-21 186,-7 18-46,22-13 71,-19 20-9,16-5 42,-14 10-380,26-4 195,-23 7-72,22 0 162,-25 4 73,12-1 27,-16 1-21,11-1-51,-19 1 25,4 0 48,-12 0 870,-1 0-794,-2 3 55,-1-2-36,-2 4-45,-1-2-8,-1 2-45,0 1-45,0 0-106,-6 8 143,4-3-65,-5 9 65,7-9-46,-2 7 46,4-8 39,-3 12-20,4-11-3,-4 11-2,4-13 137,-3 5-107,3-7 1,-1 2 52,2-6 186,1 1 693,1-4-1116,0-4-37,0 0 54,0-6 24,2 2 1,1-2 11,3-1 22,2-1-34,8-7 65,-3 4-84,16-10 93,-10 10-29,21-8-223,-14 10 80,29-9 197,-29 12-37,17-4 39,-30 11-38,2-1 44,-10 3 114,-2-1-114,-3 2-72,0 3 408,0 1-51,-3 12-215,0-4 81,-6 14-142,3-9-9,-4 12-62,6-13-89,-1 10 143,4-13-96,3 8 174,2-13 64,9 5-36,-1-9 96,29-2-186,-12-6-5,36-8-278,-26 0-69,45-21 344,-42 13 106,30-20-69,-46 22 201,4-11-42,-21 15 84,-1-4-174,-6 11 15,-6-3-116,1 7 18,-11-3-18,5 4 62,-10 0-61,9 2 117,-8 0-44,5 1-63,-8 6-10,6 1 36,-14 16-42,14-8-39,-10 20-3,17-15-160,0 19 149,6-20 56,12 14 30,2-21-27,23 6-121,-8-12-1444,42 0 959,-30-7-977,37-9 371,-40-1-886,21-15 1300,-27 8-642,11-15 1406,-23 12 1252,2-17 33,-15 21 1786,-1-7-2718,-4 19-61,-3 1-129,0 6 296,-7 8-224,4 0 90,-6 14-191,6-8 314,-7 15-232,8-16 52,-4 10-214,5-17-105,1 4 79,1-9 146,2 0 1240,0-3-1042,0-7-344,1-1-53,2-7 45,2-1-79,3-4-14,3-1-277,22-21 316,-10 15 12,29-17-3,-27 26-26,17-5 46,-22 13-74,9-1 54,-16 7-1386,6 1-107,-11 4 1546,2 2 0,-7-1 0,-3 1 0</inkml:trace>
</inkml:ink>
</file>

<file path=ppt/ink/ink5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23.3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519 213 12630,'12'-33'308,"0"5"-109,-10 19-37,1-3-10,1 0 30,0-2 17,1 0 5,-1-1-13,1 0 13,-1 1 110,0 1 772,1-3-705,-2 8 509,-1-1-680,-2 8 53,0 1-335,-2 2-295,-9 8 358,-3 2 15,-22 26 56,9-6 24,-23 34-7,22-23-46,2 4 1,1 0-37,1 2-2,-15 38 5,23-49-42,-8 27 8,13-35 23,-4 19 8,10-31-36,1 7 39,2-13-6,-1 5 6,3-10-33,-2 2 33,2-7-493,0 1 230,0-8-258,-1 1 185,1-6 165,-2 2 28,1-3-204,-3-6 168,2 4 22,-3-8 157,3 10 11,0-2-5,1 8 235,1-5-135,-1 6 720,0-6-594,0 7-5,1 0-216,0 2 82,0 1-93,0-3-65,0 2-49,0-3 44,0 0 67,0-1-224,0-10 227,0 4 53,1-11-44,0 10 105,2-6-105,-3 7 125,1-6-72,-1 7 95,-4-9-99,1 9 4,-6-8-59,4 11 5,-3-3 45,3 6 62,-3 0-28,3 3 117,-5 0-204,3 1-81,-17 8 76,7-1-49,-16 14 21,17-7-46,-6 9 18,12-10-71,-2 5 79,7-9-132,2 6 146,2-7 45,4 3 2,1-6 101,14 7-56,-3-5 17,16 5-16,-12-7-4,15 1-42,-12-4 107,28-1-28,-22-2-9,23-3-41,-27-1-34,10-6-468,-18 4-1257,6-10 526,-14 7-5211,2-13 6407,-8 11 0,-1-1 0,-1 7 0</inkml:trace>
</inkml:ink>
</file>

<file path=ppt/ink/ink5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24.5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179 0 16497,'-18'46'334,"-1"-4"-220,4-14-16,0 3-33,-2 0-65,2 1 0,1 0 0,3 0 25,1-1-25,1-1-17,0 10 17,0 6 0,1-10-14,2 2 11,4-27 31,1 0 96,0-9 1155,1 1-1279,0-9-78,1 0-1,2-7-5,1 1-22,3-2 2,1-1 1,2 0-37,2 1 36,1 1-148,15-5 165,-9 8-106,23-2 148,-24 10-25,14 2 62,-18 3-3,4 5-37,-8-2 48,2 4-283,-6-4-974,-1 4 269,-3-4-6830,-3 5 7818,-2-6 0,1 1 0,-1-5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3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62 14033,'32'-15'70,"0"3"-61,-5 10-9,2 0-760,1-1-298,-1-2-905,0 1-1525,-4-2 3488,-3 0 0,-10 2 0,-5 2 0</inkml:trace>
</inkml:ink>
</file>

<file path=ppt/ink/ink5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25.77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0 222 15039,'24'-4'257,"-1"1"-187,-6 3-17,2-1 12,1-3-60,2-2 1,-1-3 47,0-1 0,-3 0 169,8-9-133,-13 7 96,6-12-104,-14 11-39,-2-3-33,-2 4 117,-2 1-31,-2-1-50,-2 2-37,-2 0 28,1 2-38,-6-2 2,5 5-54,-4-3 46,8 7-9,-2-1 17,3 1-22,-5 0-101,2 4 78,-14 7 45,6 2 266,-13 13-205,10-7-61,-9 24-44,14-19-26,-3 22 33,11-25-13,1 13-1,2-16 43,8 12 11,0-16 78,19 8-47,-5-15-328,28-1-149,-13-7-366,57-18 647,-43 4-48,-1-3 0,-2-1 173,-7-1 110,15-12 17,-33 16 223,4-9-234,-20 16 108,0-4-89,-6 12-179,-1 0 81,-1 8 62,0 0-57,-2 5 40,0 0 45,-1 0 8,1 2 25,-1 2 216,-4 14-216,3-11 115,-6 14-191,8-21-52,-3 4 5,4-9 311,1-1 641,1-4-952,0-6-98,0-1 28,0-8-26,0-2-178,3-14 187,3 4-168,12-21 166,-1 22-104,12-11 103,-14 22-369,6 2 291,-13 9 120,1 5 138,-5 3 103,1 10-103,-3-4 290,0 17-265,-1-14 8,-1 14-123,0-19-8,0 6-45,0-11-45,0 1 61,0-4-128,0 1 269,2-2 81,10 1-185,2-4-468,25-9 336,-7-2-89,56-28 160,-39 19 7,37-17-2,-56 27 208,1 3-80,-23 7 281,-4 6 143,-4 3 111,-4 12-397,0-2 104,-10 23-275,7-18-42,-8 18-50,9-22-17,0 8 37,4-12-91,0 6 82,4-11-848,8 4 140,2-9-1308,19 0 377,-6-5-4202,28-7 5883,-20 2 0,1-2 0,-21 5 0</inkml:trace>
</inkml:ink>
</file>

<file path=ppt/ink/ink5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26.72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333 14 15246,'-79'19'397,"1"0"1,-7-23-447,36 47 0,15 6-4,30-28 0,2-3 47,1-2 0,1-1-2,2-4 5,2-1 3,4-3 123,2-2 73,11-2-117,-1-2 36,21-9-107,-13 0-86,28-26 13,-29 12 110,16-22-37,-28 22 48,2-9-2,-11 16 394,-1-2-448,-4 12-759,-1 0 756,-3 13-33,0-1 27,-3 8-36,0-2 20,1 1 25,1-1 53,2 4-53,1-5-36,1 4 67,2-9 120,8 5-47,0-7 162,23 0-213,-11-4-11,29-8-42,-22 0 11,20-10 23,-24 7-51,15-13-20,-22 11 152,8-10 25,-19 13 90,-1-2-183,-5 6 57,-1 1-76,0 3-199,0 0-30,-1 5 254,-4 7 25,0 1-8,-4 19-115,5-13-58,-1 14 97,6-18 6,8 4 70,2-8 143,31 0-143,-14-6 25,35-8-61,-28-4-29,42-25-66,-39 12-88,29-23 71,-43 22 47,8-13 146,-20 18 199,-1-4-314,-8 15-244,-1 1 96,-2 5 55,-5 9 186,0 2 150,-14 39-120,7-14 233,-13 44-171,12-36 170,-8 31-279,9-33 89,-8 34-95,11-42 51,-7 20-54,10-36 174,-5 4-121,3-14 59,-19 5-179,9-7-42,-19 3 6,18-5 19,-6 0-456,14-3-2403,-10-2 645,11-3 2231,-7-8 0,11 6 0,1-3 0</inkml:trace>
</inkml:ink>
</file>

<file path=ppt/ink/ink5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0:49:33.80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998 321 14820,'-21'-14'658,"3"2"-515,12 10-45,-1 0 70,0 0 0,-2 0 0,0 1-53,-2 1-54,-1 0 51,-18 0-106,9 0 30,-22 4-38,20-1-77,-20 7 71,15-2-93,-42 16 93,31-9-99,-48 27 99,52-22-65,-23 19 31,39-23-101,-5 6 107,15-11 27,-4 3 54,7-6 0,-7 10-168,6-9 33,-2 11 82,6-10-143,2 9 114,1-7 40,12 14 42,-3-13 25,17 7-34,-9-13 85,23-2-110,-21-4 165,12-1 34,-24 0 216,-1-1-426,-6 1-230,-11-1 54,-1 1-152,-40 7 320,17 1-26,-42 19 71,34-6 49,-39 34-86,43-22-14,-25 37 6,41-32-70,-4 27 5,17-28-11,1 36 75,10-38 1,5 25 8,0-36-6,4 11-55,-3-16 52,7 14 9,-6-16 3,6 6 6,-7-15 105,1-2-49,-4-4 472,-1-1 49,-2-1-1289,-1 1 633,0 0 70,1 2 78,3 1-75,3 1-3,5 1 6,3 1 41,14 5-47,-6-4-14,18 7-28,-17-7 39,11 8-5,-17-8-3,15 11 16,-16-9-2,16 7 34,-14-9 16,31 6-45,-21-8 54,31 5-20,-29-6-6,23-1-36,-22-3-148,30 2 145,-32-1-106,35 5 56,-36-1 44,15 2 4,-21-3 10,18 4 4,-16-4 77,19 4-83,-25-4 11,18 2-11,-18-2 8,21 4-5,-18-4-9,18 5-50,-15-4-17,16 7 64,-18-4 9,15 7 5,-16-7 54,32 13-28,-28-12 10,30 9 18,-33-14-12,19 2-47,-15-6 22,23 1-58,-18-2 19,27 1-48,-32-1-53,10 1 110,-29 0-138,1 0 160,-4 0 179,8-1-126,-1 1-14,16-1-56,-9 0-90,21 0 82,-20 0-87,14 2 86,-22-1 9,8 4 37,-9-3-37,12 3-62,-11-2 48,9 3-20,-12-3 32,7 3 2,-5-2 70,29 5-65,-13-4 60,38 4-32,-25-5-24,28 2-9,-29-3-70,27 4 70,-37-4 5,16 3 1,-31-4 190,11 0-146,-13-1-39,9-1-11,-13 0-5,5 0-32,-8 0 46,-1-1 27,-3 1-117,-1 0 81,3 0 90,0 0 75,4 0-129,0 0-30,3 0 277,8 0-230,-4 0 8,14 0 79,-11 0-61,21 6-34,-19-3-43,18 7 4,-21-6 53,7 3-54,-11-4 74,0 0 33,-8-2 218,-1 0 286,-3-1-403,2 0-171,-1-2-8,1 1-34,0-3-28,0 1 28,1-1 0,-1 0 2,-1 1-4,1 1-32,-2 1 672,1 0 981,1 1-1610,-2 1 22,2 0-54,-2 1-64,1-1-73,2-1-44,4 0 204,6-1 31,6-2-31,3-2-6,1 0 6,1-1 3,-10 3 42,-1 0-37,-11 3 76,-1 0-126,0-2 42,3 1 8,4-3 1,4-1-4,4-2 1,3-1 2,8-3-2,-7 3 11,9-3-17,-13 5-67,25-8 33,-15 8-5,31-5 5,-25 9 26,22 0 2,-20 2-181,44 6 83,-32-3 18,10 3 1,1 0 52,-4-1-121,45 6 120,-57-6-2,24 2 30,-30-4-81,23 0 45,-23-2-61,26-1 27,-22-1-70,40-6 113,-39 1-51,39-9 78,-51 8-41,15-4 35,-30 7 12,1 1 45,-10 2 168,-2 0-815,-2 1 602,3 4 3,1 2-3,4 6 5,3 1 1,3 0-6,3 2 42,20 4-42,-11-9 3,27 2-3,-25-10 17,23-7-15,-19-1-77,47-20-4,-32 9-97,4-1 0,1 0 52,4-1 47,0 3 0,-1 1 16,-2 2 10,31-5 51,-57 13-2,3 1 2,-18 2 120,-3 1-95,-6 0-467,-2 1 442,0 2 53,1 1-50,3 4 0,2 0-3,3 2 47,7 5-13,-2-4-43,11 7 7,-10-8-1,14 9 6,-16-10 55,14 6-4,-13-11 74,18 0-91,-9-2-32,27-6-2,-15 1-53,46-12 8,-41 8 36,29-4 1,-46 9-85,14 1 82,-20 1 2,19 1-2,-16 1-34,19 2 39,-17 1-42,17 6 37,-23-4-20,9 4 33,-19-6 43,12 4-48,-8-4-3,11 5 0,-11-4 3,8 3 6,-6-3 97,14 1-33,-7-3-16,38-3-444,-22-5-273,44-10 475,-36 2-433,52-16 453,-49 14 11,33-8 59,-55 17-90,1 1 107,-19 4 126,0 1-3,-6 0 84,2 1-73,-2 0-95,0 0 42,0-1 134,4 0-100,0 1-73,9 3 39,-6-1 134,14 7-64,-10-4 53,16 3-86,-10-6-261,24 0 154,-10-2-1103,64-10 797,-40 3-1383,-2-2 0,-1-1 1535,-10 1 194,16-6 30,-38 7-34,9-6 37,-18 7 17,8-5 24,-8 4 3359,5-3-3394,-8 5 153,3-2-162,-7 4-154,4-2 84,-2 1-28,6 0 62,-4 2-79,15 1 115,-11 0 129,15 1-124,-13 1 222,17-1-134,-17 0 5,12-4-54,-17 1 63,7-8-62,-9 3 72,7-8-75,-7 6 255,8-13-297,-7 10-6,12-15 6,-8 12 51,23-32-96,-15 21 0,23-33 45,-21 31 51,15-18 10,-16 22 1031,8-19-669,-19 25 70,2-12-308,-11 20 215,-1-6-358,-1 9-45,0-8 0,0 8-8,-2-11 3,1 6-43,-5-16-2,3 8 48,-3-35-74,4 25 76,-1-30 65,3 35 5,-1-14-56,-2 21 62,-8-13-73,1 17 79,-14-11-79,7 14 30,-14-7-38,11 9-54,-25-9-5,21 10 6,-25-5 61,22 8 0,-21-5 42,16 4-45,-40-11 3,31 7 47,-40-13-44,41 12 67,-36-13-70,40 14 0,-25-8-5,39 12 2,-10-2-3,17 4-92,-13 0 93,13 2-4,-16-2 9,12 1 0,-22-2-31,12 2 31,-52-6 3,33 4 16,-6 0 1,0-1-17,-7-1 30,6 0 1,-1 0-31,-12-3 21,-1 0 0,2 1-21,3 0-43,-35-5-83,72 11-241,1 1 233,20 2 63,-1 1 32,4 1 78,-4 2 20,4-1 190,-1 1-76,4-3 62,-3 1-238,1-2-182,-6-5 104,3 0-141,-7-11 160,5 5 48,-15-21 14,5 13-17,-41-28-17,21 24 28,-8 1 1,-2 2-43,-11 0 14,0 3 0,-3 1 84,-18 0 2,-9 1 0,-2 2-55,-3 2-805,9 3 1,2 1 809,14 4 12,-31 0 20,47 3 94,-27 0-36,35 1 121,-24-1-93,33 1-179,-28 3 56,32 0 1623,-41 12-1623,40-5-53,-28 9 53,36-12-11,-7 4 5,17-8-134,1 3 81,8-4-64,3 0 840,2-2-796,-5-3-44,-4-1 11,-10-3-8,-8 0-20,-10 1 53,-11 0-45,-10 2-67,-14 2 1,-5 1 198,26 1 0,-3-1-702,-14 1 0,-10 1 1,9 0 704,16 0 0,1 1 12,-29 1 0,3 1-36,2 2-32,-20 4-20,59-5-100,-1 3 66,26-4-299,2 1 406,6-2 2173,0 2-2128,2-2-19,-1 2-35,2-3 40,0 0 1389,1-2-1420,1-3-53,-4-1 11,-2-3-28,-7 0-26,-5-1 60,-5 1 28,-3 1-158,-45 2 127,19 1 44,-4 5 1,-2 1-201,-8 3 256,7 3 1,0 1 25,-13 3-65,12-1 1,1 0-29,-7 3-33,10-1 0,2 0-3,9-1-132,-15 4 113,48-12 69,2-3 26,8-1-463,1-1 359,4 0 308,2-3-45,7-2-67,3-5-39,5-3-17,3-3 156,7-8 43,-12 8 227,0-6-443,-16 12-112,-29-6-44,1 8-3508,-52-1 3578,19 8-554,-20 11 1,-5 3 553,-14 5 30,32-3 0,-8 3 0,7-1 3,14-3 0,1 1-295,-33 10 1,2 0 199,-3 2-167,26-4 1,5-2 37,16-4-3,0 6 182,35-19 2620,3 0-2572,0-3 3359,0 0-3362,-4-1 762,0 0-866,-6 0 101,-1-1 6,-5-3 33,5 2-2,-5-4-34,10 4 0,-3-2-8,5 3 8,-1-2 5,3 2-38,-4-2-54,3 2 42,-6-1-42,4 1-120,-14 0 120,7 0-19,-17 1 55,10 3 35,-15 4 4,13-1-60,-15 6 66,20-6-142,-5 1 27,16-5-691,2 1-45,3 0-2316,3 10-531,5-2 3704,3 5 0,-3-10 0,-2-2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40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39 15618,'25'-19'787,"-6"4"-661,-21 14-3,-1 0-61,-1 0-62,1 0-81,-1 1-76,-1 0 34,-2 0-3,-13 6 126,8-1 106,-16 15-70,14-4-10,-13 16-26,10-11-48,-18 25 79,16-20-31,-16 24-6,20-26-44,-8 15-57,13-19 96,-7 16 8,11-19-145,-4 12 148,8-16 260,0 10-181,1-7-65,7 16-14,0-15 75,12 11-41,-2-18 294,30 3-278,-16-10 3,36 1-254,-30-6-637,22-6 172,-27 0-6200,16-21 6866,-31 13 0,3-6 0,-18 17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42.1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436 0 15937,'5'43'768,"-1"-6"-575,-4-24-34,0 0-61,-1 2-8,-1 0 14,-2 1-60,0 1 15,-1 0-6,0 0 9,-1 0 0,0-1 86,-11 20-81,8-16 82,-14 16-63,14-26 183,-11 4-112,7-8-93,-35 3-755,16-6-1499,-43-1-753,34-2 2943,-29-3 0,46 2 0,-6-2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46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17203,'38'24'11,"-6"-5"-11,-27-15 0,0 0-3,1 0 1,1 0 2,1-1 5,1 2-2,1-1-3,2 3-6,3 0-52,33 19 52,-17-11-3386,35 22 3398,-36-20 13,21 17 32,-29-17 16,12 13-59,-23-17 12,6 8-20,-9-10 3403,9 12-3403,-9-13-3,8 9 6,-7-11 0,6 6-3,-6-5 11,10 7-8,-11-9-6,8 5 3,-12-8 0,2 1-3,-4-4 101,0 3 79,0-2-91,-1 2-77,1-1 30,0 0 6,-1-1 117,0-2-344,-1 2 104,1 0 78,1 1 42,1 2-39,3 2-3,4 3 0,-3-4-6,3 3-36,-6-5-535,1-2 406,-5-1-1010,2 0 461,-5-6 3,-1 0-2,-3-5-3202,-9-3-29,2 3 3950,29 25 0,-15-12 0,29 22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47.0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1 560 16223,'32'-47'574,"-1"5"-389,-8 24 0,2-2-115,2-1-62,1-1-8,4-2-8,1-2 5,4 0-39,2-1 39,19-12 98,-16 8 0,0 0-89,18-13 84,16-20-57,-55 43 82,5-7-20,-17 16 96,-2 0-130,-6 9-80,-1 1-8763,0 2 12058,-2 4 1,-1 1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47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0 519 16091,'40'-28'143,"2"1"-48,0 4-33,4-1 53,2-1 0,0 0 25,-1-2 11,0 1 25,-3-2 9,0 1 165,23-24-143,-5-1-145,-3-1 33,-15 6-33,-32 30-46,4-5-16,-12 14-86,0 0-1,-3 7-1254,-1 1 1341,1 3 86,2-1-41,0 2-8,1-1-32,0-1-2,0 0 95,2 0-45,-2 0 9,2 0-589,-4-1-1592,0 0 298,-2 2 1821,-7 3 0,5-3 0,-5 1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48.3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1 15898,'10'44'171,"-2"-6"-84,-8-24 28,0 0 27,0-1-10,0-2 44,0 0 26,0-2 2,0 0 6,-3-1 306,-7 8-396,1-7-8,-15 10-76,9-10 85,-30 9-88,18-8 21,-32 5-52,28-11-13,-24 0-274,31-4-589,-8 0 177,26 0-1437,1-4-168,5-1 2302,4-7 0,-3 7 0,3-3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52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1 15537,'-12'43'-81,"0"-6"19,1-23 17,1 0-36,1 0 36,0 2-8,1 1 53,-1 1 3,1 2 3,1 0-6,-2 7-135,3 2 135,1-6-53,3-2-3,2-15 39,0 1-36,0-5 64,4 1-2,-1-2 215,9 2-180,-5-3 63,11 1-99,-10-1 1,6 0-7,-8 0 7,0 0-9,-4 0-48,-1 0 48,1 0 143,4 0-109,-1 0-23,8-2 34,-5 1 36,5-3-73,-4 0 26,17-9-34,-9 3 81,30-19-45,-25 13 6,19-17-33,-23 16 33,7-12-9,-11 13 21,10-16-49,-14 17 113,6-9 41,-12 17 49,-1 0-208,-2 6-530,-1 0 267,0 5 263,0 1 115,-2 5-115,0 1-28,-3 3 84,-3 19 17,3-12-28,-2 20-45,4-24 2,0 15-2,2-18-98,0 10 62,1-15 30,1 3 9,1-5 59,8 5 19,-2-8 87,14 2-53,-5-6 33,21-7-139,-10 0 139,40-24-86,-32 11 131,28-18-42,-41 19 569,6-12-440,-18 14-3,0-19-199,-8 17-33,-5-15-45,-3 19-36,-9-6-34,1 11-261,-18-3 191,13 9-95,-18 0 123,20 6-1557,-9 6 518,18 0-3301,-1 10 980,15-9 3472,3 3 0,-2-8 0,-1-2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6-09T15:59:13.1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1 1 12473 215136 58946,'14'41'6726'0'-614,"-3"-7"-6620"1395"614,-10-24-44-1395 0,0-1 19 0 0,0 2-19 0 0,-1-1-54 0 0,0-1-2 0 0,0 1 2 0 0,0-2 45 0 0,1 0-47 0 0,-1-1-6 0 0,0 0-3 0 0,0 0 0 0 0,1 1-2 0 0,0 0-71 0 0,0 0-817 0 0,0 1-421 0 0,0 1-777 0 0,0-1-1930 0 0,0-1 4021 0 0,1-2 0 0 0,-1-2 0 0 0,0-2 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48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16391,'19'42'106,"-2"-6"-100,-15-20 39,1-1-37,-1-1 37,0-1-37,0-2-5,0-1 0,0-1-3,0-1-3,-1-1 3,1-1 3,-1 1 33,1-2 15,0 0-6,-2 0 16,1-2-24,0-1 5,-1 0-3750,0-1 1723,1-4-1303,1 0 1116,0-3 12002,4-1-7373,-11 16 1,6-11-1,-8 15 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52.9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1 189 14442,'47'5'277,"-4"-4"-215,-22-6-26,1-3 9,1-2 0,1-1-11,-1-2 145,13-12-90,-14 8 816,13-16-418,-26 21-75,1-6-323,-8 14 26,-2-3-53,0 3-43,-3-4-27,1 5-71,-5-4 71,1 3-196,-11 0 106,6 3-68,-15 0 113,10 4 42,-13 3 3,12 1-12,-13 7-84,15-7-125,-11 13 377,14-8 57,-11 22-163,14-17-51,-3 18-44,9-19-14,1 8 61,2-12 1,7 7 7,-1-8 113,24 9-70,-9-12-3359,31 2 3085,-19-8-2610,47-11 822,-36 1 2017,32-12 0,-54 13 0,1-3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56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349 120 12846,'57'-62'1703,"-11"12"-1247,-46 46-190,0 1 294,0 3-773,-2 3 213,0 2 90,-3 5 8,-1 4-65,-1 3 74,-2 5-1,0 1 177,-13 26-132,8-16 42,-15 35-123,13-31 168,-22 43-229,17-36 97,-20 39-53,22-44 71,-18 42-119,20-41 12,-15 34-17,19-43-3,-5 16 0,10-24 9,-2 9 30,5-17 163,-2 3-118,4-12 155,-4 1-169,3-5 28,-5 1-59,3-2 1,-3 0-29,4-1-478,-2 0-73,4 0-897,-3-1 315,4-3-4089,-1-9 5214,2 2 0,1-1 0,0 8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49:58.4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13656,'52'11'64,"-5"-2"-61,-24-9 5,2 1 29,0-1-32,1 0 46,2 0-51,1 0-6,15 0 65,12-1-68,-9 1-69,6-1 78,-34 1 0,3 0 3,-10 0 2,-2 0 1,-2 0 39,-1 0 8,0 0-8,-1 1 100,1-1-47,-3 0 538,1 0-395,-3 0 478,-1 0-237,0 0-421,-1 2-61,1 0-5,-2 1-57,1-2 1,-2 1-63,0 0 150,-4 6 27,0-1-45,-6 13-41,3-6 27,-9 17 6,10-15 42,-7 15-31,10-17-61,-1 12-3,4-14-62,0 6 115,2-12-9,6 4 18,-1-5 97,13 3-44,-3-6 78,19 0-95,-8-4 8,22-6 8,-18 0 54,14-7-36,-23 6 192,7-7-181,-18 8 148,1-10-168,-9 9 19,0-10-89,-6 8-137,-7-10 56,-2 8-289,-24-12 211,14 12-132,-24-9 195,24 14 4,-16-3 89,22 7-120,-9 0 42,19 4-132,-4 0 73,7 0-190,-3 0 195,6 0-383,-1 0 518,6 2 0,4-1 126,6 1 0,19-1-64,-4-1-26,54-4-41,-36 1-3441,46-3 3382,-52 2-93,28 2 59,-41 1-28,12 1 81,-29 2-52,2 2 63,-7 1 3426,1 6-3392,-3-4-11,1 11 8,-2-9-3,1 12 12,-1-10 81,0 17-82,-2-13 37,1 14-33,-1-15 72,0 6-20,0-9 306,-1 7-179,-1-10 159,-5 5-204,0-8 148,-6 2-95,5-4 235,-8-1-280,8-2 85,-7 0-228,9-1 37,-3-2-40,5 0-5,0-1 3,2 2-6,0-3-30,1 2-127,0-6 65,0 3-294,5-15 249,2 7-65,14-15 119,-3 12-85,31-19 129,-21 18-56,24-11 17,-29 20-107,14-2 90,-14 7-126,28 1 224,-23 3 0,24 1 0,-30 0 6,17 2-6,-22-1 0,8 1 2,-18-2 4,2 1-45,-6-1 25,0 1-67,-1-1 5,0 3 79,1-1 70,1 2-12,0-3 93,2 3-75,-4-4 83,1 1-39,-3-2 569,0 2-577,0 0 176,-3 4-193,0 1-20,-7 8-41,3-2 5,-9 10-34,7-8-8,-6 12-8,6-11-60,-7 18 26,8-16-47,-3 17 44,8-22-5,0 7 50,3-14 156,0 0-7,0-5 537,0 0-493,3-2-3,-2-3-108,3-1-116,1-10-11,1 0-128,14-29 103,-5 17-96,19-26 71,-12 28-45,15-12 14,-14 20-190,23-9 307,-23 18-58,20-5 22,-25 10-95,7 0 79,-13 2-46,1 1 74,-9 0-51,1 2 145,-3 1 169,1 4-90,-2 0 143,0 14-213,-2-8-9,-3 14-61,1-13-2,-3 10 4,3-11 35,-1 7-46,3-12 15,-1 2 84,2-8 285,0-1-375,5-5-165,2-3 5,7-5-16,4-1-1,4-3-192,17-4 245,-10 5-60,21-3 86,-29 13-96,13-1 150,-24 6-7,9 2 23,-12 0 233,2 4 33,-5-2 310,0 5-382,-2-3 335,1 11-370,-2-7 35,1 11-96,-2-9-9,0 6-2,0-7-42,-3 4-17,1-7-90,-2 7-8,3-8-2682,5 4 895,3-8 1885,12 0 0,-11-3 0,5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15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15517,'35'15'82,"-6"-3"-77,-24-11 4,-1 0-1,0-1 0,0 1 1,-1-1 44,1 0 0,-2 0-11,1 0 31,-2 0-182,1 0 28,0 0 81,-1 0 98,3 0-28,0 0-68,1 0 1,1 0 8,0 0 9,3 0-12,-4 0 46,2 0-1,-6 0 381,2 0-524,-3 0-25,2 0 115,-1 0 48,2 0 5,0 0-16,2 0-29,0 0 0,1 0 46,-1-1-52,1 1-4,-2 0-85,0-1 78,-1 1 1,2-1 5,-2 1 45,5 0-36,-3-1 36,4 0-31,-5 1 31,1-1-36,-5 1-309,2 0 303,0 0 73,1 0-3,2-1-62,0 1 26,0-1-23,1 0 84,0 1-58,-3 0 24,1 0-41,-3 0-261,0 0 208,0-1 33,1 1 70,2-1 70,5 0-140,-1 0-37,6-1 37,-7 1-39,1 0-6,-6 1 14,0 0 194,-2 0-169,2-1 6,1 1 62,-1-1-57,4 1-5,0-1-42,1-1 37,0 1-6,2-1 11,-3 1-6,4 0-22,-5 0 36,5 0 1,-3-1-15,8 0 1,-5 0-82,9-1 87,-9 2-42,6-1 36,-10 2 9,8 0 5,-8-1 43,5 1-18,-7-1 57,1 1-84,-3 0 2,0 0-8,0 0-115,-1 0 73,1 0 42,7 0 0,-4 0-5,8-1 5,-7 1 53,4-1-17,-6 0 71,3 0-37,-5 1 103,0 0-2760,-1 0 492,-6 0-1696,0 0 7067,-3 0 1,0 1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19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0 15823,'-22'10'-48,"5"-3"45,11-7-5,1 0 5,1 0 3,0 0 0,2 0 3,0 1 72,-1-1-63,2 1-295,-1 0 300,1-1-127,0 0-4,-1 1 69,0 0 14,-1 0 31,0 2 34,-1 0-29,1-1 65,1-1 224,1 0-4021,0-1 1663,7 0-1340,1 0 13234,6 0-7373,-23 0 1,11 0-1,-19 0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0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1 16850,'4'51'345,"-3"-2"-233,-15-17-6,-1 1-100,0 0 27,-1 0-33,1-1 6,0-1 39,3-2 173,-12 21-210,11-18 46,-14 23-60,17-32-81,-8 15 79,10-22-29,-1 9 32,7-18 30,1 1 62,1-5 772,0-1-859,0-7 0,0 2-355,0-5-104,0 1-110,1-1-2242,6-16 901,0 7 11740,10-19-8247,-31 83 1,18-48-1,-26 59 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1.3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15554,'40'10'-45,"-4"-3"9,-21-7 2,3 1 28,2 0-30,3 2 36,3 0 3,1 0 33,2 1-30,0-1 100,16 1-2,15 1-104,-10-1-137,11 2-415,-38-2-1073,4 5 993,-18-3-1656,-2 3 591,-8-4 1697,-6 2 0,4-4 0,-3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1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8391,'3'9'2077,"-1"-1"-1259,-2-8 1518,0 0-1992,14 14-50,-7-9-42,13 11-45,-10-13-19,1-1 53,1 1 25,2 0-17,1-2 0,9 0-190,18-1-65,-7-2-10,25 0 16,-27 0 11,13 0-11,-12 1 3,1 0-3,0-1-126,-3 0-541,-3 1-190,-5 1-3102,-1 0 680,-11 0 3279,-1 0 0,-10 0 0,-1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4.2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39 15879,'-21'-15'204,"3"2"-106,11 13-53,-1 0-45,-2 2-34,-2 0-36,-2 3 17,-2 2 19,-11 6 34,-3 5-36,3-1-140,0 7 170,17-11-109,-3 12 42,6-9 87,-1 20-14,6-18 31,0 12-31,2-19 0,0 5 9,1-10 7,2 4 29,1-7-36,4 1 24,-2-2 79,11 0-67,-6-2 45,14 0-82,-9-3 37,19-7-42,-10 0-48,23-12-140,-17 7-162,35-18 277,-33 13 101,25-17 13,-37 19-2,5-19 12,-16 18-7,0-13-38,-9 20 150,0-2-114,-1 9-303,-4 2 107,3 2-8,-3 1 122,3 2 34,-3 4 3,0 2 93,-5 17-90,5-10 2,-3 18-2,6-16 39,0 10-36,4-12 100,6 11-61,-2-15 16,12 6 21,-6-11-564,28-1-114,-13-3-1639,34-8-770,-25 0 3005,22-13 0,-36 12 0,3-4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5.2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272 24 13226,'-25'-13'444,"4"2"-318,12 11 16,-1 2-24,-2 2-20,-2 2 19,-1 2 9,-1 0-64,0 3-37,-13 12 28,10-6 205,-13 16-140,19-15-40,-8 22-16,13-21-102,-2 17-4,8-23 44,6 6 72,0-12 158,11 1-59,-1-7 173,18-5-246,-8-2 143,31-21-146,-28 8 3,16-13-19,-27 14 35,-2-1-77,-2 1 41,0-6 1,-5 8 80,-1-5-159,-4 15-148,-2 0 67,0 5-989,0 1 972,-1 3 98,1-1 204,0 4-78,0 1-84,0 2 40,0 1 32,0 2 99,0 9-204,0-6-9,3 9 0,1-14 50,9 6 28,0-7-1203,30 3-102,-15-8-5124,32-2 6351,-32-6 0,0 1 0,-19-1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14938,'40'13'45,"-7"-1"11,-26-5 14,-2 1 64,1 1-36,-1 2-36,1 0-1,-1 0 110,-1 0-14,0 0 14,1 0-101,-2-1-9,-1 0 62,0-2 20,-2 1 174,0-1 105,0-2-80,0 1-62,0-1-45,-2 0-53,0-1-45,-1 1-22,-1-2-31,0 1-31,0-2 9,0 1-12,0-1 4,-1-1 4,0 1-13,0 0-11,-2 0-34,-1 1 0,0-1-9,-2 2-35,1-1-7,-3 2-10,2-2 27,0 1-8,1-1-36,1 0 8,1-1 0,1 0-224,0-1 8,0 0 6,2 0 0,1-1-3,0-1-6255,3 0 4944,5-4-396,1-1 11820,5-2-7373,-19 13 1,9-6-1,-14 10 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6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391 0 16772,'-36'36'311,"0"-3"-188,11-15-62,-3 3 1,-1 3 25,1 2-17,0 2-28,3 1-37,2 0-5,1 1-2,4-1 2,1 1 0,-3 10-12,1 17-30,4-10-81,0 17 118,12-35-4,0 7-44,2-14 19,2-1-19,2-2 48,3-1-4,3-1-27,2-1-3,12 7 39,-7-9-3,16 8-36,-15-13-31,12 4-98,-10-6-482,17 2 286,-14-5-1324,19 1 914,-22-4-6517,14-2 7291,-23-2 0,2 1 0,-9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6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16083,'26'16'230,"-2"-3"-152,-10-4 12,2 1-29,2 1 9,1 2-8,1 1 8,2 0-34,2 2-22,27 16 20,-16-10-23,33 19 25,-33-20-30,38 19-9,-34-22-3380,33 17 3391,-39-21 79,32 14-54,-33-16 9,24 8-5,-33-13 5,6 1-6,-16-4 3472,-1-1-3418,-9-3-959,-1 0 82,-10 0-552,-1 0-744,-9-2 2083,-24-5 0,24 4 0,-15-3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7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1 427 17771,'3'-37'364,"-1"6"-252,-2 28-33,1-1-9,-1 2-37,0 0-33,0 0-2,0 1-68,2 1 2,-1-1 7,1 1 8,0-2-59,0-1-20,1-1-109,7-5 152,0 2-15,23-14 96,-11 9-37,29-15-6,-21 11 9,29-14 42,-19 11 82,48-24-29,-42 20 59,31-19-59,-50 24 121,11-13-96,-25 19-14,2-6-117,-13 15-190,0 0-564,-2 3 569,-4 0 62,0 3-353,-3 1-272,-1 2-299,-1 2-310,0 1 1410,26-22 0,-15 13 0,20-17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08.8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128 425 14467,'-37'-3'538,"7"1"-317,25 2-42,2 0-64,-2 0 3,1 0 13,0 0 21,0 0-10,0 0-46,-1 0-26,-1 0-70,1 0-12,-2 1 7,4 0 50,-1 0 41,3 0 1023,1-1-907,3 0-149,1-1-53,4-2-210,11-7 148,-1 0-13,37-16 78,-21 10 50,35-16 0,-34 14 104,34-21-124,-35 17 12,23-20 6,-35 24-9,7-9-34,-14 13 34,3-7-34,-9 10-145,5-7 34,-6 7-46,10-11 79,-8 10 20,11-10 13,-12 14-5,3-3 84,-8 7 73,0 0-70,-3 3-1991,0 1 543,-7 3-2229,-1 0-1122,-6 2 14584,-6-2-7373,40-9 1,-26 5-1,34-6 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11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16637,'-8'40'-2,"0"-6"7,3-23-5,0 0-31,1 0-22,0 0 11,0-1 42,0 0 0,1 0-3,-1-2 1,2 0 13,-1 3 39,1-3-5,0 0 53,1-4-56,0-3-42,0 0-6,1 1 12,-1 1 47,-1-1-81,0 2 17,2-2-59,-2 0 64,2-1 43,-2 0-29,1 1-2,0 1-9,0-1-14,1 1 98,0-3-167,-1 2 41,0-1 45,0 1 151,-1 1-19,-1 0-132,1 1 0,0 1-37,0 1 29,1-2-135,1-1 93,0-2-295,0 0 424,0 1-26,0 0-48,0 1 4,0 0 36,0-2 1318,0 0-1640,0-4-90,0 1-117,1-4-328,1 1-219,0-3-360,2-2 1391,-7 23 0,4-14 0,-7 19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23.6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16761,'45'17'-48,"-6"-1"42,-21-3 1,0 0-4,-1 0 1,0 1-26,-1-1 34,0 1 6,6 5 2,8 7-8,-6-5-8,7 9 2,-18-17 15,9 13 44,-13-14 34,5 10-42,-10-13 86,3 7-8,-3-6 20,2 10-109,-4-7-29,4 13-5,-3-9 3,2 12 6,-3-13 80,2 14-89,-3-16 3,0 10 5,0-14 79,-1 6-53,0-9 72,0 8-36,-3-8-22,-2 6-48,0-4-59,-7 11 51,7-9 2,-6 9 14,6-10 71,-3 5-26,4-6 76,-5 3-68,2-5-7,-8 6-54,6-6-3,-8 7-3,9-7-151,-9 9 155,9-7 7,-5 5 29,9-8 123,-2 0-62,3-3 123,-3 0-159,2-2-23,-5 2-44,3-1-40,-10 2 15,7-2 30,-7 2 3,10-3-6,-1 2 6,5-2 9,-1 0-328,3-1 442,-1 0-90,-1 0 21,-1 0 13,0 0-34,1 1-2844,1-1 977,0-2-3262,2-4 14926,1-2-7373,2 13 1,-2-6-1,-1 12 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26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64 15408,'27'-18'-39,"-5"3"39,-23 11 0,1 1-45,-1-2 45,1 1 0,-1 0 34,0 0 100,0 2 43,-1 0-71,1 1-5,-4 1-154,2 0-37,-2 0 82,3-1-116,0 1 108,0 0 192,1 0-176,-2 0-132,-3 5 99,0 0-155,-6 10 107,6-7 3,-3 5 16,7-8-81,0 2 98,2-5-44,0 3 89,2-3 53,0 1 0,2-3 314,5 1-244,-2-2 90,6-3-98,-6 0 151,2-3-132,-6 3 93,0 1-154,-2 2-6377,-1 1 3017,-1 4 6563,1-3 1,0 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27.3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0 13826,'-18'28'-114,"4"-5"49,12-19 12,2 0-3,-1-1 53,1-1-137,0-1 182,1 0-5,0-1 16,2 1 20,1-1 53,1 0 8,-1-1-25,3-1 160,0-6-135,-2 2 62,-1-6-140,-3 6 132,-2-3-73,0 5 125,-1 0-158,1 4-91,-2 0-117,1 0-330,-1 0 341,1 2-3,-4 3 57,1-1-146,-3 7-810,4-5-3906,1 7 14753,2-7-7373,14-25 1,-9 15-1,9-20 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6.2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492 19 18737,'-27'-10'191,"2"2"-183,10 8-8,-2 0 0,-3 0-3,-2 4 3,-2 2-2,-3 4-1,-1 4 3,0 4 33,-27 32-33,20-15-73,-2 8 1,3 1 63,8-5-111,-13 30 109,28-42-28,-2 16-23,9-20 48,1 18 11,2-22 12,0 11-9,1-20 0,0 4 0,0-8 2,1 3-10,0-6-79,0 1 12,1-3 125,3 1 3,-1 1 20,17 8-73,-8-5 53,18 7-44,-14-8 33,14 2 11,-12-4 59,20-1-79,-20-2 18,18-3-18,-21 0-19,11-6-14,-17 6-112,3-2 9,-10 4-121,-1 1 145,-1 0 121,2 0-33,-1 0 8,3 0-17,-3 0-9,1 0 4,-2 0-138,0 0 319,0 0-209,1 0-4,0 0-5,-1 0 42,3 0 182,1 0-78,2 0-99,2 0 12,5-2-8,-4 0 103,10-3-76,-9 2 6,10-4 0,-9 2-28,8-4 22,-9 4-38,7-5-35,-9 5 20,4-3 15,-7 6 80,2-2-36,-3 1 36,4-5-44,0 1 28,9-9-57,-6 4 12,7-9 25,-9 9 67,8-13-103,-8 12 89,6-15-45,-8 12 6,4-18 6,-6 11 67,-1-32-96,-4 26 35,-7-25-60,0 31 56,-15-16-64,9 22-33,-8-9 27,11 18 1,-3-1 13,7 6-44,-6-2 30,6 3 9,-4-2 0,6 2-9,-1 0 0,3 2-355,1 0-34,-2 0-44,0 0-116,-3 0-472,-2 0-323,-2 0-4225,-9 2 1084,6 0 4491,31-3 0,-16 2 0,30-5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7.4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0 16139,'-15'54'196,"-2"-5"-73,0-16-61,-1 1-9,1 2-53,1-1 3,-1 0 33,3 0-36,-1-2 51,-9 22-51,9-22-6,-9 24 6,15-36 8,-5 9-8,9-17 126,-2 5-30,4-13 100,2 1-118,-1-6-296,2 1 131,-2 0 87,1 1 123,-2 3-17,-1 0-106,-1 1-106,1-2-264,1 0 362,1-2 5,1 2 9,1-3 142,-1 2-148,1-2 980,0 0-927,2-6-2,0 0-43,2-6 132,2-4-92,-2 2-93,3-8-17,-3 7-170,5-10 100,-1 10-218,19-15 264,-10 15 7,20-11 43,-19 17-43,7-3 18,-13 6-96,7 1 146,-10 3 0,10 1-59,-8 0 19,9 0 6,-10 0 12,6 3 83,-9 1 82,1 10-1,-4-2 26,-1 13-95,-2-9 30,-1 19-89,-1-19 0,0 12-3,-1-17 8,0 3 26,1-9 125,-1 2-38,0-5 97,-6 5-139,1-1 35,-12 7-46,7-6 46,-12 5-55,12-7 36,-18 3-50,14-5-31,-19 2 39,18-3 51,-11-2-70,14 0-65,-4 0-39,9-2-1546,-4-8 743,8 3-2566,-2-10-255,7 7 3694,-1-3 0,1 8 0,0 2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0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157 0 16055,'-24'6'426,"3"-1"-384,12 0 39,1-1 6,0 2-26,-1 0-27,2 1-34,-2 1-9,1 1-2,-1 2 3,0 1-34,1 2-39,0 0 11,1 0 36,2-1-30,1 1-15,2 0 26,1 0 53,0-1-8,1 1-1,0-2 6,0-1 3,0 0 0,0-2 3,0 0 6,0-2-1,1-2 0,-1 0-8,2-2-2,-1-1-68,1 0 8,0 0 0,0-1 18,1 1 10,-1-1 23,2 1 5,0 1 6,1 1-5,3 1-606,0 0-122,3 1-216,1-1-346,2 0-673,1-2-1608,2 0 13406,0-2-7697,-67-20 1,42 14-1,-51-14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7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1 15078,'2'48'411,"0"-4"-279,-4-20 2,-1 2 26,-2 0-62,-2 2-11,0-2-51,-1 2 51,0-2-6,-1 0-42,0 1-36,-1 0 610,-3 12-408,-5 8-169,3-7 68,-3-3-6,8-22-20,-2-2-27,0-1 63,-10 2-69,5-4 120,-19 5-78,19-9 59,-13 0-101,19-6-1,-5-4-44,6-1-78,-3-12-174,7 4-1176,3-27 711,8 14-1413,17-31 482,0 23-4542,43-38 6190,-31 38 0,12-10 0,-35 35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8.4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0 130 9424,'0'6'5225,"0"0"-4511,0-6-151,0 0-652,3-1 89,-1 2 168,4 0-9,1 3-36,3 0 90,14 2-106,-2-3-12,24 0-42,-14-6 53,25-6-97,-24-1 122,15-7-33,-24 6 306,7-9-239,-20 8 0,0-9-25,-10 11 42,-10-8-120,2 11 30,-12-5-92,8 8-6,-4-1-2,4 4-54,-1-1-24,-2 2 7,-1 0 9,-1 1 0,-1 4-50,-7 10 50,6-1-132,-8 15 197,15-11 2,0 14 6,7-13-37,2 17 28,1-18-33,8 15 39,-1-19 81,19 9-81,-7-14-596,24 2-90,-16-10-1210,27-6-126,-17-1 1174,27-11 0,-39 9 0,7-3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8.7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195 52 17407,'-38'-28'653,"6"5"-653,32 23-207,-2 0 75,-1 1 132,-2 3 0,-3 4 0,-3 4-3,-2 4-5,-2 3-149,-5 11 9,0 9 86,5-6-44,4 5 55,10-24-565,10 5-36,2-13-1655,24 1-547,-6-10 2854,29-6 0,-34 4 0,7-4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9.1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231 0 15425,'-23'29'358,"0"1"-125,6-2-32,-1 4-33,-1 2-134,-1 1-34,0 0-11,1 1 5,2-3-97,-4 10-29,6 9 129,3-11-5,6 5-99,6-28-1351,1-1 749,1-9 6,1-4-104,2-4-553,0-3-390,0-3 1750,-1-11 0,-2 9 0,-1-5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0:59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17 8052,'-13'-9'4278,"3"1"-3942,10 8-84,30 24-89,-9-16-54,28 17-28,-16-22-44,3-3-4,1 0-30,0 0-6,0 0 9,15 0 56,-12-2-59,30-2 5,-27 1-5,43-6 0,-44 4 3,29-2-1,-46 5 547,5 0-57,-20 1 407,-3 0-432,-7 1 1591,0 0-2061,-5-1-3,0 0 3,-7-1-3,1 1-75,-2 0-34,1 1-3,-3 3 28,1 3 26,-2 3 52,-1 3 4,1 1-46,2 0-108,-4 6 89,7-4-143,-3 12 126,10-13 17,0 10 37,5-14-1,8 6 28,0-8 1,19 5-6,-7-6-40,24 6-10,-24-7-107,12 6 168,-27-8 271,0 3 12,-8-3 33,-9 3-246,-1-2 45,-17 6-106,10-6 47,-24 3-56,22-4-40,-20 0 38,24-2-1743,-12-1 40,18-1 1705,-3-2 0,13 1 0,0-1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1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6938,'0'0'0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1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14459,'2'4'2036,"-1"-1"834,-1-3-2714,1 4-63,0-2-93,0 1-34,-1-2-1483,0-1 450,2-1-826,2-2-1154,3-1-2194,2-2 15071,9-6-7373,-36 25 1,23-17-1,-31 21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225 133 16091,'-22'56'353,"2"-7"-291,5-22-54,0-1-8,0 1 3,0 0 5,1-1 46,1-1-10,1-2-38,-1-2 47,1-2-44,1-2-1,-2 4-140,-1 3 127,4-7 36,1-2 72,8-14 622,0 0-881,3-5-1,0 0 20,4-6 67,2 0 28,3-2 0,13-13 33,-3 4 6,22-21 48,-16 14-28,22-24-14,-21 20 92,30-38-50,-30 34 0,20-31 25,-30 39-65,6-11-2,-13 21 28,0-2-101,-6 13-283,2-1 221,-2 6-52,5-3 102,-3 2-58,10-2 140,-9 2 264,5 0-264,-10 2 89,0 1 132,-1 0 115,1 0-257,-1 0 400,0 0-547,-2 3 68,0 1 107,0 3 41,0 4-72,0 3-17,0 14 19,1-5 0,1 22-78,0-18-11,7 31 6,-4-29-1,12 36 6,-9-38 8,6 23 1,-9-28-4,1 6 4,-4-11-4,1-1-5,0-2 0,1-1-2,-2-1-4,1-1 9,1 1 0,-2-3 8,2 3 25,-2-7-436,0 4 25,-2-5-611,0 3 395,0-4-2711,0 4 290,0-5 3012,-1 2 0,1-4 0,-1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3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88 14397,'29'-17'152,"-1"4"-99,-6 13-53,3 0 45,2 0-45,2-1 36,0-1 26,1-1-62,0-3-572,-1 0-400,0-3-2970,8-2 3942,-12 2 0,-2 1 0,-16 6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4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24 16626,'-24'-15'370,"2"7"-432,12 14 57,-4 6-4,-1 2-27,-2 4-17,1 0 11,0 1-9,-3 8 62,-4 11-11,4-7-16,-3 12-46,13-23-58,0 14 27,7-16 93,0 11 0,2-14-56,8 9 48,-2-13-104,25 7-347,-11-12-807,32 0 412,-18-5-2252,30-4 1054,-26-2 2052,20-6 0,-38 5 0,2-1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1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 8968,'36'5'448,"-8"-1"-395,-22-4 140,-2-1 98,-2 1 17,1 0 364,-2 0-672,1 0 73,-1 0-37,3 2-36,-1 0 0,0 0 0,-1 1 308,1 0 0,-1 0 40,-1 0 41,-1 1-28,1 0-134,-1 0-121,1 1-13,-1 0-32,0 2 77,0 0 50,0-1-71,0 1-35,0-1-29,0-1-42,0 0 59,0-1-25,0 1 36,0-1 17,-2 1 64,0-1 54,-3 2 53,-1 0-82,-1 1-64,-1-1-25,-1 1-42,1 0 42,-2 0 17,1-1-62,0 0-16,0-2-9,1 1-28,1-2-98,3-1-98,2 0-1316,2-1 1512,5-1 53,-1 0 65,7 0-20,-1 1 0,4-1-54,0 0 29,3 0 8,-1 0-81,0 0 37,-1-1 16,-1-1 20,-1 0-73,-3 0-224,-3 0-280,-3 0-102,-1 0-234,-2 2-5742,0-1 6582,-6 2 0,4-1 0,-3 1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4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 11339,'10'5'1876,"-2"0"-1643,-8-5 137,0 0-252,68-12-82,-38 6 0,55-9-33,-55 8 0,-2 0-6,0 0 0,-3 0-1215,-2 2 1218,7-6 0,-16 7 0,3-4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6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17601,'47'53'5,"-3"-5"-5,-16-21 0,2-1 0,2 0 0,0-1-3,0 0 3,0-2 0,-1 2 3,0-1 6,-2-1 24,0 1-5,24 23-22,-24-21 30,25 25-36,-36-34 6,9 10 2,-13-13 34,2 4-36,-9-9-6,0 1-31,-4-6 67,0 1-30,-2-2 19,3 5-22,-1-2-325,1 4 17,-2-5-658,-1 0 265,0-3 10528,-1-1-9003,-5-14 1,4 10-1,-3-10 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6.4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796 1 14266,'-37'24'509,"4"-1"-240,18-6 25,-4 2-28,-3 2-17,-4 3-64,-3 1-62,-4 2-78,-3 1-45,-1 1 191,-35 26-147,25-18-17,-5 4 0,-1 1 9,7-7-29,-2 4 0,0-2-7,12-9-73,-23 19-16,41-32-726,-2 5 48,15-11-2208,1 1-222,9-6 3197,1-1 0,0-3 0,-1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06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587 1 11062,'4'4'764,"0"-1"-310,-4-3 1395,0 0-1704,-39 52 96,23-30 73,-32 42-74,32-42-16,-6 2 902,-33 26-871,14-17-146,-11 5 0,-1-1-103,4-6-1,5-3 1,1-2-14,9-5-264,-10 8 132,27-15-986,0 8 62,12-12-3145,5 2 1228,6-9 2981,2-1 0,-3-2 0,-1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19.2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21 16136,'1'42'731,"-2"-4"-538,-2-18 12,-4 2 5,0 0-107,0 1-33,-1 1-70,1-2 0,-2 2 0,2-1 3,-8 20-3,6-17-3,-10 30 3,11-34 48,-6 16-48,8-23-6,-3 7-39,4-12 3,0 2 104,3-8 173,1-1 518,1-3-820,0-4-28,0-1 33,0-3-24,0-2-35,0 0 9,0-2 14,3-3-56,15-20 149,-3 10-74,24-30 76,-16 25-13,22-25-35,-17 22 26,31-30 31,-32 34-1,18-18-10,-29 32-12,7-6-25,-12 10-34,11-6 15,-12 9-79,10-5 95,-12 10-50,5-2 25,-7 4 8,2 0 17,-3 1 6,2 0 33,-2 0-128,4 1 128,-5 1 76,3 5 34,-6 0 120,1 22-146,-1-9 71,-3 25-90,0-20 19,-3 19-78,1-18 39,-4 22-44,5-24-37,0 16 39,2-25 11,1 8 29,0-13-40,0 6-42,0-9 37,0 1 61,0-6 364,0 0-417,0-6-17,3-1-78,2-6 84,4-3-23,3-4-243,13-13 137,-2 4-132,40-31 264,-28 29-3462,34-19 3461,-41 31-125,16-4 134,-28 14 36,7-2 9,-18 8-37,1 0-13,-4 1 3240,3-1-3350,-2 1 45,4 0 132,-3 2 456,6 11-325,-6-2 233,3 19-253,-5-11 88,-3 20-200,-3-12-13,-8 21-12,0-18-36,-13 30-3,13-30-2,-9 20-40,13-31-67,1 8 70,5-15-350,2 8-174,5-13-1200,11 2 184,2-7 1582,39-19 0,-36 12 0,20-12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19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7 15293,'-41'-5'-64,"6"3"148,27 9 42,-3 3-11,-1 0-87,-1 3-28,-1 0-37,1 2 37,0-1 6,1 0 44,2-2-108,-4 9 13,7-8-151,-3 15 143,9-17 19,3 10 34,2-13 294,19 3-213,-6-8-81,13-1-176,-8-6-118,1-2 0,2-6-45,2-1 34,2-3 196,0 0 137,8-8 70,-13 6 89,8-13-150,-19 14 133,2-11 178,-10 18-194,0-2-230,-5 11-238,0 1 449,0 5-82,0 1-45,0 4-8,0 3-11,0-3 3,1 7-1,1-7 1,4 6 8,0-6 112,15 7-112,-5-9-1344,25 2-194,-13-8 690,42-15 0,-45 10 0,20-11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20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0 15237,'-38'82'418,"5"-11"-259,18-44-36,0 0-78,0 0-45,1 1-36,0-1 33,2-1-42,-2 9-78,3 0 117,3-7-36,4-3 42,4-19 392,0 0-137,0-5 403,0 0-658,-3-6-31,0 0 31,-2-5 40,-1-5-113,2 1 14,-1-12 23,4 7-29,0-30-5,1 21-204,18-42 170,-4 38-125,28-24 167,-16 33-2,9-3 22,-9 12-40,-2 3 29,-1 2 0,0 2-9,0 2 26,-1 1 22,8 0 14,-7 3 0,12-1-28,-16 2-277,6-1 207,-16 1 241,1 3 170,-9 1 236,1 10-339,-1-3 291,-2 21-422,-1-14-7,-6 18-35,1-19 16,-5 8 42,6-14 429,-9 4-317,6-10 45,-13 1-190,6-5-48,-19 0-9,11-2-36,-24-8-419,26 2-998,-15-12 286,25 9-4464,-1-13 5626,9 10 0,1-1 0,3 10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21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12 14781,'-62'-7'686,"9"3"-454,38 7-10,1 2-116,0 3-106,0 1-34,2 0-19,-1 3-45,2 0-81,0 13 182,5-8-6,1 16 0,8-17 0,9 9 6,0-10 129,19 9-121,-12-12 28,22 8-47,-23-14-99,8 4 107,-20-7 236,-1 1-35,-4-3 258,-14 2-369,2-1 154,-21 2-118,11-2 33,-14-1-117,17 0-3,-12-2-39,14-1-89,-11-4 30,13 0-2531,-7-10-488,14 7 3078,-1-13 0,8 16 0,0-5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22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78 16369,'21'-25'960,"-5"4"-761,-18 21 64,0 0-3,0 0-69,0 0-113,0 0-699,1 0 758,1-2 11,0 1-16,1-2-20,-1 2-73,0 1-39,0-3-252,0 1 210,-2-3 39,0 2-2,-2-1 5,1 2-3,0 0-50,1 0-619,1 1 179,0 1 476,0 2 17,-2 2 0,-1 3-750,0 2-2314,-3 7-691,1-3 3755,16-31 0,-9 15 0,13-27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23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8217,'0'0'0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3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14154,'43'0'95,"-6"2"-59,-22 2-30,-1 2-3,-3-1-3,-1 0 8,-1 0 29,-3 0 27,-1 0 6,-1 0 3,-1 0 25,-2 0 0,1 1 134,-1 0 152,0 0 86,-1 0-44,0 1-48,0 1-79,-1 0-69,-2 0-90,-2 1-62,-1-1-16,-1 1-9,0-1-11,-1 1-5,-1-1 7,0 1-10,-1-1-28,0-1-1,0 0 1,0-1-1,0 0-2,0 0-3,1-1-59,0 0-2,1 0-1,2-1-16,0 0 8,1-1-361,2 0-20,-1-1-176,2-1-244,0 0-2111,1 0 1,1-1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35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597 65 15635,'33'-30'353,"-6"5"-96,-25 21 88,-1 1 5,-1 1 787,0 1-1174,-5 4-41,-2 1 41,-9 4 37,-2 4 70,-5 3 0,-2 3-25,0 2 59,-16 20-104,17-12 70,-18 28-62,26-27 45,-9 25-53,12-20-8,-11 43 5,13-36-47,-9 43 50,12-45-9,-8 44 12,10-41 34,-6 35-35,8-45 7,-3 15-6,4-24 41,-1 8-41,3-20 56,-2 2 19,2-12 121,1 1-78,-2-2 1113,-1 1-1038,-1-1-196,-12 0 3,0 0 42,-23-1-45,11-1-50,-26-5 16,29 1-394,-14-6 128,26 6-526,-2-5 246,10 3-4028,7-18 1051,7 9 3557,14-21 0,-11 25 0,4-3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35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1 108 16089,'25'-18'201,"-2"3"-156,-10 11-45,0 0 0,3 0-62,0-1 18,5 1-7,1 0 40,5-1-23,1 1-44,30-1 64,2 2 17,1 0 50,-3 1-17,-33 1 12,26-5-40,-26 2 37,18-4-157,-27 4-448,4 1 286,-14 2-415,0 0 160,-5 1-5531,-14 1 6060,5 1 0,-6 0 0,8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36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56 15190,'23'-8'81,"-3"2"-73,-8 7 48,0-1-47,4 0 36,1 0-43,2 0-2,-1 0 3,-1 0 3,-2 0-6,-2 0 0,0 0 0,2-1 17,-3-1 64,1 0-34,8-4-41,-7 2-6,16-5 0,-14 5-98,7-3-498,-12 4-1023,-2 0 714,-6 2-780,-2 1 1,-1 0-1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37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14299,'46'-8'244,"-6"1"-208,-19 2-27,-1 1-1,0 1-2,-3 0-6,-1 1-6,-1-1-2,-3 0 11,3 0 33,-6 1 34,1 0-70,-8 1-3097,-1 1-283,-7 0 6656,1-1 1,-6 1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39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500 0 17449,'-49'52'76,"1"-4"-68,12-18 4,0 1 21,1 0 4,2 0 41,2 1-11,2 0 3,1 0-8,2 1-9,1 1 51,-20 42-102,23-34 7,-15 39-9,30-55 14,-1 13 39,6-19 81,0 19-47,2-18-8,1 19-46,1-21-22,4 14 26,-2-15-20,7 19-17,-6-20-6,7 10 0,-7-18-38,3 2 41,-3-6-3,8 2 1,-4-4 2,9 2-3,-8-3-64,5 1-5,-7-2-1577,5 0 697,-5-1-2451,8 0-628,-4-4 4034,3 0 0,-8-1 0,-3 3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0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638 0 15226,'-22'19'207,"2"-1"-22,10-8 56,-2 3-48,-2 3-42,-2 2-53,-1 2 6,2 2-51,-1 1 28,1-1-2,0 1 131,-19 34-202,15-22 6,-5 11 0,1 0-84,7-7 59,-13 36 8,20-39-109,-2 24 107,6-26 2,2 37 0,2-36 9,1 24 64,-1-35 106,-2 11-126,0-20 85,-4 7-65,2-16 140,-3 2-79,2-6 26,-7-1-95,2 0-62,-23-4-34,12 0-81,-24-5-338,23 2-1174,-22-6 930,25 5-1625,-10-8 152,23 5 2170,0-8 0,7 10 0,0-2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0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 15615,'49'-2'250,"-4"0"-250,-13 4-3,2-1 3,1-1-535,2 0-294,1 0-305,0 0-1048,-2 0-1659,-3-3 3841,-5 1 0,-13-1 0,-5 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0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15865,'27'39'50,"-5"-4"3,-12-24-44,-1 1-4,-1-1 4,2 0-9,-1 0 44,2-1 1,1 0-22,15 7-121,-12-8-1014,16 5 577,-22-10-2394,12 0 946,-10-3 1983,8-1 0,-13 0 0,1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1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0 203 12165,'8'10'1698,"-2"-2"-1312,-6-8 73,0 0-464,41-42-57,-24 26-19,34-34-510,-35 37 14,2-1 33,-1 0-270,-2 0-631,-2 0 1445,-2-7 0,-5 12 0,-1-5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1.6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0 14675,'7'55'375,"-1"-9"-342,-8-32 12,1 1 0,0 0-39,0 0-6,0 0 8,-1-2 45,1 1-47,-2-2-1,1 5-7,0-7-49,1 7-10,1-12-908,0 1 513,0-5-892,0 0 967,-3-1-1246,-3-1 899,-2-1-733,-10-4 83,5 1 1378,30 10 0,-16-5 0,29 9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3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0 14201,'-31'15'619,"5"0"-423,18-6-81,-1 2-59,1 0-53,1 0 30,1 0 21,1-1-46,1-1-5,1 0 0,0 0-3,0 1 33,0 1 32,-1 0-4,1 0-52,0 1-9,-1-1-54,2 0-16,-1 0-28,2 2 87,0-1-95,1 2 16,0-1 87,0 0-5,2 0-28,0-1 33,2 0-42,1-1 42,0-1 3,1-1 9,-1-1 2,0-1 42,-2-2-8,0 0-12,0-1-24,-1 0-9,1-1 0,-1 0-448,1-1-260,2 1 102,0 0 66,2-1-60,0 0-542,1-1-625,0 1-1248,3-2 3015,-2 1 0,-3-1 0,-2 1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1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15 102 9332,'-8'-7'4122,"1"2"-3960,7 5-150,0 0 21,60-7-27,-29 3-3,48-7 41,-43 5-35,1-2 27,0 0 1,-1-1-37,-5 1-1575,4-3-150,-14 5 1725,-2-2 0,-15 6 0,-3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2.9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1 15361,'10'42'355,"-1"-6"-212,-9-26 42,-1 1-87,0-2-11,-2 0-15,0-1-38,-1 0 19,0-1-44,-1 1 203,-8 5-158,4-5-628,-15 5-199,10-9-5920,-22 2 6693,18-4 0,-5-1 0,17-1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3.7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419 0 14204,'-19'5'269,"4"-2"-126,11-2 19,-2 1-81,0 1-19,-2 3 19,-1 1-28,0 2 1,1 0-49,-1 2 57,1 2 207,-7 20-146,5-11-62,-7 27-61,10-25-25,-4 26 25,6-25 90,-2 24-48,4-28-28,-5 23-11,3-23 162,-2 16-78,3-20-34,-1 10-53,3-11 95,-6 13-59,3-14 9,-5 11-50,5-15 47,-7 10 11,6-11 106,-5 6-89,5-10-19,-5 2-18,4-4 49,-12 4-82,8-4-972,-12 2 303,12-5-2737,-13-4 262,11-2 3144,-7-4 0,14 4 0,2 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4.0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15733,'53'19'176,"-3"-4"-176,-17-12 0,1-2 9,3 0 61,-1-1-25,2 0 25,0-2-17,1-1-48,-2-3-5,1-1-1528,24-10 791,-32 7-2150,16-9 101,-41 14 2786,-2-2 0,-3 5 0,0 1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4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16615,'-5'41'53,"-1"-6"-53,3-23 0,-1 1 62,1 0-1,-1 1-19,1 0 12,-1 0-1,-1 1 0,1-2 17,-2 0 81,-3 6-190,4-10-28,-2 4 28,7-12 193,-1 0-656,1-5-399,0 1-96,0-4-3677,0-2 502,0 2 4172,0 18 0,0-9 0,0 16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6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216 0 16301,'2'37'129,"0"-7"-126,-2-22 28,0 0-20,0 1-3,0 1-5,0 2-3,0 1 0,0 0 0,0 1 143,1 11 182,-6 0-227,0 0 70,-11-3-107,5-15 23,-17 5-39,13-7-48,-14 1-403,15-5-1299,-13 0 963,13-1-1865,-10 0-154,15 0 2761,-5 0 0,10 0 0,-1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7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373 0 16052,'-24'22'126,"2"0"-134,13-7 2,0 2 6,1 1 0,0 1 6,0 1 120,0 1-3,0 2-56,0 1-64,0 1-107,-4 37 102,6-28-38,-4 38-2,9-44 40,1 18 2,0-19 50,2 23-39,-1-25 121,2 17-54,-3-26 99,-5 8-133,3-14 130,-7 4-68,3-10 74,-6 1-147,2-3 9,-11 1-33,7-3 30,-19 1-118,15-3-1438,-15-5 528,18-1-6896,-11-21 7885,15 12 0,-1-6 0,10 16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7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15263,'60'12'0,"-4"-3"0,-20-14 5,5 0 40,4 0-14,5-1-31,3-1 0,1 0 8,-3-2 29,-4 1-37,-6 0-1523,11-5 875,-25 6-5293,3-3 5941,-30 7 0,-2 2 0,-2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48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13896,'34'0'-39,"-7"0"48,-25 0 63,-1 0 1,1 0-67,-1 0 136,1 0 21,3 0-1,1 0-92,2 0-70,9 0-5,-5 0-12,10 0 6,-11 1-62,9 6 70,-11-3 0,6 7 45,-11-5 11,0 4 37,-2-4 131,-2 4-75,-1-4 307,-10 8-293,2-7-110,-12 7-103,11-8 64,-11 8 43,9-7-43,-12 8-3,10-8 1,-8 7-9,9-8-180,-6 5 180,11-6 48,1 0-45,6-4-359,1 0 233,2 0 123,1-1 151,4 0-19,2 0-34,2 0-90,5 0 110,9 1-115,-6-1 36,11 1-736,-14-1-854,8 0 545,-12 0 1006,7-4 0,-12 3 0,1-3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0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0 16136,'18'39'84,"-3"-7"-39,-15-26 8,0 0 0,0-1 1,0 1-54,0-1-31,0 1 31,0 1 36,-2 0 9,0 0-45,-1 0 185,-6 6 28,-13 4-213,4-1-12,-15 1-58,16-10-758,-10 3 410,13-4-707,-7 1 380,12-5-5164,-2 0 3877,7-2 2032,1-1 0,2 1 0,1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4.6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0 12927,'34'25'115,"-6"-5"-107,-26-15 40,-1 0-4,-1 1-44,0 0-126,-3 1-14,0 0 140,-4 1 54,-1-2-18,0 1 0,-1-1-30,-1 1-3,0-1 2,-2 0 40,0 0 0,0 0 0,1 0-40,1-2 1,3 0 109,0-1-115,4-2-81,1 1-45,0-2-163,2 2 127,-1-1-76,1 1 75,0-1 163,2 0 96,2 0-96,4 0-238,3 0 238,2-1 61,1 0-61,0 0-50,-1 0 13,-3 0-7,-2 0-21,-3 0-8,-1 1 15,-2 0 58,0 0 100,-2 1 127,0 0 146,0 0-158,0 0-69,0 1-29,0 0-80,0 1 16,0 0 11,0 1 18,0 1 7,0 0 2,-1-1 343,-2 0 5,0-1-89,0 0-73,-1-1-36,0 0-65,-1-1-33,1 0-25,0-1-65,0-1-53,1 1 0,0-1-403,-1 0-418,1 0-585,-2 0-1805,0 0 3211,1-1 0,1 1 0,1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1.2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10709,'40'-9'2457,"-40"20"1,-3-11-1,-28 15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1.5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13728,'1'10'2447,"0"-2"-1850,-1-8 1349,0 0-1868,0-4-78,0 3-1209,0-3 374,0 3-268,0 0-515,1-2-1169,4 0 511,2-1-958,5-1 3234,-22 12 0,12-7 0,-19 10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1.7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6437,'0'0'0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2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1 15545,'20'23'59,"-1"-1"-6,-4-8-53,1-1 0,3 1 0,0 0 0,1-1 0,0 0 0,0 0-44,-2-2-24,16 18 200,-17-12 207,15 20-199,-24-21 64,4 15-39,-6-12 57,-2 19-46,-2-15 378,-8 27-380,2-23 218,-15 31-305,8-34 50,-13 18-50,12-24 70,-14 10-79,8-14 51,-18 6-96,12-10 15,-33 6-48,27-9-140,-32 3-622,33-6-985,-23 2 476,24-3 1271,-14 2 0,28-4 0,-1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3.9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12188,'0'0'0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4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39 12596,'-15'-8'3311,"4"1"-2491,11 7 572,0 0-1289,-4-4-33,3 3-36,-3-3-26,4 4-8319,0 0 4022,1-3 7565,4-1 1,3-4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6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239 109 16341,'-21'54'352,"1"-5"-282,0-25-28,0 0-42,1 0-5,2-1-48,1 0 44,2-1-27,0 0 36,3-2 5,0 0-49,-8 14 44,9-16 53,-7 11-48,14-23 222,-1 1-129,4-6 821,-1 0-998,1-5 34,0 0 45,0-3 0,0 2-5,0 0-37,0 2 28,0-1-39,0 2-118,-1 0 274,1 1-94,0 0-9,0-1-115,0 0-61,0-2 97,0-1 76,0-2-39,6-7-2,0 1 46,17-22 7,-8 13 69,17-24-41,-16 20-21,13-20-10,-12 18 72,15-30-69,-16 28 19,10-20-73,-15 31-120,8-11 67,-10 18-185,4-4 107,-9 12-149,1 2 246,-2 2 65,4 0 12,-2 0 41,9 0-3,-6 0-33,7 0 0,-9 0 14,5 0-15,-6 0 10,3 0 32,-6 0 511,-1 0-454,-1 1-101,0 1-115,0 1 115,0 1 78,0 1 3,1 1-11,1 0-28,2 6-39,-1-3 216,2 14-186,-2-9-36,2 15 3,-2-13-39,3 13 31,-2-12-43,2 14 43,-1-12 0,5 23 13,-5-21 57,5 26-9,-7-29 25,0 11-41,-2-19-9,-1 5-37,0-9 1,0 4 11,0-5 137,0 3-107,0-4 12,0 1-3,0-4-36,-1 0-37,-1 0-319,0-1 3,-1 2-1734,-5 0 746,2 0-6693,-7 1 17858,6-2-7373,23-5 1,-13 3-1,20-4 1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7.2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75 15277,'44'3'322,"0"0"-216,-15-3-61,3-2-3,0-1-6,-1-2-27,-3-1 27,-3-1-36,-4 1-582,-3-1-222,-4 1-350,-3-1 1154,0-8 0,-5 9 0,-1-5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8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66 44 16593,'-35'0'58,"8"0"-58,25 0-739,1 0 535,5 0 159,-1 0 45,6 0 160,-2 0-62,6 0-28,2 0-68,5 1 4,3-1 30,2 1-30,2-1-3,0 0 0,1 0 5,0 0 37,0 0-9,-1-1-36,2 0-59,28-5 15,-19 1-1,52-3 45,-50 6 5,32-3 32,-43 4 41,15-2-72,-21 1 27,14-1-33,-15 2-184,25-2 119,-24 2-13,14 0 30,-26 1 138,2 1 69,-9-1 334,0 1 963,-4-1-1481,-6 0-193,1 0 24,-7 0-402,3-1-180,-2 0-1749,0-1-755,3 1 3280,33 3 0,-19-1 0,25 1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1:58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12 17379,'-16'-7'34,"2"2"-140,14 5 27,-2 1 71,2 0-1,-2 2-44,0 2-45,-1 1 20,1 2 67,1 2-90,0 11 98,0-7-5,7 12 2,-1-14 14,15 9 1,-7-12 2,14 7-8,-12-8-3,11 3-6,-10-4-33,17 10 33,-17-8-36,16 9 42,-19-8 3,9 5-42,-12-6 47,6 7-2,-11-8 81,1 6-79,-6-9 37,0 6-39,0-5 33,0 6-3,0-4 6,-1 4 14,0-6 174,-4 3-31,-1-4 747,-26 9-669,8-5-154,-43 15-181,34-13-46,-28 13 96,38-12-43,-10 6 9,19-10-50,-6 6 83,13-9-817,-1 1-128,7-5-2157,1 0-359,4-1 3470,10-3 0,-6 2 0,5-3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17 15433,'-18'-4'947,"4"-1"-824,13 5-162,0-1 260,1 0-73,0 0-652,0-2 311,1 2-48,0 1-67,0-1-58,1 1 136,1 0 219,2 0 8,2 0 3,2 0 0,2 0 36,0 0 9,0 1-42,0 1-3,-1 1 0,-1 1 0,-1 1 3,1 1 5,-2 0 29,0 2 7,0 0 63,-1 2-104,0 0 58,-1 0-50,0 0 68,-1 1 10,0-2 1,-2 0 8,-1-2-11,-1-1 47,0-2 59,0 0 65,0 0 58,0-1-27,-2 2 5,-2 0-42,-3 2-42,-1 1-70,-2 0-37,0 0-52,-2-1-40,2 0-3,0-1-2,0-1-6,1-1-6,0 1-38,0-2-208,1 0-115,1 0-56,0-1-42,1 0-109,1-1-165,1 0-263,1 0-242,0-1-377,2 1-46,0 0 0,0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2:01.5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62 16223,'-9'52'176,"-1"-7"-176,-4-23-2,0-1-7,0 1 6,1 0-58,1 1 55,0-2 6,1 1 3,1-2-3,1 0-6,1-1 6,1-2 0,0-1 0,1-1-2,1-3 32,-3 10-63,4-11-6,-2 7 39,5-14 131,0 0 4,1-3 1083,0-1-1431,-1-2 115,0 0 92,-1-1 3,2 1-25,-1 0 90,1 1-62,0 0-11,0-1-84,0-2 25,0-1 28,1-2-20,3-8-16,0 1 22,8-13 56,-2 8-12,9-17 12,-6 13-78,20-32 16,-13 25-33,22-28 50,-19 31 34,18-16 3,-16 19-34,13-11 112,-19 18 47,5-4-117,-15 14-103,-1 0 13,-7 6-349,1 1 164,-1 0 46,5 0 276,1 2-44,11 5-3,-5-1-106,14 10 106,-15-8 8,7 9-8,-12-8-42,8 8 50,-8-8 29,7 7-37,-8-9-34,2 6 43,-5-5 268,1 7-101,-3-6 563,0 10-607,-2-10 81,-4 7-65,0-9 194,-18 10-222,6-8 71,-21 9-138,15-10-14,-17 2-5,17-4-20,-23 3 22,24-5-22,-17 1-14,23-3-6,-7-1-30,14 0-3,-1-1 2,7 0-1354,1 0 1391,8 2 61,-1 0-24,6 2-29,-2-1 54,3 2-62,2 0 14,9 1-9,-2 0 9,28 6-14,-22-5-11,20 8-22,-28-8-7,5 5-2,-13-5 42,4 4 0,-9-6-56,3 6 56,-5-6 0,1 5 3,-3-4 137,-1 3-36,0-3 302,-7 5-319,1-5 44,-11 6-122,4-5 147,-17 5-119,12-6-26,-15 5 59,17-8 260,-8 3-234,11-2 41,-8 0-76,9-3 130,-19 0-158,12-1 4,-25 1-37,18-1 0,-36-5 5,29 2-2,-29-7-53,38 4-625,-6-2 3,19 4-3828,0-7-459,8 4 4959,5-4 0,-2 7 0,2 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2:22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69 13465,'6'-22'-163,"0"2"343,0 13 92,0 0 58,-1 1 48,-2 3 5,0 0 819,-3 3-805,1 0-626,0 2 229,0 2 44,-1 5 334,-1 4-210,-1 5-106,-1 4 0,-2 3 16,1 2 82,-5 12-85,-2 15-72,2-10-6,-5 25-2,9-41 47,-4 20-42,5-29-12,0 7-41,1-13-59,1 8 104,1-12-37,1 5 0,2-9-2,1 0 47,1-4 274,8 1-151,-2-5-39,18-7-75,-7-2 41,20-16-44,-13 7 2,31-31-5,-28 23 67,26-26-25,-35 32-3,8-9-6,-18 18 17,3-5 0,-10 13-11,0-4-39,-4 7 73,0-2-68,-1 4-932,0-1 924,-2 7 17,0-1 154,-1 6-110,-1-1-58,0 3-3,-1-1 0,1 0-157,-2 11 152,4-9-68,-1 12 67,3-15-38,5 11 41,-1-12 0,12 5 45,-4-10 3,15 0-9,-8-3 1,17 0-35,-15 0 192,17-4-99,-21-1 140,11-8-103,-19 1 66,2-12-102,-8 7 18,-2-24-55,-5 18-59,-8-21-3,-1 23-201,-21-15 100,16 20-209,-15-7-141,20 18-1103,-5 1 407,10 7-4350,-1 8 5500,6-1 0,2 2 0,1-9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4:52:24.2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217 0 14997,'-7'49'338,"-1"-6"-284,1-24-46,-1 3 82,-1-1 86,1 3-25,-3 0-8,0 2 25,-2 2-6,-16 30-162,11-20-86,-19 42 49,23-49 23,-7 20 11,15-33-33,0 8 30,4-13-117,1 2 87,1-7-17,0 0 86,0-6 1395,0 0-1531,0-9-49,1 0 80,2-7 10,1 1 56,2-1-64,1-3-25,3 0-64,9-10 97,-1 6-61,16-12 78,-11 16-25,24-12 0,-23 17-62,21-7 71,-24 13-99,13 0 71,-20 4-18,5 1 99,-16 1 8,0 0 42,-3 0-42,0 3 313,0 0 4,0 4-132,0 2-121,-4 7-64,2-2-78,-3 10 16,3-11 12,1 9 44,2-11-2,5 5 36,0-7-3,14 4 45,-8-6-23,15 3-44,-11-6 11,16 1 23,-9-3-12,43 0 8,-27-4 23,54-11-11,-53 2 50,25-14-33,-41 13 28,4-10-82,-16 10 48,2-5 14,-8 8 87,0-2-104,-4 7 121,-1 0-174,-1 1-26,0-3 32,-1 2-3,-3-7 5,-2 5 48,-4-5-56,2 4 37,-5-4-37,5 5-14,-11-4-23,10 5 29,-9-1-1,11 5-234,-3-1 234,4 4-19,-9 9 23,5 1 2,-7 15-56,8-8-70,0 23 90,7-20-14,5 20 56,1-24 0,8 7-3,-2-13 98,24 3-98,-7-11-1140,42-2 538,-21-7-93,9-6 1,2-2-124,4-6 333,-2-1 1,-1-1 476,-9-1 162,22-11 134,-43 16 1138,0-6-844,-22 14 648,-4-5-964,-4 9-152,0 0-254,-1 4-686,-1 2 826,0 3 185,-5 10-104,2-1 283,-7 15-310,3-10 60,-15 22-69,11-19-81,-13 14-17,16-20-12,-4 5 65,8-9-59,-2 3-64,6-8-106,0 0 346,2-4 1241,0 0-1358,-1-9-70,0 1 28,0-8 39,-1 0-30,1-2-9,1-2-48,0 1-173,9-20 185,-1 13-127,19-21 127,-8 26-73,24-13 53,-23 20-140,13-3 176,-24 13-81,4 1 90,-7 1 33,6 5 20,-5-1 208,5 8-113,-5-5-8,5 7-87,-5-5 159,14 10-61,-7-9 123,24 7-117,-10-12 2,33 0-61,-19-4 106,55-10-142,-45 1 44,44-15-11,-55 8 81,17-11-16,-31 12 464,2-11-459,-21 14 263,-5-7-201,-7 12 50,-8-4-171,2 4 67,-17-3-41,12 5-23,-14-2-56,16 5-84,-9 0 84,7 1 173,-21 7-170,14 1 39,-32 26-36,30-10 52,-18 25-58,26-22-78,-1 17 70,11-18-9,7 17 11,7-18 1,16 15 10,1-20 57,46 9-62,-27-19 3,47 1-199,-45-11-1714,36-10 726,-49 4-5993,12-14 7177,-39 11 0,-3-1 0,-3 7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05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0 16584,'-24'40'-120,"4"-6"50,11-23-25,2 0 50,1 2 11,0-1 31,2 0-33,0 1 36,1-1 3,1-1-6,-2 3-103,2-2 106,0-2-82,2-3 77,0-5 965,0-1-960,0-5-31,2 2-162,1-5 104,3 1 27,2-3-25,1-1 6,2 1 47,1-1-50,14-8 84,-8 6 45,21-15-39,-21 15 5,11-9 25,-17 12-33,4-4-34,-8 8-128,5-3 69,-8 5-69,3 1 63,-6 2-296,-1 0 392,0 0 54,1 0-10,1 1-41,1 1 31,1 1-20,5 4-14,-3-3-177,4 5 177,-7-5 140,-1 5-128,-2-2-24,2 3 4,-2-3-90,2 2 106,-2-5 6,0 2-8,-1-3 464,0 7-400,-3-3-64,-3 10-6,0-9 0,-4 5 6,5-7-9,-1 2-59,4-6 15,0 0-116,2-2 163,3-2 62,1-1 44,5-2-53,1 0-53,0-2 6,1 0 58,-1 0-16,8-7-48,-7 5-8,10-8 8,-11 9-9,9-7-19,-8 6 34,8-6-43,-11 9-7,2-1-43,-8 6-840,-1 0 1078,1 4-53,0-1-87,2 2-2,-1-1-9,0 0 3,-1 0-3,0 0 14,2 2-20,-2-2-5,4 2 8,-5-3 3,3 3 3,-3-1 89,2 7-86,-2-3 100,1 9-100,-2-7 50,0 12-62,0-11 9,-1 9 59,0-10-18,-2 6-44,1-6-14,-4 6 6,5-7-118,-3 6 76,4-8-4,-1 4 18,1-6 30,0 1 6,0-5-5460,0 0 2192,0-4 3268,2-1 0,-2 0 0,2 2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07.7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8 12622,'-9'39'-118,"0"-6"82,4-24-12,1-2 45,1 0 3,1-2 3,0 1-3,1 0 0,-1 0-297,1 1 224,1-2-92,0 0 165,0-3 2574,0-2-2574,0-4-339,1-1 160,1-4 118,2 0-49,2-1 21,1 1 44,3 0-45,6-5 18,-3 4 7,18-9-34,-15 10 85,17-6-33,-16 9-43,7-3 37,-14 6-3,1 0-34,-7 2-108,0 1 198,-1 0-154,4 0 137,-3 1 151,2 6-16,-3-1-73,0 9-45,-1-6 0,1 7 2,-1-8 105,2 7-62,-3-8 137,1 6-76,-2-7-4,-2 4-102,-1-6-45,-1 3-20,1-5 48,0 2 70,2-2-50,-1 2-40,1-3-514,1 1 761,3-2 25,2-1-109,4-3-80,3-3-38,2-3-2,1-2 36,14-10-79,-12 8 43,9-7 22,-19 15-155,2 0 29,-6 5-76,7-2 166,-2 2-166,14-1 93,-11 2 8,10 0 29,-14 0-21,2 0 62,-5 0-137,2 1 42,-3 0-11,0 1 109,-1 0 616,3 8-509,-2-3 119,2 12-161,-3-7 134,-1 11-137,-3-9-9,-4 11 56,0-11 314,-7 12-423,7-14-207,-2 9 137,6-14-39,2 5 109,1-8 75,5 3 7,0-4 211,17-1-220,-7-1-28,19-4-39,-15-1-32,24-9 32,-22 5 56,19-6-12,-24 7-39,8-5-11,-13 6 79,4-3-15,-9 5 238,0-1-302,-5 3 37,-1-4 27,-1 2 264,0-6-211,0 3 432,-3-8-414,1 8-15,-2-6-120,1 9-8,-1-3 50,2 4 170,-1-1-167,2 3-31,-1 1 56,1 0 0,-2 0-70,0 0-246,-10 3 251,5 0-5,-10 3-2,11-2 44,-7 4-42,7-3-115,-6 7 45,7-3-115,-3 7 104,6-6-96,0 9 141,3-11 30,4 5 76,0-10 110,12 1-180,-2-4-916,29-1 468,-17-2-855,29-5 209,-27 1-1972,24-6 1808,-22 6 1258,17-2 0,-30 6 0,2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08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208 1 13947,'-26'20'-297,"3"0"289,12-4 5,2 3 3,0 1 98,1 0 28,0 3 0,-2 0-45,0 2 17,-1 1 11,-11 23-173,1 2-18,-1-1 26,9-6 48,11-29-73,1 3 36,1-12-667,2 0 315,0-5-21,0 0 365,0-1-1417,-1-6 459,-1 1-2976,-3-18 13817,0 10-7373,1 26 1,0-10-1,3 26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09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0 139 12829,'28'-24'179,"-1"5"-171,-7 15-2,3 0 0,2 0-4,2 0 35,2-1 8,3-1-40,1-1 40,1-1-39,0 0 2,8-3-140,-1 1 107,-10 2 67,-9 2-42,-20 5-549,0 0 793,-2 4-98,0 0-144,0 2-2,1 1 3,-1-1 11,3 4-5,0-3 27,-1 3-25,0-3 34,-1 0 28,-1 1-12,0-1-5,0 1-22,0 0 47,-3 5-78,0-3-37,-3 8 23,1-9-176,-1 7 139,4-9 37,0 4 11,2-7 305,-2 4-206,0-3-91,-1 2-2,0-3 249,1 0-15,1-2-77,-1 1 231,1-13-438,0 3-189,0-23 85,7-3 50,-2 1 25,14-9-42,-9 29-193,8-7 182,-8 17-62,6-1 140,-5 4 57,17 2 44,-11 0 6,20 3 5,-15-3 1,31 0-65,-23-1 54,26-1-99,-32-1-9,11 1-8,-16 0-83,11 0 100,-16 0-36,6 0 81,-15 0-54,0 0 3090,-3 0-3061,-7 2-118,-1 0 140,-6 4 1,1 1-32,-1 2-89,-4 7 78,5-2 81,-7 14-36,12-14-5,-5 11 5,8-14 0,-1 5-73,3-9-50,0 4 123,2-7 238,9 5-149,-1-6 99,18 3-124,-9-5-64,18-1-5,-13-2-886,14-3 527,-16 0-1862,14-3 694,-17 6-2206,13 0 3738,-16 2 0,-1 0 0,-8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09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207 7 13384,'-72'-5'504,"12"4"-370,48 9 9,0 1-17,2 2-17,2 1 70,0 1-19,2-1-98,0 1-54,1-1 0,2 0 32,0 12-85,1-10 98,9 11-17,2-17 43,9 1-79,-1-4-98,2-3-339,3 0-103,0-1 64,1-1 159,-1 0-1232,8-3 166,-9 0-3035,11-5 4418,-18 4 0,-1-1 0,-10 4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10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38 15909,'-48'-22'-4463,"8"6"89,32 21 4374,-3 4 0,6-5 0,-1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8:23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0 15940,'-13'40'48,"3"-7"-57,9-27-27,0 0 36,1-1 98,-1 0-64,0 0-34,0-1-6,-1 1-67,2-2 12,-1 0 58,1 0-129,0 1 68,0-1 109,-1 2 5,1-1-92,0 2 42,0-1 53,0 1-44,0-2 72,0 2-81,0-4 53,-1 5-50,1-3-34,-1 4-5,0-3-102,0 3 77,1-6 47,0 2 14,0-3 1422,0-1-1352,2-2-70,-1 0-232,2-5 137,1-1 95,-1-2-62,2-2 17,0 1 3,1 0 6,-1 0-79,5-4 73,-4 6-154,7-5 188,-8 9-99,7-3 107,-7 4 3,2 0 0,-3 2 16,4-3-16,-2 2-48,8-6 40,-7 4 2,8-3-3,-8 3-83,7-1 36,-6 2-62,4-1 62,-8 3-160,0 0 151,-3 2 68,-1 0-43,2-1 37,0 1 258,3-1-168,2 1-90,1-2-6,7 0-39,-5 1 48,6-2 3,-12 2 64,3 0-59,-7 1-678,0 0 667,0 3 303,-1 0-135,-1 4-168,0-2 0,0 0-62,1-1 34,0 0 118,1 1-82,-1-1-58,0 7 41,0-5-52,1 6 24,0-8 35,0 4 2,0-4 98,0 1-54,0-2-46,0-1-7,0-1-162,0 0 183,0 1 200,0 0-212,-1 0-50,1 0 5,-1 0-204,1-1 249,0 1 143,0-1-143,0 2 0,0 0-45,0-1-22,0 1 56,0-2-138,0 0 149,0 0 28,0 1 283,0 2-294,0-1-17,0 1-87,0-1 87,0-1 45,0 1-98,0-1-197,0 0 130,2-1 120,-1-1 249,2 1-131,0 0-115,-1 0-3,0 2-9,0-2-24,0 0 212,4-1-36,-2 0-45,7 0-98,-3 0 2,3 0-74,-5 0 16,3 0 100,-5 0 57,6 0-56,-5 0 28,5 0-73,-4 0-9,1 0 9,-4 0-36,-1 0-152,-2 0 1,1-2 80,2 0 99,2-1-26,0 0-108,1-1-108,0 1 52,-4 1-2004,1 0 542,-3 1-3685,-4-2 5345,-2 1 0,1 0 0,-1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6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1 16063,'-50'34'292,"7"-4"-222,31-16-70,0 1-3,1 0-70,1 0 31,2-1 34,1-1-46,2 0 18,0-2-9,2 0 40,0-3-40,2 0 11,0-2 26,-1 0-29,2-1 29,0-1-37,0 0 42,0 0 3,0 0 0,0-1-36,0 1-26,0 0-8,0 0-11,0 2 3,2 0 2,2 1 76,2 0 9,1 1 35,1-1-44,0 0-389,0-1 50,1-2 26,-2 0-127,2-2 18,-1 1 43,1-1 34,0-1-24,0-1 142,0 0 90,0 0-124,-2 0-447,-1 0-502,1 1-688,-2 0 1898,0 1 0,-3 0 0,0-1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35.27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6529,'0'0'0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38.7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47 293 15296,'-19'26'-428,"0"1"391,15-22-259,-1 3 88,7-3 578,55-5 0,15-4-3771,-37 7 3398,29 1 1,2-13-696,-33-33 1,-12-4 910,-8 19-532,11-40 0,-9 4 322,-19 47-6,-14-28-50,14 42 1564,0-1-1519,0 0 2276,2 2-2274,-2-3 3393,2 2-3396,-3-3-27,1 2 84,-1-2-46,1 3 15,-1-1-17,1 2-42,-5-2-3,2 1-41,-9-2 41,6 2-6,-13-2 9,12 3 28,-10-1-39,13 1-59,-5 1 14,7 0-70,-5 0 168,7 0-5,-3 2-1,4-1 0,-3 2 4,4-2-71,-2 2-22,2-1 41,-1 4 10,-1-2 7,-1 8 34,1-5-95,-3 11 98,4-10-109,-1 11 101,3-12-124,0 6 90,1-5 39,0 6-41,0-5 44,0 4 0,0-6 106,0 5-61,1-7-28,0 1-9,-1-4 37,0-1-222,2 0 166,-2 0 11,1 2 73,-1 1 28,1 1-98,0 1-3,-1 1 151,0 3-151,0-5 5,0 2 57,0-6-236,0 1-58,1 0 232,0 1 0,0 1 6,1 2-6,1 1-34,1 0 34,-1 2 78,3 1-69,-1-1 10,3 4 26,-4-9 8,0 3-8,-2-7-73,0 1-33,-1-1 33,3 0 117,-1 0 18,4 0-29,-3 0 101,6-3-134,-7 2 50,3-3-89,-4 3-1,2-1-41,-3 0-20,4 0 53,-4 1-78,2 1-790,-3 0-201,2-2-1051,0 1-1512,1-4 6911,2 1 1,0-2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39.7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192 98 12638,'-12'-19'499,"1"4"-499,6 11 61,-2 2 4,0 0-65,-3 0 118,0 1 25,-1 0 11,-1 1 90,-5 1-244,-6 8-65,4-2-61,-4 9 37,16-7-163,-4 8 252,8-8-9,0 9 9,2-8 9,1 6-18,0-7-11,2 7 20,0-8 3,3 6 2,0-8 130,8 7-101,-4-6 16,10 5-44,-9-7 42,7 1-51,-6-4-50,8 0-12,-6-1 57,20-7 5,-13 1-311,26-13 314,-26 7 109,14-9 26,-23 11 36,4-6-9,-9 6-64,1-7-25,-5 7 89,1-11-159,-3 10 50,1-7 12,-1 11 16,0-5 17,0 4 73,-4-5-73,-1 4 168,-15-10-230,6 9-98,-23-8 26,21 12-205,-15-1 160,18 5-196,-4 1 89,8 2-3836,-1 8-254,6-3 4278,1 5 0,3-8 0,0-2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3.98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447 93 12857,'9'-27'1020,"-2"5"-752,-7 16-60,0 1-49,0 0 4,0 1 41,0 0-16,0 2-37,0-1-45,0 1-33,-1 0 291,0-2-328,0 2-27,0-1-9,0 2-275,0 0 186,-1 1-54,2 0-61,-3 0-20,3 2 72,-1 1 152,-2 2 34,0 5-34,-6 12-3,1-1-14,-8 22 17,6-13 65,-11 34-54,9-29 45,-8 28-56,11-35-6,-5 17-80,7-20 102,-4 24-7,6-24 61,-3 22-67,4-24 41,-3 14-7,3-15 8,-4 13-45,3-16-45,-5 18 78,5-20 138,-3 13-64,3-18 276,-9 10-276,5-12 69,-10 8-70,9-12 54,-8 2-73,6-5 134,-15 0-215,11-2 75,-14-1-76,16 0-117,-11-4-64,14 1-899,-8-7 361,13 2-2031,-1-11-156,6 6 2901,0-5 0,1 10 0,0 3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4.438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42 14428,'38'-8'199,"-1"0"-146,-10 9-47,3-1 75,-1 0-73,0 0-2,1 0 2,-3-1 118,0-1-36,19-4-87,-23 2-289,15-3-64,-30 6-1633,-2-1 757,-4 2-2476,-1-1 3702,0 0 0,-1-1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7.19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322 0 14339,'-25'18'78,"3"-2"-47,10-6-26,1 1-2,0 1 59,-1 2-62,1 1-42,0 3 42,-1 2 0,1 2 45,-2 3 81,1 2-110,-8 16-4,6-11 55,-13 32-81,6-13 14,0 0-37,1 3 37,11-27-240,-5 30 175,9-26-122,-1 37 181,4-39 6,7 26-53,-1-31 19,8 14 34,-2-19 73,6 9-73,-5-14 207,13 6-126,-9-12-523,17 3-242,-13-8-3286,33-9 380,-26-1 3590,19-10 0,-35 10 0,0-2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8.25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236 32 10295,'2'-17'1111,"-3"3"-822,-7 14-15,-2-1-58,0 1-43,-3 0 79,0 0-89,0 2-163,-1 0 101,-5 4 305,-8 4-305,5 0 62,-8 6-85,19-6-67,-7 8-56,10-6-128,-4 12 110,8-13-26,0 13 44,3-15 45,2 7-34,2-9 96,5 3-26,0-3 102,19 3-3,-10-6-32,23 1-103,-18-6-218,16-6 165,-16 0-102,11-10 155,-17 6 303,9-10-230,-16 12 3,3-6 33,-10 11 50,1-3-153,-3 4-6,1 0-1073,-1 3 740,0 4 333,0 2 109,0 6 53,0 3-36,0 4 379,-2 16-368,0-5 121,-6 24-255,2-21 2,-6 25 4,5-23-37,-6 24 28,6-26 89,-7 29-89,7-33 17,-5 19 117,7-29-72,-6 8 19,7-16 132,-4 4-42,6-11 277,-3-1-314,2-1 42,-12-4-212,5-3-703,-11-7 137,10-2-2067,0-16 1112,7 6 1557,9-22 0,-4 29 0,5-6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8.79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13350,'58'9'171,"-3"-2"-199,-19-7-269,3 0 45,1-2 8,-1 1-100,-2-2 72,-4 1-165,-4 1-154,-5 0-92,-5 1-2125,0 0 2808,-10 0 0,0 0 0,-9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9.19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116 1 10216,'10'13'1020,"-2"-2"-774,-8-11 1426,0 0-1653,1 3 177,-1 1 12,-1 6-99,-2 2-27,-3 4-1,-2 2 8,-1 2 1,-1 2-37,-1 1 48,0 1-31,-2 0-70,1 0-3,1-1-42,0-2 42,2-2-78,2-3-6,0 4 26,4-8-1429,0 4 291,4-12 1199,14-1 0,-10-3 0,9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49.92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118 35 14778,'9'-19'-59,"-2"3"-103,-9 17-70,1 0-29,-1 2 163,-1 3 98,-2 3-112,-10 25 31,5-11 20,-10 30 131,11-26 2,-6 23-32,6-21-94,-8 30 26,9-32-58,-3 16 83,8-29-6,1 3 63,2-12 259,0 1-97,0-5 1203,0-1-1464,0-6-8,0 1-34,0-5 51,-1 1-70,1 0-82,-1-2-114,5-5 139,1 3-688,23-17 652,-8 14-118,25-12 312,-22 17-21,14-4 80,-24 10 109,4 0-155,-15 4 462,-2 1-324,0 4 33,-2 1-19,-2 5-71,-2 1-80,-2 2 117,1 1-81,0 1-45,1 1-45,1-1-17,2 0-2,1 0-6,0-1-23,2 4 93,0-6-187,5 4-678,1-8-5615,19 0 6480,-11-6 0,5 0 0,-14-3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7.3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16 13695,'-19'-9'837,"3"2"-616,14 7-50,1 0-73,0 1-98,0 0-48,0 1 12,0 3 36,0 0 33,-2 2 65,1 0-16,0 1-77,0 0-2,-1-1 33,0 1 26,0 1-9,-2 0 0,0 1-44,-1 1-4,0 1-5,-1 0-2,0 0 2,0 1 0,0-1 11,-1 1 42,0-1-19,1-1-34,0-1-9,2-2-52,1-1 7,1-2-7,2-1-29,0-2-571,1-1 544,0 0 55,2 0 62,1 1 0,2 0-3,0 0 3,0 0 9,-1 0-9,1 0 5,-1-1 40,1 0-45,-1 0-5,1-1-4,1 1 9,1-1 3,1 1 87,2-1-85,1 1 40,1 0-39,1 1-6,1 0-529,0 0 25,2 0-248,0-1-26,1 0-476,1-1-230,-1 0-706,-1 0 2190,-3 0 0,-7 0 0,-2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0.36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157 0 13070,'14'91'488,"-3"-11"-435,-11-45 92,1-1-100,2 2-45,2-1 45,1-2 0,0 0-40,-1-2 211,1 23-216,-4-20 98,1 43-42,-5-43 131,-8 38-133,3-43-46,-8 13 65,7-25-3,1-3-34,0-3 17,1-2 45,0-2-8,0-2-45,-4 1-392,-1-3-948,-13-1 290,5-1-3724,-17-9 4729,17 2 0,-1-3 0,14 5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2.24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97 15781,'47'-17'126,"-2"1"-65,-11 9-33,1-1-28,-1-1-70,-2 1-64,-3 1-141,-3 1 71,-3 0-45,-4 2 16,-3 0-581,-3 1-1329,-4 2 1236,-3 0-843,-4 5 162,-2 0 1588,0 6 0,0-5 0,0 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2.5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 23 8609,'0'-7'1843,"-1"2"-1208,1 5 1574,0 0-2139,-8 2 68,6-1 114,-6 0 9,8-1-149,0 0-112,5 0 106,1-1-33,7 0 61,2-1-134,2 0-73,1-1 68,0 1 55,10 0-50,-10 1-394,12 1-355,-17 0-1662,11 0 325,-10 0-954,5 0 3040,-7 0 0,-5 0 0,-3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08.08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306 111 12846,'36'-32'1246,"-7"6"-924,-29 21-28,0 0-87,0 1-11,0-1-81,0 2 36,0-1 20,0 0-48,0 1-117,-1 0 11,1-1-6,0-1-8,0 1 75,-1 1-33,1 3 549,-3-1-508,2 2-153,-2 0 14,3 0-177,-1 1 160,1-1-19,-1 0-71,-1 1-61,-1 2 134,-2 4 87,-10 18-25,1-1-65,-23 43 57,18-29-37,-13 38 11,20-43-73,-1 33 132,8-36 163,1 25-102,4-33-61,0 13 34,0-16 240,0 17-150,-2-19 142,-1 11-160,0-18 124,-3 1-79,3-7 403,-4-1-431,2-3-86,-18-2-37,8-2-123,-18-4 41,16 1-534,-10-3 219,13 3-670,-4-1 521,10 3-2173,-1-1 1173,6 2 1546,1-2 0,2 4 0,0-2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08.53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73 13742,'34'-3'98,"2"1"-98,-1 0 37,6-1 16,2 0-47,3 0 142,0-1-145,0 0 58,-1 0-315,30-5-369,-29 3-1533,31-4 370,-49 5 1786,4-3 0,-22 5 0,-2-1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09.281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261 15 13249,'-27'-8'14,"1"1"-104,10 10-11,0 2 29,-3 4-24,1 2 94,-2 2-52,1 1-7,0 3 44,-13 28 45,16-20-36,-9 31-37,21-35-56,1 11 28,3-16 84,13 14 51,-3-16 19,20 8-8,-10-15 162,21-1-190,-12-5 145,25-8-181,-20 0 344,31-23-129,-34 12 835,17-22-765,-33 20 372,3-25-515,-13 21-11,0-20-25,-6 25 238,-5-7-168,0 14-23,-10-4-162,8 11-213,-7-2 20,9 5-423,-6 1 330,6 1-568,-4 0 154,6 0-1711,0 1 546,3 2 1865,1 2 0,0-3 0,0 1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10.833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63 15265,'31'-9'62,"0"1"-65,-9 3-30,3 0 27,2-1 12,1 1 33,-1 0-31,-1 0 23,-3 1-28,-4 1-3,-4 0-294,2 1-81,-8 1-1135,4 0 804,-9 1-1083,4 0 980,-4 0-1199,0 0 401,-3 0 1607,0 0 0,-1 1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11.15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14 47 8800,'-8'-3'2041,"2"0"-1350,6 3 1536,0 0-2020,3 0 70,2-1-69,3 0-40,3-2-59,3 0-64,1-2-40,2 1-5,0-1-28,1 0-25,-2 1 0,0 0 0,7 1-395,-8 2-715,14 0 284,-14 1-3985,30 1 4864,-23 0 0,10 1 0,-24-1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11.984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234 65 14921,'11'-18'294,"-3"3"-288,-11 13 38,0-1 1,-1 0-45,0 0 0,-1 0 39,-1 0 6,0 0-42,-1 1 243,-11 0-243,7 0 112,-13 1-90,12 1-156,-17 5 77,13 1-195,-16 10 213,16-4-99,-9 11 37,14-9-232,-3 15 252,11-14-20,0 12 92,3-15-2,4 5-40,0-8 42,7 4 6,-3-7 118,20 3-40,-10-7-13,27 1-1,-17-4 62,32-9-126,-30 3 51,24-9 10,-33 7 253,9-5-118,-17 4 952,2-7-868,-10 8 117,-1-9-206,-6 9 72,-14-13-263,3 11 6,-21-11-15,13 12-296,-19-4 235,14 7-148,-19-2 78,19 5-1798,-14 2-146,23 1 2084,-5 2 0,19 0 0,-1 1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3.63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280 43 13840,'19'-23'655,"-4"5"-459,-15 18 65,-1 0 33,-1 0-73,1 0 81,-1-1 9,1 1-151,0-1-3,-1 1-34,1 0-17,0 0-50,-1 0-56,1 0-386,-2 1-138,-15 28 519,2-6-191,-22 43 126,16-25-12,-9 28 110,17-29-28,-3 26 0,11-28-78,-2 37 123,4-37-68,-2 38 23,4-47 152,-1 23-119,3-29-27,-1 13 2,0-17 132,-1 11-103,0-15 245,-4 11-184,2-15-22,-6 6-339,4-12-440,-6 1 202,2-4-1253,-6 0 242,6-1 1512,-7-14 0,11 10 0,-2-10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12.4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18508,'-4'26'17,"1"-4"-17,4-8-6,0-1-2,1 0-1,-1 0 4,1 1-1,0-2 0,0 1-2,-1-2 2,1 0 4,0-1-1,-1-2 3,1-1 3,0-1 2,-1 0-2,0-1 5,0 0-8,0 1 0,0 0 0,0 2 3,0 0 6,0 1 24,0 1-27,-1-2 27,1 1-27,-1-2 5,0 0-2,0-1-4,0 0-5,0-1 0,0 1 6,0-2 2,0 1 1,0-2-4,0 0-5,0 0 0,0-1-8,0 1-1,0 0-27,0 1-14,0 0-4,0 0 12,0 2 37,1 0-4,1 1 1,1 1-37,1 2 40,-1 0-1,1 0-25,-1 0 31,0 1 9,1-3-1,0 1 0,0-2 1,0 1-4,0 0-2,0 1 34,0-1-35,-1 0 32,0 0-28,-1-2-1,0 0 32,-1-1-35,0-2-2,-1 0 0,0 0 3,1-1 6,-1-1-1,1 1 42,-1 0-41,0 0 36,0 1-3,0 0-37,0 1 4,1 0 35,-1 1-10,0 0-26,0-1 37,0 1-42,0-1 5,0 0 1,0-2 33,0 1 3,0-2-2000,0 0 552,0-7-1532,0 0-511,2-8 13276,2 2-7411,-7 28 0,5-16 0,-7 24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7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16128,'-9'56'0,"0"-9"0,4-34-3,0 0-8,0-1-40,1 0 40,0 0-182,1 1-252,-1-1-82,1 1-125,0 0-214,0-1-217,1 0-606,0-1-1184,0-1 883,1-1 1990,-1-1 0,1-5 0,0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3.96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33 206 15946,'-18'-35'-283,"3"6"160,15 25-3,0 0-25,2 0-54,1 0 26,4-1 89,3 0-69,5-1 122,4-1 1,4 0 36,4-2-64,15-2 162,16-4-563,-11 2-300,13-1 205,-37 8-2473,18-4 796,-23 5 2237,6-3 0,-17 5 0,-4 1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4.89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314 31 13028,'-3'-17'42,"-2"4"22,-4 12-58,-2 1-6,-2 0 0,-1 0 0,-3 2-51,-2 2 51,-2 4-17,-23 17 34,15-8-8,-30 30-57,38-24-67,-10 18 14,23-23-41,1 8 24,5-13 20,5 10 53,1-13 34,12 6-196,-2-12 8,27-2 258,-17-6 42,27-11-12,-26 1 85,15-15-76,-20 10 437,10-17-292,-19 20 587,2-9-578,-12 18 50,-1 2-302,0 3-171,-1 2-86,-1 0-527,0 1 405,1 1 147,-1 8 229,0 1-151,-2 24 117,3-13 46,-1 23-9,2-22-118,4 24 118,-2-22 350,5 20-115,-4-24 1,0 11-110,-1-16 82,-2 9-82,0-15 377,0 3-209,0-10 188,-7 0-311,0-1-17,-15-1-154,4-1-1017,-33-6 396,21 1-2205,-38-18 1462,41 7-2205,-11-15 3569,30 17 0,4 0 0,4 10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6.300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300 0 14143,'-28'38'-157,"4"-2"157,14-11 59,0 2 41,1 0-100,3-1-53,0 0 53,2 0-8,0-1 8,1-1 70,0 2-70,0-1-76,-5 32 71,4-26-60,-3 30 99,5-40 36,-1 14 47,1-19 169,-1 8-143,1-16 207,-3 1-182,0-5 39,-7 1-145,1-2-258,-17 0-180,13-2-1142,-14-5 115,16-2-2393,-7-14 3796,10 3 0,2 0 0,6 9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6.56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0 10046,'1'13'1610,"0"-2"-1210,-1-11-19,0 0-381,7 0 162,1 1-16,10 0-93,3 0 137,5 0-190,5 0-182,3-1-397,2 0-3389,30-5 3968,-28 2 0,10-3 0,-38 5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49:57.369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200 1 11448,'-33'66'734,"4"-5"-317,14-34-72,-2 4-110,1 1-67,-1 1-168,2 1-9,0-2-2,3-1-17,1-1-53,1 20 75,5-20-120,1 26 138,4-38-4,0 7 0,0-19 191,0-1-72,1-4 1774,-1-1-2142,3-2-98,0 1-55,4-5 158,4 1 138,14-9 1,-2 2-253,22-8 313,-19 8-61,12-3 90,-21 9-290,2 0 197,-13 5-204,-1 0 277,-4 1 289,-1 3-256,1-1 230,1 6-156,0-1 132,3 7-211,-2-4-1060,7 6-337,-2-6 1397,-20-36 0,12 20 0,-19-29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25.076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6159,'0'0'0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26.082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0 0 14901,'42'23'9,"-6"-5"-9,-25-16-45,-2-1 39,-1 1 6,-1-1 65,0 1-29,0-2 9,1 1-53,9-1 41,-6 1-24,11-1-74,-12 0 116,7 0-15,-8 0-72,7 0 80,-9 0 91,3 0-65,-8 0-311,-1 0 126,0 0 188,1 0 0,-1 0-199,1 0 126,0 0 0,1 0 36,2 0-8,1 0-81,2 0 53,-3 0 34,2 0 2,-3 0-28,1 0-8,1 0 110,2 0-24,2 0-368,9-1 184,-6-1 103,7-1 51,-14 1 247,0 0-161,-5 1 119,-1 0-580,-3 1-138,0 0 65,-4 0-210,3 0-429,1 0-890,1 0 11751,1 0-7842,11 0 0,-7 0 0,7 0 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27.417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 52 10807,'20'-16'-1610,"-2"2"1535,-14 13 75,0-1 0,0 0 56,0 0 16,-1 0 10,1 0 27,-2 0 428,1 0 737,-1-1-792,0 1 254,0 1 4291,-2 0-5097,-1 5-34,0-3-10,-1 4-29,2-5-403,0 2 381,0-1 120,0 3 45,0 0 157,0 6-146,0 0 59,0 8-37,0-5-58,0 8 25,0-7 23,0 18-21,0-16-4,0 16-32,0-18-28,1 10 88,-1-13-18,3 6-8,-1-12-17,0 2 14,0-4-33,-1 3 39,0-4 44,0 4 43,-1-3 25,0 2-110,0-2 177,0 3-109,0-5 115,0 2-311,1-3-944,0 1-98,0-3-706,0 0-1769,-1-4 6916,0 1 1,0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0:38.215"/>
    </inkml:context>
    <inkml:brush xml:id="br0">
      <inkml:brushProperty name="width" value="0.08571" units="cm"/>
      <inkml:brushProperty name="height" value="0.08571" units="cm"/>
      <inkml:brushProperty name="color" value="#008C3A"/>
    </inkml:brush>
  </inkml:definitions>
  <inkml:trace contextRef="#ctx0" brushRef="#br0">1112 113 15181,'-23'9'-112,"3"-2"107,13-7-4,-1 0-52,0 0 58,-2 0-143,-2 0 116,-1 1 27,-3 1-76,-2 2-83,-10 6 39,-14 9 120,7-4-3,-10 9 6,25-13 0,-17 10 0,17-10 9,-18 12-9,17-12 45,-15 10 69,14-9 40,-25 14-92,24-11-37,-19 12-103,26-14-31,-6 7 30,11-9-100,-3 12 106,8-11-8,0 10 81,5-11 73,0 10-12,-1-7-16,2 14 0,-1-15-11,1 11-40,0-15-128,0 6 97,2-9-69,8 5 95,3-6 11,18-1 0,-8-2 42,17-1 47,-18-2 628,3 0-440,-18 0 68,-1 0-334,-7 1-269,-13 1 132,1 1-70,-25 7 191,12 0-77,-23 13 29,19-6 48,-28 23 5,29-16-37,-23 23-16,29-21-28,-16 20 11,19-17 50,-11 17 15,15-19 33,-12 30-23,15-29 48,-10 35-16,13-38-74,-6 20 37,10-26 12,-5 8 44,7-13-236,-3 8 172,6-11-163,-1 7 171,2-10-134,1 7 134,1-8-11,2 3 11,-1-6 187,0 0-44,-2-1-73,-1 2 431,0 1-310,0 11-186,-2 0 281,-8 33-286,1-18-48,-10 36-25,9-30-41,-5 30 16,9-27-188,3 43 278,9-41-116,24 49 124,-8-52 9,24 31 44,-23-38 9,14 16-60,-17-22-32,12 15 30,-14-17 109,10 14-76,-12-16 23,17 20-5,-20-26-51,10 10 36,-18-21 197,1-2-119,-5-2 116,2-1-138,-3 0-349,2-2 170,-1 0-39,0-1-487,-1 3 470,0 4 143,0-1 90,1 5-48,1-1 2,2 2 29,1 2-73,6 11 6,-3-7 5,6 16-8,-6-14 92,7 17-95,-4-13-62,12 17-8,-6-16 54,26 20 16,-19-23 44,25 15-7,-24-21-20,33 9-9,-25-14-25,40 3-126,-31-9-89,36-1 170,-30-4 87,3-3 1,-1 0-26,0-3-73,34-7 37,-56 10 545,1 1-321,-22 4-115,-3 5-73,-8 1 168,-11 17-160,0-2-78,-17 23 34,13-16-382,-7 22 220,18-28 63,0 12 130,12-22 24,10 7 26,-1-10 70,14 4-82,-12-7-41,11 2-45,-9-3-28,16 6 8,-16-4-17,17 10 90,-19-6 3,12 10 0,-12-7 84,15 12-85,-14-12 68,13 8 0,-15-12 23,11 2-90,-14-7-3,6 1 8,-11-3 37,3 1-45,-3-1 36,7 3 1,-2-2-127,29 3-142,-12-4 64,41 0 168,-27-5-28,47-6 28,-47 3-54,26-2 49,-49 7-74,2 0 77,-15 1-110,8 0 75,-6 0 32,9 0-4,-7 0-41,8 2 53,-7 0 2,7 2 18,-8-1 38,13 2-61,-12-2 65,12 1-110,-16-3-17,5 2 62,-6-2 51,6 0 103,-2 0 50,13-1-134,-5 0-17,28-4-58,-20 2-113,22-3 28,-27 4-153,19 2 260,-18 3 27,29 4-32,-17-1 184,37 2-188,-24-6 90,49 0-25,-51-2-9,26-1-64,-50 0-3,6-1 12,-16 0 83,16-1 34,-12 0-120,22-4 33,-16 0-39,20-6 0,-17 4 11,15-5 34,-24 8-123,3 0-90,-16 5-65,1 0 233,1 0 179,9 0-36,-3-1 0,12-2-73,-10 0-64,5-3-6,-8 2-96,5-2 52,-7 3 315,3 1-226,-6 1-118,0 1 3,-2 0 3,9 1 67,-3 0 137,20 2-56,-12-1-75,21 1 47,-16-2 37,17-1-45,-14-2-43,18-3-4,-17-1 44,23-5-42,-19 3-6,39-11-22,-31 9 36,36-9 90,-48 13 168,8-1-134,-27 5 44,-3 2 424,-3 0-634,0 2-72,-1-1-88,1 2-60,0-2-29,0 1 157,0 1 117,0 1 9,0 5 9,2-1-174,8 6 165,-2-8 36,14 2 62,-8-6 34,17-1-96,-9-3 37,32-10-45,-25 2 67,23-10-22,-32 11 190,7-8-193,-16 9-62,5-4-2,-9 6 84,2-4-46,-5 5 60,1-1-68,-3 4-38,0 1-1510,-1 1 1512,1 3 0,3-1-28,4 4 28,4-3 28,4 2 8,4 0-19,6 0 266,23 2-233,-6-3-50,42 1 11,-29-3 42,-7-2 1,1 0-54,9 0 35,-1-2 0,0 0-35,-4-1 36,39-2 26,-62 4 66,12-2-13,-30 2 53,2 0-165,-14 1-6,0-1 3,-2 0-56,4-1 11,-1 0 9,4-1 47,-4 2 322,0 0-638,-2 1 280,0 1 25,1 0 42,2 1 20,3-1-62,2 0 0,1 1-3,1 0-3,7 2 12,-5-1-3,17 3 2,-11-1 566,30 4-481,-12-3-40,49 5-52,-26-5-19,-3-1 0,0 0 12,12-1 7,5 1 1,1 0-4,2 1 2,5 0 0,-1 1 9,-17-2 8,-8 1 0,-5 0 0,-13-2 31,7 3 120,-30-5 45,-4 1-149,-9-2-27,0-1-129,0 0-70,0-2 103,-1 1-64,2 0 126,-2 1 42,1 0 20,-1 0-460,1 0 398,-1 0 25,2 0-25,3 0 0,4 0 0,3 0 70,9 0-33,-4 0 72,25-3-17,-18-1-153,36-10-1,-22 1 98,37-15 26,-26 8 5,32-16-61,-36 14 193,33-23-129,-45 23 5,19-19-13,-36 25 223,3-5-248,-14 13-23,0-1 28,-6 8-412,0 0 188,0 6-45,-2-3-30,0 5-23,0-5 50,1 0 62,0 0 168,0 1 62,2 6-93,2-3 62,5 6-31,-1-8 106,18 0 9,-8-3 11,25-2-126,-15-3 174,24-9-166,-19 2 247,35-19-236,-36 14 85,24-14-98,-35 18-18,10-8-30,-15 10 42,12-9-5,-11 8-74,14-7 79,-13 7 6,12-8 39,-18 13 86,2-2-80,-12 7-160,-2 5-127,0-2-312,-2 3 371,2-3 29,0 1 148,1 0-31,3 2 31,-1-1 64,7 0 149,-2-3 148,7-4-187,-3-2 5,14-9-179,-3 0-67,45-30 145,-26 16-78,3-2 0,-1 0-25,0-2 87,30-27 8,-41 33 277,11-14-173,-33 29 139,-2-4-192,-6 9 251,-1-3-243,-1 6 190,0-1 168,0 3-716,-1 1 153,0-2-36,-1 0-146,2-3-114,0-2 36,2-2 160,1-3-163,11-8 227,-1 2 98,27-22 92,-17 18 149,20-18-219,-27 22 51,7-14 14,-11 12 129,12-30-194,-13 21 104,10-34-109,-12 28-20,6-31-28,-5 23-22,10-32 39,-6 29-48,15-40 76,-14 46 269,9-28-157,-18 49 62,3-10-87,-8 21 50,1-5-45,-2 7-92,0-3 6,0 4-15,-3-4-33,1 4-22,-5-2-135,3 5-249,-6-1 370,5 2-174,-2 0 70,6 0-392,0 1 574,1-2 53,0 0-53,0-2-59,0-3-33,0-1 89,-1-10-101,0 4 6,-2-16 98,1 8-414,-3-40 319,2 25 252,-4-42-157,2 38 142,-7-39-133,5 41 201,-7-26-157,6 39 140,-8-11-103,7 19 260,-14-11-272,12 17 37,-10-8-118,12 13-182,-11-5 180,9 6-29,-12-6 31,8 6-153,-23-11-130,8 6 98,-55-13 244,53 14 76,-30-4-132,56 13-98,-4-3 17,5 1-70,-5-9 394,5 3-400,-5-16 121,3 8-6,-7-20 45,2 12 165,-17-21-70,6 19 3,-44-23-85,25 26-88,-45-14 10,42 24-123,-40-3 174,47 11-3,-22 0 8,44 6-72,-3 0 78,11 0 179,-11 1-100,8 0 44,-13 3-34,10-3 105,-17 1-99,15-2 20,-15 0-40,16 0-86,-6-4 5,9 1-52,-11-14 46,11 8-18,-13-11 30,11 10-104,-15-7 98,9 7-248,-42-9 245,20 12-61,-8 1 0,-1 1 0,-12 3 87,7 3 0,-1 1-14,-8 0-51,5 3 0,2 1-5,4 1 70,-37 6-17,54-6 6,-13 5-37,28-7-98,-2 1 123,18-4 6,1-1 9,5-1-90,0 0 81,1-3 61,-1 1-61,2-2-143,-4-1-139,-4 0-63,-5-2 340,-8-2-309,-42-4 314,11 6-70,-37 4 0,-8 2 71,39 3 1,-1 2-580,-21 1 1,-12 1 0,9-1 593,14 1 1,2 0-14,-4 0 0,-5 1 0,8-1-150,11-1 0,3 0 145,-22 2 1,6 1-4,10-1-877,0 1 621,43-6-223,6 1 484,9-1 1780,4 3-1772,1-1 661,9 4-616,-5-6 465,14 0-277,-13-3 322,12-5-297,-14 3 246,0-6-478,-6 6-88,-10-7-209,-2 3 87,-19-7 95,5 4-121,-41-6 202,26 8 28,-39-1-28,39 6-92,-41 1 86,40 1 3,-34 5 3,43-1 70,-13 7-176,24-4-62,-11 9 78,19-8-159,-8 8 134,14-9-11,1 4 126,3-7 331,1 1 584,1-4-775,-1 0-140,-2 0-761,-12-8 699,-1 0-47,-25-17 75,9 8-333,-32-13 314,20 12-36,-44-5 89,26 15-1628,-10 3 1,-2 2 1632,-6 6-621,4 0 0,3 2 627,9 3-43,6 1 0,2-1 83,6 0-51,-30 7 120,54-10 2591,-10 4-2792,17-3 1933,-22 10-1860,17-6-23,-25 11 31,23-9 598,-13 8-634,19-10-292,-3 3-137,17-9-632,0-1 763,9-5 180,6-7 64,2 0 261,15-21 36,-13 12 29,5-15-205,-14 19 22,-21-14-89,3 16 39,-31-10 159,13 15 29,-36 1-68,19 4 31,0 5 0,-2 1 50,-17 3 122,-6 4 0,-1 1-158,1 1-171,11-1 1,3-1-60,18-3 23,-13 5-6,29-6-462,-9 5 300,23-8-213,-2 2 339,13-5 610,0-1-450,4-2 83,-2 1 54,3-3-216,-4 2-45,1-4 45,-1 0 106,-9-6 45,3 4-134,-12-4-17,6 8 42,-11 0 76,5 2 47,-25 3-103,20 1-54,-21 4-8,25-2-123,-8 5-12,15-4-212,-2 1 151,9-3-109,1-1 305,3-1 946,1-1-946,-4 0-44,-1 0-116,-7 0 160,-3 0 0,-4-2-70,-14-1 62,7-1-127,-30-2 270,27 4-133,-26 0 10,31 1 7,-26 1 79,25 0 17,-22 0-104,24 2-22,-17 4-56,16 0 25,-25 10-11,25-7 97,-22 8 1,27-9 389,-15 6-176,19-8-1,-7 3-187,14-6-36,-3-1 47,6-1-44,-2 0-37,5-1-121,-7 1 113,4 0-3,-8 1-43,7 0-192,-2-1 42,6 0-2095,0 0 1052,2 2 1247,11 5 0,-8-4 0,8 3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06.39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129 64 13176,'38'-14'67,"-10"3"-56,-22 7 23,-4 3 22,-1 0 1098,0 0-1073,-5 1-19,1-1-56,-3 2 92,1-1-70,0 0-28,-3 0 8,2 0-5,-5 0-56,4 0-118,-8 2 81,6-1-36,-5 3 81,8-2-8,-4 3 59,5-1 2,-7 2-2,5-1 41,-7 4-47,5-3 84,-7 7-117,8-7-93,-4 7 126,8-8-51,0 5 49,2-5-85,0 2 14,2-4 65,-1 2 2,1-2-229,0 1 145,0-3-142,0-1 232,4 1 56,-1 0-3,3 2-16,1-1-9,1 1 134,11 2-128,-6-2 66,14 1-2,-12-2-89,9-2 63,-10 0-18,15 0-46,-14-1 34,13-1 42,-15-1-84,9-1 0,-9 1 118,12-4-82,-13 3 152,11-6-118,-14 5 56,4-6-82,-9 6 46,1-2-37,-3 4-50,1-1 0,-2 3-6,0-1-50,0 0-112,2-5 165,-1 3 117,3-5-64,-4 5 90,4-6-143,-4 5 196,4-12 37,-4 8-292,-30-11 14,17 14-126,-27-3 73,30 9-330,-4 0 232,9 0-1191,-2 4 438,5-2-1669,0 5 1221,2-3 1397,5-1 0,-3-2 0,3-1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4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 16817,'-5'37'-6,"1"-5"6,6-24 0,1 0 0,-1 0 6,1 0-1,-1-1 32,0 0-37,0-2 2,-1 0 1,1-1 3,-2 0-1,1 0 91,0 0-52,0 0 267,-1 3-232,0-4-32,1 5-47,0-4-3,0 8 3,1-6 0,0 7-2,-1-8-12,2 3 14,-2-4 5,1 2 4,-1-3-9,1 4-9,-1-4-44,2 4 50,0-3-47,2 8 47,-1-5-8,4 8 2,-3-7 7,3 5 2,-3-5 5,5 9-5,-5-9 9,4 9-4,-5-10-2,1 5-3,-1-5-3,3 5 0,-3-5-39,4 5 40,-4-6 2,4 5 0,-3-4 0,6 9 0,-6-9-3,5 8 3,-5-8-3,2 5 0,-2-6-2,5 6 2,-5-6 3,5 4 8,-7-6 6,4 4-8,-4-4 8,3 4-6,-4-4 12,3 3-17,-3-1-6,3 1 3,-2-2 0,3 6 3,-2-4-3,5 8 0,-5-9 5,2 5-5,-3-6-3,2 4 3,-2-5 14,3 5-11,-3-6 3,4 8-6,-4-7 8,4 8-5,-4-7-3,2 4 0,-2-4 3,2 5 0,-2-4 5,4 7 0,-4-5 18,4 8-18,-5-10 31,2 5-36,-3-6 11,1 2-6,-1-4 15,1 3-18,-1-4-10,0 3-4,0-3-7,1 3-21,-1-1 26,2 3 5,-1-4-2,1 2 8,-2-2 0,1 0 0,-1-2-62,1 0 54,-1 0-6,1 0 14,-1 0 0,1 0 0,-1 0 0,1 1 0,0 0-6,5 4 1,-4-3-93,8 5 92,-6-4-8,4 1 11,-6-3 1,2-1 2,-3 0-9,0-1-27,-1 0 22,3 1 14,-1 1 0,3 0 0,-1 0-3,3 1 0,-4-1 0,5 3 3,-5-2 6,2 1-3,-2-1 22,0 0-19,-2-1 10,1 0-16,-3-1-11,2 1 3,-1-1 2,1 2 9,0-2-3,1 3 0,-2-4-3,2 3-2,-2-3-7,1 3 12,-1-2 17,1 1 25,-1-1 3,0-1-48,-1 2 3,0-1 6,0 1-6,0-1-199,0 0 199,0 1 8,1-1 40,-1 1-45,1 1 2,0-1 1,1 0 0,-1 1 10,1 0-10,0 0-3,1 1 0,-2-1-15,2 0 7,-2-2-46,1 0 40,0-1-305,-1 0 352,0-3 34,0 2 28,0-3 9,0 1 24,-1 0 9,1-1 191,-1-4-295,-1 2 51,-3-4-42,1 6 22,-6 0-22,4 2 5,-6 1-50,5 0-28,-7 1 28,6 0 45,-9 0-84,8 0-57,-10 7 105,9-3 36,-7 9-40,9-5 1,-6 8-6,7-5-23,-7 13-30,8-10 0,-5 10 45,7-14-43,0 6 46,2-7-12,0 4-17,1-7-27,0 5 58,0-5-134,0 5 75,0-7-75,3 1 75,0-4-16,6 1 33,-2-1-56,9-1-109,-4 1-131,23-5 206,-12 0-190,26-8 191,-23 2 11,21-13 193,-25 13 109,11-11-73,-24 13 121,0-5-92,-6 4 276,0-6-251,-3 7 44,-5-7-142,-1 8 215,-18-7-92,9 7 75,-18-1-181,16 6-37,-12 1-34,11 4 45,-14 4 9,13 1-23,-22 14-73,21-8-16,-18 15 50,22-13-3,-7 10-2,12-11-9,-6 14-23,11-14-75,-1 11 70,6-14-115,0 5 79,3-10-87,4 2 103,2-7-44,12-2-15,-4-4-55,22-10 176,-11-2 160,29-30-12,-30 21 496,14-27-428,-32 34 120,-3-12-233,-10 19-16,-9-5-53,1 10 44,-13-2-70,9 6 4,-22 1-124,19 4-266,-17 6 212,23 0-49,-6 7 145,11-5-252,0 11 252,7-11-79,2 8 63,3-11-178,12 3 122,-5-6-138,15-1 280,-12-5 64,9-5 31,-10 0 311,4-7-126,-10 4 339,-1-12-499,-4 10 79,-4-9-112,0 13 14,-7-2-171,4 7-104,-2 0 54,5 2-261,-1 0 112,3 0-2077,-2 3 940,2 0-4206,-3 8 15442,2-4-7373,9-14 1,-5 6-1,7-15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07.5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279 57 14686,'-32'-12'-252,"2"5"252,10 11 0,-1 2-9,1 0 9,3-1-44,1 0 7,3-1-24,2 1 52,1-2-92,2 2-78,-11 10 109,9-7 40,-8 12 32,12-11 4,-4 4-68,6-4-120,-4 5 129,6-7-56,-1 5 56,3-7-6,0 2-9,0-2 62,0 1-2,0-3-54,6 2 62,-2-4 164,8 2-120,-6-2 71,8 0-50,-6-1-12,6 0-3,-6 0 26,5 0-76,-4 0-98,6 0 17,-7 0 69,7 0 15,-8 0 98,8 0-59,-7-1 101,7-2-135,-8 0 59,6-3 23,-6 3-23,6-4-5,-6 3 13,8-7 15,-8 5 125,8-10-161,-10 8 142,3-8-62,-6 9 9,1-8-62,-3 7 255,1-6-246,-1 6 327,0-7-417,-1 8 106,0-7-8,-2 8-95,-1-4-3,1 4 50,-2-4-13,2 4 55,-3-2-92,4 5-283,-2 0 160,3 3-294,0 0-3100,-1 0 1635,1 1-95,0 1 5253,1 2 1,0-1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15.76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47 16 14960,'3'1'2310,"-1"0"-1187,-2-1-1602,-14-8-361,10 6-588,-11-5-1778,13 9-1843,0 0 5049,-5 5 0,4-4 0,-2 1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17.68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326 107 13614,'11'-20'694,"-4"5"-445,-15 12-8,-1 1-115,-1 1-28,-1 1-62,-2 0-36,-1 0-8,-2 0-73,-1 0 44,0 2-16,-18 8 56,13-2 204,-27 10-201,29-9 58,-15 7-64,20-9-162,-9 9 44,14-8-114,-3 6 97,11-8-16,-1 7 87,3-5 55,0 7 9,1-7 3,6 7-59,-1-8 92,16 8 37,-8-11 143,22 3-135,-12-6 70,26-2-142,-17-3 108,27-8-80,-26 2 19,27-16 36,-35 11 345,10-19-339,-29 17 33,-11-16-49,-5 17-57,-18-11-25,6 12 59,-15-5-59,15 12-222,-20 0 133,22 6-177,-17 4 151,21 2-126,-7 6 143,11-3-243,-3 9 217,9-8-58,1 7 40,3-9 195,17 4 48,-2-7-12,30 1-83,-13-4-6,31-4 36,-23 0-33,27-6 33,-31 5 9,21-3-45,-34 5-36,8-1 44,-23 3 9,0 1-70,-5 0-118,0 0 135,-1 0-90,2 0 117,-1 0 37,1 9 53,-1-3 71,0 13-43,-1-7 0,-1 8-103,1-9-74,2 9 68,-1-11 82,2 5-88,-2-9 250,-1 0-57,0-3 1160,0-1-1347,0-7-148,-1 0-29,2-6 71,0 0-124,4-3-30,11-13 64,1 6-53,22-15 179,-11 18-28,33-7-208,-29 17-862,29-1 244,-34 9-1545,15 1 671,-22 3 1798,2 2 0,-16-2 0,-2-1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19.00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219 337 16049,'-24'1'126,"2"0"-154,10-1-5,0 0 30,-1 0-89,1 1 10,-2 2 80,1 3-88,-9 9-165,-3 11 129,4-5-87,1 9 87,15-17-61,2 3 134,2-9-17,1 1 70,2-3 92,1-1-86,4-1 201,12-2-56,-7 0 20,15-5-101,-13 1 56,8-8-84,-9 3-28,6-8-14,-8 5-25,12-19-23,-12 12-128,12-21 78,-11 16-303,9-19 186,-7 15-63,15-24 250,-9 19 42,23-32 110,-21 35 279,15-22-216,-28 38 242,2-5-261,-9 14 78,-1 0 152,-1 3-468,-6 4-79,1 1-30,-7 5 64,-1 4 71,-14 17 114,3-3-121,-28 41 40,26-30-112,-19 33 78,29-40 39,-3 17-64,11-24-19,2 13 10,4-19-75,9 11 154,-1-17 154,21 7-30,-8-15-63,24 2-8,-18-6 15,22-3-32,-18-1 17,18-9 54,-20 3-54,17-11 36,-25 10 133,8-6-119,-19 9 12,0-4-115,-6 5-140,0-6 132,-2 5 86,-1-7-33,0 8 156,-3-3-131,1 8 177,-2 0-121,1 2-269,-5 3 53,1 0 127,-10 6-37,6-1-67,-10 7 61,12-7-134,-4 4-28,11-7-325,0 6 395,2-5 53,6 9 43,1-8 100,12 7-37,-2-7 9,27 3-344,-16-6-323,32-1 144,-25-5-857,29-5 578,-26 0-175,20-9 663,-28 5 160,14-16 193,-25 13 247,4-14 260,-17 17 1552,-1-3-1675,-3 10 226,-4 0-601,0 4-208,-6 2 40,2 1 137,-13 11-79,9-4-16,-10 12-1,13-12-111,-5 9 50,8-11-81,-2 4 151,6-9 95,0-1 1221,1-2-1011,0-4-210,0-1-95,0-5-95,0-2 95,0-1-244,5-15 146,-1 11-168,10-14 93,-2 18 5,15-7 45,-7 9-1924,36-11 223,-25 11 1824,28-9 0,-41 14 0,2-1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0.73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291 268 14577,'-22'-5'114,"1"2"-66,11 2-48,-1 1-53,-1 0 44,-2 0 4,1 1 5,-2 2 53,0 1-8,1 2-20,-12 5-25,10-3-53,-13 7 44,17-8-80,-6 7 27,10-6 99,-4 9 7,7-8 4,-4 12-101,6-11-62,-1 7 115,3-10-179,1 4 170,0-6 63,5 4 4,-1-5 130,16 5-185,-6-6 33,13 4 1,-12-5 33,15 2-34,-14-3 107,13 0-34,-16-1 42,10-3-106,-9-1 176,17-17-78,-17 6 25,11-20-53,-17 14-56,-1-19-57,-5 14 24,-2-23-63,-2 19-131,-1-28 163,1 33-102,1-17 54,1 28-269,4-9 216,-1 12 16,9-7 87,-5 10 3,5-4-14,-5 6 521,2-1-303,-6 5 116,0-1 125,-3 3-510,-1 4-30,0-2 95,-1 4 17,-1 1 98,-1 4-37,-1 3-78,-1 4 37,-4 22-29,4-13 28,-4 25-92,7-27 56,-3 18 0,3-18-67,-1 23 31,2-24-17,1 16 53,1-23-76,1 7 14,0-12 4,4 6 13,0-11-34,5 1-170,-3-7 73,13-4 86,-4-2-764,36-21 602,-22 8-635,39-28 724,-43 27 163,14-12 118,-29 22 159,-1-1-184,-7 8 147,-2 0-150,-1 1 30,0-3 113,0 2 464,0-2-378,0 3 39,0 0-492,-2 4 134,1 0 45,-1 3 16,0-2-16,0 3 25,-2 6-61,2-2 52,-3 8-61,3-8-87,-2 7 51,4-9-104,-2 4 50,2-9-33,1 1-448,1-3-3196,16-1 757,-5-2 3010,11-3 0,-15 1 0,-3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1.0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0 8343,'0'0'0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1.71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174 0 9225,'12'2'1949,"-3"0"-1131,-9-2 2789,0 0-3439,-2 0-115,0 0 0,-3 0-45,0 0-8,-1 0-44,-2 0-150,-1 0 96,-1 0 65,-21 4 24,13 0-178,-21 7 36,26-3-160,-9 9 221,14-7-170,-4 9 162,9-10-65,1 3 127,2-5 30,1 2-66,0-4 142,8 3-26,-2-5 262,12 1-180,-7-4 140,14-5-210,-10 1 324,13-13-254,-17 7 70,4-9-193,-13 10-48,1-9 107,-4 11 187,2-5-204,-2 10-1535,0 0 1490,-2 6 90,2-1-87,-1 5 16,1-1-19,0 0 0,0 1 9,4 3 30,0-3 87,7 4-126,-2-6-2661,21 0-195,-10-4 2856,12-3 0,-20 0 0,-5-1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2.30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106 0 15559,'-30'23'149,"4"-3"-149,17-11-3,0 0-59,1 0 57,1 1-76,2-1-9,0 0-159,2 2 196,1-3-113,1 8 161,3-10 13,2 7 82,1-9-82,4 3-27,-4-5-427,6 1 194,-4-2 199,3 0-8,-1-1-21,0-3-43,1-1 125,0-2 16,0-2 74,-1 0 117,1-1-126,-4 1-44,0 1-102,-4 4-665,-1 1 982,-1 9-54,0 0-58,0 7-134,0 9 148,0-2 42,0 20-90,0-13 127,-2 23-99,0-20 124,-4 32-149,3-31 14,-3 22-89,4-33 72,-4 10 0,3-20 149,-1 4-6,2-13 331,-3 0-580,0-2-176,-14-12-96,6 3-1271,-11-21-210,17 10 1753,13-35 0,-4 35 0,10-16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6.04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94 79 15932,'-35'21'-90,"5"-2"-5,22-9-39,1 0 72,2 1-11,1 0 65,1 0-54,2 0-27,1-2 44,0-1 11,0-2-30,0-2 55,0-1-408,0-1 479,3-7-57,0 0 1,3-6 2,0 0-8,-1-2-44,2-1 35,-2 0-374,6-10 257,-5 9-73,6-7 81,-6 16-178,3 1 170,-2 4 123,7 1 3,-1 1 73,18 6-71,-12-3 4,21 4 0,-20-6-169,18 0 45,-16-1 149,20-2 48,-23-1 372,8-1 8,-21 0 120,-2 0-293,-6 1-15,-5-1-265,0 1 120,-7-1-64,5 1 64,-11-1-93,9 2-94,-11 0-1,12 1-240,-11 11 195,10-3-36,-7 14 99,11-10-161,0 8 144,5-9-49,1 6 108,3-9 83,8 5-8,-1-7 50,13 1-123,-7-6-412,18-5 171,-9-1-1002,30-15 783,-27 6-492,20-20 835,-34 20 344,2-15 36,-13 17 378,-1-6-53,-1 9 258,-4-1-476,1 7 173,-3 0-543,3 2-554,-3 3 554,3 1 67,-7 16-67,6-5 151,-3 13-145,6-14-90,0 4 78,1-9 3,3 3 84,1-6-44,15 2-379,-5-4-573,27-4 670,-21-3 47,13-5 226,-21 3 269,0-3-134,-8 5 206,-2-1-218,-1 3 594,-1 0-745,-2 2-143,0 1 0,-2 2 169,-2 3 63,1 1 20,-5 8-103,3-6 226,-7 10-178,7-10 91,-5 4-13,9-10 181,0-1-30,3-2-353,0-5-162,1 0 47,2-7-129,3 2-139,17-16 352,-7 11 90,23-13-34,-20 18-126,18-4 107,-20 8 58,15-2-75,-18 6 36,7-1-19,-11 3 128,2-1 62,-9 2 179,0 2-100,-3-1 178,0 5-223,0-3 215,0 7-277,0-6 87,-2 5-95,2-6-62,-3 3-28,1-2 72,-2 6-72,1-5 174,-1 5-68,2-7-44,-2 2-65,2-4-198,0 2 122,1-3-453,1-1 504,3-2 28,0 0 126,3-2-3,3-1-53,1-1 12,6-3-49,-3 2 18,6-5-51,-12 8 2,2-1-88,-8 4-402,0 1 488,-1 3 0,1-1 51,-1 2 170,0-1-89,0 0 19,0 2-73,0 0 71,0 2-149,0-1-6,0 3-56,0-5-10,0 2 72,0-3 168,0-1 366,0-1-500,2-2-23,-1 0 48,2 0-3,-1-2-20,-1 0 9,1-1-50,4-4-4,-2 1-167,12-11 123,-7 9-71,10-9 122,-9 11-220,6-3 138,-6 5-22,10-5 100,-9 6 4,9-3 7,-11 3-55,5 0 44,-8 2-81,1 0 34,-6 2-322,1 0 381,-2 2 30,0-1-2,0 1 72,0-1-170,0 0 86,0 1 73,0-1 17,0 1-67,0-1 568,0 0-1330,2 1 647,-2-2-39,2 1 216,-2 1 69,0-1-131,0 1-40,0-1-24,0 1 19,0-1 67,0 0-61,0 1 64,1-1-73,-1 0 3,0 1 33,0-1 79,0 1-67,0 0-45,0 1-5,0 0 2,0-1 3,0 1-6,0-1-117,0-1 115,0 0 8,0 0 109,0 2-109,0 0-3,0 3 3,0-3-11,2 4 11,-2-4 3,1 1-3,-1-2 0,0 0 1276,1-1-1214,1-2 5,-1-1 12,1-1-1,-1 0-78,-1-1-146,3-3 85,-1 0-34,2-6 25,-2 5 25,2-3 11,-3 7-221,2-3 160,-1 5-134,3-3 136,-2 2 20,6-2 45,-4 2 26,4-2 2,-6 4 33,2-1 20,-4 2-621,1 0 383,-2 2 104,0-1 81,0 4 151,0-1-106,0 1-42,0 0 75,0 0 31,2 3-109,-1-3-8,2 3 0,-3-6-40,2 0 48,-1-1 221,1-1-126,0 0-8,1-1-78,0-1-9,5-5 0,0-1-132,13-11 124,-9 8-32,8-7-119,-14 13-71,2-2 169,-4 6-435,0 0 300,-3 1 98,2 0 162,1 1-30,8 4-68,-5-2 51,8 5-11,-10-5 235,0 4 103,-4-3 222,-1 5-365,0-2 247,-3 12-403,2-9-90,-4 8 3,3-12-162,-1 1 97,3-4-136,3 0-130,2-3-2093,29-3 774,-7-3-3466,37-9 3865,-27 3 969,7-2 1,-26 9 0,-7 1-1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6.52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174 25 17259,'-21'-13'1000,"4"4"-939,10 7-61,0 2-33,0 0-46,-1 0-8,-1 0-53,-2 0 37,0 3-1,-1 2-27,-5 8 128,5-2-703,-3 4 401,3 12 137,7-10-79,2 13 326,14-22-872,28-28 793,-21 19 0,14-29 0,-32 35 0,0-8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8:41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0 911 15296,'31'-24'34,"-3"0"8,-13 7 31,1-1-40,0-1 40,-1 1-11,-1 0-18,-2 1-7,-1-1-1,2-5-67,4-6 31,-4 4 14,4-5 23,-10 15-23,5-13-9,-5 15 9,3-11-11,-5 15 0,0-2-3,-2 7-8,0-3-46,-2 5-60,2-4 105,-1 2-38,5-7 41,-3 3-8,8-8 14,-4 6 8,4-5 1,-4 5 36,2-3-37,-5 6 37,4-7-84,-4 5-6,5-9 0,-2 7-42,12-14 87,-8 11 31,9-10 14,-12 14 81,4-4-56,-8 6 98,3-9-163,-4 7-5,4-12-44,-4 8-10,5-10 52,-4 9-158,6-10 152,-6 15-62,3-4 67,-7 11 11,1 1-2,-2 2-141,1-1 135,1-1-8,0 0-54,2-2-2,1-1 58,0 2-30,5-6 36,-3 4 14,6-7-14,-4 5-45,10-10 40,-7 7 164,10-9 29,-14 12 131,3-3-221,-10 9 1316,0 1-1316,-3 3-56,1-1-34,-1 2 54,1-2 8,-1-1 36,1 1-106,0-1-61,0 0-18,0 0 35,-1-1-365,1 0-42,0 0-140,-1 0-173,1 0-325,0 0-4109,-3 3 15028,1 0-7391,8-4 0,-5 1 0,9-5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7.2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108 1 16539,'-15'50'412,"1"-2"-334,5-20-50,-1 2-28,1-1-56,1-1 51,0-1 2,2-2-42,1-1 0,2-2-44,1 6-60,1 0 141,3-6-913,4-3 336,0-14-776,7-2 593,-6-2-1427,4-5 1666,-8-1-34,2-10 515,-5 5 48,-2-5 109,-1 5-53,-3-1 454,-2 2 971,-4-2-602,2 4 413,-3-1-970,6 6 19,1 1-234,4 1-821,1 0 714,5 0 199,4 0-57,7 0 46,4 0-37,5 0-70,3 0 17,1 0-8,20-2-45,-18 1-45,18-3-25,-30 1 131,2 0 70,-13 2 242,-1 0-206,-5 1 1872,-1 0-1956,-4 0-30,2 0-98,-5 1-128,2 1 24,-3 2 51,-2 0 0,0 2-93,-4 3 93,4 0-79,-4 11 99,8-9-26,-1 9 56,5-10-171,0 4 174,1-8-229,1 4 184,1-7-756,6 2 180,1-5-1654,14 0-595,-5-4 2870,13-5 0,-18 4 0,3-3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7.54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117 0 16898,'-41'8'-202,"8"-1"160,26-2-39,0 1 28,0 2 19,0 0-36,2 0-81,1 0-25,1 0 167,1 0-125,1 0-51,3 12 210,2-8 40,11 11-306,-1-14-910,16 1 208,-10-7 943,22-3 0,-27-1 0,9-1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37.77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 28 13586,'-12'-15'1629,"3"3"-1114,9 12-1638,0 0-423,-2 0-450,4 2-1994,0 0 3990,5 2 0,-3-2 0,-1-1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42.5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1115 16 11538,'-24'-9'221,"2"3"-128,11 7-32,-1-1 32,1 2-91,0 0 71,2-1 45,0-1-29,3 0-89,-1 0-30,1 0-15,-7 0 45,1 0-67,-13-1 30,9 0 29,-17 0 16,11 1 12,-32 3-23,24 1 3,-31 7 73,33-3-59,-18 8 131,21-7-19,-4 4-123,11-5-3,2 1-3,-1 1-44,-11 8 38,9-5-80,-16 12 44,18-12-81,-10 12 70,12-9-70,-7 11 17,11-12 56,-4 10 53,8-11-6,-4 11 9,6-13 86,-3 9-24,5-14 198,-3 3-145,2-6 16,-4 1-53,2-1-64,-5 0 73,6-2 100,-2 0-154,5-1 833,1-1-874,0 1-60,0 0 65,-2 1 65,0 1 33,-1 3-26,-1 1 107,-5 8-142,1-1 8,-6 10-45,5-9-79,-7 11 43,7-11-56,-7 15 83,10-15-36,-4 9 40,9-14-194,-1 8 199,3-9 6,-1 7-4,1-9 108,0 5-102,0-5 12,0 5-365,0-6-260,0 2 434,0-6 1364,0-2-1243,-6 1 47,1-2-137,-8 0 67,3-1-53,-3 1-82,-3 0 91,5 1-74,-7 7 138,8-2-73,-5 11-28,7-5 569,-3 20-270,8-14 189,2 20-244,6-17 36,15 19-25,-5-19-23,16 14-72,-15-20 153,10 5-159,-12-11 78,8 5-75,-13-8-3,4 3-42,-8-5 39,0 1 1,-2-2 32,0 1-4,-1-2-26,0 2 56,0-1 5,1 2-8,1-1 15,10 5-68,-5-4 5,12 5 32,-9-4-21,15 3-16,-13-3 0,12 3 17,-16-5-8,7 3-9,-6-2 39,5 0-39,-8-2 185,2 2-96,-7-3 90,-1 1-97,-2-1-561,0 0 370,0 1 109,0 0 98,0 2-98,2 0 8,3 7-33,-1-3 30,5 8 49,-4-8-49,4 8-13,-3-8 8,4 8 0,-3-9 17,7 9-17,-7-9 44,6 6 1,-9-9 42,1 4-23,-4-5 71,0 5-127,-1-3-11,0 8-33,0-4-152,1 14 180,0-9-45,5 10 47,-2-14-13,9 6 27,-5-9 68,15 1 13,-9-5 46,19-1-127,-11-2-78,25 0 28,-24 0-48,16 0 37,-24 0 17,6 4-54,-9-1 160,8 8-70,-10-4 3,8 7-3,-11-7-6,9 11 6,-7-8 0,6 8-36,-7-8 36,4 9 0,-3-7-36,7 11 16,-6-9 56,12 17-30,-12-15-6,9 12 36,-11-16 446,6 10-384,-8-10-95,8 12-3,-7-12-28,7 9 28,-6-9 5,12 12-2,-9-13 0,11 10-6,-12-11 3,8 5 9,-8-6-9,7 3 0,-7-5 36,16 6-36,-11-6-73,16 5 23,-17-5 13,11 6 29,-15-5 14,7 6-1,-12-6 104,3 5-109,-4-5-16,3 10 7,-3-10-5,3 8 6,-4-10-65,7 6 73,-1-7 148,11 6-148,-6-8 28,12 2-19,-10-2 33,17 0 19,-12 0 54,35-1-112,-24-1 129,51-1-132,-44-1-54,37-1 1,-42 0 45,19 0-29,-26 1-122,8 1 33,-23 0 199,0 5 33,-10 0-53,-1 8-53,-1-4-154,0 4 37,0-5 2,6 5 115,2-5 101,29 6-29,-9-9-108,54 3 42,-38-6 92,43-1-98,-46-2 89,26-3-89,-28-1 104,27-6-101,-26 3-3594,48-16 3465,-41 10 80,2-2 0,-2 0 82,-13 4-28,15-5 74,-39 13 86,-2 1-160,-6 3 3176,-2 0-3408,0 3 353,-1-1-117,0 4-12,1 0-37,0 0 1,0 0-17,0 0 95,0 0-42,1-1 81,11 0-39,-1-3 56,15 0-93,-9-2 1,16 0-3,-9-2 53,23-4-56,-17 0 47,32-8-38,-32 7-9,15-7-70,-30 8 103,10-9 21,-12 7 27,7-7 34,-13 10 151,-1-1-233,-4 5-1282,-1 0 1249,2 1 115,2 0 56,4 0-37,3-2-64,4-2 84,17-9-154,-11 4-14,23-12 14,-22 10 45,19-12-45,-17 9 202,22-15-194,-25 14 124,16-15-51,-22 16 14,13-19-95,-14 16-120,12-15 25,-15 18 50,7-8 42,-9 12-70,4-2 73,-8 8 6,1-1-124,-6 4-646,1-1 783,-1 4 259,3-2-172,3 3 0,3-1-16,2 1 33,8 0-95,-6-1 9,8 0-37,-11-1-3,6 0 67,-8 0-69,8 0-60,-8-1 20,6 0 45,-9 0 42,4 0-5,-4 0 16,6 0-17,-4 0-83,7 0 47,-7 0 134,11-1-134,-11 0 202,9-3-194,-10 2 73,5-2-81,-7 1-89,4 0-43,-2 1 29,14-1 103,-6 1 64,20-2 26,-14 1-26,25-4-67,-24 3 3,13-1 53,-26 3 521,-1-1-302,-7 1 137,-6-3-314,-1 2 70,-10-5-120,5 5-87,-6-1-90,7 3 107,-8 0 34,10 1-40,-4 0-22,10-1-398,0 0-2567,2 0 1065,-1 0-2353,0 0 4306,0 0 0,-1 0 0,2 1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1T21:51:44.26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88 13639,'57'-18'45,"-3"3"-9,-21 9 82,5 1-110,3 0 17,2 1 23,0 0-48,0 0 8,-2 1 73,34-2-75,-29 2 2,41-3-50,-48 3 126,19-1 23,-31 3 772,2 0-462,-21 1-151,-6 7-95,-5 0-84,-9 14-85,3-5-46,-6 11-96,7-12-73,0 9 95,6-11 43,13 15 58,2-13 70,35 11 25,-3-16-184,22-4 0,5-2-180,13-1-775,0-5 0,-1-1 935,-6-2 72,-23 0 1,-3 0 45,-5 1-107,6 0 205,-39 3-90,-3 1-12,-11 0 21,0 0 1531,3 2-1414,1 2-9,3 3-80,3 1 86,2 1-67,4 1 34,19 8-60,-11-7 60,24 8-90,-25-12 0,21 3 3,-16-5 156,38 1-97,-30-4 0,37 0-57,-36-2 54,37-5 5,-38 2-61,22-6 34,-40 4 184,-1 1-70,-12 3 381,-3 0-207,-2 1-17,-2 3-510,0-1-221,-3 4 415,3-1-311,-3 13 168,4-7 25,1 10 126,5-11 61,13 5-61,0-7-129,34 2 90,-21-6 39,31-2 34,-34-3 145,13-3-117,-24 1 346,1-3-268,-12 4-70,-2 0-78,-3 1-213,1 0 11,0 0 50,10-3 99,-2 0 52,12-2 1,-11 2-99,5 0 144,-9 3-118,1 0-1,-5 1-16,1 0 65,0 0 192,7 0-114,-3 0 45,8-2-20,-9 1 53,0 0-50,-5 0-1924,-1 1 352,1 2-771,0-1-1978,2 1 7524,-2-2 1,-1 1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5:1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6:54.7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261 1 17318,'-31'54'-51,"3"-4"43,9-20 5,-1-1-33,3 0 2,1-1-11,2-2 45,-1 1-8,2 0 2,0 1 4,0 0-7,2 1 1,0-1-57,2-1 57,0-1 5,3-5-5,1-2-26,1-5 34,2-2 0,0-4 34,1-2-26,0-3 37,1-1-664,0-1 586,2-1 33,2 0 70,4 0-34,3 0-30,4 0 27,2 0-33,3 1-8,0 0-1,0 0 7,2 0-1,-2 0 3,1 1-6,-1 0 1,1 0 5,0 1 8,-2 0-5,1-1 30,-2 1-30,0 0-3,-2 0-3,0 1-75,-3-2 78,-2 2 3,-1-1 86,-3 0-27,-3-1-20,-1 0 20,-2-1-9378,0-1 12592,-4 1 1,-1 1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6:55.4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1 283 15053,'68'-12'137,"-5"-2"-134,-30-3 30,1-2-33,-1-1-28,-4 1-31,-3-1 59,-4 1 70,-4 1 37,-3 3 80,-4 0-19,-4 2-25,-4 2-45,-2 0-19,-1 2-71,-1 0 28,-2 0 9,-3 1-45,-2 0-3,-2 2-2,-1 1-32,0 2-24,-3 1 24,0 2 37,-2 0 59,-1 0 3,0 0 2,-1 3 15,2 0-74,0 2 1,1 0-6,2 0-6,1-1-55,2 1 24,0 1 4,1 0-12,1 1 0,0 0-8,1 1 47,1 0-30,1 1 36,-1 0 42,1 3-34,-1 1-2,1 3-6,0 0-9,1 1 4,0 0-32,2-2-5,0 0-22,2-2 2,0-2 1,0-1 24,0-2 4,0 0-29,0-2 29,3 0 33,0-2 0,3 0-3,1-1 3,2-2 0,2 0-151,4-1-278,5-1-190,6-4-487,7-4-462,6-7-378,3-2-1033,3-2 2979,-6 0 0,-16 9 0,-9 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6:55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1 13986,'-18'62'949,"-1"-3"-717,2-22-27,-2 2-88,-1 0-47,1-1-70,1-2-70,3-2 17,3-2 53,1-2 3,3-2-3,2-3 0,2-2-11,1-4-23,1-4-2,1-3-1,1-3 4,0-4-23,0-1-39,0-2-3885,0-1 2650,2-5-294,0-2-327,1-8 1951,1 1 0,-2 3 0,-1 4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6:56.0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51 9726,'4'2'2882,"0"0"-1997,-4-2-759,41 6-53,-15-5 53,37 4-25,-25-5-56,1-4 33,0 0-22,-1-4 5,-2 1-61,-3-1 0,-3 1-863,-5 1-259,-5 1-522,-6 0-582,-6 0 2226,-3 1 0,-5 2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9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15044,'-1'23'-5,"2"-3"5,9-11 0,0 0 0,0-1 33,1 0 4,0-1-32,0-1 29,-1 0-31,-1-1 2,-2 0 57,0 0-17,-2 0 44,-2 0 26,0 1 3,-1 0 30,0 2 31,-2 0 14,0 3-41,-4 0 7,-3 2 60,-4 2 44,-2 0-6,-2 0-89,-1-2-98,0 0-36,0-1-28,2-1-6,0-3-3,3 0-42,1-3 37,2 1-1,0-2-61,2-1-221,-1 0-95,1-1-65,0-1-143,2 0-190,0 0-408,2-1-864,0 0-1982,1-2 4038,1-2 0,0 2 0,0-1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02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188 1 16713,'-11'50'64,"0"-5"-58,5-25 36,-1 2-6,1 0 18,0-2-21,0 1-27,0-1 47,0 1-47,0 0 30,-1 0 9,0 3 8,-1-1 0,1 1-44,0 0 27,0 0-28,0-2 1,1 0 33,0-3-34,1 0 37,-1-2-9,3-2-27,-2-1 33,2-1-34,-1-2-2,2-1 5,-1-1 48,0-1 19,0 0-16,0-1-17,0 0-40,1 0 48,-1-2-44,1 1-4,0-2-2,1 0 0,1-2 0,0 0 114,0-1-965,-1 1 240,1-7-257,-1 1-663,4-10-2043,2-4-4270,4-4 17671,2-16-7373,-22 84 1,12-53-1,-19 70 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04.3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528 31 14767,'-23'41'70,"3"-8"-34,16-30 9,1-1 126,-3 1-11,0 1-37,-2 1-42,-3 3 9,-1 0 8,-3 1 8,-2 0-53,-1 1-19,-1-1 2,1 0-27,0-1 44,2 0 28,2-1 14,1-1 48,3-1 5,1-2 37,3 0 45,1-3-20,1 1-67,-1-1-45,1 0-93,-2 0 1,0 0 2,-1 0-8,-2 0-3,-1 0-50,-2 0 45,0-1-45,-3 1 50,-2-1-3,0 1 3,-1-1 3,1 1 3,0 0 6,2-1-1,1 0-2,2 0 36,1-1 11,2 1 0,2 0-45,2 0 26,1 0-34,2 1 0,1-2-8,1 2-1,0-2-36,0 0-5,0 1 44,0-1-30,0 1 2,0 0-10,0-1-38,0-1 4,2 0-28,1-2-9,1-1 11,2-3-11,0 0-8,3-1 17,1-1 16,1 0-5,1-1 5,2 2 20,0-1 17,1 2-8,-1 0 16,1 1 42,-1 0-8,1 1-42,-2 1 11,1 0-12,-1 2 46,3-1-65,1 0 28,1-1 45,2 0-98,1 1 54,2 0-35,0 1 15,-1 0 58,1 3-39,-2 0 43,1 1-57,-2 0 56,0 0 6,0 0 39,0 0-37,0 0 1,0 0 39,0 0-9,-1 0 26,0 1-26,-3 0-30,1 0-6,-3-1-34,-1 1 34,0 0-33,-4-1-57,0 2 17,-2 0 68,0 0-40,0 1 42,1 1-5,0 1 8,2 0 5,0 1 1,3-1-3,0 1-3,1-1 0,0 1 36,1-1-36,0 0 0,0 0 42,1 0 3,0-1-40,1 0 65,0-1 3,0 0-28,-1-2-42,1 1 42,-2-2 8,3 0-50,0 0 58,2 0-58,2 0 87,4 0-62,2 0-28,4-1 0,2-1 0,2-3 5,1 1-2,-1-1 3,-1 0 47,-3 1-48,-4-1 29,-3 2 19,-5 0-53,-4 1 65,-3 0-23,-4 1 2,-2 1 46,-3-1 16,-2 1 2400,-1 0-2601,-5 0-70,3 0-154,-4 0-143,3 0-179,-2 2-435,-2 0-438,-2 3-497,-4 1-1249,-2 2 13090,0 0-7408,41-20 0,-24 10 0,33-15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1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0 15232,'52'27'-28,"-7"-4"33,-30-16 4,-1-1 36,-1 0-43,-3-1-2,-1 0 9,-3-1 2,-1-1 23,-2 0-26,0 0 65,-2 0 5,0 0-13,-1 1 21,0 1 21,0 2 72,0 1-64,-1 3-17,-2 3-11,-2 2-17,-3 3 2,-2 0 15,-1 2-25,-1 1 16,-2-1-25,-1 0 9,-3-1 0,-2 1-26,-3 0 17,-4-1-19,-1 0-29,-1-2 1,1 1 0,1-4 5,3 0-6,3-4-5,5-2 0,3-3 0,5-2 9,2-2 33,3-2-39,0 0-804,2 0 563,6 0 25,0-2 135,7-2 24,0-2 10,5-1-10,5-1 10,4-1 35,2 0-27,1 1 33,-1 2 0,-2 1-61,-3 1 64,-2 2-3,-4 1-3,-2 0 6,-1 1-2,-2 0 2,-1 0 8,-1 0 73,0 0-28,-2 0 9,0 0 36,-1 0-98,-2 0-515,-1 0-76,-2 0-4674,-1 0 2135,0-2 3130,-1-1 0,0-1 0,0 2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13.3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89 109 13165,'-12'49'47,"-1"-5"60,6-27-54,-1 1-53,2-1 0,-1-1 0,3-1 0,0-3 34,2-1-34,-1-2 0,2-2-8,0-1 2,0-1 6,1-2 54,-1-1 2661,1 0-2569,0-8-143,-1 1-3,0-8 87,-1 0 2,-1-2-89,1-2 9,0-1-9,0-1 0,0 0-9,0 0 1,1 3-29,1 1-33,0 4-53,0 1-28,0 1 28,0 1-12,2-1 4,2 1-20,2-2 8,4 1 8,1 0 37,3 0 20,1-1 70,4 1 8,0-1 86,2 2 32,-1 0-12,-2 1-44,-1 3-56,-2 0 5,-3 1-8,-1 1 2,-2 0 29,-1 0-26,0 0-2,-2 2-1,-1-1 32,0 1-32,-2-1-5,-1 0-406,-2 0-378,2 1-252,0 0-538,3 1-638,0 1-1629,0 0 13671,-1 1-7373,-15-5 1,8 3-1,-10-5 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17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438 488 17382,'1'-23'59,"-2"3"-53,-9 16 27,-1-1-33,-1 2 0,1 0 0,-1 0 70,2 1-28,-2 0-42,1 2-5,-2-1-82,-2 1 8,0 0 43,-3 0-6,-2 3-11,-1 1-9,-1 4 54,1 2-62,-2 0 8,1 2 51,1 2-42,0-1 19,2 0 26,1 1-37,1-1 0,4 0 3,1-1-39,3 0 31,1 1-12,2-1 17,1 0-16,2 0-18,0-1 15,1 0 13,1-1 15,1-1-9,0-1-8,0 0 11,0-2-20,0-1 26,2-1 30,0-1-30,3 0 0,-1-1 36,2 0 0,0 0 5,1 1 4,0-1 35,0 1-10,1-2 2,-2 1-27,2-1 52,0-1-16,2 0 8,2 0 1,1-2 24,4-1-78,2-5-6,4-3-75,0-2 3,1-3 8,1-2 17,-2-1-9,-1 0-8,-1-1 25,-3-1 0,1 0 1,-3-2 7,-1 0 29,-1-2-1,-2-3-35,0-1 35,-2-2 9,-1-1 34,-2-1-34,0-1 0,-1 0 50,-1 0 34,0 1-84,-2-1-8,0 3 2,-1 2 6,1 4 37,-1 3-35,1 4-2,-1 6 6,0 3-3,-2 4-3,1 3-140,-1 1-118,0 6-69,-1-1 229,1 7 98,-3 0 168,1 7 19,-2 8-52,-2 7 24,-2 6 18,-3 5-35,-2 2-27,-2 1-28,-2 0-25,1-3 8,-1-3-70,2-3-3,1-4-6,4-3-27,2-4 28,3-2-62,1-2 67,3-3 0,-1-1-42,2-2 40,0-2-29,0-1-11,0-1 42,0 0-2,2 0-40,0-2-8,2 0 47,1-2-47,0-1 47,0-2-47,2 0 48,0-1-26,2-1 31,0 0 36,1-2-2,3 0 11,2-2 36,4 0-28,6-3 17,4-3-8,6-6-29,3-3-33,1-4-22,0-1 22,-1-2 0,-2-2 53,-4 3-8,-4-2 33,-4 2 12,-5 0 22,-2 1 11,-5 2 9,-3 1 64,-3 2-56,-4 4 25,0 3-25,-2 2-17,-1 2-45,-2 1-24,-2 1-54,-2 0-54,-2 1 18,0 0-68,-1 0 43,1 1-9,-2 0 19,0 0 43,-1 0-54,-2 0-8,0 2 9,0 1-3393,2 2 3376,-1 1 13,2 2 4,0-1 8,1 2-9,2-1-16,1 1 44,1 0 3345,0 1-3406,0 0 58,1 1-24,2 0-9,1 1-20,1 0 3,1 1 34,0 0-9,0 0 26,0 0 30,0-1-44,0 0 47,1-2-28,3 1 23,4-3-73,3-2 81,3-1 5,4-3 40,4-1-45,6-1-204,5-2-9,4-4-53,6-4 25,2-5 107,2-2-82,0-3 20,-1-2 9,-3 0 105,-2-1 82,-6 0 9,-4 1 27,-5 1 45,-5 2 26,-5 4 55,-5 2 71,-4 5 16,-4 2-17,-1 3 323,-2 2-555,-2 5-98,-1 0-90,-4 4 20,-1 0 101,-3 3 67,-2 2 78,0 3-25,-2 1-50,0 1 0,0-1 39,2 0 11,0 0 0,1-1-16,1-1-29,1-2 1,1-1-1,-1-2 45,3-1-42,1-1 23,2-2 19,1-2 82,2-2 181,0-1-456,3-8-81,3-1-28,5-10 72,7-1 6,5-6-13,8-4-12,4-2 131,3 1 12,-1 3 53,-3 4-36,-6 6-34,-6 5-20,-6 4-44,-5 5 16,-4 1-33,-4 2-3,0 1 154,-1 3 101,0 1 148,2 4-17,-1 1-41,1 0 13,0 2-53,-1 0-16,1 0-29,-2-1 62,1 1-78,-1-1-82,1 0-8,-1-1-70,0 0 70,1-1-8,1 0 2,1 0-2,3 0-62,2 0 16,4-1-248,3-1-261,4-2-271,5-3-458,4-1-651,7-5-949,6-2-2485,0-4 5377,10-6 0,-28 9 0,2-2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17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407 0 17052,'-67'1'61,"12"-1"-108,39 0-15,1 0-61,0 1-62,-2 3-8,1 3 61,-2 5 71,0 3 16,-4 5 9,1 3-15,-2 4-2,0 2-28,2 1-6,2-2 14,3 0 20,5-5-79,3-1 18,4-3 24,3-2 82,1-2-102,3-2 77,3-2-20,4-2 41,4-3 12,3-3 6,1-1 72,2-2-24,1-4 7,0-2 20,1-6 9,0-4-12,0-2 12,-1-2 0,-3 0 16,-1-1 34,-4 1-34,-4 1-36,-4 1-33,-3 1 10,-1 0-47,-1 2 0,-3 1 3,-1 1-3,-3 2-33,0 3-37,-1 3-62,2 2-89,0 2-118,2 1-95,1 0-59,1 0-386,1 1-132,0 3-594,1 3-607,0 4 2212,0-1 0,0-3 0,0-3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17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0 14708,'-60'64'56,"6"-6"-56,31-26 3,-1 5 50,1 1-8,-1 4 36,1 2-19,0 0-62,3 2 0,2-2-37,4-1 32,4-3-4,2-4 9,4-3 3,2-5 0,2-6 3,0-4-6,0-5-241,0-3-199,0-5-52,0-2-1517,0-2 1010,4-7-586,-1-3-470,3-9 2055,-2-3 0,-2 9 0,-1 1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18.3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88 11325,'58'15'179,"0"0"0,-4-1 1,-6-5-54,-11-9 101,4-2-90,2-4 17,3-4-65,2-2-16,-1-2-25,0-2-45,-5 1-3,-3 0 2,-6 2 35,-7 2-32,-4 3 51,-6 1 6,-5 2 47,-4 2 54,-3 1 44,-1 1 2131,-2 1-2133,-7 0-74,1 0-72,-6 0-59,4 0-36,-3 0-6,-1 1 31,-2 2 2,-3 3-44,0 2 45,-2 1-29,2 1 34,1 1 1,1 0 2,1 2-6,1-1-28,1 1-2,2 0-54,0 2 4,1 0 41,2-1 0,1 1 0,0 0-36,3-2 3,0 0 24,2 0 1,0-2-20,0 0 73,1-1-44,4-1 38,3-1-2,6-2 2,5-2-145,5-3-56,6 0-96,4-3-173,7-3-247,3-5-279,5-4-160,2-2-342,0-2-1368,0 0 2872,-8 2 0,-17 5 0,-11 5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0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243 136 11306,'45'-61'1114,"-8"11"-761,-34 41 92,-2 2-13,0 2-37,-1 3 1150,0 1-1609,-2 4-23,1-1-3,-2 1 82,1-1 8,-2 1 45,0 1 53,-4 5 17,-2 5-26,-6 6-10,-4 8 44,-5 3-62,-1 5-49,0 0 21,3 1-33,0-2 0,4-1-5,0-1 5,2 0-9,2-1 9,1-1-36,2 0-6,1-2 31,2-2-51,2-2 54,1-3-46,3-3 10,0-3-1,2-3 45,0-3 0,1-3 8,0-1-8,0-2-45,0-2-3408,0 0 2020,4-9-289,1-1-1218,5-8 2940,0 0 0,-4 6 0,-2 3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1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14 380 10897,'-1'-7'2220,"1"1"-1614,0 6 631,0 0-1424,-6 0-91,5 0-116,-4 1-138,5-1 532,6 3 89,3-1-7,9 3-1,4-2-78,6-1 97,4-1-2,5-1-89,5-3 133,4-3-77,7-6-65,3-5-9,5-3-153,3-3-361,1-4 287,-1-2 110,-3-1 90,-4 0 28,-6 1 8,-8 2 5,-7 2 68,-7 5 8,-8 2 45,-5 4 65,-5 2-12,-4 2-53,-3 2 324,-3 1-279,0 1-56,-1 2 11,0 1-28,-2 1-62,-2 1-36,-3 0 0,-2 1 0,-2 0-142,-1 0 24,-2 3 28,-1 2 37,-2 4 0,1 3-9,-1 2 6,1 1 56,0 3 45,1 1 64,-2 4-19,0 3 25,-1 4 64,-2 4-61,-1 2-20,0 3-12,-1 1-21,1 1-4,1-1-24,1-1 24,2-3-61,3-2 54,2-3-54,2-2-9,3-4-80,1-1 35,2-3 46,1-2-54,2-4 51,0-4 3,1-2 8,0-3 3,0-3 103,0-2 482,0 0-501,2-5 2,1-1 1,2-6-82,4-3 20,2-5-28,4-5-5,3-3-40,2-3-33,1 0-29,0 1-24,-1 3-12,-1 5 28,-3 4 25,-2 6-44,-4 3-62,-1 5-17,-2 1 34,-1 2 89,2 0 46,2 3 35,1 2-52,2 5 5,-1 3 56,1 1 103,-1 1-94,0 2-4,-1 0-5,-1 0 0,-2-1 0,1 0 0,-1-2 0,1 0 6,1-3-1,1-1 85,3-1-54,3-3-30,4-1-3,4-1-3,6-2 73,5-2-71,6 0 77,2-1 2,2-3 37,-2-3-118,-1-2 114,-4-3-7,-5-1-46,-4-2 46,-5 1 36,-5 0 86,-6 1 74,-6 1-12,-4 3-45,-3 0-61,-2 2-25,-5-1-37,-4 2 120,-6-1-16,-2 0 0,-2 2-115,-2 0-59,-1 2-50,0 2-3,-1 1-25,1 0 19,0 3-39,0 2-75,3 4-62,3 1-36,2 0-1,4 3 40,2 1 84,2 1 25,3 2-11,2 0-15,2 1 43,0 0-53,1-3 27,4 1-184,5-2-252,6 0-359,6-2-669,5-2-705,7-3-1963,5-4 4211,1-2 0,-16-1 0,-8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5:59:59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154 0 14221,'-33'29'795,"5"-3"-518,16-13-72,1 1-99,1 2-44,1-1-57,1 1 40,0 0 0,2-1-39,0 0-4,0-1-2,2-1 0,0-1-70,1-1 9,1-1 52,0 1-69,2-1 5,-1 1 40,1 0-12,0 1 6,1 0 39,2-1 2,1 0-2,2-2-305,-1-1-62,1 0-109,-1-2-232,0 0-107,1 0-499,0-2-634,1 0-1118,2-1 3066,-2-1 0,-2-2 0,-2 1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2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343 23 14955,'-50'-13'151,"6"3"-151,31 10-53,-3 4 47,-1 0-47,-2 5-12,1 0-5,-1 2-11,3 0 36,1 0-36,4 3-25,1-1-20,3 2-98,2-1 0,2 0 8,2 0 34,1 0 40,0 1 142,1-1 25,4 2 84,3-2 53,6 1-41,2-1-121,3-2-216,1-1 90,1-3 81,-2-1 45,-3-2 0,-3-1-11,-4 0 11,-3-1 31,-3 0 87,-1-1 52,-2 0 29,0 1 17,0-1-12,-4 0-42,-4 2-55,-6 1-18,-5 0 261,-4 1-207,-1-1-28,-1-1-17,2-1 17,0-1 28,4-1-20,1 0-123,4-1 0,3 0-62,1 1-36,4-1-151,1 0-34,2 0-280,3-2-425,-1-2-522,1-3-738,2-4-1384,5-3 3632,3-1 0,-2 5 0,-1 4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2.8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24 15263,'-11'55'-65,"2"-6"29,5-32-9,1 1 0,1 0-70,0-3 6,2 0 22,0-2 6,0-2-45,4-2 37,3-1 35,4-2 49,3-2-202,4-2-54,5-2 127,5-4 134,4-5 134,5-6-27,1-5-43,0-4 54,-4 0 8,-4-2-3,-5 1-6,-5 2-2,-6 2 20,-4 3-18,-4 2 62,-1 2 79,-4 4 25,1 3-79,-2 3-97,0 2-673,0 0 194,0 7-48,-1-1 420,1 6 0,-1 1 0,1 3-54,0 4 26,0 2 28,0 2 107,1 1-9,0 1 11,2 0-73,0 1 79,0 1-17,-1 0 9,-1 0 44,-1 2-8,0 0-29,-2-1 12,-3 1 14,-3-1-14,-3 0 42,-2-2 124,-4 0-12,-1-2-42,-4-1-79,-2-2-52,-2-1-54,0-1-45,0 0-5,1-2 0,0 0 2,3-3 29,1 0 19,3-3-19,0-1 19,2-1-45,-1-2-8,2-1-221,1-2-62,0-1-128,2-2-163,1 0-191,0 0-469,1-2-646,1-2-1516,2-6 3396,2 0 0,2 3 0,2 3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3.7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82 104 13378,'-11'54'269,"1"-7"-204,4-32 24,1 0 9,-1-1 28,0-1-28,-1-1 3,1-2-31,0-1-62,1-2 37,-1-1 19,3-2 26,0-2 25,2 0 296,1-2-444,0-6-138,0 0-106,2-8 134,3-2 25,4-2-24,4-3-4,1-2 40,3 2 53,0-1 16,-1 4 34,1 2-69,-3 2-26,0 4 98,-3 2 61,-1 2 48,-2 1-109,0 3-100,-2 1-52,-1 1 15,1 0 55,-1 0 29,1 0-37,-1 1 82,1 1 8,-1 2 3,0 1 33,1 1 71,-1-1 11,0 1 0,-1-2 106,0 1 11,-2-1-3,0 1-42,-2-2-13,1 1-6,-1-1-29,0 0-7,0-1 584,0-1-819,3-3-130,1-2-56,5-3 82,1-3 61,6-2-89,4-5 25,4 0 36,4-2 45,2 2 19,-1 2 35,-1 3 2,-4 3-3,-5 4-73,-4 2-16,-5 3 35,-3 0 77,-3 0 50,-1 3 110,1 2 105,-1 2-72,2 1 92,-2 0 62,1 1-65,-1 0-8,1 1-19,-3-1 55,0 1 15,-1-1 2,0-1 14,0-1-25,0 0-81,0-1-70,0-2-71,-1 0-44,1-2 0,-1-1 0,0 1-2,-1 0-4,0 1-36,0 0-3,0 1 40,0 1-32,0 0 34,0 1 3,0-1-2,0 2-4,0-2-39,0 1-25,2 1-540,-1-1-73,1 2-275,0-1-723,2-1-1203,3-1 12714,3-2-8361,-9-34 0,4 23 0,-9-24 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4.9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34 14383,'0'48'502,"-1"-7"-404,-8-24-54,1-2 29,0-1-11,2-3 44,1-2 20,1-2 6,0-3 19,1 0-17,0-3-2,1 0 688,0 0-820,1-4-173,1-1-110,0-4-106,0-2-90,0-2 79,3-2-228,3-3 71,5-1 126,4-1 94,4 0 57,3 2 82,3 0 144,-1 4 18,0 1 33,-2 3-114,-3 2 16,-2 3 101,-4 2 0,-2 1 129,-2 1-68,0 0 4,-2 0-4,0 1 20,0 1 12,-1 2 150,-2 1 65,-1-1-38,0 1-43,-3 0 95,1 2-45,-1 0 11,0 1 104,0 1 28,0 0-92,-1 0-71,-3 0-63,-2 1-46,-2-2-42,-1-1-61,2-1-42,2-2 0,1-1 33,3-2-512,0-1-75,3-4-18,3 0 256,5-5 145,6-1 50,4-2-25,4-1 26,3 0 117,-1 0 0,-3 3-6,-5 2 6,-3 3-81,-5 1-17,-3 2-20,-1 0-97,-3 2 150,0 0 65,0 0 289,-2 0 117,1 2-194,-2 1 40,0 3 168,0 3-47,0 2-177,-3 3-73,0 2 90,-3 2 16,1-1-61,-1 1-106,0-2-26,2-2-30,0-3 28,2-1 2,0-3-36,1-2-8,1-1-46,0 0-7,0-1-1,0-2-123,0 1 104,5-2 3,-1 1 78,6-1 3,0 0 41,3 0-38,3 0 2,-1 0 26,4 0-31,-2 0 2,2 0 29,-2 0-31,-1 0 2,0-1-5,-1 0-2,1-1-60,1-2-176,2 0 193,2-2-61,2-1 97,3-1 9,-1-2 115,1-1-25,-4 0-54,-1-1 51,-4 2 73,-2-1 50,-4 1-6,-1 0-64,-3 1-25,-2 0 0,-1 1 16,-2-1 1,-1 2-54,-1 0 1,0 2-26,0 1 0,0 1-3,0 1-5,0 0 8,0 0-44,0 0 33,-2 1 28,0 1 33,-1 0-16,-1 0-25,1 0 8,-1 0 0,1 0 14,-1 0 3,1 0-9,-2 0-8,2 0-11,-3 0-20,1 2-39,-1 0-45,-2 1-14,1 0-2,-2 2-18,1 1 29,-2 1-3,1 3 11,1 0-11,0 2-17,2 1-6,1 0 6,2 0 34,2 0-32,0-1-18,1 0-46,0-3-25,5 1-44,3-1-247,7 0-54,5-1-312,6-1-634,6-1-549,7-3-1122,6-1-3479,-1-1 6598,8-1 0,-28 0 0,2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5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348 0 14028,'-39'51'-17,"4"-5"17,13-18 9,-1 2 88,0 3-91,-2 0 50,2 2-56,-1-1-36,3 0-20,1-2 47,2-2 1,4-3-37,1-2 40,3-4-1,3-4 3,2-3-2,1-4 5,3-3 44,-1-2-44,2-2-11,0-1-1614,0-1 248,-2-4-264,1-1-137,-3-4-103,1-2 1881,-1-2 0,2 5 0,0 1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6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12983,'61'10'86,"0"0"1,-5-1 0,-8-3-28,-13-6-59,-2 0 0,0 0 17,0 0-9,-2 0-2,-1 0-6,-1 0 110,-2 0-37,-2 0-1,-2 0-2,-3 0-14,-2-2-50,-4 0-6,-4 0 106,-3 1 48,-2 0 17,-4 1 2108,0 0-2184,-4 4-89,0-2-3,-3 5 28,-1-2 58,0 3 34,0 1-53,-3 1-61,1 1-4,0 1 37,-1-1 20,1-1 28,1 1-48,-1-3-42,2 0-6,2-2-50,0 0 6,2-2-12,0 0 0,1-1 54,0 1 8,2-2-8,0 0 1080,0-2-1246,-1-4-52,1 0-43,-1-5-120,1 1-132,0-3 78,2 0 124,3-3 90,2 0 5,4-1-17,1 0-45,3 1 90,1 1 79,0 2 19,1 2-3,-1 2-25,-1 3 3,0 1-23,1 2 29,3 0 72,1 0 39,5 1 6,1 1 146,1 2-138,-1 0-5,-1 1 0,-3-2 53,-2 0-51,-2-2-5,-2 1 54,-3-1-54,-2 0 0,-3 1 126,-3 0 167,-2-1 102,-1 1 650,-2-1-169,0 2-621,0 0-98,0 0-79,0 1-72,-1-3 2,-1 1 68,1 0 10,0 0 10,0 1 10,0 0-47,-1 0-56,0 2 50,0 1 62,-3 3 5,0 2-14,-1 2-10,-1 2 24,1-1-33,-1 1-9,0 0-44,1-2-34,2 0 0,-1-2-9,1-1-41,2-1-12,0-1-8,2 0 9,0-1-43,0 0-111,1-1-292,3 0-92,3-2 16,4 0-307,5-1-572,6-1-728,5-1-1274,6 0 3464,0 0 0,-12 0 0,-8-1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6.4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153 0 16831,'-59'75'72,"9"-13"-72,37-42-8,2-3-54,2 1 20,3-3-11,3-2-17,2-2 9,1-2-1,0-1 17,3-1-61,3-2-177,3-1-159,4 0-188,1 0-213,5-2-356,3-1-960,3-1-1030,2-2-2118,-2-1 5307,4-6 0,-17 4 0,1-1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6.7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12 14918,'6'1'1428,"-1"0"-952,-5-1-649,0 0-827,-18-5-1094,10 3-2474,-14-3 4568,15 4 0,3 1 0,0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7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371 1 17531,'-34'25'-353,"0"4"353,10 0 5,-5 8-5,-3 5-5,0 4-6,-1 1-31,3 0 36,4 0-30,2-2-37,5-3 28,3-1 3,4-3 36,2-4-30,3-1 2,2-4 34,3-2-2,0-3-71,2-4-129,0-4-159,0-4-20,0-4-53,0-3-92,0-3-163,2-1-112,2-2-149,4-6-394,3-6-823,5-8 2167,-1-3 0,-4 9 0,-4 4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9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13552,'44'8'53,"0"0"0,-6-4 48,5-1 42,5-2-9,5 0-33,3-1 14,2-2-115,0-2-62,-3-4-344,-1-4 138,-6 0 68,-3-1 91,-5 0 67,-7 2 42,-6 1 154,-7 2 180,-7 3 88,-8 2-52,-2 2 246,-3 1-286,-9 0-72,1 2-196,-9 0-54,0 4-8,-2 1 31,-3 2-31,1 2-90,-1 2 12,2 3-20,2 0 61,2 4 32,1 0-40,2 1 9,1 2 30,3-2-75,1 1 2,2 0 35,2-2 38,1-1 6,1-2 0,2-2 0,0-3 3,0-2 50,0-3 45,0-2 36,0-2 1376,0-2-1482,0-6-28,-3-2-70,-1-6 0,-4 0 19,0-3-100,-1-1 19,2-1 1,1 1-90,2 0 25,3 2 47,0 1 15,1 1-9,0 2-8,2 0-34,2 1 31,3 0 22,2 1-30,2 0-17,1 2 19,1-1 26,0 3 25,3-1-9,0 3-25,2 1 37,-2 1 42,1 0-26,-3 1 17,0 1 73,-2 1 6,-1 0-6,0 3-62,-2 0 51,1 1 11,-1 1 109,0 1-106,0 1 78,0 0-28,0 2-16,-1-1-26,2 1 59,0 0-62,0 0 29,2 1 35,1-2-63,1-1 153,1-2-100,3 1 55,3-2-114,5-2 50,3-2 37,6-1 8,4-1 39,5-3-128,4-3 38,0-4 32,1-3-35,-2 0-32,-6-1 102,-4 1-32,-7 0 60,-6 1 35,-6 1 27,-6 2 45,-4 1 26,-3 0-20,-3 2-59,-1 0-65,-1 2-8,-1-1 9,-4 1 11,-2-2-31,-4 2-59,-1 0 17,-2 1-70,-1 1-39,-2 1-14,-1 0-26,-3 1 26,-1 2 53,-3 1-56,1 2 22,0 3 26,3 0-51,1 2-39,4-1 48,1 2 50,1 2 47,1 2-47,1 1-114,2 0-26,2 0 0,2-1 42,4 1 11,1-2-11,1 0 8,0-2 82,3-1-54,3-1 62,5-1 9,5-1 72,3-2-3,7-2-8,4-2-70,6-1-25,6-5-73,3-2-8,3-5 52,2-2 1,-1-1 8,0-2-50,-2 2-11,-3 0 16,-2 0 82,-3 2-73,-2 0 75,-2 2 6,-4 0 6,-2 0 2,-3 1 45,-3 0-44,-3-1 33,-1 2 11,-4 1-17,-2-1 34,-2 3 65,-4-1 33,-2 1 0,-2 1-28,-1 0-6,-1 0-11,-1 0 17,1 0 0,-1 1-17,0 0-5,0 0-23,0 0 17,0 1 81,-1 0-19,0 1 8,-2 0 20,0 0 13,-1 0-16,0 1-51,0-1-44,-1 1-20,1 0-48,-2 0-36,0 0-61,-1 0-43,-1 0-8,-1 0 25,-1 2 20,-2 1 14,1 3-9,-2 0 4,0 1-12,-1-1-9,2 1-16,0 0 17,1 1-1,1 0 29,0 2-20,0 2 17,0 0 19,-1 2-44,2 0-37,0 1 36,4 0 18,0 1-9,3-2 28,0 0-3,2-1 42,0-1-58,0 0 7,2 0-18,3-2-24,4 1-195,4-3-210,4 1-227,4-2-389,6-2-558,3-2-1159,8-2-968,-2-1 3802,9-6 0,-24 4 0,1-4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0.3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14028,'24'-4'75,"-3"1"-66,-12 3 44,-1 0-47,1 0 58,0-1 17,0 1-81,-1-1-439,0 1-114,-1 0-186,0 0-188,-2 0-400,-1 0-330,-1 0-471,-1 0 2128,-1 0 0,-1 1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29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381 0 13852,'-53'27'174,"1"-1"1,-34 20-175,74-27 0,1 0-58,3 2-43,3-2-5,2 1 103,1-2-140,2 0-210,4-2 0,3 0-45,5-2-64,5-2 0,1-2-137,2-1-65,0-2 90,-2 0 118,-2-1 282,-4-2 174,-4 0 457,-4-1 436,-2-1 414,-2 0-139,-4 0-924,-4-2-126,-6 1 72,-4-1 6,-4 0-95,-3 0-101,-3-2-101,0 0-521,-1-3-308,0 1-895,1-1-2297,1 0 4122,3 0 0,10 1 0,6 2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1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316 480 16259,'-27'-5'0,"5"2"37,15 3 24,2 0 1,-1 0-20,-1 0 11,0 1 90,-3 0-48,-2 1-25,-4 1-28,-1 0-42,-3 2-8,0 1-62,1 2 17,1-1 50,2 0-3,3-1-55,2 0-37,1 0-42,2 0-12,-1 1 21,2 0 16,0 2 17,1 1-34,1 0-10,0 1 35,2-1 9,2 0 25,0-2-25,1 1 45,0-2 20,1 1-4,2-2-16,1 0 17,2-1 36,1 0 5,1-2-5,3-1 81,4-1-36,5-1 34,3-1 19,5-3-54,3-5 29,3-4-11,0-4 27,-2 0-19,-2-1 90,-6 1 36,-3-1-11,-6 1-26,-4-1-72,-4-1 36,-4 0-61,-2-2 61,-1-1-44,-1-1-1,-3 2-8,-4-1-22,-3 3-43,-3 2 32,0 1-4,-2 2-33,0 2-39,-1 1 31,-1 2-93,0 1 39,1 1 1,3 1 61,1 1 0,2 1 0,2 0 0,3 1-9,2 1-61,1-1-70,2 0-115,0 0-89,1 0-126,1-1-102,3 0 180,6-2 308,9-2 79,11-3-34,11-4 33,15-3 6,11-3-155,9-2 155,6-2-1967,1 2 1922,-3 1 37,-8 4-90,-10 4 53,-13 5-19,-13 4-34,-11 4 45,-9 1 53,-9 0 317,-2 1-65,-5 2 2017,1 3-1860,-1 4 28,0 4-101,-3 6-53,-1 4-9,-6 7-64,-3 4-42,-4 4 0,-4 4-36,-3 3-9,-3 5-45,-2 1-25,-2 2-11,-2 0-5,0 0-37,2-2-6,1-2-72,4-4 67,2-4 5,4-4 6,3-4 53,3-4 9,2-5-9,1-4-17,2-5-36,3-4-5,1-4-4,1-3-164,2-2-4,0-2-1847,1 0 700,0-5-827,0-2-1526,0-7 3677,-2 0 0,2 4 0,-1 3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1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52 14563,'66'0'60,"1"0"1,-4-1 0,-7 0 31,0-6-92,1 0-977,0-1-485,-2 1-1680,-6-1 3142,-9 2 0,-18 2 0,-9 2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6.4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0 15963,'-30'36'70,"2"-2"-68,12-8-2,-2 2 37,-1 2 41,-1 1-33,1 2-39,1 0-1,0 0 4,2 0-7,0 0 43,1-1-45,1-1-5,0-1-23,1-2 28,1-1 72,0-3-72,2-1-56,2-2 56,0-2 6,3-3 28,0-2-32,1-4 7,2-2 41,0-2 23,1-3 22,0-1 658,1-1-789,2-6 30,0 2-55,3-6-9,-1 2-37,3-2 37,2-2 9,2 0-9,2-3 17,2 1 8,0 0-8,0 2-26,-1 0 9,-1 1 9,0 1 58,2 1-42,-1 0-8,2 0 50,-1 0 0,0 1-5,1 0 5,0 0 3,-1 1-34,0 0 32,-1 0 2,0 0-6,-2 1-2,-1 0-29,-2 2 4,-1 1 24,-2 0 1,-1 2-26,-2 0 29,-1 0 346,-1 0-30,0 1-356,-1 0-53,0 1 28,0 0-246,0-2 274,0 3 42,-1-2 45,0 0-12,0-1 4,0 1-23,-1 0-12,2 1 52,-3 0-46,1 3-5,-1-1-3,0 3-31,-1 2 31,0 0 0,0 2-3,0-2-50,0 1 8,1-2 40,0 0 2,1-1-3,1 0 1,1-1-93,0-1 36,0 1 28,0-1-19,0-1 8,0 1 40,0 0-60,0 0 60,0-1-29,0 1-11,0-1 43,2 0-1,0 0 0,1-1 3,1 1-3,0 2-33,2-2-1,0 1 35,3 1-32,2-1 31,3 0-2,4 0 5,4 1 11,4-2-11,4-1-137,4-2 47,3 0-42,2-1 113,1-3 19,0-2 81,-2-4-19,-2-1 10,-3-1 24,-2-1 2,-4 0-17,-3 0 17,-3-1-20,-3 0 29,-2 0-29,-2 0-33,-1-2 8,0 1-45,-3-2 46,-1 1 44,-3 0-12,-1 0-24,-2 2 8,-1-1 45,-1 2-17,-1 2 5,0 0-21,0 4-10,0-1-63,-3 3-4,-1-1-2,-3 1 42,0 1-42,-2 0-3,2 1-6,0 0 6,0 1 3,1 1 5,0 0-8,-1 0-2,-1 0-88,-1 0-36,-2 3 22,-3 2 15,-1 5 2,-1 2 53,-2 3 32,1 2-4,1 2 3,0 2-2,1-1-65,2 1-28,1-1-26,3-1 38,3-1 7,1-2 15,3-1-15,1-1 18,1-3 24,0 0 4,0 0-40,3-1 39,2 0 29,5 0-4,2 0-77,4-1-164,3 0-248,4-2-219,4-1-608,6-3-526,5-2-923,5-1 2774,-1-4 0,-16 3 0,-9-3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6.7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15016,'-26'73'241,"5"-11"-205,13-45-36,1 0-56,2-2 0,1-1-67,2-1 62,1-2 61,1 0-12,0-1-58,2 0-333,1-1-53,4 0-185,3 0-172,4-2-430,3-1-532,5-2-1048,6-2 2823,1-2 0,-11 0 0,-5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7.3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573 13 15921,'-37'-8'-258,"4"3"210,21 9 48,-1 3 0,-3 3 0,0 2-89,-1 1 19,-1 1-37,0 2 18,1 1 52,3-1-33,0 1-11,4-2-17,1-3 17,3-1-6,3-4 14,2 0 1,1-2-52,0-1-55,0-1-36,1 0-135,3-1-85,2-1-7,5 0 52,3-1-100,4 0-53,4-3 216,3-3-9,0-4-48,2-3 84,-1-1-47,-3-1-134,0 0 44,-4 1 409,-3 0 28,-2 4 210,-5 2 173,-2 4 253,-4 1-90,-2 2 647,-1 1-1193,0 6-420,0-1 420,-2 7 255,-1 1 162,-2 5 28,0 5 6,-2 5-90,-1 4-80,1 3-127,-2 4-28,0 1-9,0 3-2,0-2-6,0 1 87,1-1-33,-1-3-12,-1-4 20,1-2 8,-1-6 59,-3-2 22,1-5 23,-4-2-17,-2-4-73,-3-2-78,-5-3-115,-4-1-78,-5-4-233,-3-1-238,-3-2-235,0-5-185,-1-2-370,4-8-531,2-1-1554,5-4 3424,6 1 0,11 7 0,6 3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7.5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12395,'64'23'-6177,"-7"-5"4918,2-17 0,-33-1 0,6 0 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8.1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13476,'13'60'818,"-2"-5"-468,-12-28-135,-5 6-63,-4 4-18,-7 4-72,-3 4-62,-1-1 0,-1 1 0,1-2-31,2-3 31,2-4 33,2-3-33,3-5-2,1-3 2,3-4 0,1-4 44,1-4 26,3-3 28,1-3 20,0-2 14,2-3 682,0-2-760,0-4-54,2 0-62,0-5-81,3 1-78,2-4-17,3-2 25,3-4-53,5-1-145,5-2-124,5-1-42,4 0 110,2 1 205,0 3 170,-1 3 47,-6 5 9,-4 3-34,-9 3-11,-4 3 16,-6 0 65,-2 3 37,-2 1 307,0 4 80,0 4-55,0 2-27,0 2-57,0 1-33,0 1-92,0-1-54,-1 0-103,0-1-3,-2-1 3,2-3-3,1-1 3,0-3-3,0 0-465,0 0-386,5-2-460,1 0-641,7-3-1828,2-1 3780,3-2 0,-7 1 0,-3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8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1 15862,'-38'34'86,"0"0"1,-29 30-92,38-19-1951,3 2 1886,2 1 630,4-2-611,3-1 51,4-3 3,3-4 70,1-2-73,5-6 48,1-4-547,3-6-55,0-4-110,0-5 788,0-4-964,1-4 124,1-1-29,2-3 98,2-4-2142,-1-5 2789,1-7 0,-3 6 0,-1 1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8.6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11896,'59'15'117,"0"-1"1,-4 0 0,-6-4-9,-8-10-109,4-4-789,3-1-611,0-5-1389,-2-1 1984,-7 1 1,-17 3-1,-8 3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1.1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1 16707,'2'48'62,"0"-8"-62,-6-33-50,1 1 5,0-1 42,0-1-3,1 1 1,0-1-1,1 0 6,0-2 0,0 1 0,0-1 0,0 0-5,1-1-49,0-2-562,0 0 600,4 0 16,0 0 33,4-1 29,2 0-62,2 0 36,2 0-36,-1-1-3,1 0-33,-3 0 28,-1 1-37,-3 0-8,-2 0-9,-1 0 28,-2 0 34,1 0 3,-2 0-3,1 0-5,-1 0-7,1 1 12,-1 2 3,1-1 6,1 2-1,-1 0 0,1 0 29,-1 1 5,1 0-6,-1 0 9,0 1-39,-1-1 55,0 1 20,-1 1 23,0 2 2,0 0-27,0 2-6,0 0-12,-1-1-19,-2 0 11,0-1 1,0-2 24,-1-1-8,2-2 11,-1-1 6,1 0 39,1-1 14,-1-1 8,-1 0-27,-1-1 97,-2 1-27,-2-1-60,-1 2-125,-2-1 27,-2 0-33,0-1-5,0 1-4,1 0-33,1-1 37,0 1-1,0-1-39,2 1-277,1-1-131,1 0-138,0-1-159,2-2-398,1-2-541,2-2-1330,2-2-514,0-2 3533,3 0 0,-2 4 0,2 3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39.4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118 0 15097,'56'4'110,"-5"1"-124,-21-1 11,-3 1-112,-3-1 107,-5 0-74,-6-1 49,-3 0 33,-4 0 5,-2 1 1,-2-1 128,-1 2 116,0 1 97,-1 2-20,-1 2-72,-2 3-95,-3 3-45,-3 3-45,-2 2 8,-1 0 28,-2 1-10,-1-1-7,-2 0 29,-2-2-15,-2 1 12,-1-2-28,-2 0-9,-1-2-36,2-2-5,-2 1-37,4-3-53,2 0 19,3 0-36,3-2 25,2 0 12,1 0-29,3-1-16,1-1-1,1 0-13,1-2 13,3 0 18,-1-1-34,2 0-20,0 0 36,0-1-27,0 2-26,3-1 43,2 2-26,5 0 45,3 2 64,5-1-128,5 1-166,2 0-38,6-1-144,3 0-243,2-3-231,4-1 16,-1-2-396,1-1-422,-3-1-569,-3 0 2327,-6-2 0,-13 1 0,-6-1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2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426 1 15730,'-28'3'619,"2"-2"-423,16-2-11,-2-1-90,-1 2 11,-2 0-44,-1 0-62,-2 0 0,0 0-6,0 3-38,0 0-10,1 4-16,1 1 62,0 1-45,0 2 11,1 1-11,0 2-1,-1 3 49,0 1 5,0 3-37,1 1 4,2 0 22,0 1-51,3-1 59,0-1 0,1 0-39,2-1-2,0 0-10,3-1-7,2-1 8,2-2-45,0-2 30,0-1 66,1-3-1,2-2-3,2-2 3,2-1 3,0-2 45,2-1 17,2-2 8,1 0 0,1-4-70,2-2-48,3-6-128,3-4 8,4-4 0,4-4 0,3-3 17,2-1 25,0 0 36,-1 1 90,-3 2 6,-3 1 75,-5 5 34,-3 2 19,-5 3 87,-5 3 37,-5 4-54,-1 1-47,-3 3-51,0 0-24,0 1 32,0 1-108,-3 0-6,1 1 0,-2 0 8,2 0-5,-1 0-3,0 1-98,2 2-50,-3 2 27,1 2 121,-3 4 42,0 2-5,-3 4-37,1 2-70,-1 2 61,2-1-52,1 0 16,3-2 9,0-1-43,2-3 26,1-1 8,0-1-25,3-1 20,3-1 47,6-1-3,5-1-30,3-2-168,6-3 8,4-1-26,6-3-18,4-5-4,3-3 12,3-7 8,-1-2 28,0-3 61,-6-1 135,-3 1 56,-6 0 62,-6 2 61,-7 2 81,-5 4 26,-6 4 0,-2 3 150,-3 4 920,-1 1-1356,-6 4-96,2 1-10,-7 4 103,1 0 3,-3 2 45,-1 3-45,0 1 0,1-1-36,0 0 27,3-1-19,1-1 28,0-2 3,2-1 31,1 0 19,1-1 17,0-2 11,1-1-3,1-1-8,2-2 157,0 0-330,1-7-68,2 1-109,1-7-109,5 2 89,2-4 104,5-2 39,4-1 23,4-2 97,3 0 4,3 0 24,0 2-44,-1 2 53,-3 2-45,-3 3-25,-4 2-56,-3 4 28,-5 2 28,-2 2 68,-2 0 2,-1 2 106,-1 1 28,1 4 18,1 1-1,-1 2 8,1 1-7,-2 2-1,-1 1-28,1 1-70,-2 0-53,0 0 0,0-1-42,0 0 42,2-1 0,1 1-8,1-1-71,3 0-411,1-2-61,5-2-146,1-1-511,6-3-304,5-2-434,4-2-1013,6-4 2959,-2-2 0,-14 1 0,-7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2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311 406 17519,'-25'-37'314,"2"8"-278,12 29-36,-1 0-36,-2 0-34,-3 1-8,-2 3-34,-1 4-28,-3 6 0,-2 5 70,1 2-17,0 4-3,4 1-16,2-1 27,4-1-19,4-1 37,4-2 10,2-2 15,3-1-26,0-3 57,1-2-57,2 0 1,1-5-21,3 1 40,4-4 37,0-1-163,5-1 0,2-2 95,2 0-59,3-4 43,1-3 27,1-5 17,2-5 37,0-1-37,0-5 37,2-3 2,0-3 6,1-3 9,-2-1 97,-3-2 26,-4-1-34,-3 0 28,-3-3-48,-2 0-42,-2-2 43,-2 0-9,-3 1-17,-1 1 0,-2 4-16,-1 4 16,0 5 70,-1 6 104,0 7 28,0 5-59,0 4-3,0 2-333,-2 1-53,0 1 41,-1 4 152,0 5 222,-2 6 16,-2 9-23,-3 8-5,-3 8-11,-3 5-42,-2 3-34,-2 0-56,1-2-64,0-1-3,2-4-8,2-3-1,2-4-24,3-6 24,1-3-122,3-5-407,2-2-148,2-5-246,1-2-636,1-3-1185,5-4-532,3-2 3285,4-3 0,-4 0 0,-2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5.4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11 17178,'-25'10'-224,"2"1"215,15 0-35,-2 3 41,-1 6 0,0 2-3,1 3-27,0 2 27,2 0-30,0 0 30,4-3 1,0-2 2,2-1 3,2-3-37,0-3 32,0-2-29,0-4 26,0-2-45,0-2 8,2-2 0,0-1-25,1-1 25,1-1 42,1 0 1,2-1-1,1-3-42,4-3-25,4-5-36,3-4 2,4-3-47,1-5 28,2-1 61,-2-1 62,-3 2 36,-2 2 46,-5 4 32,-3 5 10,-4 4 27,-3 3-11,-3 3 0,0 1 64,-1 2-265,-1 4-37,0-2-9,0 3-8,-1-3 12,1 0 22,-1 2 19,1-1 9,0 3-26,1 0-2,-1 1 20,1 1 24,0 0-38,0-1 72,2-1 6,3 0 16,2-1-13,4 1-1,3-1 37,3-1 23,5-2 50,3 0-45,4-2-9,2 0 9,2-2-25,0-1 70,0-5-45,-3-1 53,-2-1 9,-4-1 52,-7 1 66,-2 1 30,-7-1-37,-3 2-69,-4-2-68,0 1-19,-3-2-45,-4 0 3,-4-1-45,-4 0-3,-2-1 0,-3 2-67,0 0 0,-1 1-8,1 2-17,1 1-9,0 3-36,2 1-45,2 2-5,2 0-51,3 1-207,2 0-260,4 0-334,0 1-195,3 2-103,0 4-214,4 2-204,5 2-1280,8 1 3038,3-3 0,-6-3 0,-5-3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5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0 16845,'-24'22'8,"2"0"-5,14-4-3,1 0-62,-1 0 26,2 0-17,0-1-9,1 0-50,2 0 22,2-1 37,0-1 20,1-2-65,3 0-353,2-2-101,4-1-190,1-2-389,3-2-163,4-4-397,3 0-379,3-5 2070,1-1 0,-10 0 0,-3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6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306 654 14899,'-2'-22'674,"-1"5"-494,-3 14 41,-2 0-62,-1 0-80,-1 1-9,-1 1-65,0 0 29,0 1-34,-2 0-62,-2 0-36,-4 2 90,-2 3 0,-1 3-29,-1 5 4,-1 2 24,3 3-72,-1 1-25,5 1-9,3 0-20,3 0 21,5-2 35,2-1-19,3 0 53,0-1-44,1 0 83,3-3-30,3-1-1,5-3 12,3-1 17,2-4 8,4-1-322,3-3 89,4-5 116,2-4-71,4-8-100,1-7-98,1-4-4,3-5 101,-2-6 118,1-3-120,-3-5 20,0-2-29,-1-5-3380,0-4 3461,1-3-153,-1-3-1331,1 0 1076,-3 0 627,-4 6 207,-6 6 1151,-7 12-5,-8 10-154,-3 11 2528,-3 8-3047,-3 7 1273,-2 2-1617,-2 2-135,-2 0-201,0 4 0,-3 5 70,-4 9 28,-5 9-44,-4 8 69,-4 10-115,0 7-8,-1 6-1647,2 3 1605,3 1 42,2 1-2806,5-3 2806,3-2-42,5-6-362,3-3 404,3-6 0,3-4 0,1-5 0,0-5 972,2-4-1014,1-6 3142,4-3-3453,1-4 494,1-2-740,1-3-260,0-3-304,4-1-234,3-2-331,4-4-1998,5-5 3726,-1-4 0,-10 4 0,-5 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7.0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311 0 16187,'-35'7'120,"2"6"-42,13 9-41,-4 7-37,1 3 42,0 4 11,0 2 0,2 0-53,2-1-8,1-1-45,3-1 44,3-3-36,1-2 12,2-2 30,1-3 0,2-2-5,2-3 2,1-2 3,1-3-50,1-2-512,1-2-65,0-2-96,0-2-307,0-2-188,0-2-160,0-1-2138,0-1 1982,0-9 1537,0 2 0,0-2 0,0 4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7.6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0 373 14809,'97'-1'241,"-8"-2"-135,-39-2-53,6-6 48,5-5-101,4-4-319,2-3 39,-3-2 67,-3 0-2003,-8 0 2053,-9 2 713,-8 1-620,-7 2-31,-6-1 409,-5 1-308,-3 1 118,-3-2 78,-3 3-6,-5 2 23,-1 2 1056,-2 4-894,-1 3-44,0 3-4,-1 1-52,-2 2-62,-1 1-127,-1 0-86,0 0-53,2 0-42,0 0-28,0 1-12,-2 4 135,-3 3 62,-4 9 64,-4 5 39,-3 7 110,-4 6-99,0 3-61,-3 2-73,2 0-42,-1 1-9,3-3 4,1 0-4,4-2-35,1-3-10,3-2 4,3-3 14,3-3 2,2-3 28,2-3 6,2-4-42,1-4-19,0-4-9,0-3-37,0-2-573,0-2 341,4-2-8,1-3 196,8-5-90,3-5-199,7-4-136,5-4-19,4-3 296,4-2 181,-2 2 73,-1 4 37,-3 4-56,-6 4 64,-4 6 89,-3 4 292,-4 2-109,-2 2-129,-2 2 20,0 2 63,-2 4-55,1 4 45,0 2-65,1 1-98,1 1-42,0 1-2,2 0 44,0 0 73,3-1-126,0-2-322,3-2-768,1-3-696,2-3-1210,0-2 2996,-2-3 0,-8-1 0,-4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47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13221,'0'0'0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7:55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96 15935,'-17'51'61,"1"-7"-58,9-26 3,1 1-1,-2 1-5,0-1-5,1-1-4,0 1 1,1-4 8,1 0 31,1-3 2,1-3 4,0-2-32,1-1 4,0-3 35,1 0 1,0-2 622,1 0-544,3-3 20,-2-2-48,2-2-90,-2-2-5,1-1 3,-2-2 6,1-2-9,-1 0 0,0-2-96,0 0 88,0-2-65,0-1-16,2 0 2,0-1 34,1 2-34,1 1 8,0 2 18,1 1-1,0 2-8,1 2-3,-1 1 3,1 0-8,-1 2 8,-1 0 8,0 1-10,-2 1 10,1 1 0,-1 1 9,2 0 8,0 0 45,1-1 0,1 0-8,0 0-45,0 1 8,1-2 9,0 0 36,1 1-6,1-2-2,2 0-23,1 0 28,0 0-5,0 0-34,0 1 30,0 0-30,-1 1 3,0-1 34,-1 1 2,-1 0-3,1 0 3,0 1-2,-1-1 2,-1 1-3,-1 0-2,-1 1 8,-2 1-3,-1 0 3,-1 0 115,-2 0-168,0 2 0,0-1-1,0 3 49,0-2 5,0 1 5,2 0 4,0 1 36,2 1-1,1-1 18,1 0-59,-1 0 33,1 0-30,0 0 39,0 0-43,0-1-2,-1-1 0,-1 0-5,-1 0-1,0 0 6,-1-1 3,-1 0 95,1 0 25,-1-1-16,1 0-9,-1 0-28,1 0-17,0 0 0,-1 0 0,1 0 0,-1 0 9,1 0 8,0 0 0,1 0 0,-1 0-8,1 0 8,0 0 19,-1-1 23,-1 0 3164,-1 0 1,0-1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2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 14677,'37'7'104,"-4"0"-68,-22-2 1,1 0 8,-1 1-12,2 0 12,-2 1 8,1 0-44,0 1 33,0 0 47,0 2 1,-2 0 8,0 1-37,-2 0 4,0 1-57,-2-1 71,0 0-35,-2-1 46,-1 0-12,-1-1 12,-1 0 16,0-1 37,-1 1 22,0-1 127,-1 0 147,-2 0-103,-3 0-109,-2 0-70,-3 0-17,-2-1-70,-3 1-28,-2 0-6,0 0 31,-1 0-13,1-2-54,-1 0-6,1-1-39,1-1 40,1-1-1,1-1-246,2-1-87,2 0-100,2-1-141,3 0-145,3 0-283,1 0-494,2-2-654,0-2-1430,4-4 3586,0-2 0,1 4 0,-1 2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8:01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0 12834,'-5'43'-162,"2"-8"98,3-33 2,0 1-11,0-2-103,0 0 184,2-1 29,-1 0 19,2 0 25,-2 0 218,0 0 116,1-1-224,-1 0 5,-1-1-34,1 0-36,-1 1-1454,0-1 1398,3 4 23,-2-2-23,3 2 3,-1-2-1,0 0 29,0-2 17,0 0 16,1-2 21,-1 0 16,1-1-28,0 1 2,-1-1-2,0 1 0,0-1 64,-2 1 123,0 0 20,-1 1-84,0 0-78,0 1 61,0 0-213,-2 2 6,-1 0 40,-1 0-4,0 0-14,0 0-30,1 0-26,0 0 46,1 0 7,-1 0-58,2 0-3,-1 0-34,-1 0-19,1 0-17,0 0 17,0 0 17,1 0 36,-1 0-37,1 0-41,-1 0-37,1 0-19,-2 1 19,2 0 8,-2 1-35,2-1-18,0 1-11,0 1 28,0 0 62,1-1 20,0 1 16,0 1-45,0 0 17,0 0 20,0 1 0,0-2 8,0 1-8,1-1 5,2 0-5,1 0 53,2-2 6,0 0 5,1-1 79,-1 0 16,1 0 3,-1 0 42,-1 0 29,0-2 16,-1-2-9,0 0-8,-1 0-11,-1 0-25,-1-1-11,1 1 2,-1-2-19,0 0-9,-1-1 18,1 1-38,-1-1 4,0 2-3,0-1 2,0 2-55,-1 2-26,-3 0-5,0 2 31,-2 0 27,2 0-52,-2 0-9,2 0-3,0 0-75,0 0-9,1 0-28,0 0-45,-1 0 1,0 2 36,-2 1 25,0 1 36,0 0 0,0 0 1,0 2 16,0-2-8,2 0-45,0 0-9,1-1 26,0 1 3,1-2-20,1 0 8,0 0 9,0-1-454,1 1 409,2-2 126,1 1 9,3-1 72,1 0 8,1-1-10,1 0 38,1-2-2,-2 0 11,0 0 9,-2 0-1,-1-1 26,-1 0 8,-1 1 0,-1 0-9,0 0-8,-1 0-25,-1 1 586,0 1-642,-2 0 8,-1 1-67,-3 0-11,1 0-70,-1 0-36,0 0-26,1 1-27,-1-1-26,0 2-17,2 0-19,-1 1 8,2 0 26,-1-1 27,2 1 9,0-1-269,1 0-412,1 1-423,0-1-486,0 1-1003,3-1 12574,1 0-7373,3-15 1,-3 10-1,-2-10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8:11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80 13488,'16'-26'215,"-1"3"-16,-13 15 25,2 0 73,0 2 53,-2 2 50,-1 1 941,-1 2-1288,-2 0 17,1 1 12,-2 1-32,2 1-39,-1 0-11,0 2 0,0 0 0,-2 2 140,-1 3-28,-1 5-19,-2 5-51,-2 5-6,-2 3-2,-1 3-34,0 2 0,-1-2 0,2-1-9,1-2 1,1-2 2,3-2 1,-1-1 5,2-1 2,-2-1 1,2-1 50,-1 0-19,1-2 2,0 0-27,-1 0 36,1-3-12,-1 0 12,1-1-11,0-1 10,0-1-10,1-2-26,1-1 46,0-3-49,2-1 4,1-1-1,-1-2-3947,2 0 2401,-1-5-599,4-1-940,0-4 12907,3-1-7373,-10 21 1,4-12-1,-8 19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8:14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1 121 14190,'16'24'-22,"2"-5"86,6-16-58,4 0 39,2-1-40,4-1 60,4 0 24,2-1 9,5 0-53,4-3 0,4 0-12,2-4-33,5-1-151,0-1-199,3-2 163,0-1-335,-1-2 486,-1-1 30,-3 0-64,-4-1-107,-6 1 177,-7 1 3,-8 3 5,-9 2 93,-7 3 106,-8 2 70,-4 3-27,-4 0 977,0 1-1227,-3 3 219,0-2-138,-2 3-3,1-2 74,0 0-1,-2 2-11,-2 0-23,-1 2-38,-3 2-34,-2 2-6,-3 3-39,-4 2 0,-2 4 5,-3 4 1,-2 3 2,-3 3 34,-2 2-36,1 4-6,-2 1-6,1 1-2,1 1-54,0 0 9,3-1 45,2 0 2,3-3 1,3-2-32,1-4 37,5-2 0,1-2 0,2-1 6,1-3-6,2-2 0,-1-2 8,2-2-5,1-3-3,2-2-11,0-1 2,1-3 4,2-1 5,0-1 0,1-1-370,0-1 239,4-4-65,1 1 151,5-4-25,2 0-20,5-3-61,6-2-9,6-4 160,2-1 9,2-1-9,0 0-3,-1 0 3,-3 3 0,-3 2-3,-2 1 3,-3 2 6,-1 1-6,-1 0 0,-2 1-53,-2 0-37,-1 2 9,-4 2-26,-2 1 9,-1 1-36,-4 1 8,-1 0 45,0 0 36,-2 1 45,0 1 0,0 1-6,0 1 6,0 1 152,0 1-43,0 3-31,0 1-13,-2 2-57,-1 1-2,-1 1-1,1 0-5,0-1 0,1 0-5,-1-1-43,2 0 45,0-1-5,0-1-54,1 1 57,0-1-40,0 0-8,0-1 16,0 0 32,2-2-40,2 0-8,1-2-1,2-1 54,1-2 0,3 0 107,4-1 72,5 0-53,6-3-126,6-4-132,5-4 6,3-6 82,3-1 44,-1-2 44,-3 0 29,-4 1-28,-5 2 0,-4 1 16,-5 3 37,-4 1 20,-3 2 25,-4 0 8,-2 1 20,-3 2-12,-1 0-16,-2 1 8,-1 0-11,0 0-33,-1 1 10,0-1-30,0 1-25,-2-1-1,-1 1-16,-1 0 17,-4-1 44,0 1 9,-1 0 25,0 1-34,0 0-44,0 1-28,-1 1-34,2 0-70,-3 1 8,1 0-33,-3 0-40,1 0 21,-3 2 18,2 2 7,-1 2-43,1 2-44,2 1 53,1 1 58,2 3 12,0 2 0,1 2 19,0 2 26,0 1-65,2 0-5,0 0 78,2-2-45,2-2-20,0-1 23,1-2 31,1-3 3,3-1-71,2-2 35,3-1 44,0-2-3,4-2-62,2-1-13,5-2-12,5-4-44,6-3 53,5-6 28,4-4-65,3-2 65,0-2 47,-1-1-39,-2 1 45,-4 2 0,-3 2 54,-6 1 10,-3 4-19,-5 0 25,-3 3-25,-4 1-40,-2 2 51,-3 2 23,-2 2-15,-1 1-19,-3 1-208,0 1 102,-1 3-20,0-1-62,-1 4 62,0-3 81,-2 3 232,-1 0 0,1 2-61,-1 2-92,-1 2-7,0 1-2,-1 1-33,-1 0-37,1 1 8,1 0-8,0-1 0,1-1-8,1 0-1,0-2 9,2 0 6,0-3 39,1-1-9,-1-1 17,1-2 26,0-1 47,0-2 1296,0 0-1346,0-7-76,2-1-196,1-6-121,4-2 71,2-3 33,5-4-16,5-2-9,5-3 25,4 2 50,0 1 49,0 4 77,-3 4-8,-4 4 37,-5 5-26,-3 3-38,-7 2-43,-2 2-48,-3 0-7,0 1-1,-1 3 171,0 2 294,0 2 45,0 2 8,0 2-17,1 1 6,0 2-81,0 1-59,-1 0-20,0 0-52,0 0-38,0-1-41,0-1-36,0 0-1,0-2-8,0-1-34,1-1 26,2-1 2,-1 0-64,2-2-16,0 0-38,2-2-503,3-1-314,3 0-899,4-3-1285,4-1-1273,1-2 4398,5-8 0,-13 6 0,0-6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18:4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1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2.9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835 28 17528,'-30'-16'95,"2"4"-101,9 16-30,-4 2-9,-3 7-5,0 3 13,-1 2 29,2 1 2,1 0 1,2-1-48,2 0 44,2-1 1,0 0-26,1 2-11,0 0-25,-1 2 0,2 1 70,0 0 42,1 1-33,1 0 33,1 1-34,0 1 23,0-1-31,1 0-36,0-1 27,0 1 4,1-1 2,1 0-31,1-1 1,0 0 33,2-2 2,1-2-2,1-1-33,2-1 27,-1-1-33,2 0 5,0-1 34,1 1 3,0-1 34,-1 0-37,2-1-6,-1-2 6,1-1 0,-2-1 8,1 0 1,-1 1-6,1-2 33,-2 3-28,0-1-2,0 2 2,0-1 46,0 1-18,-1-1-30,0 1 36,-1 0-6,0 0-28,-1-1 26,1 0 2,-1 0 15,-1 0 38,1 0-2,-2 0-17,1 2-11,-3-2-23,0 2-2,0-2 11,-1-1-12,1 0 4,0-2 5,1-1 3,0-1-3,0-1 11,1-1-3,1-1 12,0 0-17,1-1 13,0-1-4,0 0-7,1-1-47,-1 1-3,0-1 1,2 0 2,-2 0-3,2 0-39,0 0-53,-1 0-219,2 0-58,-1 0-146,2-1-180,0-1-329,0-2-555,1-5-1124,0-1-178,0-5 12714,1 0-7373,13 37 1,-10-20-1,10 30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3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 14683,'37'-18'73,"0"4"-73,-8 14 56,3 0-23,2-2 12,1 0 0,0-2-42,0 0-3,-4 1 0,-1 0-31,-6 1 23,-4 2-1,-4-1 1,-4 1-29,-3 0 37,-2 0 3,-1 0 3,-3 0 2,0 0 29,-2 0-2877,1 1 894,-7-1-1280,-1 1 6502,-5 0 1,1-1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5.0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602 0 16758,'-35'4'-56,"2"1"56,12 2 0,-3 3 0,-2 1-6,0 3-72,-1 2-29,1 0 37,1 4 17,0 1 48,2 1 2,2 0-6,2-1-27,1-1-9,4-3-33,2-1 8,3-2-9,2-1 7,2-1 2,2-2 0,0 0 33,2-1-16,1-1 0,0-1 0,0 0-17,0-3 16,0 2-2,3-3 3,2 1 20,2 0 30,1-1 3,1-1 8,1-1 45,1 0 17,1-1-5,2 0-4,2-3 18,2-2-79,4-3-56,1-2-132,2-1-16,0 0 53,-2-1 36,1-1 42,-2-1 28,-1-1-25,0-1 62,-1 1 8,-1 0 50,-3 0-13,-1 1 16,-4 2 17,-1 2 19,-2 1-19,-3 1-25,0 3-8,-2-2 16,0 2 36,-1-1-7,0 1-12,-1 0-17,-1 1-48,1 0-5,-1 0-5,0 0-32,0 1 4,0 2-860,0 0 688,0 4-2,0 0 187,0 4 20,0-1 138,0 3-24,-2 4-16,0 1-33,-3 3 33,0 1-28,-2 2-25,-1 0-43,-2 2 7,0 0-9,0 1 45,-2 2-37,0-1 26,-1 0 2,1 1 17,-2-1 12,1-1-12,-1 0-8,0-2-1,-1 0 35,-1-1-6,-1 0 13,-1-1-4,-2 0 147,0-1 74,-1-1-49,-1-1-86,-1-1-25,0-1-48,-2-1-25,2-1-8,0 0 16,1-1 20,3-2-33,0-1 5,5-1 8,1-1-16,2-3-29,1 0 21,1-2-1,-1 0 17,-1-1-70,0 0-45,-1 0-269,1-1-145,1-1-140,1-3-121,1-3-388,2-2-1122,3-4-2073,2-2 4303,1-1 0,0 7 0,0 3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8.2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680 1 14829,'-46'25'313,"6"-3"-198,23-13 0,1 0 11,0 1 33,1 1 9,0 0 0,-1 2-8,-1 1-9,-3 3-36,-1 0-28,-3 4-9,-2 1-13,0 3 13,-1 2-25,-1 1-2,1 1-7,0 2 10,2 0 7,0 1 26,1 0-39,1 1-6,1 0-42,1 1 8,2 0-8,1 1-8,2-1 8,2 2 61,1 2 1,3 2 44,2 3-47,2 3-48,1 2 31,2 1-33,1-1-9,1-3-42,1-1 5,0-3-5,1-2-47,4-2 10,4-3 9,4-3-45,4-2 34,3-2 11,1-4 0,1-1 9,0-5 19,1-2-12,0-3-405,1-3-160,2-2-212,1-3-533,4-2-820,3-1-1465,5-3 3649,-2-2 0,-14 1 0,-8-1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9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219 0 14565,'31'68'485,"-2"-6"-387,-16-25-37,2 3-58,1 3-3,0 2 3,1 2-4226,-1 2 4256,0 1 779,-3-1-767,-3 0 70,-2-3 45,-4-1 52,-2-3 116,-2-3-54,-5-1-55,-3-1-34,-7-3 3283,-5 0-3334,-2-4-19,-1-2 156,-3-2-176,1-3-34,-1-2 37,0-2-64,0-3 0,1-1 2,1-2-2,1-3 2,2-1-2,0-2-34,3-1-314,0-3-170,2-1-219,2-1-120,3-1-384,4 0-1555,4-4-1107,1-3 3869,2-3 0,0 3 0,0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2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0 16388,'-54'14'160,"9"-2"-155,35-3-5,1 1-70,1 3 70,0 2 0,1 2 0,1 2 9,1 0-4,0-1 1,2-2-6,0 0-3,1-3-2,1-1-4,0-1-36,1-2 37,0-1-28,0-1-18,0 0-16,0-2-8,0 1 16,2-1 60,1 0-43,2-1 8,2 1-16,-1 0-8,1 0-337,0 0-112,1-1-122,0-1-189,2 1-64,3-2-137,1-1-588,3 0-1520,3-1 3130,-2-1 0,-6 1 0,-5-1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9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15209,'27'51'6,"-5"-7"-12,-14-27-2,0 1 5,1 0-33,1-1 33,0-2 0,0-1-42,0-3 40,0 0 5,0-1-9,0-1 9,0-2 0,0 0 34,0-2 11,-2 0-9,0-1 9,-4-1 0,0-1 8,-2 0-53,-2-1-563,0 0-857,0 1-134,0-1-521,0 0-1800,-3 1 3875,-5-1 0,4 0 0,-2-1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29.9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1 281 12756,'6'12'670,"-1"-2"-600,-5-10 493,0 0-558,50-20 4,-23 8 44,43-17 3,-36 13-56,1-1-199,-1-1-151,-1-1-20,-2 0 62,-3-1-17,-2 1-109,-4 0-84,-3 2 28,-4 2 34,-5 3-135,-3 1-258,-4 1-383,-3 2-335,0 0 1567,0 1 0,0 3 0,0 1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0.1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193 1 15912,'-29'48'-92,"1"-5"39,16-26-9,-1 2 26,1 2 2,1 0-2,0-2 30,2 0 0,1-2-5,1-1 8,1-2 3,1-1 3,0-1-3,2-2-560,0 0 59,0-3-28,0-1-166,0-1-408,1 0-533,-1-1-139,0-1-1176,-1-1 2951,-1-1 0,3-1 0,0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0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5 114 11266,'-2'-16'2191,"0"3"-1981,2 13 1078,0 0-1137,20 0-62,-6 0-80,21-1-6,-9-1 2,5-2 1,1-3-6,2 1-507,1-2-154,0-1-331,0 1-847,-2-2-1224,-1 0 3063,-5 0 0,-12 5 0,-5 1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2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 14565,'37'-5'180,"-2"2"-178,-10 9 63,1-2-65,1 0 3,0-1 30,0 0 4,-3 0 7,0 0 1,-3-1 0,-2 0 8,-3 0-53,-2-2-187,-3 0-287,-3 0 133,-2 0-82,-1 0-126,-2 0-132,0 0-52,-2-2 206,0 0 200,-1-2-676,0-1-2063,-2 0 3066,-3 0 0,2 3 0,-1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2.3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36 10930,'-1'-18'2428,"0"5"-1716,1 13 150,0 0-862,4 1 90,0-1 16,5 1-33,3-1-65,2 0 37,5 0-45,2 0 0,4 0-5,2 0 5,2-1 5,2 0 32,2 0-37,-1-1-34,0 1-554,-2 1 14,-4 0-120,-3 0-500,-3 0-315,-5 0-311,-3 0-1324,-4 1 3144,-4 0 0,-3 0 0,-1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4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880 65 17396,'-11'-22'9,"2"3"-46,9 17 29,0 0-26,-1 0 34,1 0 0,-1 0 0,0 0-3,0 1 1,0-1-7,-1 1 4,1-1-1,-1 1-28,1 1 26,-1-2 2,1 1 4,-1 0-1,1 1 3,-1 0 33,-1 0-33,-1 0-156,-3 4-102,-3 3 56,-6 7 121,-6 6 76,-6 7 2,-4 6-59,-2 6 1,-1 3-1,2 3 17,2 2 45,4 0 0,2 0 0,4 1-33,1-1 27,3-1 3,0 1 0,3-2 3,-1-1 0,3 0 40,0-5-40,3 0 5,1-6 6,1-2 23,-1-5 11,1-3 16,0-1 26,-2-3-14,0-1-39,-2 1 10,-2 0 26,-1 1 0,-2 1 62,-1-1-70,1 0-62,-1-2-6,4-1 0,-1-2 4,3-1 2,0-3 8,4-1 56,-2-1-30,4-2 19,-2-1 34,2-2 19,0 0 6,0-2-14,-1-1-39,-2 1-22,-1-2-32,-2 0-5,-1 0 0,-1 0-53,-1 0-146,0-4-56,2-1-2,0-4-60,2 0-61,1-2-81,3-1-280,1-2-238,2-2-393,2-3-736,1-4-117,3-1 2223,1 0 0,0 9 0,0 6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4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0 121 15201,'33'-9'11,"-1"2"-64,-13 4 53,4 0 45,0 1-42,3 0-3,0 0 0,3 1-45,2 0 39,3 0-47,2 0 53,4 0 45,4-1-37,2 0 37,3-1 8,0 1-50,0-2-3,-4-1-249,-4 1-3,-7-2 3,-5 1 16,-7 0-64,-5 0-80,-4 0-139,-3 1-299,-1-2-235,-3 1-325,-2 0-669,-1 0-22,-2-1 2066,-1 2 0,0 1 0,0 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5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14168,'25'51'14,"-2"-9"-11,-14-29 41,0-2-44,-1 0 9,1-2-1,-1 0 1,1-1-7,-2-1 1,0-2 53,0 1-53,-1-2 50,0 0 0,-1 0-47,-1 0 30,0-1 37,1 1-73,-2-2-350,1 0-414,0 0-704,-2-1-414,2 1-1088,-3-2 2970,0 2 0,-1-2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5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1 188 9015,'15'0'1686,"-4"0"-1322,-11 0 820,0 0-1178,49-23 33,-25 12 62,38-19 16,-39 19-72,0 0-8,-3 0-37,0 1-709,-2 0-125,-1-1-85,-1 0-203,-2 0-575,1-1 1697,-2-1 0,-5 6 0,-3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3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 0 7951,'10'14'5186,"-2"-3"-4681,-8-11 2325,0 0-2665,-3 0-75,2 1-37,-3 1-28,3 0-25,-3 2-61,0 1 52,-2 2 4,-2 3-40,-1 2-25,-1 0 25,0 2 40,2 0-40,-1 2-8,1 0 47,1-1 0,1 1-64,1-3 34,1 1-34,2-2 0,1 0 25,-1-2 42,2 0-50,0-2-8,0-1-18,0 0 26,1 0 45,1-2-46,2 0 10,1 0-1,1-2 0,1 0 42,0-1 3,0 0 0,1-1 0,-1-1-3,0 0-58,-1 0-46,-1 0 26,-1 0 81,-1 0 3,-1 0 0,0 0-3,-1 0 0,1 0 31,1 0 30,0-2 46,1-1 27,1-2 14,-2-1 40,1 0-20,-2 0-36,-1-1-18,0 0-27,-1 0 3,0-1-12,0 2 1,0 0-9,0 0-17,-2 1 0,0 0 11,-2 1-10,0 1-4,0 1-50,-2 0-59,0 0-14,-1 2-50,1-1-81,-1 1-59,1 0-160,0 0-386,1 0-309,0 2-641,2 1-1763,-1 3 3522,3-1 0,-1-1 0,2-1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6.1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 15475,'-14'53'-2,"0"-6"-1,8-27-42,-1-1 39,3 0-2,0 0-45,1-2 53,0-2 0,0-1 81,1 0-47,0-3-23,-1-1 50,0-3 46,0-1-20,0-2-87,-1-1-496,0 2-75,-2-1-23,-3 1-44,0-1-438,-2-1-758,-2-1-300,-1-2-139,-1 0 2273,0-2 0,6 1 0,2-1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6.3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 9175,'20'10'1775,"-3"-2"-1047,-17-8 1963,0 0-2629,59 2-20,-36-2-39,48 1 58,-50-4-52,2-1-9,0 0-549,1 0-314,0-2-523,-1 1-406,-2-1-1232,-2 0 3024,-2 0 0,-9 3 0,-2 1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7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532 67 12213,'8'-27'1339,"-2"7"-961,-10 17-11,-1 1-213,-1 1-104,-1 0-50,1 1-28,0-1 28,0 0 98,1 0-34,0-1-2,1 1 11,-1 0 33,2 0 20,-1 0-11,0 0 0,-2 0 11,1 0-65,-2 1 4,0-1-23,-3 1 3,-1 0-40,-2 0-5,-3 1-78,-1 2-12,-2 1 1,0 4 19,0 0 16,0 2-10,-1 1 2,2 2 9,0 2-36,2 0 35,0 2 1,3 1 48,0 0-4,2 3 4,2 0 2,1 1-73,3 1 23,2-1-48,2-1 101,1-1-8,0-2-45,3-1 53,1-1 0,6-2-37,0-1 34,3-2 3,1-3 34,2-3-28,2-2 100,2-2-42,3-4-64,2-4-109,3-6 84,3-6 25,0-4 70,-1-4-6,-2-1-10,-5 0-18,-3 1 34,-4 2-25,-4 2 0,-4 1 36,-2 4 0,-4 2 17,-1 3 0,-1 3-20,0 3-16,0 3 2,0 2-646,0 1 313,-1 4 37,0 1 223,-1 4 9,0 3 196,-1 6-25,0 5-109,-2 6-1,-1 5 12,0 2-42,0 2-31,0 1-45,0-2 45,0 0 45,0 0-3,2-2 3,-2 1 8,2-2-47,-2-1 47,2-1-11,-3-1 31,1-1 8,-3-2-11,-1 0 0,-1-2 3,-1 0-3,-1-2 28,-1-1 159,-1-2 174,-1-2-86,-1-1-99,-3-2-50,-2-1-59,0-1-30,-2-1-20,0-1-34,-2-1-3,1 0-47,0-1 8,1-1-8,2-1 5,1-2 34,4-2-39,2 0-3,4-2-185,2-1-235,1 0-117,3 0-205,-1-2-345,2-3-974,1-5-1971,1-4 4032,1-1 0,1 5 0,0 4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8.4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16439,'22'48'-45,"-2"-7"36,-10-27 1,1-1-28,0-2-26,1-1 28,-2 0 34,1-2 3,-1-1 0,0 0 42,-2-1-45,0-2-6,-2 0-372,0-1-47,-1-1-77,0 0-86,-2-2-212,0 0-231,-1 0-1503,-1 0 1139,-1-3-439,-4 1 1834,0-3 0,-1 3 0,2 1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8.6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16 361 12829,'-8'-7'2506,"2"2"-1797,6 5 727,0 0-1567,-1-3-63,1 1-52,1-4 53,4 2 70,5-4 25,5-2 44,6-2-16,4-3-282,5-1-12,2-2 53,1-1 8,0-1-100,-2 0-207,-2-2-236,-1 0-305,-3-1-39,-2 0 33,-3 1 82,-3 1-120,-2 1-110,-4 4 1305,-3 1 0,-4 8 0,-2 2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8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1 14887,'-25'23'-142,"4"-1"142,12-1 5,-1 1 6,2 2-5,0 1 64,1 1-6,1 0-30,0-2-23,1 0 42,1-2-53,2-1 0,0-3-64,1-2-202,1-2-157,0 0-8,0-3-82,0 0-293,2-2-390,0-2-187,2-2-322,-2-1-597,0-3 2302,-2-1 0,0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39.2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10992,'16'7'482,"-4"-2"128,-12-5 1832,0 0-2235,47 9-100,-22-7-99,39 5-2,-32-11-3,1-2 41,2-2-44,0 0-534,1 0-105,-2-2-271,-1-1-751,-3 0-598,-4 0 2259,-7 1 0,-9 3 0,-4 4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43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598 56 10790,'46'14'782,"-9"-2"-528,-33-12-119,-1 0-51,-1 0 22,0-1 76,-1 1 9,0-2 16,1 0 28,-1 0 11,1-1-21,-1 0-54,3-2-17,-1 0-11,2-1 47,-1-2-30,0 0 19,-2 0 28,-1 0 107,0 1 69,-1 1 51,0 2-45,0 2 71,0 1-301,-3 1-55,1 0-26,-4 0-41,3 0-37,1 0-3,0 0-67,0 1-9,1-1 9,-1 1 70,1-1 0,-2 2 34,0-1-34,-2 2 6,-2 0 80,-3 2 12,-1 1-8,-2 1-45,-3 3-40,1 2-5,-3 3-2,-2 3 2,-2 4 0,0 5 70,-3 4 8,1 4-19,-2 3-56,3 2 47,0 0-50,2 1 0,2-2-8,3 1-29,2-2 32,2-1-32,2-4 34,2 0 3,1-3 0,2-2 0,0 0 9,1-1-6,1-1 5,0 0-2,0-2-6,1 0 5,-1-1 4,0-1-7,1 0 7,-1-3 27,1 1-30,-1-1 36,0-1-34,0 0 54,-2-1-17,0 0-3,-1-1 2,-1-1-35,-2 0 36,1 0-43,-1-1 40,-1 0-36,2-1 39,-1-1-40,2-1 29,-1-1-28,1-1 2,0-1 62,1-1 17,0-1 61,1 0 9,-1 0 137,2-1-87,-1-1-86,1-2-26,0-1-20,1 0 12,1-1-8,-1 0-21,0 0-32,-1 0-26,-1 0-275,-1-1-215,-3-3-151,0-4-137,-2-4-236,-1-5-400,0-3-1440,1-3-492,0-3 3346,4 1 0,2 10 0,3 6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45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 15657,'47'1'9,"-6"1"33,-24-1-42,3 0-3,0 1 3,2-2 3,1 1 2,2-1 63,1 0-66,4 0 32,3 0-26,2 0-5,5-1-3,1-1 0,3 0 3,0-2 3,1 1 2,-2 0 37,-1 0 0,-4-1-9,-3 2-28,-2-2-5,-4 2 3,-2-1 55,-5 1-52,-4 0 44,-5 1 53,-3 0 37,-4 1-3,-3 0-1641,-1 0 309,-5-3-1556,2 0-836,-3-2 13414,2-1-7373,6 13 1,-3-7-1,4 10 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47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641 97 11068,'23'-51'2439,"-4"10"-1946,-19 39 422,0 0-682,-2 2-82,-1 0-73,-3 0-78,0 0-5,-1 0-40,0 0 45,-2 0 39,-1 0 23,0 0-51,-2 0 59,-1 3 28,-1 0 70,-3 4-25,-3 2 61,-3 3-11,-3 4-16,-1 5-18,-2 3-47,0 4-30,0 2-77,1 2-5,2 1-11,3-1-31,3-2 34,3-1-54,4-5 26,3-2-43,5-4 18,2-2-54,2-4 17,1-1 28,0-3 8,3-1 17,1-2 12,3-3 33,3 0 3,1-1 58,4-1-8,3-2 17,5-3-36,4-5-28,4-4 27,1-1-27,0-2 39,-1 0-37,-4-1 37,-2 2 0,-4 0-3,-4 2 2,-2 1-38,-2 2 47,-3 1-47,0-1 2,-1 2-5,-1 0 5,-1 2 4,0 1-4,-2 0 26,-1 1-32,-1 2 7,0-1 27,-1 2-27,-1 0-1236,-1 2 1191,1 3 27,-1-1 1,1 4 8,-1-2 56,0 2 14,0 3 53,0 3-25,-2 5-25,0 4 33,-3 4 43,-2 3 10,-2 3 18,-2 2-62,0 1-37,0 0-16,-2 2-1,1-2 9,-1 1 17,1-1 5,-2-1-41,2-2 10,-2 0 26,0-1-6,-1-1 15,-1 1-10,-2-3 166,-2-1 166,-1-2-108,-2-2-94,-1-1-51,-1-3 6,-1-1-23,0-4-72,-1-1 2,1-2-27,-1-2-18,0 0-27,1-2 39,0-1-40,2-2-5,2-1 0,2-1-70,4-1-392,2 0-151,2-1-196,2-2-359,3-4-439,1-4-1563,3-4-1797,2-1 4967,6-9 0,-3 14 0,3-4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38.6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17881,'34'18'0,"-6"-2"0,-25-12-3,1 0 0,0 3 3,1 1 3,0 1 5,1 1-2,0 1 27,0 0-33,-1 0 0,1 0-2,-1-2-1,-1 0 0,0-2 0,0-1 0,0 1 3,0-2-5,0 1 2,-1 0 0,2 1 0,-1-1 1,0 1-1,0 0 3,0 0 0,1-1-3,-1 2 3,1-2 3,0 2 0,-1-2-3,1 1 0,-1-1-6,0 1 3,1 0 0,-1 0-2,1 1-4,-1 0 4,1 0 5,-1 0 0,0 0 5,0-2-2,-1 1-3,0-1-5,0 0 2,1-1-3,-2 0 3,2 1 1,-1-1-7,0 1 6,0-1 3,-1 0 3,2 0-3,-1 0 0,0-1 0,0 1 0,-1-1-3,1 1 1,0-1-7,0 1-24,0 1 30,1 1-3,1 1 1,2 2-4,-1 0-2,2 2 8,-2-1 3,1-1 0,-1 0-5,0 0 2,0-1 3,1 0 3,-1 0-3,0 0 5,1 0-2,-1-1 3,-1 0-6,1-1 5,0 0 1,-1 0-6,0-1 0,0 0 0,0-1 3,0 0-1,0 0 1,0-1 0,-1 1 0,0 0 0,0-1 2,0 1-2,0 1 0,1 0 0,-1 0 2,0 0-2,1 0 3,0 1-1,0-2-2,0 1 0,-1-1 0,1-1-1,-2 1-2,1-1-2,0 0-1,0 1 3,1-1 0,-1 2 0,0-2 0,1 2-3,-1 0-3,2 1 4,-1 2-4,1 1 3,-1 0 3,1 1 3,-1-1-3,-1 0 0,0-2 0,0 0 0,0-1 0,0 0 0,0-1 3,0 1 0,0-1-1,-2 0 1,1 0 0,0-1 3,-1-1-1,1 0 6,-1-2-5,-1 1 0,1-2-1,-1 0 9,0 0 6,0 0-54,-1 0-11,1 1 45,-1 1 6,1-1 0,1 1-1,1 2 4,0-1-7,1 0-2,-2 0 0,1-1 3,-1 0 0,-1 0-3,1-2 3,-1 1 0,0-2 8,0 1-8,0 0-3,0 1 0,0-1 5,-1 1 1,2-1-6,-1 1 3,0 1-3,1-1 0,-1 0 0,1-1 2,0 1 1,-2-1 230,1 0-452,0 0 160,0 0 59,-1 1 0,1-1 6,0 2 0,2-1-4,-1 0 4,0 0-3,1-1 0,-1 1-1,-1-2-2,0 1 0,-1 1 9,1-1 38,-1 0-58,1 1 11,-1-1 0,0 1 0,0-1 0,0 2 0,1-1-3,1 0 1,-1 0-4,1 1 0,-1-2 4,1 1-4,-1-2 3,0 1 3,0-1 406,1 1 311,-1 0-717,0-4-48,0 2-55,-1-2-1,1 1 37,-1 1-65,1-1 124,-1 0-34,0 1-11,1-2 2,1 1 43,-1-2-28,2 1 2,0-1 26,0 0-1,1-1 1,0 0-29,1-1 32,0-1-1,0 1 1,0 0 5,0 0 2,0-1 4,0 2-3,0-1-3,-1 1 0,1 0 0,-2 0 0,1 1 3,-1 0-3,-1 0 0,1 1-6,0-2-53,2 1 14,0-2 37,0 1-26,2-2 26,1 0-37,0 0 45,1-1 0,0 0 34,0 0 11,0 0-43,0-1-2,0 0-5,0 0-1,0 0 6,-1 2 3,-2 0 5,1 1-2,-2 2-3,-1 0 0,0 1-1,0 0 4,0-1 0,0 1-4,-1 0 4,0 0 2,1 0 46,-1-1-21,0 1-22,1-1-2,0-1-9,0 1 0,1-1-3,-1 0-3,0 0 4,0 0 2,-1 0 0,1 0 0,0 0-3,0 1-3,0 0 1,0-1 2,1 1 0,-1-1 3,0 1 3,-1-1 2,0 1 7,0 0 21,0 1-30,0 0-3,-1 1-8,1-1-54,-1 0 20,1-1 36,-1 1-30,1-2-6,0 1-3,1 0 12,-1 0-4,1 0 29,1-2 5,1 2 0,0-1-2,1 0-4,0-1 9,1-1-3,0 0-2,-1-1-29,1 1 34,-2-1 0,2 1 3,0-1-3,-1 0 3,1 1 2,-2 0 37,0 0 3,-2 1-3,1 1-36,-2 0 2,1 0-8,-2 1-3,1 0-5,-1 0-34,0 0-3,1 0-14,0 0 6,0 0 0,2-2-6,2 1 14,1-2 37,1 0 2,2-1 6,2-1 6,1-1 2,0-1 1,1 1-4,-2-1 32,1 0-29,-2 1 51,-1 1-14,-1 1 8,-3 1-19,-1 1 8,-1 1-31,0 0 20,-2 0-31,1 0-3,1 0 0,-1-1-3,1 0 1,0 0 2,0-1 3,0 1 3,-1 0 2,1-1 29,-1 1-28,1 0-6,-2 1 0,1 0 0,-1 2 2,-1-1 4,0 2 5,0-1 23,-1 1-1,0 0-27,1 0-3,-2 0 0,1 1-6,0 0-70,0-1 79,-2 1-6,2 0-9,-1-1-52,1 0 24,1-1-30,2-1-3,1-1 25,1 0 45,-1 1 34,-1 0 8,-1 1-6,-2 1 328,0 2-369,-1-1 2,1 0 3,0-1 3,-1 0-3,0 0 44,0 1-147,0 0 69,1-1-375,0 1 306,-2 5-46,1-3-458,-3 4 27,1-2-341,0 1-529,-1 2-455,-2 2-1153,1 1 12888,-2-1-7377,17-25 1,-10 14 0,12-19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4.9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0 15114,'20'8'115,"-2"0"-79,-11-1-30,1 0 30,-1 1 1,0-1 16,-1 2-17,1-2 34,-2 2 0,0-2 20,-2 1 8,-1 0 17,-1-1 36,0 0 0,-1 0-11,0 0-8,-2-2-17,-1 2-9,-2-1 0,-3 1-19,-1 0-42,-3 0-39,-1 0-4,-2 0-2,-1-1 0,1-1-8,1-1-423,2 0 16,3-2-145,2 0-126,2-2-221,2 0-393,0 0-4725,2 0 6025,0-1 0,1 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4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637 0 16217,'-38'48'266,"3"-7"-159,16-27-29,-1 1 1,0 1-26,-3 3-48,0 4-5,-3 3 3,0 5 48,-2 4-9,-3 4-40,1 3 7,-1 3-6,1 2 30,1 2-30,2 1-3,2-1 0,2 1-6,2-2 4,2 2-1,2-2 3,2 2 3,2-1 33,0 2-33,2 0-3,1 1 0,1 0 0,2-1 0,1-1-6,0-1 1,3-2 5,1-1 0,1-1-6,1-3 0,0-1-27,1-3 27,5-3 1,2-2-57,4-2 56,3-2-38,2-3 7,4-2 34,2-3-39,3-2-39,3-2-199,5-3-182,3-2 56,3-3-238,4-2-224,0-2-647,1-1-731,-1-2-1363,-2-2 3609,-6 0 0,-15 0 0,-8 0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49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 15425,'21'31'42,"-2"-4"-39,-9-15 0,1-1-1,-2-1 1,3 1-3,-1 0-36,3 1 36,1 2 0,4 3 0,3 3 3,2 3 5,1 3-8,2 3 0,0 4 3,-1 3 53,0 3-3,-3 3 37,-2 1-37,-4 1 45,-5 1 17,-4-1-1,-4 1-35,-3-1 19,-6 1 8,-4-2 9,-5-1 53,-6-1 50,0-3 57,-2-1-20,-2-3-99,-1-2-16,-1-2 0,-1 0-44,-2-2-10,0 1-35,0-3-15,2-1-33,1-3 3,2-2-6,2-2 0,3-4-34,1-2 23,4-2-14,2-1 25,3-3 0,1-1-364,2-1-118,1-2-187,2-2-182,2 0-415,0-1-1686,1-4-761,0-3 1751,0-3 1962,3-5 0,-2 8 0,3 0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52.4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1 14927,'-20'47'100,"1"-6"-100,9-28-2,-1 3 2,-1 0 2,0 2 4,0-1-6,0 1-3,1-1-30,1-1 30,2-1-8,1-1 2,0 0 6,2 0-39,-1 1 40,2 0 2,-2 0 0,2 0-6,0 0-30,0-1 36,1-3 8,1 0 28,-1-4 1,3 0 8,-1-4 25,1 1 2587,0-4-2596,-1-4-61,0-1-5,-1-6-48,-1 1-9,1-3-16,0-2-18,0-2 35,0-1-34,2-3 8,0 1-11,0-2-25,0 1-9,0 1 0,2 1 9,2 1-11,3 3 11,3 0 8,1 2 20,2-1-3,2 2 19,2-1-38,2 1 21,2 1 43,3 1 17,0 1-45,0 2 47,1 0-28,-1 2 51,1 1-34,0 1 37,2 1 5,0 0-50,1 1 47,-2 1 6,0 0-36,-5 0 2,-3 0-2,-4 0 5,-4 1 31,-4 1 62,-1 1 11,-3 0-12,0-1 12,-1 0 140,-1-1-180,0 0-33,0 1-246,-4 1-521,-3 1-1197,-7 2-2490,-5 1 4454,-1-1 0,7-2 0,4-2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58.3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35 16005,'-43'-19'627,"8"3"-487,30 16-25,2 0-9,1 0-36,0 0 3,1 0 5,0 0 87,-1 0-859,1 0 660,5 0 34,1 1 9,5 0 24,2 1-24,-1 0 2,4 0 23,0-1-32,1 0 4,0 0 2,3 0-2,1-1 5,1 0-8,0 0 0,0 0-3,-1 0-9,-3 0-2,0 0 3,-4 0 2,0 0 6,-2 2-3,0 0 1,-3 0-1,-1 1-3,-2-1 1,0 0-1,-1 0 0,-2 0 6,0-1 6,-1 0 98,0 0-886,0-1 410,0 1-107,2-1 129,-1 0-123,2 0-190,2 0-170,0 0-298,2 0-135,-1-2 9,1 0-319,-3-1-205,-2 0 11611,-2 0-7373,-24 8 1,17-4-1,-17 6 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0:59.0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14571,'51'26'62,"-6"-4"-62,-29-19 98,2 0-96,-1-1 7,2 1 27,0-2-33,0 0 3,-2 1-6,0-2 2,-3 1-2,-1-1 9,-2 1 2,0-1-11,-3 1 3,-1-1 5,-2 1 62,0-1-14,-3 1-11,2-1 33,-3 1-3542,0-1-291,-4 0 1639,0-2 5392,-3-3 1,2-3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24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39 158 16464,'-20'23'134,"3"-5"-92,17-18 874,0 0-925,0-3-44,-1 1-8,1-2-1,0 2 20,0 0-3,0 0-67,0 1 31,1 0 0,-1-1 11,1 1 17,-1 0 19,2-1-2,-1 0 2,1-1-11,-1-1 0,2-1 40,0 0-4,1-1-52,1 0 16,0-2-17,1 0 29,0 0 30,0 1-5,0-1-1,0 2 6,0 1 1,-1 0-4,-1 2-2,0 0-29,-2 0 4,1 1-12,-1 0 36,2 0 1,-1-2-28,2 1 30,-1-1 0,1 0-38,0 1 44,1-1 0,0 1 0,1-1-9,0-1-27,-1 2 36,-1-1 5,-2 2 1,0 1 2,-1 0-8,-1 0-36,1 0 2,-1 0-55,0 0 44,1 1-8,-1 0-9,1 0 12,-1 0 50,1 0 0,2 0-6,-2 0 6,2 0-5,0 0-57,0 0 9,-1 0-12,0 0-13,-1 0-12,-1 1 37,1 1 53,-1 0 0,1 2 0,2-1 3,-2 0 3,1-1 2,0 1 37,-1 0-40,0-1 7,0 1 21,0 0-27,0 0-6,0-1 5,-1 0 1,1 0 28,-1-1-23,1 0 31,-1 0-76,-1 0 26,1 0-29,0 1 32,1 0-1,-1-1 6,1 1 3,1 0 0,0 1-3,0 1-3,1-1-3,0-1-2,1 1 8,-2-2 3,1 1 8,0-1 23,0 0 2,-1 0-28,1 0 46,-1-1-10,0 0-7,0 0 2,-2 0-25,0 0-311,0 0 297,1 2 56,-1-2 25,1 2-36,0-2-3,0 0 3,2 0 0,-2 0-9,0 0-2,0 0 16,-1 0 23,1 0 5,-1 0-391,0 0 251,1 0 62,1 0 81,1 0-75,1 0 2,0 0 26,0 0-23,-1 0-8,-1 0-3,1 0 0,-1 0 3,1 0 2,2 0-5,1 0-5,2 0-1,1 0 6,-1 0 0,1 0 6,-1 0 47,-1 0-47,-1-1 38,-2 1-35,0-1 52,-2 0 9,-1 1 406,-1 0-910,0-1 356,0 0 5,0-1 73,0 1 53,2-1 54,0 0-71,3-2-27,0 0-4,0-2 57,1-1-17,-1 1-1,0 1-10,0-1 11,0 1-40,1-2 32,-1 0-37,0-2 0,-1 0 8,1 2 37,-2 1-3,-1 3 3,-2 1 252,0 1-334,-2 5-16,0-3-17,0 3-17,0-2-28,0-1-44,0 0-186,-2 0-114,2 0-59,-2 0-171,0 0-417,0 1-661,0 1-308,1 0-1332,-1 1 13237,1 0-7373,13-14 1,-9 9-1,11-12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25.0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1 15744,'-14'45'56,"2"-6"-53,8-30-3,-1 2 78,0-1 37,1 2-53,-2 0-29,2 1-30,-2 1-3,1-1 6,0 0-1,-1 0-5,2 0 0,-2-1 3,2-1-3,0 0-42,1-1-3,1-1 37,1-2 0,-1-1 8,2-1 0,-1-1 11,1-2 728,0-1-789,0-7-258,2-1-336,1-8-124,4-2-189,4-2-668,5-4-1337,3 1-4137,0 1 7099,2 1 0,-12 10 0,1 2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25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235 10 14439,'-46'-5'311,"8"1"-185,31 5 37,-1 1-65,0 4-65,-2 2-27,0 2 5,-1 1-3,0 2-8,0 1 0,1 0-53,1 1 50,1-1-8,0 2 8,1 0-41,0 0 10,1 0 26,0 0-4,3-1-13,0 0 25,1-2 0,0 1-3,0-2 3,1 0-5,1-2-60,0-2 35,0-1 24,0-1 3,0-2-42,2 1 37,1-1-28,3 0 36,2 1-3,-1-2 3,3 1 0,-1-2 8,2 1-2,2-1 55,1-1-58,1 0-3,0-1-313,0 0 44,1 0 62,-1-2-79,1-1-2,0-2-119,0-1-10,0-1-90,-2 0-173,-1 1-348,-2-2-128,1 0-93,-1 0-185,0-2 1434,0 1 0,-6 4 0,-1 1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26.1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66 14115,'48'2'-84,"-7"-1"84,-24-6 8,0 0 28,2 1 1,-2-1-1,1 1-36,-1-2-495,0 1-228,-2-1-425,-1 1-336,-3 0-138,-1 0-1116,-3 0 2738,-2 1 0,-2 2 0,-2 0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27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42 14672,'45'16'129,"-7"-4"-93,-29-17-30,0 1 5,-1-1 22,0 1 4,-2 1-1,-2 1 1,-1 0-29,-2 1-411,0 0 378,1 1 25,0 0 2,1 0 4,0 0-6,0 0 0,0-1 31,0 0 5,1 0-27,-1 1 27,1-1-30,0 0-1,0-1 40,1-1-42,0 0 5,1 0-8,1 0 3,0-1-3,0 0-76,0 0-453,-1 1 70,-1 0-46,-2 1-55,-1 0-2858,-1 1 1248,-4 0 2170,-2 1 0,1 0 0,1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5.4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0 17178,'-27'15'33,"3"0"-41,12-6-28,-1 1 36,1 2 0,1 0 44,1 1-38,0 0-6,1 0-53,2-1 2,1-1 12,2-1 31,1-1-37,1 0 3,0-1-3,1 0 37,0-1-37,1-1 39,0 0 1,0-2-48,0 2 47,0-1-47,0 1 44,0 2-24,1 0 24,1 0 4,0 0-1,2 0 1,-1-2-4,0-1 4,1 0-4,-1-1-27,0 0 30,-1-1 3,1 0-5,-1-1-98,1 0-264,0 1-47,0-2-152,4 1-189,1-2-503,4 1-688,4-1-1657,4 0 3606,0-2 0,-8 2 0,-3-1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31.3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447 0 16027,'-27'24'143,"3"-4"-143,13-17-3,1 0 3,0 1 3,-1 0 70,2 0-12,-3 0-61,1 1-3,-2 0-8,-1 2 3,-2 0 8,0 1 0,0 2 36,-1-2 17,1 1 9,-1-3 16,1 1 12,2-2-3,2-1 2,3 0-30,0-2 39,2 0 62,1-2 16,1 1 6,1-1-67,1 0-37,0 0-24,0 0-4,-1 0-44,1 0-4,-3 0 35,0-1-32,-1-1 1,-2-2-6,0 0 0,0 1-3,-1 0-30,2 0 33,0 1-6,2-1 6,1 0-3,2 0-2,1 0-29,1 0 26,0 1-37,0-1 11,0 1-2,1-2 2,-1 1-2,1-2 27,-2 1-24,2-1-12,-1-1 3,0 0-20,0 1-52,0-1 2,1 2-6,0-1 12,0 1 10,0 2-10,0-1 11,0 1 5,0 0 29,0 1 7,0-1 1,2 0 45,2-1-29,2-1-41,2-1-54,2 0 34,2 0 0,-1 2 28,1 1 17,-1 2 0,-1 0-9,1 0 26,-1 0 30,1 0 4,-2 2-29,1 1 31,-1 1 3,0 2-1,0-2 35,-1 1-34,0-1 2,0 0 4,1 0 2,1-1-6,1 1-5,1-1 6,-1 1 0,2-2 30,0 1-28,2-2 1,-1 1 44,1 0-47,0-1 30,0 0-36,0 0-3,1 0-5,-2-1-45,1 2 53,-2-1 0,1 0 5,0 2-5,0-1 6,0 0-1,-1 0 40,0 0-42,-1 0 5,1-1 20,-2 0-22,1 0 0,-1 1-4,-1 0 1,-3-1 0,2 0 3,-3 0 2,1-1 28,-1 0-33,0 0 6,0 0-1,0 1-2,-1-1-6,0 0-3,0 0 3,0 0 3,-1 1 5,1-1 54,-1 1-18,1-1-38,1 0 39,-1 0 8,2 0-47,-1 0 38,-1 0-35,0 0-1,-1-1 1,1 0 35,-2 0-35,1 0 52,-1-1-27,2 0-34,1 0-6,0-1 1,-1 1-1,0 0 6,0-1 0,0 1 0,0 0-3,1 0-5,-1 1 5,1-2 3,-1 1 11,1 0-2,0-1 24,1 0-33,0 0 3,0-1 3,0 0 5,1-1-5,-1 2-6,0-1-3,-3 1-3,1 1-5,-2 1-23,-1 0-2,0 1 28,0-1-6,-1 0 324,0 1-4,0-1-164,0 1-142,0 2-5,0-2-258,-1 3 201,-1-2-246,1-1-36,-2 1-20,1-1-45,-2 1-45,0 0-246,-1 2-544,-3 3-1480,-3 2-1098,-3 3 13652,-1-1-7373,37-27 1,-21 15-1,31-21 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33.3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1 16455,'-1'55'166,"-1"-6"-105,-5-28-30,-1 0-31,-1 2-6,1-2 4,-1 1-4,2-3 0,0 1-27,2-2 33,0-1-6,1 0 6,0-2-3,2 0-30,-1-1 33,1 1 3,0 0-1,1-1-2,0 2 3,1-2 0,-2 0 3,2-2-1,-1 1 6,1-3-8,0 1 6,0-4-7,0 1 1,0-3-3,0-1 3,0-1 3,0 0 38,0-1-38,0-1-675,0 0-129,0-5-356,0-1-860,0-7-1278,1 1 13122,2-3-7373,-5 33 1,4-19-1,-6 28 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34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0 14386,'46'24'20,"-8"-5"22,-31-14-42,-1-1 0,1 0 0,-1 1 36,-1 0-30,1 0-3,-1 0 75,0 1 3,-2 0-8,1 1-11,-2 0 19,-1 1 17,0-1-9,-1 0 1,0 0-28,0 0-1,0 1 37,-1-1 9,-1 2-9,-3 0-26,-2 0-18,-1 2 7,-2-2 1,-1 2-17,-3-1-1,0 2-35,-2 0-4,0 0 1,-1-1 2,0 2 1,0-3-4,2-1 1,0 0 0,2-1-4,1-2 1,2 1 0,1-3-3,2 1-6,1-2-2,2 0 0,1-1 2,1 0-870,1-1 876,8-5 72,-1 2-2,8-4-61,-1 2-1,1-1 3,2 0 43,0 0-49,0 1-2,-1-2-3,-2 3 8,0-1-8,-2 1-8,-1 0-54,0 2 26,-2 0 28,0 0-65,0 0 70,-2 1 3,0 0 6,0 0-1,0 0-5,-1 0-669,0 0-104,1 0-291,-2 0-616,2 0-241,-1-3-1366,0 1 3287,-1-4 0,-1 3 0,-2 1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36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67 15792,'8'57'-9,"-3"-8"1,-11-32-54,0 0 54,3-1-28,0-2 30,0-1 3,2-2-2,1-1-1,0-1-2,0 0 8,0-1 0,0-1 2,0 0 4,0-1 2,0 0-5,0 0 3,0-2-6,0-1 0,0-1 0,0 0 3,1-1 1926,0 0-1851,-1-5-78,1-1-42,-1-5-28,0 1-8,0-3-37,0-2-33,0-2 24,0-2 10,2-1 44,2-2-37,2-1 29,3-1 25,0 1 8,2 1-8,1 2-1,-1 2-16,1 1 0,-1 1-16,2 2 4,0 1-4,2 3-21,-1 0 26,1 4-25,0-1 19,0 4-3,0 0 29,1 1 7,-1 1 10,0 0 7,-1 0-8,0 1 40,-3 2-34,-1 1 39,-3 1 11,0 0 31,-2-2 14,-1 2 22,-2-3 12,-1 1 8,-1-1 115,0-1-384,0 1-521,-1 0-761,-4 2-2336,-4-1 13619,-3 2-7585,23-13 1,-12 7 0,18-8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1:28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699 31 13098,'48'3'159,"-7"-1"-97,-25-6-26,0 0-36,-1 0-5,-1-2 5,-2 2 8,-2 0-8,-1 1-45,-2 1 45,0 0 0,-1 2 0,-2-2 6,-1 2 59,-1 0 3566,-1 0-3365,-3 2 14,0 0-28,-3 2-156,-1-2-94,-4 0-2,-3 0 3,-5 2 0,-5 0 3,-2 2-1,-1 1-5,-1 1 0,0 2 0,-1-1 0,0 1 0,2 1 3,0-2-3,2 1-3,-1-1 0,1 0 3,1 1 0,-1 1 0,1-1 3,-1 1-3,1-1 6,1 0 2,-1 1-2,1-1 61,0 0 3,1 0-70,1 0 0,1-1-34,2 0 32,1-1-7,2 0 4,0-2 5,2 0 0,1-1 8,0 1 26,1-1 2,1-1-28,-1 1 43,1-1-6,0 0 25,0-1 14,2 0 64,0-2-53,1 1-25,1-1-11,1-1-6,0 1-44,2-1-1,1 0-1167,-1 0 994,2 2 39,1 0 126,4 3 0,4 2 8,5 2 37,4 2-42,4 0-1,3 2 4,2-1 28,2-1-34,0 0 5,-1-1-5,1-1 3,0 0 0,1 0-3,1 1-6,0 0-25,1 1 31,2-1 3,1 2-3,-1-2 0,0 1 0,-2 0 0,-2-1 0,-4 1 3,-3-3-3,-3 0 0,-3-1 0,-3-2 3,-3 1 2,-2-2 4,-1 0 2,-2-1 31,-3-1-6,0-2 113,-3 2 58,1-2-95,-1 2 11,0 0 118,0-1-146,-1 0-16,-2 0-26,-3 1-53,-3 0-3,-2 2 3,-6 2 6,-2 1 2,-5 2-5,-2 1 0,0 0-3,-2 1 8,1 0 45,0-1-53,1 0-5,0 0 2,1 0 3,-1 1 3,0 0-3,0 0 0,0 1 0,1-1 0,0 0 5,0-1 29,0 0-26,0 0 1,0-2-1,1 1 0,1-2-5,2 1-3,1 0-3,2-2-5,2 0-34,3-1 6,2 0 2,1-1 26,1 0-26,0 0-2,0 0 27,1 0-41,0 0 44,1 0-5,-1 0 5,1 1-44,0 0 5,1-1-5,0 0-3,1 0 11,0 0-12,2 0 46,-1 0-42,3-1 5,-2 1 11,3-1-11,-2 0-5,2 1 5,-1-1 12,1 0-12,0 0-6,0-1-19,0 1 62,1 1 0,2 2-1,2 2-24,5 1 24,1 1 4,4 1-1,0 1 0,3-1 4,1 0-4,1-2 0,0-1-2,0 0 2,1-1 4,0 0 2,-1-1-6,0-1 3,-1 1 3,-1-2 0,-1 1 0,-1-1 3,-1 0-3,-2-1 3,-1 0-3,-1 0 0,-2 1 0,-1-2-3,-1 2-3,-2-1 1,0 0-4,0 1 1,-1 0 2,-1 1 4,-1-1 2,0 0 5,-1-1-2,0 0 3,-1 1 2,1-1 45,0 0-44,-1 0 33,0 0-6,0-1-36,0 0 0,0-1 0,0 1-3,0 0-2,0 1-4,0-1-2,0 2 5,0-2-2,0 2-26,0-1-10,1 1 2,0-2 30,2 2-30,1-2 6,-1 1-14,1-1 41,0 0-27,1-1 36,-1 0 3,2-1 33,-1 1 14,0 0 20,-1-1-8,1 0 16,-2 0 18,1 0 2,-3 0 5,2 0 1,-2 0-373,0 0 269,0 1 6,1 0 55,1 1-27,1-2-29,1 2 1,1-2 0,0 2-1,1-1 1,-1 0-6,1 1-6,-1 0 1,1 1 2,0-1 0,0 1 3,0 0 3,0 0 2,0-2 1,-1 2-3,1-2 2,-1 1 1,2-1-3,0 1 8,1-2-5,3 1-1,0 0 1,2-1 2,1 0 34,-2 0-36,-1 0 2,-1 1 1,-3-1-1,-2 0 0,-1 1-2,-2-1-3,-1 1 0,-1 0-3,0 0-9,0-1-44,1 0 42,-1 1 2,1 0 9,-1-1 0,1 2 6,-1-2 28,1 1 2,0-1 84,-1 1 76,1-1-254,-2 1 21,1 0-4636,-1 1 766,-4-4 7183,0-1 1,-3-3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1:31.6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1 17374,'-21'1'333,"4"0"-333,16-1-353,0 0 275,-1 1-1,1 2 79,-2 2 9,-1 5 44,-1 5-47,-2 4-4,0 2 1,-2 2 0,2-1 42,1-1-40,-1-2 1,2-1-3,0-2-3,1-1 0,1-2-6,0 0-27,2-3 33,-1-1 8,2-1-2,0-2 5,0 0 22,0-2-27,0 0 30,0-2-2,0 0-1308,0-1 538,0-5-228,0 2-503,2-6-1319,1 2-877,3-2 13493,1-1-7373,-14 24 1,8-13-1,-13 18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1:3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92 159 9234,'23'-38'109,"-5"8"-20,-22 24 49,0 2 35,-1-1 90,2 1-44,-1 1-200,1 0-19,2 1-44,0 0 32,0 0 7,-1-1 5,1 0 89,-1-1 74,0 0 10,0 0 91,-1 0 100,2 1-28,-2-1-37,2 0-89,-1 0-31,1 0 31,0 1 26,1 0 24,-1 0 3,0 2 10,0 1 256,0-1-160,0 1-201,0-2-78,0 1-17,1-1 78,0 1 1445,0 0-1596,-1 4 0,1-1-11,-1 2 5,1-2 0,-2-2 1,2 2 5,-1 1 70,-1 1 45,0 2-26,-1 3-36,-1 1-11,0 2-5,0 0-37,-2 1 0,2 0-9,-2 1 7,1 1-4,0-2 3,1 1 3,1-1 0,0-1 11,0-2-5,1 1 0,0-3-1,0 0 1,1-1 2,-1-1 1,1-1 35,0 0-38,1-1 28,-2 0 2,2-2-28,0 0-2,0 0-68,0-2-8,0 2 70,0 0 0,-1 1 0,1-1-8,-1 1-600,1-2 10438,0 1-9188,1-9 0,-1 6 0,1-6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2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637 19 18119,'-26'-11'-76,"2"3"-72,11 13 8,-3 6 61,-4 6 74,-1 5 5,-2 5-6,0 3 0,0 1 6,2 1 37,2-2-32,3-1-5,3-2-5,2-2-6,2-1-48,1-1 56,2 0-3,1 0-30,2 1 30,1 1-2,1-1 2,0 2 4,1 0 2,-2-1 2,1 1 7,0-1-4,-1 0 4,-1-1 27,0-1-30,-1-1 27,1-1 4,-1-1-32,1-3-5,-1 0 3,1-2 0,-1-1 31,0 1-32,0-3 4,0 1 39,0-2-3,1 0-37,-1-1 49,0-2-1,-1 0 25,0 0-27,0-2 2,-1 1-20,1-1 12,-1 1-3,0-2 20,0 0-3,1-1 11,-1 0 16,0 0-7,0-1-46,-1 0-24,-1-1 52,0 0-55,-2 0-6,0 0 6,-2 0 2,1-1-2,-2 1 36,1-1-6,0 0-30,1 0-6,2-1-42,-1 0-62,2 0-170,0 0 22,1-1 8,-1 0 9,2-2 8,-1-1-25,2-1-67,-1-1-42,2-1-54,0-2-134,1 0-209,1-4-572,2-1-763,0-4-63,6-1-988,2-4 3144,4 2 0,-5 8 0,-2 5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3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0 113 15895,'39'-24'-11,"-2"4"6,-5 17 2,1-1 0,1 0 0,2-1 3,0 1 3,2-1 42,-2 0-40,0 0 4,-2 0-1,-4 0 29,-1 0 7,-5 0 1,-4 0-3,-3 3-5,-5-1 33,-4 2 28,-3-1-54,-3 2-433,-2-1 78,-6 1-179,-2 0-232,-9 1-567,1 2-1432,-3 2-1196,0 2 3917,1 0 0,8-3 0,4-1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3.8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15212,'35'47'101,"-5"-7"-93,-18-29 37,1 2-39,3-1 58,-1 1-11,2 0-50,0-1 3,1 0-1,-2-2 1,0 0 2,-3-1-5,0 0 3,-3-2-1,0-1 29,-1 0-31,-1-1 2,-1 1 7,1-2-10,-1 1 7,0 0-9,1 0 8,0-1 37,-1 0-42,1-1 33,-1 1 6,0-1-33,-1 0-9,-1 0-401,0-1-125,-2-1-48,-1 0-4195,-1-1 2845,0-3 113,-1-1 1811,0-2 0,0 1 0,0 2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06.1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1 15123,'43'16'142,"-7"-4"-133,-25-12 44,-1 0-42,-1 0 34,-3 0-39,-2 0-6,-1 0 638,-2 0-364,-2 3-117,-2 0-112,-2 5-9,-2-1 6,-1 1-5,-1 1 16,0 0-19,0 2-23,0-1-3,1 4 34,-2 0 28,0 2-17,0 1-53,0 1 6,0 0 39,0-1-40,1 0 40,1-4-45,2-1-36,0-3-26,3-2 1,1-2 10,1-2-2841,1-2 1637,5-3-952,2-2-2071,5-2 4278,3-5 0,-8 6 0,0-2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4.1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33 303 11076,'-18'-9'2103,"3"2"-1500,15 7 365,0 0-1119,5-16 45,1 8 16,6-14 34,3 10 53,2-1 3,4-2 0,1-2-45,1 0-248,0-1 57,-2-1-52,-1 1-200,-1-1-153,-2 2-157,0 0-67,-2 4-236,-2 0-341,-1 3-630,-4 1 2072,0 1 0,-5 4 0,-1 2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4.4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 14193,'-23'73'-115,"5"-8"107,15-41 8,2 0 3,0-2-3,1-1 0,0-3 8,0-1-5,1-2 8,0-1 51,2-1-62,0-2 64,1-1 26,-1-2-90,0 0-468,-2-2-109,0-1-109,-1-1-68,0-1-3180,0-2 2546,-6-6 1388,2-1 0,-2-1 0,3 4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4.7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0 111 8772,'3'7'2175,"-1"-2"-1385,-2-5 1938,0 0-2647,64-10-20,-35 3-55,51-10 0,-49 5-1,-2 0 29,-2 0 2,-2 1-36,-4 1 0,-1 1-143,-4 2-324,-3 1-135,-2 2-365,-2 2-567,-1 0-460,-3 1 1994,1 1 0,-3-1 0,-1 1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46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310 115 13947,'37'-24'495,"-7"4"-450,-29 13 8,1-1 98,0 0 82,-1 0 36,0 1 13,-1 0-49,0 1-12,0 0 28,0 2-2,0 0-29,-2 2-50,0 1-28,-4 0-34,0 0-50,-1 1-56,-2 0-67,-2 0-31,-1 0 11,-4 0 9,0 3-12,-4 2-24,0 5 35,-2 3 34,0 3-8,0 1 45,2 0-26,1 2 29,3-3-7,2 1 12,4-1 6,0 1 30,4 0-30,0 1-6,3-1-3,0 3-39,3-2 39,0 0 3,0-2-5,4-2-23,2-2 28,4-1 45,1-3-37,1-1 54,0-2 16,0-2-16,0-2 27,1-1-10,1 0 7,2-3-41,2-2 8,2-5-11,1-3 12,2-2-52,0-1 43,0-2-39,-1-1 30,-2 0 1,-2 0 7,-4 1 26,-2 2-11,-4 1 11,-1 3 0,-4 2-17,-1 0-44,0 3-4,-2 1-2,0 1-3,0 3-689,0 0 689,0 7-50,0-2 47,0 5 3,0-2 112,-1 2-14,-1 4-11,-3 4 14,0 3 2,-2 5 1,0 2-59,0 4-9,-1 3-2,1 1-26,0 1 37,-1 1-37,0-2 34,1 0-39,-1-2 34,0-4 5,0 0 19,0-5 1,-1-1 25,1-4-1,-1-3 46,0-3 30,1-2 340,-1-3-113,0 0-157,-2-2-61,-1 1-34,-2-2-53,-3 0-22,-1-1-20,-1 0 0,-1-1-34,1 0 37,0-2-45,1 1-6,0-1-30,3 0 2,0 0 1,2 0-258,2 0-275,2-2-179,0 0-176,4-3-347,0-1-452,4-2-1923,0-2-655,4-1 4298,1-2 0,0 6 0,0 2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54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484 0 18037,'-28'15'56,"2"-2"-56,11-6-30,-1 3-32,-4 3 3,0 3 23,-2 3 36,0 1 0,0 2 0,0 2-9,3-2-33,1 1 31,4-1-22,0-1 24,2 0 9,1 0-3,1-1-27,0 1 24,1 0 6,0 0 0,0 2 6,1 0-6,0 0 0,1 0 0,0-1 0,1-1 5,1-1 1,0-2-1,-1-1 4,1 0 24,0-1-24,0-1-4,0 0-2,1 0-3,1-2 0,-1 1 11,1 0-5,0-1-6,0 1 3,-1-1 2,1 1 4,0-1-4,0 1-5,0 1 0,-1 2 6,1 0 0,0-1-1,0 0 1,-1-1-1,1 0-5,1-2-2,0-1-7,0-1 4,1 0-4,1-2 4,0 1-4,0-1 1,0 1 5,0 1 3,0 2-3,0 0 6,0 0-6,0 0 6,0 0-3,0 1 6,0 0-1,1 1 1,0 1-1,2 1 1,-1 1 28,1 1-32,1-1 4,-1 1-3,1 0 2,0-1-5,-1 0 0,1-2 0,0 0 0,-1-2 0,1-1 0,-1-1-8,-1-2 0,0-2 2,0-1 0,-1-2 1,1-2-4,-1 0-24,0-2 13,-1 0-39,2-1-47,-1 0-68,2 0-512,-1 0-142,3-1-301,3-4-677,6-4-2044,5-7 13680,0-1-7422,-48 35 1,27-19 0,-41 30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50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0 175 16968,'15'-24'-95,"-2"3"33,-5 13 9,1 1 0,2-2-9,2 0 20,2-1-3,2-1 40,2 0 5,3-1 0,-1 0 0,0 2 44,-3 0-35,-2 2 36,-4 2-37,-3 2 42,-2 3 4,-4 0-379,-2 1-64,0 0 310,0 1 79,1 0 62,0 1-54,1 0 37,2 0-42,-1 1 0,2 1-3,0-1 0,-1 1 2,1-1 1,-1 1-3,0 0 6,0 0-1,1-1 4,0 1 2,0 1 31,-1-1-31,1 2 51,-1-1-12,0 1-41,0 1 33,-1-1-34,-1 0 0,0-1 1,1 0-1,-2 2-2,2-1 2,-2 1 37,2 1-45,0-1 0,-1-1 0,1 0 0,-1-1 3,0-1 2,0-2 40,0 0-36,-1 0 27,1-2-28,0 1 54,1-1 25,1 0 28,2 0-45,0 0 16,2-3-4,3-1 16,1-4-28,1-1-62,3-1 0,-1 0 1,0 0 44,-1 0-17,-3 0-2,0 1 2,-2 0 6,-2 0 3,1 1 17,-4 1 16,1-1 9,-2 1 17,0 2-18,-2 0-24,-1 2-20,-1 1-34,0-1 1,0 1-9,0 0-1999,0 1 1100,-2 1-571,-1 0-1692,-3 2-1592,1 0 14584,-8 5-7373,27-11 1,-18 6-1,23-9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51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1 15867,'11'48'59,"-4"-5"-22,-11-26-37,1 0 0,-2 1 0,2-1 0,-1 1 2,1-2 7,0 0-6,1-1 5,-1-2 28,1 1-27,-1-1-1,0 0 1,1-1-1,-1 0 3,0-1 31,0 0-31,0-1 23,1-2 11,1-1-9,-1-2-2,1-1 11,0-3 753,1 0-994,3-4 196,2 0 25,6-4-22,2 0 2,5 0-2,1-1 3,4 0-4,-2 0 4,-1 0 0,-1 1-1,-3 2 1,-2 1-6,-2 0 5,-2 2-2,-2 0-3,0 2 0,-3 0-3,-1 0-5,-1 0-28,0 0 36,1 0 5,0 0 1,1 1 2,0 1-2,1 1 5,0 1-3,-2-2 26,0 1-28,-1-2 30,0 1-28,-1 0 4,-1-1 77,0 1-2239,-1-1 326,3-1-2502,0-2 7602,1-1 1,1-2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4:56.6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0 15674,'9'31'129,"1"-3"-126,-5-15-3,1 2-9,1 0-2,-1-1 6,0 2-1,0-2 6,0 0-8,0 0-20,0-1 28,1 0 5,-2 0 1,0 0-3,0-1 2,0 0-2,-1 1 3,1-1 64,-1-1-34,0 1-28,0 0 46,0 0 7,-2 1-52,2-2 44,-2 1-8,0-2-40,-1 0 1,1 0 30,-1-1-30,0 1-3,-1-1-3,2 1-3,-2-1-3,2 0 6,0 0 0,0 0 6,0-1-1,0 0-2,-1 0-3,0-1-3,0 0-2,0-3 5,1 2 5,0-1-2,0 0 0,0 0 8,-1 1 23,1 0-26,-1 1 54,0 0-9,0 1 9,-1 0-26,0 0-33,0 0 0,0 1-1,0-1 4,0 0 0,0 1-4,0-1-2,0 1 9,0-2 44,0 1-22,-1-1-31,0 0-3,-1-1 3,0 2 0,0-2 3,0 1 0,-1 0-1,1 0 7,0-1 27,0 0-36,0-2 6,0 1 27,1-1 4,-2 0-29,1 0 29,-1 0-35,-1 1 1,1 1 0,-1-1-3,0 3 0,0-1 0,-1 1 3,-1 0 0,1 1 2,-2-1-5,1 1 3,1-2 5,0 1 29,0-1-32,0-1-2,0 0-3,0 0-5,0 0-4,0 0-27,-1 1-17,1 0 19,0 0-2,1 1 27,0-1-44,1 1 8,0-1 12,0 0 24,0 1-27,0-1 33,1 0 3,0 1 6,1-2-1,-1 0 4,1-2 61,-1 0 2,2-1 7,-2-1-9,2 0 0,-1 0-9,0 0-16,-1-1-11,0 0-29,-1 1 40,-1 1-36,-1 0-9,1 1 0,-1 0-34,1 0 26,-2-1 2,2 1-2,-2 0-46,2 0-24,-1 0 8,3-1 36,0 1 29,0 0-40,0 0 37,1-1-1,-1 0-64,1 0 12,-1 0 27,1 0 26,1-1-73,0 0-6,0 0 17,0 0-1487,0 0 695,4-2-584,2 0-489,7-3-1674,2-4 13439,1-3-7373,-38 17 1,21-9-1,-30 15 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1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126 157 17295,'-65'12'3,"13"-3"0,49-5 3,0-2 5,2-1 1011,0 0-1031,1-5-44,0 2-22,0-3-23,2 2-23,0-1 18,2-2 16,2 0-17,3-3 23,2 1 22,2-2 6,0 1 47,1 0-30,0 2-6,0-1 6,0 1 27,1 0 1,-1 0 2,1 2 1,-1-1-4,2 1 6,0-2-2,2-1-37,1 0 39,0-1 0,1 1-2,-3 2-4,-1 1 1,-4 1-37,-3 2-8,-2 1-17,-2 1-3,-2 0 11,1 0 20,-1 0 34,0 0-3,0 1 5,2 0-36,-2 2 42,2 0 34,-2 2-34,2 1 5,0 1-2,1 2 3,0 0 39,-1 2-1,1 0-2,-1 1-5,0 0-29,0 1 40,0 0-15,-1 1-27,0 0 0,-1-1 30,1 0-36,-1-1-8,1-1 2,-1-2-47,1 1 44,1-3-27,1 1 28,1-2 2,2 1 6,-1-1 0,1 1 0,1-1 0,0 0 6,2-1-1,-2-1 48,2-1-50,-1-2 42,1 0-3,0-1 11,2 0 17,0-3 0,1-2 0,1-3-8,0-2-1,0-1-58,0 0 3,-2-1 36,-2 1 3,-2 0-43,-2 3 32,-2 2 2,-3 2-2,0 2-1949,-2 1 1478,-1 0-123,0 0-202,0-2-210,-2-1-1761,0 0-2,-3-2 764,0 2 11801,-5 1-7373,21 14 1,-14-8-1,19 9 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19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0 15853,'-3'62'275,"-1"-8"-267,-3-32 37,0 1-3,0-1 11,-1 1 9,1-2-62,0-1 5,-1-1 49,0-2-49,1-1-2,0-2-3,3-2 3,-1-1-3,2-2 11,0-2 51,1-1-20,-1-2 30,3-1 7,-1-2-309,0 0 152,5 0 78,2-1 70,8 0-25,2-2 25,5 0-17,2-2-53,2-1 0,0 0 0,-1 0 0,-2 3-6,-3-1-2,-1 2-1,-2 0 9,-2 0-2,-2 1 2,-3 0-9,-4 0-439,-1 0-39,-3 0-3736,-1 0 1440,-5 0 2783,0 0 0,-1 0 0,3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47.5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335 2 17197,'-21'-1'331,"2"1"-253,10 0 12,-2 1-23,1 0-31,0 2-2,0 0 11,1 1-3,0-1 11,0 2-25,1-1-28,0 2-42,-1 0 6,-1 1-6,0 1-12,0 1 12,0 1 34,-1 0-70,2 0 24,0 0 18,2 0 28,1-2-1,1 1-33,2-2 37,-1-1 2,2 0-8,-1-1-40,3-1-47,-1-1-5,1 0-1,0-1 31,0 0 65,0 1-1,0 0-35,0 0 7,0 1 1,0-1-23,1 1 23,1-1-1,0 2 32,3-1-37,-1 0 39,2 0-6,-1-1-44,2 0 45,-1-2-29,1 1 37,0-2 0,1 0 0,1 0 9,1 0 36,3-2-45,-1-1-98,2-4 2,0-1 24,0-1 72,-1 0 0,-1-1 53,-2 1 45,-1 0 33,-3 0 1,-1 1 36,-2 0 17,-2 2-17,0-2-28,-1 1-37,-3-2-16,-1 0-25,-3-1-12,-1 0-5,-2 2 17,-2 1-62,0 1 2,-1 2-2,0 2 42,1 1 20,-1 0-9,1 1-50,0 0-3,-1 2-76,1 1-19,0 4-11,1 1 19,-1 1 17,2 1 11,-1 2 23,2-1 27,1 1-61,1-1 70,1 0 31,0 1-25,3 0 2,-2 1-5,2-1-3,0 0-8,1-1-37,0-2 0,0 0 11,2-3-27,0-2-18,0 0 9,0-2 0,0 1-2,1-1 10,1 0 26,3 0 30,1 1-56,1-1 29,0 0 33,1-1 5,-1 1 4,0-2 36,0 1-12,1-1 4,-1 0 7,2-3 1,0-1 34,3-4-26,0 0 8,0-3 9,-1-1 62,0 0 33,-3 0 62,-3 2 8,-2 2-19,-2 0-26,-1 0-36,-1 0-22,-3 0-48,-2 0-31,-4 1-47,0 1-6,-2 2-6,0 1 0,0 3-47,0 0 20,-1 0-18,0 1 15,0 3-59,0 3-43,1 3 10,2 2 4,0 2 38,1 4 52,1 2 26,3 1-37,0 0-14,2-1-11,1-3-8,2-2-1,0-4 1,0-3 8,0-2 0,1-2-9,1-2 1,3 0 0,0-2 8,2 1 64,3-1 3,3-3 3,2-3 3,5-5 50,1-5 0,2-2 15,0-2-7,-2-1 18,-3 0 27,-2 1 23,-5 1 36,-2 2 25,-5 2 20,-1 2-11,-3 2-45,0 1-33,-4 2-43,-1-1 9,-4 2-45,0 0-9,0 2 4,-1 2-4,0 1-27,0 2-6,-1 0-36,0 0-34,-2 1-26,1 2-74,0 1-54,0 4-20,1 1 12,1 2 47,2 1 11,2 2 17,1 1-377,3 1-250,1-1-468,2 1-389,3 0-1151,4-2-1061,3-2 3853,4-3 0,-8-5 0,0-1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20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65 16307,'48'1'106,"-7"0"-72,-25-1-26,1-1 29,0-1 8,2-2-43,2 0 32,1-1 2,1-1-30,0 0-3,0 0 33,-1 0-33,-2 1 5,-3-1-5,-3 1-3,-2 1-8,-3 2 5,-2 0 3,-3 1 3,-1 1-2596,-2-1 1503,-5 1-733,0 0-1643,-5 2 1512,2 2 11784,-7 3-7373,32-13 1,-20 8-1,24-12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21.0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41 9942,'-7'-3'2500,"2"1"-1830,5 2 1019,0 0-1689,-1 2-6,0-1 0,-1 2 6,1-2 572,0-1-262,1 2-310,5-2 65,-1 1 8,7 0-3,1-1-9,2 1-16,3-1-42,1 1 42,2-1-1,0 0-41,2 0 6,1 0 35,2 0 10,1-1-49,1-1 29,2-3-26,-1-2-8,-1-1 3,-3 1 3,-4 1 47,-4 0 17,-5 3 36,-5 1 17,-3 1 17,-1 0 720,-1 1-910,-8 0-127,2 0-66,-8 0-23,2 1-112,-1 1-224,1 1-171,-1 2-473,2 1-1457,1 0-744,1 0 13277,2 0-7373,51-20 1,-35 11-1,39-15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0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16318,'52'22'9,"-9"-4"-9,-30-14-3,0 0-3,-3 1 3,1 1 3,-2 1 3,0 0 6,0 1 35,-1-1-10,-1 1 19,0 1 9,-2-1 11,-1 1 5,-2-2 9,-1 0 11,-1-2 5,0 1 23,0-1 23,0 1-26,-1 0-8,-2 1-37,-3 2-27,-2-1 2,-2 0 0,0 0 9,0-1-54,1 0 34,-1-3 11,1 2-44,1-3 52,2 0-19,-1-1 20,1 0-20,1-1 11,-1 0-11,1 0 3,-1-1-40,1 0 1,-1 0 28,-1 0-34,2 0-51,-1 0-36,1 0 17,-1 0-8,0-1-166,2 0 26,0-1-26,1 1-30,2 0-2630,-1 1 2336,2 3-687,0 1-627,0 3-990,0 0 12702,2 0-7373,-1-18 1,2 10-1,-3-13 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1.3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1 15881,'-11'27'-184,"0"-4"147,-1-15 1,2 0-6,1 1-14,1-1 3,1 2 50,1-1-31,-1 3 31,1 0-5,-1 3-45,2 0 8,0 2 42,2-2-50,1 0 47,1-2-38,1 0 38,0-1-30,0-1-6,2 0 42,2-1 2,4 1-2,1-2-8,0 0 8,1-2 34,0-1 2,-1-2-28,1-1 1,-2-1 52,0-1-24,0-1-29,0 0 3,2 0 43,-2 0 7,3 0-55,-1-1-6,1-2-409,0-3 23,-1-1-18,1-2-27,0-1-261,0-1-621,-1-1-507,0 0-1173,0-2 2993,-2 1 0,-3 6 0,-2 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1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15800,'15'47'23,"-3"-8"13,-14-29-33,1-1 2,-2-1 1,2 0 39,-1-1-37,1 1-5,-1-1 0,1 0-3,-1-1 3,1 0 5,-1-1-8,1-1-28,0 0-524,1 0-80,-1-2-6159,1-1 4585,0-6 2206,1 0 0,0-1 0,0 3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5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16103,'56'1'-12,"-8"0"4,-31 5 8,-2 0 0,1 1 0,-2 1 36,-1 1-36,-1 0 0,-1 1 0,-1 0-8,-1 0 8,-2 0 3,-2-1 42,-1-1 8,-3 0 17,0-2 19,-1-1 18,0-1 16,0-1 0,0 1-11,-1-1-31,-2 1-11,-1 0-8,-3 1-26,0-1 1,-2-1-32,-1 1 1,0-2-3,0 1-3,-2-1-6,1 0-67,1 0-156,0 0 2,0 0-3,1 0 46,-1 0-12,0 1-34,2 0-28,0 1-80,0-1-127,2 1-190,0 0-245,2 1-214,1-1 53,1-1 176,1 1-118,1-1-511,1 0-320,3-1 1834,1-1 0,0 0 0,-1-1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5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141 1 15909,'-27'34'238,"3"-4"-159,12-19-68,0 1-8,0 1-3,0 0-45,1 0-8,2 1 0,2-1 8,1-2-8,3 0-1,0-1-24,2-1 16,0-2 9,0 0 17,1-1-26,0 1 26,0-1-17,1 1-1,2 0 10,3-1-152,2 0-339,1 0 42,2 0-190,2 0-438,3 0-559,1-2-61,1-1-1423,1-1 3164,-2-2 0,-8 0 0,-3 0 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6.1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11300,'3'8'2255,"-1"-1"-1681,-2-7-362,0 0-472,2 2 81,-1-1 179,2 3 109,0-2-64,2 2 14,2 0-57,0 0 24,1 2-26,-1-1-12,-1 0 12,0 1 31,-1 0 14,0 1-9,-1-1-27,0 0 27,-3-1 9,1 0 53,-2 0 36,0 0-8,0-1 0,0 2-2,-2-1-15,-2 1-39,-3 1-25,-4 1-37,-4 0-2,-1 1-4,-1 0 7,-1 0-9,2-1-34,0 1-19,2-2-9,3-1-19,3-2-36,2 0 2,3 1 25,0-2 17,1 2-16,1-1-26,0 1 14,1-1 23,0 0 5,0 0 0,0-1 31,0 0 40,2 0 4,1-1-2,3 0 37,2-2-29,2 2 56,3-2-64,1 0-97,4 0-273,0-1-138,2-2-385,0-1-571,-1-3-331,0 1-1335,-2 0 12960,-4 0-7430,-95 19 1,64-12 0,-72 16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7.4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14246,'52'34'143,"-6"-7"-132,-30-22-2,0 0 44,-2-1-53,0 0 0,-1 0-3,-2 0-5,-1 0-29,-1 0 32,-1 0 5,-2 0 36,-2 0 34,-1 1-17,-1 0 12,-1 2-4,-1 0 1,1 0 19,-1 0 28,0 0-22,-1 0-6,-3 0-28,-2 0 9,-3 0-6,-3 1 6,0 0-18,-4 0-38,0 0 2,-1-1 1,0 1 36,1-2-1,1 0 1,1 0-36,3-2 27,1-2-33,1 0-3,3-1-3,2-1-255,0 0-260,1 0-254,1 0-525,1-1-1450,1-3-288,0-2 3035,0 0 0,1 2 0,-1 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37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13969,'-26'18'510,"3"-4"-401,16-11-3,0-2 1,-1 2 19,1-1-20,0 1 3,0 0-30,-1 1-15,0 0-11,-1-1-19,1 1-31,-1 0 50,1 0 36,0 1-89,1 1-2,0-1-60,0 3 9,0 0 47,1 1 1,2 3-32,1 0-24,0 2 16,2 1 45,1 0-37,0-1-16,0 1 53,0-2 0,1-1 0,2-2-36,2-1-12,1-2 43,0-1-23,1-1-6,1-2 31,2 0-291,3-2-350,2-1-283,4 0-613,2 0-510,1-2-1517,1-3 3567,-2-1 0,-9 1 0,-5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2:58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0 17802,'-25'16'25,"3"-1"-22,10-10 3,1 0-1,-2 1 1,0 1-6,2 0-8,0 0-34,2-2-12,1 1-49,2 0 24,1 0-16,1 0-3,1 0 20,1 0-9,1 1 34,0-1-28,1 1 19,0 1 17,0-1 37,0 0-54,1 0 54,1 0-1,1 0-35,2-1 35,0-1 6,2 0-2,-1-1 5,1 0 0,0 0 0,1 0 0,-1-1 3,2-1 2,-1 0 32,1-2-29,0 0 0,0 0 37,0 0-45,1-1-47,1-1-68,-2-3 81,0 1 34,-1-1 0,-1 1 0,-2-1 0,-1 0-5,0-1-40,0-1-17,1-1 9,0-1 0,0 0 8,0-1 37,1 1-1,0-1-30,-1 1 39,0 0 53,-1 1 9,0 1 19,-2 1 6,0 1 19,-1 1-2,0 0 2,-1 1-8,0 0-25,0 0-3,0-1-20,0 1 4,0-1-21,-2 0-22,0-1 48,-2 1-59,-1 0 3,-1 0-3,-1-1 0,0 1 0,-1 0 3,0 2-3,1 0-39,-1 1 13,-1 0 18,0 1 8,-1 0 0,-1 2 0,-1 1 45,-1 2-45,1 0-31,1 2-31,0 0 26,0 1 33,1 1 0,1 1-30,-1 1 24,2-1-27,0 0 28,1 0-54,1 0-19,1-1-34,1-1-8,2 0 11,1-1 39,0-1 3,1 0 8,0 1 18,0-1-26,0 1 36,0-1 26,2 0-1,1 0 1,3 0-54,2 0 59,-1 0 1,3-1 2,0 0 2,2 0 1,0-2 42,1-2-9,0 0 15,0-1-15,1 0-27,-1-2 10,1-1-19,-1-2-36,-1-2 36,-1 0 39,-2 1 56,-2 1 28,-1 0 29,-2 1 4,-2 0-13,-1 0-36,-1 0-21,0-1-24,0-1-12,0 0-41,0 0 36,0 0-40,0 1-2,0-1 0,-1 3 2,-1-1 1,-1 1-6,0 1 0,1 0 0,0 0 0,0 1 0,0 0-6,0 0 4,-1 1 2,1-1 5,0 1 1,-1-1-1,1 1-2,-1-1-3,1 1-5,-1 0-37,-1 0-3,0 0 45,-2 0 8,-1 1-8,0 1-3,-2 0-30,0 3 30,0 0-3,1 1-38,0-1-26,2 0-62,1-1-28,3 0-16,1 0 44,1 1-16,0 1 86,0 0-27,0 0 55,1 0-2,2-1 27,1 1-27,3-1 30,0-1 6,2 0 42,2-2-8,1 0 2,2-2 18,1 0 16,2 0-26,0-1-41,-1-1-3,0-3 0,-2 0-53,-1 0 53,-3 0 3,-2 1 103,-1-1 62,-2 2 34,-2-1 44,-1 2 9,-1-1-90,-1 1-25,0 0 6,0 1-101,-3-1-43,0 2-2,-3-1-8,0 0-54,-1 1-24,0 0-10,-2 0 52,-2 0-68,-1 1 42,-1 1 36,0 1 31,0 2-8,2-2 5,1 0-24,4-1 30,1 1 8,1-2-8,1 1-28,1 0-34,-1-1 1,1 1 8,-1 0-17,1 1-12,0 0 4,0-1-12,1 1-22,1-1-28,0-1-28,0 1 17,0 0 64,0 0-2,0 0 44,3 1 42,0 0 3,3-1 3,1 1 61,-1-2-2,1 0 25,0-1-17,0 0 0,1 0 11,-2-1-3,0-2 12,-1 0 14,-1-1 27,0 0 48,-3-1 3,0 0-33,-1-1-26,0 1-78,0-1 14,-4 0-48,-2 0 31,-4-1-42,-1 2 33,0 0-33,-1 1-2,1 1-32,1 1 34,0 2 0,1-1-39,1 1-6,1 0-25,0 0-42,2 1-20,2 1-44,0 0 25,1 3 28,1 0 8,0 2 36,-1 3 18,1-1-18,1 0 74,-1-2-1,1 0-39,0-2 9,0 0 28,0-2-46,0 1-16,1-2 9,0 0-452,2 0-153,1 0-320,2 0-294,1 0-498,3-1-1114,2 1 2892,0-2 0,-5 0 0,-2 0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42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194 6 16313,'-49'-5'-185,"8"4"104,28 11 19,1 1 17,1-1 37,2 1-1,1-2 1,0 1 0,1-1-4,1 1 7,-1 0 5,1-1 0,1 1 0,0-2-6,2-1-55,1-3 7,1-1 4,0-2-264,1 0 216,4-2 98,1 1 82,5-3-49,2 1-33,3-2 0,4 1 0,0-1 0,2 1-33,-1 0 21,0 1-41,-2 0 45,1 2 5,-2-1 0,0 1-5,0 0 8,0 0 0,-1 0 8,0 0 45,0 1 1,-1-1-18,1 1-33,-2-1-3,1 0-297,-2 0 73,0 0 36,0 0-36,-3 0 12,-2 0-49,-2 0-72,-2 0-65,-1 0-1765,-2 0 1,0 0-1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4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1 15772,'-23'15'-159,"3"-1"80,17-7-2,-1 0 28,0 2 0,1 0 8,-1 2 45,1 3 3,-2 1-1,2 1 4,-1 0-3,0 0 2,1-2-5,0 0 9,0-2 64,0-1-29,0 1-35,1-1 36,0 0 8,-1-1 0,0-1-45,1-1 1,-1 0-4,1-2-5,-1 0-638,0 0 56,0-1-48,2-1-245,-2 1-194,2-3-40,-1 0-11,1-2-988,-1 0 2108,1 0 0,-1-1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43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14952,'16'28'39,"-1"-3"-39,-4-12 0,1 0 6,1-1 2,2 0 28,-1-2-2,2 1 2,0-1-36,-1-1 6,1 1 39,-2-1-42,0-1-3,-3-1-37,-1 0-237,-3-1 148,-1-1 36,-2-2-89,-1 0-90,-1-1-36,-1 0-552,0-1 70,0 0-213,0-1-55,1 0 61,-1-1-82,0 0-119,0-2 8,-1 0 1187,0-1 0,0 2 0,0 1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44.3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25 376 10874,'-13'-19'2260,"2"4"-1881,11 15-262,0 0-198,21-28 36,-5 13-2,20-24-23,-9 19 33,1-1 31,3 1 6,1-1 3,1 0-3,2 0-31,1 0-31,-2 0-318,0 1 181,-6 1 118,-2 3 78,-7 2-53,-5 4-269,-4 3-291,-4 2-230,-2 3-111,-2 1 29,-2 1 0,0 0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46.0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 13229,'45'3'51,"-7"0"-51,-27-4 0,-1 1 0,0 0-37,0 0 1,0 0-34,-1 0 14,-1 0 22,-1 0 34,1 1 9,-2 1-9,1 0-37,-2 2 37,0-2-3,-1 1 3,-1 0 3,0-2 3,-1 1-6,0 0 5,-1-1 49,0 1 18,-1 0 29,0-1 6,0 2-42,0-1 8,0 1 69,0 1 4,0 0 22,0 0-6,0 1-27,-2 0-9,-2 0 8,-3 1 20,-2 0-56,-3 0-45,0 0-16,-2 0-32,0 0 4,1 0-7,1 0 1,1-1-3,2-1-3,1-2-5,2 0 2,2 0 6,0-1 3,1 0 6,2 0-1474,0-1 1547,5 2-26,0 0-51,5 2 32,0 0-35,2 0 43,0 0 8,1 0-16,0 0-34,1 0-1,-3 0 1,2 2 3,-4-2-6,2 1 3,-3-1 8,1 1 22,-2 0-24,1-1-9,-3 1 0,1-1 28,-1 1 36,-2-1 26,0-1 36,-1 0 61,0-1 208,-1-1-191,0 0-8,0 0-140,-3 1-14,-2-2 112,-4 1 138,-2 0 2,-2-1-82,1 1-97,-2 0-45,1-1 9,-1 1-26,1 1-45,0-1-8,1 1-5,0-1-1,0 0 3,2 0-5,-1-1-1,2 0-44,0 0 0,2 0-17,1 0-20,2 0-316,0 0-56,1 0-137,0 0-271,1 0-649,0 0-533,0 0-799,-1 0 2851,2 0 0,-1 0 0,1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55.0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16114,'9'25'5,"1"-3"-2,0-13 6,1 0-7,-2-1 43,1 0-39,-3-1 2,1 0-2,-2-1-3,0 0-1,-1-1 1,0 0 0,0 0-3,1 0 0,-1 1 0,1 1 0,-1 0 0,1 0-3,1 1 3,-1 0 6,2-1-3,-1 0-1,0 0-2,1 0 6,0 0-6,-1 0 0,0-1 0,0 0-3,0 0 3,0 0-5,0 0 2,0 1 3,0-2 31,-1 1-29,2 0-4,0 0 4,2-1-2,0 0 6,1 0-6,0-1 3,0 0 0,1-1 2,-1 1 1,0-1-3,-2 1-3,1-1 0,-2 0 0,-1 1 8,-2-1-8,1 0 0,-2 0 0,1 0 6,-1 0 47,0 0-53,0 0 0,-1 1-6,0-1 3,0 1 1,0-2 2,1 1 0,-1 0 0,0 0-3,-1-1 0,0 0-3,0-1-2,-1 0 2,1 0 6,-1 1 3,1 1-3,0 0-3,1 1 1,0 0-7,0 0 9,1-1 6,1 1-6,0 0 3,1 0-1,1 1-2,1-1 9,0 1-9,0-1 3,0 0-3,0 0 0,0-1-3,-1 1 0,2 1-3,-1-1-5,2 1 6,-2 0-4,1 1 9,-1 0 48,0 2 58,0 0-72,0 1-23,-1-1-8,0 0 30,-1-2-33,1 1 0,-1-2 0,0 1 0,0-1 0,-1 1 0,1-1-2,1 1 2,-1 0-6,1 1 0,-1-1 4,1-1 2,-1 0 0,1-1 2,0-1 35,-1 0-29,1 0-2,-1 0-1,0 0-5,-2 0 0,1-1 0,-3 0 0,2-1 3,-2 1 0,0-1-3,-1 1 0,0 0 0,0-1 0,1 0 0,0 1 0,0-1 3,1 2-3,0-1 8,0 1 37,-2 0-9,1 0 6,1 0-33,-1 1 2,0 0 23,1-1-26,-1 1-2,0-1-6,0-1 2,-1 0-1984,0-1 896,-1-7-741,2 1-1199,1-7 12856,2 2-7373,-8 23 1,4-13-1,-8 20 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5:57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531 1 16150,'0'34'0,"-3"-2"-5,-8-9 2,-1-1-3,2-1 6,0-1 0,0-1 34,0 0-34,1 1 0,0-2-9,0 0 4,2-2 5,-1 0 36,2-1 9,-1-1 5,0-1-13,1-1-29,-1-1 45,0 0-16,-1 0-29,1 0-8,-1-1-3,2 1-2,-1-2-32,2 1 37,-1 0 6,1 0 39,-1 0-42,1-1 33,-1 0-2,0-1 19,0 1-17,0-1-30,-2-1-3,2 1-3,-2-1-6,3-1-47,-2 0-9,2 1 1,1-1-9,-1 1 33,2-1 37,0 1-3,0-1-2,1-1 5,0 0 8,-1-1 29,2 1-37,0-3 0,0 0-320,1-1 236,-1 0 84,1 1 118,0 0-65,0 2-11,0-1 3,-1 1 8,1 0-8,-2-1-3,2 0 11,-1 0 20,-1-1 5,2-1 118,0 0-249,-3 0 20,2 1 27,-2 0-2,1 1-57,-1 0 15,1-1 47,0 1 3,1-1 3,0 1 5,-1-2-1234,2 1 1343,2-2 105,1 1-133,2-1-19,1 0-25,-2 0-11,0 0 19,-1 0 73,-2 0 526,0 0-557,0-2 20,-1 1 17,0-1 11,0 0-20,0 1-81,0-1-34,0-1 54,0 0-9,-3 0-45,1 0 37,-2 1-39,0-1-3,1 2-3,-1-1-3,1 1 0,0 0-3,-1 1-30,0-1 30,0 1 4,-2 0-7,0 0 4,-2 0-40,1 0 42,-3 0-3,2 0-27,-3 1-57,0 3 3,0 2 26,0 2 19,0 2 36,0 2-33,-1 1 31,0 2 2,0-1-2,2 1-37,0 0 11,3-2-11,1-1-16,0-2-9,3-2-17,0 1-19,2-1 24,1-1 12,0 1-16,0-2 32,2 1-16,3 0 65,3-1-6,3 0 2,2-1-44,4 1 53,3-2 36,2 1 18,1-3-10,1-1 18,0-2-9,-1-2 9,-1-3-20,-2-2 3,-3-1-1,-1 1 43,-3 0 28,-3 0 25,-3 1 11,-1 0 9,-3 0-20,-2 1 17,0-1-26,-1 1-19,0-1-25,-3 1 0,-1 0-34,-4 1-45,-1-1 26,-2 0-34,1 0 0,-2 0-8,0 0-26,0 2 23,2 0-31,0 1 33,1 1-52,1 1-1,1 1 12,1 0-37,1 0-19,2 0 2,1 0-11,1 0-165,0 0 146,-1 2 22,0 0-3,0 3 62,1 0-17,-1 2-9,1 1-19,1 1 28,0 0 62,0-1-65,0 1-5,0-2 16,3 0 59,1-2-50,3-1 28,0-2 25,0 0 34,1-2 27,-2 0 46,2 0 24,-1-4 12,2-1-48,0-3 37,-1-1 27,-1-1 29,-2 1-6,-1-1-25,-3 1-17,0 0 8,-1 0-8,-3 1-36,-2 0-34,-3 2-65,-2-1-5,-2 2-30,1 0 24,-1 1-5,1 0-40,1 3-10,1-1 19,3 2-45,-1 0-81,2 1-59,-1 3 37,-1 2 83,0 5 9,0 2-8,1 1 11,1 0 33,2 0 17,1-1-53,0-1 48,2-1-3,0 0-20,0-2 3,2-1 25,0-2 3,2-1-3,0-2 9,0-1 28,0-1-1,2 0 1,-1-1 5,2 1-33,1-1-88,0 0 26,1-2 9,0 0-26,-1-2-25,-2 0 42,-1 1 25,-3-1-61,-1 2-149,-1-1-344,0 0-735,0-2-295,0 0-155,0-1-1945,0-2 3757,0 2 0,0 2 0,0 1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16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1738 0 16845,'-24'22'-62,"2"-3"59,15-16 0,-1 3-2,0-2 5,0 0 0,-1 1-6,1-1 1,-1 1 2,0-1 0,1 0 3,-1 0 0,2 0 8,0 0-2,1 1-3,-1-1-3,0 1-9,-2 1-24,1-1 24,-2 1-27,0 1 30,-1 1-30,-1 0 36,0 0 0,0 0 6,2 0 36,0-1 2,1-2-10,1 1 19,1-2-8,1 0 17,0-1-20,1-1 2,-1 0-7,1-1-32,-1 1 1,1-1-6,0 1-6,0-1-2,-1 1-37,0 0 9,-1-1 2,1 3-19,-1-2-9,-1 2 54,-1 0 2,-1 2 1,0-1 2,0 2-3,0-1 4,-1 0 2,2 0 0,-1 0 0,1-1-3,1 0-3,0-1-2,1 0-1,1 0 1,0 0 8,1-1 8,0 1 37,1-2-36,-1 1 44,0-1-50,0 1 33,0 0-28,-2-1 26,-1 1-26,0 1-8,-2 0 0,-1 0 0,0-1 3,-1 1 3,0 0 5,0-1-5,-1 0-6,0 1 0,0 0 0,0 1-9,-1 0 1,0 1 5,1-1 3,0 1-3,2-2 0,0 1-30,1-1 27,2-1 1,0 1-7,1-1-21,0 1 33,0-1-3,0 0-3,1 1 4,-1-1-1,1 1 0,0 0-5,0 0-46,0 1 49,-1 0-4,0 0-2,-1 0 3,1 2 2,0-1 6,1 0 9,-2 0-1,0-1 28,-1 0-30,1-1 2,-1 0 46,0 0-1,1-1-50,0 1 39,0 0-6,0 0-30,0-1-6,0-1 0,0 1-6,0 0-47,-1 0 19,1 1-2,0 1 36,-2 0-6,0-1-2,-1 1-37,1-1 37,0 0-26,1 0 23,2 0-31,0 1 36,1-1 1,0 1-32,1-1 32,1 0 2,0-1 3,0 1 3,-2 0 5,1 1 0,-2-1 29,0 1-34,-1 0 5,-1 2 0,0-1 29,-2 1-4,0 0-24,0 0 27,-1-2-30,2 1 27,-1-1-27,2-1-3,1 0 2,1-1 4,1-1 24,0 0 12,1-1 8,0 0-50,1 0 0,0 0 45,-1 0-43,2 0-2,-1-1 0,0 1 0,0-1 2,0 1 29,0 0-31,-2 0-3,0 0-3,-2-1 0,1 1 3,-3 0 0,3 0-6,-2 1 6,2-1-5,0 0-1,1 0 1,-2 1-4,1 0 4,0 0 5,0 0 0,1 0 0,1 1-3,-1-2 0,2 2 3,-1-2 0,1 1 3,0-1 0,0 0-1,1 0 4,0-1 39,0 1-12,0 0 116,-1 1-96,0-1-50,-1 1 0,0-1-3,-1 1 0,1-1 2,0 1 43,0-2-3,0 2-33,0-2 44,0 1-20,1 0-27,0-1 5,0 1 40,-1-1 19,1 0-9,0 1-19,-1-1-5,1 1-37,0-1-3,-1 1-3,0 0 6,0 0 3,-1 0 3,1 1-6,0-1 0,0 0-3,2 1 3,-1 0 0,1-1 8,1 0 34,1-1-31,-1 1 40,1 0-6,-1-1 41,0 1-27,1-1-53,-1 1-6,0-1-6,0 1-36,-1 1-3,-1-1 37,0 2 5,0-2 3,0 1 0,1-1 3,0 0 3,2 0 8,0-1-3,0 0 39,0 1-13,-2 0-29,3 0-2,-3 0-1,2 0-2,-2 0 0,0 0 2,0 1 1,1-1 2,-1 1-2,1 0-3,-1 0 2,-1 0 1,-1 0-6,1 1-3,-2 0 0,1-1 1,0 0-1,0 0-3,1 0-27,0 0-12,3-1-1282,-1 0 1142,6 0-328,3-1-391,7 2-403,8-2-999,4 0-1129,7 0 13265,-1-1-7373,-88 1 1,50-1-1,-70 1 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18.5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488 0 16968,'-27'5'381,"5"-1"-258,16-4-3,0 0-5,1 1-28,1-1-26,1 1-55,1 0 28,1-1 50,0 0-79,0 1-5,-1 0-59,-1 2 9,0 1-3,-3 2 53,0 3-6,-3 1-55,1 1-26,-1 2 36,2 1 15,0 0 28,1 0 5,1-1-3,0-1 1,2 0-32,-2-2 32,2 3 5,0-2-3,0 2-6,1 2 1,1-1 0,-1 2-1,2 1 9,-1 0 3,-1 0 0,2 0 0,-1 0-1,0 1-2,-1-2 6,1 1 28,-1-2-29,1 0 6,-1-2-5,0 2 28,0-3-32,-1 2 7,2-3 27,-2 1-27,1-2 33,0 1-37,0-2 1,1 1 27,-1-2 29,0 1-12,0 1-5,0 0-11,1 1-26,-1 2 26,1-1-34,-1 2-9,1 0-33,-1 0 42,1 0 6,-1 0-6,0 0-3,1-2-2,0 0-1,0-2 0,1-1-2,0-2 2,0 0 1,0 0-29,0 1 34,0 2 0,0 1 0,0 2-3,0 1 3,0 1-2,1 0 2,-1-1 0,2-2 2,-2-1-2,1-3 0,-1-2 3,1-1 0,-1-2 3,0-1 2,0 0 720,0-2-686,3-2 20,-3 1-57,4-2-5,-4 1-8,1 0-435,-1 2 401,1-2 577,1 2-431,-1-1 16,-1 0-58,0-1-62,0-1 0,0-1 28,-2-1-20,0-1 1,-2 1 33,1-1-34,-2 1 54,1 0-54,0 1 34,0 0-39,1 1 2,-2-1 1,0 2-6,-1 0-3,0-1-39,-1 1 37,0 0-46,0 0 15,-1 0-6,2 1 0,-2 0-37,1 1 1,0 0 36,-1 0-20,0 0-13,-1 0 5,-1 1 8,0 1 3,-1 2-2,-1 3-1,0 0 12,0 2-12,0 1 12,1 0 13,1 1-5,1 0-36,0 0-26,3-1 26,0 1 16,3 0 1,0 1 10,2-1-10,0 0 8,1-2-17,0-1 28,0-1-3,1-1-17,2-2 54,1 0-62,3-2 64,2-1 6,3 0 37,3-1-29,5-2 0,5-2-8,3-4-123,3-4 8,1-2 51,-1-1 22,-2-1 42,-5-1 42,-4 3 34,-3 0-6,-5 1 33,-2 1 54,-3 0 28,-3 0 22,-2 0-5,-1 0-74,-1 0-24,-2 1-26,-3 0 1,-3 2-71,-2 1 79,0 2-53,0 1 2,1 1-28,0 1 18,0 2-26,1 0-87,0 1 0,-1 0-25,0 0 8,-2 1 43,1 2-9,-2 1 3,1 3 13,0 1-41,2 0-36,1 2 19,1-2-12,2 3 29,1 0-8,1 0 49,3 2 10,-1-1-26,1-1 36,0 0-30,1-2 10,3-2 46,2 0 5,3-3-2,1-1 5,2-2 8,3 0 118,1-3-39,4-3 0,0-3-43,3-5 35,-2 0 24,-2-2 21,-2 0 49,-3 0 71,-5 1 8,-3 1-28,-3 1-34,-3 0-44,-2 2-26,-4-1-33,-4 1 17,-2 1-26,-3 2 14,0 2-22,-1 2-70,-1 0 0,1 2-8,2 1-104,-1 0 25,2 2 20,-2 2-20,1 2-16,-1 3 24,1 2-13,-1 1-3,2 1 8,0 0 17,3 1-17,0-2 9,3 0 19,2-1-20,1 0-16,3-3 0,0 1-53,1-2-348,0-1-131,1 0-227,3-2-294,2 0-488,5-1-1237,1-2-660,4 0 3533,0-3 0,-7 2 0,-3-2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20.6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1673 1 14182,'-24'26'367,"3"-4"-216,17-21 20,0-1-20,0 1-34,0 0-10,1 1 44,-1 1-36,0 0-70,-1 1-45,-2-1-9,0 2-36,-3 2 37,-1 1 8,-3 3 8,-1 1 1,-2 1-1,0 2 3,-2 1-2,-1 1-4,-1 1 4,-1 1 36,-2 1-43,0 0 4,-1 0 0,0-1 2,0 0 0,2-3 29,0 1-32,0-2 130,1 1 86,-1-1-89,0 0-34,-1-1-20,0 1 3,0-1-2,0 1 27,-2 1 17,-1 0 51,-2 1 30,-1 1-44,-2-1-29,-1 2-19,0 0-75,-1 1-29,2-1-5,0 1 3,1-1-6,3 0-3,1-2 0,3 0-3,4-3-5,1-1 6,5-2 5,-1-1 0,3-1 2,-2 1-2,1 0 3,-2 1 6,0 0-7,-1 0-2,0 1-2,1-1-7,-1 1 4,2-1 5,0 1 0,1-1 36,0-1 6,1 0 3,1-1-37,0-1 37,0 0 5,-1 0-44,-1-1 39,-1 1-12,-2-1 4,1 1 41,0-1 43,0 1-51,1-2-37,0 0-33,3 0-3,0-2-5,2 1-26,1-1 26,1 0-37,2 0 40,1 0 5,0-1 5,-1 0 40,1 0-37,0-2 34,-1 0-33,0 1 27,-1 0-30,0 1 2,-1 0-2,1 0-6,-1-1-3,1 0-31,1 0-2,-1-1-6,3 0-11,0 0-163,2-1 684,1 1-521,-1 0 47,1 1-22,-1 0 28,-2 1 34,-1 2 10,-1 2-13,-1-1-31,0 1-33,2-1 30,0-2 3,2-1 5,-1 0 54,1-1 3,1 1-17,-2-2 5,2 0 20,0 0 6,0 0-65,-1 0-3,-1-1-2,0 2-1,-2-1-5,2 0-2,0 1-60,1-1-1531,1 0 145,0-1 432,0-3-533,0-2-2237,-1-5 13616,1 0-7433,3 21 0,-2-12 0,3 19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00.9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1 15988,'4'37'47,"-1"-6"-38,-6-24 61,0 1 56,0 1 31,0 1-15,0 3-38,0 1-14,-1 1-37,1 1-53,-1 0-3,1 0-3,0-1-30,1 0 30,-1-2 4,2-1-35,0-2-5,0 0 6,1-3 30,0 1 3,0-3 3,0 0 34,0-2 28,0-1 1452,0-2-1418,0-5-96,0 1-3,0-6-50,0 1 2,0-2 6,0-1-5,0-1 39,0-1-31,0 0-20,0 0-25,0 1 29,1 1-4,1 1-25,0 2-28,1 1-33,-1 2-9,2 1 34,0 0 25,2 0 11,1 0-19,1 0 19,2-1 17,2 1-90,0-2 20,0 2 87,0 0 8,-2 2 1,-3 0-10,-2 2 1,-2 1-17,-1 0-442,-1 0 358,0 0-263,2 0-227,1 1-401,2 1-339,0 1-570,2 0-1274,0 0 13058,-1-1-7373,-25-8 1,15 5-1,-19-6 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23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16077,'11'28'194,"-1"-4"-141,3-14 8,0 0-52,2 1 36,0 2-45,2 1 2,1 0 7,2 1-6,0-1 33,0 1-30,2-1-6,-2 0 0,1-2 0,0 1 8,-1-2-5,1 0 5,-1 1-2,0-1-1,-1 1 32,0 0-1,0-1 43,-1 1-18,0-2-16,-1 0 5,1 0-50,0 0 12,-1 0-4,2 0 34,-2 1-36,0-1 38,-1 1-38,0 0 30,-1 0-2,0 0 19,-1 1-5,0-2-15,1 1-24,0 0 27,2 0-33,0 2-3,2-1-6,1 2 1,2 0 2,1 2 3,0 1 34,-1 2 72,0 1 6,0 2-112,-1 2 6,0 0-6,-2 0 0,1-2-3,-2-2 3,-1-1 3,0-1-3,-1-2 2,-2 0-2,-1-3 0,-1-1 0,-1-1 3,-1-1-3,0-1 6,-1 0 55,0-2-7,0 2 7,-1-3-52,-1 1-1,1-2 0,-2 1 29,1 0-34,-1 0 2,1 1 4,0 1-1,1-1-2,0 0-4,0 1-2,2-1 0,-1 1 0,1 1 0,0 1 6,1 1 2,1 1 29,-1-1-34,1 1-3,-1-2 2,0 0 1,-2-1 6,1-1-4,-1 0-2,0 1 0,-1-1 5,0-1-2,-1 2 27,0-3-33,-1 1-8,1 0 8,-3-1 0,2 0 0,-2-1 0,1 0 8,-1-1-2,1-1-6,0 1 0,-1-1 6,1 2-1,0-1-2,0 1-3,1 0 0,-1-1 0,2 1 0,1-1 0,0 1-6,3-1 6,0 0 0,1 1-5,0 0-40,1 1 37,-1-2-26,-1 1 26,0-1-29,-2 0 29,-1 0 2,-1-1-2,-1 0-1,-1-1 7,1 0-1,-1 0 3,0 0-3,-1-1 0,0 0-2,1 1 2,-1-1 3,1 0 0,-1 1 0,0-2 3,-1 1-3,1 0 0,-1 0 5,0 0-2,0-1 0,0 1 2,-1-1-5,-1 0-159,0 0-79,1-2 109,1-1 56,1-2 37,2-1 36,0-1 5,-1 0 7,0 1-12,-1 1 0,-1 2-48,1 0 14,-1-1 34,1 0 0,-1-2 45,1 0 8,-1-2 20,0 0-3,-2 0 17,1 0 78,-2 0 26,0 1-60,0 1-8,0 1-27,-2-1-18,-1 1-19,-4 0-6,0 1-19,-3 0 10,0 0-10,-1 0 0,0 1 2,0 0 6,1 0 28,0 1 0,0 0-20,1 1-16,-1 1-23,0 0-2,-2 0-9,0 0-6,-1 0-39,0 0-14,0 2-2,1 1-26,0 3 17,1 0 11,0 0-11,2 1 0,-1 0-17,2 1-16,0 0-29,2 1 37,1 1 36,2 2 23,0 2 30,1 0-2,1 2 5,1-1-5,0 1-46,0 0 46,0-2-62,0 0 0,2-1 8,2-1 29,5-1 33,3 1-6,3-2 3,2 0 3,2-1 0,3-2 34,2-2-31,1-3 2,3 0 57,0-2-9,0 0-19,1-4 19,-1-2 17,-2-5 8,-1-1 18,-4-1 24,-2 0 37,-5-2 16,-3 2 1,-4-2-9,-3 1-28,-2 0 29,-1-1-54,-3 1-28,-5-1-31,-4 0-48,-5 2 1,-3 0-3,0 3 0,-1 3-3,1 2-54,1 3-58,0 1-16,2 1-18,0 0 0,3 3-19,0 2 0,1 5 36,1 3 51,1 3 8,0 1 0,2 1 0,1-1 3,3 0 22,0-2-25,3 0 36,0-2 31,1 0-50,0-2 50,0 0-41,1-2-18,1-1 20,2-2 36,2 0-47,0-2 53,2 0 3,1-2 50,1-1-11,2 0 3,1-1 25,1-3 0,-1-1 17,1-5-9,-1 0-16,0-3-3,-2 0 2,-2 0 9,-1 0 42,-4 1 37,-2 1-21,-2 0-66,-1 0-12,-4 1 20,-2 1-36,-5-1-26,-3 2-8,-1 1-2,-3 1 2,0 2 0,-3-1-3,3 2 3,-1 1 8,4 1 1,0 0 33,3 0-42,1 0-54,2 1-21,0 1-40,2 2-47,0 2-20,1 1 42,0 1 19,1 3 26,2 1 17,0 2-12,2 1 12,1 1 36,1 0-28,0-2 0,3 0 61,3-2-36,4-1 43,2-1-29,1-3 31,0-1 42,3-2 11,-2-3 0,-1-1 34,0 0 45,-1-3-4,-1-2-30,0-5-22,-1-1-6,0-3 17,-1 0 28,-2-3 22,-1 1 11,-3-3-11,-2 1-103,-3-1 11,-4 1-37,-4 1 59,-4 1-5,-1 2-20,1 4-42,1 3-50,3 3-79,1 2-106,4 1-76,2 1-1557,2 0 1020,1 3-647,7 3-1569,4 4-638,8 3 3702,0-2 0,-7-4 0,-4-3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24.2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16777,'-26'27'-16,"4"-4"13,22-12 3,0-1 33,0 2 21,0 0-4,0 1-42,1 1-2,0-1 0,1-2-1,-1 0 1,1-2-6,-1-2-3,0 0 3,0-3-3,-1-1 3,1-1 93,0 0 147,0-2-108,0 0-79,1 0-1346,-1-1 217,1-1-655,1-2-173,3 0-1296,4-4 13030,0 1-7373,-22 17 1,12-9-1,-19 14 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0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515 44 14826,'0'-22'481,"0"3"-203,-1 18-24,-1 0-21,1 1-76,-1 0-15,1 0 43,-1 0-115,1 0-17,-1 0 45,1 0-19,-1 0 24,1 0-21,-1 0-21,0 0-50,-1 0 59,0 0-70,0 0 0,0 0-89,-1 0 16,-2 2 65,0 0-1,-1 1 1,-1 1 8,2-1 25,-1 0 48,1 1-65,-1 0 3,1 1-2,0 2-1,-1 1 1,-1 2-7,0 3 1,-1 2 0,1 1-3,-2 3 0,2 2-3,-1 1-2,1 1-1,0 1 6,1 0-3,1-1 0,0 0-33,1-2 36,1 0 0,1-1 3,1 0-3,0 0 0,1 0 3,0 1-3,1 0 5,-2 0 6,1 1 40,0-1-15,-1-1 9,0 1-11,-1-2-26,0-1 37,0 1-37,-1-2 1,0-1 24,-1-2 4,0-1-32,1-1 48,-1-2-2,1-1 2,-1 0-17,0-1-2,0-2 11,-1 0 22,1-1 11,-2 0-16,1 0-9,-1 0-19,-1-1 27,0 1-27,-1-1 19,-1-1-2,0 1 2,-1-1-50,1-1 30,-1 0 12,1-1-42,0 0 0,1 0-3,0-1 0,1 1 0,0-1-3,1 0-39,0 0 5,1 0 4,-1 0-12,1 0-207,0 0 36,0 0-47,1 0-42,0 0-67,1-1-68,0-1-56,1 0-125,2-2-202,-1 0-346,2-2-597,0-1-192,0 0-875,5-3 12663,0 1-7373,3 31 1,-4-20-1,-1 26 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0.7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1 111 14837,'15'-13'-45,"2"3"0,2 9-11,0-1 56,1 1 3,2 0-3,1 0-8,1 1 8,2-1 5,-1 1 40,2-1-36,0 1 63,-1-2-2,0 0-16,-1 0 10,-1-3-64,-1-1-305,-1 0 36,-3-3-25,0 1-39,-3-1-45,-3 1-29,-4 0-27,-3 3-529,-4 0-846,-3 2-498,-6 2 2307,-3 1 0,2 0 0,1 0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2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16159,'10'47'11,"0"-8"-3,1-31-2,-1-1 36,-1 1-39,0-1 5,-1-1-8,-1 0 3,1-1 5,-2-1-5,1 0 5,-2 0-5,1 0 3,0 0-1,-1 0 4,1 0-4,-1 0 4,0 0-1,1 0-5,0-1 0,1 2-3,0-1-107,0 1-203,-1-1 55,-1 0-67,0-1-25,0 0-82,-2-1-156,1-1-306,-3 0-495,2-1-252,-1 0-185,0-1-195,-2-2 2018,0-2 0,0 0 0,0 2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3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0 236 14112,'45'-27'-3,"-5"3"-5,-28 14-29,1-2 29,1-1-37,2 0 6,1-2 36,1 2 3,-1-2-3,1 3-131,-3-1-202,0 3-15,-3 1-74,-1 0-110,-2 3-36,-1-1-82,-2 1-139,0 1-85,0 0-279,-1 1-487,0 1 1643,-4 1 0,1 1 0,-2 0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3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48 1 14630,'-5'6'-73,"-1"4"109,2 6-33,-1 2-3,-1 2-8,1 1-29,0 0 35,1-1-1,1 0 3,0-1-3,2-2 0,1-1-42,0-2 40,0-2-40,0-2-11,0-2-148,0-2-320,2-1-53,0-2-137,0-2 33,-1 0-537,0-1 636,1-2 125,-2-2-920,1-3-9,0-4 451,-1 0 935,-1-2 0,1 6 0,-1 2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3.9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69 13319,'58'14'379,"-7"-4"-323,-29-10-51,2-2 68,2-2-3,2-4-65,1-2-5,0-2-162,0 0-415,-4 0-45,-3 1-176,-6 3-92,-7 1-230,-4 3-896,-4 2 28,-3 2 1988,-3 0 0,1 0 0,0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5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336 0 16072,'-33'26'-151,"5"-3"142,15-12-64,0 1 20,2 0-8,1 1 16,1 0 39,2-1-39,0 0-16,4-1-9,0-2 61,2 0-55,0 0 2,1-1 18,0 0-10,0-2 18,2-1 28,1-1 8,4-1 5,0 1 1,1-2 50,1 0-48,-1-1 26,0 0 2,1-1 1,0 0-1,2 0-2,2-3-34,3-1-185,1-4-39,2-1 45,-1-1 72,0-1 99,-2 1 8,-2 0 8,-3 2 37,-3 2-9,-2 0-33,-1 2 6,-2 0 35,1 0 10,-1-1-18,0 1-28,0-1 29,1-1-4,-1 0 4,0 0 16,0 1-8,-1 0-40,0 1 40,-1 0 0,0 1 17,0 0 10,-1 0 35,1 1 52,0 0 37,-1-1-2,1 2-43,-1-2 8,0 2 35,0-1 77,0 0 477,0 1-785,-2 0-425,1 1 300,-1 2 145,1 0 17,1 4 79,-1 3-43,-1 2-36,1 3-6,-2 1-2,2 0 8,-1 2 0,0 0 0,1 0 6,-2 3 2,2 0 28,-1 2-24,-1 1-7,1 1 4,-1-1-9,1-1-3,0-1-34,1-1 29,0 1 5,0 0 3,-1 1 39,-1 1 12,0 1 38,-4-1-2,-2 1 8,-2-1-8,-3-1 11,-2-2-11,-2-2 0,0-1 8,-2-4 0,1-2-8,0-2-17,-1-2 25,1-2-8,-1-1-17,0-2-3,-1-2-30,1 0-29,0 0-8,1 0-8,0-2-71,1 0 9,1-2-17,2 0-223,1-1-180,2 1-107,2 0-215,4 0-369,1 0-962,3-1-1867,1-1 4010,1 2 0,0 0 0,0 3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6.4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0 135 15629,'39'-25'-47,"-7"3"47,-21 16-9,0 1 7,0-1-7,1 2 1,0-1 2,0-1-30,-2 1 36,0 1-3,-3 0-5,-1 1-82,0 2-16,-2 0 16,0 1 28,1 0 54,0 0 0,1 0-4,0 0 7,1 0-4,-1 0 7,2 0 2,0 0 0,0 0 0,-1 0-6,0 0 3,-2 0 3,0 0 45,-2 0 0,-1 1 16,0-1 9,-1 2 28,0 1-16,1 0-12,0 2-59,1 0 22,0 0-27,0 1-3,1-1 2,-1-2 4,0 1-1,0-2-2,-1 1-3,1-1-3,-2 0-3,2-1 0,0 1 3,0 0 0,1 1 0,0-1 6,2 0 30,0 0 26,0 0-9,1-1-20,1-1 4,1 0-29,4 0 37,-1-1-9,2-2-2,2-1 11,0-2-37,0-1 45,-1-1-8,-1 0 0,-2 0 0,-2 0-45,-1 0-70,-1 1-17,-2 1 17,-1-1 67,0 2-50,-3 0-160,0 1-117,-2 1-54,0 1-16,0 0-104,0 0-1782,0 1 223,-5 0-782,-1 1 2845,-4 1 0,4-1 0,1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02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33 13902,'24'-18'118,"-5"3"-200,-19 15 3806,0 0-3592,-2 0-29,-1 1-16,-2-1-53,0 1-34,0 1-6,0 0 6,-2 1 6,0 0 39,0 1-3,-1 1 11,1-1 8,-1 1-10,-1 1-6,0 0-45,-2 3-6,0 0-39,-1 3-14,1 2 15,0 1 35,1 2-33,1 1 6,0-1 30,2 1-2,0-1-26,1 0 34,1 1 3,0 0 31,2 0-26,-1-1 26,2-2 10,0 0-10,0-1 19,0-1 17,1 1-28,-1 0-39,1 1 33,0 1-36,0-1 6,1 0 0,0-1-4,0-1-2,0 0 0,0-2 0,0 0-2,0 0-7,0 0 4,0 0-49,2 0-7,0 0 27,3 0 26,0-1-1,3-1-44,0-1 48,1-1-4,0-1 1,1-1 5,-1 0-5,0-1-29,0-1 34,-1 1 1,1-1-1,-1 1 0,1-1 0,-1 1-5,1-1-45,0-1 2,-1 1-386,0-1 20,-1 0-62,0-1-75,0 0-244,-1 0-277,1 0-385,1-1-754,1 0-1768,1-3 3982,-1-1 0,-4 0 0,-1 1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37.1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136 0 15274,'4'52'269,"-3"-7"-216,-8-29-20,-1 0 12,-1-1 17,0 1-26,0-2 9,0 0 25,0-1-34,1-2-27,0 0 27,1-1-2,-2 0 2,1-1-30,0-1-3,1-1-3,0 0 2,2-1 88,0-1-3,2-2-26,0 0 29,2-1 8,0 0-325,1-1 252,5-1 37,3 1-54,6-2 4,3-1-4,2-2-8,2-2-134,2-1-191,-1-1-92,-1 0-29,0 0-55,-3 1-162,0-1-422,-2 1-712,0-1-471,-2 1 2268,-2-1 0,-5 4 0,-3 1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43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90 107 16349,'-46'-8'423,"9"2"-325,35 6 33,0 0 21,1 0-138,0 0-14,6 1 0,-1-1 123,8 0-78,1-1-15,3-1-27,2 0-6,2-1 3,-1 1-5,0 0-4,-1 0 4,1 0 2,-1 0 0,1 0 3,-1 0 3,1-1 3,0 1-1,0-1 1,1 0-3,0 0-1,-1-1-2,1 0 0,-2 0-5,-2 0-74,-1 1-7,-2 0 24,-2 1 17,1 0-11,-2 1-5,1-1-60,1 1-10,-1-1 7,1 0-10,0 0 2,-2 0-16,0 0-31,-2 1-34,-1 0-53,0 0-115,0 0-5,1-1 19,-1 1 0,1-1-83,-2 0-145,-1 0-166,-2 0 27,-2 2-1708,0-2-346,-6 2 2788,-2 0 0,1 0 0,0 0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26:44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1 15335,'-42'0'185,"8"-1"3,31 3 16,-1-1-2,1 0-26,0 0-8,1-1-8,1 1-51,0-1-1064,0 0 734,0 2 221,2-1 45,2 1 42,3 1-43,1 0-38,2 1 47,1 0-8,-1-1-37,1-2 46,0 1-1,-1-2-42,2 1 76,-1-1-34,1 0-17,1 0-33,0-1 6,1-1-4,1-1-5,0-1 0,0 1-3,0 0-2,-2 1-4,0 0-27,-3 1 36,-1 0-3,-2 0-2,-1 0 5,-1 1 0,0 0-6,-2 0-2,0 0-1,0 0-2,-1 0-23,2 0 34,-1 0 6,1 0 47,-1 0-44,1 0 35,-1 0-10,0 0-3409,-1 0-519,-6-1 13724,1-1-6554,3 3 1,6 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19.0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24575,'0'0'0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27.67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158 52 16315,'-3'-20'230,"-2"3"-160,1 16 8,0 0 29,-1 1-12,-1 0-5,-1 0-29,0 0-16,0 0 0,-1 0-9,0 0-36,1 0 0,-1 1 0,1 1-8,0 1-26,0 1-11,0 1-27,0 1-7,-1 1 1,0 2-12,1 2 12,1 2 33,0 1 37,2 1-1,1-1 1,2 1-37,1-1 11,0 0-2,0-1 0,0-1 2,2-2 28,2-2 1,3-1-4,0-1-2,2-1 6,1-1-4,1-1 6,3 0 3,0-2 6,1 0 0,2-1-1,-1 0 32,3-3-1,-1-2 6,0-2-39,-1-2 58,-1 0 1,-3 0 11,-2 0-12,-2-1 9,-1 1-28,-1-1 12,-2-1-10,-1 0-44,-1-2 6,0 2 2,-1 0 37,-1 0-36,0 1 47,-1 1-23,1 1 12,-1 0-11,0 1 10,0-1 26,0 2 17,-1-1 17,-2 2-15,-1 0-55,-5 2-28,0 0-4,-3 1-2,1 1-2,-2 0-40,0 0 36,0 0-28,0 1-19,-1 0-8,1 0 19,0 1-37,1 1 26,0 0-17,1 3-8,1-1-32,0 1-2,1 0-19,1-1 8,2 1-29,2 0-651,1 0-6,0 1-286,3 1-443,-1 0-1198,1 0-640,3 0 3376,0-1 0,0-3 0,0-1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28.34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108 94 16021,'-27'1'325,"4"0"-263,14 2-62,1 2-3,0 4 0,1 2-2,0 4-57,1 2 54,0 3-99,3 0 46,1 1 7,1 0 1,1-1 0,0-2 45,3 0-37,1-1 3,6-2-3,2-2 0,4-1 9,1-4 33,4-3-53,4-2 50,3-3 12,4-5 25,2-4-26,2-9 1,2-3 39,-1-4-12,-1-2 12,-4-2 0,-3 0 45,-7 0 33,-3 2 70,-6 2 655,-5 1-447,-4 3-149,-3 2 36,-6 3 31,-4 2-50,-7 4-45,-5 2-70,-3 2-33,-4 3-113,-3 2-8,-2 1-42,-1 3-62,-1 3-8,2 5-33,1 3 24,4 2-27,0 5 11,4 1-3,4 5-459,2 1-278,5 3-593,5 0-420,4 0-1179,4-3-540,8-5 3609,2-5 0,0-9 0,-2-5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29.01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209 7 16072,'-46'-3'529,"6"2"-529,25 4 42,0 2-34,-1 4-8,2 1-42,0 3-11,2 3-17,1 2-19,2 1-7,2 2 7,1 0-9,4 0-70,1-2 28,1-1 50,5-2 12,3-1 67,5-3-43,3-1-24,2-2-118,2-3-28,3-2 56,3-2 34,2-1 80,4-5 18,1-2 33,3-8-39,-1-1 42,1-5 37,-4-1 41,-4-1 56,-4 0 314,-6 0 227,-6 2 20,-5 2-43,-4 3-120,-3 0-106,-4 2-65,-4 2-67,-7 1-129,-4 1-92,-3 2-73,-3 2-87,-2 3-50,-1 1 25,-2 2-95,1 4 36,0 4-48,2 6-562,3 6-300,5 3-795,6 3-1893,6 2-1265,4-4 5034,6-2 0,-2-11 0,3-4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1.0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155 1 17209,'-27'57'-3,"3"-4"0,16-21-5,1 3-37,1-1 3,0 0-6,3-1 43,0 0 5,2-3 36,-1 0-30,0-2 47,-1 1 17,0-3 0,1 0-65,-1-2 32,1-1-29,-1-2 45,0 0 6,-1-3-22,0 0-29,-1-2 26,1 0-34,0-1-9,0-1-33,1-2-672,0-3 53,1-1-145,-1-4-258,2-2-468,-1-1-1344,1-2-8,-2-7 2884,2-1 0,-1 0 0,2 4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1.42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0 191 13731,'61'-16'-143,"-6"3"143,-23 5 3,3 1 59,6-2 39,3-1-20,4-2-48,2-1 57,1-3-17,-2-1-1,-3-1 4,-5 2-76,-8 2-504,-8 3 297,-9 5 207,-9 3-138,-4 2-447,-15 7 22,-4 3 0,-14 9-109,-4 3 163,-5 4-203,-4 4-153,-1 1-221,-2 1-594,3 0 1680,3 0 0,17-14 0,7-3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1.65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1 100 7226,'5'17'7281,"-1"-3"-6077,-4-14-496,0 0-498,7-2-70,-5 1-42,6 0-98,-7-1 0,0 2-115,1-1-8,-1 0 11,2-1 109,3 0 0,2-3-2,5-1 5,3-1 3,4-1 41,2 0-44,2 1-574,2-2-39,1 1-154,2-2-356,2 0-560,1-1-1207,-2 1 2890,-3 0 0,-13 4 0,-4 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04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17301,'6'-17'45,"0"3"-14,-6 14-628,0-1 524,0 5 73,0-2 124,0 6 69,0-1-109,-1 5-79,1 3 29,-2 2 72,1 3-27,-1 1-29,0 0-5,1 0-42,0-1 0,0 1-3,0 0 2,1 0-2,-1-2-2,1 0-32,0-2-2,0-2 36,0-2-3,0-3-6,0-1 4,0-1 5,1-2 3,0 0-3,0-2-6,0 0-2,0-1 8,0 0 0,0-2 2,0 1-2,0-1 6,0 1 2,0-1 46,-1 1-12,1 1-6,-1-1 14,0 0-41,0 0 24,0 1-27,0-1 2,0 1-8,0 1-28,0-2-33,0 1-1,0-1 20,0-1-8,0 0 44,0 1 1,0-1 5,0 0 2,1 1 1,-1-1 3,1 1 2,-1-1 1,0 1-9,0 0-6,1-1-47,-1 1 2,1-1 46,0 1-1,1 1-2,0-1 8,0 0 0,0 2 45,0-2-40,0 2 40,-1-1 5,-1 1 4,1 0-49,-1-1 1,1 3 2,-1-1-2,0 1-3,0-1 2,0 2-5,1-2 0,-1 1 0,1 1 3,0-2 0,1 0-3,-2-2-3,1 0 3,0-1 160,-1-1-214,2-3 1,-1 1-42,2-4 50,-1 2 3,2-2-28,2-1 9,0 0 52,1 0-36,1 1 37,-1 1-26,0-1-22,0 2 3,-1 0 8,-1 1 3,1 0 6,0 0 30,1-1 4,0 1-4,2-2-2,0 1-29,2 0 29,0 0-26,-1 0-2,1 1-9,-2 1 3,-1 1-11,-2-1 44,-2 1-44,0 0 0,-3 0 0,1 0-300,-1 0 95,0 0-78,1 0-173,0 0-270,1 0-319,1 0-361,0 0-377,-1 0-236,0 0 70,-2 0 11832,0-2-7373,-12 3 1,8-2-1,-8 3 1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2.41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237 52 13426,'20'-28'378,"-5"6"-333,-21 21 44,0 0 54,-1 1 19,0 0-72,-1 0-9,0 0 54,-1 0-46,1 0-52,-1 0-37,0 1-3,-1 2 0,-1 2-3,-2 3 6,-1 2-2,-1 2-7,-1 3-72,-2 2-25,1 3 44,0 1 6,2 2 11,2 1-8,2-1-9,2 0-2,3-3 11,1-1 8,2-2-44,2-2-1,1-2 0,0-1-36,1-3 17,2-2 56,3-2 8,1-2 0,3-2 33,0 0 12,2-1 12,0 0 22,3-3 22,2-2-11,1-5 0,2-5 16,0-3-13,1-2 78,-3-2-28,-2 0-9,-2 1 82,-5 2-9,-2 2-2,-3 4-34,-3 2-28,0 3 0,-1 0 11,0 3-30,0 0-7,0 1-27,0 1-36,0 1 44,0 0-983,0 1 930,0 7 70,2-2 11,1 7-78,2-3-3,3 3 45,0-1-42,1 1 42,1-1-9,0-1 28,0-2-55,2 0-9,1-1-728,0-2-183,2 0-903,1-3-1303,3 0 3117,-1-3 0,-8 1 0,-2 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3.02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178 1 15977,'-24'1'484,"2"1"-386,13-2-53,1 0 70,-1 0 25,1 0-28,-1 0 14,1 0-65,-1 0-61,1 2-28,0 1-45,0 2-25,0 1-42,0 1-8,0 1-3,1 2-6,2 3 42,0 1 17,1 2 11,2 0 15,1 1-7,1 0 18,1-1 16,3-1 39,1-1-75,5-2 45,0-2 36,1-2-42,1-3-3,1-3 8,1-1 29,2-1-70,1-4 78,1-2 44,0-5-44,-2-3 82,-1-1-38,-1-1-10,-3 1 19,-2 0 28,-1 0 17,-2 1-2,-1 1 2,-2 1 16,-1 2 18,-1 2-17,0 2-17,-1 3-28,0 1-361,0 2 61,0 3-61,0 0-12,0 3 149,0-1 154,0 2 0,0 2 6,0 3-3,2 0 2,0 1 7,4-2-10,-1 0-2,2-2-562,1-1-749,3-2-1501,0-1-1253,0-2 13895,4-2-7373,-50-46 1,33 34-1,-39-34 1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4.44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322 485 14725,'-4'-21'490,"0"3"-330,0 17-34,-3-1-28,1 1-9,-2-1 51,0 2 20,-1-1 36,-1 1-20,-1 0-109,0 0-67,-1 0-89,-2 2-6,0 3 55,-2 4 35,0 4-26,-1 3-11,0 3 6,0 3-1,0 2 37,0 2-3,1 1-5,1-1-28,1 0 27,2-2-52,3-2-18,1-3-19,3-2 0,3-3 9,1-1 19,1-2 16,0-3-7,0 0-12,0-3 20,2-1 44,0-1-44,2-2 45,1-1-1,-1 0 9,1 0 9,0 0 52,1 0-7,1 0-18,2 0-2,0-3-4,2-1-27,2-4-3,0-1 0,3-3 53,1-4-53,2-3 54,1-4-46,2-5 37,0-2-40,1-4-5,0-2-50,-2-1-65,0-1 17,-3-2 9,0-1 86,-1 0 3,-1-1 81,-2 1-28,-2-1 0,-3 4 45,-1 2 9,-2 2-18,-2 5-2,-3 1-50,0 5 16,-1 3 176,0 3 29,0 4-65,0 4-44,0 3-51,0 2-37,0 3 9,0 0-157,0 5-117,0-1-96,0 6 300,0 1 37,0 7 122,-2 6-27,-1 8-37,-1 5-14,-4 6-75,0 3 56,-2 0-62,0-1 0,2-1-37,0-3 32,2-3 2,1-4 0,3-2-33,1-4-6,1-3-3,0-3 8,0-4-21,0-3-24,1-4 4,2-1 8,2-3 8,1-1 1,0-1 24,0-1 32,0-1 5,1-1 0,-1-1 0,1 0 0,1 0 3,2 0-1,1-1-2,3-3 3,2-1 0,3-3 33,-1-1-2,1 1-34,0 0 0,-2 0 0,0 2-227,-1-1-28,-1 1 51,-1 0 33,0-1-22,-1 1 129,-2 0 55,-1 0 4,-1 1 2,-2-1-34,-1 2 32,0 1 5,-2 0 5,0 1 49,-1 1 27,0 0 25,-2-1 54,1 1 425,-2 0-602,1-1-212,-1 7 184,0-2 45,0 6 5,0-3-5,1 1 3,2 1-3,1-1-745,3-1-302,2-1-631,1-3-1539,4-1 13047,-1-1-7416,-38-24 1,22 18-1,-30-19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4.69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5 11 14540,'-2'29'-1666,"0"-2"-1378,2-12-842,0-2 13716,0 0-7669,0-60 0,0 39 1,0-44-1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6.15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245 63 15349,'-36'-35'1538,"11"8"-1494,8 80-44,8-9 0,0 4-36,0 2 33,0-1-30,2-1-4,1-1 4,1-1 33,1-3 2,2-1 40,-1-3-30,1-3 30,0-3 2,1-5-10,-1-4-23,1-5-5,-1-4 2,1-4 34,1-3 23,0-3 33,0-3 280,0-1-423,0-7-34,0 3-41,0-6-37,0 3 3,0-3 6,0-1 16,0-3-8,2-2-19,1-2 44,6-2 28,2-2 25,3-1 54,2-1-26,0 2 29,-1 2-1,-2 4 3,-4 4-41,-1 3-29,-2 4-50,-1 1 8,-1 3 45,2-1-11,0 1 11,1 0 5,2 0-5,0 0 9,0 1 24,-1 2 34,-1 3 3,1 3 54,-3 1 27,2 3-20,-3 0 29,0 2 50,-3 1-6,0 2-19,-1 1 45,-2 1-37,-3 0 37,-3 0-29,-2-2 9,-3 0 11,-1-3 59,-2 0 12,-2-1-66,-1-1-69,0-2-8,-1-1 19,0-2-56,2-2 19,1-1-19,0-1-31,1-3-11,0 1 0,1-2-36,1 1-76,2-1-378,2 0-154,3 0-123,2-1-286,3-2-611,0-3-1354,2-5-359,3-3 3377,2-3 0,-1 7 0,0 3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7.12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91 13285,'25'45'569,"-6"-6"-563,-17-27 2,0 1 48,-1 0-47,1 0 44,-1-1-45,0-2-2,0-1 2,0-2 26,-1-2 39,1-2 81,-1-1 1176,1-1-1216,-1-7-108,-2 0-6,-1-6-50,-1-1-93,-3-2-34,2-2-10,1 0 8,2 1 27,1 1-35,1 4-54,0 1 6,0 3 31,2 2 58,1 1 28,4 1 57,2 0 16,4 1 0,2 0 45,3-1 37,3 2-3421,2-1 3392,1 1-8,1-1-58,-1 1-60,0-1-54,-1 0 108,-2 0 58,-1-1-2,-2 0-3,-2 1 3400,-2-1-3389,0 1 39,-1-2-36,0 0 50,1-1-44,1-1 52,-1-1-4,-1-1-4,0 0 45,-2-1 3,-3 1 5,-1 0 48,-3 3 79,-1 0 349,-1 2-28,-1 2 1558,-1 1-2056,-2 4-56,0-1-70,-3 5-62,0-1 28,-3 2 32,1 4 27,-3 3-8,0 2-1,0 3-16,3-1 0,0 0 28,2-1-2,2-2-1,2-1-17,0-1 29,1-1-4,0-1 29,1-2-54,2 0 26,3-2-9,1-2 3,1-1 34,1-2 5,-1-1 3,1-2 0,1-1 3,2 0 47,1-4 3,4-3 0,2-7-8,2-2 17,1-2-57,1-2 65,-2-1-8,-3 1 19,-3-1-2,-2 2-18,-4 1-61,-2 1 0,-2 2 0,0 2 3,-3 3 120,-1 3-16,0 3-54,-1 2-339,0 0 127,0 8-43,-1-3 26,1 4 111,-2-1 65,1 0 53,0 4 17,-1 2 20,2 1 22,-1 1-31,1-1-28,0-1-53,0 0-36,0-2 28,1 0-29,2-1 32,2 0-29,2-2 0,2-1 34,0-1 9,3-2-1,2 0-8,2-2-87,3-1-408,3-3-250,1-3-437,3-4-476,-1-3-1632,0-2 2442,-5 1 0,-8 5 0,-5 3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8.06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0 602 14173,'33'8'154,"-2"-4"-154,-9-15 62,3-2-56,4-3-4,2-2-2,2-3-19,0-3-188,0-1 56,-1-3 81,-3-1 70,-3-1 8,-2 2 101,-5 0-19,-1 2-1,-5 2 20,-3 1-47,-2 2 11,-3 1-65,-1 1 45,-2 3 29,0-1-77,-2 1 57,1 0-26,-1-1-27,0 1-1,0-1 37,0 1 0,-2 0 44,-2 3-8,-1 1 9,-2 1-12,0 3-5,-2 1-20,-1 2 1,-2 1-1,-3 3 8,-1 0-61,-3 1-70,-2 0-19,-2 2 44,0 3-33,-1 3-20,1 2 8,1 2-44,2 3 8,2 1 28,1 2 28,2 0 25,3 0-487,2-1-87,3-2-196,2 0-801,3-1-660,0-2 2276,2-2 0,0-5 0,0-1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9.5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196 41 15571,'-45'-11'-230,"6"7"166,28 20 64,-2 2 30,-2 5-24,1 1 0,0-1-1,3 0-5,1-3-5,3-3 2,2-2-3,1-3 6,1-3 9,1-3 63,1-2 15,0-1 588,1-3-675,0-6-168,1-1-98,2-9 70,3 0 56,2-4 42,3-2 17,3-3 28,3 1 8,-1 0 36,1 3-80,-1 2 44,-2 5-28,-2 3-25,-3 4 0,-1 3-17,-3 3-11,1 0 17,-1 1 39,2 0-11,0 0 73,2 0-29,-1 1 34,1 1 3,1 2 6,-3 1 56,1 1 2,-2 0 54,-1 1-12,-1-2 37,-1 1-9,0-1-64,0 0-64,-1 0-3,2 0-1,0 1 1,2 0 0,0 1 3,1-1 55,0 0-19,3-2-42,1 1-509,3-3-382,3 0-546,4-2-643,5-2-807,3-4 2887,-1-3 0,-10 2 0,-7 2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39.98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266 0 16971,'-49'17'-87,"0"-1"0,-34 15-53,64-12 17,1 3-20,1 2 3,4 2 8,4 2 6,4 0 65,3 1-29,1 1 48,4-3 34,3 0-45,5-4 13,6-1 40,3-4 3,3-2-3,3-6-39,4-4 3,3-3-71,2-4-36,2-6 118,1-4 25,-1-7 70,-2-1 65,-5-5 16,-4 0 62,-7 0 16,-6 0-24,-6 1-21,-3 2-7,-3 1-37,-6 1-62,-3 1 1,-6 1-26,-3 1-6,-1 2-47,-1 2-2,-1 4-1,0 1-36,0 4-76,1 0-50,2 3-40,1-1-22,2 1 23,1 3 19,3 2-294,0 3-610,2 3-617,3 1-1399,2 0-271,3 0 3376,1 0 0,-1-6 0,2-2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46.412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158 174 11457,'23'-31'733,"-4"4"-388,-17 17 108,0 1 35,-1 1-65,-1 1-65,0 1-52,0 1-74,0 2-25,0 0-39,0 0-8,0 1-26,0 0-16,0-1-23,0 1 3,0-1-28,-1 0-59,-1 0-5,1-1 2,-2-1 37,2 1-39,-1-1-4,1 0 1,0 1-3,0 0 3,1 2 3,0-2 30,0 2-33,0 0-3,0 0 59,-1 2-51,-1 0 37,1 0-9,-1 0-27,1 0-1,-1 1 0,-1 0 62,-1 3-28,0 1-42,-3 3-5,-2 4-1,-3 6 3,-3 6 1,-1 6-35,-2 5 32,0 2-4,2 0-44,1-1 17,2-2-9,2-3 42,4-5-67,1-2 67,2-4-5,2-3-45,0-3 50,2-2-34,0-3-16,0-2 8,0-3-8,0 0 20,0-2 27,0-1-5,1 1 19,1-2 160,-1 1 583,0 0-656,1-3-42,-1 0-53,1-1-3,0-1-84,1-2-19,0-3-26,4-2 18,2-3-38,4-2 12,4-1-2,2-2 44,3 1-26,1 1 63,0 2-1,-2 2 54,-1 2-34,-3 2-23,-2 3 4,-2 2-9,-3 1 14,0 2 14,-2 0 33,0 1-52,-1 0 52,0 0 1,0 0 0,0 0-4,1 0-49,-3 0 52,2 0 1,-2 0-28,1 1 33,1 0-50,-2 2 8,0 1 45,0 1 0,-2 0 36,1 2-11,-3-1 12,2 2-1,-2-1 1,0 2 5,0 0 22,-1 1-30,0-1-34,0 2 0,0-1-9,0 0-69,0 0 25,0-1 8,1-1 0,1-1-11,1-1 3,2 0 53,1-2 0,0 0 36,2-2 45,2 0 9,2-2-28,2 0 8,4-1-26,2-3 10,4-5-46,2-3-8,2-4-64,0-2-88,0 0-7,-2-1-4,-1 0 65,-4 1 17,-2 0 81,-3 2 0,-3 3 109,-3 2 15,-2 3-15,-3 3-3,-1 1 37,-2 1 36,-1 2 821,-1 0-866,-3 1-47,1 0-17,-2 0-17,1 0-53,0 0-98,1 0-14,1 0-22,-1 0 2,1 1 34,-1 2 11,0 2 26,0 2 16,-1 2-28,1 1 65,0 2-62,-1 1 17,2-1 44,-1 2-80,1-1 83,1 1-39,0 0 37,0-2-29,0 1 32,0-2-40,3-1 45,1 0-6,3-2 6,-1-2-5,3-1 5,0-2-3,4-1-274,2-1-364,5-2-241,5-4-429,5-5-770,4-6-791,2-4 2872,-3 0 0,-14 7 0,-6 5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04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51 176 14658,'-28'-35'36,"6"7"17,22 26 118,0 1 288,0-1-655,2 0 135,2 0 52,5-1-27,4-2 11,4 0 25,2 0 45,2-1-40,0 1 4,0-1 27,-2 0-33,1 0 0,-3-1-3,1 2-6,0-1 6,1 0-3,0 0 3,-1 0 0,0 1 0,-2 1-3,-2 1 3,-2 1-2,-1 1-407,-3 0-210,-1 0-121,-2 0-290,-1 0-278,-2 0 25,0 1 1,-2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47.003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258 3 15467,'-27'-2'-64,"3"2"24,11 1 40,-1 3 62,-3 4-62,-2 3-6,-2 4-64,0 0 17,1 4-11,1-1-23,2 2 14,3-1-33,3 0 44,2-1 6,3-1-22,2-1-3,2-2 27,2-2 10,0-2-21,1-1 65,3-2 0,2-1-3,5-1-425,2-3-87,3-1-26,3-1-56,2-3-201,5-3-100,0-5 178,1-3 292,0-2 27,-3-1-10,-2 0 136,-4 1 275,-3 0 0,-4 2 0,-2 3-45,-3 3 45,-2 4 210,-2 2-36,-2 2 445,0 7-9,1 0-153,0 9-29,1 0-2,-2 3-90,1 2-65,-1 3 37,0 1-70,0 1-112,-1 2 90,-2-1 100,-2-1 83,-2-2-66,0-2-93,-1-3-4,0-3 58,-1-3 36,-1-2-61,-2-1-118,1-1-17,-3-1-47,0-1-6,-1-1-78,-1 1-3,0-1-3,0-1-5,2-1 5,1 0-523,1-2-278,0 0-392,0-1-991,-2 0-1321,-2-1 3508,1 0 0,5 0 0,4 0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47.2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1 163 11409,'76'6'345,"-3"-1"-256,-25-3 48,5-1-137,3-4-826,-1-4-75,2-6-582,-3-4 626,-2-2-156,-2-2-37,-4-1 489,-3-2 561,-4-1 0,-17 11 0,-6 3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48.1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191 1 16159,'-22'47'-23,"1"0"1,-11 28 19,5-15-816,12-18 766,0-1 316,2-3-258,1-4-2,3-1 131,0-4-142,3-3-26,2-3 23,1-4 416,1-4-450,1-3 3,1-4 12,0-3 30,0-2-42,0-3-135,4-4 169,3-3-99,7-8-35,4-3-54,6-4 44,5-4 80,3-1 10,1-1 26,0 3 33,-2 2 3,-3 3 0,-7 5-6,-4 3-55,-7 5-12,-3 3 3,-4 2-39,-2 1-166,0 1 275,-1 3 45,0 0-39,1 4 75,1 0-76,1 2 4,-1 0-9,1 0-6,0 0-55,0 0 16,1 0-28,0-1 28,2 0 12,1-1 33,1 0 11,3 0 34,0-2 36,4-1 53,4-1-27,3-2-26,5-1 34,3-3-62,4-4-8,1-5 11,1-3 14,-2-2-9,-3 0 29,-6 0 16,-5 0 65,-6 2 25,-4 1 17,-4 1 0,-3 3-12,-3 1-58,0 2-28,0 2-12,-5 1 74,0 0-1,-4 1-53,1 1-25,-1 0-44,2 1-54,0 1-3,1 0-50,0 0 44,-1 0-72,0 0 19,-1 3 18,-1 2-35,0 4-36,-1 2-8,2 1-8,0 2 24,2 1 46,2 1-9,1-1 0,1 0-20,1-2 48,1-1-31,4-2 65,1-2 5,6-1-33,3-2 27,3-2 1,2-1-222,3-1-109,3-1 82,1-3 52,2-2-47,1-3 56,0-3-2,-1-1 91,0 0 107,-3-1 45,-3 0 17,-2 1 10,-3 1-66,-4 1 39,-2 2 142,-4 3 82,-4 3-73,-1 0 375,-2 2-641,0 4-190,0-2-34,0 3 162,0 0 132,0 1 9,0 3-6,0 2 41,0 2-38,0 1-3,0-2 42,0 1-43,0-1 1,0-1 42,0-2 0,0 0 0,0-3 33,0-1 40,0-3 1234,0-1-1176,0-7-170,0 0-6,1-8-123,0 1-9,2-3 54,3-2-45,3-1-9,3-1-2,3 0-6,3 1 58,3 0 21,0 0 52,3 3-35,0 1-1,0 1 0,0 3-773,-1 1-304,-1 3-668,-2 1-1408,-1 3 3198,-4 1 0,-5 2 0,-5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49.384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13 15993,'55'13'126,"-7"-3"-126,-26-14-8,-1 1 5,-1 0-30,-2 0 24,-1 0-2,-1 1 11,-2 0 3,-1 0 8,-2 1 31,-2 1 11,-2-1-53,0 0-322,-2 0-173,-1 0-149,0-1-244,0 0-384,-1 1-845,-1 0-1024,0 0 3141,0 0 0,-1 1 0,0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0.499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245 39 16397,'-30'8'151,"2"1"-90,10-4-16,0 1-45,-1 2-31,1 1-30,0 2-18,1 1-19,2 1 0,0 2 48,3 1-23,1 0-33,1 1 27,3-1 9,2-1-11,3-1 20,0 1 16,2-3-25,0 2-11,1-3 19,3 0 54,1-1-46,3-2 54,1-2 0,2-1 45,0-1-39,3-2 2,0-1 45,2-1-16,2 0 16,0-3 17,2-1-25,1-4 16,-2-1 1,1-2 11,-2-2 5,-2-1-33,0-1 8,-2 0-8,-1-2 17,-2 0 8,-2 0-65,-2 0 23,-3 1-28,-2 0-5,-2 2-1,-2 2 6,-2 0-8,-5 2 2,-1 2 6,-2 1-8,0 2-1,1 2 1,0 1-3,2 1 5,2 0-56,1 1-69,3 0-74,2 0-915,0 0 1048,1 5-26,1-2 0,2 5 61,4-3 34,2 1 3,4-1 37,1-1 33,4 0-65,3-2 77,4-1-10,3 0-38,3-1-23,2-1 40,0-2-51,-1-1-6,-2-2 6,-5 1-11,-3 0-51,-6 3-27,-5 0-9,-5 2 44,-2 0 18,-3 0-126,-1 0 162,0 5 89,0-1 29,0 6-12,0-1-8,0 2 3,-1-1-48,-1 1-16,-2-1 33,-1 0-17,1-2 20,-1 0 13,0-1 4,0-1 8,0 0 0,-1-1 0,-1-1 0,1-1-28,0 0-25,1 0 16,0-1 21,2-1-4,1 0 28,1-1-148,0-2-154,1-2-98,1-5-16,2-1-12,2-4 100,5-2 96,3-2 73,6 0 0,1 0-56,6 0 72,-1 2-52,3 1 36,-3 3 16,1 2-33,-1 2-11,-1 0-459,1 4-365,1-1-537,1 3-342,1-1-517,0 1 2301,-3 1 0,-9 0 0,-7 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1.646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296 404 16041,'-32'-5'451,"3"1"-446,11 5 40,-1 2-42,-1 3-3,0 3-70,1 2-3,0 3 12,0 1-1,1 2-8,1 2 17,1 0 0,2 2-9,2 0-16,2-2-40,3 1 23,3-2 33,2-1-11,1-3-16,1-2 2,1-2 34,2-2 53,1-2 0,4-2 53,0-2 9,2-1 8,2-1 47,1-2-22,4-4-33,2-5-26,3-6 26,3-3-17,2-4 16,0-2 12,-2-3-3,-2 0 9,-3-2-9,-3-1-70,-4-1-87,-2-2 42,-3-4-95,-3-2 34,-1-3-20,-1-2 56,-1 0 64,1 3 3,-1 4 3,0 9-5,0 7-40,0 7-25,0 6-28,0 4 0,-1 4 213,0 0-205,-1 6 82,1 1 8,-1 6 274,1 2-33,-1 7-28,0 6-45,0 7-45,0 4-8,0 4-65,-2 1-39,-2-1-2,-3-1-9,1-3-34,2-2 0,1-4-2,1-2-9,1-5 3,1-1-3,1-5 1,3-1 7,1-3 32,4-2-4,2-2 4,1-1 5,2-3 2,0-1 1,2-1 34,2-2-29,5-2 37,3-2-40,4-5 29,4-4 19,3-5-44,0-4 72,-1 0-20,-4-2 9,-3 2 26,-7 1 2,-4 2 25,-5 2 3,-4 2-6,-4 2 48,-2 1-3,-2 1-8,-1 1-62,-4 2-95,-1 1 0,-3 1-53,-3 1 11,1 1-36,-2 1-45,1 1-9,-1 0-50,0 2 25,0 4 48,0 4 56,0 4 0,-1 2-9,2 1 3,2 1-22,2 0 3,3 0-1,2-2-27,2-2 53,0-1-17,4-2 16,4-2 49,8-1-1,4-3 6,6-2 0,5-2 9,7-1-1,4-5 28,3-2-36,0-8-33,-2-1-29,-3-1 62,-5-1 6,-4 0 47,-4 2 9,-6 0-60,-3 3 4,-4 1 64,-3 3 11,-3 2-2,-3 1 10,-3 3-10,0 1-743,-2 2 398,1 4 146,-1 0 120,0 3 36,0 0 0,0 1-36,1 1 34,0 0-23,0-1 23,0 0 19,-1-2 45,1 0 17,-1-1 70,0-2 36,0 1 34,0-3 965,0 0-1220,0-6-165,2 0-95,1-7-29,4 1 32,3-4 38,4-3 79,6-2 26,5-2 16,4 0 89,5 0-36,3 1 9,2 0-42,4 1 78,4-1 5,1 1-244,0 0 239,-4 4-504,-5 2-403,-9 4-520,-7 4-1472,-7 3-1007,-7 2 3906,-6 1 0,-1 0 0,-2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2.95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232 0 17455,'-39'53'-45,"2"-5"9,12-23 2,1 3-2,1 1-34,2-1 28,3 1 33,3-1-61,4-2-2,1-2 10,5-1-19,2-3 39,2-1-11,1-2 16,1-1-5,3-1 6,2-3 2,4 0-11,3-3 37,4-1-54,5-4-310,5-2-496,7-1-546,7-8-1289,7-5-1127,5-11 2982,-2-2 0,-20 9 0,-12 5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3.56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253 0 13156,'-1'16'1790,"1"-3"-1275,0-13 239,0 0-799,-16 7 11,6 1 34,-14 10 31,9 1 59,-1 3-37,-1 3-53,0 1 3,0 3 2,1 1 4,1 0-9,0 1 0,1 0-42,1 0 8,1-1-19,2-1 44,2-2-27,1-3-17,2-1 50,2-3 3,2-3 3,0-3-3,1-4 0,0-3 8,0-2 90,0-3 462,0 0-560,2-8-103,1 1-57,4-8-86,3 0-99,4-6-55,6-4 8,4-2 98,5-2 45,3 1 5,1 2 171,-1 3 28,-2 4 1,-3 4-10,-5 3 1,-3 3-19,-4 3 18,-2 2 18,-4 1 0,-1 1-9,-3 0 3,-1 0 42,-2 0 154,0 4 114,0 1 21,-2 4-40,2 1-17,-2 1 9,1 2 53,-1 2-134,0 0-90,0 1-70,0 0-34,0-1-27,0 1-21,0-1 74,2 0 2,2-1-27,5 0 33,1-1 0,2-1 36,2-1 1,1-2 16,2-1-53,2-3-34,3-3-439,2 0-151,3-2-93,4-4-213,1-2-568,5-4-294,1-4-398,3-1 2190,2 0 0,-19 6 0,-4 2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4.695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333 142 16761,'-79'-28'887,"12"7"-722,50 20-78,1 1-48,1 0-39,1 0-53,2 0-34,1 2-27,1 0-35,1 4 46,0 2 33,-2 2 28,1 4-20,-2 3-16,1 2-4,1 1 18,2 0 14,2 0-32,2-2 74,3-2-62,0 0 62,1-2-46,0-1 4,1-2-12,2-1 26,2-3-17,3-2-17,0-2 25,1-1-131,2-2-37,2 0-17,3-4 90,3-4 23,2-6-15,2-3 34,1-3-11,1-3-23,-2 0 51,0-3 75,-3 1 6,-2 0 0,-3 3 45,-2 2 78,-4 4 118,-3 4 45,-3 5-29,-2 3 43,-1 3 271,0 1-641,0 3-61,-1-2-54,-1 5-53,1-2 123,-1 3 53,0 1 26,0 4-17,0 1-9,1 2 17,0 0 3,0 0 31,1-1-42,1-1 45,2-2-1,1-1 9,3-3 0,2-1 62,2-2-1,3-1-7,3-2-24,3-1-30,3-3-142,3-4-52,3-5 15,2-5 28,1-3 61,-1-1 46,-1-1 44,-5-1 72,-3 1 7,-5 1 38,-4 3 43,-4 2 8,-3 3-25,-4 3 16,-1 3 26,-1 1 70,0 3 64,0 2 138,0 0-586,-2 4-78,0 1 75,-3 3 70,1 3 57,0 2-46,-2 3-10,2 1 16,-1 1-17,3-1 18,0 0-1,2-1-34,0-1 18,1-2 55,3 0 3,3-3 3,6 0 31,0-2 6,4-2 16,3-2 8,2-1-7,4-2-12,1-4-6,3-2-28,0-6-2,2-3 2,-3-1 29,-1 1-29,-2-1 1,-3 4-4,-4-1 48,-4 5 37,-4 1 22,-4 2 20,-4 3-23,-2 1 280,-1 1-389,-2 3-50,-1-1-20,-2 3-28,1 1 28,-1 0 28,-2 3 39,0 2-42,-1 1 11,0 1-5,1 0 34,0-1-32,3-1 4,-1-2-4,3-2 29,0-1-1,2-3 4,0-1 246,0-2-323,0-3-86,2-1-42,2-5-56,1 0 110,4-4-21,3-3-100,4-3-42,2-2 81,2 1 103,0 0 63,1 2 30,-3 2-3,-1 3 8,-2 4-7,-4 2-21,-1 3 57,-2 2 8,-1 1 45,-2 1-1,0 0 119,0 1 75,0 3-6,1 3 62,-1 4-64,3 3-37,0 3 11,1 2-89,0 2-81,-1 0-31,1 0-3,-1 0 8,0-1 37,-1-3 0,0-2-12,-1-4-27,1-2-6,-2-2-899,1-2-213,0-3-644,0-1-1635,1-2 3391,-1-2 0,-2 2 0,-2-2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4.908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0 1 8553,'0'0'0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06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0 17699,'-4'43'142,"1"-7"-142,1-25-8,1 0 0,0 0-40,0-1 48,-1 1 8,1-1 26,-1 0-28,0-1-1,1-1 1,0-1-3,0-2-3,0 0-9,1-1-24,-1-2-12,1 0-4486,0-2 2882,3-2-519,2-2-1502,4-3 13500,0 0-7373,-18 15 1,8-8-1,-15 13 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6.570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29 119 15011,'-7'54'-9,"2"-7"-27,1-27 33,2 0 3,-1 1 53,1-1-16,0-2-37,1 0 2,0-3 7,0-2-9,1-3-9,0-3 9,0-3 51,0-2 918,0-2-768,0-4-44,0-2-157,0-6-62,0-2 57,1-3 5,0-4 5,1-2-5,1-2 0,-2-1-8,2 2-65,-1 2 31,-1 3-39,2 3-34,-1 4-53,1 4-25,-1 2-3,1 3 25,1 0 48,2 1 5,3 0 40,1-1 72,3 0 1,1 0-4,2-1 4,1 1-48,2-1 44,1 2 1,0-1-45,2 2 53,1-1 0,3 2 0,2-2 53,3 0-53,1-1-6,2 1-30,-1-1-9,-2 1-5,-1-1 50,-4 2 8,-3-1 0,-3-1 65,-1 1-20,-4-1 9,-2 1-56,-2 0 58,-2 0-2,-4 0 8,1 2 56,-4-1 2097,0 1-2167,-5 4-56,1 0-70,-4 4 61,0 0 1,-3 4-28,0 4-6,-2 1-20,1 2-16,2-1 8,1-1-9,4-1-30,0-3 14,3 0 5,0-1 20,3-2 0,0-1 17,4-2-17,3-1 62,0-1-1,3-3 1,1 0 8,2-2 5,3 0 49,2-4 7,2-3-52,3-6 44,1-4-53,2-5-37,0-2 29,-2-1 2,-2 0 6,-3 1 70,-4 1 37,-4 3 16,-4 1 37,-3 5 13,-4 1-41,-1 4 8,-2 2 17,0 2-17,0 3-3,-2 0 20,1 2-26,-2 0-58,0 0-73,-1 0-92,2 0-23,1 2-14,-1 1 34,1 2 86,-1 2 1,-2 3 2,0 4-36,-3 1-11,2 4 11,0 0 34,1 2-45,2-2-9,2 0 20,0-2-11,0-2 0,1-1-9,3-3-8,3-1 28,3-2-73,3-2 12,2-1-147,4-3-234,3-1-118,5-1-342,4-7-399,3-3-823,4-9-1034,3-6 3200,-5 1 0,-13 9 0,-9 5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2:57.101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160 0 16915,'-28'43'68,"-1"-1"1,-19 34-75,38-43 3,0 0 3,2 0-36,0-2 33,2-1 3,1-3 0,1-1-36,2-3 2,1-1-19,1-1-9,0-1 20,0-1-2,3 0-18,1-3-8,5-1 17,2-3-9,2-2 1,2-2 24,5-4 29,4-2-37,6-1 0,5-6-182,6-3 57,2-8 91,4-3 79,-2-3 3,-1-1 50,-4 0 17,-6 0 37,-6 2 16,-6 1 28,-5 1 9,-6 1 50,-4 3-17,-4 2-8,-2 3-6,-1 2 3,0 1 131,-4 2 18,-2 0-46,-2 2-58,-2 1-90,0 1-137,-1 1 0,-1 0-78,-1 2-17,0 2-26,-2 4 9,1 4 34,-2 2 25,2 2-6,0 1-3,2 0 1,3 0-18,2-2-7,4-1 7,1-2-16,2-1 25,0-1-17,4 0 45,2-1-73,5-2-184,5-1-370,3-2-314,5-3-521,7-2-512,4-5-1171,6-3 2339,-2-4 0,-15 6 0,-9 2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3:02.447"/>
    </inkml:context>
    <inkml:brush xml:id="br0">
      <inkml:brushProperty name="width" value="0.08571" units="cm"/>
      <inkml:brushProperty name="height" value="0.08571" units="cm"/>
      <inkml:brushProperty name="color" value="#66CC00"/>
    </inkml:brush>
  </inkml:definitions>
  <inkml:trace contextRef="#ctx0" brushRef="#br0">878 554 14806,'-21'-21'1607,"1"4"-1282,9 17-106,-1 0-85,-2 0-28,-3 0-97,-3 1 44,-4 3 9,-3 2-54,-5 6 0,-3 1-2,-4 3 36,-1 2-34,-1 3 26,0-2 11,2 2-37,2-2 1,4 1-9,2-2-9,3 0-52,2 0 16,3-1 3,1 2-20,3 0-8,0 1 17,2 1 19,-1 3-13,2 1 38,-1 2 1,1 2 2,0 1-47,0 1 45,1 1-37,0 1 37,2-1-1,1 2-36,3-1 37,0 0-45,2-1 8,3 0 3,0-3 34,2 0-37,2-1-8,0-2-17,0-2-20,3-3 20,3-2 36,4-3-10,3-3 35,1-1-27,2-4 33,1-2 3,0-2 3,-1-3 33,0 0-2,-2-1 2,-2 0 43,-1-1 19,-3-1 25,-1 0 34,-3-1-17,-2 2-479,-1 0 129,-1 5-20,-1 0 87,0 4 143,0 1 0,-2 3-2,2 3-32,0 4-2,1 3-1,0 1 37,0 2-3,1-1-30,3 1 33,2-1 0,3-1-9,0 1 1,0-1-45,1 0 44,-1 0-80,2 0 80,-1-1-24,1 1 27,0 0-2,0-1-26,1 1 29,-2 0 2,0 0 0,0-1-5,0 2 2,0-2 3,0 0 3,1 0 9,-2-1 44,1 1-17,-1-3-27,-1 0-4,0-2-2,-2-2-3,1 0-6,0-1-27,1 1 22,1-1 2,0 1 4,0-1 2,1 0 3,-1-2 5,1 0-2,0 0-3,-1-1-28,1-1 23,0 2-40,1-1 8,1 3-7,2-2-1,1 2 42,2 0 3,2 0 3,0 1 5,4-1 1,0 0-1,1 0 37,1 0-37,-1 0 45,0-1-16,-3 0 5,-3 1-6,-2 0 34,-3 1-17,-1 0-8,-2 2-39,-1 0 2,-1 2 29,1 0-1,-1 1-33,-1 2-3,1 0-9,-1 0 9,1 1 9,0 1 36,-1 3 8,1 2-20,0 2-33,0 3-2,2 3-7,1 2-27,2 2 2,1 1-2,3 1 33,1 0-3,3-1-30,0-2 2,3-1 29,0-3-4,0-2 9,0-4-2,-1 0 4,-2-3 7,-2-1-4,-3-3 49,-1-2-54,-2-2 2,0-2 4,-1-2 28,-1-1 2,-1-2-28,0 0 29,-1-1-32,0-2 4,-1-1 27,-1-1-30,-2-1 2,-1 0 1,0 0-1,-1 0 28,1 1 9,-1 0-36,1 0 44,0 2-50,-1 0-3,1 1 0,-1 0-37,1 1 4,0-1-4,2-1 32,0 0-40,1-1 45,0 0-34,1-1 23,2-1-23,1 1 34,3 0 0,2 0 31,2 0-25,3-2 2,2 0-5,3-2 5,2 0-5,3-1 3,3-1-6,0 0-45,2 0-25,-1-1 70,1 1-3,-1 2 3,-2 1 0,-2 1 0,-2 0-3,-3 1 1,-3-1-1,-3 1-8,-2-1-31,-2 1-3,0 2 42,0 1-5,2 3-4,3 2 7,6 2-1,4 1 6,6 1 0,6 1 3,5 1 5,5 0 29,5-1 8,3-1-45,3-1-296,3-2 296,3-3-2288,3 0 2297,1-3 52,2 0-848,-1-2 793,2-2-224,-4 1 213,-2-2 5,-4 1-54,-5-1 52,-8 2-7,-4 1 4,-8 0-40,-4 1 45,-5 1 194,-2 1-194,-2 0 2037,-1 1-1992,0 0-11,2 1-29,2 0 1099,3 0-1060,3 0 288,1-2-296,2-1-30,1-1 36,0 0 8,-1 0-50,0 0-5,-1 0 5,0-1 3,-2 0 33,-1-2 59,0-1-33,-1-2 11,0-1-45,0-1-28,-2-2-149,1-2 79,-3-4 70,-1-2 28,-5-1-28,-3 2-53,-4 1-17,-4 3-28,-3 1 11,1 2 34,0 1 19,3 1 34,3 0 6,3 0 2,2 0 1,0 0-9,1 0 3,0 0-3,2 0 11,3-2 17,4-1-28,6-4-3,4-2 0,5-1 0,3-3-30,4 0 30,3-2-3,3-1-2,5 0-765,5-2 736,6 0 29,5 0-26,5 0 34,4-1-11,2 2-1091,0 1 1094,-1 2 5,-2 2-50,-3 2-6,-3 2 59,-4 3 3,-4 2 5,-3 2 4,-4 1-7,-5 0-476,-1 2 438,-3 1 30,-1 2-3,-3 1-2,-3 1 2,-2 0-169,-4-1 175,-2 1 5,-2-1 4,-3 0 22,-1-1 561,-1-1-592,-1 0 3,1-1 1051,1-1-1012,2 0-42,0-1 602,4 0-565,1-1-32,2 0 40,3 0 0,2-1-40,1-3 35,3-2-40,-1-4 0,1-2 53,-1-1-53,-1-1 11,0-1-3,-3 0 54,-1-1-9,-2-2 17,-2 1-8,-5-3 205,-4 1-222,-7 1 25,-6 2-17,-7 2-45,-6 4-8,-4 2-56,-3 4-75,-2 0-29,-1 3-8,0 0 62,1 1 16,4 0 82,2 0-20,6-1 28,4 1 2,6-2 52,7-1 24,6-2 20,5-3-28,8-3 11,2-4-47,4-4-26,0-1 43,-2-3 21,-6 2-30,-7 1-39,-7 3-3,-8 3-59,-5 3 9,-7 3-31,-3 3-42,-4 3 25,-2-1 95,2 3 3,1 0 61,6-2 21,2 0 32,7-3-35,3-4-9,4-2-62,3-5 82,-1-4-29,1-2 1,-1-4 0,-4 0-1,-1-3 1,-3 0-9,-3-2 9,-2 0-20,-3-1-40,-2 0 4,-1-3-6,0-1-6,1-2 1,1-3-4,3-1-44,2-3 48,3-1-29,2-3 34,1-4 8,0 0 26,0-3 28,-3 1-54,-1 0 34,-3 2-36,-2 0 2,-3 4-2,-1 1-1,-2 4 54,0 2 17,-2 3 2,-2 1 0,-3 2-8,-3-1 17,-1 0-53,-2-2 2,-2-2-33,-1-2 5,-3-2 1,-2-2 36,-2-2-3435,0-1 3438,-3-2-1598,-1-1 1595,-2 1-50,0 0 5,0 2 36,1 2 51,0 5 157,-1 1 41,1 5 2516,-2 1-2672,-1 3-59,-1 0 2349,-4 2-2410,0-1 33,-3 0 46,0 1-55,-2 0 1,-1 1-34,-1 0 61,-2 2-61,1-2 0,-1-1-30,-1-2 30,-1-3 50,-2-1-44,-1-3 24,-3-1-30,0-2-50,-1-3 42,0-2 8,-1 0 2,1 1 32,1 4-34,2 5-3,3 6-47,1 5-45,1 5 50,-2 4 8,-4 3 37,-3 2 42,-5 1-42,-2 2-50,-6 1-323,-2 0 364,-5 2 9,-3-1 31,-2 1-31,-2 1-53,-1-1 47,2 1 6,1-1 0,2 1 0,0-1 0,2 0 0,3 1 3,0-2 39,2 2-34,1-1 23,0 1-31,3-1-59,1 1 57,1 1-10,1 1-63,-3 3 38,-1 0 29,-6 2 8,-2 2 0,-4 3 3,-3 2 44,-1 1-47,1-1 0,1 0 6,1-1-3,2 0-3,1-1 0,-1-1-6,-2 0-3346,-2 1 3352,-4 0 64,-5 1-1254,-1-2 1190,-1 2-130,-1-2 130,3 2-8,1-2-4,3 1 12,3-2 12,6 0-12,6-2 2,6-1 54,7-1 175,4 0-178,7 0-53,3 0 2718,3 0-2726,1 0-26,-1-1 1777,-3-1-1818,-3 1 13,-7 0 299,-3 1-246,-4 3-44,-3 2 50,0 3 3,2 1 3,3 0 59,6-1-57,7-3 57,8 0-3,6-2-6,5-2-3,4 0 12,2-1-28,0 0-1,0 0-24,-2-2 52,1-2-61,-3-1 0,0-2 31,-2 0-31,1 0-34,-2 0 34,3-1-8,0 2-42,2-2 50,3 2 2,2 1 1,1 1 0,3 0-3,0-1-8,1-1-43,-1-2-10,-1-2 10,0-1 43,-2-3 8,-1-1 3,-1-2 30,-1-2 12,-4-1-3,0-2 0,-4-1-34,-3-2 46,-2 1-54,-3-1-3392,0 2 3392,-2 0 2,-2 1 32,-3 1-28,-4 0 55,-4 0-61,-4 1-47,-2 0-4,-4 3-61,-2 2 34,-3 4 36,-3 3 36,0 4 6,0 2-5,5 1-74,6 1 18,6 1 10,8 2 6,5 1 12,6 1 3383,2 1-3359,2-1-2,2 0 3,-1 1-1,1 0 1,-2 0 2,-1 1 6,0-1 9,-1 1 44,0-1 6,-2 0-23,1 0 6,-3-1 3,0-1-6,0-2-39,0 0-5,1 0-40,3-1 36,2 1-75,0 0 40,2 2-26,-2 0 28,2 0 33,-2 1 9,1 0 9,0 0 41,2 0-39,0 0 23,1-1-31,0 0 22,-2-2-25,-3 3-34,-1-1 26,-2 1 5,-2 1 3,0-1 50,-1 0-47,1 0 84,0-1-79,-1 0 32,-2-1-35,-4 0 40,-5-1-45,-5 1 0,-5-1 59,-3 1-56,0 0 5,3 1-8,5-1-6,5-1-72,4 2 72,4-1-27,1 2 22,2-1-23,1 1 26,1 1 2,1-1 6,2 0-3,-1 0 3,2 1-53,-1 0 19,-2 2 1,-2 1-9,-5 2 42,-6 3 5,-3 1-2,-5 2-3,-2 1 11,1 0 31,0 1-33,3-2 33,3-2-37,3-1 29,3-2-31,5-2 5,4-3 54,6-2-29,6-1-27,4-3 0,3 0 2,3-1 247,0 0-255,0 0 0,-1 1-34,-1 0-25,-1-1-2,0 2 61,-2-2 0,0 2 33,1-2 12,1 1-3,2-1 28,0 0 6,1 0-15,0 0-52,-1 0-4,-1 0-5,-1 0-33,-2 0 33,-1-1 0,-1 1-9,0-2-52,0 0 19,0 1 5,0 0-21,0 1-21,-1 0-8,-1 0 3,-2 0 6,2 0 8,-1 2 20,2 0-12,-1 2 56,1-2-36,1 2 42,1-2 31,1 1 11,0-1-5,2 0 13,-1-1 12,0 0-54,-1 0-5,0 0-3,0-1-42,-2 1 0,-1-1-513,-1 0 259,-1 0-18,-3 0-2,0 0-54,-2-2-114,-1-3 58,0-2-98,-2-3-234,0-2-116,1 0-191,1 0-522,1 1-144,0 2-1645,3 1 3376,-4 0 0,10 4 0,-2-1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33:15.8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24575,'0'0'0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37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115 0 14512,'-18'2'115,"4"0"-115,12-2 0,0 0 115,-1 0 28,1 0-26,1 0 774,0 0-466,7 0-212,0 1-135,7 0-44,-2 1 5,0 0-39,0 1-33,-2-1 33,1-1 2,2 2-63,3 2-37,-4-2 31,-1 2 67,-8-4-398,-1 0 317,-1 0-6,0 1 87,0 0 300,0 3-96,0 0-126,0 1-66,0 4 41,0-2 106,-3 10-153,0-9 39,-7 12-12,4-11-35,-7 7-1,6-8-56,-8 9 53,9-9-2,-3 6 2,7-11-41,-1 1 44,3-5 445,-2 1-360,1 0-4,-2-1-78,-2 2-36,-2-1 36,-1 2 86,-3 0-32,1 0-43,-8-2 22,8 0-27,-8-1-9,11 0-5,-5 0 8,7 0-132,0 0 29,4 0-2165,1 0 2060,5-2-301,1 0-455,6-1-2533,8-4 1235,-4 1 2262,-36 13 0,17-7 0,-33 13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3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187 1 13089,'-26'4'642,"4"-1"-407,15-1-11,0 0-61,2 0-65,0 1-45,1-2-45,-1 1 29,2-1 69,-6 2-8,4-1 118,-7 4-216,6-2-115,-10 8 106,8-5-69,-9 11 78,11-9 112,-6 10-148,8-11-79,-2 6 45,5-9 70,1 2-34,0-4-5,0 1 39,0-4-126,0 2 199,0-1 78,7 4-145,-2-1 47,12 2-17,-6-4-25,12 2-5,-7-2 30,13 0-72,-10-1-941,10 1 607,-15 0-795,8 1-535,-12-2 1700,4 0 0,-9-1 0,0 0 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40.2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10989,'-11'38'2457,"3"-17"1,8-20-1,1-10 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42.6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15557,'18'36'-17,"-3"-7"17,-12-24-3,1-1 3,0 1 0,0-2 6,0 2 94,7 4-97,-3-4-3,5 6-3,-6-7-33,4 3 42,-6-3 30,6 7-36,-6-5 42,7 9-39,-6-7-440,9 7 179,-6-8-486,5 3 187,-8-6-962,0-1 458,-4-2-734,0 0 1,-1-1-1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43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1 207 13067,'31'-24'84,"-3"3"-11,-17 9-37,1-1-30,1-1 2,0 0 37,-1 0-42,-1 0 5,-1 0 3,-2 1-11,-2 0 9,-1 2 28,-2 2-1,-1 2-2,-1 2-34,-1 2-133,0 1-1269,0 1-263,0 0 1,0 0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43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7587,'14'7'2271,"-2"-1"-1616,-12-6 2140,0 0-2579,0-10 64,0 7 25,0-7-28,0 9-308,0 1 138,-2 3 72,2 2-126,-1 5-53,1-1-36,0 1 33,1 0-59,1 3 57,1-3 10,8 12-5,-5-11-2,7 9-7,-7-12-2,1 2 3,-4-6 139,-1 1-50,-2-3-1419,0-1 985,1 1-370,0 0-503,0 1 53,-1 2-132,0-1-977,0 1 12112,-1-1-7373,1-14 1,-1 8-1,0-10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0:53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138 0 18068,'-10'43'-50,"2"-6"16,8-27-8,0 1-3,0-1 45,0 2 3,0 0-3,1 0-3,0 1 1,1 0-7,1 0-24,-1-1 21,1 1 4,0-2 2,1 0 1,-1 0 2,0-1 3,0-1-6,0 1 4,0 0 2,0 1 5,1 1 4,-2 2-1,1 2 37,-2-1-12,1 0 12,-1-1-11,0-1-26,0 0 29,-1-2-29,0 0 26,0-1-32,0-1-2,0 0-5,0-1-4,0 1 1,0-2-37,0 1 37,0 0 2,0-1 1,0 0-4,0 1 4,0-2 5,0 1 0,1-1 2,0-1 7,0 1 36,0 0-40,0 0 4,-1 0 24,1 1-30,-1 1 3,0 0-1,0-1 4,0 1-4,0-1-5,0 0-11,0-1 3,0 0-26,0-1-2,0-1 30,0 1-2,1-1-26,-1 0 31,1 1 3,0-1 3,-1 1 3,1 0-4,0 1 7,0-1-1,0 2 29,-1 0-32,0 2 29,0 1 11,0 0-37,0 1-2,0-2-4,0 1-2,0-1-2,-1-1-1,0 0-6,0-1 1,1-1-3,0 0-23,0-1 1,0 1-4,0-1 34,0 0-2,0 0-4,0-1 7,0 0-1,0 0 3,0 1 0,0-1 0,0 0 0,1 0 0,0-1 0,-1 0 0,0 0-3,1 0 3,-1-1 0,1 1 3,-1 0 2,1 0 29,-1 1-23,0 0-2,1-1 24,-1 1-27,0 0 2,0-1-2,0 0-1,0 1-2,0-2 3,0 1-3,0 0 5,0 0-2,0 0-1,0 0 29,0-1-29,0 1 1,0 0-6,0 0-3,0 0-5,0 0-34,0 0-11,0 0 19,0-1 31,0 0-5,0 1 5,0 0 3,1 0-3,0 1 3,-1-1 3,1 1 8,-1-1 23,1 1-29,-1 0 29,0 0-23,0 0 31,0 1-33,0 0 35,0 0-35,0 0-1,0 0 1,0 1-9,0-1 0,0 0-3,-1 0 0,1-1-5,-1 0-1,1-2-27,0-1 27,0 0-5,0 1-84,0-1 73,0 1 28,0-1 39,0 0-34,0 1 37,0 0-3,0 0-5,0 0-82,0-2 34,0 2 2,0-1 1,0 1 2,0 0 1,0-1 2,0 1 3,0 0 3,0 0 30,0 0-24,0 1-4,0-1-5,-1 0 0,1 0-5,0-1-9,0 1-20,0 0 26,0-1 2,0 1 3,0-1 3,0 2 0,0-1-3,0 2-2,0-1 5,0 1 0,0-1 0,0 1 0,0 0-6,0-2-36,0 0 23,0-1 5,0 0-28,0 1 36,0 0 3,0 0 3,0 0 3,0 0-3,0-1 0,1 1 0,-1 0-3,1 0 3,0 1-5,-1-2-88,2 1 494,-2-2-1331,1 1 868,1-1-33,0 0 22,-1 0 73,1 0 107,0 0-54,1-1-47,-1 1 27,1-1-27,-1 1-1,1 0 7,-1-1-1,-1 1 277,0 0 337,0-1-357,-1-1-130,1 1-43,-1-1-42,-1 1-53,-1 0-8,-2-1-37,0-1 39,-2 1-27,0 0-12,0 0-6,-1 0 43,0 2 0,1-1-37,-1 1 36,0 0-33,0 0 34,0 0-37,0 0 3,0 0-11,-1 0 47,0 0-27,0 0-12,0 0 3,0 1 34,1 0-29,-1 0 29,1 2 8,0 0-3,2 0-33,0 0-18,1-1 12,0 2 37,1-1 5,-1 1 0,1-1 8,0 0-8,-1-1 0,1 2-53,1-1-17,1 1 11,-1 0-2,2 0-26,-1-1 17,1 0 33,0 0 32,0 1-4,0-1-44,0 1-6,0 0 51,0 0-3,0 0-31,1-1 5,2 1-5,1-2-11,3-1 45,2 0-9,3-1 17,2 0 50,3-1-13,4-3-37,0-4-9,3-3-35,-2-1 41,0-2 3,-2 1 45,-3 0 25,-2 1 0,-3 1 50,-2 2 20,-4 0 0,0 1-20,-4 2 20,0 0-11,-1 2-34,-1-1 17,0 0-16,0 1-35,0-1 26,0 2 0,0-1-12,-1 1-13,-1 0-20,-1 1-36,-1-2 2,0 1 0,0 0 46,-2 0-21,1 0-30,-2-1-3,0 2-6,-2-1-2,0 1-34,-2 1-36,0 0 8,-2 1-14,-2 0-12,-3 2-7,-2 3 8,-1 3-26,0 3 51,1 1 9,2 0 19,2 0-3,3 0-59,3 0 26,3-1 27,2 0-2,1-1-25,2-1 8,1 0-17,1 0 9,1-1 33,2 0-6,4 0-2,3-1 20,4-2-18,4-2 51,2-2 34,5-3-31,2-3-3,3-4-42,2-4-28,-2-2 70,-2 0 0,-3 0 86,-5 1 1,-4 2 78,-4 1 20,-4 2 6,-4 1-1,-1 2 9,-3 2-42,0 0-45,0 1-26,0-1 1,-2 1-53,0 0 27,-3 0-55,1 0 2,-2 1-5,0-1 31,-1 1 16,0 1 62,-1 0-67,0 1-37,-3 0 34,1 0-42,-2 1 0,1 0 0,0 1 0,3 0-33,0 0-29,2 0 3,0 0-2,2 1 10,0-1-19,0-1 3,1 1-3,0-1 9,2 0-23,0 0-1890,0 0 495,0-1-417,0 2-1696,1 0 3592,0 0 0,0 0 0,0-1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07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14229,'15'38'412,"-3"-6"-208,-11-24-69,0-1-46,0 1-44,0-1-39,0 0 39,0 0 8,-1-1 53,2 0 29,-2-1 7,2 1-18,-2-1-10,1 0 46,-1-1 106,0 1 165,0-2-53,0 2-140,0-2-115,-2 1-44,-1-1-34,-3 1-37,-3 1-8,-2 2-6,-1-1-64,-3 2 26,0-1-43,0 0-302,4-1-129,0-1-163,5 0-181,1 0-286,3-1-435,0 0-606,2 0-1728,0-1 3917,1-1 0,-1-1 0,1 0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44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0 165 13201,'3'-22'-204,"0"4"277,2 13-9,0 0-56,0 0 37,0 0-42,-1 2-3,0 0-36,2 2-46,2-1 4,3 1 151,26-1-65,-12-1-2,32-2-152,-27-1-445,29-8 239,-30 5-357,20-10 620,-30 11-914,9-7 1,-18 9 1002,-2-1 0,-7 6 0,-5 1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47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0 13482,'-1'36'728,"0"-7"-585,1-24-143,1 0 0,0-1 0,0 1 123,1-1-22,-1 1-96,0 1 40,0 0-37,1 1 82,-1 1-23,1 7-53,0 1-14,0-1-8,-1-1-57,0-8 432,0 6-277,-1-5 167,1 11-257,-1-9-36,0 8 28,0-9-9,0 4-39,0-6 53,0 4 3,0-4-39,1 4 36,-1-5-36,3 5 72,-1-4-33,1 4 0,-1-5 12,0 1-12,-2-2 221,1 6-140,-1-4-5,0 13-76,0-10-87,0 6 78,0-9-5,0 1 9,0-4-85,0 1 12,0-3 229,0 6-151,0-3 36,0 8-24,0-4 27,0 8-45,0-9 6,0 6 0,0-8-50,0 2 47,0-4-8,1 3 5,-1-2 6,1-1 90,-1-1-460,1-2-1105,-3 1-298,1-1 5049,-1 1 1,1-1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0.0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650 35 11303,'-34'-4'-28,"6"1"-9,27 3 37,-1 0 9,-1 0 100,0 0 37,-1 0 19,1 0 42,0 0-126,0 0-81,0 0 0,-1 0 171,-5-1 462,-5-1-381,1 0 300,-2-1-417,9 3-124,-1-1-11,4 1-6,-1 0-75,-1 0-9,1 0-8,-1 0 54,-1 0 35,-7 2 12,5-1 95,-7 1-92,9-1 10,-6 1-10,5 0 182,-7 0-152,4 0 333,-9 2-251,10-1 86,-13 4-122,12-4 52,-11 6-72,11-5-9,-7 4-42,9-4 59,-2 0-62,5-2 144,-4 2-21,4-1 20,-4 2-142,6-2-18,-2 0-24,1-1 16,-4 4 17,2-3 48,-5 5 50,5-5 109,-8 8-129,6-4 29,-11 8-99,10-7 34,-5 3-42,6-5-6,-2 2-30,6-3 28,-4 4 10,5-4 122,-4 2-43,5-3-39,-5 4-42,2-4 0,-3 6-11,3-5-37,-3 5-5,4-3 42,-6 8 13,6-6 10,-3 8 58,4-8 50,-1 6-120,1-6 17,-1 6 19,3-8-33,-2 4-3,1-8-34,1 0-19,0-2-179,1 1 473,0 1-65,0 8-176,0-3 0,2 8-6,-1-6-52,3 10 58,-1-11-73,3 8 73,-4-11 11,5 4-14,-4-6-8,4 3 151,-3-4-17,5 1-78,-3-1-48,5 1 3,-4-1 0,7 3-11,-6-3 3,12 6 8,-12-4 2,10 5 35,-8-5 33,9 5-67,-7-5 25,9 5-40,-9-5-74,9 5 83,-12-6 3,7 4-3,-10-5 3,7 4 0,-7-4 45,7 2-40,-6-3 29,4 1 2,-3-2-24,15 4-10,-10-3-7,16 3 5,-15-4-45,9 2 39,-11-1-10,7 1-21,-11-2-19,6 3 23,-10-3-99,3 2 59,-6-2 56,1 0 17,-1-1 194,4 2-122,-1-1-32,9 2 18,-4-1-44,16 2-2,-10-2-1,16 1 22,-14-3 54,20 1-84,-18-1 14,14 0-9,-19-1 1,4-1-7,-9 0 74,5-2-42,-6 1-32,8-3-2,-5 2 12,9-5-12,-7 3-3,8-4 3,-8 4-48,9-4 37,-9 5-76,8-2 84,-11 3 17,7-2 48,-10 4-23,5-2-30,-7 2 44,4-2-45,-5 2 17,7-4-25,-5 3-5,8-4-29,-5 2 20,14-7 11,-11 5 9,14-7 0,-13 8-6,8-5 5,-9 4 74,6-3-26,-8 3 115,7-8-132,-10 7 43,3-10-26,-6 10 25,-2-11-72,-1 10 2,-1-10 43,0 10-35,-2-6-10,-1 7 33,-6-7-39,4 7-42,-5-4 42,4 7 0,-5-6 0,3 5 0,-8-10-3,8 7 6,-8-10-3,10 10 0,-9-12-3,7 10 12,-9-9-6,8 12 5,-5-6 0,6 8 4,-3-6-12,5 6-79,-2-7 76,4 6-36,-3-10 39,4 9 45,-3-7-42,1 9-3,-3-5-3,2 5-8,-7-3 2,4 3-52,-12-1 61,9 3 14,-9-2 22,12 3-25,-6-3-11,5 3-11,-12-4 11,9 4 6,-9-2 27,12 3-41,-4 0 2,8 2-33,-7-2 28,6 2-101,-11-1 106,6 1-38,-12 0 10,9 1 20,-14 3 14,17-2 39,-10 5-39,15-5-5,-1 0 10,5-1 65,0-1-64,3 0-54,-2 1-75,-1 1-126,-6 1 81,4-1-272,-2 3-72,7-3-1465,0 8 966,0-4-1694,6 4 1218,1-7 1487,11-1 0,-11-1 0,4-1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1.2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10510,'6'37'90,"-1"-7"92,-3-26-92,-1 0-9,0 0 101,-1 0-65,1 1-52,-1 0-20,0-1-43,0 1 99,0-1 263,0 3 34,0 3-398,-1-3 137,0 3 25,-1-6-136,0 2-91,1-4 4,0 0-2087,1-1 644,3-2 4780,0-1 1,3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3.7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13 14103,'-19'-6'350,"3"2"-243,14 3 44,0 1-53,1-1-330,-1 1 232,2 0 176,-3 1-67,1 3-109,-1 4-45,0 3 40,0 0-51,0 2-14,1-2 59,1 8 19,1-7 79,-1 13-82,0-14-7,-3 10 2,2-10-143,-3 8 90,3-7-3,1 7 22,1-8 34,0 9 0,0-12-59,0 9 26,0-12-4,2 6 40,-1-6 5,2 6 37,-1-4 90,-1 5-29,0-4-61,-1 6-45,0-7 98,0 3-53,0-7 285,-2 0-168,2-2 130,-3-1-211,1 0-118,-6 0 37,0 0 115,-10 1-118,8 0-120,-4 0 78,11 0 82,0 0-270,3-1-469,-2-2 63,0-2-7,-2-2-167,1-1-285,0-1-75,2 0-2878,1-9 13881,0 7-7542,6 32 0,-4-17 0,5 30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4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88 130 11950,'-37'-13'280,"7"2"-115,23 11 6,2-1-45,1 0-62,1 0 0,2 0-1273,0 1 1310,6-1-48,1 1 8,4 0-58,2 0 3,0 0 156,11-1 40,-8 0 86,14-2-187,-14-1 98,13-4-118,-11 2 93,18-5-174,-18 6 0,16-3-37,-18 5 26,14-1 11,-11 1 56,13-2-45,-12 2 56,18-4-2,-18 3 72,13-4 99,-23 5 752,1-1-515,-10 4-375,-2-2-168,-3 1-25,-12-3 22,5 3-69,-13 0-189,13 1-4289,-7 1 560,12 1 3212,44-1 0,-27 1 0,36-3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14179,'30'35'-53,"-4"-6"56,-20-25-3,0-1 0,0 0 0,0-1 42,1 1-34,-1 0-8,0-2 31,1 2-28,-1-1 5,0 0-8,-1 0-14,0 1 129,-3-1-115,0 0-975,-2-2 306,-4 0-166,0 0-436,-3 0-205,2 0-441,0 0 1917,15 0 0,-8 0 0,11 0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6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11947,'63'-61'616,"-11"8"-616,-40 39 0,-2-1-6,-1 1 6,-1-1-8,-1 2 2,-1 0 6,-3 3-792,0 1 291,-2 5-810,0 0 208,-3 4 1103,-2 5 0,1-4 0,-1 5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6.7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 7839,'13'3'2254,"-2"0"-1663,-11-3 1492,0 0-2083,-3 2 0,-1 2 0,-2 3-3,-1 2-221,0 5 213,2-3-42,1 3 50,2-4 3,2 1-3,-1-2-53,1-1 54,0 0-914,0 2-67,0-3-2419,1 2 2025,-1-6 1377,0 0 0,0-3 0,0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1:57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91 10678,'62'-28'-19,"-11"4"-418,-35 17-383,-1 0-530,-1 0-932,-2 0 2282,-3 1 0,-5 3 0,-1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0.7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6619,'0'0'0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01.9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308 41 13894,'3'-17'1005,"-1"3"-784,-5 13 3,1-1-20,1 1 124,0 0 67,0 0 282,1-1-489,0 1-48,-2 0-140,0 1-70,-2 0-73,-2 0 81,0 0 1,-2 0-71,0 2-41,-10 9 173,5-2 2,-13 17-41,14-14 34,-6 11-68,12-14-22,-2 7 95,5-7-59,0 13 56,2-9-5,1 14-1,0-13 46,0 15 13,0-14 26,0 12-6,0-15-31,-1 5-31,-1-7-8,-2 7-61,2-8-15,-2 6 76,3-8 28,0 6-28,0-3 8,-1 14 4,0-10 49,0 13 1,0-15-20,0 9-42,1-10-121,0 4 113,0-10-31,0 1-14,1-5-90,0 0 356,0 1-180,0 1-33,0 1 6,0 0 36,0-1 47,0 2-10,0-3 220,-5 2-156,1-2 14,-10 5-107,4-3-47,-6 2 34,8-4 276,-1 0-313,5-2-70,-4 0 70,4-1-87,-5-3-36,4-1-342,-3-5 157,4 2-529,-5-7 412,5 5-121,-1-4 137,2 6-1882,2-2 546,0 6 1745,3-3 0,-2 5 0,2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02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78 38 13964,'-21'-6'573,"4"2"-385,12 2-82,1 1-89,0 0 20,0-1-9,0 1 98,0-1-48,0 1 143,-1 0-61,2 0-9,1-1-120,2 2-191,2-1-44,0 1 187,4-1 17,-1 1 62,3 0-57,3 0 1,2 0 5,9 0 31,-5 0-31,13 1-5,-12-1 83,22 1-35,-19-1-49,20 0 40,-23-1-28,12-1 19,-19 0-36,5-1 0,-13 2-39,-1-1 3,-2 1-900,1 0 290,1 1-870,5 0 904,0 0 1,4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03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0 15951,'-3'37'-44,"-2"-5"52,1-23 34,-1 0-42,1-1-36,0 1-18,1-2 54,0 0-5,0 0 13,1-1-11,0 0-95,0 2 0,1-3-42,0 2 210,1-5-28,0 1-42,0-2 356,1 1 120,0-2-946,1 1-107,0-4-566,1 0 17,2-3-1679,0-1 12635,5-5-7709,-21 26 1,13-17 0,-18 23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08.3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873 110 11877,'-35'-33'689,"6"6"-572,25 24 57,-1 0 33,0 1-36,0 0-168,0-1-3,0 1 0,0-1 457,-6-3-340,4 3 91,-8-5-172,7 5 34,-7-1-76,7 3 48,-5-1 93,7 1 287,-3 0-352,6 0 42,-2 0-112,4 1-117,-1 0 150,0 0-33,0 0-72,-3 0 242,-7 0-88,4 0-77,-10 0 4,11 0 139,-5 0-145,7 0 179,-4 0-101,5 0-123,-6 0-56,2 0 204,-13 6-100,9-3-3,-10 7 0,12-5 95,-9 5-45,9-5 28,-8 6-75,9-6 2,-4 2 115,5-5 73,-3 4-190,4-3 100,-7 7-159,6-4 17,-8 6 5,9-6 84,-4 4-47,5-5 52,-7 6-13,6-5-3,-7 6-36,6-7 5,-9 8-11,9-7 70,-7 5-8,11-7-26,-4 2-36,4-2-112,-3 5 112,3-3 59,-5 8-17,4-7 45,-7 9-85,7-10 7,-6 5-1,7-6 3,-5 4-2,5-4 150,-4 2-44,5-4-34,-4 3-81,5-5 96,-4 3-63,4-2-69,-5 3 36,3-2 47,-3 3-38,3-2-6,-3 4 5,3-4 31,-5 5-33,5-5 165,-4 4-85,4-4 80,-4 5-88,2-2-2,-3 6-79,3-3 81,-6 9-25,6-9 34,-6 10-78,7-13 30,0 6-39,3-9-9,0 0-35,1-2 10,0 0 112,0 0-184,-1 6 106,0-3 98,-1 9-98,1-6 6,-2 13-51,2-10 45,0 10 0,2-12-112,0 4 106,0-7 9,0 6-3,0-5 6,0 6-4,1-7-2,3 7 0,-1-6 26,5 7-32,-3-6-5,2 5 11,-3-8 14,1 4-59,-3-4 76,3 5-26,-2-5 4,4 7-12,-4-4-28,6 5 37,-4-4-37,6 7 34,-5-8 0,5 6-3,-6-9 0,2 3 0,-3-3-3,4 3 0,-4-4-31,3 5 40,-3-4 2,2 3 26,-1-2-45,6 8 11,-4-7-14,6 8 11,-6-10-11,4 7 11,-5-6-5,3 4 8,-6-6-6,1 2 1,-2-2 5,4 1 2,-3-2-52,6 4 53,-4-3 36,5 5-39,-6-5 0,4 3-3,-4-3 3,5 3 0,-4-5 34,8 5-29,-6-4 4,7 3-9,-7-3-9,4 0 9,-6-2-5,1-1 13,-1 1 132,7 0-98,-3-1-45,11 1-30,-8-1 22,14 0 5,-12 0-2,9 0-37,-14 0-50,5 0 92,-9 1-17,6 1 29,-6-2 136,6 1-92,-3-1 34,14 0-87,-8 0-11,14-1 3,-16 1-40,7-2 48,-9 1 67,12-2-33,-10 1 19,10-3 0,-13 2-14,4-2-30,-4 1 38,7-3-41,-6 1-48,18-8 34,-11 6-1,15-9 12,-16 10 78,16-11-75,-16 9 39,13-10-40,-17 10-2,8-6 3,-10 7 61,6-6 20,-10 8-23,5-6-64,-7 5 3,4-7 2,-3 4-27,7-13-20,-6 10 45,7-12 56,-6 13-57,6-9-4,-5 9-4,10-15 6,-9 12 11,9-12-2,-11 14 86,5-9-87,-7 11 96,1-8-96,-5 10 15,0-6-23,-1 5-42,-1-9 39,0 6-39,-3-18 45,2 14-3,-1-15 2,3 17-2,0-8 45,0 10-45,0-8 70,0 10-109,0-12 42,0 13 30,0-10-33,0 10 68,-2-9-63,1 7 23,-4-8-28,1 8 34,-5-9-3,3 10-20,-8-12 48,5 12-43,-10-10 29,12 12-39,-7-6-6,8 9 56,-2-2-56,5 4 22,-5-4-16,5 4 81,-3-1-82,4 3 4,-2 1-9,2 1-297,-7-2 297,1 1-53,-10-2 11,6 2-115,-11 1 123,10 0-148,-11 1 115,14 1-65,-8 3 54,11-2-661,-5 2 159,9-3-1422,-2 5 628,4-3-4510,0 9 5884,1-6 0,0 1 0,0-6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06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2 14145,'20'-1'-78,"-3"0"75,-10 1 3,0 0-8,0 0-101,-2 0 19,0 1 82,0 0-29,-1 0 46,9 4 36,-5-3-1,15 5-10,-13-4-40,8 1 1,-11-2-113,3 1 57,-5 0 69,1 4 0,-3-1 54,1 7-62,-3-6 3,0 6 95,-1-6 22,0 8-128,-1-8 5,0 6 45,-1-7 157,-3 6-127,0-5 18,-8 5-37,3-6-36,-10 4-11,7-5 38,-9 3-38,9-5 254,-11 4-108,12-3-12,-15 1-132,15-4 3,-9 1 42,12 0-5,-4-2 22,7 1 45,0-1-70,4 0-1269,2 0 586,2-4-13,0 1-225,1-4-661,1 1-194,0 1 1731,-10 15 0,5-8 0,-7 11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07.1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204 5 13552,'-34'-2'602,"5"-1"-496,23 3 101,-1 1 26,-2 0 8,-1 2-87,-2-1-68,1 1-74,-1 1-4,1 1-8,0 0-174,-6 8 169,8-5-93,-5 8 8,9-7-142,0 8 223,3-7-108,7 13 150,1-11-19,11 9-2,-3-11 21,10 3-30,-8-7-387,11 0 116,-11-3-618,11-1 388,-16-1-1034,3 0 530,-12-1 1002,-1 3 0,-1-3 0,0 2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08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14325,'29'41'-42,"-5"-6"42,-24-27 2,1-1-2,-1-1 9,0-1-6,0-2-3,0 0-54,0-1 1,0 0-2369,0-1 1122,2 0-704,1 0 5280,1 0 1,0 1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1.1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100 14 11121,'-37'1'490,"8"-1"-445,25-1 27,2 1-16,0-1 269,1 1-53,0-1 92,0 1-258,-2-1 31,2 0 180,-1 0 871,-2-1-1074,1 1 326,-2-1-434,4 1-132,-2 1-616,3-1 742,4 1 98,3-1-98,5 1-28,3 0 25,0 0-50,3 0 44,-2 0 26,6 1 64,-6 2 90,7 5-53,-10-1 33,5 8-106,-9-5 123,2 11-112,-7-9 67,0 16-76,-4-16-49,-3 13-4,1-13 9,-6 7 33,3-8 17,-7 7-8,5-8 53,-10 6-89,6-7 38,-21 10-47,14-9 0,-23 9 9,25-12 52,-8 1-310,18-6-294,2-1 212,3 0-2044,1-3 1068,0-1-1264,8-6 581,0 0 1990,7-4 0,-6 8 0,-4 1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1.6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146 0 13857,'-22'2'-143,"1"1"225,11 1 44,0 1 16,2 0-52,0-1-90,3 0-37,1-1-35,0 0 63,1 1 9,-2 1-42,-6 8 6,4-4-70,-7 13 61,8-11-134,1 11 170,3-11-52,1 8 52,1-12-47,5 3 56,-3-5 51,5 0-49,-3-2 68,4 1-70,-3-2 107,9 4-71,-5-2-745,11 6-167,-9-4-1980,10 4-445,-7-4 3301,2 1 0,-9-5 0,-3-1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2.3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24 11376,'25'-13'162,"-2"3"-165,-12 11-5,1 2-29,-1 1 35,-3 0-1,-1 0 3,-2 0 28,-1 0 92,-3 1-11,0 0-41,-7 9-71,-1-3-115,-12 10 65,6-9-3,-8 6 48,10-9-102,-7 7 110,12-10 132,-5 5-51,9-8 65,-1 0 722,3-2-849,5-1 65,1-1-84,4-1-61,2-1 52,7-3 4,-3 2-1,13-2 6,-11 2 0,13 0-806,-15 2-1104,6 1 936,-14 0 974,-1 4 0,-5-2 0,-2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1.7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 12 17279,'-17'1'739,"3"1"-487,13-3 173,0 1-296,0 0-34,0-1 9,-1 1-12,1-1 74,0 0-234,-1 1 483,1-1-7869,0 1 5827,6-1-1428,3-2 12885,5-2-7373,-23 8 1,11-3-1,-20 6 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6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67 0 12526,'38'25'560,"-6"-5"-450,-22-20 35,0 0-18,0 0-127,-2 0-64,0 0 32,-2 0 29,-1 0 3,0 0-42,6 4 42,-4-1 107,6 6-98,-6-4 117,5 9-73,-5-6-3,3 10 12,-7-8 92,0 8-65,-3-7 144,-6 5-132,0-7 78,-15 7-171,8-9 37,-16 6-45,12-8-8,-17 5 8,16-6-14,-14 5-31,18-6 0,-11 3 39,11-2-10,-9 2 7,14-4-162,-1 2 54,9-4-3395,1 0 2098,1 3-848,1-2 2262,1 2 0,-2-2 0,1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6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210 1 13712,'-25'9'403,"1"1"-241,11-3-36,-2 1-36,0 2-37,0-1 17,-1 3-70,2-1-31,0 0 31,2 0 188,-4 10-323,3 1 130,1 0-93,7-1 89,4-13 9,6 7 9,-1-8 58,11 6-22,-4-7 25,18 2-65,-12-5-453,15 0 9,-18-2-853,11-1 175,-12 0-2590,6 0 1722,-11 0 1985,1 0 0,-7 0 0,0-1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7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0 14154,'-25'39'-9,"3"-6"9,14-21 0,-1-1 68,1 0-32,0-1-36,1 1-34,0-2-27,2 1-57,0 1-33,2 1 106,1-2 1,2-1 44,0-7 44,1 0 38,0-1 122,7 0-140,-1 0-13,10-1-15,-6 0 26,11 0-60,-8 0 10,8-2 21,-8 1-89,16-6-456,-14 2-889,23-5 878,-22 5-833,14-2 472,-19 4-1762,2 1 2646,-10 1 0,-2 1 0,-2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7.6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14414,'26'70'185,"-7"-12"-179,-24-48-6,1 0-6,-1-1 6,2 1 64,-1-1-2,2 0-59,0 0-6,1 0 0,-1 1-112,1 1 115,0 0 37,1 1-1,0 0-30,-1-2 39,1 0-521,-2 3-305,1-5-2113,-1 3 918,0-6 1976,0 0 0,2-4 0,0 0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50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946 53 15470,'-20'8'308,"3"-2"-210,11-6 17,0-1 27,-2 1-2,1 0 12,0 0-12,2 0-26,1-1-16,1 1 129,1 0-190,0 0 24,1 0-8,0-1-134,-5 1 120,2-1 152,-4 0-113,3 1-103,-3 0-53,3 0 83,-9-1 32,6 1 27,-6-1-64,7 0 59,-5-1 89,3 2-61,-10-1-81,10 1 41,-6 0 6,11 0 171,-3 0-187,6 0 50,-3 0-87,2 0-258,-8 1 258,0 0-3,-11 2 3,6 1 56,-14 3 14,15-3-5,-14 3-60,17-5 65,-10 1-70,12-2-8,-8 0-34,7 0 129,-9 2-43,7 0-86,-12 3 42,12-3 12,-10 3 32,14-3 10,-5 0-21,5-1-30,-5 1-9,2-1-38,-17 4 38,11-2 3,-19 5-2,22-5-32,-10 4 37,14-5 95,-3 1 43,6-2 10,-2 0-106,5 0 8,-11 4-41,6-2 44,-12 6-50,12-6-45,-5 4 33,9-5 4,-4 4 5,3-2 11,-4 5 23,4-5 16,-4 5-42,4-6 23,-1 2-73,3-3-67,1 0 109,0 0 14,-2 2 20,2-1-34,-3 2 5,4-3-30,0-1-20,1 0-75,1-1 120,0 1 87,-2 5-85,-1 0 1,-2 7-11,2-5-40,-4 8 45,4-7-36,-1 5 34,2-7 10,-1 6-2,1-7 8,-1 5 34,1-7-37,1 2-10,1-3 35,0 7-36,0-4-36,1 7 34,0-6-32,3 5 37,-1-5-8,3 9 8,-3-9 0,2 8-6,-2-10-36,0 3 6,-1-5-37,0 0 73,-2-2 120,3 3-120,-1-1 9,4 4-9,-2-1 14,7 8-14,-5-7-6,6 8 1,-7-9-1,4 3-2,-6-5 5,5 5 11,-5-6-13,2 4-4,-3-4 34,1 2-22,-2-3-39,7 7 33,-4-4-5,14 10 8,-10-8-42,8 5 42,-9-6 14,2 2-12,-5-4 7,2 3-9,-2-3-6,1 2 6,-2-3-8,4 3 5,-4-3-3,3 3 12,-3-3 5,3 4-8,-3-3-3,3 3-3,-3-3 0,4 5 3,-3-5-5,3 4-4,-5-5 4,3 1-1,-3-2 6,3 1 0,-1-1 37,10 5 7,-5-3-41,13 4 3,-10-4 11,15 2-12,-13-4 74,13 2-77,-14-4 40,12 0-42,-9-1-25,15 0-8,-14 0 27,11 0 3,-16 0-2,15 1 5,-14-1-9,12 1 1,-14 0 2,6 1 6,-6-1 14,15 1-11,-11-2 14,14 1-17,-15 0 39,10-1-39,-10 0-6,10-1 4,-10 1-10,14-2 7,-15 1 38,9-1-33,-15 1 59,7-2-25,-5 0-17,8-2-15,-6 1 4,8-2-6,-9 1 8,11-4 4,-9 4-1,12-7-8,-10 4-1,18-11 1,-15 8-3,16-9 0,-20 12-3,5-2-5,-10 6-79,0-1 87,-3 2-70,9-5 70,-4 3 56,11-5-22,-12 6 5,5-2-3,-9 2 60,3-2-96,-5 2-54,4-2 46,-3 1-12,8-5 12,-5 5-37,6-5 3,-6 5 3,3-2 31,-4 3 16,1 0 34,-5 2 53,4-2-95,-2 1 17,9-8-14,-6 4 5,7-5 1,-8 6 35,3-2 7,-5 5 36,3-4-85,-5 3 82,4-5-72,-4 4 49,2-8-61,-2 6-39,0-8 39,-2 6-50,1-6 41,-1 8-27,0-5-6,0 6-20,1-10 20,-1 8 51,2-10 24,-1 8 12,1-10-9,-1 10-24,-1-9-10,0 10 29,0-6-36,-1 7-12,-3-8-17,-1 6-36,-8-12 67,5 10 1,-10-12 2,8 13-3,-9-8 3,7 8 14,-14-10 31,14 11 22,-9-6-59,14 9 6,-5-6-14,7 7 6,-6-7-3,5 7-3,-5-4-3,4 4-8,-10-7 5,8 7 0,-10-7-2,9 7-40,-7-2 43,7 4-82,-11-3 87,9 4-3,-8-2 31,10 3 51,-3-2-46,6 2 4,-10-4-37,7 2 2,-10-5 1,9 5 92,-5-3-95,8 3-19,-6-2-15,7 2-44,-7-1 19,6 3-28,-5-1 34,4 2-188,-7 0 146,7 0-182,-8 3 78,9 2-53,-4 8-333,5-1-2532,-3 24 194,6-15 2923,-1 19 0,5-27 0,0 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52.1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0 16873,'-19'44'-132,"3"-7"129,12-22-5,-1-1-1,3 0-44,-1 0 48,3-2 2,-1-1 3,1-2-90,0-1 124,0 1-85,0 3 54,0-2 3,0 7 44,0-9-13,0 7 33,0-7-17,0 3-45,0-5-11,-1 6-33,1-6-34,0 3 25,0-6 42,0 0 57,0-2 49,0 0-69,-2 1 212,-1 2-246,0 0 6,-1 2 30,1-3 51,0 2 17,1-4 114,0 1-103,1-2-3,-2 0-294,-1 0 129,-7 0-191,5 0-294,-4 0 230,8 0-817,-1-2 587,1 0-846,0-3 245,1 4-1451,0-1 1377,0 1 11043,1 0-7373,4 7 1,-3-5-1,3 6 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5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78 13420,'21'-18'-42,"-3"4"33,-12 14-44,1 0 53,1 0 74,1 0-13,1 0-5,1 0 25,2-1-30,1-1-51,1-1-6,0-1 6,1 0 3,-1 0 3,3-2-9,4-1 6,-6 1 78,-1 1 8,-11 3 163,-1 1-3929,-3 0 2409,2 3-1468,-2 0 6012,1 2 1,0-1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54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15643,'40'-14'-5,"-6"2"-6,-26 10-31,1 0 5,-2 1 1,0 0 27,-1 0-52,-1 0 10,0 1 49,-1 0-32,-1 0-95,-1 0-254,-1 0 383,1 1 252,-1 1-174,0 1-14,1 2-61,0 0-3,0 0 53,0 1-53,-1-3-2,1 1 2,-2-1 168,0 1-42,0 0 0,-3 8-90,1-5 87,-4 5-78,3-7 131,-4 1-114,5-4 70,-4 1-127,4-3 138,-4 1-90,1-1 51,-5 0-43,5 0-55,-2 0-12,6 0-1422,1 0 1501,3 0 70,0 0-65,4 0-75,-2 0-3,2 0-50,2 1 44,-3 0-30,6 2-6,-6-1-79,7 5 121,-9-4-44,5 4 35,-6-4 12,0 1 78,-2-1 42,0 3-33,-1-1-42,0 4-48,0-3-3,0 2 11,0-4 213,0 1 12,0-4 251,-3 1-450,-1-1 81,-16 2-37,6-1 54,-13 2-90,14-3 64,-3 0-98,9-1 37,-6 0-42,7 0 78,-3 0-78,7 0-314,-1 0-453,1-2-4260,0-11 970,3 2 4054,6 18 0,-4-8 0,4 21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11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15988,'20'37'137,"-2"-4"-131,-7-23 30,1 0-33,0 0-3,2 0 5,0-1 4,-1 1 33,1-1-6,0 0-36,0 0 6,11 4-6,-9-5-48,18 9 45,-20-10 6,11 8 0,-14-8-59,9 6 53,-11-8-8,5 5 8,-9-7-2,0 2 2,-2-1 17,5 2 22,-4-3-39,6 1 1,-6-2-10,3 2 4,-3-2 70,7 3 13,-4-2-78,10 5-2,-7-4-34,6 4 36,-6-3-56,6 4 59,-9-4 8,6 3 32,-8-4-40,4 1-3,-3-1-53,4 2 11,-5-2 0,2 2 121,-4-3-31,2 2-9,-1-1 34,7 6-53,-3-4 2,6 5-19,-5-5-8,4 3 5,-6-4-33,4 4 36,-6-5-6,7 6 6,-5-5 70,8 5-67,-6-5 67,8 5-17,-5-6-39,10 4-17,-8-5-92,11 5 50,-15-5-36,6 3 81,-11-4 76,3 3-43,-3-2 4,7 3-37,-5-3-51,7 4 49,-5-3 74,12 8-63,-10-5 30,12 8-39,-11-6 479,9 7-476,-9-6 8,9 6-8,-11-8 2,6 5-8,-8-8-33,2 2 39,-5-4 100,3 2-103,-3-3-50,4 2 50,-6-3 53,6 2-8,-5-2-48,7 1-44,-5 1-21,5 1 24,-5-2 2,4 3 47,-6-2 1,4 1-1,-3-2 40,3 2 14,-3-2 87,9 2-121,-7-2-87,7 1-11,-9-3-41,-1 1 80,-2-1-134,-1 0 370,0 0-194,1 1-5,0 0-37,2 0-11,-1 1 57,4 1-1,-3-1-3,5 3-8,-4-2 0,2 2 0,-1-3 9,2 3-46,-4-3-66,1 2 103,-5-4 70,4 3-28,0-1-45,3 2 3,-4-2 3,3 1-3,-3-1-6,1 0 0,-2-1-13,1 1 10,-2-2-114,0 1 218,1-1-89,0 1 2,1 1-5,0 0-3,-2-1 6,3 2-3,-3-2 11,2 1-9,-2-1-64,1 0-11,-1-1 70,0 1 124,2-1-46,-1 2-25,3-1-47,0 1 30,0 0-25,2 0-2,-1-1 22,3 1-20,-5-1 109,1 0-3093,-5-1 200,-6 0-1578,0 0 14181,-5-1-6554,15 1 1,4-1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12.7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7075,'0'0'0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2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7268,'0'0'0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14.3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16201,'37'-18'369,"-7"5"-279,-31 13-185,1 0 95,0 2 386,0 2-162,0 4-216,-1 1-8,0 1-33,-1-1 33,0 0-3,1-1-61,0 5 50,1 7 8,0-2 0,1 4 1,0-14 2,1 4-3,-2-6-2,2 3 8,-2-5-48,1 3 48,0-3 42,0 3-42,0-3 0,0 5-2,-1-2 52,1 9-44,0-6 10,0 8-7,-1-10 2,0 13-59,0-11 48,0 11 0,0-11-5,0 6-4,0-8 9,0 6 0,0-7 9,0 7-4,0-7 1,0 5-6,0-7-48,0 8 96,0-5-48,0 9 8,0-8 1,0 7-1,0-7 1,0 6-9,0-8-9,1 4 9,0-7-11,0 7 11,1-5 11,1 8-11,0-6 98,-1 4-95,-1-5-9,-1 4-64,1-7 26,-1 3 44,1-5 2,1 2 4,-2-2-9,1 1 3,-1-1 39,1 2-41,0-2-4,0 1 40,0-2-40,0 3 3,0-2-50,0 1 45,0-2-40,0 0 48,0 1 207,-1 0-78,1 3-129,-1-1 0,1 0-3,-1-1 3,2 0 3,-2 1-6,1-2-5,0 2-1,-1-2 21,1 2-7,-1-2 12,0 1 19,1-1 130,-1-1-175,0 1 9,0-1 123,0 1-55,0 1-68,-1 1-12,0-1-38,0-1 39,0 0-1476,1-2 717,0-3-1148,1-2 657,2-6 1,2 1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16.4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639 36 11826,'36'-11'90,"-7"2"-54,-27 7 1,0 0-37,0 0-51,0 0-21,-1 1 63,0 0 48,0-2 793,0 2 2503,0 0-3332,-5 1-3,1 0-131,-4 0 122,0 0 6,1 1 1,-2 1-43,3 0-8,-2-1 44,2 1-2,0 0-34,2-1-16,1 0 52,2-1 9,-1 3 51,1-3-57,-1 3 0,1-2 6,-1 1 308,-1 2-193,0-1-115,-2 2 0,0 0 0,0-1 37,-4 6-79,3-4 39,-6 8-6,6-6-61,-5 5 70,5-6 51,-4 5 13,4-5 199,-7 7-69,4-5 97,-10 16-249,8-13 17,-9 15-57,11-13 1,-6 11 0,6-10 45,-6 10-48,6-11-42,-6 10 36,7-14 54,-3 7 22,7-12 98,-3 3-160,3-6 31,-3 2-2,2-2-35,-6 2-2,2-1-61,-8 6 16,7-4-84,-5 6 68,8-6 21,-3 2-13,5-3-157,-2 2 210,4-3 140,-2 3-131,2-2 35,-3 4 10,1-3-18,-3 3-86,4-4 103,-3 3-45,2-3 9,-5 4-11,3-2 72,-12 10-78,9-8-45,-9 6 12,12-9 21,-2 1 12,5-4 138,-2 1-133,2-1 32,-2 1-32,3-2-2,-5 3-45,4-1-50,-7 4 50,5-4-93,-3 3 116,6-4 55,-4 4-33,3-2 131,-5 3-89,2-1-51,-7 5-2,3-3 8,-7 6-8,7-6-4,-7 7 10,9-9-10,-3 4-27,8-7 39,-1 2-8,2-4-23,-2 4 67,3-3-38,-4 3-71,4-4-84,-2 2 210,2-1 26,-4 4-9,1-2-70,-2 5-6,2-5-89,0 3 98,2-5 50,1 1 420,0-3-904,3-4-415,2 0 289,3-5-378,1 1-704,3-2-5716,6-6 17185,-3 2-7373,-38 39 1,21-23-1,-33 36 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19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4 13268,'-17'1'399,"3"0"-366,14-1 883,0-1-664,0-1 193,0 1-801,0 0 258,3 1 93,1 0-1,4 1-2,2 1 5,1 1 3,3 0-22,8 3 13,-7-1-125,16 7 165,-18-5 58,11 9-80,-12-5 2,5 8-14,-7-8-25,4 11 28,-8-11 36,3 7-30,-6-11 50,-1 6 17,-1-8 156,-1 7-131,-4-5 73,-7 6 6,-1-5 63,-20 7-203,16-7 10,-16 3-10,20-8 13,-7 0-5,10-2-104,-10 0-2,9-1-295,-8-2 70,10 1-408,-2-3 120,5 0-3806,1-8 2272,4 5 2108,7-10 0,-4 12 0,4-1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20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212 0 14691,'-47'16'784,"6"-1"-719,27-5-20,0 0-12,0 1 48,1-1-27,1 3-21,1-2 65,0 1 196,-3 11-313,6-8-32,-3 16-2,9-17-6,5 15 79,2-15-54,7 7 34,-2-12 48,13 5-82,-10-8-576,9 5 226,-13-8-943,7 2 316,-4-2 1011,20-1 0,-20-1 0,11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2:21.0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0 14675,'44'19'151,"-7"-3"-151,-24-12-53,-1 1-12,-1 0-13,-2-1 78,-2 1 33,-3 0 23,-1 1-2,-2 1 150,-1 6-106,-1-4 8,-5 7-61,1-9 64,-17 7-100,9-7 58,-23 6-22,20-9 25,-10 3-70,18-6-123,2 1 16,5-2-794,0 1 1088,5 0-80,2 0-18,5 1-83,2 1-1,2-1-5,-1 1-28,0-1-14,3 2-22,-5 0 8,6 2 50,-11-1-30,5 3 42,-7-4 36,1 5 75,-5-6 239,0 7-303,-4-3-8,-8 13-42,1-9 44,-8 11 18,8-14 119,-11 8-147,11-10 122,-8 4-16,12-8 95,-4 0-140,5-2-98,-7-2-5,4-1-1731,-9-9 366,9 4 1370,-10-18 0,13 18 0,-4-8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18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46 14887,'-2'-18'633,"0"3"-322,0 13-132,0 0 6,0 0-53,1 1-34,-1 0-12,1 0 29,-1-1-8,1 1 234,-1 1-190,0 0-39,-1 0-112,2 0-618,0 0 618,0 1 120,0 2 48,1 3-67,0 3 2,0 9-103,0-4-92,0 9 92,0-10 31,0 8-28,0-9 47,0 7-16,0-8-68,0 5 34,0-9 25,0 6-30,0-6-9,0 5 14,0-4-45,0 2 42,0-4 3,0 0 0,1 0-3,-1-1 3,1-1 53,-1 2 157,3 3-176,-1-2 33,2 6-33,-2-7-31,1 4-3,-2-4-68,1 2 68,0-3 82,1 6-82,-1-5 53,1 7-50,-1-6-1,-1 5 1,0-7 62,-1 5-65,0-5-9,2 3 9,-2-3 28,1 7-31,0-6 37,0 3 11,-1-5 84,0 4-129,0-3-9,0 4 4,-1-3 7,-1 5-2,-1-3-8,-1 6 2,1-6-38,-1 9 38,2-7-61,1 7 67,1-8-3,0 5 23,0-5-23,0 10 6,0-11-6,0 7 3,0-9-3,-1 3 39,1-5-36,-1 4 0,1-4 0,0 5 45,0-4-39,-2 8-6,0-4-95,1 9 89,-1-10-2,2 8-4,0-11-2,0 5 9,0-6-6,0 2 5,0-4 3,0 0 68,0-1-275,0 1 210,0-1 44,0 1 24,0 1-60,0 1-8,0 0 0,0 4-3,0-3-33,0 5-9,0-5 9,2 3 106,0-6-68,1 3-2,-3-5 269,2 2-599,-1-2-188,0-3-549,0 0-420,2-6-1591,2-2 3078,-9 21 0,6-12 0,-10 20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0.61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18110,'44'3'11,"-4"1"-11,-22-1 34,0 0-34,1 0 0,-1 1 0,-2-2-6,-3 1-47,-3-1 45,-3 0-26,-2-1 29,-3 0-242,-1 0 186,0-1 61,0 1 123,1-1 6,2 1-124,1 0 12,3 1-17,-3 0-1436,5 1 649,-5-3-2868,8 2-296,-4-1 3951,-31-6 0,19 4 0,-27-4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1.29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16035,'39'29'-61,"-6"-5"55,-26-20 12,1 0-6,0 1 3,0 0-3,1 1 78,1 0-25,1 1-53,1-1 11,0 2 51,1-2-9,14 5-1744,7 0 837,0 0-2417,8-1 440,-20-7 2831,13 1 0,-23-3 0,3-1 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1.77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15464,'40'22'107,"-5"-2"-26,-23-17-50,3 1-26,1 0 1,0 0-1,1 0-5,0-2-462,2 1-422,0 0-189,3 1-694,1 0-3690,31 12 5457,-22-7 0,11 5 0,-33-10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2.16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15363,'38'7'-1609,"-5"-1"821,-24-6-324,0 0-663,-1 1-314,1 1-167,0 0 12086,1 1-7402,-60-6 1,41 3 0,-46-5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5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164 1 17189,'-9'21'6,"2"-4"-6,6-8 33,1-1 37,-2 0-17,0-1 17,1 0 9,-2-1 24,0 0 91,0-1 100,0 0-68,-1-1-72,0 0-84,-1 1-16,-2 0-4,-1 0-44,-1 1-6,-2 1-6,0 0-28,-1 1 29,1-1-48,0 1-15,2-2-2,2 0 26,0-1 10,3-2 26,0 1-1,2-2-24,0 0-7007,1-2 3649,1-2 1269,1 0 5398,3-5 1,1-1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2.46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14619,'44'6'-3313,"-6"0"1336,-25-5-1324,0 1 13131,-1-1-7690,-56-3 0,35 2 1,-41-4-1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2.80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20 10816,'14'7'2338,"-2"-1"-1806,-12-6 1117,0 0-1562,25-14 64,-17 10-16,19-10-37,-25 14-9722,-1-1 12900,-6 1 1,-2 0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6.75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15764,'37'8'89,"-7"0"-83,-23-5-3,0 1 39,1 0-39,1 1-3,1 0 8,2 0 98,2 0-100,1 0 64,9 2-34,7-1-41,-5 0-51,7-2 53,-20-2-42,12 3 76,-12-3-23,15 4-8,-14-2-2601,25 1 971,-16-2 1630,25 0 0,-32-2 0,6-1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7.23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13745,'41'4'-42,"-6"-1"-3,-24-3 37,-1 1-37,0 2 45,-1-1 31,1 3-31,2-1 36,1 1 1,4-1-836,28 5 429,-12-2-2749,64 13-568,-49-8 3104,26 5 1,-52-10-1,-9-3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7.66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14386,'45'8'-75,"-7"-1"-401,-24-7-211,0 1-47,1 1-27,3 1-1185,2 0-1218,2 2 12994,0-2-7604,-102-10 1,65 7-1,-78-10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7.98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1 14369,'43'5'-72,"-7"1"72,-26-5 11,0 1 50,-1 0-24,2-1 8,2 1-45,3-2-770,4 1-88,4-1-402,3 0-470,22 0 1730,5 3 0,-13-2 0,-9 1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8.28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15907,'39'10'-678,"-6"-3"0,-22-7-245,1 0-417,0 0-732,0 1-1013,0 1 12915,-2 0-7373,-60-4 1,40 3-1,-46-5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8.60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8 16573,'43'-4'50,"-6"0"-47,-23 4-3,0 0 0,3 0-582,0 0 78,2 0-112,1 0-56,1 0-165,2 0-2874,26 7 2762,-14-1 173,39 10 776,-37-7 0,1 0 0,-24-6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8.88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17606,'40'22'202,"-5"-4"-199,-23-18-3,1 0-54,-1 0 12,-2 0-11,-1 0-364,-2 0-51,-2 0-69,-1 0-85,0 1-243,-1 0 865,6 7 0,-6-5 0,5 5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9.222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12263,'6'6'2059,"-1"-2"-1424,-5-4 687,0 0-1322,16 1 0,-9 1 0,14 1 0,-11 0 90,2-1-20,1 0-17,2 0 8,1-1-58,2 1-42,19-2-711,-5 0 100,16 0 168,-18 0-1509,10 0 1067,-14 0-76,21 2-1259,-11 1 2259,-4 2 0,-12-2 0,-15-2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6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46 0 17309,'-2'44'17,"0"-4"-17,-4-21 0,0-1-8,1 0-29,1-2 32,1-1-1,1-1-30,0 0 30,0-1-2,1 0-45,0 1 47,1-1 0,0 2 1,0-1-1,0-1 6,0-1 6,0-1-3,0-1-3,0 0 2,0-2 35,0 0-29,0-2 37,0-1-3,0 0-6,0-2 6,0-1 37,0 1 19,0-1 14,0 0 19,0 1-52,0 0-46,0 0-33,0 1-33,0 0-4,0 1 32,0 0 5,0 0 0,0 0 5,0-1-2,0 0 0,0-1 5,-1-1 37,1 1-36,-1-1 24,1-1 4,0 0 38,-1 0-83,-1 0-29,1 0 29,0 1-34,1 0-3,-1 2-8,0-1 11,1 0 8,0 0 26,0 0 2,0-2-640,0 0 651,3 0 1,0-1 27,5-1-24,-2-1 27,3 0-27,1-2 27,0 0-30,1 0-1,0-1-5,2-1 3,1 0-3,0-1-36,2 0-284,0 0 102,1 0 58,0 0 57,0 0-32,-1 1 4,0 0 61,-1 1 64,-2 0 1,0 2-32,-4 1 1,-1 1 2,-2 0 26,-3 1-1,-1 0-640,-2 0 372,2 0-90,-1 0-118,1 0-7954,0 0 18269,-6 2-7373,5-3 1,-5 2-1,4-3 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19.60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11894,'37'8'-124,"-6"-1"-66,-22-7-490,-1 1-513,-1-1-157,-2 0-484,-1 0 11664,-2 0-7373,-45-3 1,32 3-1,-33-3 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3.825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0 15638,'41'22'50,"-6"-3"20,-22-13-53,1 0-17,0 1-6,1 0 1,-1 2 5,2 1 0,1 2 36,4 1 68,58 25-104,-30-17-535,8 2 0,1 0 258,-6-6-2571,-3 1 0,-1 1 2848,-5-3 0,9 6 0,-42-18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4.14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15355,'56'8'14,"-8"0"22,-37-5-30,1 0-3,1 0-3,1 0-776,2 0 174,3 0 62,3 0-2706,28 4 1868,-18-1 1378,26 5 0,-41-7 0,1 2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4.43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15677,'72'25'258,"-11"-4"-197,-46-18-52,3 0 44,-1-2-42,1 0-11,-2 0-596,-1-1-216,0 0-401,-1 0 1213,24-1 0,-24 1 0,15-1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4.726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8 15638,'81'1'45,"-14"-2"-48,-56-1-31,-1 0-27,-2 0-21,0 1-16,-2 0-714,-1 1 96,0 0-133,0 0-420,1 0-3894,2 3 5163,-2-2 0,0 2 0,-4-2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5.01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1 16990,'49'31'370,"-10"-5"-404,-30-21 31,-3-2-8,-2-1-76,-2 0 9,0-1-250,0-1-94,2 1-71,0-1-112,1 1-145,1-1-328,1 0 1078,12 0 0,-10 0 0,5 0 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5.36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17900,'42'27'191,"-5"-5"-191,-26-22-9,0 1-41,-2-1 5,-2 0-33,-1 1 78,-1-1 5,11 2-212,-5-1-275,17 1 121,-12-1-493,13-1 347,-13 0-2248,10-5 1357,-14 1-3608,12-9 5006,-13 5 0,1-2 0,-8 7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25.61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0 9791,'12'11'5505,"-3"-2"-4617,-9-9 221,0 0-995,1 4-18,-1-3-10,1 2-32,0-3-21,-1 1-33,3-1 0,-1 1 185,4-1-185,0 0-45,1 0-618,0 0-26,-1-1-7972,-2-3 18491,-7-1-7373,-11 8 1,6-5-1,-6 11 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24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0 15279,'37'7'-134,"-6"-2"100,-24-5 34,1 0 0,-2 0 3,1 0-3,-2 0 0,0 1-14,3 3-22,-3 0 81,3 4-9,-5-3 51,3 7-79,-4-4 152,1 9-90,-2-7 73,-1 7-45,-2-6 238,-5 5-177,-2-7 116,-17 8-242,11-8-22,-22 9-19,22-12-45,-8 4 47,16-7-72,-3 2 72,5-2-47,-5 3-25,4-2-74,-1-1 206,5-2 116,0 0-170,7-1 115,1-1 8,7-1-117,1-1-3,3-2-3,-1 0-62,9-3 17,-8 2-22,12-2 34,-13 4-21,9 0 1,-12 3-62,6 0 45,-11 1-84,1 0-610,-6 0-1283,0 0 397,-1 0 1650,5 1 0,-5-1 0,3 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26.9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939 81 12675,'-37'-29'658,"6"5"-540,26 22 53,1 0 39,0 1 50,1-1 26,1 1-79,0 0-56,-1 0 216,-5-2 95,-9-1-454,2 1 135,-11 0-20,12 2 57,-7-1-178,9 1 10,-5 1-7,10 0 12,-6 0-59,8 0-109,-10 0 78,5 0-11,-12 0 78,9 0-10,-13 3 7,9 1-8,-19 6 17,17-4 40,-10 4 2,19-6 39,-7 2-36,8-3 201,-7 3-78,8-3 115,-9 2-205,7-1-19,-12 4-51,9-2-2,-12 7 2,12-6 34,-8 7-39,11-9 14,-6 5 33,7-5 253,-12 8-295,8-5 149,-13 10-112,12-7-23,-16 12 15,16-11-35,-11 10 1,14-12 6,-4 9 122,6-7-55,-6 11 11,7-10 41,-7 15-58,7-15 149,-7 19-169,9-17-5,-6 16-45,6-14-8,-1 10-1,4-11-22,-2 11 31,3-13-2,-2 9-1,2-12-6,1 9 9,0-7 3,0 16 45,1-13-48,0 15 3,2-16 19,2 10 23,0-11 8,4 16-53,-3-13 0,4 14 6,-4-15-6,6 8 0,-4-10 2,8 8 7,-6-11 8,12 10 27,-10-10-41,16 11-3,-15-13 3,13 9 0,-14-10 0,9 6-3,-10-8-31,7 6 28,-7-6 9,13 8-6,-11-6 5,17 8-5,-18-9 3,11 4 3,-12-6-1,9 3-2,-7-4 33,13 4 1,-9-3-37,22 4-3,-18-5 0,16 2 0,-21-3 3,6-1 76,-8-2-59,9 1 58,-8-1-77,17 0 2,-15-1-98,20 0 56,-22-1 5,14 1 37,-15 0 42,13 1 0,-9-1 20,14-1-57,-12 0 46,19-5-15,-19 2-36,15-5 0,-20 4-45,9-3 45,-12 4 3,9-3 3,-11 4 39,8-4-45,-7 3-6,10-6-72,-9 5 33,9-5 36,-11 6 1,6-4 44,-9 6 1,1-1-37,-5 3-9,1-1-52,1 0 44,5-5-17,-2 2-78,11-11 82,-8 7 88,9-8-4,-10 9 21,3-5-38,-6 6 52,7-12-83,-6 7 61,5-12-14,-7 11-47,2-15-6,-4 14 0,1-11 0,-3 14-9,0-8 12,-1 8 0,0-9 3,0 7 78,0-14-51,0 12-5,-1-20-64,-1 19 36,-2-15-3,2 15 3,-3-10 0,2 10-3,-3-9-36,2 10 14,-4-21 19,4 16 3,-3-17 9,4 22 123,0-7-59,2 14-25,-1-3-43,1 8 32,0-2-87,-1 1-37,-1-6 90,1 2 14,-5-7-14,3 5 51,-5-7-49,3 6 7,-6-9 24,5 8-38,-4-10 5,6 10 33,-8-15 9,8 15-8,-8-10-9,7 14-25,-5-4-42,2 5 45,-5-3-3,5 4 6,-5-4 64,7 6 58,-2-2-69,7 4-255,-6-2 160,1 1-110,-11-2 43,5 1 7,-11 1 46,10 1-199,-10 2 75,14-1-425,-2 1 593,8 2-1794,1 8 142,2 1 1658,11 19 0,-7-18 0,8 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7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128 263 14579,'-37'-21'-36,"7"5"36,23 16 3,1-1 5,-1 0-2,1-1-3,1 0-3,2 0-3,-1 1-3,1-1-55,-1 0 55,1 1 6,1 0 6,0 0-6,0 1-9,0 0 9,0 0 902,1 0-1025,1-2-12,-1 1-8,3-1 37,0 0 98,3 2-37,2-2 8,3 0 37,2-1 34,2 1 11,2-2-9,2 0 43,1-2-43,1-1 0,1-2-30,1-1 2,0-1 1,-1 0-6,0 1 5,-3 1-8,-2 2 3,-2 0 5,-3 3 37,-1-1-37,-1 2 1,1-1-4,0 0 4,1 0 55,1-2-11,2 0 9,1-2-26,1 0 9,0-1-11,-1 1 11,-2 0 16,-1 1 12,-5 2 25,-1 2 25,-4 1 9,0 0 176,-2 1-865,-2 5-244,-3 1-87,-2 4-521,-2 0-786,1 2-2254,2-1 14279,2 0-7471,22-36 1,-14 23-1,16-27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28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36 15979,'-18'-17'566,"3"3"-434,14 12 380,0 1-422,1-1 41,0 9 522,0-1-438,-1 8-204,0-2-8,0-1 0,0 1 0,0-1-3,0-2-31,-2 16 31,0-11 6,-1 19-6,3-18-9,1 16 4,0-15-4,0 11 1,0-17-43,0 2 43,0-7-40,0 0 40,0-4-2361,0 1 1120,0-6-924,5 0-1576,2-6 13579,4 1-7373,-20 20 1,10-11-1,-16 16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30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953 0 14129,'-23'17'44,"2"-3"-38,7-7 25,0 1-28,0 0-3,0 1 2,0 0-2,-1 0 9,-1 1 69,-1 1 48,-2 2-17,-2 1 51,-23 20-115,16-12-42,-34 30-3,36-29 11,-19 18 45,25-23-101,-15 12 45,19-17 53,-10 7 0,16-13-39,-6 4-11,7-6 34,-13 8-40,8-6 3,-15 9 0,12-8-11,-10 6-34,12-6 0,-5 3-8,11-7-45,-3 3 17,8-5-163,-1 2 199,4-2 171,-2 4-81,1-2 45,-2 3-82,1-4 182,-1 1-111,2-2 19,-3 0-62,2-1 45,-4 1-11,4-1-72,-3 1-4,5-2-98,-2 1 32,3 0-7,-2 0 60,1 0 19,-4 2-3,1 0-87,-3 3 82,3-3-62,-1 2 59,4-3 5,-1 0 9,1-2 338,-2 1-279,-2 0 72,-4 3-134,1-2-98,-5 3 93,5-3-130,-5 4 88,6-3 83,-5 3-36,6-3-145,-2 2-68,5-2 14,-2 0 235,4-1 107,-3 2-34,1-2 43,-2 3-71,3-3-11,-4 2-34,3-2 37,-1 0-39,2-1 24,0 0-46,1-1-10,-1 0-2,0 1 62,-2 0-54,-1 1 65,-1 0-151,1-1-79,2 1-574,2-2 731,6 0 107,-2 0-23,4 0-82,-2 0-4,0 0-399,-1 0-38,0 0-1080,3 0-289,0 0 1808,-24 0 0,15 0 0,-21 0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3:3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111 43 9855,'-12'-18'219,"1"3"108,10 13 82,0 2 473,0-1-445,-1 1-101,1 0-121,-1 0-206,0 0-9,0 0-23,-1 0 21,-1 0 4,-1 0-4,-2 0 38,-6 0 126,5 0 275,-8-1-392,10 1 423,-2-1-260,6 0-66,-1 0 774,3 0-398,0-1-289,0 8-114,1-1-109,1 6-3,1-1 33,1 0-28,-1 1 141,4 7-96,0-5 132,8 15-115,-5-13 11,11 12-78,-7-11-6,14 15 62,-14-16-28,12 10-31,-16-15-6,6 5 6,-7-8 45,10 6-54,-10-7-19,11 7 31,-10-6 56,9 7-53,-8-5 41,10 13-41,-10-12 8,7 11-14,-11-13-9,4 5 7,-5-7 44,2 3-48,-5-5-30,3 3 36,-3-3 56,10 6-56,-5-3 33,10 9-33,-9-8 0,7 4-3,-7-5 1,11 6 46,-10-7-49,8 4-1,-11-6-44,1 0 44,-5-3-89,0 2 87,-1-3-43,0 2 174,-1-2-109,3 3-5,0-1-141,1 3 82,-1-3 165,0 3-87,-2-3-62,3 4 34,-2-3 8,2 4 1,-2-4-79,3 3 25,-3-4 90,1 2-12,-2-1-21,2 3-49,-2-3 37,1 3 3,-1-4 73,4 3-82,-3-3-5,2 2 2,-3-3-77,0 0 46,-2-1 43,1 1-3,-1 1-126,1-1 73,0 0 283,0 0-169,2 0-27,-1 0-34,0 2-42,0 0 42,1 0 5,-1 0 57,2 2-65,-1 0-11,2 2 11,-2-2-39,1 0 42,-2-3 686,-1-1-1310,-1 0-339,0 1 56,0 1-855,0 2-2245,0 0 13837,1 0-7406,-2-13 0,2 7 0,-2-9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0T05:04:47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424 48 14459,'-31'-4'820,"5"1"-604,20 0-73,2 2-12,0-1 57,0 1-31,0-1-59,-1-1 61,-1 0-159,2 1-8,-3-1 8,3 2 255,-3 0-168,3 0 55,-6-2-133,4 3 176,-6-3-96,5 2-64,-6-1-27,7 1 10,-6-1 3,7 1 188,-5 0-67,3 0-29,-10 0-103,7 1-87,-11-1 17,10 1 62,-6 0 0,7 0-71,-9 1 79,8 1 90,-10 3 8,9-1-90,-6 4-69,9-2-141,-7 9 124,9-5 33,-4 8-17,7-10 1,0 5-12,3-7 28,0 5 48,1-5-6,0 5-5,1-4 41,0 4-2,1-6-42,0 4-23,-2-5 26,1 2 11,0-3-9,1 3-39,-1-3-39,2 3 81,-2-4 65,5 3 16,-2-3 26,10 4-93,-3 0 37,11 0 5,-7-1-53,12 0 8,-12-4 124,13 1-70,-14-2 24,12-4-41,-13-1-36,9-9-54,-9 3 17,8-11 36,-9 7 132,9-20-140,-12 16-61,5-21 61,-10 24-9,3-7 4,-5 17 2,1 1 3,-2 3 168,0 1-504,-1 0 361,1 1-25,-2 3 244,2 1-71,-4 5-142,3 0-31,0 2-6,0 1 6,0 0 3,0 7-3,0-6-73,2 11 73,0-9 54,4 13-49,-2-13 37,1 13-33,-3-15 97,-1 9-28,-1-11-38,-1 7-35,0-9 9,-3 5-8,0-6 5,-4 7-11,5-7-98,-4 4 98,5-7 11,-1 2-2,2-6 139,-2 2 17,-1-1-64,-5 6-101,3-3-73,-7 4 31,7-3-227,-3 2 261,6-3 84,-3 5-46,3-5-74,-2 5 10,3-4 73,0-1 6,1-3-6,1-2-39,-2 0-33,2 2 33,-2-1 5,0 0 144,-1 1-63,-1 1-27,-1 1-53,-1 0-6,3-2 137,-1 0-78,4-2 221,-1 1-350,-1-1 3,-2 2-82,-4 0 116,-1 3 33,-4 0-87,-1 0 25,6-1 174,-1 0-25,7-3 708,1 0-795,-1-1-361,0-2 358,-2-1 6,-2-2 28,0 0 14,1-1 19,-2-2-33,4 2 11,-1-2-34,3 5 79,0-1-28,0 3-174,0 0 3,-1-1 148,0-1-36,1 1 37,0-1 92,1 2-8519,0 0 5293,7 0 6373,-1-1 1,8 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33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294 0 13465,'-22'39'196,"3"-9"-159,19-29 2480,0-1-2473,-2 3-7,-1-1-29,-3 4 26,1-1-31,-2 2 2,0 0-2,0 1-3,0 0-6,0 0 4,-1 0-7,1 1-24,0 1 21,-2 3 10,1 2-1,-2 2 0,-1 4-3,0 4 4,-2 2-7,1 3-44,1 3 45,-1 1 2,2 2 3,-1 0-5,2 2-1,0-1-41,1 0 47,1-2 3,-1-1-8,3-4-1,-1-2-44,2-2 50,1-2-58,1-3 8,1-1-37,1-4 56,0-2 34,0-1-5,0-4-4,2 0-44,0-2 17,1-2-9,1 0 39,0-3-47,0 0 48,1-2-32,1 0 37,0 0 9,2 0 97,1-3 9,3-3-42,1-6-29,3-4 18,2-3-56,1-3-4,1-1 7,0-3-6,2 0-1,-1 0 1,-1-1-3,1 0-3,-2 1 3,0 0 3,-1 1 0,-1 2 0,-2 2 0,-2 2 50,-2 3-8,-3 4-40,-2 1 1,-3 5 2,0 0 26,-2 3 2,0 0-13,-1 2-485,1 0 630,0 5-124,-1 0 63,0 6 16,0 0-45,0 3 4,0 4-32,0 1 23,0 2-68,0 1-5,0-1-61,0 1 24,0-2-16,0-2 8,0-1 12,0-2-29,0-2 26,2-2-9,2 0 3,1-3-3,2 0-28,0-2 40,1-1 24,1-1-55,1-2 56,0 0 2,4-3 6,2-3 3,5-3 2,3-7 49,3-1 10,3-4 182,2-1-184,-1-1-59,0-1 5,-3-1 29,-1 1-32,-2-1 32,-3 1 33,-2 1 16,-3 1 12,-3 2-2,-2 0 27,-2 1 28,-3-1 79,-2-1-29,-2 0-52,-2-1-1,-1 0-28,-3 1-41,-2 0-1,-5 2-16,-3 1-54,-1 1-8,-3 2-3,-2 2-2,0 2-40,-1 1-25,1 3-25,1 1-26,2 2-72,4 2-146,1 1-218,4 0-202,3 4-184,1 4-331,2 8-552,0 6-1033,1 6 2859,0 0 0,0-11 0,0-6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34.4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97 145 8755,'53'-13'117,"-7"1"-33,-32 10-30,0 0 66,-1-3 90,-2 0 162,0-1 174,-2-1 37,-1 0-18,-2-1-21,-1-1-10,-2 1-63,0-1-102,-3 0-35,0 1 72,0 0-19,0 2-4,-2 0-89,-1 2-106,-2 0-37,-2 2-33,0 0-85,0 2-24,-1-1 44,0 0 0,-1 1 45,-1 0-45,0 0 9,-2 0-17,0 2-40,-2 0-5,0 4 6,-3 1-6,1 2-3,0 2-59,1 1-36,0 2 28,2 1 17,1 1-45,1 2 11,1 2 31,2 0 51,-1 2-1,2 0-72,1 0 5,1-1-42,2-1-2,1-3 19,2-1 8,0-5 37,2 0-45,2-3-9,1-2 18,1-1 16,1-2 70,0 0 3,2-1 48,2-1-12,3-1 37,2 0-11,5 0-62,4-5-493,4-2-454,4-8-700,4-3-399,3-4-1597,3-3 3643,-4 1 0,-16 9 0,-9 6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36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197 126 11933,'44'0'-28,"-8"-1"64,-33-1-27,1 0-4,-1 1-2,-1 0-3,-1 0 358,0 1-414,1 0-25,-1-1 81,1-1 73,0 0-20,2-2-42,0 0 17,3-2-22,0-1-12,3-1 6,-1-1 0,1 0 45,-1-1-45,-1 1 459,0 1-50,-2 0-50,-1 3-123,-2 1-111,1 1-52,-1 0-3,-1 2 11,0-2 1,0 2-29,-1-1-48,1 0 1,-1 0 2,1 0 37,-1 0 1770,0 1-1664,0 5-98,-3 0-47,-1 6-4,-3-1 32,-1 8 56,-2 3 8,-4 7-40,-1 3 4,-3 3-62,-1 2-8,0 0 5,-1 0 3,0 1 3,0-1 5,0-1-5,0 0-3,0 0 0,1-2 8,0 0 1,1 0-7,0-2 1,0-2 0,1-1-3,2-3-34,0 0 34,1-2 0,2-2-2,1-1-85,2-3 17,2-2 8,1-2 17,2-3-8,2-1-8,1-3 7,0-2 1,0-1 50,0-1-50,2-7 20,2 1 33,4-8 0,3 0-3,4-5 3,4-4 5,4-4 49,2-3-54,1-2-31,0 1-3,-1-1-30,0 5 55,-3 3-24,-2 4-65,-4 6 45,-3 4-29,-1 2 4,-3 3-20,2 0 28,-1 2 17,0 0-20,2 1 28,-1 1-25,1 0 34,-1 0-9,2 0 0,-1 2 37,0 2-1,0 0-21,0 1 30,-1 1 44,-2-1 10,-1 1-1,-1 0 28,-1 1 9,-1 1-1,-3 0-2,2 0 19,-2 1-8,-1 1-28,0 2-36,0 1-34,1 1-3,0 1-42,1 1 12,2-1-32,2 0 12,0-1-17,4-2-224,1-3-624,3-2-262,4-4-494,3-1-9,6-5 23,5-4-586,6-5 2246,-2-4 0,-13 6 0,-9 3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36.5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395 0 16217,'-54'15'616,"7"-2"-464,33-13-26,0 0-31,-2 0-25,1 1-39,-1 1-29,-1 2-2,0 2 0,1 1 0,1 1 0,0 1-8,0 3-87,-1 2 16,1 3 23,-2 3 20,1 2-6,1 1-20,2 1-24,2-1 4,3-1 21,2-1-18,2-2-7,2-2 13,1-2-22,1-4 13,0-1 12,3-2 9,1-2-9,3-1 8,0-2 17,2-1 43,0-2 2,2 0 44,3 0 10,1-3-46,2-3 37,2-4-45,2-3-39,-1 0-6,1-3-62,-1 0 54,-1-1 53,-2 1 0,-1 0 73,-2 2-31,-3 3 31,-2 1-3,-4 3-25,-1 3-45,-2 1 2,0 1-119,-1 2-26,0 2 28,-1 0 115,1 3 25,-1-1 101,0 2 51,0 2-62,0 1-54,0 3 1,1-1-54,0 1 45,1 0-44,0 0-9,0-1-9,1 0-52,0 0-1,2 0 17,2-1-25,3 1-44,3-3-276,4 0-357,4-2-303,6-3-412,3-2-801,7-3-1262,3-5 3185,-1-3 0,-16 3 0,-7 1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37.3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140 60 17237,'-66'72'-45,"12"-10"8,49-41 32,1-1-29,0-1-22,2-1 20,-1-2-26,3-1-25,-1-3 9,1-2-20,1-3-6,1-1-2,3-3 16,1-2 34,2 0 51,1-1-23,3 0-168,0-3 73,3-2 123,-1-4 98,2-3 0,0-2-20,-1-1-16,-1-2-9,-2 1-17,-1-2 6,-1 0 11,-2 1 17,-1 0 12,-2 3-12,-1 1-17,-1 3 8,-1 4 9,-1 1-67,-1 4-868,0 1 717,0 3 58,0 0 90,1 2 48,1 0-40,1 1 0,1 2 29,2 0-37,1 0 3,2 0 41,2 0-10,1-2-31,4 0 50,4-3 37,3 0 8,3-2-37,4-3 1,2-3-62,3-4-317,1-5 158,-1-2 106,-1 0-194,-6 1 174,-2 0 73,-4 1 73,-2 1-20,-3 1-19,-2 1 39,-2 1 67,-4 2 19,-1 1 29,-4 1 39,-2 1-23,-2 0-55,0 0 10,0 1-52,0-1 52,-3 1 233,-2 0 34,-2 1-62,0 1-70,0 1-45,0-1-33,1 2-46,-1 0-58,0 0-33,-1 0-29,0 0 29,-1 0-21,1 1-58,-1 1-2,0 2-77,-1 3-13,0 2-12,-1 3 45,-1 3 15,0 3-7,0 3-10,1 1 19,0 0-17,4 0 14,0 0-5,4-2-4,1-2-4,1-1 4,1-2 21,0-2-37,0-1-6,1-4-2,2-1-43,1-2 9,3-3-2,0-1-85,3-1-182,1 0-288,3-1-300,3-3 28,5-3-439,3-7-791,2-2-1242,1-2 3413,-5 0 0,-10 8 0,-6 4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39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451 541 16747,'-25'-21'352,"3"5"-192,11 15-90,-3 1-70,-1 0-3,-1 0-86,-3 1 19,-1 2 19,-1 2-5,-1 2-5,0 3 16,0 0-8,-1 1 44,3 1-44,-1 1 19,3 0 26,-1 0-28,4 0-6,0 0 36,1-1-30,2-1 27,1 1-27,1-1 27,1 0-24,0-1-20,2 0 16,1-2 1,1 0-6,2-1-20,0 0 17,2 0 1,1 0-10,-1-1 12,1 2-22,0 0 58,0 1-27,0 0 24,1 0-2,0-1 6,2 1-4,1-2 6,1 0 3,0-1 3,-2-2-3,1-1 0,-1-1-36,0 0 27,-1-1 1,0 0-62,1-1 34,0 0 36,1 0 2,2 0-2,0 1-8,3 0 2,0 0 6,1 1 6,2-2 2,1 1 54,1-1-17,1 0 8,2 0-47,1 0 30,0-2 9,4-1-37,-1-2 1,4-1-7,-1-3 52,2 1-54,0-2-34,-1 1 28,-2 0 6,-3 1 34,-2 1 0,-4 1 19,-2 1-45,-3-1 45,-1 1 9,-2 0-26,0 0 1,0 0 5,-1-1-6,0 1 1,-1-2 5,-1 0 11,1-1 0,-1-1 9,-1 0 24,0-1 4,-1 1-20,-1-1-17,1 0-8,-1 0 8,0 0-44,0 1 61,0 0-17,-2 1-11,0 0 3,-2 1-37,-1-1 45,-1 2-11,0-1-33,-1 1 44,0 1-17,-1-1-2,0 1-29,-2 0 40,0 0-3,-1 0-42,0-1 37,0 0-4,1-1-27,-2-1 39,1 1-40,-2-2 4,1 1 33,0-1-40,0-1-2,1 1-2,1 0 2,0 1 42,1-1-40,0 1 4,1 0 28,-1-1-26,-1 0 28,0-1-30,-1-1 2,0 0 26,0 0-34,-2-1-3,1 1-2,-2-2-46,-1 0 15,1-1 2,-1 0-53,0-1 82,2 1-48,-1-1-17,3 2 28,1 0-20,2 2 17,2 1-5,0 1-12,2 0 9,0 1 50,1 0 0,0 0-30,1 1-29,1 2-33,1 1-3,0 1-8,0 1-46,0 1-41,0-1-36,0 0 10,4-2 60,4-1 44,7-2 34,7-3 11,6-1 19,5-2 51,3 1 0,2 0-45,-1 2-25,-1 0 26,-1 4-35,-3 0 6,-2 3 37,-1 1 5,-3 1 28,-1 1-2,-2 0-6,-3 0-23,-4 0 31,0 1 3,-4 2 3,0 2 5,-2 1 29,0 0-32,-1 1 65,-1 0-16,-1 0-18,-1 0 9,-1-1 0,-2-1 25,0 0-9,-1-1 1,-1 0 11,0-1-3,-1 0 0,0 0-70,1-1-275,-1 0-346,0 0-471,-1 1-796,-2-1-1523,-3 1 3411,-3-2 0,3-1 0,2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2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91 16609,'-12'28'-25,"2"-3"22,8-13 3,0-2 0,0 0-2,1-2-7,1 0-44,-2-2 19,2 0-2,0-2 2,0 0 34,0-2 241,0-1-129,0 1-5,0-1 41,0 1-14,0 0-55,0 0-34,0 0-37,0 0 868,0 0-814,0-6-12,0 1-47,2-5-3,-2 1-3,1-3-30,1-2-37,0-1 19,1-1 7,0 0 10,0 0-2,1 0 27,0 1-94,1 2-1,0 0 26,-1 1 33,1 2 3,-1 1-11,1 0-9,0 1 9,0 0 2,1 1-19,0 0-8,0 1 0,0 0 24,-1 0-10,1 0 19,-1 2 3,1 0 6,-1-1 33,1 2-5,-1 0-37,1 0 11,-1 0 29,-1 1-4,1 0 9,0 0 0,0 0 37,0 0 7,0 0 7,0 1-40,1 1 31,0 2-34,1 0 4,-1-1 32,1 1-38,-2-2 30,0 1 9,-2-2 6,0 0-15,-1-1-7370,-2 0 3143,2-1 7467,-2-2 1,0-2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2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9925,'0'0'0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2.9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 12518,'2'17'2053,"0"-4"-1630,-2-13 1372,0 0-1885,1-2-95,-1 0-557,1-2-193,-1 1-538,2-2-781,4-3-1417,3-1 13501,3-2-7373,-24 29 1,13-16-1,-19 22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4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151 1 15501,'-3'61'42,"-2"-5"-48,-2-26 6,-3 1 31,1 2-31,-1 0 61,1 2-52,-2-1-1,1 0-2,0-1 25,0-1-31,1-3-9,1-3 9,1-3 3,1-4 3,0-2 58,3-3-30,-2-3 10,3-2 1,-2-2 0,2-2 0,0-2 25,1-1-977,1-2 165,-1-7-463,1 0-1547,-1-9-759,1-2 3511,0-2 0,0 7 0,0 4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4.6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68 11530,'7'0'2100,"-2"0"-325,-5 0-1845,0-5-137,0 4-87,0-4-19,0 5 19,0 0 50,2 0 163,4 0 81,7 0 0,6 0 5,9 0 52,7-1-55,8-1 7,3-2 80,4-1 1,0-1-85,0 0 40,-3 0 28,-4 0-65,-4 1 37,-7 2 0,-5 0-37,-5 1-8,-5-1 56,-1 2-47,-3-1-1,-3 1-8,-1 1-549,-3 0-179,-2 0-168,-2 0-1414,-1 0 1428,-5 4-524,-3 1-545,-6 6 1951,-2 0 0,5-4 0,3-2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4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 14602,'64'0'81,"-5"-3"-36,-26-3-5705,1-2 5704,1 1 1455,-2-1-1463,0 1 824,-2 0-1272,0 1-523,-2 1-359,0 0-851,0 2-1176,-1 0 3321,-3 1 0,-10 0 0,-6 2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5.7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349 46 16209,'-17'-21'255,"1"3"-222,6 15-30,-1 1-3,-1 1 37,-1 0-32,0 1-5,-2 0 3,1 0-3,-2 3 8,0 0-8,-2 4 0,0 2-44,0 2-10,0 2-41,1 1 14,1 2 3,0 2 69,1 1-36,1 0 9,2-1-26,2-1 18,1-1-10,3-1 1,2-1-17,1-2-28,3-2 20,-1-1-12,1-3-8,0 0 20,1-3 22,3 0 14,2-2 39,3 0 3,2-1 3,4 0 5,3-3 37,3-2-42,2-4-3,0-2 0,2-2 45,-3-1-40,1 0 4,-3-1-1,0 1 0,-3 1 37,-1 1-45,-1 0 0,-2 2 0,-1 1 45,-3 1 36,-2 2-2,-2 2-9,-2 1-34,-1 2-145,-1 0 39,-1 3-28,1 1 0,-1 1 70,0 0 28,0 1 106,0 2-16,0 0-37,1 2-47,1 1-6,1 0 2,0 0-2,0 1 6,0 0-6,2 1 3,-1 0 0,3 0-3,2 0-34,1 0-375,5-3-520,2-1-506,6-2-844,4-4-1145,5-1 3424,-2-1 0,-11 0 0,-7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6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289 18 17953,'-25'-10'-182,"2"2"112,13 9 9,-1 2 8,0 0 50,0 1-31,0 1 34,-1 1-3,0-1-33,-1 2-34,1-1-17,-2 1 54,1 0 24,0 2-33,-1 0-3,2 1 3,0 0 34,0 0-28,2 0 27,1-1-64,1 0 3,2-3 9,2 1-1,0-2 1,1 0-1,2 0-8,0-1-28,0 0 3,1 0 5,0 0 20,0-1 0,0 1 9,1-1-21,2 1 21,3-1 58,2 1 3,1-1 8,2 0 37,0-1-39,1 0 22,0-2-28,1 0-37,0 0 35,1 0-43,1 0 0,0-3-17,1-1 9,2-3-17,-1-1 65,0 0-4,-1 0-36,-2-1 9,0 0-34,-2 0-3,1-1 12,0 1 52,-2-1 6,1 0 3,-2 0 45,-2 1 8,-1 1-44,-2 2-9,-2 1 45,1 2 25,-2 0-17,-1 2 109,1 0-153,-2 4-1,0-1 34,0 3-42,0-2 53,0 1 37,0 1-37,0 1-47,0 1-6,0 1-3,0 0-3,0-1-30,1 0 27,1 0-44,1-1-8,2 0 16,3-1-17,3 0-772,4-2-628,5-1-1372,5-2-1369,0-1 4203,8-7 0,-17 4 0,1-4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7.2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291 66 13100,'54'-31'1421,"-11"5"-1018,-42 24-11,-1 0 17,0 1-45,0-1 1601,0 0-1766,-3 2 8,-1 1-84,-4 1-123,-1 2-30,-5 1 21,-3 3 6,-3 3-30,-3 3 24,0 5 1,-3 4 2,0 4-5,-1 5 3,2 2-26,0 2 26,3 0-45,1 0 19,3-2-8,2 1-3,2-2 42,3 0-30,1-1 24,3 0 1,1-1 2,1-1-27,1-1 24,3-2-24,-2-1 30,3-1-5,0-1-34,0-2 33,0 0-44,0-2-6,2-1-19,1-2 25,4-1 19,1-2-28,4-1 1,1-1-1,2-1 20,3-1-3,1-2-33,3 0-9,2-3-294,2-1-100,1-2-191,1-1-280,1-1-414,2-4-1340,1-3-839,4-7 3545,-3-1 0,-13 6 0,-7 2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7.7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15778,'30'46'-11,"-4"-8"8,-15-27 3,0 0 0,2-1-3,0 1-3,3-1 1,1 2 2,3 0 0,1-1-2,1 2 5,3-1 5,-1 1 48,4 0-19,0 1-26,2-1 82,1 1-54,0 0 18,1-1-10,-1 0 18,1 0-20,-2 0-31,-1 0-11,0-1-31,0-1-456,-1-1-64,-1-3-74,-1-1 77,-3-3-1,-3-1-174,-3-2-193,-2 0-249,-4-2-28,-2-2-459,-3-4-100,-3-2 1752,-2 0 0,-1 4 0,0 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8.3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1 600 14991,'39'-47'-64,"0"5"55,-5 21-38,4-3 47,2-1 36,2-3-28,1 0 37,0-1 17,-1-1-1,-1 0-49,-2 0 21,-2 2-24,-3-1-9,-1 0-292,-2 2 60,-3 0 154,-2 3 66,-4 1 12,-3 3 12,-4 4-4,-3 2-8,-3 4-8,-2 2-65,-2 3 11,-2 2-2,0 1-404,-3 2 460,0 3 8,0 1 81,0 3-81,0 0-467,-1 1-86,-1 0-242,0 0-476,-1 0-143,0 1-445,0-1 11,-1 2 11678,-1-2-7373,15-45 1,-10 29-1,13-35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31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15887,'37'42'470,"-5"-4"-391,-23-19-43,1 2-2,-2 2-29,1 1 4,-1-1-6,-1 0-3,1 0-9,-1-1-52,2-2 58,0 2-6,1-2 4,0 1 5,0-1 0,-1-1 53,0-1 17,-1-2-8,-1 0 8,-3-1 8,-1-2 37,-2 1 0,-1-1 106,0-1 84,-1 1-95,-2-1-106,-2 0-43,-2 0-8,-1-1 6,0 0 20,0 0-26,0-1 0,1 1 14,-1 0 12,0 1-35,-2-1-44,1 1-2,0-1-35,1 0 29,0-3-26,2 1-2,0-3 27,1 1 9,1-3 3,0 1 50,1-1-2,1 0 2,0-1-3,0-1 12,1 0 207,0-2-65,-1 1-92,1-1-112,-1 0-31,0 0 26,-2 0 2,1 0 3,0 0-34,0 0 32,0 0-4,1 0-2,1 0-68,0 0-114,-1 0-544,1 0 185,-1-2-173,2 0-365,-1-2-584,1-1-542,0-1-1306,2-2 13349,0-1-7373,-1 24 1,1-14-1,-3 19 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48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0 392 11759,'47'-4'933,"-6"-2"-779,-29-3-118,2-1 0,0-2-30,1-1 5,1-1-8,0-1-3,1 0 0,1-1-8,2-1 2,1-1 0,2-1-30,3 0 30,4-1 6,0 0 9,3 1-6,-3 1-3,0 2-297,-3 2-48,-2 1 119,-1 2 27,-1 0 126,-1 2 73,0 1 0,-3 0 48,-1 1-43,-3 0-2,-1 2 3,-3-1 58,-1 2 9,-3 0 28,-1 2-101,-3 0-93,-2 1-1287,0 1 397,-5 0-47,-2 0-796,-5 1 1826,-2 2 0,5-1 0,2 0 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0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14551,'36'52'205,"-4"-6"-124,-18-28-75,1 2 50,1 3-51,0 0 138,2 4-37,-1 1-52,0 1-18,-1 0-33,0 1 39,-2-2-39,0 0-1,-3-1 4,0-2 0,-2-1 75,-1-1-28,-3-1-8,-1-2-3,-2-2 39,-2 0 25,0-1-8,0 0 17,-4 0 0,-2-1 19,-6 0 93,-2-1 143,-1 0-51,-1-3-134,-1 0-82,1-3-24,1 0-26,1-3 9,2 0 8,2-3-28,0-1 11,0-1-17,1-1-5,-1 0-31,1 0-62,0 0-276,0-1-228,1-2-14,0-1-156,4-1-317,1-1-756,3 1-1770,0-3 3579,2 0 0,-1 4 0,2 0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1.4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74 165 16573,'-24'-6'767,"3"1"-602,15 5-33,0 0-28,-1 0-34,3 0-40,1 0-30,1 0-1615,1 0 1545,8-1 70,-1 1 98,10-1-11,3 1-79,5 0 0,5 0 34,5 0-39,3 0 42,2 0-39,3 0-6,3-1 8,4-2-8,4-2-235,3-1 238,3-1-3,4-2 9,2 0 27,3-1-28,0-1-8,1 1 6,-3 0-3,-3 1-3,-3 3-28,-4 0 19,-4 3-33,-4 1 42,-3 0 0,-4 1 3,-4-1 6,-3 2-7,-3-1 7,-2 0-1,-3-1 297,-3 0-252,-1 0-45,-3-1 62,-2 0-33,-3 0-4,-4 1 29,-1 0 25,-4 1 11,0 0-28,-3 1 229,0-2-108,-2 2-446,2 0 143,-1 0 76,2 0 36,0 0 44,4 0-38,3 0 28,4 0-23,3 0-8,1-1-3,1 0 2,-2 1-2,0-1-2,-2 0-1,-2 0 0,-3-1-5,-2 1 8,-2 1 11,-1 0 48,-2 0 19,-1 0-1582,-2 0 320,-3-1-687,0 0-1842,-4-1 13543,1-1-7398,14 6 0,-8-3 0,11 4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1.9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16245,'22'55'-5,"-1"-7"-57,-5-29 26,2-1 36,3 1 0,4-1 0,3 0 5,2-3 4,1 0-4,2-2 4,1-1 2,-2-2-11,-1-2 0,-2 1 0,-4-1-6,-3-1-2,-5 1 2,-3 0 6,-2 0 9,-3 1 2,-1 0 23,-2-1 27,0 1 20,-3-1 23,-2 1 2,0 1 18,-1 0 35,0 2 317,-5 0 65,-4 2-239,-8 1-137,-4 0-44,-4 2-35,-4 0-24,-1 0-20,-4-1-42,1 0 3,-1-1-3,2-2-31,2 0 23,2-2-71,2-1-310,2-1-185,3 0-112,3-2-213,5-2-823,4-1-2196,4-2-690,3-1 4608,2 0 0,0-1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4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181 1 12622,'-9'47'604,"0"-5"-387,4-24-27,-2 0-39,2 1-13,-3 2-24,2-1 4,-2 2-20,1 0-34,-1 1 17,-2 1-47,2 0-31,-3 1 5,1-1 26,-1-1-31,1 1-3,0-2-9,2-2-22,0 0 31,2-3 0,1-1-5,1-3-4,1-2 1,0-2-54,3-1 26,-1-3 0,1-2 27,0-1-3203,0-1 2075,1-5-414,3-2-731,2-5 2282,2-1 0,-3 5 0,-1 3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4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14470,'57'8'0,"-5"-1"6,-25-6-6,2 1 8,4 1 34,2 0 23,3-1-60,0 2 48,2-2 29,0-1-29,0 0-45,-1-1 29,-4 0-29,-4 0-2,-6 0-6,-4 0-317,-7 0 15,-4 0 30,-7 0-41,-1 0-139,-2 0 10,-2 2-647,-4 3-429,-7 5-1304,-6 2 2822,-2 1 0,8-5 0,3-2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4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13319,'50'14'325,"-4"-3"-280,-22-12-42,4-2 3,4-2 38,3-2-32,1 0 58,2 0-6,-1 0-64,-2-1-325,-3 2-496,-3 0-414,-3 1-476,-4 1-613,-2 0 2324,-4 1 0,-8 1 0,-3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7:55.8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14 13880,'-79'-8'330,"14"3"-204,51 11-9,-1 0 35,0 2-10,-1 2-32,1 0-80,0 3-30,2 0-89,0 1 19,2 1-3,1-2 20,1 2 16,1-2-7,2-1 35,1-1-52,2-1 16,2-2-20,0-1 4,1-2-4,0 0 12,0-1 0,0 0 47,1 0-38,2 0 7,3 0 32,1 1 2,2-1 3,0 1 8,3-2 37,2 0 0,2-1 64,3-2-39,1 0 11,2-4-8,2-1-28,0-6 0,0-2 8,1-1 0,-1-2-8,-2-1 16,-1 0 12,-2 1 42,-5 0 28,-3 3-9,-4 1-27,-3 1-18,-3 2-8,0 2-2,-1 0-6,0 3 50,0 1 0,0 2-129,0 0-187,-3 3-31,2 0 11,-2 3 208,3 0-1,-2 2-30,2 2 27,0 2-33,0 0 40,0 0 4,0-1-2,0 0 0,0 0-2,2 0-7,2-1-27,3-1-412,0-1-468,3-1-456,2-1-818,3-1-1100,3-2 3290,0-1 0,-7-1 0,-4 0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0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446 0 16786,'-21'8'280,"4"-2"-171,14-6-31,-1 0 9,-1 0-34,-1 0-11,-1 0-5,-1-1 22,-1 0 11,-1 0-9,-1 1-55,0-1 2,-1 0-5,0 0 8,0 0-2,0 1 49,0 0-13,2 0-42,-1 0-3,3 0-3,0 0-30,-1 0-12,1 0 36,-2 0 4,1 0-4,-2 0 9,-1 2 3,-1 1-3,0 3-39,-2 1-23,0 1-16,-1 2 0,1 1-9,0 1 45,1 0 5,2 3-16,1-1-17,1 1 28,1 0-14,3-1-5,1-1 7,1 0 49,2-1 2,0-1-42,1-2 12,1 0-21,0-2 46,0-1-62,0-1 17,0-2 8,0-1-131,0-1 170,4-1 6,-1 0 3,6 0 2,1 0 1,4-1 39,3-1-42,3-1-3,2-2 5,1-2 1,0 0 5,0-2 31,-2 1 11,-3 0 26,-4 3 27,-5 1 9,-4 2-28,-3 1-110,-1 1-13,0-2-6,0 1-39,0-1-31,2-1 106,2 1-47,2-3-28,3 0 11,0 0 25,2-1 36,-1 1-24,-3 2 33,-2 0 5,-2 3 1,-2-1-191,-1 1 185,0 3 42,0 0 118,0 4-17,2 0-65,1 2-25,1 1-11,0 1-5,0-2-29,0-1 37,-1 0-37,-1-3 1,0 0-4,-1-1-5,1 0 0,1 0-8,0 0 5,1-2-243,1 1-550,0-2-228,4-1-422,1 0-483,5-4-1047,2-4 2976,0-4 0,-7 4 0,-3 2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1.6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576 1 16503,'-30'20'202,"2"-1"-96,10-9-44,-3 4 24,-3 3 21,-4 2-9,-1 5 8,-3 2-11,0 4 12,-3 5-12,0 3-42,-2 4-50,0 3 0,1 1-3,2 1-9,4-1-52,3-2 16,5-2 3,6-4-36,4-1 33,5-5-8,3-1 11,3-4-3,1-2 0,5-3 3,1-1-14,7-3 3,2 0 44,1-2-69,4-1 72,1-2-2,2 0-54,3-3 26,2 0-378,3-3-410,2-3-469,3-2-539,3-2-1394,2-5 3226,-4-2 0,-15 0 0,-8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6:03:32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74 18144,'-33'-14'302,"6"2"-302,27 12-1333,0 0 1333,5 0 0,1 0 62,6 0-56,0 0 55,1 0-2,1-1-51,0 0 29,2-2-37,-1 1-3,-1 0 0,0-1 0,0 1 1,-2 1-1,0-1-3,-1 1-39,0 0 45,1 0 3,3 0 34,1-1-32,2 1 4,3-2 33,0 0-42,1 1 2,-1-1-2,-3 0-2,-3 1-7,-3 1-33,-2 1-3,-4 0 45,-2 0 3,-1 0 22,-1 0-1875,0 0 1054,-2-2-441,0 1-511,-1-1-492,0 1-1145,-2 1 13215,1-1-7373,4 4 1,-2-2-1,5 2 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2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132 1 10312,'5'5'2514,"-1"-1"-1917,-4-4 719,0 0-1316,0 2 0,0 2 151,0 4 48,0 3-59,-3 4 31,-2 4-12,-3 2-35,-2 2-71,-3 1-45,1 0 1,-1 0-1,1-3-2,0 0-4,1-3-2,2 0-44,0-3 35,2-1-44,1-1-17,2-3 25,1-1 37,1-2-37,1-1-535,0-2-10,1-2-1421,0-1 994,0-5-75,2-3-67,4-6 120,3-4-184,5-4 1223,1-5 0,-5 12 0,-3 2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2.4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0 203 15394,'73'-40'23,"0"0"1,-6 3-1,-10 9-17,-23 22 39,-2 1-9,1-1-28,-2 1-8,-1 0 0,0-1 0,-1 1 45,-2 0-39,-1 0 2,-3 2-2,-3-1-1,-7 3-5,-2 0-140,-6 1 6,-2 0-205,-3 0 62,-8 4-107,-1 1-147,-11 7-153,-2 3-196,-5 3-562,-4 4-254,-3 2-1264,0 1 2960,1-2 0,14-9 0,7-5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2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52 16839,'2'1'288,"-3"0"-414,8-1-22,-5 0 8,0 0 17,2 0 123,2 0 3,6-1 39,4 0-34,6-3 28,4 0 9,2 0 8,4-1-53,-2-1-820,2 2 56,-2-1-132,0 1-194,1 0-585,2 1-226,2 0-87,2 0 79,1 2 1909,-5 0 0,-13 1 0,-8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3.4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62 17452,'5'-23'759,"-4"4"-613,-6 14-34,-1 1-26,-1 1-16,0-1-28,-1 2-33,1 1-9,0 0-51,0 1-27,0 0-17,0 0-17,-1 0 8,-2 2 17,-2 1 34,-2 3 45,-3 3-26,-1 3 26,-1 0-29,-1 1 29,1 1-34,1 0-3,3 1 3,0-1-11,3-1 3,3 0-20,1-1 8,2 0-25,3-2 9,1-1-1,2-1 9,0-3 0,0 1-8,0-4 5,0 1 0,2-3 23,1 1 47,4-1-2,2 0 5,5 0 5,2-1 37,4-1-42,0-2 45,0-2-42,0-1 5,-2 0 3,-1 0 26,-2 0-4,-1 0 12,-2 0-11,0 1-23,-3 0-3,1-1 26,-2 2-28,-1 0-1,0 0 32,-3 3 13,-1-1 3,-1 2-705,-2 1 582,1 3 70,1 0 8,1 4 1,1 0 24,2 1-22,2 0 31,1 2-36,1-1 39,1 0-45,2-1-767,1-1-477,2-1-464,3 0-1717,4-3-567,-1-1 3992,5-2 0,-14 0 0,0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4.2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286 0 16968,'-31'3'302,"2"0"-268,12-3-34,-2 0 0,0 2-67,0 2 25,0 2-3,2 3-8,-1 0 44,2 2-47,1 1-22,1 1 36,1 1-3,2 0-33,0 0 16,4-1-16,1 0 13,3-1 15,2-1 13,0-2 32,1-1-65,0-3 8,0-1 17,0 0-16,0-3 24,3 1 37,0-2 0,5 0 6,-1 0 39,4 0-42,1 0 2,2 0-5,1 0-78,2-1-99,-1-2 35,0-3-1,1-1 3,-3-2 50,2 0 59,-2-1 31,-1 1 65,-2-1 5,-2 2-34,0-1-27,-1 2 35,-2 1 43,-1 2 11,-1 1-25,-3 2-1159,0 0 1049,0 4 37,0 0 53,2 2-8,2 0 8,1 0 3,1 0-56,1 1-350,0-2-980,1 0-879,0 0-1356,-1-2 13395,1 1-7865,-41-24 1,27 16-1,-31-16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5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397 0 16979,'-45'50'199,"2"-3"-194,11-23 26,-3 5-31,0 2-3,0 2-50,4 1 11,2 2-31,5 0 20,3 0 45,4-1 5,3 0-8,2-2 5,4 0 6,1 0 0,2-2 3,3 0-3,1-1-34,1-2-27,0-3 16,2-2 45,2-2-6,2-3-27,2-2 30,-1-1-3,1-3-30,-1-1 36,0-1-6,-1-1 1,-1-2 2,1-1-3,0 0-2,1-1 0,-1 1-43,4-1 46,0 1-1,2 0 6,2 0 0,2-1 6,4 0 2,1 0 42,3 0-41,3-2 33,2-1-42,2-1-67,2-1-639,2 0-226,0-2-297,2-2-525,-2-4-1046,-1-3-621,-4-3 3421,-5 1 0,-11 4 0,-6 4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6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15851,'54'19'-48,"-8"-1"48,-29-9-6,0 0-2,0 1 8,0 0 3,1 1-3,1 1 0,-1 0 0,0 1 8,1 0-5,0 0 3,0 1 55,0 0-58,0 0 28,1 0-31,-2 0-9,1 1 9,0 0 9,-1-1-1,0 1-2,0-1-6,-1 0 8,-1-2-8,-2-1 0,0-2 6,-3 0-1,-2-3 32,-3-1-29,-1-1 54,-2-1-9,-1-2-14,-1 1-92,-1-1-37,1-1 90,0 2 54,1 0-10,2 0 10,3 2-54,1 0-37,1-1-912,-1-1-143,0 0-244,-1-1-705,0 0-183,-1-1 12054,-1 0-8085,-36-10 1,24 7 0,-27-7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6.6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0 452 16105,'29'-49'-168,"0"7"160,-1 24-28,4-1 33,3-1 3,3-3 3,3-1 2,0-2 48,2 0-44,0-1 44,-1 1-11,-3 0-34,-4 1 34,-4 2-33,-5 3 36,-5 2 36,-5 3 14,-6 5 28,-3 3-8,-3 2 0,-3 3-1596,0 1 613,-6 6-348,2 0-750,-4 5-820,2-1 12616,2 1-7373,12-26 1,-7 15-1,10-21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7.1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0 282 13905,'49'-18'95,"-6"1"-87,-23 4-8,3 0-11,2-2 11,3-2 56,4-2-53,0-1-6,3 0 6,-2 1-3,-1 0 8,-4 3-2,-5 2 55,-3 2-52,-5 2 24,-2 2 4,-2 1-32,-2 1 7,-1 0-12,-2 1-437,-1 1-79,-3 2-170,0 1-1023,-2 0 0,0 1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09T17:58:17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16553,'22'37'-47,"2"-1"47,0-7-34,0 0 34,1 0 0,-1 0 0,1 0 3,1-1 59,0-1-54,0-2-2,-1-2-1,-1-1 40,-2-2-37,-3-3 1,-2 0 36,-5-2-3,-2 0 47,-5-1 15,-2 0 27,-2 0 32,-1 2 19,-4 2-14,-3 0-39,-6 2-15,-4 0-35,-3-1-20,-3 1-6,-1-2-20,-2 0 29,-1-2-17,-1-1-45,1-2-37,2 0-13,2-2-614,4-2-100,3-2-59,4-3-390,2-2-985,4-1-1901,3-1 4099,2-4 0,1 3 0,0-3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5956B-4FB9-684A-B00E-FC58AA6B6201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A9604-8CD9-6D4F-BE96-1424FD193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30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EA9604-8CD9-6D4F-BE96-1424FD193AE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82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D760-9163-9E4E-8CA1-FFD06691D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62CFFB-E9B8-9549-81D2-0819124B5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E507F-133E-3D44-BA79-892295453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CE4FF-CEBC-184A-AFCA-F9E63D8F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7435A-CE02-1541-A98C-08C6D8B95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6693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07C55-8973-7F47-965B-F348E6B8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FF067F-21AC-B646-85B4-4B5B60654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91180-FF3F-8441-9CEA-26BB5BF2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D8E3-E1EF-B04A-A914-AA1B0F7A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1C69-5A0B-EF4A-9376-EECFB8CC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335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7EA8B-689D-5040-BAE1-57C9841AC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E0E538-6081-6A42-A55F-AD3F9166D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56AA8-8654-5A4E-A10D-9869997D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27CFB-467D-F945-8DDF-F8D3D17E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3B3DA-EB15-4D4B-BE81-B6BF00DF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3701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775C-987D-754E-83F5-B7A2360D1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5695-6A46-EB4E-A829-907560536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14352-9C3F-0B41-B6B2-8D78D558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3A23E-1623-FE4F-AB0D-7B2CD1C99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B172-91D2-BE40-83C5-1A13125D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0278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7E58-F837-DB41-A1D6-DFDC3A9CC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5B8AB-9525-0440-A2AE-7BF1F2B7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71F1-4DD5-FA42-B264-A4A3345B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EF946-908D-BC4F-8401-AC43BDDF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115C1-BE6F-A047-8C09-06077BE7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AF928-C16D-7D4A-AE5B-5D7CBA49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5E74D-ABF9-B04F-B236-CB0DF14E1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6B571-E660-0442-A982-3367518F5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55755-AF4B-3A4A-A655-8662F2D78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9A52F-D579-9F44-B9B5-72C65B8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7E07FA-949E-3744-B0AB-11D27A8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0548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E169-0EB0-104E-AA35-6F61E7B1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26035-7C10-B04B-9071-0A44030A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8BC9C-B677-2440-B4A9-15F003D56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DB2C34-1C4B-674E-98BB-727BEEEF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4E41F-98FA-C44F-A440-3A9EE5FB63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335D1-EF9F-2C40-8539-190C27C6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26EF56-AE86-0E46-AEE7-BCCC003C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AAAD4-FEB8-6E43-A837-E8A81CAA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992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5218-3CE6-0141-8D70-741A9CA5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95871C-4333-674F-B425-43BC5C86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2A024-AC93-5941-8A56-4FD07942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10D9D-054D-E04C-9A70-6A2D117C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3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AE5230-4A52-9F48-86A1-1A2C8AB6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861D3-FDB1-4048-8F05-D980C51E4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22901-4823-B143-AD79-9D6DB9D3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2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EEE8-4400-E64C-9947-4DE9087FC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4758-A078-C44B-AD1B-C9D7DF231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192C2-89B7-894A-8CAD-5AC40B9E5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877C-62AF-2349-820F-468E0906A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85B7C-D32F-454B-8404-BBC64D20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CAC17-9A65-9040-90E8-276B04C37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061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4F2F7-D86D-744E-B035-C7ECD716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036FA-80E1-1641-BDCD-DAEA8F3E5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7FCEC-9ED5-0241-BA40-6EAE24F8C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AF0EE-8243-D848-AF0B-BB71BD238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D358E-2503-4040-A1A6-1CEB2B6A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0FFAA-2C66-FE41-9046-83E831C8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20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40F0-20D3-744F-89FF-D9190306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D087C-A09B-B846-ADEA-FB0F13842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2DE84-F6A4-3B4B-B494-FC2FE0952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22774-5531-F24C-9B8F-4B32A6925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66CC-ADC8-F047-ACBE-36C03B8A1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2613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6.xml"/><Relationship Id="rId299" Type="http://schemas.openxmlformats.org/officeDocument/2006/relationships/image" Target="../media/image1227.png"/><Relationship Id="rId21" Type="http://schemas.openxmlformats.org/officeDocument/2006/relationships/customXml" Target="../ink/ink1249.xml"/><Relationship Id="rId63" Type="http://schemas.openxmlformats.org/officeDocument/2006/relationships/customXml" Target="../ink/ink1270.xml"/><Relationship Id="rId159" Type="http://schemas.openxmlformats.org/officeDocument/2006/relationships/image" Target="../media/image1159.png"/><Relationship Id="rId366" Type="http://schemas.openxmlformats.org/officeDocument/2006/relationships/image" Target="../media/image1258.png"/><Relationship Id="rId629" Type="http://schemas.openxmlformats.org/officeDocument/2006/relationships/image" Target="../media/image1209.png"/><Relationship Id="rId170" Type="http://schemas.openxmlformats.org/officeDocument/2006/relationships/customXml" Target="../ink/ink1322.xml"/><Relationship Id="rId226" Type="http://schemas.openxmlformats.org/officeDocument/2006/relationships/image" Target="../media/image1191.png"/><Relationship Id="rId433" Type="http://schemas.openxmlformats.org/officeDocument/2006/relationships/customXml" Target="../ink/ink1440.xml"/><Relationship Id="rId268" Type="http://schemas.openxmlformats.org/officeDocument/2006/relationships/image" Target="../media/image1212.png"/><Relationship Id="rId32" Type="http://schemas.openxmlformats.org/officeDocument/2006/relationships/image" Target="../media/image10980.png"/><Relationship Id="rId74" Type="http://schemas.openxmlformats.org/officeDocument/2006/relationships/image" Target="../media/image11190.png"/><Relationship Id="rId128" Type="http://schemas.openxmlformats.org/officeDocument/2006/relationships/image" Target="../media/image1145.png"/><Relationship Id="rId335" Type="http://schemas.openxmlformats.org/officeDocument/2006/relationships/image" Target="../media/image1243.png"/><Relationship Id="rId377" Type="http://schemas.openxmlformats.org/officeDocument/2006/relationships/customXml" Target="../ink/ink1412.xml"/><Relationship Id="rId5" Type="http://schemas.openxmlformats.org/officeDocument/2006/relationships/customXml" Target="../ink/ink1241.xml"/><Relationship Id="rId181" Type="http://schemas.openxmlformats.org/officeDocument/2006/relationships/image" Target="../media/image1170.png"/><Relationship Id="rId237" Type="http://schemas.openxmlformats.org/officeDocument/2006/relationships/customXml" Target="../ink/ink1345.xml"/><Relationship Id="rId402" Type="http://schemas.openxmlformats.org/officeDocument/2006/relationships/image" Target="../media/image1276.png"/><Relationship Id="rId279" Type="http://schemas.openxmlformats.org/officeDocument/2006/relationships/customXml" Target="../ink/ink1362.xml"/><Relationship Id="rId43" Type="http://schemas.openxmlformats.org/officeDocument/2006/relationships/customXml" Target="../ink/ink1260.xml"/><Relationship Id="rId139" Type="http://schemas.openxmlformats.org/officeDocument/2006/relationships/customXml" Target="../ink/ink1306.xml"/><Relationship Id="rId290" Type="http://schemas.openxmlformats.org/officeDocument/2006/relationships/customXml" Target="../ink/ink1368.xml"/><Relationship Id="rId304" Type="http://schemas.openxmlformats.org/officeDocument/2006/relationships/image" Target="../media/image1229.png"/><Relationship Id="rId346" Type="http://schemas.openxmlformats.org/officeDocument/2006/relationships/customXml" Target="../ink/ink1396.xml"/><Relationship Id="rId388" Type="http://schemas.openxmlformats.org/officeDocument/2006/relationships/image" Target="../media/image1269.png"/><Relationship Id="rId609" Type="http://schemas.openxmlformats.org/officeDocument/2006/relationships/image" Target="../media/image1189.png"/><Relationship Id="rId85" Type="http://schemas.openxmlformats.org/officeDocument/2006/relationships/customXml" Target="../ink/ink1281.xml"/><Relationship Id="rId150" Type="http://schemas.openxmlformats.org/officeDocument/2006/relationships/customXml" Target="../ink/ink1312.xml"/><Relationship Id="rId192" Type="http://schemas.openxmlformats.org/officeDocument/2006/relationships/image" Target="../media/image1175.png"/><Relationship Id="rId206" Type="http://schemas.openxmlformats.org/officeDocument/2006/relationships/image" Target="../media/image1182.png"/><Relationship Id="rId413" Type="http://schemas.openxmlformats.org/officeDocument/2006/relationships/customXml" Target="../ink/ink1430.xml"/><Relationship Id="rId248" Type="http://schemas.openxmlformats.org/officeDocument/2006/relationships/image" Target="../media/image1202.png"/><Relationship Id="rId620" Type="http://schemas.openxmlformats.org/officeDocument/2006/relationships/customXml" Target="../ink/ink1454.xml"/><Relationship Id="rId12" Type="http://schemas.openxmlformats.org/officeDocument/2006/relationships/image" Target="../media/image10880.png"/><Relationship Id="rId108" Type="http://schemas.openxmlformats.org/officeDocument/2006/relationships/image" Target="../media/image1135.png"/><Relationship Id="rId315" Type="http://schemas.openxmlformats.org/officeDocument/2006/relationships/customXml" Target="../ink/ink1381.xml"/><Relationship Id="rId357" Type="http://schemas.openxmlformats.org/officeDocument/2006/relationships/customXml" Target="../ink/ink1402.xml"/><Relationship Id="rId54" Type="http://schemas.openxmlformats.org/officeDocument/2006/relationships/image" Target="../media/image11090.png"/><Relationship Id="rId96" Type="http://schemas.openxmlformats.org/officeDocument/2006/relationships/image" Target="../media/image92.png"/><Relationship Id="rId161" Type="http://schemas.openxmlformats.org/officeDocument/2006/relationships/image" Target="../media/image1160.png"/><Relationship Id="rId399" Type="http://schemas.openxmlformats.org/officeDocument/2006/relationships/customXml" Target="../ink/ink1423.xml"/><Relationship Id="rId259" Type="http://schemas.openxmlformats.org/officeDocument/2006/relationships/customXml" Target="../ink/ink1356.xml"/><Relationship Id="rId424" Type="http://schemas.openxmlformats.org/officeDocument/2006/relationships/image" Target="../media/image1287.png"/><Relationship Id="rId631" Type="http://schemas.openxmlformats.org/officeDocument/2006/relationships/image" Target="../media/image1210.png"/><Relationship Id="rId23" Type="http://schemas.openxmlformats.org/officeDocument/2006/relationships/customXml" Target="../ink/ink1250.xml"/><Relationship Id="rId119" Type="http://schemas.openxmlformats.org/officeDocument/2006/relationships/customXml" Target="../ink/ink1297.xml"/><Relationship Id="rId270" Type="http://schemas.openxmlformats.org/officeDocument/2006/relationships/image" Target="../media/image1213.png"/><Relationship Id="rId65" Type="http://schemas.openxmlformats.org/officeDocument/2006/relationships/customXml" Target="../ink/ink1271.xml"/><Relationship Id="rId130" Type="http://schemas.openxmlformats.org/officeDocument/2006/relationships/image" Target="../media/image1146.png"/><Relationship Id="rId368" Type="http://schemas.openxmlformats.org/officeDocument/2006/relationships/image" Target="../media/image1259.png"/><Relationship Id="rId172" Type="http://schemas.openxmlformats.org/officeDocument/2006/relationships/customXml" Target="../ink/ink1323.xml"/><Relationship Id="rId228" Type="http://schemas.openxmlformats.org/officeDocument/2006/relationships/image" Target="../media/image1192.png"/><Relationship Id="rId435" Type="http://schemas.openxmlformats.org/officeDocument/2006/relationships/image" Target="../media/image1292.png"/><Relationship Id="rId281" Type="http://schemas.openxmlformats.org/officeDocument/2006/relationships/customXml" Target="../ink/ink1363.xml"/><Relationship Id="rId337" Type="http://schemas.openxmlformats.org/officeDocument/2006/relationships/image" Target="../media/image1244.png"/><Relationship Id="rId34" Type="http://schemas.openxmlformats.org/officeDocument/2006/relationships/image" Target="../media/image10990.png"/><Relationship Id="rId76" Type="http://schemas.openxmlformats.org/officeDocument/2006/relationships/image" Target="../media/image11200.png"/><Relationship Id="rId141" Type="http://schemas.openxmlformats.org/officeDocument/2006/relationships/customXml" Target="../ink/ink1307.xml"/><Relationship Id="rId379" Type="http://schemas.openxmlformats.org/officeDocument/2006/relationships/customXml" Target="../ink/ink1413.xml"/><Relationship Id="rId7" Type="http://schemas.openxmlformats.org/officeDocument/2006/relationships/customXml" Target="../ink/ink1242.xml"/><Relationship Id="rId183" Type="http://schemas.openxmlformats.org/officeDocument/2006/relationships/image" Target="../media/image1171.png"/><Relationship Id="rId239" Type="http://schemas.openxmlformats.org/officeDocument/2006/relationships/customXml" Target="../ink/ink1346.xml"/><Relationship Id="rId390" Type="http://schemas.openxmlformats.org/officeDocument/2006/relationships/image" Target="../media/image1270.png"/><Relationship Id="rId404" Type="http://schemas.openxmlformats.org/officeDocument/2006/relationships/image" Target="../media/image1277.png"/><Relationship Id="rId611" Type="http://schemas.openxmlformats.org/officeDocument/2006/relationships/image" Target="../media/image1190.png"/><Relationship Id="rId250" Type="http://schemas.openxmlformats.org/officeDocument/2006/relationships/image" Target="../media/image1203.png"/><Relationship Id="rId292" Type="http://schemas.openxmlformats.org/officeDocument/2006/relationships/customXml" Target="../ink/ink1369.xml"/><Relationship Id="rId306" Type="http://schemas.openxmlformats.org/officeDocument/2006/relationships/image" Target="../media/image1230.png"/><Relationship Id="rId45" Type="http://schemas.openxmlformats.org/officeDocument/2006/relationships/customXml" Target="../ink/ink1261.xml"/><Relationship Id="rId87" Type="http://schemas.openxmlformats.org/officeDocument/2006/relationships/customXml" Target="../ink/ink1282.xml"/><Relationship Id="rId110" Type="http://schemas.openxmlformats.org/officeDocument/2006/relationships/image" Target="../media/image1136.png"/><Relationship Id="rId348" Type="http://schemas.openxmlformats.org/officeDocument/2006/relationships/customXml" Target="../ink/ink1397.xml"/><Relationship Id="rId152" Type="http://schemas.openxmlformats.org/officeDocument/2006/relationships/customXml" Target="../ink/ink1313.xml"/><Relationship Id="rId194" Type="http://schemas.openxmlformats.org/officeDocument/2006/relationships/image" Target="../media/image1176.png"/><Relationship Id="rId208" Type="http://schemas.openxmlformats.org/officeDocument/2006/relationships/image" Target="../media/image125.png"/><Relationship Id="rId415" Type="http://schemas.openxmlformats.org/officeDocument/2006/relationships/customXml" Target="../ink/ink1431.xml"/><Relationship Id="rId622" Type="http://schemas.openxmlformats.org/officeDocument/2006/relationships/customXml" Target="../ink/ink1455.xml"/><Relationship Id="rId14" Type="http://schemas.openxmlformats.org/officeDocument/2006/relationships/image" Target="../media/image10890.png"/><Relationship Id="rId56" Type="http://schemas.openxmlformats.org/officeDocument/2006/relationships/image" Target="../media/image11100.png"/><Relationship Id="rId317" Type="http://schemas.openxmlformats.org/officeDocument/2006/relationships/customXml" Target="../ink/ink1382.xml"/><Relationship Id="rId359" Type="http://schemas.openxmlformats.org/officeDocument/2006/relationships/customXml" Target="../ink/ink1403.xml"/><Relationship Id="rId163" Type="http://schemas.openxmlformats.org/officeDocument/2006/relationships/image" Target="../media/image1161.png"/><Relationship Id="rId370" Type="http://schemas.openxmlformats.org/officeDocument/2006/relationships/image" Target="../media/image1260.png"/><Relationship Id="rId426" Type="http://schemas.openxmlformats.org/officeDocument/2006/relationships/image" Target="../media/image1288.png"/><Relationship Id="rId633" Type="http://schemas.openxmlformats.org/officeDocument/2006/relationships/image" Target="../media/image1211.png"/><Relationship Id="rId230" Type="http://schemas.openxmlformats.org/officeDocument/2006/relationships/image" Target="../media/image1193.png"/><Relationship Id="rId25" Type="http://schemas.openxmlformats.org/officeDocument/2006/relationships/customXml" Target="../ink/ink1251.xml"/><Relationship Id="rId67" Type="http://schemas.openxmlformats.org/officeDocument/2006/relationships/customXml" Target="../ink/ink1272.xml"/><Relationship Id="rId272" Type="http://schemas.openxmlformats.org/officeDocument/2006/relationships/image" Target="../media/image1214.png"/><Relationship Id="rId328" Type="http://schemas.openxmlformats.org/officeDocument/2006/relationships/customXml" Target="../ink/ink1387.xml"/><Relationship Id="rId132" Type="http://schemas.openxmlformats.org/officeDocument/2006/relationships/image" Target="../media/image1147.png"/><Relationship Id="rId174" Type="http://schemas.openxmlformats.org/officeDocument/2006/relationships/customXml" Target="../ink/ink1324.xml"/><Relationship Id="rId381" Type="http://schemas.openxmlformats.org/officeDocument/2006/relationships/customXml" Target="../ink/ink1414.xml"/><Relationship Id="rId241" Type="http://schemas.openxmlformats.org/officeDocument/2006/relationships/customXml" Target="../ink/ink1347.xml"/><Relationship Id="rId437" Type="http://schemas.openxmlformats.org/officeDocument/2006/relationships/image" Target="../media/image1293.png"/><Relationship Id="rId36" Type="http://schemas.openxmlformats.org/officeDocument/2006/relationships/image" Target="../media/image11000.png"/><Relationship Id="rId283" Type="http://schemas.openxmlformats.org/officeDocument/2006/relationships/customXml" Target="../ink/ink1364.xml"/><Relationship Id="rId339" Type="http://schemas.openxmlformats.org/officeDocument/2006/relationships/image" Target="../media/image1245.png"/><Relationship Id="rId78" Type="http://schemas.openxmlformats.org/officeDocument/2006/relationships/image" Target="../media/image11210.png"/><Relationship Id="rId101" Type="http://schemas.openxmlformats.org/officeDocument/2006/relationships/customXml" Target="../ink/ink1288.xml"/><Relationship Id="rId143" Type="http://schemas.openxmlformats.org/officeDocument/2006/relationships/customXml" Target="../ink/ink1308.xml"/><Relationship Id="rId185" Type="http://schemas.openxmlformats.org/officeDocument/2006/relationships/customXml" Target="../ink/ink1327.xml"/><Relationship Id="rId350" Type="http://schemas.openxmlformats.org/officeDocument/2006/relationships/customXml" Target="../ink/ink1398.xml"/><Relationship Id="rId406" Type="http://schemas.openxmlformats.org/officeDocument/2006/relationships/image" Target="../media/image1278.png"/><Relationship Id="rId9" Type="http://schemas.openxmlformats.org/officeDocument/2006/relationships/customXml" Target="../ink/ink1243.xml"/><Relationship Id="rId392" Type="http://schemas.openxmlformats.org/officeDocument/2006/relationships/image" Target="../media/image1271.png"/><Relationship Id="rId613" Type="http://schemas.openxmlformats.org/officeDocument/2006/relationships/image" Target="../media/image1208.png"/><Relationship Id="rId252" Type="http://schemas.openxmlformats.org/officeDocument/2006/relationships/image" Target="../media/image1204.png"/><Relationship Id="rId294" Type="http://schemas.openxmlformats.org/officeDocument/2006/relationships/customXml" Target="../ink/ink1370.xml"/><Relationship Id="rId308" Type="http://schemas.openxmlformats.org/officeDocument/2006/relationships/image" Target="../media/image1231.png"/><Relationship Id="rId47" Type="http://schemas.openxmlformats.org/officeDocument/2006/relationships/customXml" Target="../ink/ink1262.xml"/><Relationship Id="rId89" Type="http://schemas.openxmlformats.org/officeDocument/2006/relationships/customXml" Target="../ink/ink1283.xml"/><Relationship Id="rId112" Type="http://schemas.openxmlformats.org/officeDocument/2006/relationships/image" Target="../media/image1137.png"/><Relationship Id="rId154" Type="http://schemas.openxmlformats.org/officeDocument/2006/relationships/customXml" Target="../ink/ink1314.xml"/><Relationship Id="rId361" Type="http://schemas.openxmlformats.org/officeDocument/2006/relationships/customXml" Target="../ink/ink1404.xml"/><Relationship Id="rId196" Type="http://schemas.openxmlformats.org/officeDocument/2006/relationships/image" Target="../media/image1177.png"/><Relationship Id="rId417" Type="http://schemas.openxmlformats.org/officeDocument/2006/relationships/customXml" Target="../ink/ink1432.xml"/><Relationship Id="rId624" Type="http://schemas.openxmlformats.org/officeDocument/2006/relationships/customXml" Target="../ink/ink1456.xml"/><Relationship Id="rId16" Type="http://schemas.openxmlformats.org/officeDocument/2006/relationships/image" Target="../media/image10900.png"/><Relationship Id="rId319" Type="http://schemas.openxmlformats.org/officeDocument/2006/relationships/customXml" Target="../ink/ink1383.xml"/><Relationship Id="rId58" Type="http://schemas.openxmlformats.org/officeDocument/2006/relationships/image" Target="../media/image11110.png"/><Relationship Id="rId123" Type="http://schemas.openxmlformats.org/officeDocument/2006/relationships/customXml" Target="../ink/ink1298.xml"/><Relationship Id="rId330" Type="http://schemas.openxmlformats.org/officeDocument/2006/relationships/customXml" Target="../ink/ink1388.xml"/><Relationship Id="rId165" Type="http://schemas.openxmlformats.org/officeDocument/2006/relationships/image" Target="../media/image1162.png"/><Relationship Id="rId372" Type="http://schemas.openxmlformats.org/officeDocument/2006/relationships/image" Target="../media/image1261.png"/><Relationship Id="rId428" Type="http://schemas.openxmlformats.org/officeDocument/2006/relationships/image" Target="../media/image1289.png"/><Relationship Id="rId635" Type="http://schemas.openxmlformats.org/officeDocument/2006/relationships/image" Target="../media/image1238.png"/><Relationship Id="rId232" Type="http://schemas.openxmlformats.org/officeDocument/2006/relationships/image" Target="../media/image1194.png"/><Relationship Id="rId274" Type="http://schemas.openxmlformats.org/officeDocument/2006/relationships/image" Target="../media/image1215.png"/><Relationship Id="rId27" Type="http://schemas.openxmlformats.org/officeDocument/2006/relationships/customXml" Target="../ink/ink1252.xml"/><Relationship Id="rId69" Type="http://schemas.openxmlformats.org/officeDocument/2006/relationships/customXml" Target="../ink/ink1273.xml"/><Relationship Id="rId134" Type="http://schemas.openxmlformats.org/officeDocument/2006/relationships/image" Target="../media/image1148.png"/><Relationship Id="rId80" Type="http://schemas.openxmlformats.org/officeDocument/2006/relationships/image" Target="../media/image11220.png"/><Relationship Id="rId341" Type="http://schemas.openxmlformats.org/officeDocument/2006/relationships/image" Target="../media/image1246.png"/><Relationship Id="rId383" Type="http://schemas.openxmlformats.org/officeDocument/2006/relationships/customXml" Target="../ink/ink1415.xml"/><Relationship Id="rId439" Type="http://schemas.openxmlformats.org/officeDocument/2006/relationships/image" Target="../media/image1294.png"/><Relationship Id="rId604" Type="http://schemas.openxmlformats.org/officeDocument/2006/relationships/customXml" Target="../ink/ink1446.xml"/><Relationship Id="rId201" Type="http://schemas.openxmlformats.org/officeDocument/2006/relationships/customXml" Target="../ink/ink1335.xml"/><Relationship Id="rId243" Type="http://schemas.openxmlformats.org/officeDocument/2006/relationships/customXml" Target="../ink/ink1348.xml"/><Relationship Id="rId285" Type="http://schemas.openxmlformats.org/officeDocument/2006/relationships/image" Target="../media/image1220.png"/><Relationship Id="rId38" Type="http://schemas.openxmlformats.org/officeDocument/2006/relationships/image" Target="../media/image11010.png"/><Relationship Id="rId103" Type="http://schemas.openxmlformats.org/officeDocument/2006/relationships/customXml" Target="../ink/ink1289.xml"/><Relationship Id="rId310" Type="http://schemas.openxmlformats.org/officeDocument/2006/relationships/image" Target="../media/image1232.png"/><Relationship Id="rId91" Type="http://schemas.openxmlformats.org/officeDocument/2006/relationships/customXml" Target="../ink/ink1284.xml"/><Relationship Id="rId145" Type="http://schemas.openxmlformats.org/officeDocument/2006/relationships/image" Target="../media/image1152.png"/><Relationship Id="rId187" Type="http://schemas.openxmlformats.org/officeDocument/2006/relationships/customXml" Target="../ink/ink1328.xml"/><Relationship Id="rId352" Type="http://schemas.openxmlformats.org/officeDocument/2006/relationships/image" Target="../media/image1251.png"/><Relationship Id="rId394" Type="http://schemas.openxmlformats.org/officeDocument/2006/relationships/image" Target="../media/image1272.png"/><Relationship Id="rId408" Type="http://schemas.openxmlformats.org/officeDocument/2006/relationships/image" Target="../media/image1279.png"/><Relationship Id="rId615" Type="http://schemas.openxmlformats.org/officeDocument/2006/relationships/image" Target="../media/image1167.png"/><Relationship Id="rId254" Type="http://schemas.openxmlformats.org/officeDocument/2006/relationships/image" Target="../media/image1205.png"/><Relationship Id="rId49" Type="http://schemas.openxmlformats.org/officeDocument/2006/relationships/customXml" Target="../ink/ink1263.xml"/><Relationship Id="rId114" Type="http://schemas.openxmlformats.org/officeDocument/2006/relationships/image" Target="../media/image1138.png"/><Relationship Id="rId296" Type="http://schemas.openxmlformats.org/officeDocument/2006/relationships/customXml" Target="../ink/ink1371.xml"/><Relationship Id="rId60" Type="http://schemas.openxmlformats.org/officeDocument/2006/relationships/image" Target="../media/image11120.png"/><Relationship Id="rId81" Type="http://schemas.openxmlformats.org/officeDocument/2006/relationships/customXml" Target="../ink/ink1279.xml"/><Relationship Id="rId135" Type="http://schemas.openxmlformats.org/officeDocument/2006/relationships/customXml" Target="../ink/ink1304.xml"/><Relationship Id="rId156" Type="http://schemas.openxmlformats.org/officeDocument/2006/relationships/customXml" Target="../ink/ink1315.xml"/><Relationship Id="rId198" Type="http://schemas.openxmlformats.org/officeDocument/2006/relationships/image" Target="../media/image1178.png"/><Relationship Id="rId321" Type="http://schemas.openxmlformats.org/officeDocument/2006/relationships/customXml" Target="../ink/ink1384.xml"/><Relationship Id="rId342" Type="http://schemas.openxmlformats.org/officeDocument/2006/relationships/customXml" Target="../ink/ink1394.xml"/><Relationship Id="rId363" Type="http://schemas.openxmlformats.org/officeDocument/2006/relationships/customXml" Target="../ink/ink1405.xml"/><Relationship Id="rId384" Type="http://schemas.openxmlformats.org/officeDocument/2006/relationships/image" Target="../media/image1267.png"/><Relationship Id="rId419" Type="http://schemas.openxmlformats.org/officeDocument/2006/relationships/customXml" Target="../ink/ink1433.xml"/><Relationship Id="rId605" Type="http://schemas.openxmlformats.org/officeDocument/2006/relationships/image" Target="../media/image1187.png"/><Relationship Id="rId626" Type="http://schemas.openxmlformats.org/officeDocument/2006/relationships/customXml" Target="../ink/ink1457.xml"/><Relationship Id="rId202" Type="http://schemas.openxmlformats.org/officeDocument/2006/relationships/image" Target="../media/image1180.png"/><Relationship Id="rId244" Type="http://schemas.openxmlformats.org/officeDocument/2006/relationships/image" Target="../media/image1200.png"/><Relationship Id="rId430" Type="http://schemas.openxmlformats.org/officeDocument/2006/relationships/image" Target="../media/image1290.png"/><Relationship Id="rId18" Type="http://schemas.openxmlformats.org/officeDocument/2006/relationships/image" Target="../media/image10910.png"/><Relationship Id="rId39" Type="http://schemas.openxmlformats.org/officeDocument/2006/relationships/customXml" Target="../ink/ink1258.xml"/><Relationship Id="rId286" Type="http://schemas.openxmlformats.org/officeDocument/2006/relationships/customXml" Target="../ink/ink1366.xml"/><Relationship Id="rId50" Type="http://schemas.openxmlformats.org/officeDocument/2006/relationships/image" Target="../media/image11070.png"/><Relationship Id="rId104" Type="http://schemas.openxmlformats.org/officeDocument/2006/relationships/image" Target="../media/image11330.png"/><Relationship Id="rId125" Type="http://schemas.openxmlformats.org/officeDocument/2006/relationships/customXml" Target="../ink/ink1299.xml"/><Relationship Id="rId146" Type="http://schemas.openxmlformats.org/officeDocument/2006/relationships/customXml" Target="../ink/ink1310.xml"/><Relationship Id="rId167" Type="http://schemas.openxmlformats.org/officeDocument/2006/relationships/image" Target="../media/image1163.png"/><Relationship Id="rId188" Type="http://schemas.openxmlformats.org/officeDocument/2006/relationships/image" Target="../media/image1173.png"/><Relationship Id="rId311" Type="http://schemas.openxmlformats.org/officeDocument/2006/relationships/customXml" Target="../ink/ink1379.xml"/><Relationship Id="rId332" Type="http://schemas.openxmlformats.org/officeDocument/2006/relationships/customXml" Target="../ink/ink1389.xml"/><Relationship Id="rId353" Type="http://schemas.openxmlformats.org/officeDocument/2006/relationships/customXml" Target="../ink/ink1400.xml"/><Relationship Id="rId374" Type="http://schemas.openxmlformats.org/officeDocument/2006/relationships/image" Target="../media/image1262.png"/><Relationship Id="rId395" Type="http://schemas.openxmlformats.org/officeDocument/2006/relationships/customXml" Target="../ink/ink1421.xml"/><Relationship Id="rId409" Type="http://schemas.openxmlformats.org/officeDocument/2006/relationships/customXml" Target="../ink/ink1428.xml"/><Relationship Id="rId71" Type="http://schemas.openxmlformats.org/officeDocument/2006/relationships/customXml" Target="../ink/ink1274.xml"/><Relationship Id="rId92" Type="http://schemas.openxmlformats.org/officeDocument/2006/relationships/image" Target="../media/image11280.png"/><Relationship Id="rId234" Type="http://schemas.openxmlformats.org/officeDocument/2006/relationships/image" Target="../media/image1195.png"/><Relationship Id="rId420" Type="http://schemas.openxmlformats.org/officeDocument/2006/relationships/image" Target="../media/image1285.png"/><Relationship Id="rId616" Type="http://schemas.openxmlformats.org/officeDocument/2006/relationships/customXml" Target="../ink/ink1452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253.xml"/><Relationship Id="rId255" Type="http://schemas.openxmlformats.org/officeDocument/2006/relationships/customXml" Target="../ink/ink1354.xml"/><Relationship Id="rId276" Type="http://schemas.openxmlformats.org/officeDocument/2006/relationships/image" Target="../media/image1216.png"/><Relationship Id="rId297" Type="http://schemas.openxmlformats.org/officeDocument/2006/relationships/image" Target="../media/image1226.png"/><Relationship Id="rId441" Type="http://schemas.openxmlformats.org/officeDocument/2006/relationships/image" Target="../media/image1141.png"/><Relationship Id="rId40" Type="http://schemas.openxmlformats.org/officeDocument/2006/relationships/image" Target="../media/image11020.png"/><Relationship Id="rId115" Type="http://schemas.openxmlformats.org/officeDocument/2006/relationships/customXml" Target="../ink/ink1295.xml"/><Relationship Id="rId136" Type="http://schemas.openxmlformats.org/officeDocument/2006/relationships/image" Target="../media/image1149.png"/><Relationship Id="rId157" Type="http://schemas.openxmlformats.org/officeDocument/2006/relationships/image" Target="../media/image1158.png"/><Relationship Id="rId301" Type="http://schemas.openxmlformats.org/officeDocument/2006/relationships/customXml" Target="../ink/ink1374.xml"/><Relationship Id="rId322" Type="http://schemas.openxmlformats.org/officeDocument/2006/relationships/customXml" Target="../ink/ink1385.xml"/><Relationship Id="rId343" Type="http://schemas.openxmlformats.org/officeDocument/2006/relationships/image" Target="../media/image1247.png"/><Relationship Id="rId364" Type="http://schemas.openxmlformats.org/officeDocument/2006/relationships/image" Target="../media/image1257.png"/><Relationship Id="rId61" Type="http://schemas.openxmlformats.org/officeDocument/2006/relationships/customXml" Target="../ink/ink1269.xml"/><Relationship Id="rId82" Type="http://schemas.openxmlformats.org/officeDocument/2006/relationships/image" Target="../media/image11230.png"/><Relationship Id="rId199" Type="http://schemas.openxmlformats.org/officeDocument/2006/relationships/customXml" Target="../ink/ink1334.xml"/><Relationship Id="rId203" Type="http://schemas.openxmlformats.org/officeDocument/2006/relationships/customXml" Target="../ink/ink1336.xml"/><Relationship Id="rId385" Type="http://schemas.openxmlformats.org/officeDocument/2006/relationships/customXml" Target="../ink/ink1416.xml"/><Relationship Id="rId606" Type="http://schemas.openxmlformats.org/officeDocument/2006/relationships/customXml" Target="../ink/ink1447.xml"/><Relationship Id="rId627" Type="http://schemas.openxmlformats.org/officeDocument/2006/relationships/image" Target="../media/image1186.png"/><Relationship Id="rId19" Type="http://schemas.openxmlformats.org/officeDocument/2006/relationships/customXml" Target="../ink/ink1248.xml"/><Relationship Id="rId245" Type="http://schemas.openxmlformats.org/officeDocument/2006/relationships/customXml" Target="../ink/ink1349.xml"/><Relationship Id="rId287" Type="http://schemas.openxmlformats.org/officeDocument/2006/relationships/image" Target="../media/image1221.png"/><Relationship Id="rId410" Type="http://schemas.openxmlformats.org/officeDocument/2006/relationships/image" Target="../media/image1280.png"/><Relationship Id="rId431" Type="http://schemas.openxmlformats.org/officeDocument/2006/relationships/customXml" Target="../ink/ink1439.xml"/><Relationship Id="rId30" Type="http://schemas.openxmlformats.org/officeDocument/2006/relationships/image" Target="../media/image10970.png"/><Relationship Id="rId105" Type="http://schemas.openxmlformats.org/officeDocument/2006/relationships/customXml" Target="../ink/ink1290.xml"/><Relationship Id="rId126" Type="http://schemas.openxmlformats.org/officeDocument/2006/relationships/image" Target="../media/image1144.png"/><Relationship Id="rId147" Type="http://schemas.openxmlformats.org/officeDocument/2006/relationships/image" Target="../media/image1153.png"/><Relationship Id="rId168" Type="http://schemas.openxmlformats.org/officeDocument/2006/relationships/customXml" Target="../ink/ink1321.xml"/><Relationship Id="rId312" Type="http://schemas.openxmlformats.org/officeDocument/2006/relationships/image" Target="../media/image1233.png"/><Relationship Id="rId333" Type="http://schemas.openxmlformats.org/officeDocument/2006/relationships/image" Target="../media/image1242.png"/><Relationship Id="rId354" Type="http://schemas.openxmlformats.org/officeDocument/2006/relationships/image" Target="../media/image1252.png"/><Relationship Id="rId51" Type="http://schemas.openxmlformats.org/officeDocument/2006/relationships/customXml" Target="../ink/ink1264.xml"/><Relationship Id="rId72" Type="http://schemas.openxmlformats.org/officeDocument/2006/relationships/image" Target="../media/image11180.png"/><Relationship Id="rId93" Type="http://schemas.openxmlformats.org/officeDocument/2006/relationships/customXml" Target="../ink/ink1285.xml"/><Relationship Id="rId189" Type="http://schemas.openxmlformats.org/officeDocument/2006/relationships/customXml" Target="../ink/ink1329.xml"/><Relationship Id="rId375" Type="http://schemas.openxmlformats.org/officeDocument/2006/relationships/customXml" Target="../ink/ink1411.xml"/><Relationship Id="rId396" Type="http://schemas.openxmlformats.org/officeDocument/2006/relationships/image" Target="../media/image1273.png"/><Relationship Id="rId617" Type="http://schemas.openxmlformats.org/officeDocument/2006/relationships/image" Target="../media/image1168.png"/><Relationship Id="rId3" Type="http://schemas.openxmlformats.org/officeDocument/2006/relationships/customXml" Target="../ink/ink1240.xml"/><Relationship Id="rId235" Type="http://schemas.openxmlformats.org/officeDocument/2006/relationships/customXml" Target="../ink/ink1344.xml"/><Relationship Id="rId256" Type="http://schemas.openxmlformats.org/officeDocument/2006/relationships/image" Target="../media/image1206.png"/><Relationship Id="rId277" Type="http://schemas.openxmlformats.org/officeDocument/2006/relationships/customXml" Target="../ink/ink1361.xml"/><Relationship Id="rId298" Type="http://schemas.openxmlformats.org/officeDocument/2006/relationships/customXml" Target="../ink/ink1372.xml"/><Relationship Id="rId400" Type="http://schemas.openxmlformats.org/officeDocument/2006/relationships/image" Target="../media/image1275.png"/><Relationship Id="rId421" Type="http://schemas.openxmlformats.org/officeDocument/2006/relationships/customXml" Target="../ink/ink1434.xml"/><Relationship Id="rId442" Type="http://schemas.openxmlformats.org/officeDocument/2006/relationships/customXml" Target="../ink/ink1445.xml"/><Relationship Id="rId116" Type="http://schemas.openxmlformats.org/officeDocument/2006/relationships/image" Target="../media/image1139.png"/><Relationship Id="rId137" Type="http://schemas.openxmlformats.org/officeDocument/2006/relationships/customXml" Target="../ink/ink1305.xml"/><Relationship Id="rId158" Type="http://schemas.openxmlformats.org/officeDocument/2006/relationships/customXml" Target="../ink/ink1316.xml"/><Relationship Id="rId302" Type="http://schemas.openxmlformats.org/officeDocument/2006/relationships/image" Target="../media/image1228.png"/><Relationship Id="rId323" Type="http://schemas.openxmlformats.org/officeDocument/2006/relationships/customXml" Target="../ink/ink1386.xml"/><Relationship Id="rId344" Type="http://schemas.openxmlformats.org/officeDocument/2006/relationships/customXml" Target="../ink/ink1395.xml"/><Relationship Id="rId20" Type="http://schemas.openxmlformats.org/officeDocument/2006/relationships/image" Target="../media/image10920.png"/><Relationship Id="rId41" Type="http://schemas.openxmlformats.org/officeDocument/2006/relationships/customXml" Target="../ink/ink1259.xml"/><Relationship Id="rId62" Type="http://schemas.openxmlformats.org/officeDocument/2006/relationships/image" Target="../media/image11130.png"/><Relationship Id="rId83" Type="http://schemas.openxmlformats.org/officeDocument/2006/relationships/customXml" Target="../ink/ink1280.xml"/><Relationship Id="rId365" Type="http://schemas.openxmlformats.org/officeDocument/2006/relationships/customXml" Target="../ink/ink1406.xml"/><Relationship Id="rId386" Type="http://schemas.openxmlformats.org/officeDocument/2006/relationships/image" Target="../media/image1268.png"/><Relationship Id="rId607" Type="http://schemas.openxmlformats.org/officeDocument/2006/relationships/image" Target="../media/image1188.png"/><Relationship Id="rId628" Type="http://schemas.openxmlformats.org/officeDocument/2006/relationships/customXml" Target="../ink/ink1458.xml"/><Relationship Id="rId190" Type="http://schemas.openxmlformats.org/officeDocument/2006/relationships/image" Target="../media/image1174.png"/><Relationship Id="rId204" Type="http://schemas.openxmlformats.org/officeDocument/2006/relationships/image" Target="../media/image1181.png"/><Relationship Id="rId246" Type="http://schemas.openxmlformats.org/officeDocument/2006/relationships/image" Target="../media/image1201.png"/><Relationship Id="rId288" Type="http://schemas.openxmlformats.org/officeDocument/2006/relationships/customXml" Target="../ink/ink1367.xml"/><Relationship Id="rId411" Type="http://schemas.openxmlformats.org/officeDocument/2006/relationships/customXml" Target="../ink/ink1429.xml"/><Relationship Id="rId432" Type="http://schemas.openxmlformats.org/officeDocument/2006/relationships/image" Target="../media/image1291.png"/><Relationship Id="rId106" Type="http://schemas.openxmlformats.org/officeDocument/2006/relationships/image" Target="../media/image11340.png"/><Relationship Id="rId127" Type="http://schemas.openxmlformats.org/officeDocument/2006/relationships/customXml" Target="../ink/ink1300.xml"/><Relationship Id="rId313" Type="http://schemas.openxmlformats.org/officeDocument/2006/relationships/customXml" Target="../ink/ink1380.xml"/><Relationship Id="rId10" Type="http://schemas.openxmlformats.org/officeDocument/2006/relationships/image" Target="../media/image10870.png"/><Relationship Id="rId31" Type="http://schemas.openxmlformats.org/officeDocument/2006/relationships/customXml" Target="../ink/ink1254.xml"/><Relationship Id="rId52" Type="http://schemas.openxmlformats.org/officeDocument/2006/relationships/image" Target="../media/image11080.png"/><Relationship Id="rId73" Type="http://schemas.openxmlformats.org/officeDocument/2006/relationships/customXml" Target="../ink/ink1275.xml"/><Relationship Id="rId94" Type="http://schemas.openxmlformats.org/officeDocument/2006/relationships/image" Target="../media/image11290.png"/><Relationship Id="rId148" Type="http://schemas.openxmlformats.org/officeDocument/2006/relationships/customXml" Target="../ink/ink1311.xml"/><Relationship Id="rId169" Type="http://schemas.openxmlformats.org/officeDocument/2006/relationships/image" Target="../media/image1164.png"/><Relationship Id="rId334" Type="http://schemas.openxmlformats.org/officeDocument/2006/relationships/customXml" Target="../ink/ink1390.xml"/><Relationship Id="rId355" Type="http://schemas.openxmlformats.org/officeDocument/2006/relationships/customXml" Target="../ink/ink1401.xml"/><Relationship Id="rId376" Type="http://schemas.openxmlformats.org/officeDocument/2006/relationships/image" Target="../media/image1263.png"/><Relationship Id="rId397" Type="http://schemas.openxmlformats.org/officeDocument/2006/relationships/customXml" Target="../ink/ink1422.xml"/><Relationship Id="rId618" Type="http://schemas.openxmlformats.org/officeDocument/2006/relationships/customXml" Target="../ink/ink1453.xml"/><Relationship Id="rId4" Type="http://schemas.openxmlformats.org/officeDocument/2006/relationships/image" Target="../media/image10840.png"/><Relationship Id="rId236" Type="http://schemas.openxmlformats.org/officeDocument/2006/relationships/image" Target="../media/image1196.png"/><Relationship Id="rId257" Type="http://schemas.openxmlformats.org/officeDocument/2006/relationships/customXml" Target="../ink/ink1355.xml"/><Relationship Id="rId278" Type="http://schemas.openxmlformats.org/officeDocument/2006/relationships/image" Target="../media/image1217.png"/><Relationship Id="rId401" Type="http://schemas.openxmlformats.org/officeDocument/2006/relationships/customXml" Target="../ink/ink1424.xml"/><Relationship Id="rId422" Type="http://schemas.openxmlformats.org/officeDocument/2006/relationships/image" Target="../media/image1286.png"/><Relationship Id="rId303" Type="http://schemas.openxmlformats.org/officeDocument/2006/relationships/customXml" Target="../ink/ink1375.xml"/><Relationship Id="rId42" Type="http://schemas.openxmlformats.org/officeDocument/2006/relationships/image" Target="../media/image11030.png"/><Relationship Id="rId84" Type="http://schemas.openxmlformats.org/officeDocument/2006/relationships/image" Target="../media/image11240.png"/><Relationship Id="rId138" Type="http://schemas.openxmlformats.org/officeDocument/2006/relationships/image" Target="../media/image600.png"/><Relationship Id="rId345" Type="http://schemas.openxmlformats.org/officeDocument/2006/relationships/image" Target="../media/image1248.png"/><Relationship Id="rId387" Type="http://schemas.openxmlformats.org/officeDocument/2006/relationships/customXml" Target="../ink/ink1417.xml"/><Relationship Id="rId608" Type="http://schemas.openxmlformats.org/officeDocument/2006/relationships/customXml" Target="../ink/ink1448.xml"/><Relationship Id="rId191" Type="http://schemas.openxmlformats.org/officeDocument/2006/relationships/customXml" Target="../ink/ink1330.xml"/><Relationship Id="rId205" Type="http://schemas.openxmlformats.org/officeDocument/2006/relationships/customXml" Target="../ink/ink1337.xml"/><Relationship Id="rId247" Type="http://schemas.openxmlformats.org/officeDocument/2006/relationships/customXml" Target="../ink/ink1350.xml"/><Relationship Id="rId412" Type="http://schemas.openxmlformats.org/officeDocument/2006/relationships/image" Target="../media/image1281.png"/><Relationship Id="rId107" Type="http://schemas.openxmlformats.org/officeDocument/2006/relationships/customXml" Target="../ink/ink1291.xml"/><Relationship Id="rId289" Type="http://schemas.openxmlformats.org/officeDocument/2006/relationships/image" Target="../media/image1222.png"/><Relationship Id="rId11" Type="http://schemas.openxmlformats.org/officeDocument/2006/relationships/customXml" Target="../ink/ink1244.xml"/><Relationship Id="rId53" Type="http://schemas.openxmlformats.org/officeDocument/2006/relationships/customXml" Target="../ink/ink1265.xml"/><Relationship Id="rId149" Type="http://schemas.openxmlformats.org/officeDocument/2006/relationships/image" Target="../media/image1154.png"/><Relationship Id="rId314" Type="http://schemas.openxmlformats.org/officeDocument/2006/relationships/image" Target="../media/image1234.png"/><Relationship Id="rId356" Type="http://schemas.openxmlformats.org/officeDocument/2006/relationships/image" Target="../media/image1253.png"/><Relationship Id="rId398" Type="http://schemas.openxmlformats.org/officeDocument/2006/relationships/image" Target="../media/image1274.png"/><Relationship Id="rId619" Type="http://schemas.openxmlformats.org/officeDocument/2006/relationships/image" Target="../media/image1169.png"/><Relationship Id="rId95" Type="http://schemas.openxmlformats.org/officeDocument/2006/relationships/customXml" Target="../ink/ink1286.xml"/><Relationship Id="rId160" Type="http://schemas.openxmlformats.org/officeDocument/2006/relationships/customXml" Target="../ink/ink1317.xml"/><Relationship Id="rId423" Type="http://schemas.openxmlformats.org/officeDocument/2006/relationships/customXml" Target="../ink/ink1435.xml"/><Relationship Id="rId258" Type="http://schemas.openxmlformats.org/officeDocument/2006/relationships/image" Target="../media/image1207.png"/><Relationship Id="rId630" Type="http://schemas.openxmlformats.org/officeDocument/2006/relationships/customXml" Target="../ink/ink1459.xml"/><Relationship Id="rId22" Type="http://schemas.openxmlformats.org/officeDocument/2006/relationships/image" Target="../media/image10930.png"/><Relationship Id="rId64" Type="http://schemas.openxmlformats.org/officeDocument/2006/relationships/image" Target="../media/image11140.png"/><Relationship Id="rId118" Type="http://schemas.openxmlformats.org/officeDocument/2006/relationships/image" Target="../media/image1140.png"/><Relationship Id="rId367" Type="http://schemas.openxmlformats.org/officeDocument/2006/relationships/customXml" Target="../ink/ink1407.xml"/><Relationship Id="rId171" Type="http://schemas.openxmlformats.org/officeDocument/2006/relationships/image" Target="../media/image1165.png"/><Relationship Id="rId227" Type="http://schemas.openxmlformats.org/officeDocument/2006/relationships/customXml" Target="../ink/ink1340.xml"/><Relationship Id="rId269" Type="http://schemas.openxmlformats.org/officeDocument/2006/relationships/customXml" Target="../ink/ink1357.xml"/><Relationship Id="rId434" Type="http://schemas.openxmlformats.org/officeDocument/2006/relationships/customXml" Target="../ink/ink1441.xml"/><Relationship Id="rId33" Type="http://schemas.openxmlformats.org/officeDocument/2006/relationships/customXml" Target="../ink/ink1255.xml"/><Relationship Id="rId129" Type="http://schemas.openxmlformats.org/officeDocument/2006/relationships/customXml" Target="../ink/ink1301.xml"/><Relationship Id="rId280" Type="http://schemas.openxmlformats.org/officeDocument/2006/relationships/image" Target="../media/image1218.png"/><Relationship Id="rId336" Type="http://schemas.openxmlformats.org/officeDocument/2006/relationships/customXml" Target="../ink/ink1391.xml"/><Relationship Id="rId75" Type="http://schemas.openxmlformats.org/officeDocument/2006/relationships/customXml" Target="../ink/ink1276.xml"/><Relationship Id="rId140" Type="http://schemas.openxmlformats.org/officeDocument/2006/relationships/image" Target="../media/image1150.png"/><Relationship Id="rId182" Type="http://schemas.openxmlformats.org/officeDocument/2006/relationships/customXml" Target="../ink/ink1325.xml"/><Relationship Id="rId378" Type="http://schemas.openxmlformats.org/officeDocument/2006/relationships/image" Target="../media/image1264.png"/><Relationship Id="rId403" Type="http://schemas.openxmlformats.org/officeDocument/2006/relationships/customXml" Target="../ink/ink1425.xml"/><Relationship Id="rId6" Type="http://schemas.openxmlformats.org/officeDocument/2006/relationships/image" Target="../media/image10850.png"/><Relationship Id="rId238" Type="http://schemas.openxmlformats.org/officeDocument/2006/relationships/image" Target="../media/image1197.png"/><Relationship Id="rId610" Type="http://schemas.openxmlformats.org/officeDocument/2006/relationships/customXml" Target="../ink/ink1449.xml"/><Relationship Id="rId291" Type="http://schemas.openxmlformats.org/officeDocument/2006/relationships/image" Target="../media/image1223.png"/><Relationship Id="rId305" Type="http://schemas.openxmlformats.org/officeDocument/2006/relationships/customXml" Target="../ink/ink1376.xml"/><Relationship Id="rId347" Type="http://schemas.openxmlformats.org/officeDocument/2006/relationships/image" Target="../media/image1249.png"/><Relationship Id="rId44" Type="http://schemas.openxmlformats.org/officeDocument/2006/relationships/image" Target="../media/image11040.png"/><Relationship Id="rId86" Type="http://schemas.openxmlformats.org/officeDocument/2006/relationships/image" Target="../media/image11250.png"/><Relationship Id="rId151" Type="http://schemas.openxmlformats.org/officeDocument/2006/relationships/image" Target="../media/image1155.png"/><Relationship Id="rId389" Type="http://schemas.openxmlformats.org/officeDocument/2006/relationships/customXml" Target="../ink/ink1418.xml"/><Relationship Id="rId193" Type="http://schemas.openxmlformats.org/officeDocument/2006/relationships/customXml" Target="../ink/ink1331.xml"/><Relationship Id="rId207" Type="http://schemas.openxmlformats.org/officeDocument/2006/relationships/customXml" Target="../ink/ink1338.xml"/><Relationship Id="rId249" Type="http://schemas.openxmlformats.org/officeDocument/2006/relationships/customXml" Target="../ink/ink1351.xml"/><Relationship Id="rId414" Type="http://schemas.openxmlformats.org/officeDocument/2006/relationships/image" Target="../media/image1282.png"/><Relationship Id="rId621" Type="http://schemas.openxmlformats.org/officeDocument/2006/relationships/image" Target="../media/image1183.png"/><Relationship Id="rId13" Type="http://schemas.openxmlformats.org/officeDocument/2006/relationships/customXml" Target="../ink/ink1245.xml"/><Relationship Id="rId109" Type="http://schemas.openxmlformats.org/officeDocument/2006/relationships/customXml" Target="../ink/ink1292.xml"/><Relationship Id="rId316" Type="http://schemas.openxmlformats.org/officeDocument/2006/relationships/image" Target="../media/image1235.png"/><Relationship Id="rId55" Type="http://schemas.openxmlformats.org/officeDocument/2006/relationships/customXml" Target="../ink/ink1266.xml"/><Relationship Id="rId97" Type="http://schemas.openxmlformats.org/officeDocument/2006/relationships/customXml" Target="../ink/ink1287.xml"/><Relationship Id="rId358" Type="http://schemas.openxmlformats.org/officeDocument/2006/relationships/image" Target="../media/image1254.png"/><Relationship Id="rId162" Type="http://schemas.openxmlformats.org/officeDocument/2006/relationships/customXml" Target="../ink/ink1318.xml"/><Relationship Id="rId425" Type="http://schemas.openxmlformats.org/officeDocument/2006/relationships/customXml" Target="../ink/ink1436.xml"/><Relationship Id="rId632" Type="http://schemas.openxmlformats.org/officeDocument/2006/relationships/customXml" Target="../ink/ink1460.xml"/><Relationship Id="rId271" Type="http://schemas.openxmlformats.org/officeDocument/2006/relationships/customXml" Target="../ink/ink1358.xml"/><Relationship Id="rId24" Type="http://schemas.openxmlformats.org/officeDocument/2006/relationships/image" Target="../media/image10940.png"/><Relationship Id="rId66" Type="http://schemas.openxmlformats.org/officeDocument/2006/relationships/image" Target="../media/image11150.png"/><Relationship Id="rId131" Type="http://schemas.openxmlformats.org/officeDocument/2006/relationships/customXml" Target="../ink/ink1302.xml"/><Relationship Id="rId327" Type="http://schemas.openxmlformats.org/officeDocument/2006/relationships/image" Target="../media/image1239.png"/><Relationship Id="rId369" Type="http://schemas.openxmlformats.org/officeDocument/2006/relationships/customXml" Target="../ink/ink1408.xml"/><Relationship Id="rId173" Type="http://schemas.openxmlformats.org/officeDocument/2006/relationships/image" Target="../media/image1166.png"/><Relationship Id="rId229" Type="http://schemas.openxmlformats.org/officeDocument/2006/relationships/customXml" Target="../ink/ink1341.xml"/><Relationship Id="rId380" Type="http://schemas.openxmlformats.org/officeDocument/2006/relationships/image" Target="../media/image1265.png"/><Relationship Id="rId436" Type="http://schemas.openxmlformats.org/officeDocument/2006/relationships/customXml" Target="../ink/ink1442.xml"/><Relationship Id="rId240" Type="http://schemas.openxmlformats.org/officeDocument/2006/relationships/image" Target="../media/image1198.png"/><Relationship Id="rId35" Type="http://schemas.openxmlformats.org/officeDocument/2006/relationships/customXml" Target="../ink/ink1256.xml"/><Relationship Id="rId77" Type="http://schemas.openxmlformats.org/officeDocument/2006/relationships/customXml" Target="../ink/ink1277.xml"/><Relationship Id="rId100" Type="http://schemas.openxmlformats.org/officeDocument/2006/relationships/image" Target="../media/image11310.png"/><Relationship Id="rId282" Type="http://schemas.openxmlformats.org/officeDocument/2006/relationships/image" Target="../media/image1219.png"/><Relationship Id="rId338" Type="http://schemas.openxmlformats.org/officeDocument/2006/relationships/customXml" Target="../ink/ink1392.xml"/><Relationship Id="rId8" Type="http://schemas.openxmlformats.org/officeDocument/2006/relationships/image" Target="../media/image10860.png"/><Relationship Id="rId142" Type="http://schemas.openxmlformats.org/officeDocument/2006/relationships/image" Target="../media/image1151.png"/><Relationship Id="rId184" Type="http://schemas.openxmlformats.org/officeDocument/2006/relationships/customXml" Target="../ink/ink1326.xml"/><Relationship Id="rId391" Type="http://schemas.openxmlformats.org/officeDocument/2006/relationships/customXml" Target="../ink/ink1419.xml"/><Relationship Id="rId405" Type="http://schemas.openxmlformats.org/officeDocument/2006/relationships/customXml" Target="../ink/ink1426.xml"/><Relationship Id="rId612" Type="http://schemas.openxmlformats.org/officeDocument/2006/relationships/customXml" Target="../ink/ink1450.xml"/><Relationship Id="rId251" Type="http://schemas.openxmlformats.org/officeDocument/2006/relationships/customXml" Target="../ink/ink1352.xml"/><Relationship Id="rId46" Type="http://schemas.openxmlformats.org/officeDocument/2006/relationships/image" Target="../media/image11050.png"/><Relationship Id="rId293" Type="http://schemas.openxmlformats.org/officeDocument/2006/relationships/image" Target="../media/image1224.png"/><Relationship Id="rId307" Type="http://schemas.openxmlformats.org/officeDocument/2006/relationships/customXml" Target="../ink/ink1377.xml"/><Relationship Id="rId349" Type="http://schemas.openxmlformats.org/officeDocument/2006/relationships/image" Target="../media/image1250.png"/><Relationship Id="rId88" Type="http://schemas.openxmlformats.org/officeDocument/2006/relationships/image" Target="../media/image11260.png"/><Relationship Id="rId111" Type="http://schemas.openxmlformats.org/officeDocument/2006/relationships/customXml" Target="../ink/ink1293.xml"/><Relationship Id="rId153" Type="http://schemas.openxmlformats.org/officeDocument/2006/relationships/image" Target="../media/image1156.png"/><Relationship Id="rId195" Type="http://schemas.openxmlformats.org/officeDocument/2006/relationships/customXml" Target="../ink/ink1332.xml"/><Relationship Id="rId209" Type="http://schemas.openxmlformats.org/officeDocument/2006/relationships/customXml" Target="../ink/ink1339.xml"/><Relationship Id="rId360" Type="http://schemas.openxmlformats.org/officeDocument/2006/relationships/image" Target="../media/image1255.png"/><Relationship Id="rId416" Type="http://schemas.openxmlformats.org/officeDocument/2006/relationships/image" Target="../media/image1283.png"/><Relationship Id="rId623" Type="http://schemas.openxmlformats.org/officeDocument/2006/relationships/image" Target="../media/image1184.png"/><Relationship Id="rId15" Type="http://schemas.openxmlformats.org/officeDocument/2006/relationships/customXml" Target="../ink/ink1246.xml"/><Relationship Id="rId57" Type="http://schemas.openxmlformats.org/officeDocument/2006/relationships/customXml" Target="../ink/ink1267.xml"/><Relationship Id="rId318" Type="http://schemas.openxmlformats.org/officeDocument/2006/relationships/image" Target="../media/image1236.png"/><Relationship Id="rId122" Type="http://schemas.openxmlformats.org/officeDocument/2006/relationships/image" Target="../media/image1142.png"/><Relationship Id="rId164" Type="http://schemas.openxmlformats.org/officeDocument/2006/relationships/customXml" Target="../ink/ink1319.xml"/><Relationship Id="rId371" Type="http://schemas.openxmlformats.org/officeDocument/2006/relationships/customXml" Target="../ink/ink1409.xml"/><Relationship Id="rId427" Type="http://schemas.openxmlformats.org/officeDocument/2006/relationships/customXml" Target="../ink/ink1437.xml"/><Relationship Id="rId634" Type="http://schemas.openxmlformats.org/officeDocument/2006/relationships/customXml" Target="../ink/ink1461.xml"/><Relationship Id="rId26" Type="http://schemas.openxmlformats.org/officeDocument/2006/relationships/image" Target="../media/image10950.png"/><Relationship Id="rId231" Type="http://schemas.openxmlformats.org/officeDocument/2006/relationships/customXml" Target="../ink/ink1342.xml"/><Relationship Id="rId273" Type="http://schemas.openxmlformats.org/officeDocument/2006/relationships/customXml" Target="../ink/ink1359.xml"/><Relationship Id="rId329" Type="http://schemas.openxmlformats.org/officeDocument/2006/relationships/image" Target="../media/image1240.png"/><Relationship Id="rId68" Type="http://schemas.openxmlformats.org/officeDocument/2006/relationships/image" Target="../media/image11160.png"/><Relationship Id="rId133" Type="http://schemas.openxmlformats.org/officeDocument/2006/relationships/customXml" Target="../ink/ink1303.xml"/><Relationship Id="rId340" Type="http://schemas.openxmlformats.org/officeDocument/2006/relationships/customXml" Target="../ink/ink1393.xml"/><Relationship Id="rId200" Type="http://schemas.openxmlformats.org/officeDocument/2006/relationships/image" Target="../media/image1179.png"/><Relationship Id="rId382" Type="http://schemas.openxmlformats.org/officeDocument/2006/relationships/image" Target="../media/image1266.png"/><Relationship Id="rId438" Type="http://schemas.openxmlformats.org/officeDocument/2006/relationships/customXml" Target="../ink/ink1443.xml"/><Relationship Id="rId603" Type="http://schemas.openxmlformats.org/officeDocument/2006/relationships/image" Target="../media/image11410.png"/><Relationship Id="rId242" Type="http://schemas.openxmlformats.org/officeDocument/2006/relationships/image" Target="../media/image1199.png"/><Relationship Id="rId284" Type="http://schemas.openxmlformats.org/officeDocument/2006/relationships/customXml" Target="../ink/ink1365.xml"/><Relationship Id="rId37" Type="http://schemas.openxmlformats.org/officeDocument/2006/relationships/customXml" Target="../ink/ink1257.xml"/><Relationship Id="rId79" Type="http://schemas.openxmlformats.org/officeDocument/2006/relationships/customXml" Target="../ink/ink1278.xml"/><Relationship Id="rId102" Type="http://schemas.openxmlformats.org/officeDocument/2006/relationships/image" Target="../media/image11320.png"/><Relationship Id="rId144" Type="http://schemas.openxmlformats.org/officeDocument/2006/relationships/customXml" Target="../ink/ink1309.xml"/><Relationship Id="rId90" Type="http://schemas.openxmlformats.org/officeDocument/2006/relationships/image" Target="../media/image11270.png"/><Relationship Id="rId186" Type="http://schemas.openxmlformats.org/officeDocument/2006/relationships/image" Target="../media/image1172.png"/><Relationship Id="rId351" Type="http://schemas.openxmlformats.org/officeDocument/2006/relationships/customXml" Target="../ink/ink1399.xml"/><Relationship Id="rId393" Type="http://schemas.openxmlformats.org/officeDocument/2006/relationships/customXml" Target="../ink/ink1420.xml"/><Relationship Id="rId407" Type="http://schemas.openxmlformats.org/officeDocument/2006/relationships/customXml" Target="../ink/ink1427.xml"/><Relationship Id="rId614" Type="http://schemas.openxmlformats.org/officeDocument/2006/relationships/customXml" Target="../ink/ink1451.xml"/><Relationship Id="rId253" Type="http://schemas.openxmlformats.org/officeDocument/2006/relationships/customXml" Target="../ink/ink1353.xml"/><Relationship Id="rId295" Type="http://schemas.openxmlformats.org/officeDocument/2006/relationships/image" Target="../media/image1225.png"/><Relationship Id="rId309" Type="http://schemas.openxmlformats.org/officeDocument/2006/relationships/customXml" Target="../ink/ink1378.xml"/><Relationship Id="rId48" Type="http://schemas.openxmlformats.org/officeDocument/2006/relationships/image" Target="../media/image11060.png"/><Relationship Id="rId113" Type="http://schemas.openxmlformats.org/officeDocument/2006/relationships/customXml" Target="../ink/ink1294.xml"/><Relationship Id="rId320" Type="http://schemas.openxmlformats.org/officeDocument/2006/relationships/image" Target="../media/image1237.png"/><Relationship Id="rId155" Type="http://schemas.openxmlformats.org/officeDocument/2006/relationships/image" Target="../media/image1157.png"/><Relationship Id="rId197" Type="http://schemas.openxmlformats.org/officeDocument/2006/relationships/customXml" Target="../ink/ink1333.xml"/><Relationship Id="rId362" Type="http://schemas.openxmlformats.org/officeDocument/2006/relationships/image" Target="../media/image1256.png"/><Relationship Id="rId418" Type="http://schemas.openxmlformats.org/officeDocument/2006/relationships/image" Target="../media/image1284.png"/><Relationship Id="rId625" Type="http://schemas.openxmlformats.org/officeDocument/2006/relationships/image" Target="../media/image1185.png"/><Relationship Id="rId17" Type="http://schemas.openxmlformats.org/officeDocument/2006/relationships/customXml" Target="../ink/ink1247.xml"/><Relationship Id="rId59" Type="http://schemas.openxmlformats.org/officeDocument/2006/relationships/customXml" Target="../ink/ink1268.xml"/><Relationship Id="rId124" Type="http://schemas.openxmlformats.org/officeDocument/2006/relationships/image" Target="../media/image1143.png"/><Relationship Id="rId70" Type="http://schemas.openxmlformats.org/officeDocument/2006/relationships/image" Target="../media/image11170.png"/><Relationship Id="rId166" Type="http://schemas.openxmlformats.org/officeDocument/2006/relationships/customXml" Target="../ink/ink1320.xml"/><Relationship Id="rId331" Type="http://schemas.openxmlformats.org/officeDocument/2006/relationships/image" Target="../media/image1241.png"/><Relationship Id="rId373" Type="http://schemas.openxmlformats.org/officeDocument/2006/relationships/customXml" Target="../ink/ink1410.xml"/><Relationship Id="rId429" Type="http://schemas.openxmlformats.org/officeDocument/2006/relationships/customXml" Target="../ink/ink1438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343.xml"/><Relationship Id="rId440" Type="http://schemas.openxmlformats.org/officeDocument/2006/relationships/customXml" Target="../ink/ink1444.xml"/><Relationship Id="rId28" Type="http://schemas.openxmlformats.org/officeDocument/2006/relationships/image" Target="../media/image10960.png"/><Relationship Id="rId275" Type="http://schemas.openxmlformats.org/officeDocument/2006/relationships/customXml" Target="../ink/ink1360.xml"/><Relationship Id="rId300" Type="http://schemas.openxmlformats.org/officeDocument/2006/relationships/customXml" Target="../ink/ink137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20.xml"/><Relationship Id="rId21" Type="http://schemas.openxmlformats.org/officeDocument/2006/relationships/customXml" Target="../ink/ink1472.xml"/><Relationship Id="rId324" Type="http://schemas.openxmlformats.org/officeDocument/2006/relationships/image" Target="../media/image1450.png"/><Relationship Id="rId531" Type="http://schemas.openxmlformats.org/officeDocument/2006/relationships/customXml" Target="../ink/ink1738.xml"/><Relationship Id="rId170" Type="http://schemas.openxmlformats.org/officeDocument/2006/relationships/image" Target="../media/image1376.png"/><Relationship Id="rId268" Type="http://schemas.openxmlformats.org/officeDocument/2006/relationships/customXml" Target="../ink/ink1597.xml"/><Relationship Id="rId475" Type="http://schemas.openxmlformats.org/officeDocument/2006/relationships/image" Target="../media/image1521.png"/><Relationship Id="rId32" Type="http://schemas.openxmlformats.org/officeDocument/2006/relationships/image" Target="../media/image1308.png"/><Relationship Id="rId128" Type="http://schemas.openxmlformats.org/officeDocument/2006/relationships/customXml" Target="../ink/ink1526.xml"/><Relationship Id="rId335" Type="http://schemas.openxmlformats.org/officeDocument/2006/relationships/customXml" Target="../ink/ink1633.xml"/><Relationship Id="rId542" Type="http://schemas.openxmlformats.org/officeDocument/2006/relationships/image" Target="../media/image1552.png"/><Relationship Id="rId181" Type="http://schemas.openxmlformats.org/officeDocument/2006/relationships/customXml" Target="../ink/ink1553.xml"/><Relationship Id="rId402" Type="http://schemas.openxmlformats.org/officeDocument/2006/relationships/customXml" Target="../ink/ink1668.xml"/><Relationship Id="rId279" Type="http://schemas.openxmlformats.org/officeDocument/2006/relationships/image" Target="../media/image1430.png"/><Relationship Id="rId486" Type="http://schemas.openxmlformats.org/officeDocument/2006/relationships/customXml" Target="../ink/ink1713.xml"/><Relationship Id="rId43" Type="http://schemas.openxmlformats.org/officeDocument/2006/relationships/customXml" Target="../ink/ink1483.xml"/><Relationship Id="rId139" Type="http://schemas.openxmlformats.org/officeDocument/2006/relationships/image" Target="../media/image1361.png"/><Relationship Id="rId346" Type="http://schemas.openxmlformats.org/officeDocument/2006/relationships/image" Target="../media/image1461.png"/><Relationship Id="rId553" Type="http://schemas.openxmlformats.org/officeDocument/2006/relationships/customXml" Target="../ink/ink1749.xml"/><Relationship Id="rId192" Type="http://schemas.openxmlformats.org/officeDocument/2006/relationships/image" Target="../media/image1387.png"/><Relationship Id="rId206" Type="http://schemas.openxmlformats.org/officeDocument/2006/relationships/customXml" Target="../ink/ink1566.xml"/><Relationship Id="rId413" Type="http://schemas.openxmlformats.org/officeDocument/2006/relationships/image" Target="../media/image1493.png"/><Relationship Id="rId497" Type="http://schemas.openxmlformats.org/officeDocument/2006/relationships/image" Target="../media/image1530.png"/><Relationship Id="rId357" Type="http://schemas.openxmlformats.org/officeDocument/2006/relationships/customXml" Target="../ink/ink1644.xml"/><Relationship Id="rId54" Type="http://schemas.openxmlformats.org/officeDocument/2006/relationships/image" Target="../media/image1319.png"/><Relationship Id="rId217" Type="http://schemas.openxmlformats.org/officeDocument/2006/relationships/image" Target="../media/image1399.png"/><Relationship Id="rId564" Type="http://schemas.openxmlformats.org/officeDocument/2006/relationships/customXml" Target="../ink/ink1755.xml"/><Relationship Id="rId424" Type="http://schemas.openxmlformats.org/officeDocument/2006/relationships/customXml" Target="../ink/ink1680.xml"/><Relationship Id="rId270" Type="http://schemas.openxmlformats.org/officeDocument/2006/relationships/customXml" Target="../ink/ink1598.xml"/><Relationship Id="rId65" Type="http://schemas.openxmlformats.org/officeDocument/2006/relationships/customXml" Target="../ink/ink1494.xml"/><Relationship Id="rId130" Type="http://schemas.openxmlformats.org/officeDocument/2006/relationships/customXml" Target="../ink/ink1527.xml"/><Relationship Id="rId368" Type="http://schemas.openxmlformats.org/officeDocument/2006/relationships/customXml" Target="../ink/ink1650.xml"/><Relationship Id="rId172" Type="http://schemas.openxmlformats.org/officeDocument/2006/relationships/image" Target="../media/image1377.png"/><Relationship Id="rId228" Type="http://schemas.openxmlformats.org/officeDocument/2006/relationships/customXml" Target="../ink/ink1577.xml"/><Relationship Id="rId435" Type="http://schemas.openxmlformats.org/officeDocument/2006/relationships/image" Target="../media/image1503.png"/><Relationship Id="rId477" Type="http://schemas.openxmlformats.org/officeDocument/2006/relationships/image" Target="../media/image1522.png"/><Relationship Id="rId281" Type="http://schemas.openxmlformats.org/officeDocument/2006/relationships/image" Target="../media/image1431.png"/><Relationship Id="rId337" Type="http://schemas.openxmlformats.org/officeDocument/2006/relationships/customXml" Target="../ink/ink1634.xml"/><Relationship Id="rId502" Type="http://schemas.openxmlformats.org/officeDocument/2006/relationships/customXml" Target="../ink/ink1723.xml"/><Relationship Id="rId34" Type="http://schemas.openxmlformats.org/officeDocument/2006/relationships/image" Target="../media/image1309.png"/><Relationship Id="rId76" Type="http://schemas.openxmlformats.org/officeDocument/2006/relationships/image" Target="../media/image1330.png"/><Relationship Id="rId141" Type="http://schemas.openxmlformats.org/officeDocument/2006/relationships/image" Target="../media/image1362.png"/><Relationship Id="rId379" Type="http://schemas.openxmlformats.org/officeDocument/2006/relationships/image" Target="../media/image1477.png"/><Relationship Id="rId544" Type="http://schemas.openxmlformats.org/officeDocument/2006/relationships/image" Target="../media/image1553.png"/><Relationship Id="rId7" Type="http://schemas.openxmlformats.org/officeDocument/2006/relationships/image" Target="../media/image1296.png"/><Relationship Id="rId183" Type="http://schemas.openxmlformats.org/officeDocument/2006/relationships/customXml" Target="../ink/ink1554.xml"/><Relationship Id="rId239" Type="http://schemas.openxmlformats.org/officeDocument/2006/relationships/image" Target="../media/image1410.png"/><Relationship Id="rId390" Type="http://schemas.openxmlformats.org/officeDocument/2006/relationships/image" Target="../media/image1482.png"/><Relationship Id="rId404" Type="http://schemas.openxmlformats.org/officeDocument/2006/relationships/customXml" Target="../ink/ink1669.xml"/><Relationship Id="rId446" Type="http://schemas.openxmlformats.org/officeDocument/2006/relationships/image" Target="../media/image1508.png"/><Relationship Id="rId250" Type="http://schemas.openxmlformats.org/officeDocument/2006/relationships/customXml" Target="../ink/ink1588.xml"/><Relationship Id="rId292" Type="http://schemas.openxmlformats.org/officeDocument/2006/relationships/customXml" Target="../ink/ink1609.xml"/><Relationship Id="rId306" Type="http://schemas.openxmlformats.org/officeDocument/2006/relationships/image" Target="../media/image1443.png"/><Relationship Id="rId488" Type="http://schemas.openxmlformats.org/officeDocument/2006/relationships/customXml" Target="../ink/ink1714.xml"/><Relationship Id="rId45" Type="http://schemas.openxmlformats.org/officeDocument/2006/relationships/customXml" Target="../ink/ink1484.xml"/><Relationship Id="rId87" Type="http://schemas.openxmlformats.org/officeDocument/2006/relationships/customXml" Target="../ink/ink1505.xml"/><Relationship Id="rId110" Type="http://schemas.openxmlformats.org/officeDocument/2006/relationships/image" Target="../media/image1347.png"/><Relationship Id="rId348" Type="http://schemas.openxmlformats.org/officeDocument/2006/relationships/image" Target="../media/image1462.png"/><Relationship Id="rId513" Type="http://schemas.openxmlformats.org/officeDocument/2006/relationships/customXml" Target="../ink/ink1729.xml"/><Relationship Id="rId555" Type="http://schemas.openxmlformats.org/officeDocument/2006/relationships/customXml" Target="../ink/ink1750.xml"/><Relationship Id="rId152" Type="http://schemas.openxmlformats.org/officeDocument/2006/relationships/image" Target="../media/image1367.png"/><Relationship Id="rId194" Type="http://schemas.openxmlformats.org/officeDocument/2006/relationships/image" Target="../media/image1388.png"/><Relationship Id="rId208" Type="http://schemas.openxmlformats.org/officeDocument/2006/relationships/customXml" Target="../ink/ink1567.xml"/><Relationship Id="rId415" Type="http://schemas.openxmlformats.org/officeDocument/2006/relationships/customXml" Target="../ink/ink1675.xml"/><Relationship Id="rId457" Type="http://schemas.openxmlformats.org/officeDocument/2006/relationships/customXml" Target="../ink/ink1698.xml"/><Relationship Id="rId261" Type="http://schemas.openxmlformats.org/officeDocument/2006/relationships/image" Target="../media/image1421.png"/><Relationship Id="rId499" Type="http://schemas.openxmlformats.org/officeDocument/2006/relationships/image" Target="../media/image1531.png"/><Relationship Id="rId14" Type="http://schemas.openxmlformats.org/officeDocument/2006/relationships/customXml" Target="../ink/ink1468.xml"/><Relationship Id="rId56" Type="http://schemas.openxmlformats.org/officeDocument/2006/relationships/image" Target="../media/image1320.png"/><Relationship Id="rId317" Type="http://schemas.openxmlformats.org/officeDocument/2006/relationships/customXml" Target="../ink/ink1623.xml"/><Relationship Id="rId359" Type="http://schemas.openxmlformats.org/officeDocument/2006/relationships/customXml" Target="../ink/ink1645.xml"/><Relationship Id="rId524" Type="http://schemas.openxmlformats.org/officeDocument/2006/relationships/image" Target="../media/image1543.png"/><Relationship Id="rId566" Type="http://schemas.openxmlformats.org/officeDocument/2006/relationships/customXml" Target="../ink/ink1756.xml"/><Relationship Id="rId98" Type="http://schemas.openxmlformats.org/officeDocument/2006/relationships/image" Target="../media/image1341.png"/><Relationship Id="rId121" Type="http://schemas.openxmlformats.org/officeDocument/2006/relationships/customXml" Target="../ink/ink1522.xml"/><Relationship Id="rId163" Type="http://schemas.openxmlformats.org/officeDocument/2006/relationships/customXml" Target="../ink/ink1544.xml"/><Relationship Id="rId219" Type="http://schemas.openxmlformats.org/officeDocument/2006/relationships/image" Target="../media/image1400.png"/><Relationship Id="rId370" Type="http://schemas.openxmlformats.org/officeDocument/2006/relationships/customXml" Target="../ink/ink1651.xml"/><Relationship Id="rId426" Type="http://schemas.openxmlformats.org/officeDocument/2006/relationships/customXml" Target="../ink/ink1681.xml"/><Relationship Id="rId230" Type="http://schemas.openxmlformats.org/officeDocument/2006/relationships/customXml" Target="../ink/ink1578.xml"/><Relationship Id="rId468" Type="http://schemas.openxmlformats.org/officeDocument/2006/relationships/image" Target="../media/image1518.png"/><Relationship Id="rId25" Type="http://schemas.openxmlformats.org/officeDocument/2006/relationships/customXml" Target="../ink/ink1474.xml"/><Relationship Id="rId67" Type="http://schemas.openxmlformats.org/officeDocument/2006/relationships/customXml" Target="../ink/ink1495.xml"/><Relationship Id="rId272" Type="http://schemas.openxmlformats.org/officeDocument/2006/relationships/customXml" Target="../ink/ink1599.xml"/><Relationship Id="rId328" Type="http://schemas.openxmlformats.org/officeDocument/2006/relationships/image" Target="../media/image1452.png"/><Relationship Id="rId535" Type="http://schemas.openxmlformats.org/officeDocument/2006/relationships/customXml" Target="../ink/ink1740.xml"/><Relationship Id="rId132" Type="http://schemas.openxmlformats.org/officeDocument/2006/relationships/customXml" Target="../ink/ink1528.xml"/><Relationship Id="rId174" Type="http://schemas.openxmlformats.org/officeDocument/2006/relationships/image" Target="../media/image1378.png"/><Relationship Id="rId381" Type="http://schemas.openxmlformats.org/officeDocument/2006/relationships/image" Target="../media/image1478.png"/><Relationship Id="rId241" Type="http://schemas.openxmlformats.org/officeDocument/2006/relationships/image" Target="../media/image1411.png"/><Relationship Id="rId437" Type="http://schemas.openxmlformats.org/officeDocument/2006/relationships/image" Target="../media/image1504.png"/><Relationship Id="rId479" Type="http://schemas.openxmlformats.org/officeDocument/2006/relationships/image" Target="../media/image1523.png"/><Relationship Id="rId36" Type="http://schemas.openxmlformats.org/officeDocument/2006/relationships/image" Target="../media/image1310.png"/><Relationship Id="rId283" Type="http://schemas.openxmlformats.org/officeDocument/2006/relationships/image" Target="../media/image1432.png"/><Relationship Id="rId339" Type="http://schemas.openxmlformats.org/officeDocument/2006/relationships/customXml" Target="../ink/ink1635.xml"/><Relationship Id="rId490" Type="http://schemas.openxmlformats.org/officeDocument/2006/relationships/customXml" Target="../ink/ink1715.xml"/><Relationship Id="rId504" Type="http://schemas.openxmlformats.org/officeDocument/2006/relationships/customXml" Target="../ink/ink1724.xml"/><Relationship Id="rId546" Type="http://schemas.openxmlformats.org/officeDocument/2006/relationships/image" Target="../media/image1554.png"/><Relationship Id="rId78" Type="http://schemas.openxmlformats.org/officeDocument/2006/relationships/image" Target="../media/image1331.png"/><Relationship Id="rId101" Type="http://schemas.openxmlformats.org/officeDocument/2006/relationships/customXml" Target="../ink/ink1512.xml"/><Relationship Id="rId143" Type="http://schemas.openxmlformats.org/officeDocument/2006/relationships/customXml" Target="../ink/ink1534.xml"/><Relationship Id="rId185" Type="http://schemas.openxmlformats.org/officeDocument/2006/relationships/customXml" Target="../ink/ink1555.xml"/><Relationship Id="rId350" Type="http://schemas.openxmlformats.org/officeDocument/2006/relationships/image" Target="../media/image1463.png"/><Relationship Id="rId406" Type="http://schemas.openxmlformats.org/officeDocument/2006/relationships/customXml" Target="../ink/ink1670.xml"/><Relationship Id="rId9" Type="http://schemas.openxmlformats.org/officeDocument/2006/relationships/image" Target="../media/image1297.png"/><Relationship Id="rId210" Type="http://schemas.openxmlformats.org/officeDocument/2006/relationships/customXml" Target="../ink/ink1568.xml"/><Relationship Id="rId392" Type="http://schemas.openxmlformats.org/officeDocument/2006/relationships/image" Target="../media/image1483.png"/><Relationship Id="rId448" Type="http://schemas.openxmlformats.org/officeDocument/2006/relationships/image" Target="../media/image1509.png"/><Relationship Id="rId252" Type="http://schemas.openxmlformats.org/officeDocument/2006/relationships/customXml" Target="../ink/ink1589.xml"/><Relationship Id="rId294" Type="http://schemas.openxmlformats.org/officeDocument/2006/relationships/customXml" Target="../ink/ink1610.xml"/><Relationship Id="rId308" Type="http://schemas.openxmlformats.org/officeDocument/2006/relationships/image" Target="../media/image1444.png"/><Relationship Id="rId515" Type="http://schemas.openxmlformats.org/officeDocument/2006/relationships/customXml" Target="../ink/ink1730.xml"/><Relationship Id="rId47" Type="http://schemas.openxmlformats.org/officeDocument/2006/relationships/customXml" Target="../ink/ink1485.xml"/><Relationship Id="rId89" Type="http://schemas.openxmlformats.org/officeDocument/2006/relationships/customXml" Target="../ink/ink1506.xml"/><Relationship Id="rId112" Type="http://schemas.openxmlformats.org/officeDocument/2006/relationships/image" Target="../media/image1348.png"/><Relationship Id="rId154" Type="http://schemas.openxmlformats.org/officeDocument/2006/relationships/image" Target="../media/image1368.png"/><Relationship Id="rId361" Type="http://schemas.openxmlformats.org/officeDocument/2006/relationships/customXml" Target="../ink/ink1646.xml"/><Relationship Id="rId557" Type="http://schemas.openxmlformats.org/officeDocument/2006/relationships/customXml" Target="../ink/ink1751.xml"/><Relationship Id="rId196" Type="http://schemas.openxmlformats.org/officeDocument/2006/relationships/image" Target="../media/image1389.png"/><Relationship Id="rId417" Type="http://schemas.openxmlformats.org/officeDocument/2006/relationships/customXml" Target="../ink/ink1676.xml"/><Relationship Id="rId459" Type="http://schemas.openxmlformats.org/officeDocument/2006/relationships/customXml" Target="../ink/ink1699.xml"/><Relationship Id="rId16" Type="http://schemas.openxmlformats.org/officeDocument/2006/relationships/image" Target="../media/image1300.png"/><Relationship Id="rId221" Type="http://schemas.openxmlformats.org/officeDocument/2006/relationships/image" Target="../media/image1401.png"/><Relationship Id="rId263" Type="http://schemas.openxmlformats.org/officeDocument/2006/relationships/image" Target="../media/image1422.png"/><Relationship Id="rId319" Type="http://schemas.openxmlformats.org/officeDocument/2006/relationships/customXml" Target="../ink/ink1624.xml"/><Relationship Id="rId470" Type="http://schemas.openxmlformats.org/officeDocument/2006/relationships/image" Target="../media/image1519.png"/><Relationship Id="rId526" Type="http://schemas.openxmlformats.org/officeDocument/2006/relationships/image" Target="../media/image1544.png"/><Relationship Id="rId58" Type="http://schemas.openxmlformats.org/officeDocument/2006/relationships/image" Target="../media/image1321.png"/><Relationship Id="rId123" Type="http://schemas.openxmlformats.org/officeDocument/2006/relationships/customXml" Target="../ink/ink1523.xml"/><Relationship Id="rId330" Type="http://schemas.openxmlformats.org/officeDocument/2006/relationships/image" Target="../media/image1453.png"/><Relationship Id="rId165" Type="http://schemas.openxmlformats.org/officeDocument/2006/relationships/customXml" Target="../ink/ink1545.xml"/><Relationship Id="rId372" Type="http://schemas.openxmlformats.org/officeDocument/2006/relationships/customXml" Target="../ink/ink1652.xml"/><Relationship Id="rId428" Type="http://schemas.openxmlformats.org/officeDocument/2006/relationships/customXml" Target="../ink/ink1682.xml"/><Relationship Id="rId232" Type="http://schemas.openxmlformats.org/officeDocument/2006/relationships/customXml" Target="../ink/ink1579.xml"/><Relationship Id="rId274" Type="http://schemas.openxmlformats.org/officeDocument/2006/relationships/customXml" Target="../ink/ink1600.xml"/><Relationship Id="rId481" Type="http://schemas.openxmlformats.org/officeDocument/2006/relationships/image" Target="../media/image1524.png"/><Relationship Id="rId27" Type="http://schemas.openxmlformats.org/officeDocument/2006/relationships/customXml" Target="../ink/ink1475.xml"/><Relationship Id="rId69" Type="http://schemas.openxmlformats.org/officeDocument/2006/relationships/customXml" Target="../ink/ink1496.xml"/><Relationship Id="rId134" Type="http://schemas.openxmlformats.org/officeDocument/2006/relationships/customXml" Target="../ink/ink1529.xml"/><Relationship Id="rId537" Type="http://schemas.openxmlformats.org/officeDocument/2006/relationships/customXml" Target="../ink/ink1741.xml"/><Relationship Id="rId80" Type="http://schemas.openxmlformats.org/officeDocument/2006/relationships/image" Target="../media/image1332.png"/><Relationship Id="rId176" Type="http://schemas.openxmlformats.org/officeDocument/2006/relationships/image" Target="../media/image1379.png"/><Relationship Id="rId341" Type="http://schemas.openxmlformats.org/officeDocument/2006/relationships/customXml" Target="../ink/ink1636.xml"/><Relationship Id="rId383" Type="http://schemas.openxmlformats.org/officeDocument/2006/relationships/image" Target="../media/image1479.png"/><Relationship Id="rId439" Type="http://schemas.openxmlformats.org/officeDocument/2006/relationships/image" Target="../media/image1505.png"/><Relationship Id="rId201" Type="http://schemas.openxmlformats.org/officeDocument/2006/relationships/customXml" Target="../ink/ink1563.xml"/><Relationship Id="rId243" Type="http://schemas.openxmlformats.org/officeDocument/2006/relationships/image" Target="../media/image1412.png"/><Relationship Id="rId285" Type="http://schemas.openxmlformats.org/officeDocument/2006/relationships/image" Target="../media/image1433.png"/><Relationship Id="rId450" Type="http://schemas.openxmlformats.org/officeDocument/2006/relationships/customXml" Target="../ink/ink1694.xml"/><Relationship Id="rId506" Type="http://schemas.openxmlformats.org/officeDocument/2006/relationships/customXml" Target="../ink/ink1725.xml"/><Relationship Id="rId38" Type="http://schemas.openxmlformats.org/officeDocument/2006/relationships/image" Target="../media/image1311.png"/><Relationship Id="rId103" Type="http://schemas.openxmlformats.org/officeDocument/2006/relationships/customXml" Target="../ink/ink1513.xml"/><Relationship Id="rId310" Type="http://schemas.openxmlformats.org/officeDocument/2006/relationships/image" Target="../media/image1445.png"/><Relationship Id="rId492" Type="http://schemas.openxmlformats.org/officeDocument/2006/relationships/customXml" Target="../ink/ink1716.xml"/><Relationship Id="rId548" Type="http://schemas.openxmlformats.org/officeDocument/2006/relationships/image" Target="../media/image1555.png"/><Relationship Id="rId91" Type="http://schemas.openxmlformats.org/officeDocument/2006/relationships/customXml" Target="../ink/ink1507.xml"/><Relationship Id="rId145" Type="http://schemas.openxmlformats.org/officeDocument/2006/relationships/customXml" Target="../ink/ink1535.xml"/><Relationship Id="rId187" Type="http://schemas.openxmlformats.org/officeDocument/2006/relationships/customXml" Target="../ink/ink1556.xml"/><Relationship Id="rId352" Type="http://schemas.openxmlformats.org/officeDocument/2006/relationships/image" Target="../media/image1464.png"/><Relationship Id="rId394" Type="http://schemas.openxmlformats.org/officeDocument/2006/relationships/image" Target="../media/image1484.png"/><Relationship Id="rId408" Type="http://schemas.openxmlformats.org/officeDocument/2006/relationships/customXml" Target="../ink/ink1671.xml"/><Relationship Id="rId212" Type="http://schemas.openxmlformats.org/officeDocument/2006/relationships/customXml" Target="../ink/ink1569.xml"/><Relationship Id="rId254" Type="http://schemas.openxmlformats.org/officeDocument/2006/relationships/customXml" Target="../ink/ink1590.xml"/><Relationship Id="rId49" Type="http://schemas.openxmlformats.org/officeDocument/2006/relationships/customXml" Target="../ink/ink1486.xml"/><Relationship Id="rId114" Type="http://schemas.openxmlformats.org/officeDocument/2006/relationships/image" Target="../media/image1349.png"/><Relationship Id="rId296" Type="http://schemas.openxmlformats.org/officeDocument/2006/relationships/customXml" Target="../ink/ink1611.xml"/><Relationship Id="rId461" Type="http://schemas.openxmlformats.org/officeDocument/2006/relationships/customXml" Target="../ink/ink1700.xml"/><Relationship Id="rId517" Type="http://schemas.openxmlformats.org/officeDocument/2006/relationships/customXml" Target="../ink/ink1731.xml"/><Relationship Id="rId559" Type="http://schemas.openxmlformats.org/officeDocument/2006/relationships/customXml" Target="../ink/ink1752.xml"/><Relationship Id="rId60" Type="http://schemas.openxmlformats.org/officeDocument/2006/relationships/image" Target="../media/image1322.png"/><Relationship Id="rId156" Type="http://schemas.openxmlformats.org/officeDocument/2006/relationships/image" Target="../media/image1369.png"/><Relationship Id="rId198" Type="http://schemas.openxmlformats.org/officeDocument/2006/relationships/image" Target="../media/image1390.png"/><Relationship Id="rId321" Type="http://schemas.openxmlformats.org/officeDocument/2006/relationships/customXml" Target="../ink/ink1626.xml"/><Relationship Id="rId363" Type="http://schemas.openxmlformats.org/officeDocument/2006/relationships/image" Target="../media/image1469.png"/><Relationship Id="rId419" Type="http://schemas.openxmlformats.org/officeDocument/2006/relationships/image" Target="../media/image1495.png"/><Relationship Id="rId223" Type="http://schemas.openxmlformats.org/officeDocument/2006/relationships/image" Target="../media/image1402.png"/><Relationship Id="rId430" Type="http://schemas.openxmlformats.org/officeDocument/2006/relationships/customXml" Target="../ink/ink1683.xml"/><Relationship Id="rId18" Type="http://schemas.openxmlformats.org/officeDocument/2006/relationships/image" Target="../media/image1301.png"/><Relationship Id="rId265" Type="http://schemas.openxmlformats.org/officeDocument/2006/relationships/image" Target="../media/image1423.png"/><Relationship Id="rId472" Type="http://schemas.openxmlformats.org/officeDocument/2006/relationships/image" Target="../media/image1520.png"/><Relationship Id="rId528" Type="http://schemas.openxmlformats.org/officeDocument/2006/relationships/image" Target="../media/image1545.png"/><Relationship Id="rId125" Type="http://schemas.openxmlformats.org/officeDocument/2006/relationships/image" Target="../media/image1354.png"/><Relationship Id="rId167" Type="http://schemas.openxmlformats.org/officeDocument/2006/relationships/customXml" Target="../ink/ink1546.xml"/><Relationship Id="rId332" Type="http://schemas.openxmlformats.org/officeDocument/2006/relationships/image" Target="../media/image1454.png"/><Relationship Id="rId374" Type="http://schemas.openxmlformats.org/officeDocument/2006/relationships/customXml" Target="../ink/ink1653.xml"/><Relationship Id="rId71" Type="http://schemas.openxmlformats.org/officeDocument/2006/relationships/customXml" Target="../ink/ink1497.xml"/><Relationship Id="rId234" Type="http://schemas.openxmlformats.org/officeDocument/2006/relationships/customXml" Target="../ink/ink1580.xml"/><Relationship Id="rId2" Type="http://schemas.openxmlformats.org/officeDocument/2006/relationships/customXml" Target="../ink/ink1462.xml"/><Relationship Id="rId29" Type="http://schemas.openxmlformats.org/officeDocument/2006/relationships/customXml" Target="../ink/ink1476.xml"/><Relationship Id="rId276" Type="http://schemas.openxmlformats.org/officeDocument/2006/relationships/customXml" Target="../ink/ink1601.xml"/><Relationship Id="rId441" Type="http://schemas.openxmlformats.org/officeDocument/2006/relationships/image" Target="../media/image1506.png"/><Relationship Id="rId483" Type="http://schemas.openxmlformats.org/officeDocument/2006/relationships/image" Target="../media/image1525.png"/><Relationship Id="rId539" Type="http://schemas.openxmlformats.org/officeDocument/2006/relationships/customXml" Target="../ink/ink1742.xml"/><Relationship Id="rId40" Type="http://schemas.openxmlformats.org/officeDocument/2006/relationships/image" Target="../media/image1312.png"/><Relationship Id="rId136" Type="http://schemas.openxmlformats.org/officeDocument/2006/relationships/customXml" Target="../ink/ink1530.xml"/><Relationship Id="rId178" Type="http://schemas.openxmlformats.org/officeDocument/2006/relationships/image" Target="../media/image1380.png"/><Relationship Id="rId301" Type="http://schemas.openxmlformats.org/officeDocument/2006/relationships/customXml" Target="../ink/ink1614.xml"/><Relationship Id="rId343" Type="http://schemas.openxmlformats.org/officeDocument/2006/relationships/customXml" Target="../ink/ink1637.xml"/><Relationship Id="rId550" Type="http://schemas.openxmlformats.org/officeDocument/2006/relationships/image" Target="../media/image1556.png"/><Relationship Id="rId82" Type="http://schemas.openxmlformats.org/officeDocument/2006/relationships/image" Target="../media/image1333.png"/><Relationship Id="rId203" Type="http://schemas.openxmlformats.org/officeDocument/2006/relationships/image" Target="../media/image1392.png"/><Relationship Id="rId385" Type="http://schemas.openxmlformats.org/officeDocument/2006/relationships/customXml" Target="../ink/ink1659.xml"/><Relationship Id="rId245" Type="http://schemas.openxmlformats.org/officeDocument/2006/relationships/image" Target="../media/image1413.png"/><Relationship Id="rId287" Type="http://schemas.openxmlformats.org/officeDocument/2006/relationships/image" Target="../media/image1434.png"/><Relationship Id="rId410" Type="http://schemas.openxmlformats.org/officeDocument/2006/relationships/customXml" Target="../ink/ink1672.xml"/><Relationship Id="rId452" Type="http://schemas.openxmlformats.org/officeDocument/2006/relationships/customXml" Target="../ink/ink1695.xml"/><Relationship Id="rId494" Type="http://schemas.openxmlformats.org/officeDocument/2006/relationships/customXml" Target="../ink/ink1718.xml"/><Relationship Id="rId508" Type="http://schemas.openxmlformats.org/officeDocument/2006/relationships/image" Target="../media/image1535.png"/><Relationship Id="rId105" Type="http://schemas.openxmlformats.org/officeDocument/2006/relationships/customXml" Target="../ink/ink1514.xml"/><Relationship Id="rId147" Type="http://schemas.openxmlformats.org/officeDocument/2006/relationships/customXml" Target="../ink/ink1536.xml"/><Relationship Id="rId312" Type="http://schemas.openxmlformats.org/officeDocument/2006/relationships/image" Target="../media/image1446.png"/><Relationship Id="rId354" Type="http://schemas.openxmlformats.org/officeDocument/2006/relationships/image" Target="../media/image1465.png"/><Relationship Id="rId51" Type="http://schemas.openxmlformats.org/officeDocument/2006/relationships/customXml" Target="../ink/ink1487.xml"/><Relationship Id="rId93" Type="http://schemas.openxmlformats.org/officeDocument/2006/relationships/customXml" Target="../ink/ink1508.xml"/><Relationship Id="rId189" Type="http://schemas.openxmlformats.org/officeDocument/2006/relationships/customXml" Target="../ink/ink1557.xml"/><Relationship Id="rId396" Type="http://schemas.openxmlformats.org/officeDocument/2006/relationships/image" Target="../media/image1485.png"/><Relationship Id="rId561" Type="http://schemas.openxmlformats.org/officeDocument/2006/relationships/customXml" Target="../ink/ink1753.xml"/><Relationship Id="rId214" Type="http://schemas.openxmlformats.org/officeDocument/2006/relationships/customXml" Target="../ink/ink1570.xml"/><Relationship Id="rId256" Type="http://schemas.openxmlformats.org/officeDocument/2006/relationships/customXml" Target="../ink/ink1591.xml"/><Relationship Id="rId298" Type="http://schemas.openxmlformats.org/officeDocument/2006/relationships/image" Target="../media/image1439.png"/><Relationship Id="rId421" Type="http://schemas.openxmlformats.org/officeDocument/2006/relationships/image" Target="../media/image1496.png"/><Relationship Id="rId463" Type="http://schemas.openxmlformats.org/officeDocument/2006/relationships/customXml" Target="../ink/ink1701.xml"/><Relationship Id="rId519" Type="http://schemas.openxmlformats.org/officeDocument/2006/relationships/customXml" Target="../ink/ink1732.xml"/><Relationship Id="rId116" Type="http://schemas.openxmlformats.org/officeDocument/2006/relationships/image" Target="../media/image1350.png"/><Relationship Id="rId158" Type="http://schemas.openxmlformats.org/officeDocument/2006/relationships/image" Target="../media/image1370.png"/><Relationship Id="rId323" Type="http://schemas.openxmlformats.org/officeDocument/2006/relationships/customXml" Target="../ink/ink1627.xml"/><Relationship Id="rId530" Type="http://schemas.openxmlformats.org/officeDocument/2006/relationships/image" Target="../media/image1546.png"/><Relationship Id="rId20" Type="http://schemas.openxmlformats.org/officeDocument/2006/relationships/image" Target="../media/image1302.png"/><Relationship Id="rId62" Type="http://schemas.openxmlformats.org/officeDocument/2006/relationships/image" Target="../media/image1323.png"/><Relationship Id="rId365" Type="http://schemas.openxmlformats.org/officeDocument/2006/relationships/image" Target="../media/image1470.png"/><Relationship Id="rId225" Type="http://schemas.openxmlformats.org/officeDocument/2006/relationships/image" Target="../media/image1403.png"/><Relationship Id="rId267" Type="http://schemas.openxmlformats.org/officeDocument/2006/relationships/image" Target="../media/image1424.png"/><Relationship Id="rId432" Type="http://schemas.openxmlformats.org/officeDocument/2006/relationships/customXml" Target="../ink/ink1684.xml"/><Relationship Id="rId474" Type="http://schemas.openxmlformats.org/officeDocument/2006/relationships/customXml" Target="../ink/ink1707.xml"/><Relationship Id="rId127" Type="http://schemas.openxmlformats.org/officeDocument/2006/relationships/image" Target="../media/image1355.png"/><Relationship Id="rId31" Type="http://schemas.openxmlformats.org/officeDocument/2006/relationships/customXml" Target="../ink/ink1477.xml"/><Relationship Id="rId73" Type="http://schemas.openxmlformats.org/officeDocument/2006/relationships/customXml" Target="../ink/ink1498.xml"/><Relationship Id="rId169" Type="http://schemas.openxmlformats.org/officeDocument/2006/relationships/customXml" Target="../ink/ink1547.xml"/><Relationship Id="rId334" Type="http://schemas.openxmlformats.org/officeDocument/2006/relationships/image" Target="../media/image1455.png"/><Relationship Id="rId376" Type="http://schemas.openxmlformats.org/officeDocument/2006/relationships/customXml" Target="../ink/ink1654.xml"/><Relationship Id="rId541" Type="http://schemas.openxmlformats.org/officeDocument/2006/relationships/customXml" Target="../ink/ink1743.xml"/><Relationship Id="rId4" Type="http://schemas.openxmlformats.org/officeDocument/2006/relationships/customXml" Target="../ink/ink1463.xml"/><Relationship Id="rId180" Type="http://schemas.openxmlformats.org/officeDocument/2006/relationships/image" Target="../media/image1381.png"/><Relationship Id="rId236" Type="http://schemas.openxmlformats.org/officeDocument/2006/relationships/customXml" Target="../ink/ink1581.xml"/><Relationship Id="rId278" Type="http://schemas.openxmlformats.org/officeDocument/2006/relationships/customXml" Target="../ink/ink1602.xml"/><Relationship Id="rId401" Type="http://schemas.openxmlformats.org/officeDocument/2006/relationships/customXml" Target="../ink/ink1667.xml"/><Relationship Id="rId443" Type="http://schemas.openxmlformats.org/officeDocument/2006/relationships/image" Target="../media/image1507.png"/><Relationship Id="rId303" Type="http://schemas.openxmlformats.org/officeDocument/2006/relationships/customXml" Target="../ink/ink1615.xml"/><Relationship Id="rId485" Type="http://schemas.openxmlformats.org/officeDocument/2006/relationships/image" Target="../media/image1526.png"/><Relationship Id="rId42" Type="http://schemas.openxmlformats.org/officeDocument/2006/relationships/image" Target="../media/image1313.png"/><Relationship Id="rId84" Type="http://schemas.openxmlformats.org/officeDocument/2006/relationships/image" Target="../media/image1334.png"/><Relationship Id="rId138" Type="http://schemas.openxmlformats.org/officeDocument/2006/relationships/customXml" Target="../ink/ink1531.xml"/><Relationship Id="rId345" Type="http://schemas.openxmlformats.org/officeDocument/2006/relationships/customXml" Target="../ink/ink1638.xml"/><Relationship Id="rId387" Type="http://schemas.openxmlformats.org/officeDocument/2006/relationships/customXml" Target="../ink/ink1660.xml"/><Relationship Id="rId510" Type="http://schemas.openxmlformats.org/officeDocument/2006/relationships/image" Target="../media/image1536.png"/><Relationship Id="rId552" Type="http://schemas.openxmlformats.org/officeDocument/2006/relationships/image" Target="../media/image1557.png"/><Relationship Id="rId191" Type="http://schemas.openxmlformats.org/officeDocument/2006/relationships/customXml" Target="../ink/ink1558.xml"/><Relationship Id="rId205" Type="http://schemas.openxmlformats.org/officeDocument/2006/relationships/image" Target="../media/image1393.png"/><Relationship Id="rId247" Type="http://schemas.openxmlformats.org/officeDocument/2006/relationships/image" Target="../media/image1414.png"/><Relationship Id="rId412" Type="http://schemas.openxmlformats.org/officeDocument/2006/relationships/customXml" Target="../ink/ink1673.xml"/><Relationship Id="rId107" Type="http://schemas.openxmlformats.org/officeDocument/2006/relationships/customXml" Target="../ink/ink1515.xml"/><Relationship Id="rId289" Type="http://schemas.openxmlformats.org/officeDocument/2006/relationships/image" Target="../media/image1435.png"/><Relationship Id="rId454" Type="http://schemas.openxmlformats.org/officeDocument/2006/relationships/customXml" Target="../ink/ink1696.xml"/><Relationship Id="rId496" Type="http://schemas.openxmlformats.org/officeDocument/2006/relationships/customXml" Target="../ink/ink1720.xml"/><Relationship Id="rId11" Type="http://schemas.openxmlformats.org/officeDocument/2006/relationships/image" Target="../media/image1298.png"/><Relationship Id="rId53" Type="http://schemas.openxmlformats.org/officeDocument/2006/relationships/customXml" Target="../ink/ink1488.xml"/><Relationship Id="rId149" Type="http://schemas.openxmlformats.org/officeDocument/2006/relationships/customXml" Target="../ink/ink1537.xml"/><Relationship Id="rId314" Type="http://schemas.openxmlformats.org/officeDocument/2006/relationships/image" Target="../media/image1447.png"/><Relationship Id="rId356" Type="http://schemas.openxmlformats.org/officeDocument/2006/relationships/image" Target="../media/image1466.png"/><Relationship Id="rId398" Type="http://schemas.openxmlformats.org/officeDocument/2006/relationships/image" Target="../media/image1486.png"/><Relationship Id="rId521" Type="http://schemas.openxmlformats.org/officeDocument/2006/relationships/customXml" Target="../ink/ink1733.xml"/><Relationship Id="rId563" Type="http://schemas.openxmlformats.org/officeDocument/2006/relationships/customXml" Target="../ink/ink1754.xml"/><Relationship Id="rId95" Type="http://schemas.openxmlformats.org/officeDocument/2006/relationships/customXml" Target="../ink/ink1509.xml"/><Relationship Id="rId160" Type="http://schemas.openxmlformats.org/officeDocument/2006/relationships/image" Target="../media/image1371.png"/><Relationship Id="rId216" Type="http://schemas.openxmlformats.org/officeDocument/2006/relationships/customXml" Target="../ink/ink1571.xml"/><Relationship Id="rId423" Type="http://schemas.openxmlformats.org/officeDocument/2006/relationships/image" Target="../media/image1497.png"/><Relationship Id="rId258" Type="http://schemas.openxmlformats.org/officeDocument/2006/relationships/customXml" Target="../ink/ink1592.xml"/><Relationship Id="rId465" Type="http://schemas.openxmlformats.org/officeDocument/2006/relationships/customXml" Target="../ink/ink1702.xml"/><Relationship Id="rId22" Type="http://schemas.openxmlformats.org/officeDocument/2006/relationships/image" Target="../media/image1303.png"/><Relationship Id="rId64" Type="http://schemas.openxmlformats.org/officeDocument/2006/relationships/image" Target="../media/image1324.png"/><Relationship Id="rId118" Type="http://schemas.openxmlformats.org/officeDocument/2006/relationships/image" Target="../media/image1351.png"/><Relationship Id="rId325" Type="http://schemas.openxmlformats.org/officeDocument/2006/relationships/customXml" Target="../ink/ink1628.xml"/><Relationship Id="rId367" Type="http://schemas.openxmlformats.org/officeDocument/2006/relationships/image" Target="../media/image1471.png"/><Relationship Id="rId532" Type="http://schemas.openxmlformats.org/officeDocument/2006/relationships/image" Target="../media/image1547.png"/><Relationship Id="rId171" Type="http://schemas.openxmlformats.org/officeDocument/2006/relationships/customXml" Target="../ink/ink1548.xml"/><Relationship Id="rId227" Type="http://schemas.openxmlformats.org/officeDocument/2006/relationships/image" Target="../media/image1404.png"/><Relationship Id="rId269" Type="http://schemas.openxmlformats.org/officeDocument/2006/relationships/image" Target="../media/image1425.png"/><Relationship Id="rId434" Type="http://schemas.openxmlformats.org/officeDocument/2006/relationships/customXml" Target="../ink/ink1685.xml"/><Relationship Id="rId476" Type="http://schemas.openxmlformats.org/officeDocument/2006/relationships/customXml" Target="../ink/ink1708.xml"/><Relationship Id="rId33" Type="http://schemas.openxmlformats.org/officeDocument/2006/relationships/customXml" Target="../ink/ink1478.xml"/><Relationship Id="rId129" Type="http://schemas.openxmlformats.org/officeDocument/2006/relationships/image" Target="../media/image1356.png"/><Relationship Id="rId280" Type="http://schemas.openxmlformats.org/officeDocument/2006/relationships/customXml" Target="../ink/ink1603.xml"/><Relationship Id="rId336" Type="http://schemas.openxmlformats.org/officeDocument/2006/relationships/image" Target="../media/image1456.png"/><Relationship Id="rId501" Type="http://schemas.openxmlformats.org/officeDocument/2006/relationships/image" Target="../media/image1532.png"/><Relationship Id="rId543" Type="http://schemas.openxmlformats.org/officeDocument/2006/relationships/customXml" Target="../ink/ink1744.xml"/><Relationship Id="rId75" Type="http://schemas.openxmlformats.org/officeDocument/2006/relationships/customXml" Target="../ink/ink1499.xml"/><Relationship Id="rId140" Type="http://schemas.openxmlformats.org/officeDocument/2006/relationships/customXml" Target="../ink/ink1532.xml"/><Relationship Id="rId182" Type="http://schemas.openxmlformats.org/officeDocument/2006/relationships/image" Target="../media/image1382.png"/><Relationship Id="rId378" Type="http://schemas.openxmlformats.org/officeDocument/2006/relationships/customXml" Target="../ink/ink1655.xml"/><Relationship Id="rId403" Type="http://schemas.openxmlformats.org/officeDocument/2006/relationships/image" Target="../media/image1488.png"/><Relationship Id="rId6" Type="http://schemas.openxmlformats.org/officeDocument/2006/relationships/customXml" Target="../ink/ink1464.xml"/><Relationship Id="rId238" Type="http://schemas.openxmlformats.org/officeDocument/2006/relationships/customXml" Target="../ink/ink1582.xml"/><Relationship Id="rId445" Type="http://schemas.openxmlformats.org/officeDocument/2006/relationships/customXml" Target="../ink/ink1691.xml"/><Relationship Id="rId487" Type="http://schemas.openxmlformats.org/officeDocument/2006/relationships/image" Target="../media/image1527.png"/><Relationship Id="rId291" Type="http://schemas.openxmlformats.org/officeDocument/2006/relationships/image" Target="../media/image1436.png"/><Relationship Id="rId305" Type="http://schemas.openxmlformats.org/officeDocument/2006/relationships/customXml" Target="../ink/ink1616.xml"/><Relationship Id="rId347" Type="http://schemas.openxmlformats.org/officeDocument/2006/relationships/customXml" Target="../ink/ink1639.xml"/><Relationship Id="rId512" Type="http://schemas.openxmlformats.org/officeDocument/2006/relationships/image" Target="../media/image1537.png"/><Relationship Id="rId44" Type="http://schemas.openxmlformats.org/officeDocument/2006/relationships/image" Target="../media/image1314.png"/><Relationship Id="rId86" Type="http://schemas.openxmlformats.org/officeDocument/2006/relationships/image" Target="../media/image1335.png"/><Relationship Id="rId151" Type="http://schemas.openxmlformats.org/officeDocument/2006/relationships/customXml" Target="../ink/ink1538.xml"/><Relationship Id="rId389" Type="http://schemas.openxmlformats.org/officeDocument/2006/relationships/customXml" Target="../ink/ink1661.xml"/><Relationship Id="rId554" Type="http://schemas.openxmlformats.org/officeDocument/2006/relationships/image" Target="../media/image1558.png"/><Relationship Id="rId193" Type="http://schemas.openxmlformats.org/officeDocument/2006/relationships/customXml" Target="../ink/ink1559.xml"/><Relationship Id="rId207" Type="http://schemas.openxmlformats.org/officeDocument/2006/relationships/image" Target="../media/image1394.png"/><Relationship Id="rId249" Type="http://schemas.openxmlformats.org/officeDocument/2006/relationships/image" Target="../media/image1415.png"/><Relationship Id="rId414" Type="http://schemas.openxmlformats.org/officeDocument/2006/relationships/customXml" Target="../ink/ink1674.xml"/><Relationship Id="rId456" Type="http://schemas.openxmlformats.org/officeDocument/2006/relationships/image" Target="../media/image1512.png"/><Relationship Id="rId498" Type="http://schemas.openxmlformats.org/officeDocument/2006/relationships/customXml" Target="../ink/ink1721.xml"/><Relationship Id="rId13" Type="http://schemas.openxmlformats.org/officeDocument/2006/relationships/image" Target="../media/image1299.png"/><Relationship Id="rId109" Type="http://schemas.openxmlformats.org/officeDocument/2006/relationships/customXml" Target="../ink/ink1516.xml"/><Relationship Id="rId260" Type="http://schemas.openxmlformats.org/officeDocument/2006/relationships/customXml" Target="../ink/ink1593.xml"/><Relationship Id="rId316" Type="http://schemas.openxmlformats.org/officeDocument/2006/relationships/customXml" Target="../ink/ink1622.xml"/><Relationship Id="rId523" Type="http://schemas.openxmlformats.org/officeDocument/2006/relationships/customXml" Target="../ink/ink1734.xml"/><Relationship Id="rId55" Type="http://schemas.openxmlformats.org/officeDocument/2006/relationships/customXml" Target="../ink/ink1489.xml"/><Relationship Id="rId97" Type="http://schemas.openxmlformats.org/officeDocument/2006/relationships/customXml" Target="../ink/ink1510.xml"/><Relationship Id="rId120" Type="http://schemas.openxmlformats.org/officeDocument/2006/relationships/image" Target="../media/image1352.png"/><Relationship Id="rId358" Type="http://schemas.openxmlformats.org/officeDocument/2006/relationships/image" Target="../media/image1467.png"/><Relationship Id="rId565" Type="http://schemas.openxmlformats.org/officeDocument/2006/relationships/image" Target="../media/image1562.png"/><Relationship Id="rId162" Type="http://schemas.openxmlformats.org/officeDocument/2006/relationships/image" Target="../media/image1372.png"/><Relationship Id="rId218" Type="http://schemas.openxmlformats.org/officeDocument/2006/relationships/customXml" Target="../ink/ink1572.xml"/><Relationship Id="rId425" Type="http://schemas.openxmlformats.org/officeDocument/2006/relationships/image" Target="../media/image1498.png"/><Relationship Id="rId467" Type="http://schemas.openxmlformats.org/officeDocument/2006/relationships/customXml" Target="../ink/ink1703.xml"/><Relationship Id="rId271" Type="http://schemas.openxmlformats.org/officeDocument/2006/relationships/image" Target="../media/image1426.png"/><Relationship Id="rId24" Type="http://schemas.openxmlformats.org/officeDocument/2006/relationships/image" Target="../media/image1304.png"/><Relationship Id="rId66" Type="http://schemas.openxmlformats.org/officeDocument/2006/relationships/image" Target="../media/image1325.png"/><Relationship Id="rId131" Type="http://schemas.openxmlformats.org/officeDocument/2006/relationships/image" Target="../media/image1357.png"/><Relationship Id="rId327" Type="http://schemas.openxmlformats.org/officeDocument/2006/relationships/customXml" Target="../ink/ink1629.xml"/><Relationship Id="rId369" Type="http://schemas.openxmlformats.org/officeDocument/2006/relationships/image" Target="../media/image1472.png"/><Relationship Id="rId534" Type="http://schemas.openxmlformats.org/officeDocument/2006/relationships/image" Target="../media/image1548.png"/><Relationship Id="rId173" Type="http://schemas.openxmlformats.org/officeDocument/2006/relationships/customXml" Target="../ink/ink1549.xml"/><Relationship Id="rId229" Type="http://schemas.openxmlformats.org/officeDocument/2006/relationships/image" Target="../media/image1405.png"/><Relationship Id="rId380" Type="http://schemas.openxmlformats.org/officeDocument/2006/relationships/customXml" Target="../ink/ink1656.xml"/><Relationship Id="rId436" Type="http://schemas.openxmlformats.org/officeDocument/2006/relationships/customXml" Target="../ink/ink1686.xml"/><Relationship Id="rId240" Type="http://schemas.openxmlformats.org/officeDocument/2006/relationships/customXml" Target="../ink/ink1583.xml"/><Relationship Id="rId478" Type="http://schemas.openxmlformats.org/officeDocument/2006/relationships/customXml" Target="../ink/ink1709.xml"/><Relationship Id="rId35" Type="http://schemas.openxmlformats.org/officeDocument/2006/relationships/customXml" Target="../ink/ink1479.xml"/><Relationship Id="rId77" Type="http://schemas.openxmlformats.org/officeDocument/2006/relationships/customXml" Target="../ink/ink1500.xml"/><Relationship Id="rId100" Type="http://schemas.openxmlformats.org/officeDocument/2006/relationships/image" Target="../media/image1342.png"/><Relationship Id="rId282" Type="http://schemas.openxmlformats.org/officeDocument/2006/relationships/customXml" Target="../ink/ink1604.xml"/><Relationship Id="rId338" Type="http://schemas.openxmlformats.org/officeDocument/2006/relationships/image" Target="../media/image1457.png"/><Relationship Id="rId503" Type="http://schemas.openxmlformats.org/officeDocument/2006/relationships/image" Target="../media/image1533.png"/><Relationship Id="rId545" Type="http://schemas.openxmlformats.org/officeDocument/2006/relationships/customXml" Target="../ink/ink1745.xml"/><Relationship Id="rId8" Type="http://schemas.openxmlformats.org/officeDocument/2006/relationships/customXml" Target="../ink/ink1465.xml"/><Relationship Id="rId142" Type="http://schemas.openxmlformats.org/officeDocument/2006/relationships/customXml" Target="../ink/ink1533.xml"/><Relationship Id="rId184" Type="http://schemas.openxmlformats.org/officeDocument/2006/relationships/image" Target="../media/image1383.png"/><Relationship Id="rId391" Type="http://schemas.openxmlformats.org/officeDocument/2006/relationships/customXml" Target="../ink/ink1662.xml"/><Relationship Id="rId405" Type="http://schemas.openxmlformats.org/officeDocument/2006/relationships/image" Target="../media/image1489.png"/><Relationship Id="rId447" Type="http://schemas.openxmlformats.org/officeDocument/2006/relationships/customXml" Target="../ink/ink1692.xml"/><Relationship Id="rId251" Type="http://schemas.openxmlformats.org/officeDocument/2006/relationships/image" Target="../media/image1416.png"/><Relationship Id="rId489" Type="http://schemas.openxmlformats.org/officeDocument/2006/relationships/image" Target="../media/image1528.png"/><Relationship Id="rId46" Type="http://schemas.openxmlformats.org/officeDocument/2006/relationships/image" Target="../media/image1315.png"/><Relationship Id="rId293" Type="http://schemas.openxmlformats.org/officeDocument/2006/relationships/image" Target="../media/image1437.png"/><Relationship Id="rId307" Type="http://schemas.openxmlformats.org/officeDocument/2006/relationships/customXml" Target="../ink/ink1617.xml"/><Relationship Id="rId349" Type="http://schemas.openxmlformats.org/officeDocument/2006/relationships/customXml" Target="../ink/ink1640.xml"/><Relationship Id="rId514" Type="http://schemas.openxmlformats.org/officeDocument/2006/relationships/image" Target="../media/image1538.png"/><Relationship Id="rId556" Type="http://schemas.openxmlformats.org/officeDocument/2006/relationships/image" Target="../media/image1559.png"/><Relationship Id="rId88" Type="http://schemas.openxmlformats.org/officeDocument/2006/relationships/image" Target="../media/image1336.png"/><Relationship Id="rId111" Type="http://schemas.openxmlformats.org/officeDocument/2006/relationships/customXml" Target="../ink/ink1517.xml"/><Relationship Id="rId153" Type="http://schemas.openxmlformats.org/officeDocument/2006/relationships/customXml" Target="../ink/ink1539.xml"/><Relationship Id="rId195" Type="http://schemas.openxmlformats.org/officeDocument/2006/relationships/customXml" Target="../ink/ink1560.xml"/><Relationship Id="rId209" Type="http://schemas.openxmlformats.org/officeDocument/2006/relationships/image" Target="../media/image1395.png"/><Relationship Id="rId360" Type="http://schemas.openxmlformats.org/officeDocument/2006/relationships/image" Target="../media/image1468.png"/><Relationship Id="rId416" Type="http://schemas.openxmlformats.org/officeDocument/2006/relationships/image" Target="../media/image1494.png"/><Relationship Id="rId220" Type="http://schemas.openxmlformats.org/officeDocument/2006/relationships/customXml" Target="../ink/ink1573.xml"/><Relationship Id="rId458" Type="http://schemas.openxmlformats.org/officeDocument/2006/relationships/image" Target="../media/image1513.png"/><Relationship Id="rId15" Type="http://schemas.openxmlformats.org/officeDocument/2006/relationships/customXml" Target="../ink/ink1469.xml"/><Relationship Id="rId57" Type="http://schemas.openxmlformats.org/officeDocument/2006/relationships/customXml" Target="../ink/ink1490.xml"/><Relationship Id="rId262" Type="http://schemas.openxmlformats.org/officeDocument/2006/relationships/customXml" Target="../ink/ink1594.xml"/><Relationship Id="rId318" Type="http://schemas.openxmlformats.org/officeDocument/2006/relationships/image" Target="../media/image1448.png"/><Relationship Id="rId525" Type="http://schemas.openxmlformats.org/officeDocument/2006/relationships/customXml" Target="../ink/ink1735.xml"/><Relationship Id="rId99" Type="http://schemas.openxmlformats.org/officeDocument/2006/relationships/customXml" Target="../ink/ink1511.xml"/><Relationship Id="rId122" Type="http://schemas.openxmlformats.org/officeDocument/2006/relationships/image" Target="../media/image1353.png"/><Relationship Id="rId164" Type="http://schemas.openxmlformats.org/officeDocument/2006/relationships/image" Target="../media/image1373.png"/><Relationship Id="rId371" Type="http://schemas.openxmlformats.org/officeDocument/2006/relationships/image" Target="../media/image1473.png"/><Relationship Id="rId427" Type="http://schemas.openxmlformats.org/officeDocument/2006/relationships/image" Target="../media/image1499.png"/><Relationship Id="rId469" Type="http://schemas.openxmlformats.org/officeDocument/2006/relationships/customXml" Target="../ink/ink1704.xml"/><Relationship Id="rId26" Type="http://schemas.openxmlformats.org/officeDocument/2006/relationships/image" Target="../media/image1305.png"/><Relationship Id="rId231" Type="http://schemas.openxmlformats.org/officeDocument/2006/relationships/image" Target="../media/image1406.png"/><Relationship Id="rId273" Type="http://schemas.openxmlformats.org/officeDocument/2006/relationships/image" Target="../media/image1427.png"/><Relationship Id="rId329" Type="http://schemas.openxmlformats.org/officeDocument/2006/relationships/customXml" Target="../ink/ink1630.xml"/><Relationship Id="rId480" Type="http://schemas.openxmlformats.org/officeDocument/2006/relationships/customXml" Target="../ink/ink1710.xml"/><Relationship Id="rId536" Type="http://schemas.openxmlformats.org/officeDocument/2006/relationships/image" Target="../media/image1549.png"/><Relationship Id="rId68" Type="http://schemas.openxmlformats.org/officeDocument/2006/relationships/image" Target="../media/image1326.png"/><Relationship Id="rId133" Type="http://schemas.openxmlformats.org/officeDocument/2006/relationships/image" Target="../media/image1358.png"/><Relationship Id="rId175" Type="http://schemas.openxmlformats.org/officeDocument/2006/relationships/customXml" Target="../ink/ink1550.xml"/><Relationship Id="rId340" Type="http://schemas.openxmlformats.org/officeDocument/2006/relationships/image" Target="../media/image1458.png"/><Relationship Id="rId200" Type="http://schemas.openxmlformats.org/officeDocument/2006/relationships/image" Target="../media/image1391.png"/><Relationship Id="rId382" Type="http://schemas.openxmlformats.org/officeDocument/2006/relationships/customXml" Target="../ink/ink1657.xml"/><Relationship Id="rId438" Type="http://schemas.openxmlformats.org/officeDocument/2006/relationships/customXml" Target="../ink/ink1687.xml"/><Relationship Id="rId242" Type="http://schemas.openxmlformats.org/officeDocument/2006/relationships/customXml" Target="../ink/ink1584.xml"/><Relationship Id="rId284" Type="http://schemas.openxmlformats.org/officeDocument/2006/relationships/customXml" Target="../ink/ink1605.xml"/><Relationship Id="rId491" Type="http://schemas.openxmlformats.org/officeDocument/2006/relationships/image" Target="../media/image1529.png"/><Relationship Id="rId505" Type="http://schemas.openxmlformats.org/officeDocument/2006/relationships/image" Target="../media/image1534.png"/><Relationship Id="rId37" Type="http://schemas.openxmlformats.org/officeDocument/2006/relationships/customXml" Target="../ink/ink1480.xml"/><Relationship Id="rId79" Type="http://schemas.openxmlformats.org/officeDocument/2006/relationships/customXml" Target="../ink/ink1501.xml"/><Relationship Id="rId102" Type="http://schemas.openxmlformats.org/officeDocument/2006/relationships/image" Target="../media/image1343.png"/><Relationship Id="rId144" Type="http://schemas.openxmlformats.org/officeDocument/2006/relationships/image" Target="../media/image1363.png"/><Relationship Id="rId547" Type="http://schemas.openxmlformats.org/officeDocument/2006/relationships/customXml" Target="../ink/ink1746.xml"/><Relationship Id="rId90" Type="http://schemas.openxmlformats.org/officeDocument/2006/relationships/image" Target="../media/image1337.png"/><Relationship Id="rId186" Type="http://schemas.openxmlformats.org/officeDocument/2006/relationships/image" Target="../media/image1384.png"/><Relationship Id="rId351" Type="http://schemas.openxmlformats.org/officeDocument/2006/relationships/customXml" Target="../ink/ink1641.xml"/><Relationship Id="rId393" Type="http://schemas.openxmlformats.org/officeDocument/2006/relationships/customXml" Target="../ink/ink1663.xml"/><Relationship Id="rId407" Type="http://schemas.openxmlformats.org/officeDocument/2006/relationships/image" Target="../media/image1490.png"/><Relationship Id="rId449" Type="http://schemas.openxmlformats.org/officeDocument/2006/relationships/customXml" Target="../ink/ink1693.xml"/><Relationship Id="rId211" Type="http://schemas.openxmlformats.org/officeDocument/2006/relationships/image" Target="../media/image1396.png"/><Relationship Id="rId253" Type="http://schemas.openxmlformats.org/officeDocument/2006/relationships/image" Target="../media/image1417.png"/><Relationship Id="rId295" Type="http://schemas.openxmlformats.org/officeDocument/2006/relationships/image" Target="../media/image1438.png"/><Relationship Id="rId309" Type="http://schemas.openxmlformats.org/officeDocument/2006/relationships/customXml" Target="../ink/ink1618.xml"/><Relationship Id="rId460" Type="http://schemas.openxmlformats.org/officeDocument/2006/relationships/image" Target="../media/image1514.png"/><Relationship Id="rId516" Type="http://schemas.openxmlformats.org/officeDocument/2006/relationships/image" Target="../media/image1539.png"/><Relationship Id="rId48" Type="http://schemas.openxmlformats.org/officeDocument/2006/relationships/image" Target="../media/image1316.png"/><Relationship Id="rId113" Type="http://schemas.openxmlformats.org/officeDocument/2006/relationships/customXml" Target="../ink/ink1518.xml"/><Relationship Id="rId320" Type="http://schemas.openxmlformats.org/officeDocument/2006/relationships/customXml" Target="../ink/ink1625.xml"/><Relationship Id="rId558" Type="http://schemas.openxmlformats.org/officeDocument/2006/relationships/image" Target="../media/image1560.png"/><Relationship Id="rId155" Type="http://schemas.openxmlformats.org/officeDocument/2006/relationships/customXml" Target="../ink/ink1540.xml"/><Relationship Id="rId197" Type="http://schemas.openxmlformats.org/officeDocument/2006/relationships/customXml" Target="../ink/ink1561.xml"/><Relationship Id="rId362" Type="http://schemas.openxmlformats.org/officeDocument/2006/relationships/customXml" Target="../ink/ink1647.xml"/><Relationship Id="rId418" Type="http://schemas.openxmlformats.org/officeDocument/2006/relationships/customXml" Target="../ink/ink1677.xml"/><Relationship Id="rId222" Type="http://schemas.openxmlformats.org/officeDocument/2006/relationships/customXml" Target="../ink/ink1574.xml"/><Relationship Id="rId264" Type="http://schemas.openxmlformats.org/officeDocument/2006/relationships/customXml" Target="../ink/ink1595.xml"/><Relationship Id="rId471" Type="http://schemas.openxmlformats.org/officeDocument/2006/relationships/customXml" Target="../ink/ink1705.xml"/><Relationship Id="rId17" Type="http://schemas.openxmlformats.org/officeDocument/2006/relationships/customXml" Target="../ink/ink1470.xml"/><Relationship Id="rId59" Type="http://schemas.openxmlformats.org/officeDocument/2006/relationships/customXml" Target="../ink/ink1491.xml"/><Relationship Id="rId124" Type="http://schemas.openxmlformats.org/officeDocument/2006/relationships/customXml" Target="../ink/ink1524.xml"/><Relationship Id="rId527" Type="http://schemas.openxmlformats.org/officeDocument/2006/relationships/customXml" Target="../ink/ink1736.xml"/><Relationship Id="rId70" Type="http://schemas.openxmlformats.org/officeDocument/2006/relationships/image" Target="../media/image1327.png"/><Relationship Id="rId166" Type="http://schemas.openxmlformats.org/officeDocument/2006/relationships/image" Target="../media/image1374.png"/><Relationship Id="rId331" Type="http://schemas.openxmlformats.org/officeDocument/2006/relationships/customXml" Target="../ink/ink1631.xml"/><Relationship Id="rId373" Type="http://schemas.openxmlformats.org/officeDocument/2006/relationships/image" Target="../media/image1474.png"/><Relationship Id="rId429" Type="http://schemas.openxmlformats.org/officeDocument/2006/relationships/image" Target="../media/image1500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407.png"/><Relationship Id="rId440" Type="http://schemas.openxmlformats.org/officeDocument/2006/relationships/customXml" Target="../ink/ink1688.xml"/><Relationship Id="rId28" Type="http://schemas.openxmlformats.org/officeDocument/2006/relationships/image" Target="../media/image1306.png"/><Relationship Id="rId275" Type="http://schemas.openxmlformats.org/officeDocument/2006/relationships/image" Target="../media/image1428.png"/><Relationship Id="rId300" Type="http://schemas.openxmlformats.org/officeDocument/2006/relationships/image" Target="../media/image1440.png"/><Relationship Id="rId482" Type="http://schemas.openxmlformats.org/officeDocument/2006/relationships/customXml" Target="../ink/ink1711.xml"/><Relationship Id="rId538" Type="http://schemas.openxmlformats.org/officeDocument/2006/relationships/image" Target="../media/image1550.png"/><Relationship Id="rId81" Type="http://schemas.openxmlformats.org/officeDocument/2006/relationships/customXml" Target="../ink/ink1502.xml"/><Relationship Id="rId135" Type="http://schemas.openxmlformats.org/officeDocument/2006/relationships/image" Target="../media/image1359.png"/><Relationship Id="rId177" Type="http://schemas.openxmlformats.org/officeDocument/2006/relationships/customXml" Target="../ink/ink1551.xml"/><Relationship Id="rId342" Type="http://schemas.openxmlformats.org/officeDocument/2006/relationships/image" Target="../media/image1459.png"/><Relationship Id="rId384" Type="http://schemas.openxmlformats.org/officeDocument/2006/relationships/customXml" Target="../ink/ink1658.xml"/><Relationship Id="rId202" Type="http://schemas.openxmlformats.org/officeDocument/2006/relationships/customXml" Target="../ink/ink1564.xml"/><Relationship Id="rId244" Type="http://schemas.openxmlformats.org/officeDocument/2006/relationships/customXml" Target="../ink/ink1585.xml"/><Relationship Id="rId39" Type="http://schemas.openxmlformats.org/officeDocument/2006/relationships/customXml" Target="../ink/ink1481.xml"/><Relationship Id="rId286" Type="http://schemas.openxmlformats.org/officeDocument/2006/relationships/customXml" Target="../ink/ink1606.xml"/><Relationship Id="rId451" Type="http://schemas.openxmlformats.org/officeDocument/2006/relationships/image" Target="../media/image1510.png"/><Relationship Id="rId493" Type="http://schemas.openxmlformats.org/officeDocument/2006/relationships/customXml" Target="../ink/ink1717.xml"/><Relationship Id="rId507" Type="http://schemas.openxmlformats.org/officeDocument/2006/relationships/customXml" Target="../ink/ink1726.xml"/><Relationship Id="rId549" Type="http://schemas.openxmlformats.org/officeDocument/2006/relationships/customXml" Target="../ink/ink1747.xml"/><Relationship Id="rId50" Type="http://schemas.openxmlformats.org/officeDocument/2006/relationships/image" Target="../media/image1317.png"/><Relationship Id="rId104" Type="http://schemas.openxmlformats.org/officeDocument/2006/relationships/image" Target="../media/image1344.png"/><Relationship Id="rId146" Type="http://schemas.openxmlformats.org/officeDocument/2006/relationships/image" Target="../media/image1364.png"/><Relationship Id="rId188" Type="http://schemas.openxmlformats.org/officeDocument/2006/relationships/image" Target="../media/image1385.png"/><Relationship Id="rId311" Type="http://schemas.openxmlformats.org/officeDocument/2006/relationships/customXml" Target="../ink/ink1619.xml"/><Relationship Id="rId353" Type="http://schemas.openxmlformats.org/officeDocument/2006/relationships/customXml" Target="../ink/ink1642.xml"/><Relationship Id="rId395" Type="http://schemas.openxmlformats.org/officeDocument/2006/relationships/customXml" Target="../ink/ink1664.xml"/><Relationship Id="rId409" Type="http://schemas.openxmlformats.org/officeDocument/2006/relationships/image" Target="../media/image1491.png"/><Relationship Id="rId560" Type="http://schemas.openxmlformats.org/officeDocument/2006/relationships/image" Target="../media/image884.png"/><Relationship Id="rId92" Type="http://schemas.openxmlformats.org/officeDocument/2006/relationships/image" Target="../media/image1338.png"/><Relationship Id="rId213" Type="http://schemas.openxmlformats.org/officeDocument/2006/relationships/image" Target="../media/image1397.png"/><Relationship Id="rId420" Type="http://schemas.openxmlformats.org/officeDocument/2006/relationships/customXml" Target="../ink/ink1678.xml"/><Relationship Id="rId255" Type="http://schemas.openxmlformats.org/officeDocument/2006/relationships/image" Target="../media/image1418.png"/><Relationship Id="rId297" Type="http://schemas.openxmlformats.org/officeDocument/2006/relationships/customXml" Target="../ink/ink1612.xml"/><Relationship Id="rId462" Type="http://schemas.openxmlformats.org/officeDocument/2006/relationships/image" Target="../media/image1515.png"/><Relationship Id="rId518" Type="http://schemas.openxmlformats.org/officeDocument/2006/relationships/image" Target="../media/image1540.png"/><Relationship Id="rId115" Type="http://schemas.openxmlformats.org/officeDocument/2006/relationships/customXml" Target="../ink/ink1519.xml"/><Relationship Id="rId157" Type="http://schemas.openxmlformats.org/officeDocument/2006/relationships/customXml" Target="../ink/ink1541.xml"/><Relationship Id="rId322" Type="http://schemas.openxmlformats.org/officeDocument/2006/relationships/image" Target="../media/image1449.png"/><Relationship Id="rId364" Type="http://schemas.openxmlformats.org/officeDocument/2006/relationships/customXml" Target="../ink/ink1648.xml"/><Relationship Id="rId61" Type="http://schemas.openxmlformats.org/officeDocument/2006/relationships/customXml" Target="../ink/ink1492.xml"/><Relationship Id="rId199" Type="http://schemas.openxmlformats.org/officeDocument/2006/relationships/customXml" Target="../ink/ink1562.xml"/><Relationship Id="rId19" Type="http://schemas.openxmlformats.org/officeDocument/2006/relationships/customXml" Target="../ink/ink1471.xml"/><Relationship Id="rId224" Type="http://schemas.openxmlformats.org/officeDocument/2006/relationships/customXml" Target="../ink/ink1575.xml"/><Relationship Id="rId266" Type="http://schemas.openxmlformats.org/officeDocument/2006/relationships/customXml" Target="../ink/ink1596.xml"/><Relationship Id="rId431" Type="http://schemas.openxmlformats.org/officeDocument/2006/relationships/image" Target="../media/image1501.png"/><Relationship Id="rId473" Type="http://schemas.openxmlformats.org/officeDocument/2006/relationships/customXml" Target="../ink/ink1706.xml"/><Relationship Id="rId529" Type="http://schemas.openxmlformats.org/officeDocument/2006/relationships/customXml" Target="../ink/ink1737.xml"/><Relationship Id="rId30" Type="http://schemas.openxmlformats.org/officeDocument/2006/relationships/image" Target="../media/image1307.png"/><Relationship Id="rId126" Type="http://schemas.openxmlformats.org/officeDocument/2006/relationships/customXml" Target="../ink/ink1525.xml"/><Relationship Id="rId168" Type="http://schemas.openxmlformats.org/officeDocument/2006/relationships/image" Target="../media/image1375.png"/><Relationship Id="rId333" Type="http://schemas.openxmlformats.org/officeDocument/2006/relationships/customXml" Target="../ink/ink1632.xml"/><Relationship Id="rId540" Type="http://schemas.openxmlformats.org/officeDocument/2006/relationships/image" Target="../media/image1551.png"/><Relationship Id="rId72" Type="http://schemas.openxmlformats.org/officeDocument/2006/relationships/image" Target="../media/image1328.png"/><Relationship Id="rId375" Type="http://schemas.openxmlformats.org/officeDocument/2006/relationships/image" Target="../media/image1475.png"/><Relationship Id="rId3" Type="http://schemas.openxmlformats.org/officeDocument/2006/relationships/image" Target="../media/image12381.png"/><Relationship Id="rId235" Type="http://schemas.openxmlformats.org/officeDocument/2006/relationships/image" Target="../media/image1408.png"/><Relationship Id="rId277" Type="http://schemas.openxmlformats.org/officeDocument/2006/relationships/image" Target="../media/image1429.png"/><Relationship Id="rId400" Type="http://schemas.openxmlformats.org/officeDocument/2006/relationships/image" Target="../media/image1487.png"/><Relationship Id="rId442" Type="http://schemas.openxmlformats.org/officeDocument/2006/relationships/customXml" Target="../ink/ink1689.xml"/><Relationship Id="rId484" Type="http://schemas.openxmlformats.org/officeDocument/2006/relationships/customXml" Target="../ink/ink1712.xml"/><Relationship Id="rId137" Type="http://schemas.openxmlformats.org/officeDocument/2006/relationships/image" Target="../media/image1360.png"/><Relationship Id="rId302" Type="http://schemas.openxmlformats.org/officeDocument/2006/relationships/image" Target="../media/image1441.png"/><Relationship Id="rId344" Type="http://schemas.openxmlformats.org/officeDocument/2006/relationships/image" Target="../media/image1460.png"/><Relationship Id="rId41" Type="http://schemas.openxmlformats.org/officeDocument/2006/relationships/customXml" Target="../ink/ink1482.xml"/><Relationship Id="rId83" Type="http://schemas.openxmlformats.org/officeDocument/2006/relationships/customXml" Target="../ink/ink1503.xml"/><Relationship Id="rId179" Type="http://schemas.openxmlformats.org/officeDocument/2006/relationships/customXml" Target="../ink/ink1552.xml"/><Relationship Id="rId386" Type="http://schemas.openxmlformats.org/officeDocument/2006/relationships/image" Target="../media/image1480.png"/><Relationship Id="rId551" Type="http://schemas.openxmlformats.org/officeDocument/2006/relationships/customXml" Target="../ink/ink1748.xml"/><Relationship Id="rId190" Type="http://schemas.openxmlformats.org/officeDocument/2006/relationships/image" Target="../media/image1386.png"/><Relationship Id="rId204" Type="http://schemas.openxmlformats.org/officeDocument/2006/relationships/customXml" Target="../ink/ink1565.xml"/><Relationship Id="rId246" Type="http://schemas.openxmlformats.org/officeDocument/2006/relationships/customXml" Target="../ink/ink1586.xml"/><Relationship Id="rId288" Type="http://schemas.openxmlformats.org/officeDocument/2006/relationships/customXml" Target="../ink/ink1607.xml"/><Relationship Id="rId411" Type="http://schemas.openxmlformats.org/officeDocument/2006/relationships/image" Target="../media/image1492.png"/><Relationship Id="rId453" Type="http://schemas.openxmlformats.org/officeDocument/2006/relationships/image" Target="../media/image1511.png"/><Relationship Id="rId509" Type="http://schemas.openxmlformats.org/officeDocument/2006/relationships/customXml" Target="../ink/ink1727.xml"/><Relationship Id="rId106" Type="http://schemas.openxmlformats.org/officeDocument/2006/relationships/image" Target="../media/image1345.png"/><Relationship Id="rId313" Type="http://schemas.openxmlformats.org/officeDocument/2006/relationships/customXml" Target="../ink/ink1620.xml"/><Relationship Id="rId495" Type="http://schemas.openxmlformats.org/officeDocument/2006/relationships/customXml" Target="../ink/ink1719.xml"/><Relationship Id="rId10" Type="http://schemas.openxmlformats.org/officeDocument/2006/relationships/customXml" Target="../ink/ink1466.xml"/><Relationship Id="rId52" Type="http://schemas.openxmlformats.org/officeDocument/2006/relationships/image" Target="../media/image1318.png"/><Relationship Id="rId94" Type="http://schemas.openxmlformats.org/officeDocument/2006/relationships/image" Target="../media/image1339.png"/><Relationship Id="rId148" Type="http://schemas.openxmlformats.org/officeDocument/2006/relationships/image" Target="../media/image1365.png"/><Relationship Id="rId355" Type="http://schemas.openxmlformats.org/officeDocument/2006/relationships/customXml" Target="../ink/ink1643.xml"/><Relationship Id="rId397" Type="http://schemas.openxmlformats.org/officeDocument/2006/relationships/customXml" Target="../ink/ink1665.xml"/><Relationship Id="rId520" Type="http://schemas.openxmlformats.org/officeDocument/2006/relationships/image" Target="../media/image1541.png"/><Relationship Id="rId562" Type="http://schemas.openxmlformats.org/officeDocument/2006/relationships/image" Target="../media/image1561.png"/><Relationship Id="rId215" Type="http://schemas.openxmlformats.org/officeDocument/2006/relationships/image" Target="../media/image1398.png"/><Relationship Id="rId257" Type="http://schemas.openxmlformats.org/officeDocument/2006/relationships/image" Target="../media/image1419.png"/><Relationship Id="rId422" Type="http://schemas.openxmlformats.org/officeDocument/2006/relationships/customXml" Target="../ink/ink1679.xml"/><Relationship Id="rId464" Type="http://schemas.openxmlformats.org/officeDocument/2006/relationships/image" Target="../media/image1516.png"/><Relationship Id="rId299" Type="http://schemas.openxmlformats.org/officeDocument/2006/relationships/customXml" Target="../ink/ink1613.xml"/><Relationship Id="rId63" Type="http://schemas.openxmlformats.org/officeDocument/2006/relationships/customXml" Target="../ink/ink1493.xml"/><Relationship Id="rId159" Type="http://schemas.openxmlformats.org/officeDocument/2006/relationships/customXml" Target="../ink/ink1542.xml"/><Relationship Id="rId366" Type="http://schemas.openxmlformats.org/officeDocument/2006/relationships/customXml" Target="../ink/ink1649.xml"/><Relationship Id="rId226" Type="http://schemas.openxmlformats.org/officeDocument/2006/relationships/customXml" Target="../ink/ink1576.xml"/><Relationship Id="rId433" Type="http://schemas.openxmlformats.org/officeDocument/2006/relationships/image" Target="../media/image1502.png"/><Relationship Id="rId74" Type="http://schemas.openxmlformats.org/officeDocument/2006/relationships/image" Target="../media/image1329.png"/><Relationship Id="rId377" Type="http://schemas.openxmlformats.org/officeDocument/2006/relationships/image" Target="../media/image1476.png"/><Relationship Id="rId500" Type="http://schemas.openxmlformats.org/officeDocument/2006/relationships/customXml" Target="../ink/ink1722.xml"/><Relationship Id="rId5" Type="http://schemas.openxmlformats.org/officeDocument/2006/relationships/image" Target="../media/image1295.png"/><Relationship Id="rId237" Type="http://schemas.openxmlformats.org/officeDocument/2006/relationships/image" Target="../media/image1409.png"/><Relationship Id="rId444" Type="http://schemas.openxmlformats.org/officeDocument/2006/relationships/customXml" Target="../ink/ink1690.xml"/><Relationship Id="rId290" Type="http://schemas.openxmlformats.org/officeDocument/2006/relationships/customXml" Target="../ink/ink1608.xml"/><Relationship Id="rId304" Type="http://schemas.openxmlformats.org/officeDocument/2006/relationships/image" Target="../media/image1442.png"/><Relationship Id="rId388" Type="http://schemas.openxmlformats.org/officeDocument/2006/relationships/image" Target="../media/image1481.png"/><Relationship Id="rId511" Type="http://schemas.openxmlformats.org/officeDocument/2006/relationships/customXml" Target="../ink/ink1728.xml"/><Relationship Id="rId85" Type="http://schemas.openxmlformats.org/officeDocument/2006/relationships/customXml" Target="../ink/ink1504.xml"/><Relationship Id="rId150" Type="http://schemas.openxmlformats.org/officeDocument/2006/relationships/image" Target="../media/image1366.png"/><Relationship Id="rId248" Type="http://schemas.openxmlformats.org/officeDocument/2006/relationships/customXml" Target="../ink/ink1587.xml"/><Relationship Id="rId455" Type="http://schemas.openxmlformats.org/officeDocument/2006/relationships/customXml" Target="../ink/ink1697.xml"/><Relationship Id="rId12" Type="http://schemas.openxmlformats.org/officeDocument/2006/relationships/customXml" Target="../ink/ink1467.xml"/><Relationship Id="rId108" Type="http://schemas.openxmlformats.org/officeDocument/2006/relationships/image" Target="../media/image1346.png"/><Relationship Id="rId315" Type="http://schemas.openxmlformats.org/officeDocument/2006/relationships/customXml" Target="../ink/ink1621.xml"/><Relationship Id="rId522" Type="http://schemas.openxmlformats.org/officeDocument/2006/relationships/image" Target="../media/image1542.png"/><Relationship Id="rId96" Type="http://schemas.openxmlformats.org/officeDocument/2006/relationships/image" Target="../media/image1340.png"/><Relationship Id="rId161" Type="http://schemas.openxmlformats.org/officeDocument/2006/relationships/customXml" Target="../ink/ink1543.xml"/><Relationship Id="rId399" Type="http://schemas.openxmlformats.org/officeDocument/2006/relationships/customXml" Target="../ink/ink1666.xml"/><Relationship Id="rId259" Type="http://schemas.openxmlformats.org/officeDocument/2006/relationships/image" Target="../media/image1420.png"/><Relationship Id="rId466" Type="http://schemas.openxmlformats.org/officeDocument/2006/relationships/image" Target="../media/image1517.png"/><Relationship Id="rId23" Type="http://schemas.openxmlformats.org/officeDocument/2006/relationships/customXml" Target="../ink/ink1473.xml"/><Relationship Id="rId119" Type="http://schemas.openxmlformats.org/officeDocument/2006/relationships/customXml" Target="../ink/ink1521.xml"/><Relationship Id="rId326" Type="http://schemas.openxmlformats.org/officeDocument/2006/relationships/image" Target="../media/image1451.png"/><Relationship Id="rId533" Type="http://schemas.openxmlformats.org/officeDocument/2006/relationships/customXml" Target="../ink/ink1739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15.xml"/><Relationship Id="rId21" Type="http://schemas.openxmlformats.org/officeDocument/2006/relationships/image" Target="../media/image13810.png"/><Relationship Id="rId324" Type="http://schemas.openxmlformats.org/officeDocument/2006/relationships/customXml" Target="../ink/ink1920.xml"/><Relationship Id="rId170" Type="http://schemas.openxmlformats.org/officeDocument/2006/relationships/image" Target="../media/image14550.png"/><Relationship Id="rId226" Type="http://schemas.openxmlformats.org/officeDocument/2006/relationships/customXml" Target="../ink/ink1870.xml"/><Relationship Id="rId433" Type="http://schemas.openxmlformats.org/officeDocument/2006/relationships/image" Target="../media/image1585.png"/><Relationship Id="rId268" Type="http://schemas.openxmlformats.org/officeDocument/2006/relationships/customXml" Target="../ink/ink1891.xml"/><Relationship Id="rId475" Type="http://schemas.openxmlformats.org/officeDocument/2006/relationships/image" Target="../media/image1605.png"/><Relationship Id="rId32" Type="http://schemas.openxmlformats.org/officeDocument/2006/relationships/customXml" Target="../ink/ink1772.xml"/><Relationship Id="rId74" Type="http://schemas.openxmlformats.org/officeDocument/2006/relationships/customXml" Target="../ink/ink1793.xml"/><Relationship Id="rId128" Type="http://schemas.openxmlformats.org/officeDocument/2006/relationships/image" Target="../media/image14340.png"/><Relationship Id="rId335" Type="http://schemas.openxmlformats.org/officeDocument/2006/relationships/image" Target="../media/image15360.png"/><Relationship Id="rId377" Type="http://schemas.openxmlformats.org/officeDocument/2006/relationships/image" Target="../media/image15570.png"/><Relationship Id="rId500" Type="http://schemas.openxmlformats.org/officeDocument/2006/relationships/customXml" Target="../ink/ink2010.xml"/><Relationship Id="rId5" Type="http://schemas.openxmlformats.org/officeDocument/2006/relationships/image" Target="../media/image13730.png"/><Relationship Id="rId181" Type="http://schemas.openxmlformats.org/officeDocument/2006/relationships/image" Target="../media/image14600.png"/><Relationship Id="rId237" Type="http://schemas.openxmlformats.org/officeDocument/2006/relationships/image" Target="../media/image14880.png"/><Relationship Id="rId402" Type="http://schemas.openxmlformats.org/officeDocument/2006/relationships/customXml" Target="../ink/ink1959.xml"/><Relationship Id="rId279" Type="http://schemas.openxmlformats.org/officeDocument/2006/relationships/customXml" Target="../ink/ink1897.xml"/><Relationship Id="rId444" Type="http://schemas.openxmlformats.org/officeDocument/2006/relationships/customXml" Target="../ink/ink1980.xml"/><Relationship Id="rId486" Type="http://schemas.openxmlformats.org/officeDocument/2006/relationships/customXml" Target="../ink/ink2003.xml"/><Relationship Id="rId43" Type="http://schemas.openxmlformats.org/officeDocument/2006/relationships/image" Target="../media/image13920.png"/><Relationship Id="rId139" Type="http://schemas.openxmlformats.org/officeDocument/2006/relationships/customXml" Target="../ink/ink1826.xml"/><Relationship Id="rId290" Type="http://schemas.openxmlformats.org/officeDocument/2006/relationships/image" Target="../media/image15140.png"/><Relationship Id="rId304" Type="http://schemas.openxmlformats.org/officeDocument/2006/relationships/image" Target="../media/image15210.png"/><Relationship Id="rId346" Type="http://schemas.openxmlformats.org/officeDocument/2006/relationships/customXml" Target="../ink/ink1931.xml"/><Relationship Id="rId388" Type="http://schemas.openxmlformats.org/officeDocument/2006/relationships/customXml" Target="../ink/ink1952.xml"/><Relationship Id="rId511" Type="http://schemas.openxmlformats.org/officeDocument/2006/relationships/image" Target="../media/image1620.png"/><Relationship Id="rId85" Type="http://schemas.openxmlformats.org/officeDocument/2006/relationships/image" Target="../media/image14130.png"/><Relationship Id="rId150" Type="http://schemas.openxmlformats.org/officeDocument/2006/relationships/image" Target="../media/image14450.png"/><Relationship Id="rId192" Type="http://schemas.openxmlformats.org/officeDocument/2006/relationships/customXml" Target="../ink/ink1853.xml"/><Relationship Id="rId206" Type="http://schemas.openxmlformats.org/officeDocument/2006/relationships/customXml" Target="../ink/ink1860.xml"/><Relationship Id="rId413" Type="http://schemas.openxmlformats.org/officeDocument/2006/relationships/image" Target="../media/image1575.png"/><Relationship Id="rId248" Type="http://schemas.openxmlformats.org/officeDocument/2006/relationships/customXml" Target="../ink/ink1881.xml"/><Relationship Id="rId455" Type="http://schemas.openxmlformats.org/officeDocument/2006/relationships/customXml" Target="../ink/ink1986.xml"/><Relationship Id="rId497" Type="http://schemas.openxmlformats.org/officeDocument/2006/relationships/image" Target="../media/image1614.png"/><Relationship Id="rId12" Type="http://schemas.openxmlformats.org/officeDocument/2006/relationships/customXml" Target="../ink/ink1762.xml"/><Relationship Id="rId108" Type="http://schemas.openxmlformats.org/officeDocument/2006/relationships/image" Target="../media/image14240.png"/><Relationship Id="rId315" Type="http://schemas.openxmlformats.org/officeDocument/2006/relationships/customXml" Target="../ink/ink1915.xml"/><Relationship Id="rId357" Type="http://schemas.openxmlformats.org/officeDocument/2006/relationships/image" Target="../media/image15470.png"/><Relationship Id="rId54" Type="http://schemas.openxmlformats.org/officeDocument/2006/relationships/customXml" Target="../ink/ink1783.xml"/><Relationship Id="rId96" Type="http://schemas.openxmlformats.org/officeDocument/2006/relationships/customXml" Target="../ink/ink1804.xml"/><Relationship Id="rId161" Type="http://schemas.openxmlformats.org/officeDocument/2006/relationships/customXml" Target="../ink/ink1837.xml"/><Relationship Id="rId217" Type="http://schemas.openxmlformats.org/officeDocument/2006/relationships/image" Target="../media/image14780.png"/><Relationship Id="rId399" Type="http://schemas.openxmlformats.org/officeDocument/2006/relationships/image" Target="../media/image1568.png"/><Relationship Id="rId259" Type="http://schemas.openxmlformats.org/officeDocument/2006/relationships/image" Target="../media/image14990.png"/><Relationship Id="rId424" Type="http://schemas.openxmlformats.org/officeDocument/2006/relationships/customXml" Target="../ink/ink1970.xml"/><Relationship Id="rId466" Type="http://schemas.openxmlformats.org/officeDocument/2006/relationships/image" Target="../media/image1601.png"/><Relationship Id="rId23" Type="http://schemas.openxmlformats.org/officeDocument/2006/relationships/image" Target="../media/image13820.png"/><Relationship Id="rId119" Type="http://schemas.openxmlformats.org/officeDocument/2006/relationships/customXml" Target="../ink/ink1816.xml"/><Relationship Id="rId270" Type="http://schemas.openxmlformats.org/officeDocument/2006/relationships/customXml" Target="../ink/ink1892.xml"/><Relationship Id="rId326" Type="http://schemas.openxmlformats.org/officeDocument/2006/relationships/customXml" Target="../ink/ink1921.xml"/><Relationship Id="rId65" Type="http://schemas.openxmlformats.org/officeDocument/2006/relationships/image" Target="../media/image14030.png"/><Relationship Id="rId130" Type="http://schemas.openxmlformats.org/officeDocument/2006/relationships/image" Target="../media/image14350.png"/><Relationship Id="rId368" Type="http://schemas.openxmlformats.org/officeDocument/2006/relationships/customXml" Target="../ink/ink1942.xml"/><Relationship Id="rId172" Type="http://schemas.openxmlformats.org/officeDocument/2006/relationships/image" Target="../media/image14560.png"/><Relationship Id="rId228" Type="http://schemas.openxmlformats.org/officeDocument/2006/relationships/customXml" Target="../ink/ink1871.xml"/><Relationship Id="rId435" Type="http://schemas.openxmlformats.org/officeDocument/2006/relationships/image" Target="../media/image1586.png"/><Relationship Id="rId477" Type="http://schemas.openxmlformats.org/officeDocument/2006/relationships/image" Target="../media/image1606.png"/><Relationship Id="rId281" Type="http://schemas.openxmlformats.org/officeDocument/2006/relationships/customXml" Target="../ink/ink1898.xml"/><Relationship Id="rId337" Type="http://schemas.openxmlformats.org/officeDocument/2006/relationships/image" Target="../media/image15370.png"/><Relationship Id="rId502" Type="http://schemas.openxmlformats.org/officeDocument/2006/relationships/customXml" Target="../ink/ink2011.xml"/><Relationship Id="rId34" Type="http://schemas.openxmlformats.org/officeDocument/2006/relationships/customXml" Target="../ink/ink1773.xml"/><Relationship Id="rId76" Type="http://schemas.openxmlformats.org/officeDocument/2006/relationships/customXml" Target="../ink/ink1794.xml"/><Relationship Id="rId141" Type="http://schemas.openxmlformats.org/officeDocument/2006/relationships/customXml" Target="../ink/ink1827.xml"/><Relationship Id="rId379" Type="http://schemas.openxmlformats.org/officeDocument/2006/relationships/image" Target="../media/image15580.png"/><Relationship Id="rId7" Type="http://schemas.openxmlformats.org/officeDocument/2006/relationships/image" Target="../media/image13740.png"/><Relationship Id="rId183" Type="http://schemas.openxmlformats.org/officeDocument/2006/relationships/image" Target="../media/image14610.png"/><Relationship Id="rId239" Type="http://schemas.openxmlformats.org/officeDocument/2006/relationships/image" Target="../media/image14890.png"/><Relationship Id="rId390" Type="http://schemas.openxmlformats.org/officeDocument/2006/relationships/customXml" Target="../ink/ink1953.xml"/><Relationship Id="rId404" Type="http://schemas.openxmlformats.org/officeDocument/2006/relationships/customXml" Target="../ink/ink1960.xml"/><Relationship Id="rId446" Type="http://schemas.openxmlformats.org/officeDocument/2006/relationships/image" Target="../media/image1591.png"/><Relationship Id="rId250" Type="http://schemas.openxmlformats.org/officeDocument/2006/relationships/customXml" Target="../ink/ink1882.xml"/><Relationship Id="rId292" Type="http://schemas.openxmlformats.org/officeDocument/2006/relationships/image" Target="../media/image15150.png"/><Relationship Id="rId306" Type="http://schemas.openxmlformats.org/officeDocument/2006/relationships/image" Target="../media/image15220.png"/><Relationship Id="rId488" Type="http://schemas.openxmlformats.org/officeDocument/2006/relationships/customXml" Target="../ink/ink2004.xml"/><Relationship Id="rId45" Type="http://schemas.openxmlformats.org/officeDocument/2006/relationships/image" Target="../media/image13930.png"/><Relationship Id="rId87" Type="http://schemas.openxmlformats.org/officeDocument/2006/relationships/image" Target="../media/image14140.png"/><Relationship Id="rId110" Type="http://schemas.openxmlformats.org/officeDocument/2006/relationships/image" Target="../media/image14250.png"/><Relationship Id="rId348" Type="http://schemas.openxmlformats.org/officeDocument/2006/relationships/customXml" Target="../ink/ink1932.xml"/><Relationship Id="rId513" Type="http://schemas.openxmlformats.org/officeDocument/2006/relationships/image" Target="../media/image1621.png"/><Relationship Id="rId152" Type="http://schemas.openxmlformats.org/officeDocument/2006/relationships/image" Target="../media/image14460.png"/><Relationship Id="rId194" Type="http://schemas.openxmlformats.org/officeDocument/2006/relationships/customXml" Target="../ink/ink1854.xml"/><Relationship Id="rId208" Type="http://schemas.openxmlformats.org/officeDocument/2006/relationships/customXml" Target="../ink/ink1861.xml"/><Relationship Id="rId415" Type="http://schemas.openxmlformats.org/officeDocument/2006/relationships/image" Target="../media/image1576.png"/><Relationship Id="rId457" Type="http://schemas.openxmlformats.org/officeDocument/2006/relationships/customXml" Target="../ink/ink1987.xml"/><Relationship Id="rId261" Type="http://schemas.openxmlformats.org/officeDocument/2006/relationships/image" Target="../media/image15000.png"/><Relationship Id="rId499" Type="http://schemas.openxmlformats.org/officeDocument/2006/relationships/image" Target="../media/image1615.png"/><Relationship Id="rId14" Type="http://schemas.openxmlformats.org/officeDocument/2006/relationships/customXml" Target="../ink/ink1763.xml"/><Relationship Id="rId56" Type="http://schemas.openxmlformats.org/officeDocument/2006/relationships/customXml" Target="../ink/ink1784.xml"/><Relationship Id="rId317" Type="http://schemas.openxmlformats.org/officeDocument/2006/relationships/image" Target="../media/image15270.png"/><Relationship Id="rId359" Type="http://schemas.openxmlformats.org/officeDocument/2006/relationships/image" Target="../media/image15480.png"/><Relationship Id="rId98" Type="http://schemas.openxmlformats.org/officeDocument/2006/relationships/image" Target="../media/image14190.png"/><Relationship Id="rId121" Type="http://schemas.openxmlformats.org/officeDocument/2006/relationships/customXml" Target="../ink/ink1817.xml"/><Relationship Id="rId163" Type="http://schemas.openxmlformats.org/officeDocument/2006/relationships/customXml" Target="../ink/ink1838.xml"/><Relationship Id="rId219" Type="http://schemas.openxmlformats.org/officeDocument/2006/relationships/image" Target="../media/image14790.png"/><Relationship Id="rId370" Type="http://schemas.openxmlformats.org/officeDocument/2006/relationships/customXml" Target="../ink/ink1943.xml"/><Relationship Id="rId426" Type="http://schemas.openxmlformats.org/officeDocument/2006/relationships/customXml" Target="../ink/ink1971.xml"/><Relationship Id="rId230" Type="http://schemas.openxmlformats.org/officeDocument/2006/relationships/customXml" Target="../ink/ink1872.xml"/><Relationship Id="rId468" Type="http://schemas.openxmlformats.org/officeDocument/2006/relationships/customXml" Target="../ink/ink1993.xml"/><Relationship Id="rId25" Type="http://schemas.openxmlformats.org/officeDocument/2006/relationships/image" Target="../media/image13830.png"/><Relationship Id="rId67" Type="http://schemas.openxmlformats.org/officeDocument/2006/relationships/image" Target="../media/image14040.png"/><Relationship Id="rId272" Type="http://schemas.openxmlformats.org/officeDocument/2006/relationships/customXml" Target="../ink/ink1893.xml"/><Relationship Id="rId328" Type="http://schemas.openxmlformats.org/officeDocument/2006/relationships/customXml" Target="../ink/ink1922.xml"/><Relationship Id="rId132" Type="http://schemas.openxmlformats.org/officeDocument/2006/relationships/image" Target="../media/image14360.png"/><Relationship Id="rId174" Type="http://schemas.openxmlformats.org/officeDocument/2006/relationships/image" Target="../media/image14570.png"/><Relationship Id="rId381" Type="http://schemas.openxmlformats.org/officeDocument/2006/relationships/image" Target="../media/image15590.png"/><Relationship Id="rId241" Type="http://schemas.openxmlformats.org/officeDocument/2006/relationships/image" Target="../media/image14900.png"/><Relationship Id="rId437" Type="http://schemas.openxmlformats.org/officeDocument/2006/relationships/image" Target="../media/image1587.png"/><Relationship Id="rId479" Type="http://schemas.openxmlformats.org/officeDocument/2006/relationships/customXml" Target="../ink/ink1999.xml"/><Relationship Id="rId36" Type="http://schemas.openxmlformats.org/officeDocument/2006/relationships/customXml" Target="../ink/ink1774.xml"/><Relationship Id="rId283" Type="http://schemas.openxmlformats.org/officeDocument/2006/relationships/customXml" Target="../ink/ink1899.xml"/><Relationship Id="rId339" Type="http://schemas.openxmlformats.org/officeDocument/2006/relationships/image" Target="../media/image15380.png"/><Relationship Id="rId490" Type="http://schemas.openxmlformats.org/officeDocument/2006/relationships/customXml" Target="../ink/ink2005.xml"/><Relationship Id="rId504" Type="http://schemas.openxmlformats.org/officeDocument/2006/relationships/customXml" Target="../ink/ink2012.xml"/><Relationship Id="rId78" Type="http://schemas.openxmlformats.org/officeDocument/2006/relationships/customXml" Target="../ink/ink1795.xml"/><Relationship Id="rId101" Type="http://schemas.openxmlformats.org/officeDocument/2006/relationships/customXml" Target="../ink/ink1807.xml"/><Relationship Id="rId143" Type="http://schemas.openxmlformats.org/officeDocument/2006/relationships/customXml" Target="../ink/ink1828.xml"/><Relationship Id="rId185" Type="http://schemas.openxmlformats.org/officeDocument/2006/relationships/image" Target="../media/image14620.png"/><Relationship Id="rId350" Type="http://schemas.openxmlformats.org/officeDocument/2006/relationships/customXml" Target="../ink/ink1933.xml"/><Relationship Id="rId406" Type="http://schemas.openxmlformats.org/officeDocument/2006/relationships/customXml" Target="../ink/ink1961.xml"/><Relationship Id="rId9" Type="http://schemas.openxmlformats.org/officeDocument/2006/relationships/image" Target="../media/image13750.png"/><Relationship Id="rId210" Type="http://schemas.openxmlformats.org/officeDocument/2006/relationships/customXml" Target="../ink/ink1862.xml"/><Relationship Id="rId392" Type="http://schemas.openxmlformats.org/officeDocument/2006/relationships/customXml" Target="../ink/ink1954.xml"/><Relationship Id="rId448" Type="http://schemas.openxmlformats.org/officeDocument/2006/relationships/image" Target="../media/image1592.png"/><Relationship Id="rId252" Type="http://schemas.openxmlformats.org/officeDocument/2006/relationships/customXml" Target="../ink/ink1883.xml"/><Relationship Id="rId294" Type="http://schemas.openxmlformats.org/officeDocument/2006/relationships/image" Target="../media/image15160.png"/><Relationship Id="rId308" Type="http://schemas.openxmlformats.org/officeDocument/2006/relationships/image" Target="../media/image15230.png"/><Relationship Id="rId515" Type="http://schemas.openxmlformats.org/officeDocument/2006/relationships/image" Target="../media/image1622.png"/><Relationship Id="rId47" Type="http://schemas.openxmlformats.org/officeDocument/2006/relationships/image" Target="../media/image13940.png"/><Relationship Id="rId89" Type="http://schemas.openxmlformats.org/officeDocument/2006/relationships/image" Target="../media/image14150.png"/><Relationship Id="rId112" Type="http://schemas.openxmlformats.org/officeDocument/2006/relationships/image" Target="../media/image14260.png"/><Relationship Id="rId154" Type="http://schemas.openxmlformats.org/officeDocument/2006/relationships/image" Target="../media/image14470.png"/><Relationship Id="rId361" Type="http://schemas.openxmlformats.org/officeDocument/2006/relationships/image" Target="../media/image15490.png"/><Relationship Id="rId196" Type="http://schemas.openxmlformats.org/officeDocument/2006/relationships/customXml" Target="../ink/ink1855.xml"/><Relationship Id="rId417" Type="http://schemas.openxmlformats.org/officeDocument/2006/relationships/image" Target="../media/image1577.png"/><Relationship Id="rId459" Type="http://schemas.openxmlformats.org/officeDocument/2006/relationships/customXml" Target="../ink/ink1988.xml"/><Relationship Id="rId16" Type="http://schemas.openxmlformats.org/officeDocument/2006/relationships/customXml" Target="../ink/ink1764.xml"/><Relationship Id="rId221" Type="http://schemas.openxmlformats.org/officeDocument/2006/relationships/image" Target="../media/image14800.png"/><Relationship Id="rId263" Type="http://schemas.openxmlformats.org/officeDocument/2006/relationships/image" Target="../media/image15010.png"/><Relationship Id="rId319" Type="http://schemas.openxmlformats.org/officeDocument/2006/relationships/image" Target="../media/image15280.png"/><Relationship Id="rId470" Type="http://schemas.openxmlformats.org/officeDocument/2006/relationships/customXml" Target="../ink/ink1994.xml"/><Relationship Id="rId58" Type="http://schemas.openxmlformats.org/officeDocument/2006/relationships/customXml" Target="../ink/ink1785.xml"/><Relationship Id="rId123" Type="http://schemas.openxmlformats.org/officeDocument/2006/relationships/customXml" Target="../ink/ink1818.xml"/><Relationship Id="rId330" Type="http://schemas.openxmlformats.org/officeDocument/2006/relationships/customXml" Target="../ink/ink1923.xml"/><Relationship Id="rId165" Type="http://schemas.openxmlformats.org/officeDocument/2006/relationships/customXml" Target="../ink/ink1839.xml"/><Relationship Id="rId372" Type="http://schemas.openxmlformats.org/officeDocument/2006/relationships/customXml" Target="../ink/ink1944.xml"/><Relationship Id="rId428" Type="http://schemas.openxmlformats.org/officeDocument/2006/relationships/customXml" Target="../ink/ink1972.xml"/><Relationship Id="rId232" Type="http://schemas.openxmlformats.org/officeDocument/2006/relationships/customXml" Target="../ink/ink1873.xml"/><Relationship Id="rId274" Type="http://schemas.openxmlformats.org/officeDocument/2006/relationships/customXml" Target="../ink/ink1894.xml"/><Relationship Id="rId481" Type="http://schemas.openxmlformats.org/officeDocument/2006/relationships/customXml" Target="../ink/ink2000.xml"/><Relationship Id="rId27" Type="http://schemas.openxmlformats.org/officeDocument/2006/relationships/image" Target="../media/image13840.png"/><Relationship Id="rId69" Type="http://schemas.openxmlformats.org/officeDocument/2006/relationships/image" Target="../media/image14050.png"/><Relationship Id="rId134" Type="http://schemas.openxmlformats.org/officeDocument/2006/relationships/image" Target="../media/image14370.png"/><Relationship Id="rId80" Type="http://schemas.openxmlformats.org/officeDocument/2006/relationships/customXml" Target="../ink/ink1796.xml"/><Relationship Id="rId176" Type="http://schemas.openxmlformats.org/officeDocument/2006/relationships/image" Target="../media/image14580.png"/><Relationship Id="rId341" Type="http://schemas.openxmlformats.org/officeDocument/2006/relationships/image" Target="../media/image15390.png"/><Relationship Id="rId383" Type="http://schemas.openxmlformats.org/officeDocument/2006/relationships/image" Target="../media/image15600.png"/><Relationship Id="rId439" Type="http://schemas.openxmlformats.org/officeDocument/2006/relationships/image" Target="../media/image1588.png"/><Relationship Id="rId201" Type="http://schemas.openxmlformats.org/officeDocument/2006/relationships/image" Target="../media/image14700.png"/><Relationship Id="rId243" Type="http://schemas.openxmlformats.org/officeDocument/2006/relationships/image" Target="../media/image14910.png"/><Relationship Id="rId285" Type="http://schemas.openxmlformats.org/officeDocument/2006/relationships/customXml" Target="../ink/ink1900.xml"/><Relationship Id="rId450" Type="http://schemas.openxmlformats.org/officeDocument/2006/relationships/image" Target="../media/image1593.png"/><Relationship Id="rId506" Type="http://schemas.openxmlformats.org/officeDocument/2006/relationships/customXml" Target="../ink/ink2013.xml"/><Relationship Id="rId38" Type="http://schemas.openxmlformats.org/officeDocument/2006/relationships/customXml" Target="../ink/ink1775.xml"/><Relationship Id="rId103" Type="http://schemas.openxmlformats.org/officeDocument/2006/relationships/customXml" Target="../ink/ink1808.xml"/><Relationship Id="rId310" Type="http://schemas.openxmlformats.org/officeDocument/2006/relationships/image" Target="../media/image15240.png"/><Relationship Id="rId492" Type="http://schemas.openxmlformats.org/officeDocument/2006/relationships/customXml" Target="../ink/ink2006.xml"/><Relationship Id="rId91" Type="http://schemas.openxmlformats.org/officeDocument/2006/relationships/image" Target="../media/image14160.png"/><Relationship Id="rId145" Type="http://schemas.openxmlformats.org/officeDocument/2006/relationships/customXml" Target="../ink/ink1829.xml"/><Relationship Id="rId187" Type="http://schemas.openxmlformats.org/officeDocument/2006/relationships/image" Target="../media/image14630.png"/><Relationship Id="rId352" Type="http://schemas.openxmlformats.org/officeDocument/2006/relationships/customXml" Target="../ink/ink1934.xml"/><Relationship Id="rId394" Type="http://schemas.openxmlformats.org/officeDocument/2006/relationships/customXml" Target="../ink/ink1955.xml"/><Relationship Id="rId408" Type="http://schemas.openxmlformats.org/officeDocument/2006/relationships/customXml" Target="../ink/ink1962.xml"/><Relationship Id="rId212" Type="http://schemas.openxmlformats.org/officeDocument/2006/relationships/customXml" Target="../ink/ink1863.xml"/><Relationship Id="rId254" Type="http://schemas.openxmlformats.org/officeDocument/2006/relationships/customXml" Target="../ink/ink1884.xml"/><Relationship Id="rId49" Type="http://schemas.openxmlformats.org/officeDocument/2006/relationships/image" Target="../media/image13950.png"/><Relationship Id="rId114" Type="http://schemas.openxmlformats.org/officeDocument/2006/relationships/image" Target="../media/image14270.png"/><Relationship Id="rId296" Type="http://schemas.openxmlformats.org/officeDocument/2006/relationships/image" Target="../media/image15170.png"/><Relationship Id="rId461" Type="http://schemas.openxmlformats.org/officeDocument/2006/relationships/customXml" Target="../ink/ink1989.xml"/><Relationship Id="rId517" Type="http://schemas.openxmlformats.org/officeDocument/2006/relationships/image" Target="../media/image1623.png"/><Relationship Id="rId60" Type="http://schemas.openxmlformats.org/officeDocument/2006/relationships/customXml" Target="../ink/ink1786.xml"/><Relationship Id="rId156" Type="http://schemas.openxmlformats.org/officeDocument/2006/relationships/image" Target="../media/image14480.png"/><Relationship Id="rId198" Type="http://schemas.openxmlformats.org/officeDocument/2006/relationships/customXml" Target="../ink/ink1856.xml"/><Relationship Id="rId321" Type="http://schemas.openxmlformats.org/officeDocument/2006/relationships/image" Target="../media/image15290.png"/><Relationship Id="rId363" Type="http://schemas.openxmlformats.org/officeDocument/2006/relationships/image" Target="../media/image15500.png"/><Relationship Id="rId419" Type="http://schemas.openxmlformats.org/officeDocument/2006/relationships/image" Target="../media/image1578.png"/><Relationship Id="rId223" Type="http://schemas.openxmlformats.org/officeDocument/2006/relationships/image" Target="../media/image14810.png"/><Relationship Id="rId430" Type="http://schemas.openxmlformats.org/officeDocument/2006/relationships/customXml" Target="../ink/ink1973.xml"/><Relationship Id="rId18" Type="http://schemas.openxmlformats.org/officeDocument/2006/relationships/customXml" Target="../ink/ink1765.xml"/><Relationship Id="rId265" Type="http://schemas.openxmlformats.org/officeDocument/2006/relationships/image" Target="../media/image15020.png"/><Relationship Id="rId472" Type="http://schemas.openxmlformats.org/officeDocument/2006/relationships/customXml" Target="../ink/ink1995.xml"/><Relationship Id="rId125" Type="http://schemas.openxmlformats.org/officeDocument/2006/relationships/customXml" Target="../ink/ink1819.xml"/><Relationship Id="rId167" Type="http://schemas.openxmlformats.org/officeDocument/2006/relationships/customXml" Target="../ink/ink1840.xml"/><Relationship Id="rId332" Type="http://schemas.openxmlformats.org/officeDocument/2006/relationships/customXml" Target="../ink/ink1924.xml"/><Relationship Id="rId374" Type="http://schemas.openxmlformats.org/officeDocument/2006/relationships/customXml" Target="../ink/ink1945.xml"/><Relationship Id="rId71" Type="http://schemas.openxmlformats.org/officeDocument/2006/relationships/image" Target="../media/image14060.png"/><Relationship Id="rId234" Type="http://schemas.openxmlformats.org/officeDocument/2006/relationships/customXml" Target="../ink/ink1874.xml"/><Relationship Id="rId2" Type="http://schemas.openxmlformats.org/officeDocument/2006/relationships/customXml" Target="../ink/ink1757.xml"/><Relationship Id="rId29" Type="http://schemas.openxmlformats.org/officeDocument/2006/relationships/image" Target="../media/image13850.png"/><Relationship Id="rId276" Type="http://schemas.openxmlformats.org/officeDocument/2006/relationships/customXml" Target="../ink/ink1895.xml"/><Relationship Id="rId441" Type="http://schemas.openxmlformats.org/officeDocument/2006/relationships/image" Target="../media/image1589.png"/><Relationship Id="rId483" Type="http://schemas.openxmlformats.org/officeDocument/2006/relationships/customXml" Target="../ink/ink2001.xml"/><Relationship Id="rId40" Type="http://schemas.openxmlformats.org/officeDocument/2006/relationships/customXml" Target="../ink/ink1776.xml"/><Relationship Id="rId136" Type="http://schemas.openxmlformats.org/officeDocument/2006/relationships/image" Target="../media/image14380.png"/><Relationship Id="rId178" Type="http://schemas.openxmlformats.org/officeDocument/2006/relationships/customXml" Target="../ink/ink1846.xml"/><Relationship Id="rId301" Type="http://schemas.openxmlformats.org/officeDocument/2006/relationships/customXml" Target="../ink/ink1908.xml"/><Relationship Id="rId343" Type="http://schemas.openxmlformats.org/officeDocument/2006/relationships/image" Target="../media/image15400.png"/><Relationship Id="rId82" Type="http://schemas.openxmlformats.org/officeDocument/2006/relationships/customXml" Target="../ink/ink1797.xml"/><Relationship Id="rId203" Type="http://schemas.openxmlformats.org/officeDocument/2006/relationships/image" Target="../media/image14710.png"/><Relationship Id="rId385" Type="http://schemas.openxmlformats.org/officeDocument/2006/relationships/image" Target="../media/image15610.png"/><Relationship Id="rId245" Type="http://schemas.openxmlformats.org/officeDocument/2006/relationships/image" Target="../media/image14920.png"/><Relationship Id="rId287" Type="http://schemas.openxmlformats.org/officeDocument/2006/relationships/customXml" Target="../ink/ink1901.xml"/><Relationship Id="rId410" Type="http://schemas.openxmlformats.org/officeDocument/2006/relationships/customXml" Target="../ink/ink1963.xml"/><Relationship Id="rId452" Type="http://schemas.openxmlformats.org/officeDocument/2006/relationships/image" Target="../media/image1594.png"/><Relationship Id="rId494" Type="http://schemas.openxmlformats.org/officeDocument/2006/relationships/customXml" Target="../ink/ink2007.xml"/><Relationship Id="rId508" Type="http://schemas.openxmlformats.org/officeDocument/2006/relationships/customXml" Target="../ink/ink2014.xml"/><Relationship Id="rId105" Type="http://schemas.openxmlformats.org/officeDocument/2006/relationships/customXml" Target="../ink/ink1809.xml"/><Relationship Id="rId147" Type="http://schemas.openxmlformats.org/officeDocument/2006/relationships/customXml" Target="../ink/ink1830.xml"/><Relationship Id="rId312" Type="http://schemas.openxmlformats.org/officeDocument/2006/relationships/image" Target="../media/image15250.png"/><Relationship Id="rId354" Type="http://schemas.openxmlformats.org/officeDocument/2006/relationships/customXml" Target="../ink/ink1935.xml"/><Relationship Id="rId51" Type="http://schemas.openxmlformats.org/officeDocument/2006/relationships/image" Target="../media/image13960.png"/><Relationship Id="rId93" Type="http://schemas.openxmlformats.org/officeDocument/2006/relationships/image" Target="../media/image14170.png"/><Relationship Id="rId189" Type="http://schemas.openxmlformats.org/officeDocument/2006/relationships/image" Target="../media/image14640.png"/><Relationship Id="rId396" Type="http://schemas.openxmlformats.org/officeDocument/2006/relationships/customXml" Target="../ink/ink1956.xml"/><Relationship Id="rId214" Type="http://schemas.openxmlformats.org/officeDocument/2006/relationships/customXml" Target="../ink/ink1864.xml"/><Relationship Id="rId256" Type="http://schemas.openxmlformats.org/officeDocument/2006/relationships/customXml" Target="../ink/ink1885.xml"/><Relationship Id="rId298" Type="http://schemas.openxmlformats.org/officeDocument/2006/relationships/image" Target="../media/image15180.png"/><Relationship Id="rId421" Type="http://schemas.openxmlformats.org/officeDocument/2006/relationships/image" Target="../media/image1579.png"/><Relationship Id="rId463" Type="http://schemas.openxmlformats.org/officeDocument/2006/relationships/customXml" Target="../ink/ink1990.xml"/><Relationship Id="rId116" Type="http://schemas.openxmlformats.org/officeDocument/2006/relationships/image" Target="../media/image14280.png"/><Relationship Id="rId158" Type="http://schemas.openxmlformats.org/officeDocument/2006/relationships/image" Target="../media/image14490.png"/><Relationship Id="rId323" Type="http://schemas.openxmlformats.org/officeDocument/2006/relationships/image" Target="../media/image15300.png"/><Relationship Id="rId20" Type="http://schemas.openxmlformats.org/officeDocument/2006/relationships/customXml" Target="../ink/ink1766.xml"/><Relationship Id="rId62" Type="http://schemas.openxmlformats.org/officeDocument/2006/relationships/customXml" Target="../ink/ink1787.xml"/><Relationship Id="rId365" Type="http://schemas.openxmlformats.org/officeDocument/2006/relationships/image" Target="../media/image15510.png"/><Relationship Id="rId225" Type="http://schemas.openxmlformats.org/officeDocument/2006/relationships/image" Target="../media/image14820.png"/><Relationship Id="rId267" Type="http://schemas.openxmlformats.org/officeDocument/2006/relationships/image" Target="../media/image15030.png"/><Relationship Id="rId432" Type="http://schemas.openxmlformats.org/officeDocument/2006/relationships/customXml" Target="../ink/ink1974.xml"/><Relationship Id="rId474" Type="http://schemas.openxmlformats.org/officeDocument/2006/relationships/customXml" Target="../ink/ink1996.xml"/><Relationship Id="rId127" Type="http://schemas.openxmlformats.org/officeDocument/2006/relationships/customXml" Target="../ink/ink1820.xml"/><Relationship Id="rId31" Type="http://schemas.openxmlformats.org/officeDocument/2006/relationships/image" Target="../media/image13860.png"/><Relationship Id="rId73" Type="http://schemas.openxmlformats.org/officeDocument/2006/relationships/image" Target="../media/image14070.png"/><Relationship Id="rId169" Type="http://schemas.openxmlformats.org/officeDocument/2006/relationships/customXml" Target="../ink/ink1841.xml"/><Relationship Id="rId334" Type="http://schemas.openxmlformats.org/officeDocument/2006/relationships/customXml" Target="../ink/ink1925.xml"/><Relationship Id="rId376" Type="http://schemas.openxmlformats.org/officeDocument/2006/relationships/customXml" Target="../ink/ink1946.xml"/><Relationship Id="rId4" Type="http://schemas.openxmlformats.org/officeDocument/2006/relationships/customXml" Target="../ink/ink1758.xml"/><Relationship Id="rId180" Type="http://schemas.openxmlformats.org/officeDocument/2006/relationships/customXml" Target="../ink/ink1847.xml"/><Relationship Id="rId236" Type="http://schemas.openxmlformats.org/officeDocument/2006/relationships/customXml" Target="../ink/ink1875.xml"/><Relationship Id="rId278" Type="http://schemas.openxmlformats.org/officeDocument/2006/relationships/image" Target="../media/image15080.png"/><Relationship Id="rId401" Type="http://schemas.openxmlformats.org/officeDocument/2006/relationships/image" Target="../media/image1569.png"/><Relationship Id="rId443" Type="http://schemas.openxmlformats.org/officeDocument/2006/relationships/image" Target="../media/image1590.png"/><Relationship Id="rId303" Type="http://schemas.openxmlformats.org/officeDocument/2006/relationships/customXml" Target="../ink/ink1909.xml"/><Relationship Id="rId485" Type="http://schemas.openxmlformats.org/officeDocument/2006/relationships/customXml" Target="../ink/ink2002.xml"/><Relationship Id="rId42" Type="http://schemas.openxmlformats.org/officeDocument/2006/relationships/customXml" Target="../ink/ink1777.xml"/><Relationship Id="rId84" Type="http://schemas.openxmlformats.org/officeDocument/2006/relationships/customXml" Target="../ink/ink1798.xml"/><Relationship Id="rId138" Type="http://schemas.openxmlformats.org/officeDocument/2006/relationships/image" Target="../media/image14390.png"/><Relationship Id="rId345" Type="http://schemas.openxmlformats.org/officeDocument/2006/relationships/image" Target="../media/image15410.png"/><Relationship Id="rId387" Type="http://schemas.openxmlformats.org/officeDocument/2006/relationships/image" Target="../media/image15620.png"/><Relationship Id="rId510" Type="http://schemas.openxmlformats.org/officeDocument/2006/relationships/customXml" Target="../ink/ink2015.xml"/><Relationship Id="rId191" Type="http://schemas.openxmlformats.org/officeDocument/2006/relationships/image" Target="../media/image14650.png"/><Relationship Id="rId205" Type="http://schemas.openxmlformats.org/officeDocument/2006/relationships/image" Target="../media/image14720.png"/><Relationship Id="rId247" Type="http://schemas.openxmlformats.org/officeDocument/2006/relationships/image" Target="../media/image14930.png"/><Relationship Id="rId412" Type="http://schemas.openxmlformats.org/officeDocument/2006/relationships/customXml" Target="../ink/ink1964.xml"/><Relationship Id="rId107" Type="http://schemas.openxmlformats.org/officeDocument/2006/relationships/customXml" Target="../ink/ink1810.xml"/><Relationship Id="rId289" Type="http://schemas.openxmlformats.org/officeDocument/2006/relationships/customXml" Target="../ink/ink1902.xml"/><Relationship Id="rId454" Type="http://schemas.openxmlformats.org/officeDocument/2006/relationships/image" Target="../media/image1595.png"/><Relationship Id="rId496" Type="http://schemas.openxmlformats.org/officeDocument/2006/relationships/customXml" Target="../ink/ink2008.xml"/><Relationship Id="rId11" Type="http://schemas.openxmlformats.org/officeDocument/2006/relationships/image" Target="../media/image13760.png"/><Relationship Id="rId53" Type="http://schemas.openxmlformats.org/officeDocument/2006/relationships/image" Target="../media/image13970.png"/><Relationship Id="rId149" Type="http://schemas.openxmlformats.org/officeDocument/2006/relationships/customXml" Target="../ink/ink1831.xml"/><Relationship Id="rId314" Type="http://schemas.openxmlformats.org/officeDocument/2006/relationships/image" Target="../media/image15260.png"/><Relationship Id="rId356" Type="http://schemas.openxmlformats.org/officeDocument/2006/relationships/customXml" Target="../ink/ink1936.xml"/><Relationship Id="rId398" Type="http://schemas.openxmlformats.org/officeDocument/2006/relationships/customXml" Target="../ink/ink1957.xml"/><Relationship Id="rId95" Type="http://schemas.openxmlformats.org/officeDocument/2006/relationships/image" Target="../media/image14180.png"/><Relationship Id="rId160" Type="http://schemas.openxmlformats.org/officeDocument/2006/relationships/image" Target="../media/image14500.png"/><Relationship Id="rId216" Type="http://schemas.openxmlformats.org/officeDocument/2006/relationships/customXml" Target="../ink/ink1865.xml"/><Relationship Id="rId423" Type="http://schemas.openxmlformats.org/officeDocument/2006/relationships/image" Target="../media/image1580.png"/><Relationship Id="rId258" Type="http://schemas.openxmlformats.org/officeDocument/2006/relationships/customXml" Target="../ink/ink1886.xml"/><Relationship Id="rId465" Type="http://schemas.openxmlformats.org/officeDocument/2006/relationships/customXml" Target="../ink/ink1991.xml"/><Relationship Id="rId22" Type="http://schemas.openxmlformats.org/officeDocument/2006/relationships/customXml" Target="../ink/ink1767.xml"/><Relationship Id="rId64" Type="http://schemas.openxmlformats.org/officeDocument/2006/relationships/customXml" Target="../ink/ink1788.xml"/><Relationship Id="rId118" Type="http://schemas.openxmlformats.org/officeDocument/2006/relationships/image" Target="../media/image14290.png"/><Relationship Id="rId325" Type="http://schemas.openxmlformats.org/officeDocument/2006/relationships/image" Target="../media/image15310.png"/><Relationship Id="rId367" Type="http://schemas.openxmlformats.org/officeDocument/2006/relationships/image" Target="../media/image15520.png"/><Relationship Id="rId171" Type="http://schemas.openxmlformats.org/officeDocument/2006/relationships/customXml" Target="../ink/ink1842.xml"/><Relationship Id="rId227" Type="http://schemas.openxmlformats.org/officeDocument/2006/relationships/image" Target="../media/image14830.png"/><Relationship Id="rId269" Type="http://schemas.openxmlformats.org/officeDocument/2006/relationships/image" Target="../media/image15040.png"/><Relationship Id="rId434" Type="http://schemas.openxmlformats.org/officeDocument/2006/relationships/customXml" Target="../ink/ink1975.xml"/><Relationship Id="rId476" Type="http://schemas.openxmlformats.org/officeDocument/2006/relationships/customXml" Target="../ink/ink1997.xml"/><Relationship Id="rId33" Type="http://schemas.openxmlformats.org/officeDocument/2006/relationships/image" Target="../media/image13870.png"/><Relationship Id="rId129" Type="http://schemas.openxmlformats.org/officeDocument/2006/relationships/customXml" Target="../ink/ink1821.xml"/><Relationship Id="rId280" Type="http://schemas.openxmlformats.org/officeDocument/2006/relationships/image" Target="../media/image15090.png"/><Relationship Id="rId336" Type="http://schemas.openxmlformats.org/officeDocument/2006/relationships/customXml" Target="../ink/ink1926.xml"/><Relationship Id="rId501" Type="http://schemas.openxmlformats.org/officeDocument/2006/relationships/image" Target="../media/image1616.png"/><Relationship Id="rId75" Type="http://schemas.openxmlformats.org/officeDocument/2006/relationships/image" Target="../media/image14080.png"/><Relationship Id="rId140" Type="http://schemas.openxmlformats.org/officeDocument/2006/relationships/image" Target="../media/image14400.png"/><Relationship Id="rId182" Type="http://schemas.openxmlformats.org/officeDocument/2006/relationships/customXml" Target="../ink/ink1848.xml"/><Relationship Id="rId378" Type="http://schemas.openxmlformats.org/officeDocument/2006/relationships/customXml" Target="../ink/ink1947.xml"/><Relationship Id="rId403" Type="http://schemas.openxmlformats.org/officeDocument/2006/relationships/image" Target="../media/image1570.png"/><Relationship Id="rId6" Type="http://schemas.openxmlformats.org/officeDocument/2006/relationships/customXml" Target="../ink/ink1759.xml"/><Relationship Id="rId238" Type="http://schemas.openxmlformats.org/officeDocument/2006/relationships/customXml" Target="../ink/ink1876.xml"/><Relationship Id="rId445" Type="http://schemas.openxmlformats.org/officeDocument/2006/relationships/customXml" Target="../ink/ink1981.xml"/><Relationship Id="rId487" Type="http://schemas.openxmlformats.org/officeDocument/2006/relationships/image" Target="../media/image12380.png"/><Relationship Id="rId291" Type="http://schemas.openxmlformats.org/officeDocument/2006/relationships/customXml" Target="../ink/ink1903.xml"/><Relationship Id="rId305" Type="http://schemas.openxmlformats.org/officeDocument/2006/relationships/customXml" Target="../ink/ink1910.xml"/><Relationship Id="rId347" Type="http://schemas.openxmlformats.org/officeDocument/2006/relationships/image" Target="../media/image15420.png"/><Relationship Id="rId512" Type="http://schemas.openxmlformats.org/officeDocument/2006/relationships/customXml" Target="../ink/ink2016.xml"/><Relationship Id="rId44" Type="http://schemas.openxmlformats.org/officeDocument/2006/relationships/customXml" Target="../ink/ink1778.xml"/><Relationship Id="rId86" Type="http://schemas.openxmlformats.org/officeDocument/2006/relationships/customXml" Target="../ink/ink1799.xml"/><Relationship Id="rId151" Type="http://schemas.openxmlformats.org/officeDocument/2006/relationships/customXml" Target="../ink/ink1832.xml"/><Relationship Id="rId389" Type="http://schemas.openxmlformats.org/officeDocument/2006/relationships/image" Target="../media/image1563.png"/><Relationship Id="rId193" Type="http://schemas.openxmlformats.org/officeDocument/2006/relationships/image" Target="../media/image14660.png"/><Relationship Id="rId207" Type="http://schemas.openxmlformats.org/officeDocument/2006/relationships/image" Target="../media/image14730.png"/><Relationship Id="rId249" Type="http://schemas.openxmlformats.org/officeDocument/2006/relationships/image" Target="../media/image14940.png"/><Relationship Id="rId414" Type="http://schemas.openxmlformats.org/officeDocument/2006/relationships/customXml" Target="../ink/ink1965.xml"/><Relationship Id="rId456" Type="http://schemas.openxmlformats.org/officeDocument/2006/relationships/image" Target="../media/image1596.png"/><Relationship Id="rId498" Type="http://schemas.openxmlformats.org/officeDocument/2006/relationships/customXml" Target="../ink/ink2009.xml"/><Relationship Id="rId13" Type="http://schemas.openxmlformats.org/officeDocument/2006/relationships/image" Target="../media/image13770.png"/><Relationship Id="rId109" Type="http://schemas.openxmlformats.org/officeDocument/2006/relationships/customXml" Target="../ink/ink1811.xml"/><Relationship Id="rId260" Type="http://schemas.openxmlformats.org/officeDocument/2006/relationships/customXml" Target="../ink/ink1887.xml"/><Relationship Id="rId316" Type="http://schemas.openxmlformats.org/officeDocument/2006/relationships/customXml" Target="../ink/ink1916.xml"/><Relationship Id="rId55" Type="http://schemas.openxmlformats.org/officeDocument/2006/relationships/image" Target="../media/image13980.png"/><Relationship Id="rId97" Type="http://schemas.openxmlformats.org/officeDocument/2006/relationships/customXml" Target="../ink/ink1805.xml"/><Relationship Id="rId120" Type="http://schemas.openxmlformats.org/officeDocument/2006/relationships/image" Target="../media/image14300.png"/><Relationship Id="rId358" Type="http://schemas.openxmlformats.org/officeDocument/2006/relationships/customXml" Target="../ink/ink1937.xml"/><Relationship Id="rId162" Type="http://schemas.openxmlformats.org/officeDocument/2006/relationships/image" Target="../media/image14510.png"/><Relationship Id="rId218" Type="http://schemas.openxmlformats.org/officeDocument/2006/relationships/customXml" Target="../ink/ink1866.xml"/><Relationship Id="rId425" Type="http://schemas.openxmlformats.org/officeDocument/2006/relationships/image" Target="../media/image1581.png"/><Relationship Id="rId467" Type="http://schemas.openxmlformats.org/officeDocument/2006/relationships/customXml" Target="../ink/ink1992.xml"/><Relationship Id="rId271" Type="http://schemas.openxmlformats.org/officeDocument/2006/relationships/image" Target="../media/image15050.png"/><Relationship Id="rId24" Type="http://schemas.openxmlformats.org/officeDocument/2006/relationships/customXml" Target="../ink/ink1768.xml"/><Relationship Id="rId66" Type="http://schemas.openxmlformats.org/officeDocument/2006/relationships/customXml" Target="../ink/ink1789.xml"/><Relationship Id="rId131" Type="http://schemas.openxmlformats.org/officeDocument/2006/relationships/customXml" Target="../ink/ink1822.xml"/><Relationship Id="rId327" Type="http://schemas.openxmlformats.org/officeDocument/2006/relationships/image" Target="../media/image15320.png"/><Relationship Id="rId369" Type="http://schemas.openxmlformats.org/officeDocument/2006/relationships/image" Target="../media/image15530.png"/><Relationship Id="rId173" Type="http://schemas.openxmlformats.org/officeDocument/2006/relationships/customXml" Target="../ink/ink1843.xml"/><Relationship Id="rId229" Type="http://schemas.openxmlformats.org/officeDocument/2006/relationships/image" Target="../media/image14840.png"/><Relationship Id="rId380" Type="http://schemas.openxmlformats.org/officeDocument/2006/relationships/customXml" Target="../ink/ink1948.xml"/><Relationship Id="rId436" Type="http://schemas.openxmlformats.org/officeDocument/2006/relationships/customXml" Target="../ink/ink1976.xml"/><Relationship Id="rId240" Type="http://schemas.openxmlformats.org/officeDocument/2006/relationships/customXml" Target="../ink/ink1877.xml"/><Relationship Id="rId478" Type="http://schemas.openxmlformats.org/officeDocument/2006/relationships/customXml" Target="../ink/ink1998.xml"/><Relationship Id="rId35" Type="http://schemas.openxmlformats.org/officeDocument/2006/relationships/image" Target="../media/image13880.png"/><Relationship Id="rId77" Type="http://schemas.openxmlformats.org/officeDocument/2006/relationships/image" Target="../media/image14090.png"/><Relationship Id="rId100" Type="http://schemas.openxmlformats.org/officeDocument/2006/relationships/image" Target="../media/image14200.png"/><Relationship Id="rId282" Type="http://schemas.openxmlformats.org/officeDocument/2006/relationships/image" Target="../media/image15100.png"/><Relationship Id="rId338" Type="http://schemas.openxmlformats.org/officeDocument/2006/relationships/customXml" Target="../ink/ink1927.xml"/><Relationship Id="rId503" Type="http://schemas.openxmlformats.org/officeDocument/2006/relationships/image" Target="../media/image1617.png"/><Relationship Id="rId8" Type="http://schemas.openxmlformats.org/officeDocument/2006/relationships/customXml" Target="../ink/ink1760.xml"/><Relationship Id="rId142" Type="http://schemas.openxmlformats.org/officeDocument/2006/relationships/image" Target="../media/image14410.png"/><Relationship Id="rId184" Type="http://schemas.openxmlformats.org/officeDocument/2006/relationships/customXml" Target="../ink/ink1849.xml"/><Relationship Id="rId391" Type="http://schemas.openxmlformats.org/officeDocument/2006/relationships/image" Target="../media/image1564.png"/><Relationship Id="rId405" Type="http://schemas.openxmlformats.org/officeDocument/2006/relationships/image" Target="../media/image1571.png"/><Relationship Id="rId447" Type="http://schemas.openxmlformats.org/officeDocument/2006/relationships/customXml" Target="../ink/ink1982.xml"/><Relationship Id="rId251" Type="http://schemas.openxmlformats.org/officeDocument/2006/relationships/image" Target="../media/image14950.png"/><Relationship Id="rId489" Type="http://schemas.openxmlformats.org/officeDocument/2006/relationships/image" Target="../media/image1610.png"/><Relationship Id="rId46" Type="http://schemas.openxmlformats.org/officeDocument/2006/relationships/customXml" Target="../ink/ink1779.xml"/><Relationship Id="rId293" Type="http://schemas.openxmlformats.org/officeDocument/2006/relationships/customXml" Target="../ink/ink1904.xml"/><Relationship Id="rId307" Type="http://schemas.openxmlformats.org/officeDocument/2006/relationships/customXml" Target="../ink/ink1911.xml"/><Relationship Id="rId349" Type="http://schemas.openxmlformats.org/officeDocument/2006/relationships/image" Target="../media/image15430.png"/><Relationship Id="rId514" Type="http://schemas.openxmlformats.org/officeDocument/2006/relationships/customXml" Target="../ink/ink2017.xml"/><Relationship Id="rId88" Type="http://schemas.openxmlformats.org/officeDocument/2006/relationships/customXml" Target="../ink/ink1800.xml"/><Relationship Id="rId111" Type="http://schemas.openxmlformats.org/officeDocument/2006/relationships/customXml" Target="../ink/ink1812.xml"/><Relationship Id="rId153" Type="http://schemas.openxmlformats.org/officeDocument/2006/relationships/customXml" Target="../ink/ink1833.xml"/><Relationship Id="rId195" Type="http://schemas.openxmlformats.org/officeDocument/2006/relationships/image" Target="../media/image14670.png"/><Relationship Id="rId209" Type="http://schemas.openxmlformats.org/officeDocument/2006/relationships/image" Target="../media/image14740.png"/><Relationship Id="rId360" Type="http://schemas.openxmlformats.org/officeDocument/2006/relationships/customXml" Target="../ink/ink1938.xml"/><Relationship Id="rId416" Type="http://schemas.openxmlformats.org/officeDocument/2006/relationships/customXml" Target="../ink/ink1966.xml"/><Relationship Id="rId220" Type="http://schemas.openxmlformats.org/officeDocument/2006/relationships/customXml" Target="../ink/ink1867.xml"/><Relationship Id="rId458" Type="http://schemas.openxmlformats.org/officeDocument/2006/relationships/image" Target="../media/image1597.png"/><Relationship Id="rId15" Type="http://schemas.openxmlformats.org/officeDocument/2006/relationships/image" Target="../media/image13780.png"/><Relationship Id="rId57" Type="http://schemas.openxmlformats.org/officeDocument/2006/relationships/image" Target="../media/image13990.png"/><Relationship Id="rId262" Type="http://schemas.openxmlformats.org/officeDocument/2006/relationships/customXml" Target="../ink/ink1888.xml"/><Relationship Id="rId318" Type="http://schemas.openxmlformats.org/officeDocument/2006/relationships/customXml" Target="../ink/ink1917.xml"/><Relationship Id="rId99" Type="http://schemas.openxmlformats.org/officeDocument/2006/relationships/customXml" Target="../ink/ink1806.xml"/><Relationship Id="rId122" Type="http://schemas.openxmlformats.org/officeDocument/2006/relationships/image" Target="../media/image14310.png"/><Relationship Id="rId164" Type="http://schemas.openxmlformats.org/officeDocument/2006/relationships/image" Target="../media/image14520.png"/><Relationship Id="rId371" Type="http://schemas.openxmlformats.org/officeDocument/2006/relationships/image" Target="../media/image15540.png"/><Relationship Id="rId427" Type="http://schemas.openxmlformats.org/officeDocument/2006/relationships/image" Target="../media/image1582.png"/><Relationship Id="rId469" Type="http://schemas.openxmlformats.org/officeDocument/2006/relationships/image" Target="../media/image1602.png"/><Relationship Id="rId26" Type="http://schemas.openxmlformats.org/officeDocument/2006/relationships/customXml" Target="../ink/ink1769.xml"/><Relationship Id="rId231" Type="http://schemas.openxmlformats.org/officeDocument/2006/relationships/image" Target="../media/image14850.png"/><Relationship Id="rId273" Type="http://schemas.openxmlformats.org/officeDocument/2006/relationships/image" Target="../media/image15060.png"/><Relationship Id="rId329" Type="http://schemas.openxmlformats.org/officeDocument/2006/relationships/image" Target="../media/image15330.png"/><Relationship Id="rId480" Type="http://schemas.openxmlformats.org/officeDocument/2006/relationships/image" Target="../media/image1607.png"/><Relationship Id="rId68" Type="http://schemas.openxmlformats.org/officeDocument/2006/relationships/customXml" Target="../ink/ink1790.xml"/><Relationship Id="rId133" Type="http://schemas.openxmlformats.org/officeDocument/2006/relationships/customXml" Target="../ink/ink1823.xml"/><Relationship Id="rId175" Type="http://schemas.openxmlformats.org/officeDocument/2006/relationships/customXml" Target="../ink/ink1844.xml"/><Relationship Id="rId340" Type="http://schemas.openxmlformats.org/officeDocument/2006/relationships/customXml" Target="../ink/ink1928.xml"/><Relationship Id="rId200" Type="http://schemas.openxmlformats.org/officeDocument/2006/relationships/customXml" Target="../ink/ink1857.xml"/><Relationship Id="rId382" Type="http://schemas.openxmlformats.org/officeDocument/2006/relationships/customXml" Target="../ink/ink1949.xml"/><Relationship Id="rId438" Type="http://schemas.openxmlformats.org/officeDocument/2006/relationships/customXml" Target="../ink/ink1977.xml"/><Relationship Id="rId242" Type="http://schemas.openxmlformats.org/officeDocument/2006/relationships/customXml" Target="../ink/ink1878.xml"/><Relationship Id="rId284" Type="http://schemas.openxmlformats.org/officeDocument/2006/relationships/image" Target="../media/image15110.png"/><Relationship Id="rId491" Type="http://schemas.openxmlformats.org/officeDocument/2006/relationships/image" Target="../media/image1611.png"/><Relationship Id="rId505" Type="http://schemas.openxmlformats.org/officeDocument/2006/relationships/image" Target="../media/image430.png"/><Relationship Id="rId37" Type="http://schemas.openxmlformats.org/officeDocument/2006/relationships/image" Target="../media/image13890.png"/><Relationship Id="rId79" Type="http://schemas.openxmlformats.org/officeDocument/2006/relationships/image" Target="../media/image14100.png"/><Relationship Id="rId102" Type="http://schemas.openxmlformats.org/officeDocument/2006/relationships/image" Target="../media/image14210.png"/><Relationship Id="rId144" Type="http://schemas.openxmlformats.org/officeDocument/2006/relationships/image" Target="../media/image14420.png"/><Relationship Id="rId90" Type="http://schemas.openxmlformats.org/officeDocument/2006/relationships/customXml" Target="../ink/ink1801.xml"/><Relationship Id="rId186" Type="http://schemas.openxmlformats.org/officeDocument/2006/relationships/customXml" Target="../ink/ink1850.xml"/><Relationship Id="rId351" Type="http://schemas.openxmlformats.org/officeDocument/2006/relationships/image" Target="../media/image15440.png"/><Relationship Id="rId393" Type="http://schemas.openxmlformats.org/officeDocument/2006/relationships/image" Target="../media/image1565.png"/><Relationship Id="rId407" Type="http://schemas.openxmlformats.org/officeDocument/2006/relationships/image" Target="../media/image1572.png"/><Relationship Id="rId449" Type="http://schemas.openxmlformats.org/officeDocument/2006/relationships/customXml" Target="../ink/ink1983.xml"/><Relationship Id="rId211" Type="http://schemas.openxmlformats.org/officeDocument/2006/relationships/image" Target="../media/image14750.png"/><Relationship Id="rId253" Type="http://schemas.openxmlformats.org/officeDocument/2006/relationships/image" Target="../media/image14960.png"/><Relationship Id="rId295" Type="http://schemas.openxmlformats.org/officeDocument/2006/relationships/customXml" Target="../ink/ink1905.xml"/><Relationship Id="rId309" Type="http://schemas.openxmlformats.org/officeDocument/2006/relationships/customXml" Target="../ink/ink1912.xml"/><Relationship Id="rId460" Type="http://schemas.openxmlformats.org/officeDocument/2006/relationships/image" Target="../media/image1598.png"/><Relationship Id="rId516" Type="http://schemas.openxmlformats.org/officeDocument/2006/relationships/customXml" Target="../ink/ink2018.xml"/><Relationship Id="rId48" Type="http://schemas.openxmlformats.org/officeDocument/2006/relationships/customXml" Target="../ink/ink1780.xml"/><Relationship Id="rId113" Type="http://schemas.openxmlformats.org/officeDocument/2006/relationships/customXml" Target="../ink/ink1813.xml"/><Relationship Id="rId320" Type="http://schemas.openxmlformats.org/officeDocument/2006/relationships/customXml" Target="../ink/ink1918.xml"/><Relationship Id="rId155" Type="http://schemas.openxmlformats.org/officeDocument/2006/relationships/customXml" Target="../ink/ink1834.xml"/><Relationship Id="rId197" Type="http://schemas.openxmlformats.org/officeDocument/2006/relationships/image" Target="../media/image14680.png"/><Relationship Id="rId362" Type="http://schemas.openxmlformats.org/officeDocument/2006/relationships/customXml" Target="../ink/ink1939.xml"/><Relationship Id="rId418" Type="http://schemas.openxmlformats.org/officeDocument/2006/relationships/customXml" Target="../ink/ink1967.xml"/><Relationship Id="rId222" Type="http://schemas.openxmlformats.org/officeDocument/2006/relationships/customXml" Target="../ink/ink1868.xml"/><Relationship Id="rId264" Type="http://schemas.openxmlformats.org/officeDocument/2006/relationships/customXml" Target="../ink/ink1889.xml"/><Relationship Id="rId471" Type="http://schemas.openxmlformats.org/officeDocument/2006/relationships/image" Target="../media/image1603.png"/><Relationship Id="rId17" Type="http://schemas.openxmlformats.org/officeDocument/2006/relationships/image" Target="../media/image13790.png"/><Relationship Id="rId59" Type="http://schemas.openxmlformats.org/officeDocument/2006/relationships/image" Target="../media/image14000.png"/><Relationship Id="rId124" Type="http://schemas.openxmlformats.org/officeDocument/2006/relationships/image" Target="../media/image14320.png"/><Relationship Id="rId70" Type="http://schemas.openxmlformats.org/officeDocument/2006/relationships/customXml" Target="../ink/ink1791.xml"/><Relationship Id="rId166" Type="http://schemas.openxmlformats.org/officeDocument/2006/relationships/image" Target="../media/image14530.png"/><Relationship Id="rId331" Type="http://schemas.openxmlformats.org/officeDocument/2006/relationships/image" Target="../media/image15340.png"/><Relationship Id="rId373" Type="http://schemas.openxmlformats.org/officeDocument/2006/relationships/image" Target="../media/image15550.png"/><Relationship Id="rId429" Type="http://schemas.openxmlformats.org/officeDocument/2006/relationships/image" Target="../media/image1583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4860.png"/><Relationship Id="rId440" Type="http://schemas.openxmlformats.org/officeDocument/2006/relationships/customXml" Target="../ink/ink1978.xml"/><Relationship Id="rId28" Type="http://schemas.openxmlformats.org/officeDocument/2006/relationships/customXml" Target="../ink/ink1770.xml"/><Relationship Id="rId275" Type="http://schemas.openxmlformats.org/officeDocument/2006/relationships/image" Target="../media/image15070.png"/><Relationship Id="rId300" Type="http://schemas.openxmlformats.org/officeDocument/2006/relationships/image" Target="../media/image15190.png"/><Relationship Id="rId482" Type="http://schemas.openxmlformats.org/officeDocument/2006/relationships/image" Target="../media/image1608.png"/><Relationship Id="rId81" Type="http://schemas.openxmlformats.org/officeDocument/2006/relationships/image" Target="../media/image14110.png"/><Relationship Id="rId135" Type="http://schemas.openxmlformats.org/officeDocument/2006/relationships/customXml" Target="../ink/ink1824.xml"/><Relationship Id="rId177" Type="http://schemas.openxmlformats.org/officeDocument/2006/relationships/customXml" Target="../ink/ink1845.xml"/><Relationship Id="rId342" Type="http://schemas.openxmlformats.org/officeDocument/2006/relationships/customXml" Target="../ink/ink1929.xml"/><Relationship Id="rId384" Type="http://schemas.openxmlformats.org/officeDocument/2006/relationships/customXml" Target="../ink/ink1950.xml"/><Relationship Id="rId202" Type="http://schemas.openxmlformats.org/officeDocument/2006/relationships/customXml" Target="../ink/ink1858.xml"/><Relationship Id="rId244" Type="http://schemas.openxmlformats.org/officeDocument/2006/relationships/customXml" Target="../ink/ink1879.xml"/><Relationship Id="rId39" Type="http://schemas.openxmlformats.org/officeDocument/2006/relationships/image" Target="../media/image13900.png"/><Relationship Id="rId286" Type="http://schemas.openxmlformats.org/officeDocument/2006/relationships/image" Target="../media/image15120.png"/><Relationship Id="rId451" Type="http://schemas.openxmlformats.org/officeDocument/2006/relationships/customXml" Target="../ink/ink1984.xml"/><Relationship Id="rId493" Type="http://schemas.openxmlformats.org/officeDocument/2006/relationships/image" Target="../media/image1612.png"/><Relationship Id="rId507" Type="http://schemas.openxmlformats.org/officeDocument/2006/relationships/image" Target="../media/image1618.png"/><Relationship Id="rId50" Type="http://schemas.openxmlformats.org/officeDocument/2006/relationships/customXml" Target="../ink/ink1781.xml"/><Relationship Id="rId104" Type="http://schemas.openxmlformats.org/officeDocument/2006/relationships/image" Target="../media/image14220.png"/><Relationship Id="rId146" Type="http://schemas.openxmlformats.org/officeDocument/2006/relationships/image" Target="../media/image14430.png"/><Relationship Id="rId188" Type="http://schemas.openxmlformats.org/officeDocument/2006/relationships/customXml" Target="../ink/ink1851.xml"/><Relationship Id="rId311" Type="http://schemas.openxmlformats.org/officeDocument/2006/relationships/customXml" Target="../ink/ink1913.xml"/><Relationship Id="rId353" Type="http://schemas.openxmlformats.org/officeDocument/2006/relationships/image" Target="../media/image15450.png"/><Relationship Id="rId395" Type="http://schemas.openxmlformats.org/officeDocument/2006/relationships/image" Target="../media/image1566.png"/><Relationship Id="rId409" Type="http://schemas.openxmlformats.org/officeDocument/2006/relationships/image" Target="../media/image1573.png"/><Relationship Id="rId92" Type="http://schemas.openxmlformats.org/officeDocument/2006/relationships/customXml" Target="../ink/ink1802.xml"/><Relationship Id="rId213" Type="http://schemas.openxmlformats.org/officeDocument/2006/relationships/image" Target="../media/image14760.png"/><Relationship Id="rId420" Type="http://schemas.openxmlformats.org/officeDocument/2006/relationships/customXml" Target="../ink/ink1968.xml"/><Relationship Id="rId255" Type="http://schemas.openxmlformats.org/officeDocument/2006/relationships/image" Target="../media/image14970.png"/><Relationship Id="rId297" Type="http://schemas.openxmlformats.org/officeDocument/2006/relationships/customXml" Target="../ink/ink1906.xml"/><Relationship Id="rId462" Type="http://schemas.openxmlformats.org/officeDocument/2006/relationships/image" Target="../media/image1599.png"/><Relationship Id="rId115" Type="http://schemas.openxmlformats.org/officeDocument/2006/relationships/customXml" Target="../ink/ink1814.xml"/><Relationship Id="rId157" Type="http://schemas.openxmlformats.org/officeDocument/2006/relationships/customXml" Target="../ink/ink1835.xml"/><Relationship Id="rId322" Type="http://schemas.openxmlformats.org/officeDocument/2006/relationships/customXml" Target="../ink/ink1919.xml"/><Relationship Id="rId364" Type="http://schemas.openxmlformats.org/officeDocument/2006/relationships/customXml" Target="../ink/ink1940.xml"/><Relationship Id="rId61" Type="http://schemas.openxmlformats.org/officeDocument/2006/relationships/image" Target="../media/image14010.png"/><Relationship Id="rId199" Type="http://schemas.openxmlformats.org/officeDocument/2006/relationships/image" Target="../media/image14690.png"/><Relationship Id="rId19" Type="http://schemas.openxmlformats.org/officeDocument/2006/relationships/image" Target="../media/image13800.png"/><Relationship Id="rId224" Type="http://schemas.openxmlformats.org/officeDocument/2006/relationships/customXml" Target="../ink/ink1869.xml"/><Relationship Id="rId266" Type="http://schemas.openxmlformats.org/officeDocument/2006/relationships/customXml" Target="../ink/ink1890.xml"/><Relationship Id="rId431" Type="http://schemas.openxmlformats.org/officeDocument/2006/relationships/image" Target="../media/image1584.png"/><Relationship Id="rId473" Type="http://schemas.openxmlformats.org/officeDocument/2006/relationships/image" Target="../media/image1604.png"/><Relationship Id="rId30" Type="http://schemas.openxmlformats.org/officeDocument/2006/relationships/customXml" Target="../ink/ink1771.xml"/><Relationship Id="rId126" Type="http://schemas.openxmlformats.org/officeDocument/2006/relationships/image" Target="../media/image14330.png"/><Relationship Id="rId168" Type="http://schemas.openxmlformats.org/officeDocument/2006/relationships/image" Target="../media/image14540.png"/><Relationship Id="rId333" Type="http://schemas.openxmlformats.org/officeDocument/2006/relationships/image" Target="../media/image15350.png"/><Relationship Id="rId72" Type="http://schemas.openxmlformats.org/officeDocument/2006/relationships/customXml" Target="../ink/ink1792.xml"/><Relationship Id="rId375" Type="http://schemas.openxmlformats.org/officeDocument/2006/relationships/image" Target="../media/image15560.png"/><Relationship Id="rId3" Type="http://schemas.openxmlformats.org/officeDocument/2006/relationships/image" Target="../media/image13720.png"/><Relationship Id="rId235" Type="http://schemas.openxmlformats.org/officeDocument/2006/relationships/image" Target="../media/image14870.png"/><Relationship Id="rId277" Type="http://schemas.openxmlformats.org/officeDocument/2006/relationships/customXml" Target="../ink/ink1896.xml"/><Relationship Id="rId400" Type="http://schemas.openxmlformats.org/officeDocument/2006/relationships/customXml" Target="../ink/ink1958.xml"/><Relationship Id="rId442" Type="http://schemas.openxmlformats.org/officeDocument/2006/relationships/customXml" Target="../ink/ink1979.xml"/><Relationship Id="rId484" Type="http://schemas.openxmlformats.org/officeDocument/2006/relationships/image" Target="../media/image1609.png"/><Relationship Id="rId137" Type="http://schemas.openxmlformats.org/officeDocument/2006/relationships/customXml" Target="../ink/ink1825.xml"/><Relationship Id="rId302" Type="http://schemas.openxmlformats.org/officeDocument/2006/relationships/image" Target="../media/image15200.png"/><Relationship Id="rId344" Type="http://schemas.openxmlformats.org/officeDocument/2006/relationships/customXml" Target="../ink/ink1930.xml"/><Relationship Id="rId41" Type="http://schemas.openxmlformats.org/officeDocument/2006/relationships/image" Target="../media/image13910.png"/><Relationship Id="rId83" Type="http://schemas.openxmlformats.org/officeDocument/2006/relationships/image" Target="../media/image14120.png"/><Relationship Id="rId179" Type="http://schemas.openxmlformats.org/officeDocument/2006/relationships/image" Target="../media/image14590.png"/><Relationship Id="rId386" Type="http://schemas.openxmlformats.org/officeDocument/2006/relationships/customXml" Target="../ink/ink1951.xml"/><Relationship Id="rId190" Type="http://schemas.openxmlformats.org/officeDocument/2006/relationships/customXml" Target="../ink/ink1852.xml"/><Relationship Id="rId204" Type="http://schemas.openxmlformats.org/officeDocument/2006/relationships/customXml" Target="../ink/ink1859.xml"/><Relationship Id="rId246" Type="http://schemas.openxmlformats.org/officeDocument/2006/relationships/customXml" Target="../ink/ink1880.xml"/><Relationship Id="rId288" Type="http://schemas.openxmlformats.org/officeDocument/2006/relationships/image" Target="../media/image15130.png"/><Relationship Id="rId411" Type="http://schemas.openxmlformats.org/officeDocument/2006/relationships/image" Target="../media/image1574.png"/><Relationship Id="rId453" Type="http://schemas.openxmlformats.org/officeDocument/2006/relationships/customXml" Target="../ink/ink1985.xml"/><Relationship Id="rId509" Type="http://schemas.openxmlformats.org/officeDocument/2006/relationships/image" Target="../media/image1619.png"/><Relationship Id="rId106" Type="http://schemas.openxmlformats.org/officeDocument/2006/relationships/image" Target="../media/image14230.png"/><Relationship Id="rId313" Type="http://schemas.openxmlformats.org/officeDocument/2006/relationships/customXml" Target="../ink/ink1914.xml"/><Relationship Id="rId495" Type="http://schemas.openxmlformats.org/officeDocument/2006/relationships/image" Target="../media/image1613.png"/><Relationship Id="rId10" Type="http://schemas.openxmlformats.org/officeDocument/2006/relationships/customXml" Target="../ink/ink1761.xml"/><Relationship Id="rId52" Type="http://schemas.openxmlformats.org/officeDocument/2006/relationships/customXml" Target="../ink/ink1782.xml"/><Relationship Id="rId94" Type="http://schemas.openxmlformats.org/officeDocument/2006/relationships/customXml" Target="../ink/ink1803.xml"/><Relationship Id="rId148" Type="http://schemas.openxmlformats.org/officeDocument/2006/relationships/image" Target="../media/image14440.png"/><Relationship Id="rId355" Type="http://schemas.openxmlformats.org/officeDocument/2006/relationships/image" Target="../media/image15460.png"/><Relationship Id="rId397" Type="http://schemas.openxmlformats.org/officeDocument/2006/relationships/image" Target="../media/image1567.png"/><Relationship Id="rId215" Type="http://schemas.openxmlformats.org/officeDocument/2006/relationships/image" Target="../media/image14770.png"/><Relationship Id="rId257" Type="http://schemas.openxmlformats.org/officeDocument/2006/relationships/image" Target="../media/image14980.png"/><Relationship Id="rId422" Type="http://schemas.openxmlformats.org/officeDocument/2006/relationships/customXml" Target="../ink/ink1969.xml"/><Relationship Id="rId464" Type="http://schemas.openxmlformats.org/officeDocument/2006/relationships/image" Target="../media/image1600.png"/><Relationship Id="rId299" Type="http://schemas.openxmlformats.org/officeDocument/2006/relationships/customXml" Target="../ink/ink1907.xml"/><Relationship Id="rId63" Type="http://schemas.openxmlformats.org/officeDocument/2006/relationships/image" Target="../media/image14020.png"/><Relationship Id="rId159" Type="http://schemas.openxmlformats.org/officeDocument/2006/relationships/customXml" Target="../ink/ink1836.xml"/><Relationship Id="rId366" Type="http://schemas.openxmlformats.org/officeDocument/2006/relationships/customXml" Target="../ink/ink194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2.png"/><Relationship Id="rId671" Type="http://schemas.openxmlformats.org/officeDocument/2006/relationships/customXml" Target="../ink/ink2349.xml"/><Relationship Id="rId769" Type="http://schemas.openxmlformats.org/officeDocument/2006/relationships/customXml" Target="../ink/ink2399.xml"/><Relationship Id="rId21" Type="http://schemas.openxmlformats.org/officeDocument/2006/relationships/image" Target="../media/image16180.png"/><Relationship Id="rId324" Type="http://schemas.openxmlformats.org/officeDocument/2006/relationships/image" Target="../media/image1763.png"/><Relationship Id="rId531" Type="http://schemas.openxmlformats.org/officeDocument/2006/relationships/image" Target="../media/image1864.png"/><Relationship Id="rId629" Type="http://schemas.openxmlformats.org/officeDocument/2006/relationships/customXml" Target="../ink/ink2328.xml"/><Relationship Id="rId170" Type="http://schemas.openxmlformats.org/officeDocument/2006/relationships/customXml" Target="../ink/ink2106.xml"/><Relationship Id="rId268" Type="http://schemas.openxmlformats.org/officeDocument/2006/relationships/image" Target="../media/image1736.png"/><Relationship Id="rId475" Type="http://schemas.openxmlformats.org/officeDocument/2006/relationships/customXml" Target="../ink/ink2248.xml"/><Relationship Id="rId682" Type="http://schemas.openxmlformats.org/officeDocument/2006/relationships/image" Target="../media/image1926.png"/><Relationship Id="rId32" Type="http://schemas.openxmlformats.org/officeDocument/2006/relationships/customXml" Target="../ink/ink2034.xml"/><Relationship Id="rId128" Type="http://schemas.openxmlformats.org/officeDocument/2006/relationships/customXml" Target="../ink/ink2084.xml"/><Relationship Id="rId335" Type="http://schemas.openxmlformats.org/officeDocument/2006/relationships/customXml" Target="../ink/ink2179.xml"/><Relationship Id="rId542" Type="http://schemas.openxmlformats.org/officeDocument/2006/relationships/customXml" Target="../ink/ink2283.xml"/><Relationship Id="rId181" Type="http://schemas.openxmlformats.org/officeDocument/2006/relationships/image" Target="../media/image1693.png"/><Relationship Id="rId402" Type="http://schemas.openxmlformats.org/officeDocument/2006/relationships/image" Target="../media/image1801.png"/><Relationship Id="rId279" Type="http://schemas.openxmlformats.org/officeDocument/2006/relationships/customXml" Target="../ink/ink2150.xml"/><Relationship Id="rId486" Type="http://schemas.openxmlformats.org/officeDocument/2006/relationships/image" Target="../media/image1843.png"/><Relationship Id="rId693" Type="http://schemas.openxmlformats.org/officeDocument/2006/relationships/customXml" Target="../ink/ink2360.xml"/><Relationship Id="rId707" Type="http://schemas.openxmlformats.org/officeDocument/2006/relationships/customXml" Target="../ink/ink2367.xml"/><Relationship Id="rId43" Type="http://schemas.openxmlformats.org/officeDocument/2006/relationships/image" Target="../media/image1629.png"/><Relationship Id="rId139" Type="http://schemas.openxmlformats.org/officeDocument/2006/relationships/customXml" Target="../ink/ink2090.xml"/><Relationship Id="rId346" Type="http://schemas.openxmlformats.org/officeDocument/2006/relationships/image" Target="../media/image1774.png"/><Relationship Id="rId553" Type="http://schemas.openxmlformats.org/officeDocument/2006/relationships/customXml" Target="../ink/ink2289.xml"/><Relationship Id="rId760" Type="http://schemas.openxmlformats.org/officeDocument/2006/relationships/customXml" Target="../ink/ink2394.xml"/><Relationship Id="rId206" Type="http://schemas.openxmlformats.org/officeDocument/2006/relationships/image" Target="../media/image1705.png"/><Relationship Id="rId413" Type="http://schemas.openxmlformats.org/officeDocument/2006/relationships/customXml" Target="../ink/ink2217.xml"/><Relationship Id="rId497" Type="http://schemas.openxmlformats.org/officeDocument/2006/relationships/customXml" Target="../ink/ink2259.xml"/><Relationship Id="rId620" Type="http://schemas.openxmlformats.org/officeDocument/2006/relationships/image" Target="../media/image1907.png"/><Relationship Id="rId718" Type="http://schemas.openxmlformats.org/officeDocument/2006/relationships/image" Target="../media/image1944.png"/><Relationship Id="rId357" Type="http://schemas.openxmlformats.org/officeDocument/2006/relationships/customXml" Target="../ink/ink2189.xml"/><Relationship Id="rId54" Type="http://schemas.openxmlformats.org/officeDocument/2006/relationships/customXml" Target="../ink/ink2045.xml"/><Relationship Id="rId217" Type="http://schemas.openxmlformats.org/officeDocument/2006/relationships/customXml" Target="../ink/ink2123.xml"/><Relationship Id="rId564" Type="http://schemas.openxmlformats.org/officeDocument/2006/relationships/customXml" Target="../ink/ink2295.xml"/><Relationship Id="rId424" Type="http://schemas.openxmlformats.org/officeDocument/2006/relationships/image" Target="../media/image1812.png"/><Relationship Id="rId631" Type="http://schemas.openxmlformats.org/officeDocument/2006/relationships/customXml" Target="../ink/ink2329.xml"/><Relationship Id="rId729" Type="http://schemas.openxmlformats.org/officeDocument/2006/relationships/customXml" Target="../ink/ink2378.xml"/><Relationship Id="rId270" Type="http://schemas.openxmlformats.org/officeDocument/2006/relationships/image" Target="../media/image1737.png"/><Relationship Id="rId65" Type="http://schemas.openxmlformats.org/officeDocument/2006/relationships/customXml" Target="../ink/ink2051.xml"/><Relationship Id="rId130" Type="http://schemas.openxmlformats.org/officeDocument/2006/relationships/customXml" Target="../ink/ink2085.xml"/><Relationship Id="rId368" Type="http://schemas.openxmlformats.org/officeDocument/2006/relationships/image" Target="../media/image1785.png"/><Relationship Id="rId575" Type="http://schemas.openxmlformats.org/officeDocument/2006/relationships/image" Target="../media/image1885.png"/><Relationship Id="rId228" Type="http://schemas.openxmlformats.org/officeDocument/2006/relationships/image" Target="../media/image1716.png"/><Relationship Id="rId435" Type="http://schemas.openxmlformats.org/officeDocument/2006/relationships/customXml" Target="../ink/ink2228.xml"/><Relationship Id="rId642" Type="http://schemas.openxmlformats.org/officeDocument/2006/relationships/image" Target="../media/image1722.png"/><Relationship Id="rId281" Type="http://schemas.openxmlformats.org/officeDocument/2006/relationships/customXml" Target="../ink/ink2151.xml"/><Relationship Id="rId502" Type="http://schemas.openxmlformats.org/officeDocument/2006/relationships/customXml" Target="../ink/ink2262.xml"/><Relationship Id="rId76" Type="http://schemas.openxmlformats.org/officeDocument/2006/relationships/customXml" Target="../ink/ink2057.xml"/><Relationship Id="rId141" Type="http://schemas.openxmlformats.org/officeDocument/2006/relationships/customXml" Target="../ink/ink2091.xml"/><Relationship Id="rId379" Type="http://schemas.openxmlformats.org/officeDocument/2006/relationships/customXml" Target="../ink/ink2200.xml"/><Relationship Id="rId586" Type="http://schemas.openxmlformats.org/officeDocument/2006/relationships/customXml" Target="../ink/ink2306.xml"/><Relationship Id="rId7" Type="http://schemas.openxmlformats.org/officeDocument/2006/relationships/image" Target="../media/image16110.png"/><Relationship Id="rId446" Type="http://schemas.openxmlformats.org/officeDocument/2006/relationships/image" Target="../media/image1823.png"/><Relationship Id="rId653" Type="http://schemas.openxmlformats.org/officeDocument/2006/relationships/customXml" Target="../ink/ink2340.xml"/><Relationship Id="rId292" Type="http://schemas.openxmlformats.org/officeDocument/2006/relationships/customXml" Target="../ink/ink2157.xml"/><Relationship Id="rId306" Type="http://schemas.openxmlformats.org/officeDocument/2006/relationships/customXml" Target="../ink/ink2164.xml"/><Relationship Id="rId87" Type="http://schemas.openxmlformats.org/officeDocument/2006/relationships/customXml" Target="../ink/ink2063.xml"/><Relationship Id="rId513" Type="http://schemas.openxmlformats.org/officeDocument/2006/relationships/image" Target="../media/image1856.png"/><Relationship Id="rId597" Type="http://schemas.openxmlformats.org/officeDocument/2006/relationships/image" Target="../media/image1896.png"/><Relationship Id="rId720" Type="http://schemas.openxmlformats.org/officeDocument/2006/relationships/image" Target="../media/image1945.png"/><Relationship Id="rId152" Type="http://schemas.openxmlformats.org/officeDocument/2006/relationships/customXml" Target="../ink/ink2097.xml"/><Relationship Id="rId457" Type="http://schemas.openxmlformats.org/officeDocument/2006/relationships/customXml" Target="../ink/ink2239.xml"/><Relationship Id="rId664" Type="http://schemas.openxmlformats.org/officeDocument/2006/relationships/image" Target="../media/image1917.png"/><Relationship Id="rId14" Type="http://schemas.openxmlformats.org/officeDocument/2006/relationships/customXml" Target="../ink/ink2025.xml"/><Relationship Id="rId317" Type="http://schemas.openxmlformats.org/officeDocument/2006/relationships/customXml" Target="../ink/ink2170.xml"/><Relationship Id="rId524" Type="http://schemas.openxmlformats.org/officeDocument/2006/relationships/customXml" Target="../ink/ink2274.xml"/><Relationship Id="rId731" Type="http://schemas.openxmlformats.org/officeDocument/2006/relationships/customXml" Target="../ink/ink2379.xml"/><Relationship Id="rId98" Type="http://schemas.openxmlformats.org/officeDocument/2006/relationships/image" Target="../media/image1654.png"/><Relationship Id="rId163" Type="http://schemas.openxmlformats.org/officeDocument/2006/relationships/image" Target="../media/image1684.png"/><Relationship Id="rId370" Type="http://schemas.openxmlformats.org/officeDocument/2006/relationships/image" Target="../media/image1786.png"/><Relationship Id="rId230" Type="http://schemas.openxmlformats.org/officeDocument/2006/relationships/image" Target="../media/image1717.png"/><Relationship Id="rId468" Type="http://schemas.openxmlformats.org/officeDocument/2006/relationships/image" Target="../media/image1834.png"/><Relationship Id="rId675" Type="http://schemas.openxmlformats.org/officeDocument/2006/relationships/customXml" Target="../ink/ink2351.xml"/><Relationship Id="rId25" Type="http://schemas.openxmlformats.org/officeDocument/2006/relationships/image" Target="../media/image16200.png"/><Relationship Id="rId328" Type="http://schemas.openxmlformats.org/officeDocument/2006/relationships/image" Target="../media/image1765.png"/><Relationship Id="rId535" Type="http://schemas.openxmlformats.org/officeDocument/2006/relationships/image" Target="../media/image1866.png"/><Relationship Id="rId742" Type="http://schemas.openxmlformats.org/officeDocument/2006/relationships/image" Target="../media/image1956.png"/><Relationship Id="rId174" Type="http://schemas.openxmlformats.org/officeDocument/2006/relationships/customXml" Target="../ink/ink2108.xml"/><Relationship Id="rId381" Type="http://schemas.openxmlformats.org/officeDocument/2006/relationships/customXml" Target="../ink/ink2201.xml"/><Relationship Id="rId602" Type="http://schemas.openxmlformats.org/officeDocument/2006/relationships/image" Target="../media/image1898.png"/><Relationship Id="rId479" Type="http://schemas.openxmlformats.org/officeDocument/2006/relationships/customXml" Target="../ink/ink2250.xml"/><Relationship Id="rId686" Type="http://schemas.openxmlformats.org/officeDocument/2006/relationships/image" Target="../media/image1928.png"/><Relationship Id="rId36" Type="http://schemas.openxmlformats.org/officeDocument/2006/relationships/customXml" Target="../ink/ink2036.xml"/><Relationship Id="rId339" Type="http://schemas.openxmlformats.org/officeDocument/2006/relationships/customXml" Target="../ink/ink2180.xml"/><Relationship Id="rId546" Type="http://schemas.openxmlformats.org/officeDocument/2006/relationships/image" Target="../media/image1871.png"/><Relationship Id="rId753" Type="http://schemas.openxmlformats.org/officeDocument/2006/relationships/image" Target="../media/image1961.png"/><Relationship Id="rId101" Type="http://schemas.openxmlformats.org/officeDocument/2006/relationships/customXml" Target="../ink/ink2070.xml"/><Relationship Id="rId185" Type="http://schemas.openxmlformats.org/officeDocument/2006/relationships/image" Target="../media/image1695.png"/><Relationship Id="rId406" Type="http://schemas.openxmlformats.org/officeDocument/2006/relationships/image" Target="../media/image1803.png"/><Relationship Id="rId392" Type="http://schemas.openxmlformats.org/officeDocument/2006/relationships/image" Target="../media/image1796.png"/><Relationship Id="rId613" Type="http://schemas.openxmlformats.org/officeDocument/2006/relationships/customXml" Target="../ink/ink2320.xml"/><Relationship Id="rId697" Type="http://schemas.openxmlformats.org/officeDocument/2006/relationships/customXml" Target="../ink/ink2362.xml"/><Relationship Id="rId252" Type="http://schemas.openxmlformats.org/officeDocument/2006/relationships/image" Target="../media/image1728.png"/><Relationship Id="rId47" Type="http://schemas.openxmlformats.org/officeDocument/2006/relationships/image" Target="../media/image1631.png"/><Relationship Id="rId112" Type="http://schemas.openxmlformats.org/officeDocument/2006/relationships/image" Target="../media/image1660.png"/><Relationship Id="rId557" Type="http://schemas.openxmlformats.org/officeDocument/2006/relationships/customXml" Target="../ink/ink2291.xml"/><Relationship Id="rId764" Type="http://schemas.openxmlformats.org/officeDocument/2006/relationships/customXml" Target="../ink/ink2396.xml"/><Relationship Id="rId196" Type="http://schemas.openxmlformats.org/officeDocument/2006/relationships/customXml" Target="../ink/ink2116.xml"/><Relationship Id="rId417" Type="http://schemas.openxmlformats.org/officeDocument/2006/relationships/customXml" Target="../ink/ink2219.xml"/><Relationship Id="rId624" Type="http://schemas.openxmlformats.org/officeDocument/2006/relationships/image" Target="../media/image1909.png"/><Relationship Id="rId263" Type="http://schemas.openxmlformats.org/officeDocument/2006/relationships/customXml" Target="../ink/ink2142.xml"/><Relationship Id="rId470" Type="http://schemas.openxmlformats.org/officeDocument/2006/relationships/image" Target="../media/image1835.png"/><Relationship Id="rId58" Type="http://schemas.openxmlformats.org/officeDocument/2006/relationships/customXml" Target="../ink/ink2047.xml"/><Relationship Id="rId123" Type="http://schemas.openxmlformats.org/officeDocument/2006/relationships/image" Target="../media/image1665.png"/><Relationship Id="rId330" Type="http://schemas.openxmlformats.org/officeDocument/2006/relationships/image" Target="../media/image1766.png"/><Relationship Id="rId568" Type="http://schemas.openxmlformats.org/officeDocument/2006/relationships/customXml" Target="../ink/ink2297.xml"/><Relationship Id="rId428" Type="http://schemas.openxmlformats.org/officeDocument/2006/relationships/image" Target="../media/image1814.png"/><Relationship Id="rId635" Type="http://schemas.openxmlformats.org/officeDocument/2006/relationships/customXml" Target="../ink/ink2331.xml"/><Relationship Id="rId274" Type="http://schemas.openxmlformats.org/officeDocument/2006/relationships/image" Target="../media/image1739.png"/><Relationship Id="rId481" Type="http://schemas.openxmlformats.org/officeDocument/2006/relationships/customXml" Target="../ink/ink2251.xml"/><Relationship Id="rId702" Type="http://schemas.openxmlformats.org/officeDocument/2006/relationships/image" Target="../media/image1936.png"/><Relationship Id="rId69" Type="http://schemas.openxmlformats.org/officeDocument/2006/relationships/customXml" Target="../ink/ink2053.xml"/><Relationship Id="rId134" Type="http://schemas.openxmlformats.org/officeDocument/2006/relationships/image" Target="../media/image1670.png"/><Relationship Id="rId579" Type="http://schemas.openxmlformats.org/officeDocument/2006/relationships/image" Target="../media/image1887.png"/><Relationship Id="rId341" Type="http://schemas.openxmlformats.org/officeDocument/2006/relationships/customXml" Target="../ink/ink2181.xml"/><Relationship Id="rId439" Type="http://schemas.openxmlformats.org/officeDocument/2006/relationships/customXml" Target="../ink/ink2230.xml"/><Relationship Id="rId646" Type="http://schemas.openxmlformats.org/officeDocument/2006/relationships/image" Target="../media/image1724.png"/><Relationship Id="rId285" Type="http://schemas.openxmlformats.org/officeDocument/2006/relationships/customXml" Target="../ink/ink2153.xml"/><Relationship Id="rId506" Type="http://schemas.openxmlformats.org/officeDocument/2006/relationships/customXml" Target="../ink/ink2264.xml"/><Relationship Id="rId492" Type="http://schemas.openxmlformats.org/officeDocument/2006/relationships/image" Target="../media/image1846.png"/><Relationship Id="rId713" Type="http://schemas.openxmlformats.org/officeDocument/2006/relationships/customXml" Target="../ink/ink2370.xml"/><Relationship Id="rId145" Type="http://schemas.openxmlformats.org/officeDocument/2006/relationships/customXml" Target="../ink/ink2093.xml"/><Relationship Id="rId352" Type="http://schemas.openxmlformats.org/officeDocument/2006/relationships/image" Target="../media/image1777.png"/><Relationship Id="rId212" Type="http://schemas.openxmlformats.org/officeDocument/2006/relationships/image" Target="../media/image1708.png"/><Relationship Id="rId657" Type="http://schemas.openxmlformats.org/officeDocument/2006/relationships/customXml" Target="../ink/ink2342.xml"/><Relationship Id="rId296" Type="http://schemas.openxmlformats.org/officeDocument/2006/relationships/customXml" Target="../ink/ink2159.xml"/><Relationship Id="rId517" Type="http://schemas.openxmlformats.org/officeDocument/2006/relationships/customXml" Target="../ink/ink2270.xml"/><Relationship Id="rId724" Type="http://schemas.openxmlformats.org/officeDocument/2006/relationships/image" Target="../media/image1947.png"/><Relationship Id="rId60" Type="http://schemas.openxmlformats.org/officeDocument/2006/relationships/customXml" Target="../ink/ink2048.xml"/><Relationship Id="rId156" Type="http://schemas.openxmlformats.org/officeDocument/2006/relationships/customXml" Target="../ink/ink2099.xml"/><Relationship Id="rId363" Type="http://schemas.openxmlformats.org/officeDocument/2006/relationships/customXml" Target="../ink/ink2192.xml"/><Relationship Id="rId570" Type="http://schemas.openxmlformats.org/officeDocument/2006/relationships/customXml" Target="../ink/ink2298.xml"/><Relationship Id="rId223" Type="http://schemas.openxmlformats.org/officeDocument/2006/relationships/customXml" Target="../ink/ink2126.xml"/><Relationship Id="rId430" Type="http://schemas.openxmlformats.org/officeDocument/2006/relationships/image" Target="../media/image1815.png"/><Relationship Id="rId668" Type="http://schemas.openxmlformats.org/officeDocument/2006/relationships/image" Target="../media/image1919.png"/><Relationship Id="rId18" Type="http://schemas.openxmlformats.org/officeDocument/2006/relationships/customXml" Target="../ink/ink2027.xml"/><Relationship Id="rId528" Type="http://schemas.openxmlformats.org/officeDocument/2006/relationships/customXml" Target="../ink/ink2276.xml"/><Relationship Id="rId735" Type="http://schemas.openxmlformats.org/officeDocument/2006/relationships/customXml" Target="../ink/ink2381.xml"/><Relationship Id="rId167" Type="http://schemas.openxmlformats.org/officeDocument/2006/relationships/image" Target="../media/image1686.png"/><Relationship Id="rId374" Type="http://schemas.openxmlformats.org/officeDocument/2006/relationships/image" Target="../media/image1788.png"/><Relationship Id="rId581" Type="http://schemas.openxmlformats.org/officeDocument/2006/relationships/image" Target="../media/image1888.png"/><Relationship Id="rId71" Type="http://schemas.openxmlformats.org/officeDocument/2006/relationships/customXml" Target="../ink/ink2054.xml"/><Relationship Id="rId234" Type="http://schemas.openxmlformats.org/officeDocument/2006/relationships/image" Target="../media/image1719.png"/><Relationship Id="rId679" Type="http://schemas.openxmlformats.org/officeDocument/2006/relationships/customXml" Target="../ink/ink2353.xml"/><Relationship Id="rId2" Type="http://schemas.openxmlformats.org/officeDocument/2006/relationships/customXml" Target="../ink/ink2019.xml"/><Relationship Id="rId29" Type="http://schemas.openxmlformats.org/officeDocument/2006/relationships/image" Target="../media/image16220.png"/><Relationship Id="rId441" Type="http://schemas.openxmlformats.org/officeDocument/2006/relationships/customXml" Target="../ink/ink2231.xml"/><Relationship Id="rId539" Type="http://schemas.openxmlformats.org/officeDocument/2006/relationships/image" Target="../media/image1868.png"/><Relationship Id="rId746" Type="http://schemas.openxmlformats.org/officeDocument/2006/relationships/customXml" Target="../ink/ink2387.xml"/><Relationship Id="rId178" Type="http://schemas.openxmlformats.org/officeDocument/2006/relationships/customXml" Target="../ink/ink2110.xml"/><Relationship Id="rId301" Type="http://schemas.openxmlformats.org/officeDocument/2006/relationships/image" Target="../media/image1752.png"/><Relationship Id="rId82" Type="http://schemas.openxmlformats.org/officeDocument/2006/relationships/image" Target="../media/image1646.png"/><Relationship Id="rId385" Type="http://schemas.openxmlformats.org/officeDocument/2006/relationships/customXml" Target="../ink/ink2203.xml"/><Relationship Id="rId592" Type="http://schemas.openxmlformats.org/officeDocument/2006/relationships/customXml" Target="../ink/ink2309.xml"/><Relationship Id="rId606" Type="http://schemas.openxmlformats.org/officeDocument/2006/relationships/image" Target="../media/image1900.png"/><Relationship Id="rId452" Type="http://schemas.openxmlformats.org/officeDocument/2006/relationships/image" Target="../media/image1826.png"/><Relationship Id="rId105" Type="http://schemas.openxmlformats.org/officeDocument/2006/relationships/customXml" Target="../ink/ink2072.xml"/><Relationship Id="rId312" Type="http://schemas.openxmlformats.org/officeDocument/2006/relationships/customXml" Target="../ink/ink2167.xml"/><Relationship Id="rId757" Type="http://schemas.openxmlformats.org/officeDocument/2006/relationships/image" Target="../media/image1963.png"/><Relationship Id="rId93" Type="http://schemas.openxmlformats.org/officeDocument/2006/relationships/customXml" Target="../ink/ink2066.xml"/><Relationship Id="rId396" Type="http://schemas.openxmlformats.org/officeDocument/2006/relationships/image" Target="../media/image1798.png"/><Relationship Id="rId617" Type="http://schemas.openxmlformats.org/officeDocument/2006/relationships/customXml" Target="../ink/ink2322.xml"/><Relationship Id="rId256" Type="http://schemas.openxmlformats.org/officeDocument/2006/relationships/image" Target="../media/image1730.png"/><Relationship Id="rId463" Type="http://schemas.openxmlformats.org/officeDocument/2006/relationships/customXml" Target="../ink/ink2242.xml"/><Relationship Id="rId670" Type="http://schemas.openxmlformats.org/officeDocument/2006/relationships/image" Target="../media/image1920.png"/><Relationship Id="rId116" Type="http://schemas.openxmlformats.org/officeDocument/2006/relationships/customXml" Target="../ink/ink2078.xml"/><Relationship Id="rId323" Type="http://schemas.openxmlformats.org/officeDocument/2006/relationships/customXml" Target="../ink/ink2173.xml"/><Relationship Id="rId530" Type="http://schemas.openxmlformats.org/officeDocument/2006/relationships/customXml" Target="../ink/ink2277.xml"/><Relationship Id="rId768" Type="http://schemas.openxmlformats.org/officeDocument/2006/relationships/customXml" Target="../ink/ink2398.xml"/><Relationship Id="rId20" Type="http://schemas.openxmlformats.org/officeDocument/2006/relationships/customXml" Target="../ink/ink2028.xml"/><Relationship Id="rId62" Type="http://schemas.openxmlformats.org/officeDocument/2006/relationships/image" Target="../media/image1637.png"/><Relationship Id="rId365" Type="http://schemas.openxmlformats.org/officeDocument/2006/relationships/customXml" Target="../ink/ink2193.xml"/><Relationship Id="rId572" Type="http://schemas.openxmlformats.org/officeDocument/2006/relationships/customXml" Target="../ink/ink2299.xml"/><Relationship Id="rId628" Type="http://schemas.openxmlformats.org/officeDocument/2006/relationships/image" Target="../media/image1697.png"/><Relationship Id="rId225" Type="http://schemas.openxmlformats.org/officeDocument/2006/relationships/customXml" Target="../ink/ink2127.xml"/><Relationship Id="rId267" Type="http://schemas.openxmlformats.org/officeDocument/2006/relationships/customXml" Target="../ink/ink2144.xml"/><Relationship Id="rId432" Type="http://schemas.openxmlformats.org/officeDocument/2006/relationships/image" Target="../media/image1816.png"/><Relationship Id="rId474" Type="http://schemas.openxmlformats.org/officeDocument/2006/relationships/image" Target="../media/image1837.png"/><Relationship Id="rId127" Type="http://schemas.openxmlformats.org/officeDocument/2006/relationships/image" Target="../media/image1667.png"/><Relationship Id="rId681" Type="http://schemas.openxmlformats.org/officeDocument/2006/relationships/customXml" Target="../ink/ink2354.xml"/><Relationship Id="rId737" Type="http://schemas.openxmlformats.org/officeDocument/2006/relationships/customXml" Target="../ink/ink2382.xml"/><Relationship Id="rId31" Type="http://schemas.openxmlformats.org/officeDocument/2006/relationships/image" Target="../media/image16230.png"/><Relationship Id="rId73" Type="http://schemas.openxmlformats.org/officeDocument/2006/relationships/customXml" Target="../ink/ink2055.xml"/><Relationship Id="rId169" Type="http://schemas.openxmlformats.org/officeDocument/2006/relationships/image" Target="../media/image1687.png"/><Relationship Id="rId334" Type="http://schemas.openxmlformats.org/officeDocument/2006/relationships/image" Target="../media/image1768.png"/><Relationship Id="rId376" Type="http://schemas.openxmlformats.org/officeDocument/2006/relationships/image" Target="../media/image1789.png"/><Relationship Id="rId541" Type="http://schemas.openxmlformats.org/officeDocument/2006/relationships/image" Target="../media/image1869.png"/><Relationship Id="rId583" Type="http://schemas.openxmlformats.org/officeDocument/2006/relationships/image" Target="../media/image1889.png"/><Relationship Id="rId639" Type="http://schemas.openxmlformats.org/officeDocument/2006/relationships/customXml" Target="../ink/ink2333.xml"/><Relationship Id="rId4" Type="http://schemas.openxmlformats.org/officeDocument/2006/relationships/customXml" Target="../ink/ink2020.xml"/><Relationship Id="rId180" Type="http://schemas.openxmlformats.org/officeDocument/2006/relationships/customXml" Target="../ink/ink2111.xml"/><Relationship Id="rId236" Type="http://schemas.openxmlformats.org/officeDocument/2006/relationships/image" Target="../media/image1720.png"/><Relationship Id="rId278" Type="http://schemas.openxmlformats.org/officeDocument/2006/relationships/image" Target="../media/image1741.png"/><Relationship Id="rId401" Type="http://schemas.openxmlformats.org/officeDocument/2006/relationships/customXml" Target="../ink/ink2211.xml"/><Relationship Id="rId443" Type="http://schemas.openxmlformats.org/officeDocument/2006/relationships/customXml" Target="../ink/ink2232.xml"/><Relationship Id="rId650" Type="http://schemas.openxmlformats.org/officeDocument/2006/relationships/image" Target="../media/image1910.png"/><Relationship Id="rId303" Type="http://schemas.openxmlformats.org/officeDocument/2006/relationships/image" Target="../media/image1753.png"/><Relationship Id="rId485" Type="http://schemas.openxmlformats.org/officeDocument/2006/relationships/customXml" Target="../ink/ink2253.xml"/><Relationship Id="rId692" Type="http://schemas.openxmlformats.org/officeDocument/2006/relationships/image" Target="../media/image1931.png"/><Relationship Id="rId706" Type="http://schemas.openxmlformats.org/officeDocument/2006/relationships/image" Target="../media/image1938.png"/><Relationship Id="rId748" Type="http://schemas.openxmlformats.org/officeDocument/2006/relationships/customXml" Target="../ink/ink2388.xml"/><Relationship Id="rId42" Type="http://schemas.openxmlformats.org/officeDocument/2006/relationships/customXml" Target="../ink/ink2039.xml"/><Relationship Id="rId84" Type="http://schemas.openxmlformats.org/officeDocument/2006/relationships/image" Target="../media/image1647.png"/><Relationship Id="rId138" Type="http://schemas.openxmlformats.org/officeDocument/2006/relationships/image" Target="../media/image1672.png"/><Relationship Id="rId345" Type="http://schemas.openxmlformats.org/officeDocument/2006/relationships/customXml" Target="../ink/ink2183.xml"/><Relationship Id="rId387" Type="http://schemas.openxmlformats.org/officeDocument/2006/relationships/customXml" Target="../ink/ink2204.xml"/><Relationship Id="rId510" Type="http://schemas.openxmlformats.org/officeDocument/2006/relationships/customXml" Target="../ink/ink2266.xml"/><Relationship Id="rId552" Type="http://schemas.openxmlformats.org/officeDocument/2006/relationships/image" Target="../media/image1874.png"/><Relationship Id="rId594" Type="http://schemas.openxmlformats.org/officeDocument/2006/relationships/customXml" Target="../ink/ink2310.xml"/><Relationship Id="rId608" Type="http://schemas.openxmlformats.org/officeDocument/2006/relationships/image" Target="../media/image1901.png"/><Relationship Id="rId247" Type="http://schemas.openxmlformats.org/officeDocument/2006/relationships/customXml" Target="../ink/ink2134.xml"/><Relationship Id="rId412" Type="http://schemas.openxmlformats.org/officeDocument/2006/relationships/image" Target="../media/image1806.png"/><Relationship Id="rId107" Type="http://schemas.openxmlformats.org/officeDocument/2006/relationships/customXml" Target="../ink/ink2073.xml"/><Relationship Id="rId289" Type="http://schemas.openxmlformats.org/officeDocument/2006/relationships/customXml" Target="../ink/ink2155.xml"/><Relationship Id="rId454" Type="http://schemas.openxmlformats.org/officeDocument/2006/relationships/image" Target="../media/image1827.png"/><Relationship Id="rId496" Type="http://schemas.openxmlformats.org/officeDocument/2006/relationships/image" Target="../media/image1848.png"/><Relationship Id="rId661" Type="http://schemas.openxmlformats.org/officeDocument/2006/relationships/customXml" Target="../ink/ink2344.xml"/><Relationship Id="rId717" Type="http://schemas.openxmlformats.org/officeDocument/2006/relationships/customXml" Target="../ink/ink2372.xml"/><Relationship Id="rId759" Type="http://schemas.openxmlformats.org/officeDocument/2006/relationships/image" Target="../media/image1964.png"/><Relationship Id="rId11" Type="http://schemas.openxmlformats.org/officeDocument/2006/relationships/image" Target="../media/image16130.png"/><Relationship Id="rId53" Type="http://schemas.openxmlformats.org/officeDocument/2006/relationships/image" Target="../media/image1633.png"/><Relationship Id="rId149" Type="http://schemas.openxmlformats.org/officeDocument/2006/relationships/customXml" Target="../ink/ink2095.xml"/><Relationship Id="rId314" Type="http://schemas.openxmlformats.org/officeDocument/2006/relationships/image" Target="../media/image1758.png"/><Relationship Id="rId356" Type="http://schemas.openxmlformats.org/officeDocument/2006/relationships/image" Target="../media/image1779.png"/><Relationship Id="rId398" Type="http://schemas.openxmlformats.org/officeDocument/2006/relationships/image" Target="../media/image1799.png"/><Relationship Id="rId521" Type="http://schemas.openxmlformats.org/officeDocument/2006/relationships/image" Target="../media/image1859.png"/><Relationship Id="rId563" Type="http://schemas.openxmlformats.org/officeDocument/2006/relationships/image" Target="../media/image1879.png"/><Relationship Id="rId619" Type="http://schemas.openxmlformats.org/officeDocument/2006/relationships/customXml" Target="../ink/ink2323.xml"/><Relationship Id="rId770" Type="http://schemas.openxmlformats.org/officeDocument/2006/relationships/image" Target="../media/image1969.png"/><Relationship Id="rId95" Type="http://schemas.openxmlformats.org/officeDocument/2006/relationships/customXml" Target="../ink/ink2067.xml"/><Relationship Id="rId160" Type="http://schemas.openxmlformats.org/officeDocument/2006/relationships/customXml" Target="../ink/ink2101.xml"/><Relationship Id="rId216" Type="http://schemas.openxmlformats.org/officeDocument/2006/relationships/image" Target="../media/image1710.png"/><Relationship Id="rId423" Type="http://schemas.openxmlformats.org/officeDocument/2006/relationships/customXml" Target="../ink/ink2222.xml"/><Relationship Id="rId258" Type="http://schemas.openxmlformats.org/officeDocument/2006/relationships/image" Target="../media/image1731.png"/><Relationship Id="rId465" Type="http://schemas.openxmlformats.org/officeDocument/2006/relationships/customXml" Target="../ink/ink2243.xml"/><Relationship Id="rId630" Type="http://schemas.openxmlformats.org/officeDocument/2006/relationships/image" Target="../media/image1698.png"/><Relationship Id="rId672" Type="http://schemas.openxmlformats.org/officeDocument/2006/relationships/image" Target="../media/image1921.png"/><Relationship Id="rId728" Type="http://schemas.openxmlformats.org/officeDocument/2006/relationships/image" Target="../media/image1949.png"/><Relationship Id="rId22" Type="http://schemas.openxmlformats.org/officeDocument/2006/relationships/customXml" Target="../ink/ink2029.xml"/><Relationship Id="rId64" Type="http://schemas.openxmlformats.org/officeDocument/2006/relationships/image" Target="../media/image1638.png"/><Relationship Id="rId118" Type="http://schemas.openxmlformats.org/officeDocument/2006/relationships/customXml" Target="../ink/ink2079.xml"/><Relationship Id="rId325" Type="http://schemas.openxmlformats.org/officeDocument/2006/relationships/customXml" Target="../ink/ink2174.xml"/><Relationship Id="rId367" Type="http://schemas.openxmlformats.org/officeDocument/2006/relationships/customXml" Target="../ink/ink2194.xml"/><Relationship Id="rId532" Type="http://schemas.openxmlformats.org/officeDocument/2006/relationships/customXml" Target="../ink/ink2278.xml"/><Relationship Id="rId574" Type="http://schemas.openxmlformats.org/officeDocument/2006/relationships/customXml" Target="../ink/ink2300.xml"/><Relationship Id="rId171" Type="http://schemas.openxmlformats.org/officeDocument/2006/relationships/image" Target="../media/image1688.png"/><Relationship Id="rId227" Type="http://schemas.openxmlformats.org/officeDocument/2006/relationships/customXml" Target="../ink/ink2128.xml"/><Relationship Id="rId269" Type="http://schemas.openxmlformats.org/officeDocument/2006/relationships/customXml" Target="../ink/ink2145.xml"/><Relationship Id="rId434" Type="http://schemas.openxmlformats.org/officeDocument/2006/relationships/image" Target="../media/image1817.png"/><Relationship Id="rId476" Type="http://schemas.openxmlformats.org/officeDocument/2006/relationships/image" Target="../media/image1838.png"/><Relationship Id="rId641" Type="http://schemas.openxmlformats.org/officeDocument/2006/relationships/customXml" Target="../ink/ink2334.xml"/><Relationship Id="rId683" Type="http://schemas.openxmlformats.org/officeDocument/2006/relationships/customXml" Target="../ink/ink2355.xml"/><Relationship Id="rId739" Type="http://schemas.openxmlformats.org/officeDocument/2006/relationships/customXml" Target="../ink/ink2383.xml"/><Relationship Id="rId33" Type="http://schemas.openxmlformats.org/officeDocument/2006/relationships/image" Target="../media/image1624.png"/><Relationship Id="rId129" Type="http://schemas.openxmlformats.org/officeDocument/2006/relationships/image" Target="../media/image1668.png"/><Relationship Id="rId280" Type="http://schemas.openxmlformats.org/officeDocument/2006/relationships/image" Target="../media/image1742.png"/><Relationship Id="rId501" Type="http://schemas.openxmlformats.org/officeDocument/2006/relationships/customXml" Target="../ink/ink2261.xml"/><Relationship Id="rId543" Type="http://schemas.openxmlformats.org/officeDocument/2006/relationships/customXml" Target="../ink/ink2284.xml"/><Relationship Id="rId75" Type="http://schemas.openxmlformats.org/officeDocument/2006/relationships/customXml" Target="../ink/ink2056.xml"/><Relationship Id="rId140" Type="http://schemas.openxmlformats.org/officeDocument/2006/relationships/image" Target="../media/image1673.png"/><Relationship Id="rId182" Type="http://schemas.openxmlformats.org/officeDocument/2006/relationships/customXml" Target="../ink/ink2112.xml"/><Relationship Id="rId378" Type="http://schemas.openxmlformats.org/officeDocument/2006/relationships/image" Target="../media/image1790.png"/><Relationship Id="rId403" Type="http://schemas.openxmlformats.org/officeDocument/2006/relationships/customXml" Target="../ink/ink2212.xml"/><Relationship Id="rId585" Type="http://schemas.openxmlformats.org/officeDocument/2006/relationships/image" Target="../media/image1890.png"/><Relationship Id="rId750" Type="http://schemas.openxmlformats.org/officeDocument/2006/relationships/customXml" Target="../ink/ink2389.xml"/><Relationship Id="rId6" Type="http://schemas.openxmlformats.org/officeDocument/2006/relationships/customXml" Target="../ink/ink2021.xml"/><Relationship Id="rId445" Type="http://schemas.openxmlformats.org/officeDocument/2006/relationships/customXml" Target="../ink/ink2233.xml"/><Relationship Id="rId487" Type="http://schemas.openxmlformats.org/officeDocument/2006/relationships/customXml" Target="../ink/ink2254.xml"/><Relationship Id="rId610" Type="http://schemas.openxmlformats.org/officeDocument/2006/relationships/image" Target="../media/image1902.png"/><Relationship Id="rId652" Type="http://schemas.openxmlformats.org/officeDocument/2006/relationships/image" Target="../media/image1911.png"/><Relationship Id="rId694" Type="http://schemas.openxmlformats.org/officeDocument/2006/relationships/image" Target="../media/image1932.png"/><Relationship Id="rId708" Type="http://schemas.openxmlformats.org/officeDocument/2006/relationships/image" Target="../media/image1939.png"/><Relationship Id="rId291" Type="http://schemas.openxmlformats.org/officeDocument/2006/relationships/customXml" Target="../ink/ink2156.xml"/><Relationship Id="rId305" Type="http://schemas.openxmlformats.org/officeDocument/2006/relationships/image" Target="../media/image1754.png"/><Relationship Id="rId347" Type="http://schemas.openxmlformats.org/officeDocument/2006/relationships/customXml" Target="../ink/ink2184.xml"/><Relationship Id="rId512" Type="http://schemas.openxmlformats.org/officeDocument/2006/relationships/customXml" Target="../ink/ink2267.xml"/><Relationship Id="rId44" Type="http://schemas.openxmlformats.org/officeDocument/2006/relationships/customXml" Target="../ink/ink2040.xml"/><Relationship Id="rId86" Type="http://schemas.openxmlformats.org/officeDocument/2006/relationships/image" Target="../media/image1648.png"/><Relationship Id="rId151" Type="http://schemas.openxmlformats.org/officeDocument/2006/relationships/customXml" Target="../ink/ink2096.xml"/><Relationship Id="rId389" Type="http://schemas.openxmlformats.org/officeDocument/2006/relationships/customXml" Target="../ink/ink2205.xml"/><Relationship Id="rId554" Type="http://schemas.openxmlformats.org/officeDocument/2006/relationships/image" Target="../media/image1875.png"/><Relationship Id="rId596" Type="http://schemas.openxmlformats.org/officeDocument/2006/relationships/customXml" Target="../ink/ink2311.xml"/><Relationship Id="rId761" Type="http://schemas.openxmlformats.org/officeDocument/2006/relationships/image" Target="../media/image1965.png"/><Relationship Id="rId193" Type="http://schemas.openxmlformats.org/officeDocument/2006/relationships/image" Target="../media/image1699.png"/><Relationship Id="rId207" Type="http://schemas.openxmlformats.org/officeDocument/2006/relationships/customXml" Target="../ink/ink2118.xml"/><Relationship Id="rId249" Type="http://schemas.openxmlformats.org/officeDocument/2006/relationships/customXml" Target="../ink/ink2135.xml"/><Relationship Id="rId414" Type="http://schemas.openxmlformats.org/officeDocument/2006/relationships/image" Target="../media/image1807.png"/><Relationship Id="rId456" Type="http://schemas.openxmlformats.org/officeDocument/2006/relationships/image" Target="../media/image1828.png"/><Relationship Id="rId498" Type="http://schemas.openxmlformats.org/officeDocument/2006/relationships/image" Target="../media/image1849.png"/><Relationship Id="rId621" Type="http://schemas.openxmlformats.org/officeDocument/2006/relationships/customXml" Target="../ink/ink2324.xml"/><Relationship Id="rId663" Type="http://schemas.openxmlformats.org/officeDocument/2006/relationships/customXml" Target="../ink/ink2345.xml"/><Relationship Id="rId13" Type="http://schemas.openxmlformats.org/officeDocument/2006/relationships/image" Target="../media/image16140.png"/><Relationship Id="rId109" Type="http://schemas.openxmlformats.org/officeDocument/2006/relationships/customXml" Target="../ink/ink2074.xml"/><Relationship Id="rId260" Type="http://schemas.openxmlformats.org/officeDocument/2006/relationships/image" Target="../media/image1732.png"/><Relationship Id="rId316" Type="http://schemas.openxmlformats.org/officeDocument/2006/relationships/image" Target="../media/image1759.png"/><Relationship Id="rId523" Type="http://schemas.openxmlformats.org/officeDocument/2006/relationships/image" Target="../media/image1860.png"/><Relationship Id="rId719" Type="http://schemas.openxmlformats.org/officeDocument/2006/relationships/customXml" Target="../ink/ink2373.xml"/><Relationship Id="rId55" Type="http://schemas.openxmlformats.org/officeDocument/2006/relationships/image" Target="../media/image1634.png"/><Relationship Id="rId97" Type="http://schemas.openxmlformats.org/officeDocument/2006/relationships/customXml" Target="../ink/ink2068.xml"/><Relationship Id="rId120" Type="http://schemas.openxmlformats.org/officeDocument/2006/relationships/customXml" Target="../ink/ink2080.xml"/><Relationship Id="rId358" Type="http://schemas.openxmlformats.org/officeDocument/2006/relationships/image" Target="../media/image1780.png"/><Relationship Id="rId565" Type="http://schemas.openxmlformats.org/officeDocument/2006/relationships/image" Target="../media/image1880.png"/><Relationship Id="rId730" Type="http://schemas.openxmlformats.org/officeDocument/2006/relationships/image" Target="../media/image1950.png"/><Relationship Id="rId162" Type="http://schemas.openxmlformats.org/officeDocument/2006/relationships/customXml" Target="../ink/ink2102.xml"/><Relationship Id="rId218" Type="http://schemas.openxmlformats.org/officeDocument/2006/relationships/image" Target="../media/image1711.png"/><Relationship Id="rId425" Type="http://schemas.openxmlformats.org/officeDocument/2006/relationships/customXml" Target="../ink/ink2223.xml"/><Relationship Id="rId467" Type="http://schemas.openxmlformats.org/officeDocument/2006/relationships/customXml" Target="../ink/ink2244.xml"/><Relationship Id="rId632" Type="http://schemas.openxmlformats.org/officeDocument/2006/relationships/image" Target="../media/image1701.png"/><Relationship Id="rId271" Type="http://schemas.openxmlformats.org/officeDocument/2006/relationships/customXml" Target="../ink/ink2146.xml"/><Relationship Id="rId674" Type="http://schemas.openxmlformats.org/officeDocument/2006/relationships/image" Target="../media/image1922.png"/><Relationship Id="rId24" Type="http://schemas.openxmlformats.org/officeDocument/2006/relationships/customXml" Target="../ink/ink2030.xml"/><Relationship Id="rId66" Type="http://schemas.openxmlformats.org/officeDocument/2006/relationships/image" Target="../media/image1639.png"/><Relationship Id="rId131" Type="http://schemas.openxmlformats.org/officeDocument/2006/relationships/customXml" Target="../ink/ink2086.xml"/><Relationship Id="rId327" Type="http://schemas.openxmlformats.org/officeDocument/2006/relationships/customXml" Target="../ink/ink2175.xml"/><Relationship Id="rId369" Type="http://schemas.openxmlformats.org/officeDocument/2006/relationships/customXml" Target="../ink/ink2195.xml"/><Relationship Id="rId534" Type="http://schemas.openxmlformats.org/officeDocument/2006/relationships/customXml" Target="../ink/ink2279.xml"/><Relationship Id="rId576" Type="http://schemas.openxmlformats.org/officeDocument/2006/relationships/customXml" Target="../ink/ink2301.xml"/><Relationship Id="rId741" Type="http://schemas.openxmlformats.org/officeDocument/2006/relationships/customXml" Target="../ink/ink2384.xml"/><Relationship Id="rId173" Type="http://schemas.openxmlformats.org/officeDocument/2006/relationships/image" Target="../media/image1689.png"/><Relationship Id="rId229" Type="http://schemas.openxmlformats.org/officeDocument/2006/relationships/customXml" Target="../ink/ink2129.xml"/><Relationship Id="rId380" Type="http://schemas.openxmlformats.org/officeDocument/2006/relationships/image" Target="../media/image1791.png"/><Relationship Id="rId436" Type="http://schemas.openxmlformats.org/officeDocument/2006/relationships/image" Target="../media/image1818.png"/><Relationship Id="rId601" Type="http://schemas.openxmlformats.org/officeDocument/2006/relationships/customXml" Target="../ink/ink2314.xml"/><Relationship Id="rId643" Type="http://schemas.openxmlformats.org/officeDocument/2006/relationships/customXml" Target="../ink/ink2335.xml"/><Relationship Id="rId478" Type="http://schemas.openxmlformats.org/officeDocument/2006/relationships/image" Target="../media/image1839.png"/><Relationship Id="rId685" Type="http://schemas.openxmlformats.org/officeDocument/2006/relationships/customXml" Target="../ink/ink2356.xml"/><Relationship Id="rId35" Type="http://schemas.openxmlformats.org/officeDocument/2006/relationships/image" Target="../media/image1625.png"/><Relationship Id="rId77" Type="http://schemas.openxmlformats.org/officeDocument/2006/relationships/customXml" Target="../ink/ink2058.xml"/><Relationship Id="rId100" Type="http://schemas.openxmlformats.org/officeDocument/2006/relationships/image" Target="../media/image1655.png"/><Relationship Id="rId282" Type="http://schemas.openxmlformats.org/officeDocument/2006/relationships/image" Target="../media/image1743.png"/><Relationship Id="rId338" Type="http://schemas.openxmlformats.org/officeDocument/2006/relationships/image" Target="../media/image1770.png"/><Relationship Id="rId503" Type="http://schemas.openxmlformats.org/officeDocument/2006/relationships/image" Target="../media/image1851.png"/><Relationship Id="rId545" Type="http://schemas.openxmlformats.org/officeDocument/2006/relationships/customXml" Target="../ink/ink2285.xml"/><Relationship Id="rId587" Type="http://schemas.openxmlformats.org/officeDocument/2006/relationships/image" Target="../media/image1891.png"/><Relationship Id="rId710" Type="http://schemas.openxmlformats.org/officeDocument/2006/relationships/image" Target="../media/image1940.png"/><Relationship Id="rId752" Type="http://schemas.openxmlformats.org/officeDocument/2006/relationships/customXml" Target="../ink/ink2390.xml"/><Relationship Id="rId8" Type="http://schemas.openxmlformats.org/officeDocument/2006/relationships/customXml" Target="../ink/ink2022.xml"/><Relationship Id="rId142" Type="http://schemas.openxmlformats.org/officeDocument/2006/relationships/image" Target="../media/image1674.png"/><Relationship Id="rId184" Type="http://schemas.openxmlformats.org/officeDocument/2006/relationships/customXml" Target="../ink/ink2113.xml"/><Relationship Id="rId391" Type="http://schemas.openxmlformats.org/officeDocument/2006/relationships/customXml" Target="../ink/ink2206.xml"/><Relationship Id="rId405" Type="http://schemas.openxmlformats.org/officeDocument/2006/relationships/customXml" Target="../ink/ink2213.xml"/><Relationship Id="rId447" Type="http://schemas.openxmlformats.org/officeDocument/2006/relationships/customXml" Target="../ink/ink2234.xml"/><Relationship Id="rId612" Type="http://schemas.openxmlformats.org/officeDocument/2006/relationships/image" Target="../media/image1903.png"/><Relationship Id="rId251" Type="http://schemas.openxmlformats.org/officeDocument/2006/relationships/customXml" Target="../ink/ink2136.xml"/><Relationship Id="rId489" Type="http://schemas.openxmlformats.org/officeDocument/2006/relationships/customXml" Target="../ink/ink2255.xml"/><Relationship Id="rId654" Type="http://schemas.openxmlformats.org/officeDocument/2006/relationships/image" Target="../media/image1912.png"/><Relationship Id="rId696" Type="http://schemas.openxmlformats.org/officeDocument/2006/relationships/image" Target="../media/image1933.png"/><Relationship Id="rId46" Type="http://schemas.openxmlformats.org/officeDocument/2006/relationships/customXml" Target="../ink/ink2041.xml"/><Relationship Id="rId293" Type="http://schemas.openxmlformats.org/officeDocument/2006/relationships/image" Target="../media/image1748.png"/><Relationship Id="rId307" Type="http://schemas.openxmlformats.org/officeDocument/2006/relationships/image" Target="../media/image1755.png"/><Relationship Id="rId349" Type="http://schemas.openxmlformats.org/officeDocument/2006/relationships/customXml" Target="../ink/ink2185.xml"/><Relationship Id="rId514" Type="http://schemas.openxmlformats.org/officeDocument/2006/relationships/customXml" Target="../ink/ink2268.xml"/><Relationship Id="rId556" Type="http://schemas.openxmlformats.org/officeDocument/2006/relationships/image" Target="../media/image1876.png"/><Relationship Id="rId721" Type="http://schemas.openxmlformats.org/officeDocument/2006/relationships/customXml" Target="../ink/ink2374.xml"/><Relationship Id="rId763" Type="http://schemas.openxmlformats.org/officeDocument/2006/relationships/image" Target="../media/image1966.png"/><Relationship Id="rId88" Type="http://schemas.openxmlformats.org/officeDocument/2006/relationships/image" Target="../media/image1649.png"/><Relationship Id="rId111" Type="http://schemas.openxmlformats.org/officeDocument/2006/relationships/customXml" Target="../ink/ink2075.xml"/><Relationship Id="rId153" Type="http://schemas.openxmlformats.org/officeDocument/2006/relationships/image" Target="../media/image1679.png"/><Relationship Id="rId195" Type="http://schemas.openxmlformats.org/officeDocument/2006/relationships/image" Target="../media/image1700.png"/><Relationship Id="rId209" Type="http://schemas.openxmlformats.org/officeDocument/2006/relationships/customXml" Target="../ink/ink2119.xml"/><Relationship Id="rId360" Type="http://schemas.openxmlformats.org/officeDocument/2006/relationships/image" Target="../media/image1781.png"/><Relationship Id="rId416" Type="http://schemas.openxmlformats.org/officeDocument/2006/relationships/image" Target="../media/image1808.png"/><Relationship Id="rId598" Type="http://schemas.openxmlformats.org/officeDocument/2006/relationships/customXml" Target="../ink/ink2312.xml"/><Relationship Id="rId220" Type="http://schemas.openxmlformats.org/officeDocument/2006/relationships/image" Target="../media/image1712.png"/><Relationship Id="rId458" Type="http://schemas.openxmlformats.org/officeDocument/2006/relationships/image" Target="../media/image1829.png"/><Relationship Id="rId623" Type="http://schemas.openxmlformats.org/officeDocument/2006/relationships/customXml" Target="../ink/ink2325.xml"/><Relationship Id="rId665" Type="http://schemas.openxmlformats.org/officeDocument/2006/relationships/customXml" Target="../ink/ink2346.xml"/><Relationship Id="rId15" Type="http://schemas.openxmlformats.org/officeDocument/2006/relationships/image" Target="../media/image16150.png"/><Relationship Id="rId57" Type="http://schemas.openxmlformats.org/officeDocument/2006/relationships/image" Target="../media/image1635.png"/><Relationship Id="rId262" Type="http://schemas.openxmlformats.org/officeDocument/2006/relationships/image" Target="../media/image1733.png"/><Relationship Id="rId318" Type="http://schemas.openxmlformats.org/officeDocument/2006/relationships/image" Target="../media/image1760.png"/><Relationship Id="rId525" Type="http://schemas.openxmlformats.org/officeDocument/2006/relationships/image" Target="../media/image1861.png"/><Relationship Id="rId567" Type="http://schemas.openxmlformats.org/officeDocument/2006/relationships/image" Target="../media/image1881.png"/><Relationship Id="rId732" Type="http://schemas.openxmlformats.org/officeDocument/2006/relationships/image" Target="../media/image1951.png"/><Relationship Id="rId99" Type="http://schemas.openxmlformats.org/officeDocument/2006/relationships/customXml" Target="../ink/ink2069.xml"/><Relationship Id="rId122" Type="http://schemas.openxmlformats.org/officeDocument/2006/relationships/customXml" Target="../ink/ink2081.xml"/><Relationship Id="rId164" Type="http://schemas.openxmlformats.org/officeDocument/2006/relationships/customXml" Target="../ink/ink2103.xml"/><Relationship Id="rId371" Type="http://schemas.openxmlformats.org/officeDocument/2006/relationships/customXml" Target="../ink/ink2196.xml"/><Relationship Id="rId427" Type="http://schemas.openxmlformats.org/officeDocument/2006/relationships/customXml" Target="../ink/ink2224.xml"/><Relationship Id="rId469" Type="http://schemas.openxmlformats.org/officeDocument/2006/relationships/customXml" Target="../ink/ink2245.xml"/><Relationship Id="rId634" Type="http://schemas.openxmlformats.org/officeDocument/2006/relationships/image" Target="../media/image1702.png"/><Relationship Id="rId676" Type="http://schemas.openxmlformats.org/officeDocument/2006/relationships/image" Target="../media/image1923.png"/><Relationship Id="rId26" Type="http://schemas.openxmlformats.org/officeDocument/2006/relationships/customXml" Target="../ink/ink2031.xml"/><Relationship Id="rId231" Type="http://schemas.openxmlformats.org/officeDocument/2006/relationships/customXml" Target="../ink/ink2130.xml"/><Relationship Id="rId273" Type="http://schemas.openxmlformats.org/officeDocument/2006/relationships/customXml" Target="../ink/ink2147.xml"/><Relationship Id="rId329" Type="http://schemas.openxmlformats.org/officeDocument/2006/relationships/customXml" Target="../ink/ink2176.xml"/><Relationship Id="rId480" Type="http://schemas.openxmlformats.org/officeDocument/2006/relationships/image" Target="../media/image1840.png"/><Relationship Id="rId536" Type="http://schemas.openxmlformats.org/officeDocument/2006/relationships/customXml" Target="../ink/ink2280.xml"/><Relationship Id="rId701" Type="http://schemas.openxmlformats.org/officeDocument/2006/relationships/customXml" Target="../ink/ink2364.xml"/><Relationship Id="rId68" Type="http://schemas.openxmlformats.org/officeDocument/2006/relationships/image" Target="../media/image1640.png"/><Relationship Id="rId133" Type="http://schemas.openxmlformats.org/officeDocument/2006/relationships/customXml" Target="../ink/ink2087.xml"/><Relationship Id="rId175" Type="http://schemas.openxmlformats.org/officeDocument/2006/relationships/image" Target="../media/image1690.png"/><Relationship Id="rId340" Type="http://schemas.openxmlformats.org/officeDocument/2006/relationships/image" Target="../media/image1771.png"/><Relationship Id="rId578" Type="http://schemas.openxmlformats.org/officeDocument/2006/relationships/customXml" Target="../ink/ink2302.xml"/><Relationship Id="rId743" Type="http://schemas.openxmlformats.org/officeDocument/2006/relationships/customXml" Target="../ink/ink2385.xml"/><Relationship Id="rId382" Type="http://schemas.openxmlformats.org/officeDocument/2006/relationships/image" Target="../media/image1792.png"/><Relationship Id="rId438" Type="http://schemas.openxmlformats.org/officeDocument/2006/relationships/image" Target="../media/image1819.png"/><Relationship Id="rId603" Type="http://schemas.openxmlformats.org/officeDocument/2006/relationships/customXml" Target="../ink/ink2315.xml"/><Relationship Id="rId645" Type="http://schemas.openxmlformats.org/officeDocument/2006/relationships/customXml" Target="../ink/ink2336.xml"/><Relationship Id="rId687" Type="http://schemas.openxmlformats.org/officeDocument/2006/relationships/customXml" Target="../ink/ink2357.xml"/><Relationship Id="rId284" Type="http://schemas.openxmlformats.org/officeDocument/2006/relationships/image" Target="../media/image1744.png"/><Relationship Id="rId491" Type="http://schemas.openxmlformats.org/officeDocument/2006/relationships/customXml" Target="../ink/ink2256.xml"/><Relationship Id="rId505" Type="http://schemas.openxmlformats.org/officeDocument/2006/relationships/image" Target="../media/image1852.png"/><Relationship Id="rId712" Type="http://schemas.openxmlformats.org/officeDocument/2006/relationships/image" Target="../media/image1941.png"/><Relationship Id="rId37" Type="http://schemas.openxmlformats.org/officeDocument/2006/relationships/image" Target="../media/image1626.png"/><Relationship Id="rId79" Type="http://schemas.openxmlformats.org/officeDocument/2006/relationships/customXml" Target="../ink/ink2059.xml"/><Relationship Id="rId102" Type="http://schemas.openxmlformats.org/officeDocument/2006/relationships/image" Target="../media/image1656.png"/><Relationship Id="rId144" Type="http://schemas.openxmlformats.org/officeDocument/2006/relationships/image" Target="../media/image1675.png"/><Relationship Id="rId547" Type="http://schemas.openxmlformats.org/officeDocument/2006/relationships/customXml" Target="../ink/ink2286.xml"/><Relationship Id="rId589" Type="http://schemas.openxmlformats.org/officeDocument/2006/relationships/image" Target="../media/image1892.png"/><Relationship Id="rId754" Type="http://schemas.openxmlformats.org/officeDocument/2006/relationships/customXml" Target="../ink/ink2391.xml"/><Relationship Id="rId90" Type="http://schemas.openxmlformats.org/officeDocument/2006/relationships/image" Target="../media/image1650.png"/><Relationship Id="rId186" Type="http://schemas.openxmlformats.org/officeDocument/2006/relationships/customXml" Target="../ink/ink2114.xml"/><Relationship Id="rId351" Type="http://schemas.openxmlformats.org/officeDocument/2006/relationships/customXml" Target="../ink/ink2186.xml"/><Relationship Id="rId393" Type="http://schemas.openxmlformats.org/officeDocument/2006/relationships/customXml" Target="../ink/ink2207.xml"/><Relationship Id="rId407" Type="http://schemas.openxmlformats.org/officeDocument/2006/relationships/customXml" Target="../ink/ink2214.xml"/><Relationship Id="rId449" Type="http://schemas.openxmlformats.org/officeDocument/2006/relationships/customXml" Target="../ink/ink2235.xml"/><Relationship Id="rId614" Type="http://schemas.openxmlformats.org/officeDocument/2006/relationships/image" Target="../media/image1904.png"/><Relationship Id="rId656" Type="http://schemas.openxmlformats.org/officeDocument/2006/relationships/image" Target="../media/image1913.png"/><Relationship Id="rId211" Type="http://schemas.openxmlformats.org/officeDocument/2006/relationships/customXml" Target="../ink/ink2120.xml"/><Relationship Id="rId253" Type="http://schemas.openxmlformats.org/officeDocument/2006/relationships/customXml" Target="../ink/ink2137.xml"/><Relationship Id="rId295" Type="http://schemas.openxmlformats.org/officeDocument/2006/relationships/image" Target="../media/image1749.png"/><Relationship Id="rId309" Type="http://schemas.openxmlformats.org/officeDocument/2006/relationships/image" Target="../media/image1756.png"/><Relationship Id="rId460" Type="http://schemas.openxmlformats.org/officeDocument/2006/relationships/image" Target="../media/image1830.png"/><Relationship Id="rId516" Type="http://schemas.openxmlformats.org/officeDocument/2006/relationships/image" Target="../media/image1857.png"/><Relationship Id="rId698" Type="http://schemas.openxmlformats.org/officeDocument/2006/relationships/image" Target="../media/image1934.png"/><Relationship Id="rId48" Type="http://schemas.openxmlformats.org/officeDocument/2006/relationships/customXml" Target="../ink/ink2042.xml"/><Relationship Id="rId113" Type="http://schemas.openxmlformats.org/officeDocument/2006/relationships/customXml" Target="../ink/ink2076.xml"/><Relationship Id="rId320" Type="http://schemas.openxmlformats.org/officeDocument/2006/relationships/image" Target="../media/image1761.png"/><Relationship Id="rId558" Type="http://schemas.openxmlformats.org/officeDocument/2006/relationships/image" Target="../media/image1877.png"/><Relationship Id="rId723" Type="http://schemas.openxmlformats.org/officeDocument/2006/relationships/customXml" Target="../ink/ink2375.xml"/><Relationship Id="rId765" Type="http://schemas.openxmlformats.org/officeDocument/2006/relationships/image" Target="../media/image1967.png"/><Relationship Id="rId155" Type="http://schemas.openxmlformats.org/officeDocument/2006/relationships/image" Target="../media/image1680.png"/><Relationship Id="rId197" Type="http://schemas.openxmlformats.org/officeDocument/2006/relationships/customXml" Target="../ink/ink2117.xml"/><Relationship Id="rId362" Type="http://schemas.openxmlformats.org/officeDocument/2006/relationships/image" Target="../media/image1782.png"/><Relationship Id="rId418" Type="http://schemas.openxmlformats.org/officeDocument/2006/relationships/image" Target="../media/image1809.png"/><Relationship Id="rId625" Type="http://schemas.openxmlformats.org/officeDocument/2006/relationships/customXml" Target="../ink/ink2326.xml"/><Relationship Id="rId222" Type="http://schemas.openxmlformats.org/officeDocument/2006/relationships/image" Target="../media/image1713.png"/><Relationship Id="rId264" Type="http://schemas.openxmlformats.org/officeDocument/2006/relationships/image" Target="../media/image1734.png"/><Relationship Id="rId471" Type="http://schemas.openxmlformats.org/officeDocument/2006/relationships/customXml" Target="../ink/ink2246.xml"/><Relationship Id="rId667" Type="http://schemas.openxmlformats.org/officeDocument/2006/relationships/customXml" Target="../ink/ink2347.xml"/><Relationship Id="rId17" Type="http://schemas.openxmlformats.org/officeDocument/2006/relationships/image" Target="../media/image16160.png"/><Relationship Id="rId59" Type="http://schemas.openxmlformats.org/officeDocument/2006/relationships/image" Target="../media/image1636.png"/><Relationship Id="rId124" Type="http://schemas.openxmlformats.org/officeDocument/2006/relationships/customXml" Target="../ink/ink2082.xml"/><Relationship Id="rId527" Type="http://schemas.openxmlformats.org/officeDocument/2006/relationships/image" Target="../media/image1862.png"/><Relationship Id="rId569" Type="http://schemas.openxmlformats.org/officeDocument/2006/relationships/image" Target="../media/image1882.png"/><Relationship Id="rId734" Type="http://schemas.openxmlformats.org/officeDocument/2006/relationships/image" Target="../media/image1952.png"/><Relationship Id="rId70" Type="http://schemas.openxmlformats.org/officeDocument/2006/relationships/image" Target="../media/image1641.png"/><Relationship Id="rId166" Type="http://schemas.openxmlformats.org/officeDocument/2006/relationships/customXml" Target="../ink/ink2104.xml"/><Relationship Id="rId331" Type="http://schemas.openxmlformats.org/officeDocument/2006/relationships/customXml" Target="../ink/ink2177.xml"/><Relationship Id="rId373" Type="http://schemas.openxmlformats.org/officeDocument/2006/relationships/customXml" Target="../ink/ink2197.xml"/><Relationship Id="rId429" Type="http://schemas.openxmlformats.org/officeDocument/2006/relationships/customXml" Target="../ink/ink2225.xml"/><Relationship Id="rId580" Type="http://schemas.openxmlformats.org/officeDocument/2006/relationships/customXml" Target="../ink/ink2303.xml"/><Relationship Id="rId636" Type="http://schemas.openxmlformats.org/officeDocument/2006/relationships/image" Target="../media/image1703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2131.xml"/><Relationship Id="rId440" Type="http://schemas.openxmlformats.org/officeDocument/2006/relationships/image" Target="../media/image1820.png"/><Relationship Id="rId678" Type="http://schemas.openxmlformats.org/officeDocument/2006/relationships/image" Target="../media/image1924.png"/><Relationship Id="rId28" Type="http://schemas.openxmlformats.org/officeDocument/2006/relationships/customXml" Target="../ink/ink2032.xml"/><Relationship Id="rId275" Type="http://schemas.openxmlformats.org/officeDocument/2006/relationships/customXml" Target="../ink/ink2148.xml"/><Relationship Id="rId300" Type="http://schemas.openxmlformats.org/officeDocument/2006/relationships/customXml" Target="../ink/ink2161.xml"/><Relationship Id="rId482" Type="http://schemas.openxmlformats.org/officeDocument/2006/relationships/image" Target="../media/image1841.png"/><Relationship Id="rId538" Type="http://schemas.openxmlformats.org/officeDocument/2006/relationships/customXml" Target="../ink/ink2281.xml"/><Relationship Id="rId703" Type="http://schemas.openxmlformats.org/officeDocument/2006/relationships/customXml" Target="../ink/ink2365.xml"/><Relationship Id="rId745" Type="http://schemas.openxmlformats.org/officeDocument/2006/relationships/image" Target="../media/image1957.png"/><Relationship Id="rId81" Type="http://schemas.openxmlformats.org/officeDocument/2006/relationships/customXml" Target="../ink/ink2060.xml"/><Relationship Id="rId135" Type="http://schemas.openxmlformats.org/officeDocument/2006/relationships/customXml" Target="../ink/ink2088.xml"/><Relationship Id="rId177" Type="http://schemas.openxmlformats.org/officeDocument/2006/relationships/image" Target="../media/image1691.png"/><Relationship Id="rId342" Type="http://schemas.openxmlformats.org/officeDocument/2006/relationships/image" Target="../media/image1772.png"/><Relationship Id="rId384" Type="http://schemas.openxmlformats.org/officeDocument/2006/relationships/image" Target="../media/image1793.png"/><Relationship Id="rId591" Type="http://schemas.openxmlformats.org/officeDocument/2006/relationships/image" Target="../media/image1893.png"/><Relationship Id="rId605" Type="http://schemas.openxmlformats.org/officeDocument/2006/relationships/customXml" Target="../ink/ink2316.xml"/><Relationship Id="rId647" Type="http://schemas.openxmlformats.org/officeDocument/2006/relationships/customXml" Target="../ink/ink2337.xml"/><Relationship Id="rId689" Type="http://schemas.openxmlformats.org/officeDocument/2006/relationships/customXml" Target="../ink/ink2358.xml"/><Relationship Id="rId39" Type="http://schemas.openxmlformats.org/officeDocument/2006/relationships/image" Target="../media/image1627.png"/><Relationship Id="rId286" Type="http://schemas.openxmlformats.org/officeDocument/2006/relationships/image" Target="../media/image1745.png"/><Relationship Id="rId451" Type="http://schemas.openxmlformats.org/officeDocument/2006/relationships/customXml" Target="../ink/ink2236.xml"/><Relationship Id="rId493" Type="http://schemas.openxmlformats.org/officeDocument/2006/relationships/customXml" Target="../ink/ink2257.xml"/><Relationship Id="rId507" Type="http://schemas.openxmlformats.org/officeDocument/2006/relationships/image" Target="../media/image1853.png"/><Relationship Id="rId549" Type="http://schemas.openxmlformats.org/officeDocument/2006/relationships/customXml" Target="../ink/ink2287.xml"/><Relationship Id="rId714" Type="http://schemas.openxmlformats.org/officeDocument/2006/relationships/image" Target="../media/image1942.png"/><Relationship Id="rId756" Type="http://schemas.openxmlformats.org/officeDocument/2006/relationships/customXml" Target="../ink/ink2392.xml"/><Relationship Id="rId50" Type="http://schemas.openxmlformats.org/officeDocument/2006/relationships/customXml" Target="../ink/ink2043.xml"/><Relationship Id="rId104" Type="http://schemas.openxmlformats.org/officeDocument/2006/relationships/image" Target="../media/image1657.png"/><Relationship Id="rId146" Type="http://schemas.openxmlformats.org/officeDocument/2006/relationships/image" Target="../media/image1676.png"/><Relationship Id="rId311" Type="http://schemas.openxmlformats.org/officeDocument/2006/relationships/image" Target="../media/image1757.png"/><Relationship Id="rId353" Type="http://schemas.openxmlformats.org/officeDocument/2006/relationships/customXml" Target="../ink/ink2187.xml"/><Relationship Id="rId395" Type="http://schemas.openxmlformats.org/officeDocument/2006/relationships/customXml" Target="../ink/ink2208.xml"/><Relationship Id="rId409" Type="http://schemas.openxmlformats.org/officeDocument/2006/relationships/customXml" Target="../ink/ink2215.xml"/><Relationship Id="rId560" Type="http://schemas.openxmlformats.org/officeDocument/2006/relationships/customXml" Target="../ink/ink2293.xml"/><Relationship Id="rId92" Type="http://schemas.openxmlformats.org/officeDocument/2006/relationships/image" Target="../media/image1651.png"/><Relationship Id="rId213" Type="http://schemas.openxmlformats.org/officeDocument/2006/relationships/customXml" Target="../ink/ink2121.xml"/><Relationship Id="rId420" Type="http://schemas.openxmlformats.org/officeDocument/2006/relationships/image" Target="../media/image1810.png"/><Relationship Id="rId616" Type="http://schemas.openxmlformats.org/officeDocument/2006/relationships/image" Target="../media/image1905.png"/><Relationship Id="rId658" Type="http://schemas.openxmlformats.org/officeDocument/2006/relationships/image" Target="../media/image1914.png"/><Relationship Id="rId255" Type="http://schemas.openxmlformats.org/officeDocument/2006/relationships/customXml" Target="../ink/ink2138.xml"/><Relationship Id="rId297" Type="http://schemas.openxmlformats.org/officeDocument/2006/relationships/image" Target="../media/image1750.png"/><Relationship Id="rId462" Type="http://schemas.openxmlformats.org/officeDocument/2006/relationships/image" Target="../media/image1831.png"/><Relationship Id="rId518" Type="http://schemas.openxmlformats.org/officeDocument/2006/relationships/customXml" Target="../ink/ink2271.xml"/><Relationship Id="rId725" Type="http://schemas.openxmlformats.org/officeDocument/2006/relationships/customXml" Target="../ink/ink2376.xml"/><Relationship Id="rId115" Type="http://schemas.openxmlformats.org/officeDocument/2006/relationships/customXml" Target="../ink/ink2077.xml"/><Relationship Id="rId157" Type="http://schemas.openxmlformats.org/officeDocument/2006/relationships/image" Target="../media/image1681.png"/><Relationship Id="rId322" Type="http://schemas.openxmlformats.org/officeDocument/2006/relationships/image" Target="../media/image1762.png"/><Relationship Id="rId364" Type="http://schemas.openxmlformats.org/officeDocument/2006/relationships/image" Target="../media/image1783.png"/><Relationship Id="rId767" Type="http://schemas.openxmlformats.org/officeDocument/2006/relationships/image" Target="../media/image1968.png"/><Relationship Id="rId61" Type="http://schemas.openxmlformats.org/officeDocument/2006/relationships/customXml" Target="../ink/ink2049.xml"/><Relationship Id="rId571" Type="http://schemas.openxmlformats.org/officeDocument/2006/relationships/image" Target="../media/image1883.png"/><Relationship Id="rId627" Type="http://schemas.openxmlformats.org/officeDocument/2006/relationships/customXml" Target="../ink/ink2327.xml"/><Relationship Id="rId669" Type="http://schemas.openxmlformats.org/officeDocument/2006/relationships/customXml" Target="../ink/ink2348.xml"/><Relationship Id="rId19" Type="http://schemas.openxmlformats.org/officeDocument/2006/relationships/image" Target="../media/image16170.png"/><Relationship Id="rId224" Type="http://schemas.openxmlformats.org/officeDocument/2006/relationships/image" Target="../media/image1714.png"/><Relationship Id="rId266" Type="http://schemas.openxmlformats.org/officeDocument/2006/relationships/image" Target="../media/image1735.png"/><Relationship Id="rId431" Type="http://schemas.openxmlformats.org/officeDocument/2006/relationships/customXml" Target="../ink/ink2226.xml"/><Relationship Id="rId473" Type="http://schemas.openxmlformats.org/officeDocument/2006/relationships/customXml" Target="../ink/ink2247.xml"/><Relationship Id="rId529" Type="http://schemas.openxmlformats.org/officeDocument/2006/relationships/image" Target="../media/image1863.png"/><Relationship Id="rId680" Type="http://schemas.openxmlformats.org/officeDocument/2006/relationships/image" Target="../media/image1925.png"/><Relationship Id="rId736" Type="http://schemas.openxmlformats.org/officeDocument/2006/relationships/image" Target="../media/image1953.png"/><Relationship Id="rId30" Type="http://schemas.openxmlformats.org/officeDocument/2006/relationships/customXml" Target="../ink/ink2033.xml"/><Relationship Id="rId126" Type="http://schemas.openxmlformats.org/officeDocument/2006/relationships/customXml" Target="../ink/ink2083.xml"/><Relationship Id="rId168" Type="http://schemas.openxmlformats.org/officeDocument/2006/relationships/customXml" Target="../ink/ink2105.xml"/><Relationship Id="rId333" Type="http://schemas.openxmlformats.org/officeDocument/2006/relationships/customXml" Target="../ink/ink2178.xml"/><Relationship Id="rId540" Type="http://schemas.openxmlformats.org/officeDocument/2006/relationships/customXml" Target="../ink/ink2282.xml"/><Relationship Id="rId72" Type="http://schemas.openxmlformats.org/officeDocument/2006/relationships/image" Target="../media/image1642.png"/><Relationship Id="rId375" Type="http://schemas.openxmlformats.org/officeDocument/2006/relationships/customXml" Target="../ink/ink2198.xml"/><Relationship Id="rId582" Type="http://schemas.openxmlformats.org/officeDocument/2006/relationships/customXml" Target="../ink/ink2304.xml"/><Relationship Id="rId638" Type="http://schemas.openxmlformats.org/officeDocument/2006/relationships/image" Target="../media/image1704.png"/><Relationship Id="rId3" Type="http://schemas.openxmlformats.org/officeDocument/2006/relationships/image" Target="../media/image13720.png"/><Relationship Id="rId235" Type="http://schemas.openxmlformats.org/officeDocument/2006/relationships/customXml" Target="../ink/ink2132.xml"/><Relationship Id="rId277" Type="http://schemas.openxmlformats.org/officeDocument/2006/relationships/customXml" Target="../ink/ink2149.xml"/><Relationship Id="rId400" Type="http://schemas.openxmlformats.org/officeDocument/2006/relationships/image" Target="../media/image1800.png"/><Relationship Id="rId442" Type="http://schemas.openxmlformats.org/officeDocument/2006/relationships/image" Target="../media/image1821.png"/><Relationship Id="rId484" Type="http://schemas.openxmlformats.org/officeDocument/2006/relationships/image" Target="../media/image1842.png"/><Relationship Id="rId705" Type="http://schemas.openxmlformats.org/officeDocument/2006/relationships/customXml" Target="../ink/ink2366.xml"/><Relationship Id="rId137" Type="http://schemas.openxmlformats.org/officeDocument/2006/relationships/customXml" Target="../ink/ink2089.xml"/><Relationship Id="rId302" Type="http://schemas.openxmlformats.org/officeDocument/2006/relationships/customXml" Target="../ink/ink2162.xml"/><Relationship Id="rId344" Type="http://schemas.openxmlformats.org/officeDocument/2006/relationships/image" Target="../media/image1773.png"/><Relationship Id="rId691" Type="http://schemas.openxmlformats.org/officeDocument/2006/relationships/customXml" Target="../ink/ink2359.xml"/><Relationship Id="rId747" Type="http://schemas.openxmlformats.org/officeDocument/2006/relationships/image" Target="../media/image1958.png"/><Relationship Id="rId41" Type="http://schemas.openxmlformats.org/officeDocument/2006/relationships/image" Target="../media/image1628.png"/><Relationship Id="rId83" Type="http://schemas.openxmlformats.org/officeDocument/2006/relationships/customXml" Target="../ink/ink2061.xml"/><Relationship Id="rId179" Type="http://schemas.openxmlformats.org/officeDocument/2006/relationships/image" Target="../media/image1692.png"/><Relationship Id="rId386" Type="http://schemas.openxmlformats.org/officeDocument/2006/relationships/image" Target="../media/image1794.png"/><Relationship Id="rId551" Type="http://schemas.openxmlformats.org/officeDocument/2006/relationships/customXml" Target="../ink/ink2288.xml"/><Relationship Id="rId593" Type="http://schemas.openxmlformats.org/officeDocument/2006/relationships/image" Target="../media/image1894.png"/><Relationship Id="rId607" Type="http://schemas.openxmlformats.org/officeDocument/2006/relationships/customXml" Target="../ink/ink2317.xml"/><Relationship Id="rId649" Type="http://schemas.openxmlformats.org/officeDocument/2006/relationships/customXml" Target="../ink/ink2338.xml"/><Relationship Id="rId246" Type="http://schemas.openxmlformats.org/officeDocument/2006/relationships/image" Target="../media/image1725.png"/><Relationship Id="rId288" Type="http://schemas.openxmlformats.org/officeDocument/2006/relationships/image" Target="../media/image1746.png"/><Relationship Id="rId411" Type="http://schemas.openxmlformats.org/officeDocument/2006/relationships/customXml" Target="../ink/ink2216.xml"/><Relationship Id="rId453" Type="http://schemas.openxmlformats.org/officeDocument/2006/relationships/customXml" Target="../ink/ink2237.xml"/><Relationship Id="rId509" Type="http://schemas.openxmlformats.org/officeDocument/2006/relationships/image" Target="../media/image1854.png"/><Relationship Id="rId660" Type="http://schemas.openxmlformats.org/officeDocument/2006/relationships/image" Target="../media/image1915.png"/><Relationship Id="rId106" Type="http://schemas.openxmlformats.org/officeDocument/2006/relationships/image" Target="../media/image1658.png"/><Relationship Id="rId313" Type="http://schemas.openxmlformats.org/officeDocument/2006/relationships/customXml" Target="../ink/ink2168.xml"/><Relationship Id="rId495" Type="http://schemas.openxmlformats.org/officeDocument/2006/relationships/customXml" Target="../ink/ink2258.xml"/><Relationship Id="rId716" Type="http://schemas.openxmlformats.org/officeDocument/2006/relationships/image" Target="../media/image1943.png"/><Relationship Id="rId758" Type="http://schemas.openxmlformats.org/officeDocument/2006/relationships/customXml" Target="../ink/ink2393.xml"/><Relationship Id="rId10" Type="http://schemas.openxmlformats.org/officeDocument/2006/relationships/customXml" Target="../ink/ink2023.xml"/><Relationship Id="rId52" Type="http://schemas.openxmlformats.org/officeDocument/2006/relationships/customXml" Target="../ink/ink2044.xml"/><Relationship Id="rId94" Type="http://schemas.openxmlformats.org/officeDocument/2006/relationships/image" Target="../media/image1652.png"/><Relationship Id="rId148" Type="http://schemas.openxmlformats.org/officeDocument/2006/relationships/image" Target="../media/image1677.png"/><Relationship Id="rId355" Type="http://schemas.openxmlformats.org/officeDocument/2006/relationships/customXml" Target="../ink/ink2188.xml"/><Relationship Id="rId397" Type="http://schemas.openxmlformats.org/officeDocument/2006/relationships/customXml" Target="../ink/ink2209.xml"/><Relationship Id="rId520" Type="http://schemas.openxmlformats.org/officeDocument/2006/relationships/customXml" Target="../ink/ink2272.xml"/><Relationship Id="rId562" Type="http://schemas.openxmlformats.org/officeDocument/2006/relationships/customXml" Target="../ink/ink2294.xml"/><Relationship Id="rId618" Type="http://schemas.openxmlformats.org/officeDocument/2006/relationships/image" Target="../media/image1906.png"/><Relationship Id="rId215" Type="http://schemas.openxmlformats.org/officeDocument/2006/relationships/customXml" Target="../ink/ink2122.xml"/><Relationship Id="rId257" Type="http://schemas.openxmlformats.org/officeDocument/2006/relationships/customXml" Target="../ink/ink2139.xml"/><Relationship Id="rId422" Type="http://schemas.openxmlformats.org/officeDocument/2006/relationships/image" Target="../media/image1811.png"/><Relationship Id="rId464" Type="http://schemas.openxmlformats.org/officeDocument/2006/relationships/image" Target="../media/image1832.png"/><Relationship Id="rId299" Type="http://schemas.openxmlformats.org/officeDocument/2006/relationships/image" Target="../media/image1751.png"/><Relationship Id="rId727" Type="http://schemas.openxmlformats.org/officeDocument/2006/relationships/customXml" Target="../ink/ink2377.xml"/><Relationship Id="rId63" Type="http://schemas.openxmlformats.org/officeDocument/2006/relationships/customXml" Target="../ink/ink2050.xml"/><Relationship Id="rId159" Type="http://schemas.openxmlformats.org/officeDocument/2006/relationships/image" Target="../media/image1682.png"/><Relationship Id="rId366" Type="http://schemas.openxmlformats.org/officeDocument/2006/relationships/image" Target="../media/image1784.png"/><Relationship Id="rId573" Type="http://schemas.openxmlformats.org/officeDocument/2006/relationships/image" Target="../media/image1884.png"/><Relationship Id="rId226" Type="http://schemas.openxmlformats.org/officeDocument/2006/relationships/image" Target="../media/image1715.png"/><Relationship Id="rId433" Type="http://schemas.openxmlformats.org/officeDocument/2006/relationships/customXml" Target="../ink/ink2227.xml"/><Relationship Id="rId640" Type="http://schemas.openxmlformats.org/officeDocument/2006/relationships/image" Target="../media/image1721.png"/><Relationship Id="rId738" Type="http://schemas.openxmlformats.org/officeDocument/2006/relationships/image" Target="../media/image1954.png"/><Relationship Id="rId74" Type="http://schemas.openxmlformats.org/officeDocument/2006/relationships/image" Target="../media/image1643.png"/><Relationship Id="rId377" Type="http://schemas.openxmlformats.org/officeDocument/2006/relationships/customXml" Target="../ink/ink2199.xml"/><Relationship Id="rId500" Type="http://schemas.openxmlformats.org/officeDocument/2006/relationships/image" Target="../media/image1850.png"/><Relationship Id="rId584" Type="http://schemas.openxmlformats.org/officeDocument/2006/relationships/customXml" Target="../ink/ink2305.xml"/><Relationship Id="rId5" Type="http://schemas.openxmlformats.org/officeDocument/2006/relationships/image" Target="../media/image16100.png"/><Relationship Id="rId237" Type="http://schemas.openxmlformats.org/officeDocument/2006/relationships/customXml" Target="../ink/ink2133.xml"/><Relationship Id="rId444" Type="http://schemas.openxmlformats.org/officeDocument/2006/relationships/image" Target="../media/image1822.png"/><Relationship Id="rId651" Type="http://schemas.openxmlformats.org/officeDocument/2006/relationships/customXml" Target="../ink/ink2339.xml"/><Relationship Id="rId749" Type="http://schemas.openxmlformats.org/officeDocument/2006/relationships/image" Target="../media/image1959.png"/><Relationship Id="rId290" Type="http://schemas.openxmlformats.org/officeDocument/2006/relationships/image" Target="../media/image1747.png"/><Relationship Id="rId304" Type="http://schemas.openxmlformats.org/officeDocument/2006/relationships/customXml" Target="../ink/ink2163.xml"/><Relationship Id="rId388" Type="http://schemas.openxmlformats.org/officeDocument/2006/relationships/image" Target="../media/image15050.png"/><Relationship Id="rId511" Type="http://schemas.openxmlformats.org/officeDocument/2006/relationships/image" Target="../media/image1855.png"/><Relationship Id="rId609" Type="http://schemas.openxmlformats.org/officeDocument/2006/relationships/customXml" Target="../ink/ink2318.xml"/><Relationship Id="rId85" Type="http://schemas.openxmlformats.org/officeDocument/2006/relationships/customXml" Target="../ink/ink2062.xml"/><Relationship Id="rId150" Type="http://schemas.openxmlformats.org/officeDocument/2006/relationships/image" Target="../media/image1678.png"/><Relationship Id="rId595" Type="http://schemas.openxmlformats.org/officeDocument/2006/relationships/image" Target="../media/image1895.png"/><Relationship Id="rId248" Type="http://schemas.openxmlformats.org/officeDocument/2006/relationships/image" Target="../media/image1726.png"/><Relationship Id="rId455" Type="http://schemas.openxmlformats.org/officeDocument/2006/relationships/customXml" Target="../ink/ink2238.xml"/><Relationship Id="rId662" Type="http://schemas.openxmlformats.org/officeDocument/2006/relationships/image" Target="../media/image1916.png"/><Relationship Id="rId12" Type="http://schemas.openxmlformats.org/officeDocument/2006/relationships/customXml" Target="../ink/ink2024.xml"/><Relationship Id="rId108" Type="http://schemas.openxmlformats.org/officeDocument/2006/relationships/image" Target="../media/image14590.png"/><Relationship Id="rId315" Type="http://schemas.openxmlformats.org/officeDocument/2006/relationships/customXml" Target="../ink/ink2169.xml"/><Relationship Id="rId522" Type="http://schemas.openxmlformats.org/officeDocument/2006/relationships/customXml" Target="../ink/ink2273.xml"/><Relationship Id="rId96" Type="http://schemas.openxmlformats.org/officeDocument/2006/relationships/image" Target="../media/image1653.png"/><Relationship Id="rId161" Type="http://schemas.openxmlformats.org/officeDocument/2006/relationships/image" Target="../media/image1683.png"/><Relationship Id="rId399" Type="http://schemas.openxmlformats.org/officeDocument/2006/relationships/customXml" Target="../ink/ink2210.xml"/><Relationship Id="rId259" Type="http://schemas.openxmlformats.org/officeDocument/2006/relationships/customXml" Target="../ink/ink2140.xml"/><Relationship Id="rId466" Type="http://schemas.openxmlformats.org/officeDocument/2006/relationships/image" Target="../media/image1833.png"/><Relationship Id="rId673" Type="http://schemas.openxmlformats.org/officeDocument/2006/relationships/customXml" Target="../ink/ink2350.xml"/><Relationship Id="rId23" Type="http://schemas.openxmlformats.org/officeDocument/2006/relationships/image" Target="../media/image16190.png"/><Relationship Id="rId119" Type="http://schemas.openxmlformats.org/officeDocument/2006/relationships/image" Target="../media/image1663.png"/><Relationship Id="rId326" Type="http://schemas.openxmlformats.org/officeDocument/2006/relationships/image" Target="../media/image1764.png"/><Relationship Id="rId533" Type="http://schemas.openxmlformats.org/officeDocument/2006/relationships/image" Target="../media/image1865.png"/><Relationship Id="rId740" Type="http://schemas.openxmlformats.org/officeDocument/2006/relationships/image" Target="../media/image1955.png"/><Relationship Id="rId172" Type="http://schemas.openxmlformats.org/officeDocument/2006/relationships/customXml" Target="../ink/ink2107.xml"/><Relationship Id="rId477" Type="http://schemas.openxmlformats.org/officeDocument/2006/relationships/customXml" Target="../ink/ink2249.xml"/><Relationship Id="rId600" Type="http://schemas.openxmlformats.org/officeDocument/2006/relationships/customXml" Target="../ink/ink2313.xml"/><Relationship Id="rId684" Type="http://schemas.openxmlformats.org/officeDocument/2006/relationships/image" Target="../media/image1927.png"/><Relationship Id="rId34" Type="http://schemas.openxmlformats.org/officeDocument/2006/relationships/customXml" Target="../ink/ink2035.xml"/><Relationship Id="rId544" Type="http://schemas.openxmlformats.org/officeDocument/2006/relationships/image" Target="../media/image1870.png"/><Relationship Id="rId751" Type="http://schemas.openxmlformats.org/officeDocument/2006/relationships/image" Target="../media/image1960.png"/><Relationship Id="rId183" Type="http://schemas.openxmlformats.org/officeDocument/2006/relationships/image" Target="../media/image1694.png"/><Relationship Id="rId390" Type="http://schemas.openxmlformats.org/officeDocument/2006/relationships/image" Target="../media/image1795.png"/><Relationship Id="rId404" Type="http://schemas.openxmlformats.org/officeDocument/2006/relationships/image" Target="../media/image1802.png"/><Relationship Id="rId611" Type="http://schemas.openxmlformats.org/officeDocument/2006/relationships/customXml" Target="../ink/ink2319.xml"/><Relationship Id="rId250" Type="http://schemas.openxmlformats.org/officeDocument/2006/relationships/image" Target="../media/image1727.png"/><Relationship Id="rId488" Type="http://schemas.openxmlformats.org/officeDocument/2006/relationships/image" Target="../media/image1844.png"/><Relationship Id="rId695" Type="http://schemas.openxmlformats.org/officeDocument/2006/relationships/customXml" Target="../ink/ink2361.xml"/><Relationship Id="rId709" Type="http://schemas.openxmlformats.org/officeDocument/2006/relationships/customXml" Target="../ink/ink2368.xml"/><Relationship Id="rId45" Type="http://schemas.openxmlformats.org/officeDocument/2006/relationships/image" Target="../media/image1630.png"/><Relationship Id="rId110" Type="http://schemas.openxmlformats.org/officeDocument/2006/relationships/image" Target="../media/image1659.png"/><Relationship Id="rId348" Type="http://schemas.openxmlformats.org/officeDocument/2006/relationships/image" Target="../media/image1775.png"/><Relationship Id="rId555" Type="http://schemas.openxmlformats.org/officeDocument/2006/relationships/customXml" Target="../ink/ink2290.xml"/><Relationship Id="rId762" Type="http://schemas.openxmlformats.org/officeDocument/2006/relationships/customXml" Target="../ink/ink2395.xml"/><Relationship Id="rId194" Type="http://schemas.openxmlformats.org/officeDocument/2006/relationships/customXml" Target="../ink/ink2115.xml"/><Relationship Id="rId208" Type="http://schemas.openxmlformats.org/officeDocument/2006/relationships/image" Target="../media/image1706.png"/><Relationship Id="rId415" Type="http://schemas.openxmlformats.org/officeDocument/2006/relationships/customXml" Target="../ink/ink2218.xml"/><Relationship Id="rId622" Type="http://schemas.openxmlformats.org/officeDocument/2006/relationships/image" Target="../media/image1908.png"/><Relationship Id="rId261" Type="http://schemas.openxmlformats.org/officeDocument/2006/relationships/customXml" Target="../ink/ink2141.xml"/><Relationship Id="rId499" Type="http://schemas.openxmlformats.org/officeDocument/2006/relationships/customXml" Target="../ink/ink2260.xml"/><Relationship Id="rId56" Type="http://schemas.openxmlformats.org/officeDocument/2006/relationships/customXml" Target="../ink/ink2046.xml"/><Relationship Id="rId359" Type="http://schemas.openxmlformats.org/officeDocument/2006/relationships/customXml" Target="../ink/ink2190.xml"/><Relationship Id="rId566" Type="http://schemas.openxmlformats.org/officeDocument/2006/relationships/customXml" Target="../ink/ink2296.xml"/><Relationship Id="rId121" Type="http://schemas.openxmlformats.org/officeDocument/2006/relationships/image" Target="../media/image1664.png"/><Relationship Id="rId219" Type="http://schemas.openxmlformats.org/officeDocument/2006/relationships/customXml" Target="../ink/ink2124.xml"/><Relationship Id="rId426" Type="http://schemas.openxmlformats.org/officeDocument/2006/relationships/image" Target="../media/image1813.png"/><Relationship Id="rId633" Type="http://schemas.openxmlformats.org/officeDocument/2006/relationships/customXml" Target="../ink/ink2330.xml"/><Relationship Id="rId67" Type="http://schemas.openxmlformats.org/officeDocument/2006/relationships/customXml" Target="../ink/ink2052.xml"/><Relationship Id="rId272" Type="http://schemas.openxmlformats.org/officeDocument/2006/relationships/image" Target="../media/image1738.png"/><Relationship Id="rId577" Type="http://schemas.openxmlformats.org/officeDocument/2006/relationships/image" Target="../media/image1886.png"/><Relationship Id="rId700" Type="http://schemas.openxmlformats.org/officeDocument/2006/relationships/image" Target="../media/image1935.png"/><Relationship Id="rId132" Type="http://schemas.openxmlformats.org/officeDocument/2006/relationships/image" Target="../media/image1669.png"/><Relationship Id="rId437" Type="http://schemas.openxmlformats.org/officeDocument/2006/relationships/customXml" Target="../ink/ink2229.xml"/><Relationship Id="rId644" Type="http://schemas.openxmlformats.org/officeDocument/2006/relationships/image" Target="../media/image1723.png"/><Relationship Id="rId283" Type="http://schemas.openxmlformats.org/officeDocument/2006/relationships/customXml" Target="../ink/ink2152.xml"/><Relationship Id="rId490" Type="http://schemas.openxmlformats.org/officeDocument/2006/relationships/image" Target="../media/image1845.png"/><Relationship Id="rId504" Type="http://schemas.openxmlformats.org/officeDocument/2006/relationships/customXml" Target="../ink/ink2263.xml"/><Relationship Id="rId711" Type="http://schemas.openxmlformats.org/officeDocument/2006/relationships/customXml" Target="../ink/ink2369.xml"/><Relationship Id="rId78" Type="http://schemas.openxmlformats.org/officeDocument/2006/relationships/image" Target="../media/image1644.png"/><Relationship Id="rId143" Type="http://schemas.openxmlformats.org/officeDocument/2006/relationships/customXml" Target="../ink/ink2092.xml"/><Relationship Id="rId350" Type="http://schemas.openxmlformats.org/officeDocument/2006/relationships/image" Target="../media/image1776.png"/><Relationship Id="rId588" Type="http://schemas.openxmlformats.org/officeDocument/2006/relationships/customXml" Target="../ink/ink2307.xml"/><Relationship Id="rId9" Type="http://schemas.openxmlformats.org/officeDocument/2006/relationships/image" Target="../media/image16120.png"/><Relationship Id="rId210" Type="http://schemas.openxmlformats.org/officeDocument/2006/relationships/image" Target="../media/image1707.png"/><Relationship Id="rId448" Type="http://schemas.openxmlformats.org/officeDocument/2006/relationships/image" Target="../media/image1824.png"/><Relationship Id="rId655" Type="http://schemas.openxmlformats.org/officeDocument/2006/relationships/customXml" Target="../ink/ink2341.xml"/><Relationship Id="rId294" Type="http://schemas.openxmlformats.org/officeDocument/2006/relationships/customXml" Target="../ink/ink2158.xml"/><Relationship Id="rId308" Type="http://schemas.openxmlformats.org/officeDocument/2006/relationships/customXml" Target="../ink/ink2165.xml"/><Relationship Id="rId515" Type="http://schemas.openxmlformats.org/officeDocument/2006/relationships/customXml" Target="../ink/ink2269.xml"/><Relationship Id="rId722" Type="http://schemas.openxmlformats.org/officeDocument/2006/relationships/image" Target="../media/image1946.png"/><Relationship Id="rId89" Type="http://schemas.openxmlformats.org/officeDocument/2006/relationships/customXml" Target="../ink/ink2064.xml"/><Relationship Id="rId154" Type="http://schemas.openxmlformats.org/officeDocument/2006/relationships/customXml" Target="../ink/ink2098.xml"/><Relationship Id="rId361" Type="http://schemas.openxmlformats.org/officeDocument/2006/relationships/customXml" Target="../ink/ink2191.xml"/><Relationship Id="rId599" Type="http://schemas.openxmlformats.org/officeDocument/2006/relationships/image" Target="../media/image1897.png"/><Relationship Id="rId459" Type="http://schemas.openxmlformats.org/officeDocument/2006/relationships/customXml" Target="../ink/ink2240.xml"/><Relationship Id="rId666" Type="http://schemas.openxmlformats.org/officeDocument/2006/relationships/image" Target="../media/image1918.png"/><Relationship Id="rId16" Type="http://schemas.openxmlformats.org/officeDocument/2006/relationships/customXml" Target="../ink/ink2026.xml"/><Relationship Id="rId221" Type="http://schemas.openxmlformats.org/officeDocument/2006/relationships/customXml" Target="../ink/ink2125.xml"/><Relationship Id="rId319" Type="http://schemas.openxmlformats.org/officeDocument/2006/relationships/customXml" Target="../ink/ink2171.xml"/><Relationship Id="rId526" Type="http://schemas.openxmlformats.org/officeDocument/2006/relationships/customXml" Target="../ink/ink2275.xml"/><Relationship Id="rId733" Type="http://schemas.openxmlformats.org/officeDocument/2006/relationships/customXml" Target="../ink/ink2380.xml"/><Relationship Id="rId165" Type="http://schemas.openxmlformats.org/officeDocument/2006/relationships/image" Target="../media/image1685.png"/><Relationship Id="rId372" Type="http://schemas.openxmlformats.org/officeDocument/2006/relationships/image" Target="../media/image1787.png"/><Relationship Id="rId677" Type="http://schemas.openxmlformats.org/officeDocument/2006/relationships/customXml" Target="../ink/ink2352.xml"/><Relationship Id="rId232" Type="http://schemas.openxmlformats.org/officeDocument/2006/relationships/image" Target="../media/image1718.png"/><Relationship Id="rId27" Type="http://schemas.openxmlformats.org/officeDocument/2006/relationships/image" Target="../media/image16210.png"/><Relationship Id="rId537" Type="http://schemas.openxmlformats.org/officeDocument/2006/relationships/image" Target="../media/image1867.png"/><Relationship Id="rId744" Type="http://schemas.openxmlformats.org/officeDocument/2006/relationships/customXml" Target="../ink/ink2386.xml"/><Relationship Id="rId80" Type="http://schemas.openxmlformats.org/officeDocument/2006/relationships/image" Target="../media/image1645.png"/><Relationship Id="rId176" Type="http://schemas.openxmlformats.org/officeDocument/2006/relationships/customXml" Target="../ink/ink2109.xml"/><Relationship Id="rId383" Type="http://schemas.openxmlformats.org/officeDocument/2006/relationships/customXml" Target="../ink/ink2202.xml"/><Relationship Id="rId590" Type="http://schemas.openxmlformats.org/officeDocument/2006/relationships/customXml" Target="../ink/ink2308.xml"/><Relationship Id="rId604" Type="http://schemas.openxmlformats.org/officeDocument/2006/relationships/image" Target="../media/image1899.png"/><Relationship Id="rId450" Type="http://schemas.openxmlformats.org/officeDocument/2006/relationships/image" Target="../media/image1825.png"/><Relationship Id="rId688" Type="http://schemas.openxmlformats.org/officeDocument/2006/relationships/image" Target="../media/image1929.png"/><Relationship Id="rId38" Type="http://schemas.openxmlformats.org/officeDocument/2006/relationships/customXml" Target="../ink/ink2037.xml"/><Relationship Id="rId103" Type="http://schemas.openxmlformats.org/officeDocument/2006/relationships/customXml" Target="../ink/ink2071.xml"/><Relationship Id="rId310" Type="http://schemas.openxmlformats.org/officeDocument/2006/relationships/customXml" Target="../ink/ink2166.xml"/><Relationship Id="rId548" Type="http://schemas.openxmlformats.org/officeDocument/2006/relationships/image" Target="../media/image1872.png"/><Relationship Id="rId755" Type="http://schemas.openxmlformats.org/officeDocument/2006/relationships/image" Target="../media/image1962.png"/><Relationship Id="rId91" Type="http://schemas.openxmlformats.org/officeDocument/2006/relationships/customXml" Target="../ink/ink2065.xml"/><Relationship Id="rId394" Type="http://schemas.openxmlformats.org/officeDocument/2006/relationships/image" Target="../media/image1797.png"/><Relationship Id="rId408" Type="http://schemas.openxmlformats.org/officeDocument/2006/relationships/image" Target="../media/image1804.png"/><Relationship Id="rId615" Type="http://schemas.openxmlformats.org/officeDocument/2006/relationships/customXml" Target="../ink/ink2321.xml"/><Relationship Id="rId254" Type="http://schemas.openxmlformats.org/officeDocument/2006/relationships/image" Target="../media/image1729.png"/><Relationship Id="rId699" Type="http://schemas.openxmlformats.org/officeDocument/2006/relationships/customXml" Target="../ink/ink2363.xml"/><Relationship Id="rId49" Type="http://schemas.openxmlformats.org/officeDocument/2006/relationships/image" Target="../media/image13770.png"/><Relationship Id="rId114" Type="http://schemas.openxmlformats.org/officeDocument/2006/relationships/image" Target="../media/image1661.png"/><Relationship Id="rId461" Type="http://schemas.openxmlformats.org/officeDocument/2006/relationships/customXml" Target="../ink/ink2241.xml"/><Relationship Id="rId559" Type="http://schemas.openxmlformats.org/officeDocument/2006/relationships/customXml" Target="../ink/ink2292.xml"/><Relationship Id="rId766" Type="http://schemas.openxmlformats.org/officeDocument/2006/relationships/customXml" Target="../ink/ink2397.xml"/><Relationship Id="rId321" Type="http://schemas.openxmlformats.org/officeDocument/2006/relationships/customXml" Target="../ink/ink2172.xml"/><Relationship Id="rId419" Type="http://schemas.openxmlformats.org/officeDocument/2006/relationships/customXml" Target="../ink/ink2220.xml"/><Relationship Id="rId626" Type="http://schemas.openxmlformats.org/officeDocument/2006/relationships/image" Target="../media/image1696.png"/><Relationship Id="rId265" Type="http://schemas.openxmlformats.org/officeDocument/2006/relationships/customXml" Target="../ink/ink2143.xml"/><Relationship Id="rId472" Type="http://schemas.openxmlformats.org/officeDocument/2006/relationships/image" Target="../media/image1836.png"/><Relationship Id="rId125" Type="http://schemas.openxmlformats.org/officeDocument/2006/relationships/image" Target="../media/image1666.png"/><Relationship Id="rId332" Type="http://schemas.openxmlformats.org/officeDocument/2006/relationships/image" Target="../media/image1767.png"/><Relationship Id="rId637" Type="http://schemas.openxmlformats.org/officeDocument/2006/relationships/customXml" Target="../ink/ink2332.xml"/><Relationship Id="rId276" Type="http://schemas.openxmlformats.org/officeDocument/2006/relationships/image" Target="../media/image1740.png"/><Relationship Id="rId483" Type="http://schemas.openxmlformats.org/officeDocument/2006/relationships/customXml" Target="../ink/ink2252.xml"/><Relationship Id="rId690" Type="http://schemas.openxmlformats.org/officeDocument/2006/relationships/image" Target="../media/image1930.png"/><Relationship Id="rId704" Type="http://schemas.openxmlformats.org/officeDocument/2006/relationships/image" Target="../media/image1937.png"/><Relationship Id="rId40" Type="http://schemas.openxmlformats.org/officeDocument/2006/relationships/customXml" Target="../ink/ink2038.xml"/><Relationship Id="rId136" Type="http://schemas.openxmlformats.org/officeDocument/2006/relationships/image" Target="../media/image1671.png"/><Relationship Id="rId343" Type="http://schemas.openxmlformats.org/officeDocument/2006/relationships/customXml" Target="../ink/ink2182.xml"/><Relationship Id="rId550" Type="http://schemas.openxmlformats.org/officeDocument/2006/relationships/image" Target="../media/image1873.png"/><Relationship Id="rId648" Type="http://schemas.openxmlformats.org/officeDocument/2006/relationships/image" Target="../media/image1769.png"/><Relationship Id="rId287" Type="http://schemas.openxmlformats.org/officeDocument/2006/relationships/customXml" Target="../ink/ink2154.xml"/><Relationship Id="rId410" Type="http://schemas.openxmlformats.org/officeDocument/2006/relationships/image" Target="../media/image1805.png"/><Relationship Id="rId494" Type="http://schemas.openxmlformats.org/officeDocument/2006/relationships/image" Target="../media/image1847.png"/><Relationship Id="rId508" Type="http://schemas.openxmlformats.org/officeDocument/2006/relationships/customXml" Target="../ink/ink2265.xml"/><Relationship Id="rId715" Type="http://schemas.openxmlformats.org/officeDocument/2006/relationships/customXml" Target="../ink/ink2371.xml"/><Relationship Id="rId147" Type="http://schemas.openxmlformats.org/officeDocument/2006/relationships/customXml" Target="../ink/ink2094.xml"/><Relationship Id="rId354" Type="http://schemas.openxmlformats.org/officeDocument/2006/relationships/image" Target="../media/image1778.png"/><Relationship Id="rId51" Type="http://schemas.openxmlformats.org/officeDocument/2006/relationships/image" Target="../media/image1632.png"/><Relationship Id="rId561" Type="http://schemas.openxmlformats.org/officeDocument/2006/relationships/image" Target="../media/image1878.png"/><Relationship Id="rId659" Type="http://schemas.openxmlformats.org/officeDocument/2006/relationships/customXml" Target="../ink/ink2343.xml"/><Relationship Id="rId214" Type="http://schemas.openxmlformats.org/officeDocument/2006/relationships/image" Target="../media/image1709.png"/><Relationship Id="rId298" Type="http://schemas.openxmlformats.org/officeDocument/2006/relationships/customXml" Target="../ink/ink2160.xml"/><Relationship Id="rId421" Type="http://schemas.openxmlformats.org/officeDocument/2006/relationships/customXml" Target="../ink/ink2221.xml"/><Relationship Id="rId519" Type="http://schemas.openxmlformats.org/officeDocument/2006/relationships/image" Target="../media/image1858.png"/><Relationship Id="rId158" Type="http://schemas.openxmlformats.org/officeDocument/2006/relationships/customXml" Target="../ink/ink2100.xml"/><Relationship Id="rId726" Type="http://schemas.openxmlformats.org/officeDocument/2006/relationships/image" Target="../media/image1948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50.png"/><Relationship Id="rId671" Type="http://schemas.openxmlformats.org/officeDocument/2006/relationships/customXml" Target="../ink/ink2744.xml"/><Relationship Id="rId21" Type="http://schemas.openxmlformats.org/officeDocument/2006/relationships/image" Target="../media/image19180.png"/><Relationship Id="rId324" Type="http://schemas.openxmlformats.org/officeDocument/2006/relationships/customXml" Target="../ink/ink2566.xml"/><Relationship Id="rId531" Type="http://schemas.openxmlformats.org/officeDocument/2006/relationships/customXml" Target="../ink/ink2673.xml"/><Relationship Id="rId629" Type="http://schemas.openxmlformats.org/officeDocument/2006/relationships/image" Target="../media/image2213.png"/><Relationship Id="rId170" Type="http://schemas.openxmlformats.org/officeDocument/2006/relationships/customXml" Target="../ink/ink2486.xml"/><Relationship Id="rId268" Type="http://schemas.openxmlformats.org/officeDocument/2006/relationships/customXml" Target="../ink/ink2536.xml"/><Relationship Id="rId475" Type="http://schemas.openxmlformats.org/officeDocument/2006/relationships/image" Target="../media/image2137.png"/><Relationship Id="rId682" Type="http://schemas.openxmlformats.org/officeDocument/2006/relationships/image" Target="../media/image2234.png"/><Relationship Id="rId32" Type="http://schemas.openxmlformats.org/officeDocument/2006/relationships/customXml" Target="../ink/ink2415.xml"/><Relationship Id="rId128" Type="http://schemas.openxmlformats.org/officeDocument/2006/relationships/customXml" Target="../ink/ink2464.xml"/><Relationship Id="rId335" Type="http://schemas.openxmlformats.org/officeDocument/2006/relationships/image" Target="../media/image2070.png"/><Relationship Id="rId542" Type="http://schemas.openxmlformats.org/officeDocument/2006/relationships/image" Target="../media/image2170.png"/><Relationship Id="rId181" Type="http://schemas.openxmlformats.org/officeDocument/2006/relationships/customXml" Target="../ink/ink2492.xml"/><Relationship Id="rId402" Type="http://schemas.openxmlformats.org/officeDocument/2006/relationships/image" Target="../media/image2102.png"/><Relationship Id="rId279" Type="http://schemas.openxmlformats.org/officeDocument/2006/relationships/customXml" Target="../ink/ink2543.xml"/><Relationship Id="rId486" Type="http://schemas.openxmlformats.org/officeDocument/2006/relationships/customXml" Target="../ink/ink2650.xml"/><Relationship Id="rId693" Type="http://schemas.openxmlformats.org/officeDocument/2006/relationships/image" Target="../media/image2239.png"/><Relationship Id="rId707" Type="http://schemas.openxmlformats.org/officeDocument/2006/relationships/image" Target="../media/image2245.png"/><Relationship Id="rId43" Type="http://schemas.openxmlformats.org/officeDocument/2006/relationships/image" Target="../media/image19290.png"/><Relationship Id="rId139" Type="http://schemas.openxmlformats.org/officeDocument/2006/relationships/image" Target="../media/image1975.png"/><Relationship Id="rId346" Type="http://schemas.openxmlformats.org/officeDocument/2006/relationships/customXml" Target="../ink/ink2577.xml"/><Relationship Id="rId553" Type="http://schemas.openxmlformats.org/officeDocument/2006/relationships/customXml" Target="../ink/ink2684.xml"/><Relationship Id="rId192" Type="http://schemas.openxmlformats.org/officeDocument/2006/relationships/image" Target="../media/image2001.png"/><Relationship Id="rId206" Type="http://schemas.openxmlformats.org/officeDocument/2006/relationships/image" Target="../media/image2008.png"/><Relationship Id="rId413" Type="http://schemas.openxmlformats.org/officeDocument/2006/relationships/customXml" Target="../ink/ink2612.xml"/><Relationship Id="rId497" Type="http://schemas.openxmlformats.org/officeDocument/2006/relationships/image" Target="../media/image2148.png"/><Relationship Id="rId620" Type="http://schemas.openxmlformats.org/officeDocument/2006/relationships/customXml" Target="../ink/ink2718.xml"/><Relationship Id="rId718" Type="http://schemas.openxmlformats.org/officeDocument/2006/relationships/customXml" Target="../ink/ink2768.xml"/><Relationship Id="rId357" Type="http://schemas.openxmlformats.org/officeDocument/2006/relationships/image" Target="../media/image2081.png"/><Relationship Id="rId54" Type="http://schemas.openxmlformats.org/officeDocument/2006/relationships/customXml" Target="../ink/ink2426.xml"/><Relationship Id="rId217" Type="http://schemas.openxmlformats.org/officeDocument/2006/relationships/customXml" Target="../ink/ink2510.xml"/><Relationship Id="rId564" Type="http://schemas.openxmlformats.org/officeDocument/2006/relationships/image" Target="../media/image2181.png"/><Relationship Id="rId424" Type="http://schemas.openxmlformats.org/officeDocument/2006/relationships/customXml" Target="../ink/ink2618.xml"/><Relationship Id="rId631" Type="http://schemas.openxmlformats.org/officeDocument/2006/relationships/image" Target="../media/image2214.png"/><Relationship Id="rId729" Type="http://schemas.openxmlformats.org/officeDocument/2006/relationships/image" Target="../media/image2255.png"/><Relationship Id="rId270" Type="http://schemas.openxmlformats.org/officeDocument/2006/relationships/customXml" Target="../ink/ink2537.xml"/><Relationship Id="rId65" Type="http://schemas.openxmlformats.org/officeDocument/2006/relationships/image" Target="../media/image19400.png"/><Relationship Id="rId130" Type="http://schemas.openxmlformats.org/officeDocument/2006/relationships/customXml" Target="../ink/ink2465.xml"/><Relationship Id="rId368" Type="http://schemas.openxmlformats.org/officeDocument/2006/relationships/customXml" Target="../ink/ink2589.xml"/><Relationship Id="rId575" Type="http://schemas.openxmlformats.org/officeDocument/2006/relationships/customXml" Target="../ink/ink2695.xml"/><Relationship Id="rId228" Type="http://schemas.openxmlformats.org/officeDocument/2006/relationships/image" Target="../media/image2019.png"/><Relationship Id="rId435" Type="http://schemas.openxmlformats.org/officeDocument/2006/relationships/customXml" Target="../ink/ink2624.xml"/><Relationship Id="rId642" Type="http://schemas.openxmlformats.org/officeDocument/2006/relationships/customXml" Target="../ink/ink2729.xml"/><Relationship Id="rId281" Type="http://schemas.openxmlformats.org/officeDocument/2006/relationships/customXml" Target="../ink/ink2544.xml"/><Relationship Id="rId502" Type="http://schemas.openxmlformats.org/officeDocument/2006/relationships/customXml" Target="../ink/ink2658.xml"/><Relationship Id="rId76" Type="http://schemas.openxmlformats.org/officeDocument/2006/relationships/customXml" Target="../ink/ink2437.xml"/><Relationship Id="rId141" Type="http://schemas.openxmlformats.org/officeDocument/2006/relationships/image" Target="../media/image1976.png"/><Relationship Id="rId379" Type="http://schemas.openxmlformats.org/officeDocument/2006/relationships/customXml" Target="../ink/ink2595.xml"/><Relationship Id="rId586" Type="http://schemas.openxmlformats.org/officeDocument/2006/relationships/customXml" Target="../ink/ink2701.xml"/><Relationship Id="rId7" Type="http://schemas.openxmlformats.org/officeDocument/2006/relationships/image" Target="../media/image19120.png"/><Relationship Id="rId239" Type="http://schemas.openxmlformats.org/officeDocument/2006/relationships/customXml" Target="../ink/ink2521.xml"/><Relationship Id="rId446" Type="http://schemas.openxmlformats.org/officeDocument/2006/relationships/customXml" Target="../ink/ink2630.xml"/><Relationship Id="rId653" Type="http://schemas.openxmlformats.org/officeDocument/2006/relationships/image" Target="../media/image17240.png"/><Relationship Id="rId292" Type="http://schemas.openxmlformats.org/officeDocument/2006/relationships/image" Target="../media/image2049.png"/><Relationship Id="rId306" Type="http://schemas.openxmlformats.org/officeDocument/2006/relationships/customXml" Target="../ink/ink2557.xml"/><Relationship Id="rId87" Type="http://schemas.openxmlformats.org/officeDocument/2006/relationships/image" Target="../media/image19500.png"/><Relationship Id="rId513" Type="http://schemas.openxmlformats.org/officeDocument/2006/relationships/customXml" Target="../ink/ink2664.xml"/><Relationship Id="rId597" Type="http://schemas.openxmlformats.org/officeDocument/2006/relationships/image" Target="../media/image2197.png"/><Relationship Id="rId720" Type="http://schemas.openxmlformats.org/officeDocument/2006/relationships/customXml" Target="../ink/ink2769.xml"/><Relationship Id="rId152" Type="http://schemas.openxmlformats.org/officeDocument/2006/relationships/customXml" Target="../ink/ink2477.xml"/><Relationship Id="rId457" Type="http://schemas.openxmlformats.org/officeDocument/2006/relationships/image" Target="../media/image2128.png"/><Relationship Id="rId664" Type="http://schemas.openxmlformats.org/officeDocument/2006/relationships/image" Target="../media/image2225.png"/><Relationship Id="rId14" Type="http://schemas.openxmlformats.org/officeDocument/2006/relationships/customXml" Target="../ink/ink2406.xml"/><Relationship Id="rId317" Type="http://schemas.openxmlformats.org/officeDocument/2006/relationships/image" Target="../media/image2061.png"/><Relationship Id="rId524" Type="http://schemas.openxmlformats.org/officeDocument/2006/relationships/image" Target="../media/image2161.png"/><Relationship Id="rId731" Type="http://schemas.openxmlformats.org/officeDocument/2006/relationships/image" Target="../media/image2256.png"/><Relationship Id="rId98" Type="http://schemas.openxmlformats.org/officeDocument/2006/relationships/customXml" Target="../ink/ink2449.xml"/><Relationship Id="rId163" Type="http://schemas.openxmlformats.org/officeDocument/2006/relationships/image" Target="../media/image1987.png"/><Relationship Id="rId370" Type="http://schemas.openxmlformats.org/officeDocument/2006/relationships/image" Target="../media/image2086.png"/><Relationship Id="rId230" Type="http://schemas.openxmlformats.org/officeDocument/2006/relationships/image" Target="../media/image2020.png"/><Relationship Id="rId468" Type="http://schemas.openxmlformats.org/officeDocument/2006/relationships/customXml" Target="../ink/ink2641.xml"/><Relationship Id="rId675" Type="http://schemas.openxmlformats.org/officeDocument/2006/relationships/customXml" Target="../ink/ink2746.xml"/><Relationship Id="rId25" Type="http://schemas.openxmlformats.org/officeDocument/2006/relationships/image" Target="../media/image19200.png"/><Relationship Id="rId328" Type="http://schemas.openxmlformats.org/officeDocument/2006/relationships/customXml" Target="../ink/ink2568.xml"/><Relationship Id="rId535" Type="http://schemas.openxmlformats.org/officeDocument/2006/relationships/customXml" Target="../ink/ink2675.xml"/><Relationship Id="rId174" Type="http://schemas.openxmlformats.org/officeDocument/2006/relationships/image" Target="../media/image1992.png"/><Relationship Id="rId381" Type="http://schemas.openxmlformats.org/officeDocument/2006/relationships/customXml" Target="../ink/ink2596.xml"/><Relationship Id="rId602" Type="http://schemas.openxmlformats.org/officeDocument/2006/relationships/customXml" Target="../ink/ink2709.xml"/><Relationship Id="rId241" Type="http://schemas.openxmlformats.org/officeDocument/2006/relationships/customXml" Target="../ink/ink2522.xml"/><Relationship Id="rId479" Type="http://schemas.openxmlformats.org/officeDocument/2006/relationships/image" Target="../media/image2139.png"/><Relationship Id="rId686" Type="http://schemas.openxmlformats.org/officeDocument/2006/relationships/customXml" Target="../ink/ink2752.xml"/><Relationship Id="rId36" Type="http://schemas.openxmlformats.org/officeDocument/2006/relationships/customXml" Target="../ink/ink2417.xml"/><Relationship Id="rId339" Type="http://schemas.openxmlformats.org/officeDocument/2006/relationships/image" Target="../media/image2072.png"/><Relationship Id="rId546" Type="http://schemas.openxmlformats.org/officeDocument/2006/relationships/image" Target="../media/image2172.png"/><Relationship Id="rId101" Type="http://schemas.openxmlformats.org/officeDocument/2006/relationships/image" Target="../media/image19570.png"/><Relationship Id="rId185" Type="http://schemas.openxmlformats.org/officeDocument/2006/relationships/customXml" Target="../ink/ink2494.xml"/><Relationship Id="rId406" Type="http://schemas.openxmlformats.org/officeDocument/2006/relationships/image" Target="../media/image2104.png"/><Relationship Id="rId392" Type="http://schemas.openxmlformats.org/officeDocument/2006/relationships/image" Target="../media/image2097.png"/><Relationship Id="rId613" Type="http://schemas.openxmlformats.org/officeDocument/2006/relationships/image" Target="../media/image2205.png"/><Relationship Id="rId697" Type="http://schemas.openxmlformats.org/officeDocument/2006/relationships/image" Target="../media/image2241.png"/><Relationship Id="rId252" Type="http://schemas.openxmlformats.org/officeDocument/2006/relationships/image" Target="../media/image2031.png"/><Relationship Id="rId47" Type="http://schemas.openxmlformats.org/officeDocument/2006/relationships/image" Target="../media/image19310.png"/><Relationship Id="rId112" Type="http://schemas.openxmlformats.org/officeDocument/2006/relationships/customXml" Target="../ink/ink2456.xml"/><Relationship Id="rId557" Type="http://schemas.openxmlformats.org/officeDocument/2006/relationships/customXml" Target="../ink/ink2686.xml"/><Relationship Id="rId196" Type="http://schemas.openxmlformats.org/officeDocument/2006/relationships/image" Target="../media/image2003.png"/><Relationship Id="rId417" Type="http://schemas.openxmlformats.org/officeDocument/2006/relationships/image" Target="../media/image2109.png"/><Relationship Id="rId624" Type="http://schemas.openxmlformats.org/officeDocument/2006/relationships/customXml" Target="../ink/ink2720.xml"/><Relationship Id="rId263" Type="http://schemas.openxmlformats.org/officeDocument/2006/relationships/customXml" Target="../ink/ink2533.xml"/><Relationship Id="rId470" Type="http://schemas.openxmlformats.org/officeDocument/2006/relationships/customXml" Target="../ink/ink2642.xml"/><Relationship Id="rId58" Type="http://schemas.openxmlformats.org/officeDocument/2006/relationships/customXml" Target="../ink/ink2428.xml"/><Relationship Id="rId123" Type="http://schemas.openxmlformats.org/officeDocument/2006/relationships/image" Target="../media/image19680.png"/><Relationship Id="rId330" Type="http://schemas.openxmlformats.org/officeDocument/2006/relationships/customXml" Target="../ink/ink2569.xml"/><Relationship Id="rId568" Type="http://schemas.openxmlformats.org/officeDocument/2006/relationships/image" Target="../media/image2183.png"/><Relationship Id="rId428" Type="http://schemas.openxmlformats.org/officeDocument/2006/relationships/customXml" Target="../ink/ink2620.xml"/><Relationship Id="rId635" Type="http://schemas.openxmlformats.org/officeDocument/2006/relationships/image" Target="../media/image2216.png"/><Relationship Id="rId274" Type="http://schemas.openxmlformats.org/officeDocument/2006/relationships/customXml" Target="../ink/ink2540.xml"/><Relationship Id="rId481" Type="http://schemas.openxmlformats.org/officeDocument/2006/relationships/image" Target="../media/image2140.png"/><Relationship Id="rId702" Type="http://schemas.openxmlformats.org/officeDocument/2006/relationships/customXml" Target="../ink/ink2760.xml"/><Relationship Id="rId69" Type="http://schemas.openxmlformats.org/officeDocument/2006/relationships/image" Target="../media/image19420.png"/><Relationship Id="rId134" Type="http://schemas.openxmlformats.org/officeDocument/2006/relationships/customXml" Target="../ink/ink2468.xml"/><Relationship Id="rId579" Type="http://schemas.openxmlformats.org/officeDocument/2006/relationships/customXml" Target="../ink/ink2697.xml"/><Relationship Id="rId341" Type="http://schemas.openxmlformats.org/officeDocument/2006/relationships/image" Target="../media/image2073.png"/><Relationship Id="rId439" Type="http://schemas.openxmlformats.org/officeDocument/2006/relationships/image" Target="../media/image2119.png"/><Relationship Id="rId646" Type="http://schemas.openxmlformats.org/officeDocument/2006/relationships/customXml" Target="../ink/ink2731.xml"/><Relationship Id="rId201" Type="http://schemas.openxmlformats.org/officeDocument/2006/relationships/customXml" Target="../ink/ink2502.xml"/><Relationship Id="rId285" Type="http://schemas.openxmlformats.org/officeDocument/2006/relationships/customXml" Target="../ink/ink2546.xml"/><Relationship Id="rId506" Type="http://schemas.openxmlformats.org/officeDocument/2006/relationships/image" Target="../media/image2152.png"/><Relationship Id="rId492" Type="http://schemas.openxmlformats.org/officeDocument/2006/relationships/customXml" Target="../ink/ink2653.xml"/><Relationship Id="rId713" Type="http://schemas.openxmlformats.org/officeDocument/2006/relationships/image" Target="../media/image2248.png"/><Relationship Id="rId145" Type="http://schemas.openxmlformats.org/officeDocument/2006/relationships/image" Target="../media/image1978.png"/><Relationship Id="rId352" Type="http://schemas.openxmlformats.org/officeDocument/2006/relationships/customXml" Target="../ink/ink2580.xml"/><Relationship Id="rId212" Type="http://schemas.openxmlformats.org/officeDocument/2006/relationships/image" Target="../media/image2011.png"/><Relationship Id="rId657" Type="http://schemas.openxmlformats.org/officeDocument/2006/relationships/image" Target="../media/image2222.png"/><Relationship Id="rId296" Type="http://schemas.openxmlformats.org/officeDocument/2006/relationships/image" Target="../media/image2051.png"/><Relationship Id="rId517" Type="http://schemas.openxmlformats.org/officeDocument/2006/relationships/customXml" Target="../ink/ink2666.xml"/><Relationship Id="rId724" Type="http://schemas.openxmlformats.org/officeDocument/2006/relationships/image" Target="../media/image2253.png"/><Relationship Id="rId60" Type="http://schemas.openxmlformats.org/officeDocument/2006/relationships/customXml" Target="../ink/ink2429.xml"/><Relationship Id="rId156" Type="http://schemas.openxmlformats.org/officeDocument/2006/relationships/customXml" Target="../ink/ink2479.xml"/><Relationship Id="rId363" Type="http://schemas.openxmlformats.org/officeDocument/2006/relationships/customXml" Target="../ink/ink2586.xml"/><Relationship Id="rId570" Type="http://schemas.openxmlformats.org/officeDocument/2006/relationships/image" Target="../media/image2184.png"/><Relationship Id="rId223" Type="http://schemas.openxmlformats.org/officeDocument/2006/relationships/customXml" Target="../ink/ink2513.xml"/><Relationship Id="rId430" Type="http://schemas.openxmlformats.org/officeDocument/2006/relationships/customXml" Target="../ink/ink2621.xml"/><Relationship Id="rId668" Type="http://schemas.openxmlformats.org/officeDocument/2006/relationships/image" Target="../media/image2227.png"/><Relationship Id="rId18" Type="http://schemas.openxmlformats.org/officeDocument/2006/relationships/customXml" Target="../ink/ink2408.xml"/><Relationship Id="rId528" Type="http://schemas.openxmlformats.org/officeDocument/2006/relationships/image" Target="../media/image2163.png"/><Relationship Id="rId735" Type="http://schemas.openxmlformats.org/officeDocument/2006/relationships/image" Target="../media/image2258.png"/><Relationship Id="rId167" Type="http://schemas.openxmlformats.org/officeDocument/2006/relationships/image" Target="../media/image1989.png"/><Relationship Id="rId374" Type="http://schemas.openxmlformats.org/officeDocument/2006/relationships/image" Target="../media/image2088.png"/><Relationship Id="rId581" Type="http://schemas.openxmlformats.org/officeDocument/2006/relationships/customXml" Target="../ink/ink2698.xml"/><Relationship Id="rId71" Type="http://schemas.openxmlformats.org/officeDocument/2006/relationships/image" Target="../media/image19430.png"/><Relationship Id="rId234" Type="http://schemas.openxmlformats.org/officeDocument/2006/relationships/image" Target="../media/image2022.png"/><Relationship Id="rId679" Type="http://schemas.openxmlformats.org/officeDocument/2006/relationships/customXml" Target="../ink/ink2748.xml"/><Relationship Id="rId2" Type="http://schemas.openxmlformats.org/officeDocument/2006/relationships/customXml" Target="../ink/ink2400.xml"/><Relationship Id="rId29" Type="http://schemas.openxmlformats.org/officeDocument/2006/relationships/image" Target="../media/image19220.png"/><Relationship Id="rId441" Type="http://schemas.openxmlformats.org/officeDocument/2006/relationships/image" Target="../media/image2120.png"/><Relationship Id="rId539" Type="http://schemas.openxmlformats.org/officeDocument/2006/relationships/customXml" Target="../ink/ink2677.xml"/><Relationship Id="rId178" Type="http://schemas.openxmlformats.org/officeDocument/2006/relationships/image" Target="../media/image1994.png"/><Relationship Id="rId301" Type="http://schemas.openxmlformats.org/officeDocument/2006/relationships/customXml" Target="../ink/ink2554.xml"/><Relationship Id="rId82" Type="http://schemas.openxmlformats.org/officeDocument/2006/relationships/image" Target="../media/image19480.png"/><Relationship Id="rId385" Type="http://schemas.openxmlformats.org/officeDocument/2006/relationships/customXml" Target="../ink/ink2598.xml"/><Relationship Id="rId592" Type="http://schemas.openxmlformats.org/officeDocument/2006/relationships/customXml" Target="../ink/ink2704.xml"/><Relationship Id="rId606" Type="http://schemas.openxmlformats.org/officeDocument/2006/relationships/customXml" Target="../ink/ink2711.xml"/><Relationship Id="rId245" Type="http://schemas.openxmlformats.org/officeDocument/2006/relationships/customXml" Target="../ink/ink2524.xml"/><Relationship Id="rId452" Type="http://schemas.openxmlformats.org/officeDocument/2006/relationships/customXml" Target="../ink/ink2633.xml"/><Relationship Id="rId105" Type="http://schemas.openxmlformats.org/officeDocument/2006/relationships/image" Target="../media/image19590.png"/><Relationship Id="rId312" Type="http://schemas.openxmlformats.org/officeDocument/2006/relationships/customXml" Target="../ink/ink2560.xml"/><Relationship Id="rId93" Type="http://schemas.openxmlformats.org/officeDocument/2006/relationships/image" Target="../media/image19530.png"/><Relationship Id="rId189" Type="http://schemas.openxmlformats.org/officeDocument/2006/relationships/customXml" Target="../ink/ink2496.xml"/><Relationship Id="rId396" Type="http://schemas.openxmlformats.org/officeDocument/2006/relationships/image" Target="../media/image2099.png"/><Relationship Id="rId617" Type="http://schemas.openxmlformats.org/officeDocument/2006/relationships/image" Target="../media/image2207.png"/><Relationship Id="rId214" Type="http://schemas.openxmlformats.org/officeDocument/2006/relationships/image" Target="../media/image2012.png"/><Relationship Id="rId256" Type="http://schemas.openxmlformats.org/officeDocument/2006/relationships/image" Target="../media/image2033.png"/><Relationship Id="rId298" Type="http://schemas.openxmlformats.org/officeDocument/2006/relationships/image" Target="../media/image2052.png"/><Relationship Id="rId421" Type="http://schemas.openxmlformats.org/officeDocument/2006/relationships/image" Target="../media/image2111.png"/><Relationship Id="rId463" Type="http://schemas.openxmlformats.org/officeDocument/2006/relationships/image" Target="../media/image2131.png"/><Relationship Id="rId519" Type="http://schemas.openxmlformats.org/officeDocument/2006/relationships/customXml" Target="../ink/ink2667.xml"/><Relationship Id="rId670" Type="http://schemas.openxmlformats.org/officeDocument/2006/relationships/image" Target="../media/image2228.png"/><Relationship Id="rId116" Type="http://schemas.openxmlformats.org/officeDocument/2006/relationships/customXml" Target="../ink/ink2458.xml"/><Relationship Id="rId158" Type="http://schemas.openxmlformats.org/officeDocument/2006/relationships/customXml" Target="../ink/ink2480.xml"/><Relationship Id="rId323" Type="http://schemas.openxmlformats.org/officeDocument/2006/relationships/image" Target="../media/image2064.png"/><Relationship Id="rId530" Type="http://schemas.openxmlformats.org/officeDocument/2006/relationships/image" Target="../media/image2164.png"/><Relationship Id="rId726" Type="http://schemas.openxmlformats.org/officeDocument/2006/relationships/image" Target="../media/image2254.png"/><Relationship Id="rId20" Type="http://schemas.openxmlformats.org/officeDocument/2006/relationships/customXml" Target="../ink/ink2409.xml"/><Relationship Id="rId62" Type="http://schemas.openxmlformats.org/officeDocument/2006/relationships/customXml" Target="../ink/ink2430.xml"/><Relationship Id="rId365" Type="http://schemas.openxmlformats.org/officeDocument/2006/relationships/customXml" Target="../ink/ink2587.xml"/><Relationship Id="rId572" Type="http://schemas.openxmlformats.org/officeDocument/2006/relationships/image" Target="../media/image2185.png"/><Relationship Id="rId628" Type="http://schemas.openxmlformats.org/officeDocument/2006/relationships/customXml" Target="../ink/ink2722.xml"/><Relationship Id="rId225" Type="http://schemas.openxmlformats.org/officeDocument/2006/relationships/customXml" Target="../ink/ink2514.xml"/><Relationship Id="rId267" Type="http://schemas.openxmlformats.org/officeDocument/2006/relationships/customXml" Target="../ink/ink2535.xml"/><Relationship Id="rId432" Type="http://schemas.openxmlformats.org/officeDocument/2006/relationships/customXml" Target="../ink/ink2622.xml"/><Relationship Id="rId474" Type="http://schemas.openxmlformats.org/officeDocument/2006/relationships/customXml" Target="../ink/ink2644.xml"/><Relationship Id="rId127" Type="http://schemas.openxmlformats.org/officeDocument/2006/relationships/image" Target="../media/image1970.png"/><Relationship Id="rId681" Type="http://schemas.openxmlformats.org/officeDocument/2006/relationships/customXml" Target="../ink/ink2749.xml"/><Relationship Id="rId737" Type="http://schemas.openxmlformats.org/officeDocument/2006/relationships/image" Target="../media/image2259.png"/><Relationship Id="rId31" Type="http://schemas.openxmlformats.org/officeDocument/2006/relationships/image" Target="../media/image19230.png"/><Relationship Id="rId73" Type="http://schemas.openxmlformats.org/officeDocument/2006/relationships/image" Target="../media/image19440.png"/><Relationship Id="rId169" Type="http://schemas.openxmlformats.org/officeDocument/2006/relationships/image" Target="../media/image1990.png"/><Relationship Id="rId334" Type="http://schemas.openxmlformats.org/officeDocument/2006/relationships/customXml" Target="../ink/ink2571.xml"/><Relationship Id="rId376" Type="http://schemas.openxmlformats.org/officeDocument/2006/relationships/image" Target="../media/image2089.png"/><Relationship Id="rId541" Type="http://schemas.openxmlformats.org/officeDocument/2006/relationships/customXml" Target="../ink/ink2678.xml"/><Relationship Id="rId583" Type="http://schemas.openxmlformats.org/officeDocument/2006/relationships/customXml" Target="../ink/ink2699.xml"/><Relationship Id="rId639" Type="http://schemas.openxmlformats.org/officeDocument/2006/relationships/image" Target="../media/image2218.png"/><Relationship Id="rId4" Type="http://schemas.openxmlformats.org/officeDocument/2006/relationships/customXml" Target="../ink/ink2401.xml"/><Relationship Id="rId180" Type="http://schemas.openxmlformats.org/officeDocument/2006/relationships/image" Target="../media/image1995.png"/><Relationship Id="rId236" Type="http://schemas.openxmlformats.org/officeDocument/2006/relationships/image" Target="../media/image2023.png"/><Relationship Id="rId278" Type="http://schemas.openxmlformats.org/officeDocument/2006/relationships/image" Target="../media/image2042.png"/><Relationship Id="rId401" Type="http://schemas.openxmlformats.org/officeDocument/2006/relationships/customXml" Target="../ink/ink2606.xml"/><Relationship Id="rId443" Type="http://schemas.openxmlformats.org/officeDocument/2006/relationships/image" Target="../media/image2121.png"/><Relationship Id="rId650" Type="http://schemas.openxmlformats.org/officeDocument/2006/relationships/customXml" Target="../ink/ink2733.xml"/><Relationship Id="rId303" Type="http://schemas.openxmlformats.org/officeDocument/2006/relationships/customXml" Target="../ink/ink2555.xml"/><Relationship Id="rId485" Type="http://schemas.openxmlformats.org/officeDocument/2006/relationships/image" Target="../media/image2142.png"/><Relationship Id="rId692" Type="http://schemas.openxmlformats.org/officeDocument/2006/relationships/customXml" Target="../ink/ink2755.xml"/><Relationship Id="rId706" Type="http://schemas.openxmlformats.org/officeDocument/2006/relationships/customXml" Target="../ink/ink2762.xml"/><Relationship Id="rId42" Type="http://schemas.openxmlformats.org/officeDocument/2006/relationships/customXml" Target="../ink/ink2420.xml"/><Relationship Id="rId84" Type="http://schemas.openxmlformats.org/officeDocument/2006/relationships/customXml" Target="../ink/ink2442.xml"/><Relationship Id="rId138" Type="http://schemas.openxmlformats.org/officeDocument/2006/relationships/customXml" Target="../ink/ink2470.xml"/><Relationship Id="rId345" Type="http://schemas.openxmlformats.org/officeDocument/2006/relationships/image" Target="../media/image2075.png"/><Relationship Id="rId387" Type="http://schemas.openxmlformats.org/officeDocument/2006/relationships/customXml" Target="../ink/ink2599.xml"/><Relationship Id="rId510" Type="http://schemas.openxmlformats.org/officeDocument/2006/relationships/image" Target="../media/image2154.png"/><Relationship Id="rId552" Type="http://schemas.openxmlformats.org/officeDocument/2006/relationships/image" Target="../media/image2175.png"/><Relationship Id="rId594" Type="http://schemas.openxmlformats.org/officeDocument/2006/relationships/customXml" Target="../ink/ink2705.xml"/><Relationship Id="rId608" Type="http://schemas.openxmlformats.org/officeDocument/2006/relationships/customXml" Target="../ink/ink2712.xml"/><Relationship Id="rId191" Type="http://schemas.openxmlformats.org/officeDocument/2006/relationships/customXml" Target="../ink/ink2497.xml"/><Relationship Id="rId205" Type="http://schemas.openxmlformats.org/officeDocument/2006/relationships/customXml" Target="../ink/ink2504.xml"/><Relationship Id="rId247" Type="http://schemas.openxmlformats.org/officeDocument/2006/relationships/customXml" Target="../ink/ink2525.xml"/><Relationship Id="rId412" Type="http://schemas.openxmlformats.org/officeDocument/2006/relationships/image" Target="../media/image2107.png"/><Relationship Id="rId107" Type="http://schemas.openxmlformats.org/officeDocument/2006/relationships/image" Target="../media/image19600.png"/><Relationship Id="rId289" Type="http://schemas.openxmlformats.org/officeDocument/2006/relationships/customXml" Target="../ink/ink2548.xml"/><Relationship Id="rId454" Type="http://schemas.openxmlformats.org/officeDocument/2006/relationships/customXml" Target="../ink/ink2634.xml"/><Relationship Id="rId496" Type="http://schemas.openxmlformats.org/officeDocument/2006/relationships/customXml" Target="../ink/ink2655.xml"/><Relationship Id="rId661" Type="http://schemas.openxmlformats.org/officeDocument/2006/relationships/customXml" Target="../ink/ink2739.xml"/><Relationship Id="rId717" Type="http://schemas.openxmlformats.org/officeDocument/2006/relationships/image" Target="../media/image2250.png"/><Relationship Id="rId11" Type="http://schemas.openxmlformats.org/officeDocument/2006/relationships/image" Target="../media/image19140.png"/><Relationship Id="rId53" Type="http://schemas.openxmlformats.org/officeDocument/2006/relationships/image" Target="../media/image19340.png"/><Relationship Id="rId149" Type="http://schemas.openxmlformats.org/officeDocument/2006/relationships/image" Target="../media/image1980.png"/><Relationship Id="rId314" Type="http://schemas.openxmlformats.org/officeDocument/2006/relationships/customXml" Target="../ink/ink2561.xml"/><Relationship Id="rId356" Type="http://schemas.openxmlformats.org/officeDocument/2006/relationships/customXml" Target="../ink/ink2582.xml"/><Relationship Id="rId398" Type="http://schemas.openxmlformats.org/officeDocument/2006/relationships/image" Target="../media/image2100.png"/><Relationship Id="rId521" Type="http://schemas.openxmlformats.org/officeDocument/2006/relationships/customXml" Target="../ink/ink2668.xml"/><Relationship Id="rId563" Type="http://schemas.openxmlformats.org/officeDocument/2006/relationships/customXml" Target="../ink/ink2689.xml"/><Relationship Id="rId619" Type="http://schemas.openxmlformats.org/officeDocument/2006/relationships/image" Target="../media/image2208.png"/><Relationship Id="rId95" Type="http://schemas.openxmlformats.org/officeDocument/2006/relationships/image" Target="../media/image19540.png"/><Relationship Id="rId160" Type="http://schemas.openxmlformats.org/officeDocument/2006/relationships/customXml" Target="../ink/ink2481.xml"/><Relationship Id="rId216" Type="http://schemas.openxmlformats.org/officeDocument/2006/relationships/image" Target="../media/image2013.png"/><Relationship Id="rId423" Type="http://schemas.openxmlformats.org/officeDocument/2006/relationships/image" Target="../media/image2112.png"/><Relationship Id="rId258" Type="http://schemas.openxmlformats.org/officeDocument/2006/relationships/image" Target="../media/image2034.png"/><Relationship Id="rId465" Type="http://schemas.openxmlformats.org/officeDocument/2006/relationships/image" Target="../media/image2132.png"/><Relationship Id="rId630" Type="http://schemas.openxmlformats.org/officeDocument/2006/relationships/customXml" Target="../ink/ink2723.xml"/><Relationship Id="rId672" Type="http://schemas.openxmlformats.org/officeDocument/2006/relationships/image" Target="../media/image2229.png"/><Relationship Id="rId728" Type="http://schemas.openxmlformats.org/officeDocument/2006/relationships/customXml" Target="../ink/ink2774.xml"/><Relationship Id="rId22" Type="http://schemas.openxmlformats.org/officeDocument/2006/relationships/customXml" Target="../ink/ink2410.xml"/><Relationship Id="rId64" Type="http://schemas.openxmlformats.org/officeDocument/2006/relationships/customXml" Target="../ink/ink2431.xml"/><Relationship Id="rId118" Type="http://schemas.openxmlformats.org/officeDocument/2006/relationships/customXml" Target="../ink/ink2459.xml"/><Relationship Id="rId325" Type="http://schemas.openxmlformats.org/officeDocument/2006/relationships/image" Target="../media/image2065.png"/><Relationship Id="rId367" Type="http://schemas.openxmlformats.org/officeDocument/2006/relationships/image" Target="../media/image2085.png"/><Relationship Id="rId532" Type="http://schemas.openxmlformats.org/officeDocument/2006/relationships/image" Target="../media/image2165.png"/><Relationship Id="rId574" Type="http://schemas.openxmlformats.org/officeDocument/2006/relationships/image" Target="../media/image2186.png"/><Relationship Id="rId171" Type="http://schemas.openxmlformats.org/officeDocument/2006/relationships/image" Target="../media/image1991.png"/><Relationship Id="rId227" Type="http://schemas.openxmlformats.org/officeDocument/2006/relationships/customXml" Target="../ink/ink2515.xml"/><Relationship Id="rId269" Type="http://schemas.openxmlformats.org/officeDocument/2006/relationships/image" Target="../media/image2039.png"/><Relationship Id="rId434" Type="http://schemas.openxmlformats.org/officeDocument/2006/relationships/customXml" Target="../ink/ink2623.xml"/><Relationship Id="rId476" Type="http://schemas.openxmlformats.org/officeDocument/2006/relationships/customXml" Target="../ink/ink2645.xml"/><Relationship Id="rId641" Type="http://schemas.openxmlformats.org/officeDocument/2006/relationships/image" Target="../media/image2219.png"/><Relationship Id="rId683" Type="http://schemas.openxmlformats.org/officeDocument/2006/relationships/customXml" Target="../ink/ink2750.xml"/><Relationship Id="rId33" Type="http://schemas.openxmlformats.org/officeDocument/2006/relationships/image" Target="../media/image19240.png"/><Relationship Id="rId129" Type="http://schemas.openxmlformats.org/officeDocument/2006/relationships/image" Target="../media/image1971.png"/><Relationship Id="rId280" Type="http://schemas.openxmlformats.org/officeDocument/2006/relationships/image" Target="../media/image2043.png"/><Relationship Id="rId336" Type="http://schemas.openxmlformats.org/officeDocument/2006/relationships/customXml" Target="../ink/ink2572.xml"/><Relationship Id="rId501" Type="http://schemas.openxmlformats.org/officeDocument/2006/relationships/image" Target="../media/image2150.png"/><Relationship Id="rId543" Type="http://schemas.openxmlformats.org/officeDocument/2006/relationships/customXml" Target="../ink/ink2679.xml"/><Relationship Id="rId75" Type="http://schemas.openxmlformats.org/officeDocument/2006/relationships/image" Target="../media/image19450.png"/><Relationship Id="rId140" Type="http://schemas.openxmlformats.org/officeDocument/2006/relationships/customXml" Target="../ink/ink2471.xml"/><Relationship Id="rId182" Type="http://schemas.openxmlformats.org/officeDocument/2006/relationships/image" Target="../media/image1996.png"/><Relationship Id="rId378" Type="http://schemas.openxmlformats.org/officeDocument/2006/relationships/image" Target="../media/image2090.png"/><Relationship Id="rId403" Type="http://schemas.openxmlformats.org/officeDocument/2006/relationships/customXml" Target="../ink/ink2607.xml"/><Relationship Id="rId585" Type="http://schemas.openxmlformats.org/officeDocument/2006/relationships/image" Target="../media/image2191.png"/><Relationship Id="rId6" Type="http://schemas.openxmlformats.org/officeDocument/2006/relationships/customXml" Target="../ink/ink2402.xml"/><Relationship Id="rId238" Type="http://schemas.openxmlformats.org/officeDocument/2006/relationships/image" Target="../media/image2024.png"/><Relationship Id="rId445" Type="http://schemas.openxmlformats.org/officeDocument/2006/relationships/image" Target="../media/image2122.png"/><Relationship Id="rId487" Type="http://schemas.openxmlformats.org/officeDocument/2006/relationships/image" Target="../media/image2143.png"/><Relationship Id="rId610" Type="http://schemas.openxmlformats.org/officeDocument/2006/relationships/customXml" Target="../ink/ink2713.xml"/><Relationship Id="rId652" Type="http://schemas.openxmlformats.org/officeDocument/2006/relationships/customXml" Target="../ink/ink2734.xml"/><Relationship Id="rId694" Type="http://schemas.openxmlformats.org/officeDocument/2006/relationships/customXml" Target="../ink/ink2756.xml"/><Relationship Id="rId708" Type="http://schemas.openxmlformats.org/officeDocument/2006/relationships/customXml" Target="../ink/ink2763.xml"/><Relationship Id="rId291" Type="http://schemas.openxmlformats.org/officeDocument/2006/relationships/customXml" Target="../ink/ink2549.xml"/><Relationship Id="rId305" Type="http://schemas.openxmlformats.org/officeDocument/2006/relationships/customXml" Target="../ink/ink2556.xml"/><Relationship Id="rId347" Type="http://schemas.openxmlformats.org/officeDocument/2006/relationships/image" Target="../media/image2076.png"/><Relationship Id="rId512" Type="http://schemas.openxmlformats.org/officeDocument/2006/relationships/image" Target="../media/image2155.png"/><Relationship Id="rId44" Type="http://schemas.openxmlformats.org/officeDocument/2006/relationships/customXml" Target="../ink/ink2421.xml"/><Relationship Id="rId86" Type="http://schemas.openxmlformats.org/officeDocument/2006/relationships/customXml" Target="../ink/ink2443.xml"/><Relationship Id="rId151" Type="http://schemas.openxmlformats.org/officeDocument/2006/relationships/image" Target="../media/image1981.png"/><Relationship Id="rId389" Type="http://schemas.openxmlformats.org/officeDocument/2006/relationships/customXml" Target="../ink/ink2600.xml"/><Relationship Id="rId554" Type="http://schemas.openxmlformats.org/officeDocument/2006/relationships/image" Target="../media/image2176.png"/><Relationship Id="rId596" Type="http://schemas.openxmlformats.org/officeDocument/2006/relationships/customXml" Target="../ink/ink2706.xml"/><Relationship Id="rId193" Type="http://schemas.openxmlformats.org/officeDocument/2006/relationships/customXml" Target="../ink/ink2498.xml"/><Relationship Id="rId207" Type="http://schemas.openxmlformats.org/officeDocument/2006/relationships/customXml" Target="../ink/ink2505.xml"/><Relationship Id="rId249" Type="http://schemas.openxmlformats.org/officeDocument/2006/relationships/customXml" Target="../ink/ink2526.xml"/><Relationship Id="rId414" Type="http://schemas.openxmlformats.org/officeDocument/2006/relationships/customXml" Target="../ink/ink2613.xml"/><Relationship Id="rId456" Type="http://schemas.openxmlformats.org/officeDocument/2006/relationships/customXml" Target="../ink/ink2635.xml"/><Relationship Id="rId498" Type="http://schemas.openxmlformats.org/officeDocument/2006/relationships/customXml" Target="../ink/ink2656.xml"/><Relationship Id="rId621" Type="http://schemas.openxmlformats.org/officeDocument/2006/relationships/image" Target="../media/image2209.png"/><Relationship Id="rId663" Type="http://schemas.openxmlformats.org/officeDocument/2006/relationships/customXml" Target="../ink/ink2740.xml"/><Relationship Id="rId13" Type="http://schemas.openxmlformats.org/officeDocument/2006/relationships/image" Target="../media/image19150.png"/><Relationship Id="rId109" Type="http://schemas.openxmlformats.org/officeDocument/2006/relationships/image" Target="../media/image19610.png"/><Relationship Id="rId260" Type="http://schemas.openxmlformats.org/officeDocument/2006/relationships/image" Target="../media/image2035.png"/><Relationship Id="rId316" Type="http://schemas.openxmlformats.org/officeDocument/2006/relationships/customXml" Target="../ink/ink2562.xml"/><Relationship Id="rId523" Type="http://schemas.openxmlformats.org/officeDocument/2006/relationships/customXml" Target="../ink/ink2669.xml"/><Relationship Id="rId719" Type="http://schemas.openxmlformats.org/officeDocument/2006/relationships/image" Target="../media/image2251.png"/><Relationship Id="rId55" Type="http://schemas.openxmlformats.org/officeDocument/2006/relationships/image" Target="../media/image19350.png"/><Relationship Id="rId97" Type="http://schemas.openxmlformats.org/officeDocument/2006/relationships/image" Target="../media/image19550.png"/><Relationship Id="rId120" Type="http://schemas.openxmlformats.org/officeDocument/2006/relationships/customXml" Target="../ink/ink2460.xml"/><Relationship Id="rId358" Type="http://schemas.openxmlformats.org/officeDocument/2006/relationships/customXml" Target="../ink/ink2583.xml"/><Relationship Id="rId565" Type="http://schemas.openxmlformats.org/officeDocument/2006/relationships/customXml" Target="../ink/ink2690.xml"/><Relationship Id="rId730" Type="http://schemas.openxmlformats.org/officeDocument/2006/relationships/customXml" Target="../ink/ink2775.xml"/><Relationship Id="rId162" Type="http://schemas.openxmlformats.org/officeDocument/2006/relationships/customXml" Target="../ink/ink2482.xml"/><Relationship Id="rId218" Type="http://schemas.openxmlformats.org/officeDocument/2006/relationships/image" Target="../media/image2014.png"/><Relationship Id="rId425" Type="http://schemas.openxmlformats.org/officeDocument/2006/relationships/image" Target="../media/image2113.png"/><Relationship Id="rId467" Type="http://schemas.openxmlformats.org/officeDocument/2006/relationships/image" Target="../media/image2133.png"/><Relationship Id="rId632" Type="http://schemas.openxmlformats.org/officeDocument/2006/relationships/customXml" Target="../ink/ink2724.xml"/><Relationship Id="rId271" Type="http://schemas.openxmlformats.org/officeDocument/2006/relationships/customXml" Target="../ink/ink2538.xml"/><Relationship Id="rId674" Type="http://schemas.openxmlformats.org/officeDocument/2006/relationships/image" Target="../media/image2230.png"/><Relationship Id="rId24" Type="http://schemas.openxmlformats.org/officeDocument/2006/relationships/customXml" Target="../ink/ink2411.xml"/><Relationship Id="rId66" Type="http://schemas.openxmlformats.org/officeDocument/2006/relationships/customXml" Target="../ink/ink2432.xml"/><Relationship Id="rId131" Type="http://schemas.openxmlformats.org/officeDocument/2006/relationships/image" Target="../media/image1972.png"/><Relationship Id="rId327" Type="http://schemas.openxmlformats.org/officeDocument/2006/relationships/image" Target="../media/image2066.png"/><Relationship Id="rId369" Type="http://schemas.openxmlformats.org/officeDocument/2006/relationships/customXml" Target="../ink/ink2590.xml"/><Relationship Id="rId534" Type="http://schemas.openxmlformats.org/officeDocument/2006/relationships/image" Target="../media/image2166.png"/><Relationship Id="rId576" Type="http://schemas.openxmlformats.org/officeDocument/2006/relationships/image" Target="../media/image2187.png"/><Relationship Id="rId173" Type="http://schemas.openxmlformats.org/officeDocument/2006/relationships/customXml" Target="../ink/ink2488.xml"/><Relationship Id="rId229" Type="http://schemas.openxmlformats.org/officeDocument/2006/relationships/customXml" Target="../ink/ink2516.xml"/><Relationship Id="rId380" Type="http://schemas.openxmlformats.org/officeDocument/2006/relationships/image" Target="../media/image2091.png"/><Relationship Id="rId436" Type="http://schemas.openxmlformats.org/officeDocument/2006/relationships/image" Target="../media/image2118.png"/><Relationship Id="rId601" Type="http://schemas.openxmlformats.org/officeDocument/2006/relationships/image" Target="../media/image2199.png"/><Relationship Id="rId643" Type="http://schemas.openxmlformats.org/officeDocument/2006/relationships/image" Target="../media/image2220.png"/><Relationship Id="rId240" Type="http://schemas.openxmlformats.org/officeDocument/2006/relationships/image" Target="../media/image2025.png"/><Relationship Id="rId478" Type="http://schemas.openxmlformats.org/officeDocument/2006/relationships/customXml" Target="../ink/ink2646.xml"/><Relationship Id="rId685" Type="http://schemas.openxmlformats.org/officeDocument/2006/relationships/image" Target="../media/image2235.png"/><Relationship Id="rId35" Type="http://schemas.openxmlformats.org/officeDocument/2006/relationships/image" Target="../media/image19250.png"/><Relationship Id="rId77" Type="http://schemas.openxmlformats.org/officeDocument/2006/relationships/image" Target="../media/image19460.png"/><Relationship Id="rId100" Type="http://schemas.openxmlformats.org/officeDocument/2006/relationships/customXml" Target="../ink/ink2450.xml"/><Relationship Id="rId282" Type="http://schemas.openxmlformats.org/officeDocument/2006/relationships/image" Target="../media/image2044.png"/><Relationship Id="rId338" Type="http://schemas.openxmlformats.org/officeDocument/2006/relationships/customXml" Target="../ink/ink2573.xml"/><Relationship Id="rId503" Type="http://schemas.openxmlformats.org/officeDocument/2006/relationships/image" Target="../media/image2151.png"/><Relationship Id="rId545" Type="http://schemas.openxmlformats.org/officeDocument/2006/relationships/customXml" Target="../ink/ink2680.xml"/><Relationship Id="rId587" Type="http://schemas.openxmlformats.org/officeDocument/2006/relationships/image" Target="../media/image2192.png"/><Relationship Id="rId710" Type="http://schemas.openxmlformats.org/officeDocument/2006/relationships/customXml" Target="../ink/ink2764.xml"/><Relationship Id="rId8" Type="http://schemas.openxmlformats.org/officeDocument/2006/relationships/customXml" Target="../ink/ink2403.xml"/><Relationship Id="rId142" Type="http://schemas.openxmlformats.org/officeDocument/2006/relationships/customXml" Target="../ink/ink2472.xml"/><Relationship Id="rId184" Type="http://schemas.openxmlformats.org/officeDocument/2006/relationships/image" Target="../media/image1997.png"/><Relationship Id="rId391" Type="http://schemas.openxmlformats.org/officeDocument/2006/relationships/customXml" Target="../ink/ink2601.xml"/><Relationship Id="rId405" Type="http://schemas.openxmlformats.org/officeDocument/2006/relationships/customXml" Target="../ink/ink2608.xml"/><Relationship Id="rId447" Type="http://schemas.openxmlformats.org/officeDocument/2006/relationships/image" Target="../media/image2123.png"/><Relationship Id="rId612" Type="http://schemas.openxmlformats.org/officeDocument/2006/relationships/customXml" Target="../ink/ink2714.xml"/><Relationship Id="rId251" Type="http://schemas.openxmlformats.org/officeDocument/2006/relationships/customXml" Target="../ink/ink2527.xml"/><Relationship Id="rId489" Type="http://schemas.openxmlformats.org/officeDocument/2006/relationships/image" Target="../media/image2144.png"/><Relationship Id="rId654" Type="http://schemas.openxmlformats.org/officeDocument/2006/relationships/customXml" Target="../ink/ink2735.xml"/><Relationship Id="rId696" Type="http://schemas.openxmlformats.org/officeDocument/2006/relationships/customXml" Target="../ink/ink2757.xml"/><Relationship Id="rId46" Type="http://schemas.openxmlformats.org/officeDocument/2006/relationships/customXml" Target="../ink/ink2422.xml"/><Relationship Id="rId293" Type="http://schemas.openxmlformats.org/officeDocument/2006/relationships/customXml" Target="../ink/ink2550.xml"/><Relationship Id="rId307" Type="http://schemas.openxmlformats.org/officeDocument/2006/relationships/image" Target="../media/image2056.png"/><Relationship Id="rId349" Type="http://schemas.openxmlformats.org/officeDocument/2006/relationships/image" Target="../media/image2077.png"/><Relationship Id="rId514" Type="http://schemas.openxmlformats.org/officeDocument/2006/relationships/image" Target="../media/image2156.png"/><Relationship Id="rId556" Type="http://schemas.openxmlformats.org/officeDocument/2006/relationships/image" Target="../media/image2177.png"/><Relationship Id="rId721" Type="http://schemas.openxmlformats.org/officeDocument/2006/relationships/customXml" Target="../ink/ink2770.xml"/><Relationship Id="rId88" Type="http://schemas.openxmlformats.org/officeDocument/2006/relationships/customXml" Target="../ink/ink2444.xml"/><Relationship Id="rId111" Type="http://schemas.openxmlformats.org/officeDocument/2006/relationships/image" Target="../media/image19620.png"/><Relationship Id="rId153" Type="http://schemas.openxmlformats.org/officeDocument/2006/relationships/image" Target="../media/image1982.png"/><Relationship Id="rId195" Type="http://schemas.openxmlformats.org/officeDocument/2006/relationships/customXml" Target="../ink/ink2499.xml"/><Relationship Id="rId209" Type="http://schemas.openxmlformats.org/officeDocument/2006/relationships/customXml" Target="../ink/ink2506.xml"/><Relationship Id="rId360" Type="http://schemas.openxmlformats.org/officeDocument/2006/relationships/image" Target="../media/image2082.png"/><Relationship Id="rId416" Type="http://schemas.openxmlformats.org/officeDocument/2006/relationships/customXml" Target="../ink/ink2614.xml"/><Relationship Id="rId598" Type="http://schemas.openxmlformats.org/officeDocument/2006/relationships/customXml" Target="../ink/ink2707.xml"/><Relationship Id="rId220" Type="http://schemas.openxmlformats.org/officeDocument/2006/relationships/image" Target="../media/image2015.png"/><Relationship Id="rId458" Type="http://schemas.openxmlformats.org/officeDocument/2006/relationships/customXml" Target="../ink/ink2636.xml"/><Relationship Id="rId623" Type="http://schemas.openxmlformats.org/officeDocument/2006/relationships/image" Target="../media/image2210.png"/><Relationship Id="rId665" Type="http://schemas.openxmlformats.org/officeDocument/2006/relationships/customXml" Target="../ink/ink2741.xml"/><Relationship Id="rId15" Type="http://schemas.openxmlformats.org/officeDocument/2006/relationships/image" Target="../media/image19160.png"/><Relationship Id="rId57" Type="http://schemas.openxmlformats.org/officeDocument/2006/relationships/image" Target="../media/image19360.png"/><Relationship Id="rId262" Type="http://schemas.openxmlformats.org/officeDocument/2006/relationships/image" Target="../media/image2036.png"/><Relationship Id="rId318" Type="http://schemas.openxmlformats.org/officeDocument/2006/relationships/customXml" Target="../ink/ink2563.xml"/><Relationship Id="rId525" Type="http://schemas.openxmlformats.org/officeDocument/2006/relationships/customXml" Target="../ink/ink2670.xml"/><Relationship Id="rId567" Type="http://schemas.openxmlformats.org/officeDocument/2006/relationships/customXml" Target="../ink/ink2691.xml"/><Relationship Id="rId732" Type="http://schemas.openxmlformats.org/officeDocument/2006/relationships/customXml" Target="../ink/ink2776.xml"/><Relationship Id="rId99" Type="http://schemas.openxmlformats.org/officeDocument/2006/relationships/image" Target="../media/image19560.png"/><Relationship Id="rId122" Type="http://schemas.openxmlformats.org/officeDocument/2006/relationships/customXml" Target="../ink/ink2461.xml"/><Relationship Id="rId164" Type="http://schemas.openxmlformats.org/officeDocument/2006/relationships/customXml" Target="../ink/ink2483.xml"/><Relationship Id="rId371" Type="http://schemas.openxmlformats.org/officeDocument/2006/relationships/customXml" Target="../ink/ink2591.xml"/><Relationship Id="rId427" Type="http://schemas.openxmlformats.org/officeDocument/2006/relationships/image" Target="../media/image2114.png"/><Relationship Id="rId469" Type="http://schemas.openxmlformats.org/officeDocument/2006/relationships/image" Target="../media/image2134.png"/><Relationship Id="rId634" Type="http://schemas.openxmlformats.org/officeDocument/2006/relationships/customXml" Target="../ink/ink2725.xml"/><Relationship Id="rId676" Type="http://schemas.openxmlformats.org/officeDocument/2006/relationships/image" Target="../media/image2231.png"/><Relationship Id="rId26" Type="http://schemas.openxmlformats.org/officeDocument/2006/relationships/customXml" Target="../ink/ink2412.xml"/><Relationship Id="rId231" Type="http://schemas.openxmlformats.org/officeDocument/2006/relationships/customXml" Target="../ink/ink2517.xml"/><Relationship Id="rId273" Type="http://schemas.openxmlformats.org/officeDocument/2006/relationships/image" Target="../media/image2040.png"/><Relationship Id="rId329" Type="http://schemas.openxmlformats.org/officeDocument/2006/relationships/image" Target="../media/image2067.png"/><Relationship Id="rId480" Type="http://schemas.openxmlformats.org/officeDocument/2006/relationships/customXml" Target="../ink/ink2647.xml"/><Relationship Id="rId536" Type="http://schemas.openxmlformats.org/officeDocument/2006/relationships/image" Target="../media/image2167.png"/><Relationship Id="rId701" Type="http://schemas.openxmlformats.org/officeDocument/2006/relationships/image" Target="../media/image2243.png"/><Relationship Id="rId68" Type="http://schemas.openxmlformats.org/officeDocument/2006/relationships/customXml" Target="../ink/ink2433.xml"/><Relationship Id="rId133" Type="http://schemas.openxmlformats.org/officeDocument/2006/relationships/customXml" Target="../ink/ink2467.xml"/><Relationship Id="rId175" Type="http://schemas.openxmlformats.org/officeDocument/2006/relationships/customXml" Target="../ink/ink2489.xml"/><Relationship Id="rId340" Type="http://schemas.openxmlformats.org/officeDocument/2006/relationships/customXml" Target="../ink/ink2574.xml"/><Relationship Id="rId578" Type="http://schemas.openxmlformats.org/officeDocument/2006/relationships/image" Target="../media/image2188.png"/><Relationship Id="rId200" Type="http://schemas.openxmlformats.org/officeDocument/2006/relationships/image" Target="../media/image2005.png"/><Relationship Id="rId382" Type="http://schemas.openxmlformats.org/officeDocument/2006/relationships/image" Target="../media/image2092.png"/><Relationship Id="rId438" Type="http://schemas.openxmlformats.org/officeDocument/2006/relationships/customXml" Target="../ink/ink2626.xml"/><Relationship Id="rId603" Type="http://schemas.openxmlformats.org/officeDocument/2006/relationships/image" Target="../media/image2200.png"/><Relationship Id="rId645" Type="http://schemas.openxmlformats.org/officeDocument/2006/relationships/image" Target="../media/image2221.png"/><Relationship Id="rId687" Type="http://schemas.openxmlformats.org/officeDocument/2006/relationships/image" Target="../media/image2236.png"/><Relationship Id="rId242" Type="http://schemas.openxmlformats.org/officeDocument/2006/relationships/image" Target="../media/image2026.png"/><Relationship Id="rId284" Type="http://schemas.openxmlformats.org/officeDocument/2006/relationships/image" Target="../media/image2045.png"/><Relationship Id="rId491" Type="http://schemas.openxmlformats.org/officeDocument/2006/relationships/image" Target="../media/image2145.png"/><Relationship Id="rId505" Type="http://schemas.openxmlformats.org/officeDocument/2006/relationships/customXml" Target="../ink/ink2660.xml"/><Relationship Id="rId712" Type="http://schemas.openxmlformats.org/officeDocument/2006/relationships/customXml" Target="../ink/ink2765.xml"/><Relationship Id="rId37" Type="http://schemas.openxmlformats.org/officeDocument/2006/relationships/image" Target="../media/image19260.png"/><Relationship Id="rId79" Type="http://schemas.openxmlformats.org/officeDocument/2006/relationships/image" Target="../media/image19470.png"/><Relationship Id="rId102" Type="http://schemas.openxmlformats.org/officeDocument/2006/relationships/customXml" Target="../ink/ink2451.xml"/><Relationship Id="rId144" Type="http://schemas.openxmlformats.org/officeDocument/2006/relationships/customXml" Target="../ink/ink2473.xml"/><Relationship Id="rId547" Type="http://schemas.openxmlformats.org/officeDocument/2006/relationships/customXml" Target="../ink/ink2681.xml"/><Relationship Id="rId589" Type="http://schemas.openxmlformats.org/officeDocument/2006/relationships/image" Target="../media/image2193.png"/><Relationship Id="rId90" Type="http://schemas.openxmlformats.org/officeDocument/2006/relationships/customXml" Target="../ink/ink2445.xml"/><Relationship Id="rId186" Type="http://schemas.openxmlformats.org/officeDocument/2006/relationships/image" Target="../media/image1998.png"/><Relationship Id="rId351" Type="http://schemas.openxmlformats.org/officeDocument/2006/relationships/image" Target="../media/image2078.png"/><Relationship Id="rId393" Type="http://schemas.openxmlformats.org/officeDocument/2006/relationships/customXml" Target="../ink/ink2602.xml"/><Relationship Id="rId407" Type="http://schemas.openxmlformats.org/officeDocument/2006/relationships/customXml" Target="../ink/ink2609.xml"/><Relationship Id="rId449" Type="http://schemas.openxmlformats.org/officeDocument/2006/relationships/image" Target="../media/image2124.png"/><Relationship Id="rId614" Type="http://schemas.openxmlformats.org/officeDocument/2006/relationships/customXml" Target="../ink/ink2715.xml"/><Relationship Id="rId656" Type="http://schemas.openxmlformats.org/officeDocument/2006/relationships/customXml" Target="../ink/ink2736.xml"/><Relationship Id="rId211" Type="http://schemas.openxmlformats.org/officeDocument/2006/relationships/customXml" Target="../ink/ink2507.xml"/><Relationship Id="rId253" Type="http://schemas.openxmlformats.org/officeDocument/2006/relationships/customXml" Target="../ink/ink2528.xml"/><Relationship Id="rId295" Type="http://schemas.openxmlformats.org/officeDocument/2006/relationships/customXml" Target="../ink/ink2551.xml"/><Relationship Id="rId309" Type="http://schemas.openxmlformats.org/officeDocument/2006/relationships/image" Target="../media/image2057.png"/><Relationship Id="rId460" Type="http://schemas.openxmlformats.org/officeDocument/2006/relationships/customXml" Target="../ink/ink2637.xml"/><Relationship Id="rId516" Type="http://schemas.openxmlformats.org/officeDocument/2006/relationships/image" Target="../media/image2157.png"/><Relationship Id="rId698" Type="http://schemas.openxmlformats.org/officeDocument/2006/relationships/customXml" Target="../ink/ink2758.xml"/><Relationship Id="rId48" Type="http://schemas.openxmlformats.org/officeDocument/2006/relationships/customXml" Target="../ink/ink2423.xml"/><Relationship Id="rId113" Type="http://schemas.openxmlformats.org/officeDocument/2006/relationships/image" Target="../media/image19630.png"/><Relationship Id="rId320" Type="http://schemas.openxmlformats.org/officeDocument/2006/relationships/customXml" Target="../ink/ink2564.xml"/><Relationship Id="rId558" Type="http://schemas.openxmlformats.org/officeDocument/2006/relationships/image" Target="../media/image2178.png"/><Relationship Id="rId723" Type="http://schemas.openxmlformats.org/officeDocument/2006/relationships/customXml" Target="../ink/ink2771.xml"/><Relationship Id="rId155" Type="http://schemas.openxmlformats.org/officeDocument/2006/relationships/image" Target="../media/image1983.png"/><Relationship Id="rId197" Type="http://schemas.openxmlformats.org/officeDocument/2006/relationships/customXml" Target="../ink/ink2500.xml"/><Relationship Id="rId362" Type="http://schemas.openxmlformats.org/officeDocument/2006/relationships/image" Target="../media/image2083.png"/><Relationship Id="rId418" Type="http://schemas.openxmlformats.org/officeDocument/2006/relationships/customXml" Target="../ink/ink2615.xml"/><Relationship Id="rId625" Type="http://schemas.openxmlformats.org/officeDocument/2006/relationships/image" Target="../media/image2211.png"/><Relationship Id="rId222" Type="http://schemas.openxmlformats.org/officeDocument/2006/relationships/image" Target="../media/image2016.png"/><Relationship Id="rId264" Type="http://schemas.openxmlformats.org/officeDocument/2006/relationships/image" Target="../media/image2037.png"/><Relationship Id="rId471" Type="http://schemas.openxmlformats.org/officeDocument/2006/relationships/image" Target="../media/image2135.png"/><Relationship Id="rId667" Type="http://schemas.openxmlformats.org/officeDocument/2006/relationships/customXml" Target="../ink/ink2742.xml"/><Relationship Id="rId17" Type="http://schemas.openxmlformats.org/officeDocument/2006/relationships/image" Target="../media/image13770.png"/><Relationship Id="rId59" Type="http://schemas.openxmlformats.org/officeDocument/2006/relationships/image" Target="../media/image19370.png"/><Relationship Id="rId124" Type="http://schemas.openxmlformats.org/officeDocument/2006/relationships/customXml" Target="../ink/ink2462.xml"/><Relationship Id="rId527" Type="http://schemas.openxmlformats.org/officeDocument/2006/relationships/customXml" Target="../ink/ink2671.xml"/><Relationship Id="rId569" Type="http://schemas.openxmlformats.org/officeDocument/2006/relationships/customXml" Target="../ink/ink2692.xml"/><Relationship Id="rId734" Type="http://schemas.openxmlformats.org/officeDocument/2006/relationships/customXml" Target="../ink/ink2777.xml"/><Relationship Id="rId70" Type="http://schemas.openxmlformats.org/officeDocument/2006/relationships/customXml" Target="../ink/ink2434.xml"/><Relationship Id="rId166" Type="http://schemas.openxmlformats.org/officeDocument/2006/relationships/customXml" Target="../ink/ink2484.xml"/><Relationship Id="rId331" Type="http://schemas.openxmlformats.org/officeDocument/2006/relationships/image" Target="../media/image2068.png"/><Relationship Id="rId373" Type="http://schemas.openxmlformats.org/officeDocument/2006/relationships/customXml" Target="../ink/ink2592.xml"/><Relationship Id="rId429" Type="http://schemas.openxmlformats.org/officeDocument/2006/relationships/image" Target="../media/image2115.png"/><Relationship Id="rId580" Type="http://schemas.openxmlformats.org/officeDocument/2006/relationships/image" Target="../media/image2189.png"/><Relationship Id="rId636" Type="http://schemas.openxmlformats.org/officeDocument/2006/relationships/customXml" Target="../ink/ink2726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2518.xml"/><Relationship Id="rId440" Type="http://schemas.openxmlformats.org/officeDocument/2006/relationships/customXml" Target="../ink/ink2627.xml"/><Relationship Id="rId678" Type="http://schemas.openxmlformats.org/officeDocument/2006/relationships/image" Target="../media/image2232.png"/><Relationship Id="rId28" Type="http://schemas.openxmlformats.org/officeDocument/2006/relationships/customXml" Target="../ink/ink2413.xml"/><Relationship Id="rId275" Type="http://schemas.openxmlformats.org/officeDocument/2006/relationships/customXml" Target="../ink/ink2541.xml"/><Relationship Id="rId300" Type="http://schemas.openxmlformats.org/officeDocument/2006/relationships/image" Target="../media/image2053.png"/><Relationship Id="rId482" Type="http://schemas.openxmlformats.org/officeDocument/2006/relationships/customXml" Target="../ink/ink2648.xml"/><Relationship Id="rId538" Type="http://schemas.openxmlformats.org/officeDocument/2006/relationships/image" Target="../media/image2168.png"/><Relationship Id="rId703" Type="http://schemas.openxmlformats.org/officeDocument/2006/relationships/image" Target="../media/image869.png"/><Relationship Id="rId81" Type="http://schemas.openxmlformats.org/officeDocument/2006/relationships/customXml" Target="../ink/ink2440.xml"/><Relationship Id="rId135" Type="http://schemas.openxmlformats.org/officeDocument/2006/relationships/image" Target="../media/image1973.png"/><Relationship Id="rId177" Type="http://schemas.openxmlformats.org/officeDocument/2006/relationships/customXml" Target="../ink/ink2490.xml"/><Relationship Id="rId342" Type="http://schemas.openxmlformats.org/officeDocument/2006/relationships/customXml" Target="../ink/ink2575.xml"/><Relationship Id="rId384" Type="http://schemas.openxmlformats.org/officeDocument/2006/relationships/image" Target="../media/image2093.png"/><Relationship Id="rId591" Type="http://schemas.openxmlformats.org/officeDocument/2006/relationships/image" Target="../media/image2194.png"/><Relationship Id="rId605" Type="http://schemas.openxmlformats.org/officeDocument/2006/relationships/image" Target="../media/image2201.png"/><Relationship Id="rId202" Type="http://schemas.openxmlformats.org/officeDocument/2006/relationships/image" Target="../media/image2006.png"/><Relationship Id="rId244" Type="http://schemas.openxmlformats.org/officeDocument/2006/relationships/image" Target="../media/image2027.png"/><Relationship Id="rId647" Type="http://schemas.openxmlformats.org/officeDocument/2006/relationships/image" Target="../media/image688.png"/><Relationship Id="rId689" Type="http://schemas.openxmlformats.org/officeDocument/2006/relationships/image" Target="../media/image2237.png"/><Relationship Id="rId39" Type="http://schemas.openxmlformats.org/officeDocument/2006/relationships/image" Target="../media/image19270.png"/><Relationship Id="rId286" Type="http://schemas.openxmlformats.org/officeDocument/2006/relationships/image" Target="../media/image2046.png"/><Relationship Id="rId451" Type="http://schemas.openxmlformats.org/officeDocument/2006/relationships/image" Target="../media/image2125.png"/><Relationship Id="rId493" Type="http://schemas.openxmlformats.org/officeDocument/2006/relationships/image" Target="../media/image2146.png"/><Relationship Id="rId507" Type="http://schemas.openxmlformats.org/officeDocument/2006/relationships/customXml" Target="../ink/ink2661.xml"/><Relationship Id="rId549" Type="http://schemas.openxmlformats.org/officeDocument/2006/relationships/customXml" Target="../ink/ink2682.xml"/><Relationship Id="rId714" Type="http://schemas.openxmlformats.org/officeDocument/2006/relationships/customXml" Target="../ink/ink2766.xml"/><Relationship Id="rId50" Type="http://schemas.openxmlformats.org/officeDocument/2006/relationships/customXml" Target="../ink/ink2424.xml"/><Relationship Id="rId104" Type="http://schemas.openxmlformats.org/officeDocument/2006/relationships/customXml" Target="../ink/ink2452.xml"/><Relationship Id="rId146" Type="http://schemas.openxmlformats.org/officeDocument/2006/relationships/customXml" Target="../ink/ink2474.xml"/><Relationship Id="rId188" Type="http://schemas.openxmlformats.org/officeDocument/2006/relationships/image" Target="../media/image1999.png"/><Relationship Id="rId311" Type="http://schemas.openxmlformats.org/officeDocument/2006/relationships/image" Target="../media/image2058.png"/><Relationship Id="rId353" Type="http://schemas.openxmlformats.org/officeDocument/2006/relationships/image" Target="../media/image2079.png"/><Relationship Id="rId395" Type="http://schemas.openxmlformats.org/officeDocument/2006/relationships/customXml" Target="../ink/ink2603.xml"/><Relationship Id="rId409" Type="http://schemas.openxmlformats.org/officeDocument/2006/relationships/customXml" Target="../ink/ink2610.xml"/><Relationship Id="rId560" Type="http://schemas.openxmlformats.org/officeDocument/2006/relationships/image" Target="../media/image2179.png"/><Relationship Id="rId92" Type="http://schemas.openxmlformats.org/officeDocument/2006/relationships/customXml" Target="../ink/ink2446.xml"/><Relationship Id="rId213" Type="http://schemas.openxmlformats.org/officeDocument/2006/relationships/customXml" Target="../ink/ink2508.xml"/><Relationship Id="rId420" Type="http://schemas.openxmlformats.org/officeDocument/2006/relationships/customXml" Target="../ink/ink2616.xml"/><Relationship Id="rId616" Type="http://schemas.openxmlformats.org/officeDocument/2006/relationships/customXml" Target="../ink/ink2716.xml"/><Relationship Id="rId658" Type="http://schemas.openxmlformats.org/officeDocument/2006/relationships/customXml" Target="../ink/ink2737.xml"/><Relationship Id="rId255" Type="http://schemas.openxmlformats.org/officeDocument/2006/relationships/customXml" Target="../ink/ink2529.xml"/><Relationship Id="rId297" Type="http://schemas.openxmlformats.org/officeDocument/2006/relationships/customXml" Target="../ink/ink2552.xml"/><Relationship Id="rId462" Type="http://schemas.openxmlformats.org/officeDocument/2006/relationships/customXml" Target="../ink/ink2638.xml"/><Relationship Id="rId518" Type="http://schemas.openxmlformats.org/officeDocument/2006/relationships/image" Target="../media/image2158.png"/><Relationship Id="rId725" Type="http://schemas.openxmlformats.org/officeDocument/2006/relationships/customXml" Target="../ink/ink2772.xml"/><Relationship Id="rId115" Type="http://schemas.openxmlformats.org/officeDocument/2006/relationships/image" Target="../media/image19640.png"/><Relationship Id="rId157" Type="http://schemas.openxmlformats.org/officeDocument/2006/relationships/image" Target="../media/image1984.png"/><Relationship Id="rId322" Type="http://schemas.openxmlformats.org/officeDocument/2006/relationships/customXml" Target="../ink/ink2565.xml"/><Relationship Id="rId364" Type="http://schemas.openxmlformats.org/officeDocument/2006/relationships/image" Target="../media/image2084.png"/><Relationship Id="rId61" Type="http://schemas.openxmlformats.org/officeDocument/2006/relationships/image" Target="../media/image19380.png"/><Relationship Id="rId199" Type="http://schemas.openxmlformats.org/officeDocument/2006/relationships/customXml" Target="../ink/ink2501.xml"/><Relationship Id="rId571" Type="http://schemas.openxmlformats.org/officeDocument/2006/relationships/customXml" Target="../ink/ink2693.xml"/><Relationship Id="rId627" Type="http://schemas.openxmlformats.org/officeDocument/2006/relationships/image" Target="../media/image2212.png"/><Relationship Id="rId669" Type="http://schemas.openxmlformats.org/officeDocument/2006/relationships/customXml" Target="../ink/ink2743.xml"/><Relationship Id="rId19" Type="http://schemas.openxmlformats.org/officeDocument/2006/relationships/image" Target="../media/image19170.png"/><Relationship Id="rId224" Type="http://schemas.openxmlformats.org/officeDocument/2006/relationships/image" Target="../media/image2017.png"/><Relationship Id="rId266" Type="http://schemas.openxmlformats.org/officeDocument/2006/relationships/image" Target="../media/image2038.png"/><Relationship Id="rId431" Type="http://schemas.openxmlformats.org/officeDocument/2006/relationships/image" Target="../media/image2116.png"/><Relationship Id="rId473" Type="http://schemas.openxmlformats.org/officeDocument/2006/relationships/image" Target="../media/image2136.png"/><Relationship Id="rId529" Type="http://schemas.openxmlformats.org/officeDocument/2006/relationships/customXml" Target="../ink/ink2672.xml"/><Relationship Id="rId680" Type="http://schemas.openxmlformats.org/officeDocument/2006/relationships/image" Target="../media/image2233.png"/><Relationship Id="rId736" Type="http://schemas.openxmlformats.org/officeDocument/2006/relationships/customXml" Target="../ink/ink2778.xml"/><Relationship Id="rId30" Type="http://schemas.openxmlformats.org/officeDocument/2006/relationships/customXml" Target="../ink/ink2414.xml"/><Relationship Id="rId126" Type="http://schemas.openxmlformats.org/officeDocument/2006/relationships/customXml" Target="../ink/ink2463.xml"/><Relationship Id="rId168" Type="http://schemas.openxmlformats.org/officeDocument/2006/relationships/customXml" Target="../ink/ink2485.xml"/><Relationship Id="rId333" Type="http://schemas.openxmlformats.org/officeDocument/2006/relationships/image" Target="../media/image2069.png"/><Relationship Id="rId540" Type="http://schemas.openxmlformats.org/officeDocument/2006/relationships/image" Target="../media/image2169.png"/><Relationship Id="rId72" Type="http://schemas.openxmlformats.org/officeDocument/2006/relationships/customXml" Target="../ink/ink2435.xml"/><Relationship Id="rId375" Type="http://schemas.openxmlformats.org/officeDocument/2006/relationships/customXml" Target="../ink/ink2593.xml"/><Relationship Id="rId582" Type="http://schemas.openxmlformats.org/officeDocument/2006/relationships/image" Target="../media/image2190.png"/><Relationship Id="rId638" Type="http://schemas.openxmlformats.org/officeDocument/2006/relationships/customXml" Target="../ink/ink2727.xml"/><Relationship Id="rId3" Type="http://schemas.openxmlformats.org/officeDocument/2006/relationships/image" Target="../media/image19100.png"/><Relationship Id="rId235" Type="http://schemas.openxmlformats.org/officeDocument/2006/relationships/customXml" Target="../ink/ink2519.xml"/><Relationship Id="rId277" Type="http://schemas.openxmlformats.org/officeDocument/2006/relationships/customXml" Target="../ink/ink2542.xml"/><Relationship Id="rId400" Type="http://schemas.openxmlformats.org/officeDocument/2006/relationships/image" Target="../media/image2101.png"/><Relationship Id="rId442" Type="http://schemas.openxmlformats.org/officeDocument/2006/relationships/customXml" Target="../ink/ink2628.xml"/><Relationship Id="rId484" Type="http://schemas.openxmlformats.org/officeDocument/2006/relationships/customXml" Target="../ink/ink2649.xml"/><Relationship Id="rId705" Type="http://schemas.openxmlformats.org/officeDocument/2006/relationships/image" Target="../media/image2244.png"/><Relationship Id="rId137" Type="http://schemas.openxmlformats.org/officeDocument/2006/relationships/image" Target="../media/image1974.png"/><Relationship Id="rId302" Type="http://schemas.openxmlformats.org/officeDocument/2006/relationships/image" Target="../media/image2054.png"/><Relationship Id="rId344" Type="http://schemas.openxmlformats.org/officeDocument/2006/relationships/customXml" Target="../ink/ink2576.xml"/><Relationship Id="rId691" Type="http://schemas.openxmlformats.org/officeDocument/2006/relationships/image" Target="../media/image2238.png"/><Relationship Id="rId41" Type="http://schemas.openxmlformats.org/officeDocument/2006/relationships/image" Target="../media/image19280.png"/><Relationship Id="rId83" Type="http://schemas.openxmlformats.org/officeDocument/2006/relationships/customXml" Target="../ink/ink2441.xml"/><Relationship Id="rId179" Type="http://schemas.openxmlformats.org/officeDocument/2006/relationships/customXml" Target="../ink/ink2491.xml"/><Relationship Id="rId386" Type="http://schemas.openxmlformats.org/officeDocument/2006/relationships/image" Target="../media/image2094.png"/><Relationship Id="rId551" Type="http://schemas.openxmlformats.org/officeDocument/2006/relationships/customXml" Target="../ink/ink2683.xml"/><Relationship Id="rId593" Type="http://schemas.openxmlformats.org/officeDocument/2006/relationships/image" Target="../media/image2195.png"/><Relationship Id="rId607" Type="http://schemas.openxmlformats.org/officeDocument/2006/relationships/image" Target="../media/image2202.png"/><Relationship Id="rId649" Type="http://schemas.openxmlformats.org/officeDocument/2006/relationships/image" Target="../media/image17220.png"/><Relationship Id="rId190" Type="http://schemas.openxmlformats.org/officeDocument/2006/relationships/image" Target="../media/image2000.png"/><Relationship Id="rId204" Type="http://schemas.openxmlformats.org/officeDocument/2006/relationships/image" Target="../media/image2007.png"/><Relationship Id="rId246" Type="http://schemas.openxmlformats.org/officeDocument/2006/relationships/image" Target="../media/image2028.png"/><Relationship Id="rId288" Type="http://schemas.openxmlformats.org/officeDocument/2006/relationships/image" Target="../media/image2047.png"/><Relationship Id="rId411" Type="http://schemas.openxmlformats.org/officeDocument/2006/relationships/customXml" Target="../ink/ink2611.xml"/><Relationship Id="rId453" Type="http://schemas.openxmlformats.org/officeDocument/2006/relationships/image" Target="../media/image2126.png"/><Relationship Id="rId509" Type="http://schemas.openxmlformats.org/officeDocument/2006/relationships/customXml" Target="../ink/ink2662.xml"/><Relationship Id="rId660" Type="http://schemas.openxmlformats.org/officeDocument/2006/relationships/customXml" Target="../ink/ink2738.xml"/><Relationship Id="rId106" Type="http://schemas.openxmlformats.org/officeDocument/2006/relationships/customXml" Target="../ink/ink2453.xml"/><Relationship Id="rId313" Type="http://schemas.openxmlformats.org/officeDocument/2006/relationships/image" Target="../media/image2059.png"/><Relationship Id="rId495" Type="http://schemas.openxmlformats.org/officeDocument/2006/relationships/image" Target="../media/image2147.png"/><Relationship Id="rId716" Type="http://schemas.openxmlformats.org/officeDocument/2006/relationships/customXml" Target="../ink/ink2767.xml"/><Relationship Id="rId10" Type="http://schemas.openxmlformats.org/officeDocument/2006/relationships/customXml" Target="../ink/ink2404.xml"/><Relationship Id="rId52" Type="http://schemas.openxmlformats.org/officeDocument/2006/relationships/customXml" Target="../ink/ink2425.xml"/><Relationship Id="rId94" Type="http://schemas.openxmlformats.org/officeDocument/2006/relationships/customXml" Target="../ink/ink2447.xml"/><Relationship Id="rId148" Type="http://schemas.openxmlformats.org/officeDocument/2006/relationships/customXml" Target="../ink/ink2475.xml"/><Relationship Id="rId355" Type="http://schemas.openxmlformats.org/officeDocument/2006/relationships/image" Target="../media/image2080.png"/><Relationship Id="rId397" Type="http://schemas.openxmlformats.org/officeDocument/2006/relationships/customXml" Target="../ink/ink2604.xml"/><Relationship Id="rId520" Type="http://schemas.openxmlformats.org/officeDocument/2006/relationships/image" Target="../media/image2159.png"/><Relationship Id="rId562" Type="http://schemas.openxmlformats.org/officeDocument/2006/relationships/image" Target="../media/image2180.png"/><Relationship Id="rId618" Type="http://schemas.openxmlformats.org/officeDocument/2006/relationships/customXml" Target="../ink/ink2717.xml"/><Relationship Id="rId215" Type="http://schemas.openxmlformats.org/officeDocument/2006/relationships/customXml" Target="../ink/ink2509.xml"/><Relationship Id="rId257" Type="http://schemas.openxmlformats.org/officeDocument/2006/relationships/customXml" Target="../ink/ink2530.xml"/><Relationship Id="rId422" Type="http://schemas.openxmlformats.org/officeDocument/2006/relationships/customXml" Target="../ink/ink2617.xml"/><Relationship Id="rId464" Type="http://schemas.openxmlformats.org/officeDocument/2006/relationships/customXml" Target="../ink/ink2639.xml"/><Relationship Id="rId299" Type="http://schemas.openxmlformats.org/officeDocument/2006/relationships/customXml" Target="../ink/ink2553.xml"/><Relationship Id="rId727" Type="http://schemas.openxmlformats.org/officeDocument/2006/relationships/customXml" Target="../ink/ink2773.xml"/><Relationship Id="rId63" Type="http://schemas.openxmlformats.org/officeDocument/2006/relationships/image" Target="../media/image19390.png"/><Relationship Id="rId159" Type="http://schemas.openxmlformats.org/officeDocument/2006/relationships/image" Target="../media/image1985.png"/><Relationship Id="rId366" Type="http://schemas.openxmlformats.org/officeDocument/2006/relationships/customXml" Target="../ink/ink2588.xml"/><Relationship Id="rId573" Type="http://schemas.openxmlformats.org/officeDocument/2006/relationships/customXml" Target="../ink/ink2694.xml"/><Relationship Id="rId226" Type="http://schemas.openxmlformats.org/officeDocument/2006/relationships/image" Target="../media/image2018.png"/><Relationship Id="rId433" Type="http://schemas.openxmlformats.org/officeDocument/2006/relationships/image" Target="../media/image2117.png"/><Relationship Id="rId640" Type="http://schemas.openxmlformats.org/officeDocument/2006/relationships/customXml" Target="../ink/ink2728.xml"/><Relationship Id="rId74" Type="http://schemas.openxmlformats.org/officeDocument/2006/relationships/customXml" Target="../ink/ink2436.xml"/><Relationship Id="rId377" Type="http://schemas.openxmlformats.org/officeDocument/2006/relationships/customXml" Target="../ink/ink2594.xml"/><Relationship Id="rId500" Type="http://schemas.openxmlformats.org/officeDocument/2006/relationships/customXml" Target="../ink/ink2657.xml"/><Relationship Id="rId584" Type="http://schemas.openxmlformats.org/officeDocument/2006/relationships/customXml" Target="../ink/ink2700.xml"/><Relationship Id="rId5" Type="http://schemas.openxmlformats.org/officeDocument/2006/relationships/image" Target="../media/image19110.png"/><Relationship Id="rId237" Type="http://schemas.openxmlformats.org/officeDocument/2006/relationships/customXml" Target="../ink/ink2520.xml"/><Relationship Id="rId444" Type="http://schemas.openxmlformats.org/officeDocument/2006/relationships/customXml" Target="../ink/ink2629.xml"/><Relationship Id="rId651" Type="http://schemas.openxmlformats.org/officeDocument/2006/relationships/image" Target="../media/image17230.png"/><Relationship Id="rId290" Type="http://schemas.openxmlformats.org/officeDocument/2006/relationships/image" Target="../media/image2048.png"/><Relationship Id="rId304" Type="http://schemas.openxmlformats.org/officeDocument/2006/relationships/image" Target="../media/image2055.png"/><Relationship Id="rId388" Type="http://schemas.openxmlformats.org/officeDocument/2006/relationships/image" Target="../media/image2095.png"/><Relationship Id="rId511" Type="http://schemas.openxmlformats.org/officeDocument/2006/relationships/customXml" Target="../ink/ink2663.xml"/><Relationship Id="rId609" Type="http://schemas.openxmlformats.org/officeDocument/2006/relationships/image" Target="../media/image2203.png"/><Relationship Id="rId85" Type="http://schemas.openxmlformats.org/officeDocument/2006/relationships/image" Target="../media/image19490.png"/><Relationship Id="rId150" Type="http://schemas.openxmlformats.org/officeDocument/2006/relationships/customXml" Target="../ink/ink2476.xml"/><Relationship Id="rId595" Type="http://schemas.openxmlformats.org/officeDocument/2006/relationships/image" Target="../media/image2196.png"/><Relationship Id="rId248" Type="http://schemas.openxmlformats.org/officeDocument/2006/relationships/image" Target="../media/image2029.png"/><Relationship Id="rId455" Type="http://schemas.openxmlformats.org/officeDocument/2006/relationships/image" Target="../media/image2127.png"/><Relationship Id="rId662" Type="http://schemas.openxmlformats.org/officeDocument/2006/relationships/image" Target="../media/image2224.png"/><Relationship Id="rId12" Type="http://schemas.openxmlformats.org/officeDocument/2006/relationships/customXml" Target="../ink/ink2405.xml"/><Relationship Id="rId108" Type="http://schemas.openxmlformats.org/officeDocument/2006/relationships/customXml" Target="../ink/ink2454.xml"/><Relationship Id="rId315" Type="http://schemas.openxmlformats.org/officeDocument/2006/relationships/image" Target="../media/image2060.png"/><Relationship Id="rId522" Type="http://schemas.openxmlformats.org/officeDocument/2006/relationships/image" Target="../media/image2160.png"/><Relationship Id="rId96" Type="http://schemas.openxmlformats.org/officeDocument/2006/relationships/customXml" Target="../ink/ink2448.xml"/><Relationship Id="rId161" Type="http://schemas.openxmlformats.org/officeDocument/2006/relationships/image" Target="../media/image1986.png"/><Relationship Id="rId399" Type="http://schemas.openxmlformats.org/officeDocument/2006/relationships/customXml" Target="../ink/ink2605.xml"/><Relationship Id="rId259" Type="http://schemas.openxmlformats.org/officeDocument/2006/relationships/customXml" Target="../ink/ink2531.xml"/><Relationship Id="rId466" Type="http://schemas.openxmlformats.org/officeDocument/2006/relationships/customXml" Target="../ink/ink2640.xml"/><Relationship Id="rId673" Type="http://schemas.openxmlformats.org/officeDocument/2006/relationships/customXml" Target="../ink/ink2745.xml"/><Relationship Id="rId23" Type="http://schemas.openxmlformats.org/officeDocument/2006/relationships/image" Target="../media/image19190.png"/><Relationship Id="rId119" Type="http://schemas.openxmlformats.org/officeDocument/2006/relationships/image" Target="../media/image19660.png"/><Relationship Id="rId326" Type="http://schemas.openxmlformats.org/officeDocument/2006/relationships/customXml" Target="../ink/ink2567.xml"/><Relationship Id="rId533" Type="http://schemas.openxmlformats.org/officeDocument/2006/relationships/customXml" Target="../ink/ink2674.xml"/><Relationship Id="rId172" Type="http://schemas.openxmlformats.org/officeDocument/2006/relationships/customXml" Target="../ink/ink2487.xml"/><Relationship Id="rId477" Type="http://schemas.openxmlformats.org/officeDocument/2006/relationships/image" Target="../media/image2138.png"/><Relationship Id="rId600" Type="http://schemas.openxmlformats.org/officeDocument/2006/relationships/customXml" Target="../ink/ink2708.xml"/><Relationship Id="rId684" Type="http://schemas.openxmlformats.org/officeDocument/2006/relationships/customXml" Target="../ink/ink2751.xml"/><Relationship Id="rId337" Type="http://schemas.openxmlformats.org/officeDocument/2006/relationships/image" Target="../media/image2071.png"/><Relationship Id="rId34" Type="http://schemas.openxmlformats.org/officeDocument/2006/relationships/customXml" Target="../ink/ink2416.xml"/><Relationship Id="rId544" Type="http://schemas.openxmlformats.org/officeDocument/2006/relationships/image" Target="../media/image2171.png"/><Relationship Id="rId183" Type="http://schemas.openxmlformats.org/officeDocument/2006/relationships/customXml" Target="../ink/ink2493.xml"/><Relationship Id="rId390" Type="http://schemas.openxmlformats.org/officeDocument/2006/relationships/image" Target="../media/image2096.png"/><Relationship Id="rId404" Type="http://schemas.openxmlformats.org/officeDocument/2006/relationships/image" Target="../media/image2103.png"/><Relationship Id="rId611" Type="http://schemas.openxmlformats.org/officeDocument/2006/relationships/image" Target="../media/image2204.png"/><Relationship Id="rId250" Type="http://schemas.openxmlformats.org/officeDocument/2006/relationships/image" Target="../media/image2030.png"/><Relationship Id="rId488" Type="http://schemas.openxmlformats.org/officeDocument/2006/relationships/customXml" Target="../ink/ink2651.xml"/><Relationship Id="rId695" Type="http://schemas.openxmlformats.org/officeDocument/2006/relationships/image" Target="../media/image2240.png"/><Relationship Id="rId709" Type="http://schemas.openxmlformats.org/officeDocument/2006/relationships/image" Target="../media/image2246.png"/><Relationship Id="rId45" Type="http://schemas.openxmlformats.org/officeDocument/2006/relationships/image" Target="../media/image19300.png"/><Relationship Id="rId110" Type="http://schemas.openxmlformats.org/officeDocument/2006/relationships/customXml" Target="../ink/ink2455.xml"/><Relationship Id="rId348" Type="http://schemas.openxmlformats.org/officeDocument/2006/relationships/customXml" Target="../ink/ink2578.xml"/><Relationship Id="rId555" Type="http://schemas.openxmlformats.org/officeDocument/2006/relationships/customXml" Target="../ink/ink2685.xml"/><Relationship Id="rId194" Type="http://schemas.openxmlformats.org/officeDocument/2006/relationships/image" Target="../media/image2002.png"/><Relationship Id="rId208" Type="http://schemas.openxmlformats.org/officeDocument/2006/relationships/image" Target="../media/image2009.png"/><Relationship Id="rId415" Type="http://schemas.openxmlformats.org/officeDocument/2006/relationships/image" Target="../media/image2108.png"/><Relationship Id="rId622" Type="http://schemas.openxmlformats.org/officeDocument/2006/relationships/customXml" Target="../ink/ink2719.xml"/><Relationship Id="rId261" Type="http://schemas.openxmlformats.org/officeDocument/2006/relationships/customXml" Target="../ink/ink2532.xml"/><Relationship Id="rId499" Type="http://schemas.openxmlformats.org/officeDocument/2006/relationships/image" Target="../media/image2149.png"/><Relationship Id="rId56" Type="http://schemas.openxmlformats.org/officeDocument/2006/relationships/customXml" Target="../ink/ink2427.xml"/><Relationship Id="rId359" Type="http://schemas.openxmlformats.org/officeDocument/2006/relationships/customXml" Target="../ink/ink2584.xml"/><Relationship Id="rId566" Type="http://schemas.openxmlformats.org/officeDocument/2006/relationships/image" Target="../media/image2182.png"/><Relationship Id="rId121" Type="http://schemas.openxmlformats.org/officeDocument/2006/relationships/image" Target="../media/image19670.png"/><Relationship Id="rId219" Type="http://schemas.openxmlformats.org/officeDocument/2006/relationships/customXml" Target="../ink/ink2511.xml"/><Relationship Id="rId426" Type="http://schemas.openxmlformats.org/officeDocument/2006/relationships/customXml" Target="../ink/ink2619.xml"/><Relationship Id="rId633" Type="http://schemas.openxmlformats.org/officeDocument/2006/relationships/image" Target="../media/image2215.png"/><Relationship Id="rId67" Type="http://schemas.openxmlformats.org/officeDocument/2006/relationships/image" Target="../media/image19410.png"/><Relationship Id="rId272" Type="http://schemas.openxmlformats.org/officeDocument/2006/relationships/customXml" Target="../ink/ink2539.xml"/><Relationship Id="rId577" Type="http://schemas.openxmlformats.org/officeDocument/2006/relationships/customXml" Target="../ink/ink2696.xml"/><Relationship Id="rId700" Type="http://schemas.openxmlformats.org/officeDocument/2006/relationships/customXml" Target="../ink/ink2759.xml"/><Relationship Id="rId132" Type="http://schemas.openxmlformats.org/officeDocument/2006/relationships/customXml" Target="../ink/ink2466.xml"/><Relationship Id="rId437" Type="http://schemas.openxmlformats.org/officeDocument/2006/relationships/customXml" Target="../ink/ink2625.xml"/><Relationship Id="rId644" Type="http://schemas.openxmlformats.org/officeDocument/2006/relationships/customXml" Target="../ink/ink2730.xml"/><Relationship Id="rId283" Type="http://schemas.openxmlformats.org/officeDocument/2006/relationships/customXml" Target="../ink/ink2545.xml"/><Relationship Id="rId490" Type="http://schemas.openxmlformats.org/officeDocument/2006/relationships/customXml" Target="../ink/ink2652.xml"/><Relationship Id="rId504" Type="http://schemas.openxmlformats.org/officeDocument/2006/relationships/customXml" Target="../ink/ink2659.xml"/><Relationship Id="rId711" Type="http://schemas.openxmlformats.org/officeDocument/2006/relationships/image" Target="../media/image2247.png"/><Relationship Id="rId78" Type="http://schemas.openxmlformats.org/officeDocument/2006/relationships/customXml" Target="../ink/ink2438.xml"/><Relationship Id="rId143" Type="http://schemas.openxmlformats.org/officeDocument/2006/relationships/image" Target="../media/image1977.png"/><Relationship Id="rId350" Type="http://schemas.openxmlformats.org/officeDocument/2006/relationships/customXml" Target="../ink/ink2579.xml"/><Relationship Id="rId588" Type="http://schemas.openxmlformats.org/officeDocument/2006/relationships/customXml" Target="../ink/ink2702.xml"/><Relationship Id="rId9" Type="http://schemas.openxmlformats.org/officeDocument/2006/relationships/image" Target="../media/image19130.png"/><Relationship Id="rId210" Type="http://schemas.openxmlformats.org/officeDocument/2006/relationships/image" Target="../media/image2010.png"/><Relationship Id="rId448" Type="http://schemas.openxmlformats.org/officeDocument/2006/relationships/customXml" Target="../ink/ink2631.xml"/><Relationship Id="rId655" Type="http://schemas.openxmlformats.org/officeDocument/2006/relationships/image" Target="../media/image17690.png"/><Relationship Id="rId294" Type="http://schemas.openxmlformats.org/officeDocument/2006/relationships/image" Target="../media/image2050.png"/><Relationship Id="rId308" Type="http://schemas.openxmlformats.org/officeDocument/2006/relationships/customXml" Target="../ink/ink2558.xml"/><Relationship Id="rId515" Type="http://schemas.openxmlformats.org/officeDocument/2006/relationships/customXml" Target="../ink/ink2665.xml"/><Relationship Id="rId722" Type="http://schemas.openxmlformats.org/officeDocument/2006/relationships/image" Target="../media/image2252.png"/><Relationship Id="rId89" Type="http://schemas.openxmlformats.org/officeDocument/2006/relationships/image" Target="../media/image19510.png"/><Relationship Id="rId154" Type="http://schemas.openxmlformats.org/officeDocument/2006/relationships/customXml" Target="../ink/ink2478.xml"/><Relationship Id="rId361" Type="http://schemas.openxmlformats.org/officeDocument/2006/relationships/customXml" Target="../ink/ink2585.xml"/><Relationship Id="rId599" Type="http://schemas.openxmlformats.org/officeDocument/2006/relationships/image" Target="../media/image2198.png"/><Relationship Id="rId459" Type="http://schemas.openxmlformats.org/officeDocument/2006/relationships/image" Target="../media/image2129.png"/><Relationship Id="rId666" Type="http://schemas.openxmlformats.org/officeDocument/2006/relationships/image" Target="../media/image2226.png"/><Relationship Id="rId16" Type="http://schemas.openxmlformats.org/officeDocument/2006/relationships/customXml" Target="../ink/ink2407.xml"/><Relationship Id="rId221" Type="http://schemas.openxmlformats.org/officeDocument/2006/relationships/customXml" Target="../ink/ink2512.xml"/><Relationship Id="rId319" Type="http://schemas.openxmlformats.org/officeDocument/2006/relationships/image" Target="../media/image2062.png"/><Relationship Id="rId526" Type="http://schemas.openxmlformats.org/officeDocument/2006/relationships/image" Target="../media/image2162.png"/><Relationship Id="rId733" Type="http://schemas.openxmlformats.org/officeDocument/2006/relationships/image" Target="../media/image2257.png"/><Relationship Id="rId165" Type="http://schemas.openxmlformats.org/officeDocument/2006/relationships/image" Target="../media/image1988.png"/><Relationship Id="rId372" Type="http://schemas.openxmlformats.org/officeDocument/2006/relationships/image" Target="../media/image2087.png"/><Relationship Id="rId677" Type="http://schemas.openxmlformats.org/officeDocument/2006/relationships/customXml" Target="../ink/ink2747.xml"/><Relationship Id="rId232" Type="http://schemas.openxmlformats.org/officeDocument/2006/relationships/image" Target="../media/image2021.png"/><Relationship Id="rId27" Type="http://schemas.openxmlformats.org/officeDocument/2006/relationships/image" Target="../media/image19210.png"/><Relationship Id="rId537" Type="http://schemas.openxmlformats.org/officeDocument/2006/relationships/customXml" Target="../ink/ink2676.xml"/><Relationship Id="rId80" Type="http://schemas.openxmlformats.org/officeDocument/2006/relationships/customXml" Target="../ink/ink2439.xml"/><Relationship Id="rId176" Type="http://schemas.openxmlformats.org/officeDocument/2006/relationships/image" Target="../media/image1993.png"/><Relationship Id="rId383" Type="http://schemas.openxmlformats.org/officeDocument/2006/relationships/customXml" Target="../ink/ink2597.xml"/><Relationship Id="rId590" Type="http://schemas.openxmlformats.org/officeDocument/2006/relationships/customXml" Target="../ink/ink2703.xml"/><Relationship Id="rId604" Type="http://schemas.openxmlformats.org/officeDocument/2006/relationships/customXml" Target="../ink/ink2710.xml"/><Relationship Id="rId243" Type="http://schemas.openxmlformats.org/officeDocument/2006/relationships/customXml" Target="../ink/ink2523.xml"/><Relationship Id="rId450" Type="http://schemas.openxmlformats.org/officeDocument/2006/relationships/customXml" Target="../ink/ink2632.xml"/><Relationship Id="rId688" Type="http://schemas.openxmlformats.org/officeDocument/2006/relationships/customXml" Target="../ink/ink2753.xml"/><Relationship Id="rId38" Type="http://schemas.openxmlformats.org/officeDocument/2006/relationships/customXml" Target="../ink/ink2418.xml"/><Relationship Id="rId103" Type="http://schemas.openxmlformats.org/officeDocument/2006/relationships/image" Target="../media/image19580.png"/><Relationship Id="rId310" Type="http://schemas.openxmlformats.org/officeDocument/2006/relationships/customXml" Target="../ink/ink2559.xml"/><Relationship Id="rId548" Type="http://schemas.openxmlformats.org/officeDocument/2006/relationships/image" Target="../media/image2173.png"/><Relationship Id="rId91" Type="http://schemas.openxmlformats.org/officeDocument/2006/relationships/image" Target="../media/image19520.png"/><Relationship Id="rId187" Type="http://schemas.openxmlformats.org/officeDocument/2006/relationships/customXml" Target="../ink/ink2495.xml"/><Relationship Id="rId394" Type="http://schemas.openxmlformats.org/officeDocument/2006/relationships/image" Target="../media/image2098.png"/><Relationship Id="rId408" Type="http://schemas.openxmlformats.org/officeDocument/2006/relationships/image" Target="../media/image2105.png"/><Relationship Id="rId615" Type="http://schemas.openxmlformats.org/officeDocument/2006/relationships/image" Target="../media/image2206.png"/><Relationship Id="rId254" Type="http://schemas.openxmlformats.org/officeDocument/2006/relationships/image" Target="../media/image2032.png"/><Relationship Id="rId699" Type="http://schemas.openxmlformats.org/officeDocument/2006/relationships/image" Target="../media/image2242.png"/><Relationship Id="rId49" Type="http://schemas.openxmlformats.org/officeDocument/2006/relationships/image" Target="../media/image19320.png"/><Relationship Id="rId114" Type="http://schemas.openxmlformats.org/officeDocument/2006/relationships/customXml" Target="../ink/ink2457.xml"/><Relationship Id="rId461" Type="http://schemas.openxmlformats.org/officeDocument/2006/relationships/image" Target="../media/image2130.png"/><Relationship Id="rId559" Type="http://schemas.openxmlformats.org/officeDocument/2006/relationships/customXml" Target="../ink/ink2687.xml"/><Relationship Id="rId198" Type="http://schemas.openxmlformats.org/officeDocument/2006/relationships/image" Target="../media/image2004.png"/><Relationship Id="rId321" Type="http://schemas.openxmlformats.org/officeDocument/2006/relationships/image" Target="../media/image2063.png"/><Relationship Id="rId419" Type="http://schemas.openxmlformats.org/officeDocument/2006/relationships/image" Target="../media/image2110.png"/><Relationship Id="rId626" Type="http://schemas.openxmlformats.org/officeDocument/2006/relationships/customXml" Target="../ink/ink2721.xml"/><Relationship Id="rId265" Type="http://schemas.openxmlformats.org/officeDocument/2006/relationships/customXml" Target="../ink/ink2534.xml"/><Relationship Id="rId472" Type="http://schemas.openxmlformats.org/officeDocument/2006/relationships/customXml" Target="../ink/ink2643.xml"/><Relationship Id="rId125" Type="http://schemas.openxmlformats.org/officeDocument/2006/relationships/image" Target="../media/image19690.png"/><Relationship Id="rId332" Type="http://schemas.openxmlformats.org/officeDocument/2006/relationships/customXml" Target="../ink/ink2570.xml"/><Relationship Id="rId637" Type="http://schemas.openxmlformats.org/officeDocument/2006/relationships/image" Target="../media/image2217.png"/><Relationship Id="rId276" Type="http://schemas.openxmlformats.org/officeDocument/2006/relationships/image" Target="../media/image2041.png"/><Relationship Id="rId483" Type="http://schemas.openxmlformats.org/officeDocument/2006/relationships/image" Target="../media/image2141.png"/><Relationship Id="rId690" Type="http://schemas.openxmlformats.org/officeDocument/2006/relationships/customXml" Target="../ink/ink2754.xml"/><Relationship Id="rId704" Type="http://schemas.openxmlformats.org/officeDocument/2006/relationships/customXml" Target="../ink/ink2761.xml"/><Relationship Id="rId40" Type="http://schemas.openxmlformats.org/officeDocument/2006/relationships/customXml" Target="../ink/ink2419.xml"/><Relationship Id="rId136" Type="http://schemas.openxmlformats.org/officeDocument/2006/relationships/customXml" Target="../ink/ink2469.xml"/><Relationship Id="rId343" Type="http://schemas.openxmlformats.org/officeDocument/2006/relationships/image" Target="../media/image2074.png"/><Relationship Id="rId550" Type="http://schemas.openxmlformats.org/officeDocument/2006/relationships/image" Target="../media/image2174.png"/><Relationship Id="rId203" Type="http://schemas.openxmlformats.org/officeDocument/2006/relationships/customXml" Target="../ink/ink2503.xml"/><Relationship Id="rId648" Type="http://schemas.openxmlformats.org/officeDocument/2006/relationships/customXml" Target="../ink/ink2732.xml"/><Relationship Id="rId287" Type="http://schemas.openxmlformats.org/officeDocument/2006/relationships/customXml" Target="../ink/ink2547.xml"/><Relationship Id="rId410" Type="http://schemas.openxmlformats.org/officeDocument/2006/relationships/image" Target="../media/image2106.png"/><Relationship Id="rId494" Type="http://schemas.openxmlformats.org/officeDocument/2006/relationships/customXml" Target="../ink/ink2654.xml"/><Relationship Id="rId508" Type="http://schemas.openxmlformats.org/officeDocument/2006/relationships/image" Target="../media/image2153.png"/><Relationship Id="rId715" Type="http://schemas.openxmlformats.org/officeDocument/2006/relationships/image" Target="../media/image2249.png"/><Relationship Id="rId147" Type="http://schemas.openxmlformats.org/officeDocument/2006/relationships/image" Target="../media/image1979.png"/><Relationship Id="rId354" Type="http://schemas.openxmlformats.org/officeDocument/2006/relationships/customXml" Target="../ink/ink2581.xml"/><Relationship Id="rId51" Type="http://schemas.openxmlformats.org/officeDocument/2006/relationships/image" Target="../media/image19330.png"/><Relationship Id="rId561" Type="http://schemas.openxmlformats.org/officeDocument/2006/relationships/customXml" Target="../ink/ink2688.xml"/><Relationship Id="rId659" Type="http://schemas.openxmlformats.org/officeDocument/2006/relationships/image" Target="../media/image222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38.xml"/><Relationship Id="rId21" Type="http://schemas.openxmlformats.org/officeDocument/2006/relationships/image" Target="../media/image22310.png"/><Relationship Id="rId42" Type="http://schemas.openxmlformats.org/officeDocument/2006/relationships/customXml" Target="../ink/ink2799.xml"/><Relationship Id="rId63" Type="http://schemas.openxmlformats.org/officeDocument/2006/relationships/customXml" Target="../ink/ink2810.xml"/><Relationship Id="rId84" Type="http://schemas.openxmlformats.org/officeDocument/2006/relationships/customXml" Target="../ink/ink2821.xml"/><Relationship Id="rId138" Type="http://schemas.openxmlformats.org/officeDocument/2006/relationships/customXml" Target="../ink/ink2849.xml"/><Relationship Id="rId159" Type="http://schemas.openxmlformats.org/officeDocument/2006/relationships/image" Target="../media/image2296.png"/><Relationship Id="rId170" Type="http://schemas.openxmlformats.org/officeDocument/2006/relationships/image" Target="../media/image2301.png"/><Relationship Id="rId191" Type="http://schemas.openxmlformats.org/officeDocument/2006/relationships/customXml" Target="../ink/ink2876.xml"/><Relationship Id="rId107" Type="http://schemas.openxmlformats.org/officeDocument/2006/relationships/customXml" Target="../ink/ink2833.xml"/><Relationship Id="rId11" Type="http://schemas.openxmlformats.org/officeDocument/2006/relationships/image" Target="../media/image22260.png"/><Relationship Id="rId32" Type="http://schemas.openxmlformats.org/officeDocument/2006/relationships/customXml" Target="../ink/ink2794.xml"/><Relationship Id="rId53" Type="http://schemas.openxmlformats.org/officeDocument/2006/relationships/customXml" Target="../ink/ink2805.xml"/><Relationship Id="rId74" Type="http://schemas.openxmlformats.org/officeDocument/2006/relationships/customXml" Target="../ink/ink2816.xml"/><Relationship Id="rId128" Type="http://schemas.openxmlformats.org/officeDocument/2006/relationships/customXml" Target="../ink/ink2844.xml"/><Relationship Id="rId149" Type="http://schemas.openxmlformats.org/officeDocument/2006/relationships/image" Target="../media/image2291.png"/><Relationship Id="rId5" Type="http://schemas.openxmlformats.org/officeDocument/2006/relationships/image" Target="../media/image22230.png"/><Relationship Id="rId95" Type="http://schemas.openxmlformats.org/officeDocument/2006/relationships/image" Target="../media/image2266.png"/><Relationship Id="rId160" Type="http://schemas.openxmlformats.org/officeDocument/2006/relationships/customXml" Target="../ink/ink2860.xml"/><Relationship Id="rId181" Type="http://schemas.openxmlformats.org/officeDocument/2006/relationships/customXml" Target="../ink/ink2871.xml"/><Relationship Id="rId22" Type="http://schemas.openxmlformats.org/officeDocument/2006/relationships/customXml" Target="../ink/ink2789.xml"/><Relationship Id="rId43" Type="http://schemas.openxmlformats.org/officeDocument/2006/relationships/image" Target="../media/image22420.png"/><Relationship Id="rId64" Type="http://schemas.openxmlformats.org/officeDocument/2006/relationships/image" Target="../media/image22510.png"/><Relationship Id="rId118" Type="http://schemas.openxmlformats.org/officeDocument/2006/relationships/image" Target="../media/image2277.png"/><Relationship Id="rId139" Type="http://schemas.openxmlformats.org/officeDocument/2006/relationships/image" Target="../media/image2286.png"/><Relationship Id="rId85" Type="http://schemas.openxmlformats.org/officeDocument/2006/relationships/image" Target="../media/image2261.png"/><Relationship Id="rId150" Type="http://schemas.openxmlformats.org/officeDocument/2006/relationships/customXml" Target="../ink/ink2855.xml"/><Relationship Id="rId171" Type="http://schemas.openxmlformats.org/officeDocument/2006/relationships/customXml" Target="../ink/ink2866.xml"/><Relationship Id="rId192" Type="http://schemas.openxmlformats.org/officeDocument/2006/relationships/image" Target="../media/image2312.png"/><Relationship Id="rId12" Type="http://schemas.openxmlformats.org/officeDocument/2006/relationships/customXml" Target="../ink/ink2784.xml"/><Relationship Id="rId33" Type="http://schemas.openxmlformats.org/officeDocument/2006/relationships/image" Target="../media/image22370.png"/><Relationship Id="rId108" Type="http://schemas.openxmlformats.org/officeDocument/2006/relationships/image" Target="../media/image2272.png"/><Relationship Id="rId129" Type="http://schemas.openxmlformats.org/officeDocument/2006/relationships/image" Target="../media/image13720.png"/><Relationship Id="rId54" Type="http://schemas.openxmlformats.org/officeDocument/2006/relationships/image" Target="../media/image22460.png"/><Relationship Id="rId75" Type="http://schemas.openxmlformats.org/officeDocument/2006/relationships/image" Target="../media/image22560.png"/><Relationship Id="rId96" Type="http://schemas.openxmlformats.org/officeDocument/2006/relationships/customXml" Target="../ink/ink2827.xml"/><Relationship Id="rId140" Type="http://schemas.openxmlformats.org/officeDocument/2006/relationships/customXml" Target="../ink/ink2850.xml"/><Relationship Id="rId161" Type="http://schemas.openxmlformats.org/officeDocument/2006/relationships/image" Target="../media/image2297.png"/><Relationship Id="rId182" Type="http://schemas.openxmlformats.org/officeDocument/2006/relationships/image" Target="../media/image2307.png"/><Relationship Id="rId6" Type="http://schemas.openxmlformats.org/officeDocument/2006/relationships/customXml" Target="../ink/ink2781.xml"/><Relationship Id="rId23" Type="http://schemas.openxmlformats.org/officeDocument/2006/relationships/image" Target="../media/image22320.png"/><Relationship Id="rId119" Type="http://schemas.openxmlformats.org/officeDocument/2006/relationships/customXml" Target="../ink/ink2839.xml"/><Relationship Id="rId44" Type="http://schemas.openxmlformats.org/officeDocument/2006/relationships/customXml" Target="../ink/ink2800.xml"/><Relationship Id="rId65" Type="http://schemas.openxmlformats.org/officeDocument/2006/relationships/customXml" Target="../ink/ink2811.xml"/><Relationship Id="rId86" Type="http://schemas.openxmlformats.org/officeDocument/2006/relationships/customXml" Target="../ink/ink2822.xml"/><Relationship Id="rId130" Type="http://schemas.openxmlformats.org/officeDocument/2006/relationships/customXml" Target="../ink/ink2845.xml"/><Relationship Id="rId151" Type="http://schemas.openxmlformats.org/officeDocument/2006/relationships/image" Target="../media/image2292.png"/><Relationship Id="rId172" Type="http://schemas.openxmlformats.org/officeDocument/2006/relationships/image" Target="../media/image2302.png"/><Relationship Id="rId193" Type="http://schemas.openxmlformats.org/officeDocument/2006/relationships/customXml" Target="../ink/ink2877.xml"/><Relationship Id="rId13" Type="http://schemas.openxmlformats.org/officeDocument/2006/relationships/image" Target="../media/image22270.png"/><Relationship Id="rId109" Type="http://schemas.openxmlformats.org/officeDocument/2006/relationships/customXml" Target="../ink/ink2834.xml"/><Relationship Id="rId34" Type="http://schemas.openxmlformats.org/officeDocument/2006/relationships/customXml" Target="../ink/ink2795.xml"/><Relationship Id="rId50" Type="http://schemas.openxmlformats.org/officeDocument/2006/relationships/customXml" Target="../ink/ink2803.xml"/><Relationship Id="rId55" Type="http://schemas.openxmlformats.org/officeDocument/2006/relationships/customXml" Target="../ink/ink2806.xml"/><Relationship Id="rId76" Type="http://schemas.openxmlformats.org/officeDocument/2006/relationships/customXml" Target="../ink/ink2817.xml"/><Relationship Id="rId97" Type="http://schemas.openxmlformats.org/officeDocument/2006/relationships/image" Target="../media/image2267.png"/><Relationship Id="rId104" Type="http://schemas.openxmlformats.org/officeDocument/2006/relationships/image" Target="../media/image2270.png"/><Relationship Id="rId120" Type="http://schemas.openxmlformats.org/officeDocument/2006/relationships/customXml" Target="../ink/ink2840.xml"/><Relationship Id="rId125" Type="http://schemas.openxmlformats.org/officeDocument/2006/relationships/image" Target="../media/image2280.png"/><Relationship Id="rId141" Type="http://schemas.openxmlformats.org/officeDocument/2006/relationships/image" Target="../media/image2287.png"/><Relationship Id="rId146" Type="http://schemas.openxmlformats.org/officeDocument/2006/relationships/customXml" Target="../ink/ink2853.xml"/><Relationship Id="rId167" Type="http://schemas.openxmlformats.org/officeDocument/2006/relationships/image" Target="../media/image2300.png"/><Relationship Id="rId188" Type="http://schemas.openxmlformats.org/officeDocument/2006/relationships/image" Target="../media/image2310.png"/><Relationship Id="rId7" Type="http://schemas.openxmlformats.org/officeDocument/2006/relationships/image" Target="../media/image22240.png"/><Relationship Id="rId71" Type="http://schemas.openxmlformats.org/officeDocument/2006/relationships/customXml" Target="../ink/ink2814.xml"/><Relationship Id="rId92" Type="http://schemas.openxmlformats.org/officeDocument/2006/relationships/customXml" Target="../ink/ink2825.xml"/><Relationship Id="rId162" Type="http://schemas.openxmlformats.org/officeDocument/2006/relationships/customXml" Target="../ink/ink2861.xml"/><Relationship Id="rId183" Type="http://schemas.openxmlformats.org/officeDocument/2006/relationships/customXml" Target="../ink/ink2872.xml"/><Relationship Id="rId2" Type="http://schemas.openxmlformats.org/officeDocument/2006/relationships/customXml" Target="../ink/ink2779.xml"/><Relationship Id="rId29" Type="http://schemas.openxmlformats.org/officeDocument/2006/relationships/image" Target="../media/image22350.png"/><Relationship Id="rId24" Type="http://schemas.openxmlformats.org/officeDocument/2006/relationships/customXml" Target="../ink/ink2790.xml"/><Relationship Id="rId40" Type="http://schemas.openxmlformats.org/officeDocument/2006/relationships/customXml" Target="../ink/ink2798.xml"/><Relationship Id="rId45" Type="http://schemas.openxmlformats.org/officeDocument/2006/relationships/image" Target="../media/image22430.png"/><Relationship Id="rId66" Type="http://schemas.openxmlformats.org/officeDocument/2006/relationships/image" Target="../media/image22520.png"/><Relationship Id="rId87" Type="http://schemas.openxmlformats.org/officeDocument/2006/relationships/image" Target="../media/image2262.png"/><Relationship Id="rId110" Type="http://schemas.openxmlformats.org/officeDocument/2006/relationships/image" Target="../media/image2273.png"/><Relationship Id="rId115" Type="http://schemas.openxmlformats.org/officeDocument/2006/relationships/customXml" Target="../ink/ink2837.xml"/><Relationship Id="rId131" Type="http://schemas.openxmlformats.org/officeDocument/2006/relationships/image" Target="../media/image2282.png"/><Relationship Id="rId136" Type="http://schemas.openxmlformats.org/officeDocument/2006/relationships/customXml" Target="../ink/ink2848.xml"/><Relationship Id="rId157" Type="http://schemas.openxmlformats.org/officeDocument/2006/relationships/image" Target="../media/image2295.png"/><Relationship Id="rId178" Type="http://schemas.openxmlformats.org/officeDocument/2006/relationships/image" Target="../media/image2305.png"/><Relationship Id="rId61" Type="http://schemas.openxmlformats.org/officeDocument/2006/relationships/customXml" Target="../ink/ink2809.xml"/><Relationship Id="rId82" Type="http://schemas.openxmlformats.org/officeDocument/2006/relationships/customXml" Target="../ink/ink2820.xml"/><Relationship Id="rId152" Type="http://schemas.openxmlformats.org/officeDocument/2006/relationships/customXml" Target="../ink/ink2856.xml"/><Relationship Id="rId173" Type="http://schemas.openxmlformats.org/officeDocument/2006/relationships/customXml" Target="../ink/ink2867.xml"/><Relationship Id="rId194" Type="http://schemas.openxmlformats.org/officeDocument/2006/relationships/image" Target="../media/image2313.png"/><Relationship Id="rId19" Type="http://schemas.openxmlformats.org/officeDocument/2006/relationships/image" Target="../media/image22300.png"/><Relationship Id="rId14" Type="http://schemas.openxmlformats.org/officeDocument/2006/relationships/customXml" Target="../ink/ink2785.xml"/><Relationship Id="rId30" Type="http://schemas.openxmlformats.org/officeDocument/2006/relationships/customXml" Target="../ink/ink2793.xml"/><Relationship Id="rId35" Type="http://schemas.openxmlformats.org/officeDocument/2006/relationships/image" Target="../media/image22380.png"/><Relationship Id="rId56" Type="http://schemas.openxmlformats.org/officeDocument/2006/relationships/image" Target="../media/image22470.png"/><Relationship Id="rId77" Type="http://schemas.openxmlformats.org/officeDocument/2006/relationships/image" Target="../media/image22570.png"/><Relationship Id="rId100" Type="http://schemas.openxmlformats.org/officeDocument/2006/relationships/image" Target="../media/image2268.png"/><Relationship Id="rId105" Type="http://schemas.openxmlformats.org/officeDocument/2006/relationships/customXml" Target="../ink/ink2832.xml"/><Relationship Id="rId126" Type="http://schemas.openxmlformats.org/officeDocument/2006/relationships/customXml" Target="../ink/ink2843.xml"/><Relationship Id="rId147" Type="http://schemas.openxmlformats.org/officeDocument/2006/relationships/image" Target="../media/image2290.png"/><Relationship Id="rId168" Type="http://schemas.openxmlformats.org/officeDocument/2006/relationships/customXml" Target="../ink/ink2864.xml"/><Relationship Id="rId8" Type="http://schemas.openxmlformats.org/officeDocument/2006/relationships/customXml" Target="../ink/ink2782.xml"/><Relationship Id="rId51" Type="http://schemas.openxmlformats.org/officeDocument/2006/relationships/image" Target="../media/image13770.png"/><Relationship Id="rId72" Type="http://schemas.openxmlformats.org/officeDocument/2006/relationships/image" Target="../media/image22550.png"/><Relationship Id="rId93" Type="http://schemas.openxmlformats.org/officeDocument/2006/relationships/image" Target="../media/image2265.png"/><Relationship Id="rId98" Type="http://schemas.openxmlformats.org/officeDocument/2006/relationships/customXml" Target="../ink/ink2828.xml"/><Relationship Id="rId121" Type="http://schemas.openxmlformats.org/officeDocument/2006/relationships/image" Target="../media/image2278.png"/><Relationship Id="rId142" Type="http://schemas.openxmlformats.org/officeDocument/2006/relationships/customXml" Target="../ink/ink2851.xml"/><Relationship Id="rId163" Type="http://schemas.openxmlformats.org/officeDocument/2006/relationships/image" Target="../media/image2298.png"/><Relationship Id="rId184" Type="http://schemas.openxmlformats.org/officeDocument/2006/relationships/image" Target="../media/image2308.png"/><Relationship Id="rId189" Type="http://schemas.openxmlformats.org/officeDocument/2006/relationships/customXml" Target="../ink/ink2875.xml"/><Relationship Id="rId3" Type="http://schemas.openxmlformats.org/officeDocument/2006/relationships/image" Target="../media/image22220.png"/><Relationship Id="rId25" Type="http://schemas.openxmlformats.org/officeDocument/2006/relationships/image" Target="../media/image22330.png"/><Relationship Id="rId46" Type="http://schemas.openxmlformats.org/officeDocument/2006/relationships/customXml" Target="../ink/ink2801.xml"/><Relationship Id="rId67" Type="http://schemas.openxmlformats.org/officeDocument/2006/relationships/customXml" Target="../ink/ink2812.xml"/><Relationship Id="rId116" Type="http://schemas.openxmlformats.org/officeDocument/2006/relationships/image" Target="../media/image2276.png"/><Relationship Id="rId137" Type="http://schemas.openxmlformats.org/officeDocument/2006/relationships/image" Target="../media/image2285.png"/><Relationship Id="rId158" Type="http://schemas.openxmlformats.org/officeDocument/2006/relationships/customXml" Target="../ink/ink2859.xml"/><Relationship Id="rId20" Type="http://schemas.openxmlformats.org/officeDocument/2006/relationships/customXml" Target="../ink/ink2788.xml"/><Relationship Id="rId41" Type="http://schemas.openxmlformats.org/officeDocument/2006/relationships/image" Target="../media/image22410.png"/><Relationship Id="rId62" Type="http://schemas.openxmlformats.org/officeDocument/2006/relationships/image" Target="../media/image22500.png"/><Relationship Id="rId83" Type="http://schemas.openxmlformats.org/officeDocument/2006/relationships/image" Target="../media/image2260.png"/><Relationship Id="rId88" Type="http://schemas.openxmlformats.org/officeDocument/2006/relationships/customXml" Target="../ink/ink2823.xml"/><Relationship Id="rId111" Type="http://schemas.openxmlformats.org/officeDocument/2006/relationships/customXml" Target="../ink/ink2835.xml"/><Relationship Id="rId132" Type="http://schemas.openxmlformats.org/officeDocument/2006/relationships/customXml" Target="../ink/ink2846.xml"/><Relationship Id="rId153" Type="http://schemas.openxmlformats.org/officeDocument/2006/relationships/image" Target="../media/image2293.png"/><Relationship Id="rId174" Type="http://schemas.openxmlformats.org/officeDocument/2006/relationships/image" Target="../media/image2303.png"/><Relationship Id="rId179" Type="http://schemas.openxmlformats.org/officeDocument/2006/relationships/customXml" Target="../ink/ink2870.xml"/><Relationship Id="rId190" Type="http://schemas.openxmlformats.org/officeDocument/2006/relationships/image" Target="../media/image2311.png"/><Relationship Id="rId15" Type="http://schemas.openxmlformats.org/officeDocument/2006/relationships/image" Target="../media/image22280.png"/><Relationship Id="rId36" Type="http://schemas.openxmlformats.org/officeDocument/2006/relationships/customXml" Target="../ink/ink2796.xml"/><Relationship Id="rId57" Type="http://schemas.openxmlformats.org/officeDocument/2006/relationships/customXml" Target="../ink/ink2807.xml"/><Relationship Id="rId106" Type="http://schemas.openxmlformats.org/officeDocument/2006/relationships/image" Target="../media/image2271.png"/><Relationship Id="rId127" Type="http://schemas.openxmlformats.org/officeDocument/2006/relationships/image" Target="../media/image2281.png"/><Relationship Id="rId10" Type="http://schemas.openxmlformats.org/officeDocument/2006/relationships/customXml" Target="../ink/ink2783.xml"/><Relationship Id="rId31" Type="http://schemas.openxmlformats.org/officeDocument/2006/relationships/image" Target="../media/image22360.png"/><Relationship Id="rId52" Type="http://schemas.openxmlformats.org/officeDocument/2006/relationships/customXml" Target="../ink/ink2804.xml"/><Relationship Id="rId73" Type="http://schemas.openxmlformats.org/officeDocument/2006/relationships/customXml" Target="../ink/ink2815.xml"/><Relationship Id="rId78" Type="http://schemas.openxmlformats.org/officeDocument/2006/relationships/customXml" Target="../ink/ink2818.xml"/><Relationship Id="rId94" Type="http://schemas.openxmlformats.org/officeDocument/2006/relationships/customXml" Target="../ink/ink2826.xml"/><Relationship Id="rId99" Type="http://schemas.openxmlformats.org/officeDocument/2006/relationships/customXml" Target="../ink/ink2829.xml"/><Relationship Id="rId101" Type="http://schemas.openxmlformats.org/officeDocument/2006/relationships/customXml" Target="../ink/ink2830.xml"/><Relationship Id="rId122" Type="http://schemas.openxmlformats.org/officeDocument/2006/relationships/customXml" Target="../ink/ink2841.xml"/><Relationship Id="rId143" Type="http://schemas.openxmlformats.org/officeDocument/2006/relationships/image" Target="../media/image2288.png"/><Relationship Id="rId148" Type="http://schemas.openxmlformats.org/officeDocument/2006/relationships/customXml" Target="../ink/ink2854.xml"/><Relationship Id="rId164" Type="http://schemas.openxmlformats.org/officeDocument/2006/relationships/customXml" Target="../ink/ink2862.xml"/><Relationship Id="rId169" Type="http://schemas.openxmlformats.org/officeDocument/2006/relationships/customXml" Target="../ink/ink2865.xml"/><Relationship Id="rId185" Type="http://schemas.openxmlformats.org/officeDocument/2006/relationships/customXml" Target="../ink/ink2873.xml"/><Relationship Id="rId4" Type="http://schemas.openxmlformats.org/officeDocument/2006/relationships/customXml" Target="../ink/ink2780.xml"/><Relationship Id="rId9" Type="http://schemas.openxmlformats.org/officeDocument/2006/relationships/image" Target="../media/image22250.png"/><Relationship Id="rId180" Type="http://schemas.openxmlformats.org/officeDocument/2006/relationships/image" Target="../media/image2306.png"/><Relationship Id="rId26" Type="http://schemas.openxmlformats.org/officeDocument/2006/relationships/customXml" Target="../ink/ink2791.xml"/><Relationship Id="rId47" Type="http://schemas.openxmlformats.org/officeDocument/2006/relationships/image" Target="../media/image22440.png"/><Relationship Id="rId68" Type="http://schemas.openxmlformats.org/officeDocument/2006/relationships/image" Target="../media/image22530.png"/><Relationship Id="rId89" Type="http://schemas.openxmlformats.org/officeDocument/2006/relationships/image" Target="../media/image2263.png"/><Relationship Id="rId112" Type="http://schemas.openxmlformats.org/officeDocument/2006/relationships/image" Target="../media/image2274.png"/><Relationship Id="rId133" Type="http://schemas.openxmlformats.org/officeDocument/2006/relationships/image" Target="../media/image2283.png"/><Relationship Id="rId154" Type="http://schemas.openxmlformats.org/officeDocument/2006/relationships/customXml" Target="../ink/ink2857.xml"/><Relationship Id="rId175" Type="http://schemas.openxmlformats.org/officeDocument/2006/relationships/customXml" Target="../ink/ink2868.xml"/><Relationship Id="rId16" Type="http://schemas.openxmlformats.org/officeDocument/2006/relationships/customXml" Target="../ink/ink2786.xml"/><Relationship Id="rId37" Type="http://schemas.openxmlformats.org/officeDocument/2006/relationships/image" Target="../media/image22390.png"/><Relationship Id="rId58" Type="http://schemas.openxmlformats.org/officeDocument/2006/relationships/image" Target="../media/image22480.png"/><Relationship Id="rId79" Type="http://schemas.openxmlformats.org/officeDocument/2006/relationships/image" Target="../media/image22580.png"/><Relationship Id="rId102" Type="http://schemas.openxmlformats.org/officeDocument/2006/relationships/image" Target="../media/image2269.png"/><Relationship Id="rId123" Type="http://schemas.openxmlformats.org/officeDocument/2006/relationships/image" Target="../media/image2279.png"/><Relationship Id="rId144" Type="http://schemas.openxmlformats.org/officeDocument/2006/relationships/customXml" Target="../ink/ink2852.xml"/><Relationship Id="rId90" Type="http://schemas.openxmlformats.org/officeDocument/2006/relationships/customXml" Target="../ink/ink2824.xml"/><Relationship Id="rId165" Type="http://schemas.openxmlformats.org/officeDocument/2006/relationships/image" Target="../media/image2299.png"/><Relationship Id="rId186" Type="http://schemas.openxmlformats.org/officeDocument/2006/relationships/image" Target="../media/image2309.png"/><Relationship Id="rId27" Type="http://schemas.openxmlformats.org/officeDocument/2006/relationships/image" Target="../media/image22340.png"/><Relationship Id="rId48" Type="http://schemas.openxmlformats.org/officeDocument/2006/relationships/customXml" Target="../ink/ink2802.xml"/><Relationship Id="rId69" Type="http://schemas.openxmlformats.org/officeDocument/2006/relationships/customXml" Target="../ink/ink2813.xml"/><Relationship Id="rId113" Type="http://schemas.openxmlformats.org/officeDocument/2006/relationships/customXml" Target="../ink/ink2836.xml"/><Relationship Id="rId134" Type="http://schemas.openxmlformats.org/officeDocument/2006/relationships/customXml" Target="../ink/ink2847.xml"/><Relationship Id="rId80" Type="http://schemas.openxmlformats.org/officeDocument/2006/relationships/customXml" Target="../ink/ink2819.xml"/><Relationship Id="rId155" Type="http://schemas.openxmlformats.org/officeDocument/2006/relationships/image" Target="../media/image2294.png"/><Relationship Id="rId176" Type="http://schemas.openxmlformats.org/officeDocument/2006/relationships/image" Target="../media/image2304.png"/><Relationship Id="rId17" Type="http://schemas.openxmlformats.org/officeDocument/2006/relationships/image" Target="../media/image22290.png"/><Relationship Id="rId38" Type="http://schemas.openxmlformats.org/officeDocument/2006/relationships/customXml" Target="../ink/ink2797.xml"/><Relationship Id="rId59" Type="http://schemas.openxmlformats.org/officeDocument/2006/relationships/customXml" Target="../ink/ink2808.xml"/><Relationship Id="rId103" Type="http://schemas.openxmlformats.org/officeDocument/2006/relationships/customXml" Target="../ink/ink2831.xml"/><Relationship Id="rId124" Type="http://schemas.openxmlformats.org/officeDocument/2006/relationships/customXml" Target="../ink/ink2842.xml"/><Relationship Id="rId70" Type="http://schemas.openxmlformats.org/officeDocument/2006/relationships/image" Target="../media/image22540.png"/><Relationship Id="rId91" Type="http://schemas.openxmlformats.org/officeDocument/2006/relationships/image" Target="../media/image2264.png"/><Relationship Id="rId145" Type="http://schemas.openxmlformats.org/officeDocument/2006/relationships/image" Target="../media/image2289.png"/><Relationship Id="rId166" Type="http://schemas.openxmlformats.org/officeDocument/2006/relationships/customXml" Target="../ink/ink2863.xml"/><Relationship Id="rId187" Type="http://schemas.openxmlformats.org/officeDocument/2006/relationships/customXml" Target="../ink/ink287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792.xml"/><Relationship Id="rId49" Type="http://schemas.openxmlformats.org/officeDocument/2006/relationships/image" Target="../media/image22450.png"/><Relationship Id="rId114" Type="http://schemas.openxmlformats.org/officeDocument/2006/relationships/image" Target="../media/image2275.png"/><Relationship Id="rId60" Type="http://schemas.openxmlformats.org/officeDocument/2006/relationships/image" Target="../media/image22490.png"/><Relationship Id="rId81" Type="http://schemas.openxmlformats.org/officeDocument/2006/relationships/image" Target="../media/image22590.png"/><Relationship Id="rId135" Type="http://schemas.openxmlformats.org/officeDocument/2006/relationships/image" Target="../media/image2284.png"/><Relationship Id="rId156" Type="http://schemas.openxmlformats.org/officeDocument/2006/relationships/customXml" Target="../ink/ink2858.xml"/><Relationship Id="rId177" Type="http://schemas.openxmlformats.org/officeDocument/2006/relationships/customXml" Target="../ink/ink2869.xml"/><Relationship Id="rId18" Type="http://schemas.openxmlformats.org/officeDocument/2006/relationships/customXml" Target="../ink/ink2787.xml"/><Relationship Id="rId39" Type="http://schemas.openxmlformats.org/officeDocument/2006/relationships/image" Target="../media/image2240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37.xml"/><Relationship Id="rId671" Type="http://schemas.openxmlformats.org/officeDocument/2006/relationships/image" Target="../media/image2635.png"/><Relationship Id="rId769" Type="http://schemas.openxmlformats.org/officeDocument/2006/relationships/customXml" Target="../ink/ink3271.xml"/><Relationship Id="rId21" Type="http://schemas.openxmlformats.org/officeDocument/2006/relationships/image" Target="../media/image2322.png"/><Relationship Id="rId324" Type="http://schemas.openxmlformats.org/officeDocument/2006/relationships/customXml" Target="../ink/ink3043.xml"/><Relationship Id="rId531" Type="http://schemas.openxmlformats.org/officeDocument/2006/relationships/customXml" Target="../ink/ink3149.xml"/><Relationship Id="rId629" Type="http://schemas.openxmlformats.org/officeDocument/2006/relationships/image" Target="../media/image2614.png"/><Relationship Id="rId170" Type="http://schemas.openxmlformats.org/officeDocument/2006/relationships/image" Target="../media/image2392.png"/><Relationship Id="rId268" Type="http://schemas.openxmlformats.org/officeDocument/2006/relationships/customXml" Target="../ink/ink3015.xml"/><Relationship Id="rId475" Type="http://schemas.openxmlformats.org/officeDocument/2006/relationships/customXml" Target="../ink/ink3120.xml"/><Relationship Id="rId682" Type="http://schemas.openxmlformats.org/officeDocument/2006/relationships/customXml" Target="../ink/ink3227.xml"/><Relationship Id="rId32" Type="http://schemas.openxmlformats.org/officeDocument/2006/relationships/customXml" Target="../ink/ink2893.xml"/><Relationship Id="rId128" Type="http://schemas.openxmlformats.org/officeDocument/2006/relationships/image" Target="../media/image430.png"/><Relationship Id="rId335" Type="http://schemas.openxmlformats.org/officeDocument/2006/relationships/customXml" Target="../ink/ink3050.xml"/><Relationship Id="rId542" Type="http://schemas.openxmlformats.org/officeDocument/2006/relationships/image" Target="../media/image2573.png"/><Relationship Id="rId181" Type="http://schemas.openxmlformats.org/officeDocument/2006/relationships/customXml" Target="../ink/ink2970.xml"/><Relationship Id="rId402" Type="http://schemas.openxmlformats.org/officeDocument/2006/relationships/image" Target="../media/image2505.png"/><Relationship Id="rId279" Type="http://schemas.openxmlformats.org/officeDocument/2006/relationships/image" Target="../media/image2445.png"/><Relationship Id="rId486" Type="http://schemas.openxmlformats.org/officeDocument/2006/relationships/customXml" Target="../ink/ink3126.xml"/><Relationship Id="rId693" Type="http://schemas.openxmlformats.org/officeDocument/2006/relationships/image" Target="../media/image2646.png"/><Relationship Id="rId707" Type="http://schemas.openxmlformats.org/officeDocument/2006/relationships/customXml" Target="../ink/ink3240.xml"/><Relationship Id="rId43" Type="http://schemas.openxmlformats.org/officeDocument/2006/relationships/customXml" Target="../ink/ink2899.xml"/><Relationship Id="rId139" Type="http://schemas.openxmlformats.org/officeDocument/2006/relationships/image" Target="../media/image2377.png"/><Relationship Id="rId346" Type="http://schemas.openxmlformats.org/officeDocument/2006/relationships/image" Target="../media/image2477.png"/><Relationship Id="rId553" Type="http://schemas.openxmlformats.org/officeDocument/2006/relationships/customXml" Target="../ink/ink3160.xml"/><Relationship Id="rId760" Type="http://schemas.openxmlformats.org/officeDocument/2006/relationships/image" Target="../media/image2679.png"/><Relationship Id="rId192" Type="http://schemas.openxmlformats.org/officeDocument/2006/relationships/image" Target="../media/image2402.png"/><Relationship Id="rId206" Type="http://schemas.openxmlformats.org/officeDocument/2006/relationships/image" Target="../media/image2409.png"/><Relationship Id="rId413" Type="http://schemas.openxmlformats.org/officeDocument/2006/relationships/customXml" Target="../ink/ink3089.xml"/><Relationship Id="rId497" Type="http://schemas.openxmlformats.org/officeDocument/2006/relationships/customXml" Target="../ink/ink3132.xml"/><Relationship Id="rId620" Type="http://schemas.openxmlformats.org/officeDocument/2006/relationships/customXml" Target="../ink/ink3196.xml"/><Relationship Id="rId718" Type="http://schemas.openxmlformats.org/officeDocument/2006/relationships/image" Target="../media/image2658.png"/><Relationship Id="rId357" Type="http://schemas.openxmlformats.org/officeDocument/2006/relationships/customXml" Target="../ink/ink3061.xml"/><Relationship Id="rId54" Type="http://schemas.openxmlformats.org/officeDocument/2006/relationships/image" Target="../media/image2337.png"/><Relationship Id="rId217" Type="http://schemas.openxmlformats.org/officeDocument/2006/relationships/customXml" Target="../ink/ink2989.xml"/><Relationship Id="rId564" Type="http://schemas.openxmlformats.org/officeDocument/2006/relationships/customXml" Target="../ink/ink3166.xml"/><Relationship Id="rId424" Type="http://schemas.openxmlformats.org/officeDocument/2006/relationships/image" Target="../media/image2516.png"/><Relationship Id="rId631" Type="http://schemas.openxmlformats.org/officeDocument/2006/relationships/image" Target="../media/image2615.png"/><Relationship Id="rId729" Type="http://schemas.openxmlformats.org/officeDocument/2006/relationships/customXml" Target="../ink/ink3251.xml"/><Relationship Id="rId270" Type="http://schemas.openxmlformats.org/officeDocument/2006/relationships/customXml" Target="../ink/ink3016.xml"/><Relationship Id="rId65" Type="http://schemas.openxmlformats.org/officeDocument/2006/relationships/customXml" Target="../ink/ink2910.xml"/><Relationship Id="rId130" Type="http://schemas.openxmlformats.org/officeDocument/2006/relationships/image" Target="../media/image2373.png"/><Relationship Id="rId368" Type="http://schemas.openxmlformats.org/officeDocument/2006/relationships/image" Target="../media/image2488.png"/><Relationship Id="rId575" Type="http://schemas.openxmlformats.org/officeDocument/2006/relationships/image" Target="../media/image2588.png"/><Relationship Id="rId228" Type="http://schemas.openxmlformats.org/officeDocument/2006/relationships/image" Target="../media/image2420.png"/><Relationship Id="rId435" Type="http://schemas.openxmlformats.org/officeDocument/2006/relationships/customXml" Target="../ink/ink3100.xml"/><Relationship Id="rId642" Type="http://schemas.openxmlformats.org/officeDocument/2006/relationships/customXml" Target="../ink/ink3207.xml"/><Relationship Id="rId281" Type="http://schemas.openxmlformats.org/officeDocument/2006/relationships/image" Target="../media/image2446.png"/><Relationship Id="rId502" Type="http://schemas.openxmlformats.org/officeDocument/2006/relationships/image" Target="../media/image2553.png"/><Relationship Id="rId76" Type="http://schemas.openxmlformats.org/officeDocument/2006/relationships/customXml" Target="../ink/ink2916.xml"/><Relationship Id="rId141" Type="http://schemas.openxmlformats.org/officeDocument/2006/relationships/image" Target="../media/image2378.png"/><Relationship Id="rId379" Type="http://schemas.openxmlformats.org/officeDocument/2006/relationships/customXml" Target="../ink/ink3072.xml"/><Relationship Id="rId586" Type="http://schemas.openxmlformats.org/officeDocument/2006/relationships/customXml" Target="../ink/ink3178.xml"/><Relationship Id="rId7" Type="http://schemas.openxmlformats.org/officeDocument/2006/relationships/image" Target="../media/image2316.png"/><Relationship Id="rId239" Type="http://schemas.openxmlformats.org/officeDocument/2006/relationships/customXml" Target="../ink/ink3000.xml"/><Relationship Id="rId446" Type="http://schemas.openxmlformats.org/officeDocument/2006/relationships/image" Target="../media/image2527.png"/><Relationship Id="rId653" Type="http://schemas.openxmlformats.org/officeDocument/2006/relationships/image" Target="../media/image2626.png"/><Relationship Id="rId292" Type="http://schemas.openxmlformats.org/officeDocument/2006/relationships/customXml" Target="../ink/ink3027.xml"/><Relationship Id="rId306" Type="http://schemas.openxmlformats.org/officeDocument/2006/relationships/customXml" Target="../ink/ink3034.xml"/><Relationship Id="rId87" Type="http://schemas.openxmlformats.org/officeDocument/2006/relationships/customXml" Target="../ink/ink2922.xml"/><Relationship Id="rId513" Type="http://schemas.openxmlformats.org/officeDocument/2006/relationships/customXml" Target="../ink/ink3140.xml"/><Relationship Id="rId597" Type="http://schemas.openxmlformats.org/officeDocument/2006/relationships/image" Target="../media/image2599.png"/><Relationship Id="rId720" Type="http://schemas.openxmlformats.org/officeDocument/2006/relationships/image" Target="../media/image2659.png"/><Relationship Id="rId152" Type="http://schemas.openxmlformats.org/officeDocument/2006/relationships/customXml" Target="../ink/ink2955.xml"/><Relationship Id="rId457" Type="http://schemas.openxmlformats.org/officeDocument/2006/relationships/customXml" Target="../ink/ink3111.xml"/><Relationship Id="rId664" Type="http://schemas.openxmlformats.org/officeDocument/2006/relationships/customXml" Target="../ink/ink3218.xml"/><Relationship Id="rId14" Type="http://schemas.openxmlformats.org/officeDocument/2006/relationships/customXml" Target="../ink/ink2884.xml"/><Relationship Id="rId317" Type="http://schemas.openxmlformats.org/officeDocument/2006/relationships/image" Target="../media/image2464.png"/><Relationship Id="rId524" Type="http://schemas.openxmlformats.org/officeDocument/2006/relationships/image" Target="../media/image2564.png"/><Relationship Id="rId731" Type="http://schemas.openxmlformats.org/officeDocument/2006/relationships/customXml" Target="../ink/ink3252.xml"/><Relationship Id="rId98" Type="http://schemas.openxmlformats.org/officeDocument/2006/relationships/image" Target="../media/image2358.png"/><Relationship Id="rId163" Type="http://schemas.openxmlformats.org/officeDocument/2006/relationships/customXml" Target="../ink/ink2961.xml"/><Relationship Id="rId370" Type="http://schemas.openxmlformats.org/officeDocument/2006/relationships/image" Target="../media/image2489.png"/><Relationship Id="rId230" Type="http://schemas.openxmlformats.org/officeDocument/2006/relationships/image" Target="../media/image2421.png"/><Relationship Id="rId468" Type="http://schemas.openxmlformats.org/officeDocument/2006/relationships/image" Target="../media/image2537.png"/><Relationship Id="rId675" Type="http://schemas.openxmlformats.org/officeDocument/2006/relationships/image" Target="../media/image2637.png"/><Relationship Id="rId25" Type="http://schemas.openxmlformats.org/officeDocument/2006/relationships/image" Target="../media/image2324.png"/><Relationship Id="rId328" Type="http://schemas.openxmlformats.org/officeDocument/2006/relationships/customXml" Target="../ink/ink3045.xml"/><Relationship Id="rId535" Type="http://schemas.openxmlformats.org/officeDocument/2006/relationships/customXml" Target="../ink/ink3151.xml"/><Relationship Id="rId742" Type="http://schemas.openxmlformats.org/officeDocument/2006/relationships/image" Target="../media/image2670.png"/><Relationship Id="rId174" Type="http://schemas.openxmlformats.org/officeDocument/2006/relationships/image" Target="../media/image2394.png"/><Relationship Id="rId381" Type="http://schemas.openxmlformats.org/officeDocument/2006/relationships/customXml" Target="../ink/ink3073.xml"/><Relationship Id="rId602" Type="http://schemas.openxmlformats.org/officeDocument/2006/relationships/customXml" Target="../ink/ink3186.xml"/><Relationship Id="rId241" Type="http://schemas.openxmlformats.org/officeDocument/2006/relationships/customXml" Target="../ink/ink3001.xml"/><Relationship Id="rId479" Type="http://schemas.openxmlformats.org/officeDocument/2006/relationships/image" Target="../media/image2542.png"/><Relationship Id="rId686" Type="http://schemas.openxmlformats.org/officeDocument/2006/relationships/customXml" Target="../ink/ink3229.xml"/><Relationship Id="rId36" Type="http://schemas.openxmlformats.org/officeDocument/2006/relationships/customXml" Target="../ink/ink2895.xml"/><Relationship Id="rId339" Type="http://schemas.openxmlformats.org/officeDocument/2006/relationships/customXml" Target="../ink/ink3052.xml"/><Relationship Id="rId546" Type="http://schemas.openxmlformats.org/officeDocument/2006/relationships/image" Target="../media/image2575.png"/><Relationship Id="rId753" Type="http://schemas.openxmlformats.org/officeDocument/2006/relationships/customXml" Target="../ink/ink3263.xml"/><Relationship Id="rId101" Type="http://schemas.openxmlformats.org/officeDocument/2006/relationships/customXml" Target="../ink/ink2929.xml"/><Relationship Id="rId185" Type="http://schemas.openxmlformats.org/officeDocument/2006/relationships/customXml" Target="../ink/ink2973.xml"/><Relationship Id="rId406" Type="http://schemas.openxmlformats.org/officeDocument/2006/relationships/image" Target="../media/image2507.png"/><Relationship Id="rId392" Type="http://schemas.openxmlformats.org/officeDocument/2006/relationships/image" Target="../media/image2500.png"/><Relationship Id="rId613" Type="http://schemas.openxmlformats.org/officeDocument/2006/relationships/image" Target="../media/image2606.png"/><Relationship Id="rId697" Type="http://schemas.openxmlformats.org/officeDocument/2006/relationships/image" Target="../media/image2648.png"/><Relationship Id="rId252" Type="http://schemas.openxmlformats.org/officeDocument/2006/relationships/customXml" Target="../ink/ink3007.xml"/><Relationship Id="rId47" Type="http://schemas.openxmlformats.org/officeDocument/2006/relationships/customXml" Target="../ink/ink2901.xml"/><Relationship Id="rId112" Type="http://schemas.openxmlformats.org/officeDocument/2006/relationships/image" Target="../media/image2365.png"/><Relationship Id="rId557" Type="http://schemas.openxmlformats.org/officeDocument/2006/relationships/customXml" Target="../ink/ink3162.xml"/><Relationship Id="rId764" Type="http://schemas.openxmlformats.org/officeDocument/2006/relationships/image" Target="../media/image2681.png"/><Relationship Id="rId196" Type="http://schemas.openxmlformats.org/officeDocument/2006/relationships/image" Target="../media/image2404.png"/><Relationship Id="rId417" Type="http://schemas.openxmlformats.org/officeDocument/2006/relationships/customXml" Target="../ink/ink3091.xml"/><Relationship Id="rId624" Type="http://schemas.openxmlformats.org/officeDocument/2006/relationships/customXml" Target="../ink/ink3198.xml"/><Relationship Id="rId263" Type="http://schemas.openxmlformats.org/officeDocument/2006/relationships/image" Target="../media/image2437.png"/><Relationship Id="rId470" Type="http://schemas.openxmlformats.org/officeDocument/2006/relationships/image" Target="../media/image2538.png"/><Relationship Id="rId58" Type="http://schemas.openxmlformats.org/officeDocument/2006/relationships/image" Target="../media/image2339.png"/><Relationship Id="rId123" Type="http://schemas.openxmlformats.org/officeDocument/2006/relationships/customXml" Target="../ink/ink2940.xml"/><Relationship Id="rId330" Type="http://schemas.openxmlformats.org/officeDocument/2006/relationships/customXml" Target="../ink/ink3047.xml"/><Relationship Id="rId568" Type="http://schemas.openxmlformats.org/officeDocument/2006/relationships/customXml" Target="../ink/ink3169.xml"/><Relationship Id="rId428" Type="http://schemas.openxmlformats.org/officeDocument/2006/relationships/image" Target="../media/image2518.png"/><Relationship Id="rId635" Type="http://schemas.openxmlformats.org/officeDocument/2006/relationships/image" Target="../media/image2617.png"/><Relationship Id="rId274" Type="http://schemas.openxmlformats.org/officeDocument/2006/relationships/customXml" Target="../ink/ink3018.xml"/><Relationship Id="rId481" Type="http://schemas.openxmlformats.org/officeDocument/2006/relationships/image" Target="../media/image2543.png"/><Relationship Id="rId702" Type="http://schemas.openxmlformats.org/officeDocument/2006/relationships/customXml" Target="../ink/ink3237.xml"/><Relationship Id="rId69" Type="http://schemas.openxmlformats.org/officeDocument/2006/relationships/image" Target="../media/image2344.png"/><Relationship Id="rId134" Type="http://schemas.openxmlformats.org/officeDocument/2006/relationships/image" Target="../media/image2375.png"/><Relationship Id="rId579" Type="http://schemas.openxmlformats.org/officeDocument/2006/relationships/image" Target="../media/image2590.png"/><Relationship Id="rId341" Type="http://schemas.openxmlformats.org/officeDocument/2006/relationships/customXml" Target="../ink/ink3053.xml"/><Relationship Id="rId439" Type="http://schemas.openxmlformats.org/officeDocument/2006/relationships/customXml" Target="../ink/ink3102.xml"/><Relationship Id="rId646" Type="http://schemas.openxmlformats.org/officeDocument/2006/relationships/customXml" Target="../ink/ink3209.xml"/><Relationship Id="rId201" Type="http://schemas.openxmlformats.org/officeDocument/2006/relationships/customXml" Target="../ink/ink2981.xml"/><Relationship Id="rId285" Type="http://schemas.openxmlformats.org/officeDocument/2006/relationships/image" Target="../media/image2448.png"/><Relationship Id="rId506" Type="http://schemas.openxmlformats.org/officeDocument/2006/relationships/image" Target="../media/image2555.png"/><Relationship Id="rId492" Type="http://schemas.openxmlformats.org/officeDocument/2006/relationships/image" Target="../media/image2548.png"/><Relationship Id="rId713" Type="http://schemas.openxmlformats.org/officeDocument/2006/relationships/customXml" Target="../ink/ink3243.xml"/><Relationship Id="rId145" Type="http://schemas.openxmlformats.org/officeDocument/2006/relationships/image" Target="../media/image2380.png"/><Relationship Id="rId352" Type="http://schemas.openxmlformats.org/officeDocument/2006/relationships/image" Target="../media/image2480.png"/><Relationship Id="rId212" Type="http://schemas.openxmlformats.org/officeDocument/2006/relationships/image" Target="../media/image2412.png"/><Relationship Id="rId657" Type="http://schemas.openxmlformats.org/officeDocument/2006/relationships/image" Target="../media/image2628.png"/><Relationship Id="rId296" Type="http://schemas.openxmlformats.org/officeDocument/2006/relationships/customXml" Target="../ink/ink3029.xml"/><Relationship Id="rId517" Type="http://schemas.openxmlformats.org/officeDocument/2006/relationships/customXml" Target="../ink/ink3142.xml"/><Relationship Id="rId724" Type="http://schemas.openxmlformats.org/officeDocument/2006/relationships/image" Target="../media/image2661.png"/><Relationship Id="rId60" Type="http://schemas.openxmlformats.org/officeDocument/2006/relationships/image" Target="../media/image2340.png"/><Relationship Id="rId156" Type="http://schemas.openxmlformats.org/officeDocument/2006/relationships/customXml" Target="../ink/ink2957.xml"/><Relationship Id="rId363" Type="http://schemas.openxmlformats.org/officeDocument/2006/relationships/customXml" Target="../ink/ink3064.xml"/><Relationship Id="rId570" Type="http://schemas.openxmlformats.org/officeDocument/2006/relationships/customXml" Target="../ink/ink3170.xml"/><Relationship Id="rId223" Type="http://schemas.openxmlformats.org/officeDocument/2006/relationships/customXml" Target="../ink/ink2992.xml"/><Relationship Id="rId430" Type="http://schemas.openxmlformats.org/officeDocument/2006/relationships/image" Target="../media/image2519.png"/><Relationship Id="rId668" Type="http://schemas.openxmlformats.org/officeDocument/2006/relationships/customXml" Target="../ink/ink3220.xml"/><Relationship Id="rId18" Type="http://schemas.openxmlformats.org/officeDocument/2006/relationships/customXml" Target="../ink/ink2886.xml"/><Relationship Id="rId528" Type="http://schemas.openxmlformats.org/officeDocument/2006/relationships/image" Target="../media/image2566.png"/><Relationship Id="rId735" Type="http://schemas.openxmlformats.org/officeDocument/2006/relationships/customXml" Target="../ink/ink3254.xml"/><Relationship Id="rId167" Type="http://schemas.openxmlformats.org/officeDocument/2006/relationships/customXml" Target="../ink/ink2963.xml"/><Relationship Id="rId374" Type="http://schemas.openxmlformats.org/officeDocument/2006/relationships/image" Target="../media/image2491.png"/><Relationship Id="rId581" Type="http://schemas.openxmlformats.org/officeDocument/2006/relationships/image" Target="../media/image2591.png"/><Relationship Id="rId71" Type="http://schemas.openxmlformats.org/officeDocument/2006/relationships/image" Target="../media/image2345.png"/><Relationship Id="rId234" Type="http://schemas.openxmlformats.org/officeDocument/2006/relationships/image" Target="../media/image2423.png"/><Relationship Id="rId679" Type="http://schemas.openxmlformats.org/officeDocument/2006/relationships/image" Target="../media/image2639.png"/><Relationship Id="rId2" Type="http://schemas.openxmlformats.org/officeDocument/2006/relationships/customXml" Target="../ink/ink2878.xml"/><Relationship Id="rId29" Type="http://schemas.openxmlformats.org/officeDocument/2006/relationships/image" Target="../media/image2326.png"/><Relationship Id="rId441" Type="http://schemas.openxmlformats.org/officeDocument/2006/relationships/customXml" Target="../ink/ink3103.xml"/><Relationship Id="rId539" Type="http://schemas.openxmlformats.org/officeDocument/2006/relationships/customXml" Target="../ink/ink3153.xml"/><Relationship Id="rId746" Type="http://schemas.openxmlformats.org/officeDocument/2006/relationships/image" Target="../media/image2672.png"/><Relationship Id="rId178" Type="http://schemas.openxmlformats.org/officeDocument/2006/relationships/image" Target="../media/image2396.png"/><Relationship Id="rId301" Type="http://schemas.openxmlformats.org/officeDocument/2006/relationships/image" Target="../media/image2456.png"/><Relationship Id="rId82" Type="http://schemas.openxmlformats.org/officeDocument/2006/relationships/customXml" Target="../ink/ink2919.xml"/><Relationship Id="rId385" Type="http://schemas.openxmlformats.org/officeDocument/2006/relationships/customXml" Target="../ink/ink3075.xml"/><Relationship Id="rId592" Type="http://schemas.openxmlformats.org/officeDocument/2006/relationships/customXml" Target="../ink/ink3181.xml"/><Relationship Id="rId606" Type="http://schemas.openxmlformats.org/officeDocument/2006/relationships/customXml" Target="../ink/ink3188.xml"/><Relationship Id="rId245" Type="http://schemas.openxmlformats.org/officeDocument/2006/relationships/image" Target="../media/image2428.png"/><Relationship Id="rId452" Type="http://schemas.openxmlformats.org/officeDocument/2006/relationships/image" Target="../media/image2529.png"/><Relationship Id="rId105" Type="http://schemas.openxmlformats.org/officeDocument/2006/relationships/customXml" Target="../ink/ink2931.xml"/><Relationship Id="rId312" Type="http://schemas.openxmlformats.org/officeDocument/2006/relationships/customXml" Target="../ink/ink3037.xml"/><Relationship Id="rId757" Type="http://schemas.openxmlformats.org/officeDocument/2006/relationships/customXml" Target="../ink/ink3265.xml"/><Relationship Id="rId93" Type="http://schemas.openxmlformats.org/officeDocument/2006/relationships/customXml" Target="../ink/ink2925.xml"/><Relationship Id="rId189" Type="http://schemas.openxmlformats.org/officeDocument/2006/relationships/customXml" Target="../ink/ink2975.xml"/><Relationship Id="rId396" Type="http://schemas.openxmlformats.org/officeDocument/2006/relationships/image" Target="../media/image2502.png"/><Relationship Id="rId617" Type="http://schemas.openxmlformats.org/officeDocument/2006/relationships/image" Target="../media/image2608.png"/><Relationship Id="rId256" Type="http://schemas.openxmlformats.org/officeDocument/2006/relationships/customXml" Target="../ink/ink3009.xml"/><Relationship Id="rId463" Type="http://schemas.openxmlformats.org/officeDocument/2006/relationships/customXml" Target="../ink/ink3114.xml"/><Relationship Id="rId670" Type="http://schemas.openxmlformats.org/officeDocument/2006/relationships/customXml" Target="../ink/ink3221.xml"/><Relationship Id="rId116" Type="http://schemas.openxmlformats.org/officeDocument/2006/relationships/image" Target="../media/image2367.png"/><Relationship Id="rId323" Type="http://schemas.openxmlformats.org/officeDocument/2006/relationships/image" Target="../media/image2467.png"/><Relationship Id="rId530" Type="http://schemas.openxmlformats.org/officeDocument/2006/relationships/image" Target="../media/image2567.png"/><Relationship Id="rId768" Type="http://schemas.openxmlformats.org/officeDocument/2006/relationships/image" Target="../media/image688.png"/><Relationship Id="rId20" Type="http://schemas.openxmlformats.org/officeDocument/2006/relationships/customXml" Target="../ink/ink2887.xml"/><Relationship Id="rId628" Type="http://schemas.openxmlformats.org/officeDocument/2006/relationships/customXml" Target="../ink/ink3200.xml"/><Relationship Id="rId267" Type="http://schemas.openxmlformats.org/officeDocument/2006/relationships/image" Target="../media/image2439.png"/><Relationship Id="rId474" Type="http://schemas.openxmlformats.org/officeDocument/2006/relationships/image" Target="../media/image2540.png"/><Relationship Id="rId127" Type="http://schemas.openxmlformats.org/officeDocument/2006/relationships/customXml" Target="../ink/ink2942.xml"/><Relationship Id="rId681" Type="http://schemas.openxmlformats.org/officeDocument/2006/relationships/image" Target="../media/image2640.png"/><Relationship Id="rId31" Type="http://schemas.openxmlformats.org/officeDocument/2006/relationships/image" Target="../media/image2327.png"/><Relationship Id="rId334" Type="http://schemas.openxmlformats.org/officeDocument/2006/relationships/image" Target="../media/image2471.png"/><Relationship Id="rId541" Type="http://schemas.openxmlformats.org/officeDocument/2006/relationships/customXml" Target="../ink/ink3154.xml"/><Relationship Id="rId639" Type="http://schemas.openxmlformats.org/officeDocument/2006/relationships/image" Target="../media/image2619.png"/><Relationship Id="rId180" Type="http://schemas.openxmlformats.org/officeDocument/2006/relationships/image" Target="../media/image2397.png"/><Relationship Id="rId278" Type="http://schemas.openxmlformats.org/officeDocument/2006/relationships/customXml" Target="../ink/ink3020.xml"/><Relationship Id="rId401" Type="http://schemas.openxmlformats.org/officeDocument/2006/relationships/customXml" Target="../ink/ink3083.xml"/><Relationship Id="rId485" Type="http://schemas.openxmlformats.org/officeDocument/2006/relationships/image" Target="../media/image2545.png"/><Relationship Id="rId692" Type="http://schemas.openxmlformats.org/officeDocument/2006/relationships/customXml" Target="../ink/ink3232.xml"/><Relationship Id="rId706" Type="http://schemas.openxmlformats.org/officeDocument/2006/relationships/image" Target="../media/image2652.png"/><Relationship Id="rId42" Type="http://schemas.openxmlformats.org/officeDocument/2006/relationships/image" Target="../media/image2331.png"/><Relationship Id="rId84" Type="http://schemas.openxmlformats.org/officeDocument/2006/relationships/image" Target="../media/image2351.png"/><Relationship Id="rId138" Type="http://schemas.openxmlformats.org/officeDocument/2006/relationships/customXml" Target="../ink/ink2948.xml"/><Relationship Id="rId345" Type="http://schemas.openxmlformats.org/officeDocument/2006/relationships/customXml" Target="../ink/ink3055.xml"/><Relationship Id="rId387" Type="http://schemas.openxmlformats.org/officeDocument/2006/relationships/customXml" Target="../ink/ink3076.xml"/><Relationship Id="rId510" Type="http://schemas.openxmlformats.org/officeDocument/2006/relationships/image" Target="../media/image2557.png"/><Relationship Id="rId552" Type="http://schemas.openxmlformats.org/officeDocument/2006/relationships/image" Target="../media/image2578.png"/><Relationship Id="rId594" Type="http://schemas.openxmlformats.org/officeDocument/2006/relationships/customXml" Target="../ink/ink3182.xml"/><Relationship Id="rId608" Type="http://schemas.openxmlformats.org/officeDocument/2006/relationships/customXml" Target="../ink/ink3190.xml"/><Relationship Id="rId191" Type="http://schemas.openxmlformats.org/officeDocument/2006/relationships/customXml" Target="../ink/ink2976.xml"/><Relationship Id="rId205" Type="http://schemas.openxmlformats.org/officeDocument/2006/relationships/customXml" Target="../ink/ink2983.xml"/><Relationship Id="rId247" Type="http://schemas.openxmlformats.org/officeDocument/2006/relationships/image" Target="../media/image2429.png"/><Relationship Id="rId412" Type="http://schemas.openxmlformats.org/officeDocument/2006/relationships/image" Target="../media/image2510.png"/><Relationship Id="rId107" Type="http://schemas.openxmlformats.org/officeDocument/2006/relationships/customXml" Target="../ink/ink2932.xml"/><Relationship Id="rId289" Type="http://schemas.openxmlformats.org/officeDocument/2006/relationships/image" Target="../media/image2450.png"/><Relationship Id="rId454" Type="http://schemas.openxmlformats.org/officeDocument/2006/relationships/image" Target="../media/image2530.png"/><Relationship Id="rId496" Type="http://schemas.openxmlformats.org/officeDocument/2006/relationships/image" Target="../media/image2550.png"/><Relationship Id="rId661" Type="http://schemas.openxmlformats.org/officeDocument/2006/relationships/image" Target="../media/image2630.png"/><Relationship Id="rId717" Type="http://schemas.openxmlformats.org/officeDocument/2006/relationships/customXml" Target="../ink/ink3245.xml"/><Relationship Id="rId759" Type="http://schemas.openxmlformats.org/officeDocument/2006/relationships/customXml" Target="../ink/ink3266.xml"/><Relationship Id="rId11" Type="http://schemas.openxmlformats.org/officeDocument/2006/relationships/image" Target="../media/image428.png"/><Relationship Id="rId53" Type="http://schemas.openxmlformats.org/officeDocument/2006/relationships/customXml" Target="../ink/ink2904.xml"/><Relationship Id="rId149" Type="http://schemas.openxmlformats.org/officeDocument/2006/relationships/image" Target="../media/image2382.png"/><Relationship Id="rId314" Type="http://schemas.openxmlformats.org/officeDocument/2006/relationships/customXml" Target="../ink/ink3038.xml"/><Relationship Id="rId356" Type="http://schemas.openxmlformats.org/officeDocument/2006/relationships/image" Target="../media/image2482.png"/><Relationship Id="rId398" Type="http://schemas.openxmlformats.org/officeDocument/2006/relationships/image" Target="../media/image2503.png"/><Relationship Id="rId521" Type="http://schemas.openxmlformats.org/officeDocument/2006/relationships/customXml" Target="../ink/ink3144.xml"/><Relationship Id="rId563" Type="http://schemas.openxmlformats.org/officeDocument/2006/relationships/image" Target="../media/image2583.png"/><Relationship Id="rId619" Type="http://schemas.openxmlformats.org/officeDocument/2006/relationships/image" Target="../media/image2609.png"/><Relationship Id="rId770" Type="http://schemas.openxmlformats.org/officeDocument/2006/relationships/image" Target="../media/image2683.png"/><Relationship Id="rId95" Type="http://schemas.openxmlformats.org/officeDocument/2006/relationships/customXml" Target="../ink/ink2926.xml"/><Relationship Id="rId160" Type="http://schemas.openxmlformats.org/officeDocument/2006/relationships/customXml" Target="../ink/ink2959.xml"/><Relationship Id="rId216" Type="http://schemas.openxmlformats.org/officeDocument/2006/relationships/image" Target="../media/image2414.png"/><Relationship Id="rId423" Type="http://schemas.openxmlformats.org/officeDocument/2006/relationships/customXml" Target="../ink/ink3094.xml"/><Relationship Id="rId258" Type="http://schemas.openxmlformats.org/officeDocument/2006/relationships/customXml" Target="../ink/ink3010.xml"/><Relationship Id="rId465" Type="http://schemas.openxmlformats.org/officeDocument/2006/relationships/customXml" Target="../ink/ink3115.xml"/><Relationship Id="rId630" Type="http://schemas.openxmlformats.org/officeDocument/2006/relationships/customXml" Target="../ink/ink3201.xml"/><Relationship Id="rId672" Type="http://schemas.openxmlformats.org/officeDocument/2006/relationships/customXml" Target="../ink/ink3222.xml"/><Relationship Id="rId728" Type="http://schemas.openxmlformats.org/officeDocument/2006/relationships/image" Target="../media/image2663.png"/><Relationship Id="rId22" Type="http://schemas.openxmlformats.org/officeDocument/2006/relationships/customXml" Target="../ink/ink2888.xml"/><Relationship Id="rId64" Type="http://schemas.openxmlformats.org/officeDocument/2006/relationships/image" Target="../media/image2342.png"/><Relationship Id="rId118" Type="http://schemas.openxmlformats.org/officeDocument/2006/relationships/image" Target="../media/image2368.png"/><Relationship Id="rId325" Type="http://schemas.openxmlformats.org/officeDocument/2006/relationships/image" Target="../media/image2468.png"/><Relationship Id="rId367" Type="http://schemas.openxmlformats.org/officeDocument/2006/relationships/customXml" Target="../ink/ink3066.xml"/><Relationship Id="rId532" Type="http://schemas.openxmlformats.org/officeDocument/2006/relationships/image" Target="../media/image2568.png"/><Relationship Id="rId574" Type="http://schemas.openxmlformats.org/officeDocument/2006/relationships/customXml" Target="../ink/ink3172.xml"/><Relationship Id="rId171" Type="http://schemas.openxmlformats.org/officeDocument/2006/relationships/customXml" Target="../ink/ink2965.xml"/><Relationship Id="rId227" Type="http://schemas.openxmlformats.org/officeDocument/2006/relationships/customXml" Target="../ink/ink2994.xml"/><Relationship Id="rId269" Type="http://schemas.openxmlformats.org/officeDocument/2006/relationships/image" Target="../media/image2440.png"/><Relationship Id="rId434" Type="http://schemas.openxmlformats.org/officeDocument/2006/relationships/image" Target="../media/image2521.png"/><Relationship Id="rId476" Type="http://schemas.openxmlformats.org/officeDocument/2006/relationships/customXml" Target="../ink/ink3121.xml"/><Relationship Id="rId641" Type="http://schemas.openxmlformats.org/officeDocument/2006/relationships/image" Target="../media/image2620.png"/><Relationship Id="rId683" Type="http://schemas.openxmlformats.org/officeDocument/2006/relationships/image" Target="../media/image2641.png"/><Relationship Id="rId739" Type="http://schemas.openxmlformats.org/officeDocument/2006/relationships/customXml" Target="../ink/ink3256.xml"/><Relationship Id="rId33" Type="http://schemas.openxmlformats.org/officeDocument/2006/relationships/image" Target="../media/image2328.png"/><Relationship Id="rId129" Type="http://schemas.openxmlformats.org/officeDocument/2006/relationships/customXml" Target="../ink/ink2943.xml"/><Relationship Id="rId280" Type="http://schemas.openxmlformats.org/officeDocument/2006/relationships/customXml" Target="../ink/ink3021.xml"/><Relationship Id="rId336" Type="http://schemas.openxmlformats.org/officeDocument/2006/relationships/image" Target="../media/image2472.png"/><Relationship Id="rId501" Type="http://schemas.openxmlformats.org/officeDocument/2006/relationships/customXml" Target="../ink/ink3134.xml"/><Relationship Id="rId543" Type="http://schemas.openxmlformats.org/officeDocument/2006/relationships/customXml" Target="../ink/ink3155.xml"/><Relationship Id="rId75" Type="http://schemas.openxmlformats.org/officeDocument/2006/relationships/image" Target="../media/image2347.png"/><Relationship Id="rId140" Type="http://schemas.openxmlformats.org/officeDocument/2006/relationships/customXml" Target="../ink/ink2949.xml"/><Relationship Id="rId182" Type="http://schemas.openxmlformats.org/officeDocument/2006/relationships/customXml" Target="../ink/ink2971.xml"/><Relationship Id="rId378" Type="http://schemas.openxmlformats.org/officeDocument/2006/relationships/image" Target="../media/image2493.png"/><Relationship Id="rId403" Type="http://schemas.openxmlformats.org/officeDocument/2006/relationships/customXml" Target="../ink/ink3084.xml"/><Relationship Id="rId585" Type="http://schemas.openxmlformats.org/officeDocument/2006/relationships/image" Target="../media/image2593.png"/><Relationship Id="rId750" Type="http://schemas.openxmlformats.org/officeDocument/2006/relationships/image" Target="../media/image2674.png"/><Relationship Id="rId6" Type="http://schemas.openxmlformats.org/officeDocument/2006/relationships/customXml" Target="../ink/ink2880.xml"/><Relationship Id="rId238" Type="http://schemas.openxmlformats.org/officeDocument/2006/relationships/image" Target="../media/image2425.png"/><Relationship Id="rId445" Type="http://schemas.openxmlformats.org/officeDocument/2006/relationships/customXml" Target="../ink/ink3105.xml"/><Relationship Id="rId487" Type="http://schemas.openxmlformats.org/officeDocument/2006/relationships/customXml" Target="../ink/ink3127.xml"/><Relationship Id="rId610" Type="http://schemas.openxmlformats.org/officeDocument/2006/relationships/customXml" Target="../ink/ink3191.xml"/><Relationship Id="rId652" Type="http://schemas.openxmlformats.org/officeDocument/2006/relationships/customXml" Target="../ink/ink3212.xml"/><Relationship Id="rId694" Type="http://schemas.openxmlformats.org/officeDocument/2006/relationships/customXml" Target="../ink/ink3233.xml"/><Relationship Id="rId708" Type="http://schemas.openxmlformats.org/officeDocument/2006/relationships/image" Target="../media/image2653.png"/><Relationship Id="rId291" Type="http://schemas.openxmlformats.org/officeDocument/2006/relationships/image" Target="../media/image2451.png"/><Relationship Id="rId305" Type="http://schemas.openxmlformats.org/officeDocument/2006/relationships/image" Target="../media/image2458.png"/><Relationship Id="rId347" Type="http://schemas.openxmlformats.org/officeDocument/2006/relationships/customXml" Target="../ink/ink3056.xml"/><Relationship Id="rId512" Type="http://schemas.openxmlformats.org/officeDocument/2006/relationships/image" Target="../media/image2558.png"/><Relationship Id="rId44" Type="http://schemas.openxmlformats.org/officeDocument/2006/relationships/image" Target="../media/image2332.png"/><Relationship Id="rId86" Type="http://schemas.openxmlformats.org/officeDocument/2006/relationships/image" Target="../media/image2352.png"/><Relationship Id="rId151" Type="http://schemas.openxmlformats.org/officeDocument/2006/relationships/image" Target="../media/image2383.png"/><Relationship Id="rId389" Type="http://schemas.openxmlformats.org/officeDocument/2006/relationships/customXml" Target="../ink/ink3077.xml"/><Relationship Id="rId554" Type="http://schemas.openxmlformats.org/officeDocument/2006/relationships/image" Target="../media/image2579.png"/><Relationship Id="rId596" Type="http://schemas.openxmlformats.org/officeDocument/2006/relationships/customXml" Target="../ink/ink3183.xml"/><Relationship Id="rId761" Type="http://schemas.openxmlformats.org/officeDocument/2006/relationships/customXml" Target="../ink/ink3267.xml"/><Relationship Id="rId193" Type="http://schemas.openxmlformats.org/officeDocument/2006/relationships/customXml" Target="../ink/ink2977.xml"/><Relationship Id="rId207" Type="http://schemas.openxmlformats.org/officeDocument/2006/relationships/customXml" Target="../ink/ink2984.xml"/><Relationship Id="rId249" Type="http://schemas.openxmlformats.org/officeDocument/2006/relationships/image" Target="../media/image2430.png"/><Relationship Id="rId414" Type="http://schemas.openxmlformats.org/officeDocument/2006/relationships/image" Target="../media/image2511.png"/><Relationship Id="rId456" Type="http://schemas.openxmlformats.org/officeDocument/2006/relationships/image" Target="../media/image2531.png"/><Relationship Id="rId498" Type="http://schemas.openxmlformats.org/officeDocument/2006/relationships/image" Target="../media/image2551.png"/><Relationship Id="rId621" Type="http://schemas.openxmlformats.org/officeDocument/2006/relationships/image" Target="../media/image2610.png"/><Relationship Id="rId663" Type="http://schemas.openxmlformats.org/officeDocument/2006/relationships/image" Target="../media/image2631.png"/><Relationship Id="rId13" Type="http://schemas.openxmlformats.org/officeDocument/2006/relationships/image" Target="../media/image2318.png"/><Relationship Id="rId109" Type="http://schemas.openxmlformats.org/officeDocument/2006/relationships/customXml" Target="../ink/ink2933.xml"/><Relationship Id="rId260" Type="http://schemas.openxmlformats.org/officeDocument/2006/relationships/customXml" Target="../ink/ink3011.xml"/><Relationship Id="rId316" Type="http://schemas.openxmlformats.org/officeDocument/2006/relationships/customXml" Target="../ink/ink3039.xml"/><Relationship Id="rId523" Type="http://schemas.openxmlformats.org/officeDocument/2006/relationships/customXml" Target="../ink/ink3145.xml"/><Relationship Id="rId719" Type="http://schemas.openxmlformats.org/officeDocument/2006/relationships/customXml" Target="../ink/ink3246.xml"/><Relationship Id="rId55" Type="http://schemas.openxmlformats.org/officeDocument/2006/relationships/customXml" Target="../ink/ink2905.xml"/><Relationship Id="rId97" Type="http://schemas.openxmlformats.org/officeDocument/2006/relationships/customXml" Target="../ink/ink2927.xml"/><Relationship Id="rId120" Type="http://schemas.openxmlformats.org/officeDocument/2006/relationships/image" Target="../media/image2369.png"/><Relationship Id="rId358" Type="http://schemas.openxmlformats.org/officeDocument/2006/relationships/image" Target="../media/image2483.png"/><Relationship Id="rId565" Type="http://schemas.openxmlformats.org/officeDocument/2006/relationships/image" Target="../media/image2584.png"/><Relationship Id="rId730" Type="http://schemas.openxmlformats.org/officeDocument/2006/relationships/image" Target="../media/image2664.png"/><Relationship Id="rId162" Type="http://schemas.openxmlformats.org/officeDocument/2006/relationships/customXml" Target="../ink/ink2960.xml"/><Relationship Id="rId218" Type="http://schemas.openxmlformats.org/officeDocument/2006/relationships/image" Target="../media/image2415.png"/><Relationship Id="rId425" Type="http://schemas.openxmlformats.org/officeDocument/2006/relationships/customXml" Target="../ink/ink3095.xml"/><Relationship Id="rId467" Type="http://schemas.openxmlformats.org/officeDocument/2006/relationships/customXml" Target="../ink/ink3116.xml"/><Relationship Id="rId632" Type="http://schemas.openxmlformats.org/officeDocument/2006/relationships/customXml" Target="../ink/ink3202.xml"/><Relationship Id="rId271" Type="http://schemas.openxmlformats.org/officeDocument/2006/relationships/image" Target="../media/image2441.png"/><Relationship Id="rId674" Type="http://schemas.openxmlformats.org/officeDocument/2006/relationships/customXml" Target="../ink/ink3223.xml"/><Relationship Id="rId24" Type="http://schemas.openxmlformats.org/officeDocument/2006/relationships/customXml" Target="../ink/ink2889.xml"/><Relationship Id="rId66" Type="http://schemas.openxmlformats.org/officeDocument/2006/relationships/image" Target="../media/image2343.png"/><Relationship Id="rId131" Type="http://schemas.openxmlformats.org/officeDocument/2006/relationships/customXml" Target="../ink/ink2944.xml"/><Relationship Id="rId327" Type="http://schemas.openxmlformats.org/officeDocument/2006/relationships/image" Target="../media/image2469.png"/><Relationship Id="rId369" Type="http://schemas.openxmlformats.org/officeDocument/2006/relationships/customXml" Target="../ink/ink3067.xml"/><Relationship Id="rId534" Type="http://schemas.openxmlformats.org/officeDocument/2006/relationships/image" Target="../media/image2569.png"/><Relationship Id="rId576" Type="http://schemas.openxmlformats.org/officeDocument/2006/relationships/customXml" Target="../ink/ink3173.xml"/><Relationship Id="rId741" Type="http://schemas.openxmlformats.org/officeDocument/2006/relationships/customXml" Target="../ink/ink3257.xml"/><Relationship Id="rId173" Type="http://schemas.openxmlformats.org/officeDocument/2006/relationships/customXml" Target="../ink/ink2966.xml"/><Relationship Id="rId229" Type="http://schemas.openxmlformats.org/officeDocument/2006/relationships/customXml" Target="../ink/ink2995.xml"/><Relationship Id="rId380" Type="http://schemas.openxmlformats.org/officeDocument/2006/relationships/image" Target="../media/image2494.png"/><Relationship Id="rId436" Type="http://schemas.openxmlformats.org/officeDocument/2006/relationships/image" Target="../media/image2522.png"/><Relationship Id="rId601" Type="http://schemas.openxmlformats.org/officeDocument/2006/relationships/image" Target="../media/image2601.png"/><Relationship Id="rId643" Type="http://schemas.openxmlformats.org/officeDocument/2006/relationships/image" Target="../media/image2621.png"/><Relationship Id="rId240" Type="http://schemas.openxmlformats.org/officeDocument/2006/relationships/image" Target="../media/image2426.png"/><Relationship Id="rId478" Type="http://schemas.openxmlformats.org/officeDocument/2006/relationships/customXml" Target="../ink/ink3122.xml"/><Relationship Id="rId685" Type="http://schemas.openxmlformats.org/officeDocument/2006/relationships/image" Target="../media/image2642.png"/><Relationship Id="rId35" Type="http://schemas.openxmlformats.org/officeDocument/2006/relationships/image" Target="../media/image2329.png"/><Relationship Id="rId77" Type="http://schemas.openxmlformats.org/officeDocument/2006/relationships/image" Target="../media/image2348.png"/><Relationship Id="rId100" Type="http://schemas.openxmlformats.org/officeDocument/2006/relationships/image" Target="../media/image2359.png"/><Relationship Id="rId282" Type="http://schemas.openxmlformats.org/officeDocument/2006/relationships/customXml" Target="../ink/ink3022.xml"/><Relationship Id="rId338" Type="http://schemas.openxmlformats.org/officeDocument/2006/relationships/image" Target="../media/image2473.png"/><Relationship Id="rId503" Type="http://schemas.openxmlformats.org/officeDocument/2006/relationships/customXml" Target="../ink/ink3135.xml"/><Relationship Id="rId545" Type="http://schemas.openxmlformats.org/officeDocument/2006/relationships/customXml" Target="../ink/ink3156.xml"/><Relationship Id="rId587" Type="http://schemas.openxmlformats.org/officeDocument/2006/relationships/image" Target="../media/image2594.png"/><Relationship Id="rId710" Type="http://schemas.openxmlformats.org/officeDocument/2006/relationships/image" Target="../media/image2654.png"/><Relationship Id="rId752" Type="http://schemas.openxmlformats.org/officeDocument/2006/relationships/image" Target="../media/image2675.png"/><Relationship Id="rId8" Type="http://schemas.openxmlformats.org/officeDocument/2006/relationships/customXml" Target="../ink/ink2881.xml"/><Relationship Id="rId142" Type="http://schemas.openxmlformats.org/officeDocument/2006/relationships/customXml" Target="../ink/ink2950.xml"/><Relationship Id="rId184" Type="http://schemas.openxmlformats.org/officeDocument/2006/relationships/image" Target="../media/image2398.png"/><Relationship Id="rId391" Type="http://schemas.openxmlformats.org/officeDocument/2006/relationships/customXml" Target="../ink/ink3078.xml"/><Relationship Id="rId405" Type="http://schemas.openxmlformats.org/officeDocument/2006/relationships/customXml" Target="../ink/ink3085.xml"/><Relationship Id="rId447" Type="http://schemas.openxmlformats.org/officeDocument/2006/relationships/customXml" Target="../ink/ink3106.xml"/><Relationship Id="rId612" Type="http://schemas.openxmlformats.org/officeDocument/2006/relationships/customXml" Target="../ink/ink3192.xml"/><Relationship Id="rId251" Type="http://schemas.openxmlformats.org/officeDocument/2006/relationships/image" Target="../media/image2431.png"/><Relationship Id="rId489" Type="http://schemas.openxmlformats.org/officeDocument/2006/relationships/customXml" Target="../ink/ink3128.xml"/><Relationship Id="rId654" Type="http://schemas.openxmlformats.org/officeDocument/2006/relationships/customXml" Target="../ink/ink3213.xml"/><Relationship Id="rId696" Type="http://schemas.openxmlformats.org/officeDocument/2006/relationships/customXml" Target="../ink/ink3234.xml"/><Relationship Id="rId46" Type="http://schemas.openxmlformats.org/officeDocument/2006/relationships/image" Target="../media/image2333.png"/><Relationship Id="rId293" Type="http://schemas.openxmlformats.org/officeDocument/2006/relationships/image" Target="../media/image2452.png"/><Relationship Id="rId307" Type="http://schemas.openxmlformats.org/officeDocument/2006/relationships/image" Target="../media/image2459.png"/><Relationship Id="rId349" Type="http://schemas.openxmlformats.org/officeDocument/2006/relationships/customXml" Target="../ink/ink3057.xml"/><Relationship Id="rId514" Type="http://schemas.openxmlformats.org/officeDocument/2006/relationships/image" Target="../media/image2559.png"/><Relationship Id="rId556" Type="http://schemas.openxmlformats.org/officeDocument/2006/relationships/image" Target="../media/image2580.png"/><Relationship Id="rId721" Type="http://schemas.openxmlformats.org/officeDocument/2006/relationships/customXml" Target="../ink/ink3247.xml"/><Relationship Id="rId763" Type="http://schemas.openxmlformats.org/officeDocument/2006/relationships/customXml" Target="../ink/ink3268.xml"/><Relationship Id="rId88" Type="http://schemas.openxmlformats.org/officeDocument/2006/relationships/image" Target="../media/image2353.png"/><Relationship Id="rId111" Type="http://schemas.openxmlformats.org/officeDocument/2006/relationships/customXml" Target="../ink/ink2934.xml"/><Relationship Id="rId153" Type="http://schemas.openxmlformats.org/officeDocument/2006/relationships/image" Target="../media/image2384.png"/><Relationship Id="rId195" Type="http://schemas.openxmlformats.org/officeDocument/2006/relationships/customXml" Target="../ink/ink2978.xml"/><Relationship Id="rId209" Type="http://schemas.openxmlformats.org/officeDocument/2006/relationships/customXml" Target="../ink/ink2985.xml"/><Relationship Id="rId360" Type="http://schemas.openxmlformats.org/officeDocument/2006/relationships/image" Target="../media/image2484.png"/><Relationship Id="rId416" Type="http://schemas.openxmlformats.org/officeDocument/2006/relationships/image" Target="../media/image2512.png"/><Relationship Id="rId598" Type="http://schemas.openxmlformats.org/officeDocument/2006/relationships/customXml" Target="../ink/ink3184.xml"/><Relationship Id="rId220" Type="http://schemas.openxmlformats.org/officeDocument/2006/relationships/image" Target="../media/image2416.png"/><Relationship Id="rId458" Type="http://schemas.openxmlformats.org/officeDocument/2006/relationships/image" Target="../media/image2532.png"/><Relationship Id="rId623" Type="http://schemas.openxmlformats.org/officeDocument/2006/relationships/image" Target="../media/image2611.png"/><Relationship Id="rId665" Type="http://schemas.openxmlformats.org/officeDocument/2006/relationships/image" Target="../media/image2632.png"/><Relationship Id="rId15" Type="http://schemas.openxmlformats.org/officeDocument/2006/relationships/image" Target="../media/image2319.png"/><Relationship Id="rId57" Type="http://schemas.openxmlformats.org/officeDocument/2006/relationships/customXml" Target="../ink/ink2906.xml"/><Relationship Id="rId262" Type="http://schemas.openxmlformats.org/officeDocument/2006/relationships/customXml" Target="../ink/ink3012.xml"/><Relationship Id="rId318" Type="http://schemas.openxmlformats.org/officeDocument/2006/relationships/customXml" Target="../ink/ink3040.xml"/><Relationship Id="rId525" Type="http://schemas.openxmlformats.org/officeDocument/2006/relationships/customXml" Target="../ink/ink3146.xml"/><Relationship Id="rId567" Type="http://schemas.openxmlformats.org/officeDocument/2006/relationships/customXml" Target="../ink/ink3168.xml"/><Relationship Id="rId732" Type="http://schemas.openxmlformats.org/officeDocument/2006/relationships/image" Target="../media/image2665.png"/><Relationship Id="rId99" Type="http://schemas.openxmlformats.org/officeDocument/2006/relationships/customXml" Target="../ink/ink2928.xml"/><Relationship Id="rId122" Type="http://schemas.openxmlformats.org/officeDocument/2006/relationships/image" Target="../media/image2370.png"/><Relationship Id="rId164" Type="http://schemas.openxmlformats.org/officeDocument/2006/relationships/image" Target="../media/image2389.png"/><Relationship Id="rId371" Type="http://schemas.openxmlformats.org/officeDocument/2006/relationships/customXml" Target="../ink/ink3068.xml"/><Relationship Id="rId427" Type="http://schemas.openxmlformats.org/officeDocument/2006/relationships/customXml" Target="../ink/ink3096.xml"/><Relationship Id="rId469" Type="http://schemas.openxmlformats.org/officeDocument/2006/relationships/customXml" Target="../ink/ink3117.xml"/><Relationship Id="rId634" Type="http://schemas.openxmlformats.org/officeDocument/2006/relationships/customXml" Target="../ink/ink3203.xml"/><Relationship Id="rId676" Type="http://schemas.openxmlformats.org/officeDocument/2006/relationships/customXml" Target="../ink/ink3224.xml"/><Relationship Id="rId26" Type="http://schemas.openxmlformats.org/officeDocument/2006/relationships/customXml" Target="../ink/ink2890.xml"/><Relationship Id="rId231" Type="http://schemas.openxmlformats.org/officeDocument/2006/relationships/customXml" Target="../ink/ink2996.xml"/><Relationship Id="rId273" Type="http://schemas.openxmlformats.org/officeDocument/2006/relationships/image" Target="../media/image2442.png"/><Relationship Id="rId329" Type="http://schemas.openxmlformats.org/officeDocument/2006/relationships/customXml" Target="../ink/ink3046.xml"/><Relationship Id="rId480" Type="http://schemas.openxmlformats.org/officeDocument/2006/relationships/customXml" Target="../ink/ink3123.xml"/><Relationship Id="rId536" Type="http://schemas.openxmlformats.org/officeDocument/2006/relationships/image" Target="../media/image2570.png"/><Relationship Id="rId701" Type="http://schemas.openxmlformats.org/officeDocument/2006/relationships/image" Target="../media/image2650.png"/><Relationship Id="rId68" Type="http://schemas.openxmlformats.org/officeDocument/2006/relationships/customXml" Target="../ink/ink2912.xml"/><Relationship Id="rId133" Type="http://schemas.openxmlformats.org/officeDocument/2006/relationships/customXml" Target="../ink/ink2945.xml"/><Relationship Id="rId175" Type="http://schemas.openxmlformats.org/officeDocument/2006/relationships/customXml" Target="../ink/ink2967.xml"/><Relationship Id="rId340" Type="http://schemas.openxmlformats.org/officeDocument/2006/relationships/image" Target="../media/image2474.png"/><Relationship Id="rId578" Type="http://schemas.openxmlformats.org/officeDocument/2006/relationships/customXml" Target="../ink/ink3174.xml"/><Relationship Id="rId743" Type="http://schemas.openxmlformats.org/officeDocument/2006/relationships/customXml" Target="../ink/ink3258.xml"/><Relationship Id="rId200" Type="http://schemas.openxmlformats.org/officeDocument/2006/relationships/image" Target="../media/image2406.png"/><Relationship Id="rId382" Type="http://schemas.openxmlformats.org/officeDocument/2006/relationships/image" Target="../media/image2495.png"/><Relationship Id="rId438" Type="http://schemas.openxmlformats.org/officeDocument/2006/relationships/image" Target="../media/image2523.png"/><Relationship Id="rId603" Type="http://schemas.openxmlformats.org/officeDocument/2006/relationships/image" Target="../media/image2602.png"/><Relationship Id="rId645" Type="http://schemas.openxmlformats.org/officeDocument/2006/relationships/image" Target="../media/image2622.png"/><Relationship Id="rId687" Type="http://schemas.openxmlformats.org/officeDocument/2006/relationships/image" Target="../media/image2643.png"/><Relationship Id="rId242" Type="http://schemas.openxmlformats.org/officeDocument/2006/relationships/customXml" Target="../ink/ink3002.xml"/><Relationship Id="rId284" Type="http://schemas.openxmlformats.org/officeDocument/2006/relationships/customXml" Target="../ink/ink3023.xml"/><Relationship Id="rId491" Type="http://schemas.openxmlformats.org/officeDocument/2006/relationships/customXml" Target="../ink/ink3129.xml"/><Relationship Id="rId505" Type="http://schemas.openxmlformats.org/officeDocument/2006/relationships/customXml" Target="../ink/ink3136.xml"/><Relationship Id="rId712" Type="http://schemas.openxmlformats.org/officeDocument/2006/relationships/image" Target="../media/image2655.png"/><Relationship Id="rId37" Type="http://schemas.openxmlformats.org/officeDocument/2006/relationships/image" Target="../media/image466.png"/><Relationship Id="rId79" Type="http://schemas.openxmlformats.org/officeDocument/2006/relationships/image" Target="../media/image2349.png"/><Relationship Id="rId102" Type="http://schemas.openxmlformats.org/officeDocument/2006/relationships/image" Target="../media/image2360.png"/><Relationship Id="rId144" Type="http://schemas.openxmlformats.org/officeDocument/2006/relationships/customXml" Target="../ink/ink2951.xml"/><Relationship Id="rId547" Type="http://schemas.openxmlformats.org/officeDocument/2006/relationships/customXml" Target="../ink/ink3157.xml"/><Relationship Id="rId589" Type="http://schemas.openxmlformats.org/officeDocument/2006/relationships/image" Target="../media/image2595.png"/><Relationship Id="rId754" Type="http://schemas.openxmlformats.org/officeDocument/2006/relationships/image" Target="../media/image2676.png"/><Relationship Id="rId90" Type="http://schemas.openxmlformats.org/officeDocument/2006/relationships/image" Target="../media/image2354.png"/><Relationship Id="rId186" Type="http://schemas.openxmlformats.org/officeDocument/2006/relationships/image" Target="../media/image2399.png"/><Relationship Id="rId351" Type="http://schemas.openxmlformats.org/officeDocument/2006/relationships/customXml" Target="../ink/ink3058.xml"/><Relationship Id="rId393" Type="http://schemas.openxmlformats.org/officeDocument/2006/relationships/customXml" Target="../ink/ink3079.xml"/><Relationship Id="rId407" Type="http://schemas.openxmlformats.org/officeDocument/2006/relationships/customXml" Target="../ink/ink3086.xml"/><Relationship Id="rId449" Type="http://schemas.openxmlformats.org/officeDocument/2006/relationships/customXml" Target="../ink/ink3107.xml"/><Relationship Id="rId614" Type="http://schemas.openxmlformats.org/officeDocument/2006/relationships/customXml" Target="../ink/ink3193.xml"/><Relationship Id="rId656" Type="http://schemas.openxmlformats.org/officeDocument/2006/relationships/customXml" Target="../ink/ink3214.xml"/><Relationship Id="rId211" Type="http://schemas.openxmlformats.org/officeDocument/2006/relationships/customXml" Target="../ink/ink2986.xml"/><Relationship Id="rId253" Type="http://schemas.openxmlformats.org/officeDocument/2006/relationships/image" Target="../media/image2432.png"/><Relationship Id="rId295" Type="http://schemas.openxmlformats.org/officeDocument/2006/relationships/image" Target="../media/image2453.png"/><Relationship Id="rId309" Type="http://schemas.openxmlformats.org/officeDocument/2006/relationships/image" Target="../media/image2460.png"/><Relationship Id="rId460" Type="http://schemas.openxmlformats.org/officeDocument/2006/relationships/image" Target="../media/image2533.png"/><Relationship Id="rId516" Type="http://schemas.openxmlformats.org/officeDocument/2006/relationships/image" Target="../media/image2560.png"/><Relationship Id="rId698" Type="http://schemas.openxmlformats.org/officeDocument/2006/relationships/customXml" Target="../ink/ink3235.xml"/><Relationship Id="rId48" Type="http://schemas.openxmlformats.org/officeDocument/2006/relationships/image" Target="../media/image2334.png"/><Relationship Id="rId113" Type="http://schemas.openxmlformats.org/officeDocument/2006/relationships/customXml" Target="../ink/ink2935.xml"/><Relationship Id="rId320" Type="http://schemas.openxmlformats.org/officeDocument/2006/relationships/customXml" Target="../ink/ink3041.xml"/><Relationship Id="rId558" Type="http://schemas.openxmlformats.org/officeDocument/2006/relationships/image" Target="../media/image2581.png"/><Relationship Id="rId723" Type="http://schemas.openxmlformats.org/officeDocument/2006/relationships/customXml" Target="../ink/ink3248.xml"/><Relationship Id="rId765" Type="http://schemas.openxmlformats.org/officeDocument/2006/relationships/customXml" Target="../ink/ink3269.xml"/><Relationship Id="rId155" Type="http://schemas.openxmlformats.org/officeDocument/2006/relationships/image" Target="../media/image2385.png"/><Relationship Id="rId197" Type="http://schemas.openxmlformats.org/officeDocument/2006/relationships/customXml" Target="../ink/ink2979.xml"/><Relationship Id="rId362" Type="http://schemas.openxmlformats.org/officeDocument/2006/relationships/image" Target="../media/image2485.png"/><Relationship Id="rId418" Type="http://schemas.openxmlformats.org/officeDocument/2006/relationships/image" Target="../media/image2513.png"/><Relationship Id="rId625" Type="http://schemas.openxmlformats.org/officeDocument/2006/relationships/image" Target="../media/image2612.png"/><Relationship Id="rId222" Type="http://schemas.openxmlformats.org/officeDocument/2006/relationships/image" Target="../media/image2417.png"/><Relationship Id="rId264" Type="http://schemas.openxmlformats.org/officeDocument/2006/relationships/customXml" Target="../ink/ink3013.xml"/><Relationship Id="rId471" Type="http://schemas.openxmlformats.org/officeDocument/2006/relationships/customXml" Target="../ink/ink3118.xml"/><Relationship Id="rId667" Type="http://schemas.openxmlformats.org/officeDocument/2006/relationships/image" Target="../media/image2633.png"/><Relationship Id="rId17" Type="http://schemas.openxmlformats.org/officeDocument/2006/relationships/image" Target="../media/image2320.png"/><Relationship Id="rId59" Type="http://schemas.openxmlformats.org/officeDocument/2006/relationships/customXml" Target="../ink/ink2907.xml"/><Relationship Id="rId124" Type="http://schemas.openxmlformats.org/officeDocument/2006/relationships/image" Target="../media/image2371.png"/><Relationship Id="rId527" Type="http://schemas.openxmlformats.org/officeDocument/2006/relationships/customXml" Target="../ink/ink3147.xml"/><Relationship Id="rId569" Type="http://schemas.openxmlformats.org/officeDocument/2006/relationships/image" Target="../media/image2585.png"/><Relationship Id="rId734" Type="http://schemas.openxmlformats.org/officeDocument/2006/relationships/image" Target="../media/image2666.png"/><Relationship Id="rId70" Type="http://schemas.openxmlformats.org/officeDocument/2006/relationships/customXml" Target="../ink/ink2913.xml"/><Relationship Id="rId166" Type="http://schemas.openxmlformats.org/officeDocument/2006/relationships/image" Target="../media/image2390.png"/><Relationship Id="rId331" Type="http://schemas.openxmlformats.org/officeDocument/2006/relationships/customXml" Target="../ink/ink3048.xml"/><Relationship Id="rId373" Type="http://schemas.openxmlformats.org/officeDocument/2006/relationships/customXml" Target="../ink/ink3069.xml"/><Relationship Id="rId429" Type="http://schemas.openxmlformats.org/officeDocument/2006/relationships/customXml" Target="../ink/ink3097.xml"/><Relationship Id="rId580" Type="http://schemas.openxmlformats.org/officeDocument/2006/relationships/customXml" Target="../ink/ink3175.xml"/><Relationship Id="rId636" Type="http://schemas.openxmlformats.org/officeDocument/2006/relationships/customXml" Target="../ink/ink3204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2997.xml"/><Relationship Id="rId440" Type="http://schemas.openxmlformats.org/officeDocument/2006/relationships/image" Target="../media/image2524.png"/><Relationship Id="rId678" Type="http://schemas.openxmlformats.org/officeDocument/2006/relationships/customXml" Target="../ink/ink3225.xml"/><Relationship Id="rId28" Type="http://schemas.openxmlformats.org/officeDocument/2006/relationships/customXml" Target="../ink/ink2891.xml"/><Relationship Id="rId275" Type="http://schemas.openxmlformats.org/officeDocument/2006/relationships/image" Target="../media/image2443.png"/><Relationship Id="rId300" Type="http://schemas.openxmlformats.org/officeDocument/2006/relationships/customXml" Target="../ink/ink3031.xml"/><Relationship Id="rId482" Type="http://schemas.openxmlformats.org/officeDocument/2006/relationships/customXml" Target="../ink/ink3124.xml"/><Relationship Id="rId538" Type="http://schemas.openxmlformats.org/officeDocument/2006/relationships/image" Target="../media/image2571.png"/><Relationship Id="rId703" Type="http://schemas.openxmlformats.org/officeDocument/2006/relationships/image" Target="../media/image2651.png"/><Relationship Id="rId745" Type="http://schemas.openxmlformats.org/officeDocument/2006/relationships/customXml" Target="../ink/ink3259.xml"/><Relationship Id="rId81" Type="http://schemas.openxmlformats.org/officeDocument/2006/relationships/image" Target="../media/image2350.png"/><Relationship Id="rId135" Type="http://schemas.openxmlformats.org/officeDocument/2006/relationships/customXml" Target="../ink/ink2946.xml"/><Relationship Id="rId177" Type="http://schemas.openxmlformats.org/officeDocument/2006/relationships/customXml" Target="../ink/ink2968.xml"/><Relationship Id="rId342" Type="http://schemas.openxmlformats.org/officeDocument/2006/relationships/image" Target="../media/image2475.png"/><Relationship Id="rId384" Type="http://schemas.openxmlformats.org/officeDocument/2006/relationships/image" Target="../media/image2496.png"/><Relationship Id="rId591" Type="http://schemas.openxmlformats.org/officeDocument/2006/relationships/image" Target="../media/image2596.png"/><Relationship Id="rId605" Type="http://schemas.openxmlformats.org/officeDocument/2006/relationships/image" Target="../media/image2603.png"/><Relationship Id="rId202" Type="http://schemas.openxmlformats.org/officeDocument/2006/relationships/image" Target="../media/image2407.png"/><Relationship Id="rId244" Type="http://schemas.openxmlformats.org/officeDocument/2006/relationships/customXml" Target="../ink/ink3003.xml"/><Relationship Id="rId647" Type="http://schemas.openxmlformats.org/officeDocument/2006/relationships/image" Target="../media/image2623.png"/><Relationship Id="rId689" Type="http://schemas.openxmlformats.org/officeDocument/2006/relationships/image" Target="../media/image2644.png"/><Relationship Id="rId39" Type="http://schemas.openxmlformats.org/officeDocument/2006/relationships/customXml" Target="../ink/ink2897.xml"/><Relationship Id="rId286" Type="http://schemas.openxmlformats.org/officeDocument/2006/relationships/customXml" Target="../ink/ink3024.xml"/><Relationship Id="rId451" Type="http://schemas.openxmlformats.org/officeDocument/2006/relationships/customXml" Target="../ink/ink3108.xml"/><Relationship Id="rId493" Type="http://schemas.openxmlformats.org/officeDocument/2006/relationships/customXml" Target="../ink/ink3130.xml"/><Relationship Id="rId507" Type="http://schemas.openxmlformats.org/officeDocument/2006/relationships/customXml" Target="../ink/ink3137.xml"/><Relationship Id="rId549" Type="http://schemas.openxmlformats.org/officeDocument/2006/relationships/customXml" Target="../ink/ink3158.xml"/><Relationship Id="rId714" Type="http://schemas.openxmlformats.org/officeDocument/2006/relationships/image" Target="../media/image2656.png"/><Relationship Id="rId756" Type="http://schemas.openxmlformats.org/officeDocument/2006/relationships/image" Target="../media/image2677.png"/><Relationship Id="rId50" Type="http://schemas.openxmlformats.org/officeDocument/2006/relationships/image" Target="../media/image2335.png"/><Relationship Id="rId104" Type="http://schemas.openxmlformats.org/officeDocument/2006/relationships/image" Target="../media/image2361.png"/><Relationship Id="rId146" Type="http://schemas.openxmlformats.org/officeDocument/2006/relationships/customXml" Target="../ink/ink2952.xml"/><Relationship Id="rId188" Type="http://schemas.openxmlformats.org/officeDocument/2006/relationships/image" Target="../media/image2400.png"/><Relationship Id="rId311" Type="http://schemas.openxmlformats.org/officeDocument/2006/relationships/image" Target="../media/image2461.png"/><Relationship Id="rId353" Type="http://schemas.openxmlformats.org/officeDocument/2006/relationships/customXml" Target="../ink/ink3059.xml"/><Relationship Id="rId395" Type="http://schemas.openxmlformats.org/officeDocument/2006/relationships/customXml" Target="../ink/ink3080.xml"/><Relationship Id="rId409" Type="http://schemas.openxmlformats.org/officeDocument/2006/relationships/customXml" Target="../ink/ink3087.xml"/><Relationship Id="rId560" Type="http://schemas.openxmlformats.org/officeDocument/2006/relationships/image" Target="../media/image2582.png"/><Relationship Id="rId92" Type="http://schemas.openxmlformats.org/officeDocument/2006/relationships/image" Target="../media/image2355.png"/><Relationship Id="rId213" Type="http://schemas.openxmlformats.org/officeDocument/2006/relationships/customXml" Target="../ink/ink2987.xml"/><Relationship Id="rId420" Type="http://schemas.openxmlformats.org/officeDocument/2006/relationships/image" Target="../media/image2514.png"/><Relationship Id="rId616" Type="http://schemas.openxmlformats.org/officeDocument/2006/relationships/customXml" Target="../ink/ink3194.xml"/><Relationship Id="rId658" Type="http://schemas.openxmlformats.org/officeDocument/2006/relationships/customXml" Target="../ink/ink3215.xml"/><Relationship Id="rId255" Type="http://schemas.openxmlformats.org/officeDocument/2006/relationships/image" Target="../media/image2433.png"/><Relationship Id="rId297" Type="http://schemas.openxmlformats.org/officeDocument/2006/relationships/image" Target="../media/image2454.png"/><Relationship Id="rId462" Type="http://schemas.openxmlformats.org/officeDocument/2006/relationships/image" Target="../media/image2534.png"/><Relationship Id="rId518" Type="http://schemas.openxmlformats.org/officeDocument/2006/relationships/image" Target="../media/image2561.png"/><Relationship Id="rId725" Type="http://schemas.openxmlformats.org/officeDocument/2006/relationships/customXml" Target="../ink/ink3249.xml"/><Relationship Id="rId115" Type="http://schemas.openxmlformats.org/officeDocument/2006/relationships/customXml" Target="../ink/ink2936.xml"/><Relationship Id="rId157" Type="http://schemas.openxmlformats.org/officeDocument/2006/relationships/image" Target="../media/image2386.png"/><Relationship Id="rId322" Type="http://schemas.openxmlformats.org/officeDocument/2006/relationships/customXml" Target="../ink/ink3042.xml"/><Relationship Id="rId364" Type="http://schemas.openxmlformats.org/officeDocument/2006/relationships/image" Target="../media/image2486.png"/><Relationship Id="rId767" Type="http://schemas.openxmlformats.org/officeDocument/2006/relationships/customXml" Target="../ink/ink3270.xml"/><Relationship Id="rId61" Type="http://schemas.openxmlformats.org/officeDocument/2006/relationships/customXml" Target="../ink/ink2908.xml"/><Relationship Id="rId199" Type="http://schemas.openxmlformats.org/officeDocument/2006/relationships/customXml" Target="../ink/ink2980.xml"/><Relationship Id="rId571" Type="http://schemas.openxmlformats.org/officeDocument/2006/relationships/image" Target="../media/image2586.png"/><Relationship Id="rId627" Type="http://schemas.openxmlformats.org/officeDocument/2006/relationships/image" Target="../media/image2613.png"/><Relationship Id="rId669" Type="http://schemas.openxmlformats.org/officeDocument/2006/relationships/image" Target="../media/image2634.png"/><Relationship Id="rId19" Type="http://schemas.openxmlformats.org/officeDocument/2006/relationships/image" Target="../media/image2321.png"/><Relationship Id="rId224" Type="http://schemas.openxmlformats.org/officeDocument/2006/relationships/image" Target="../media/image2418.png"/><Relationship Id="rId266" Type="http://schemas.openxmlformats.org/officeDocument/2006/relationships/customXml" Target="../ink/ink3014.xml"/><Relationship Id="rId431" Type="http://schemas.openxmlformats.org/officeDocument/2006/relationships/customXml" Target="../ink/ink3098.xml"/><Relationship Id="rId473" Type="http://schemas.openxmlformats.org/officeDocument/2006/relationships/customXml" Target="../ink/ink3119.xml"/><Relationship Id="rId529" Type="http://schemas.openxmlformats.org/officeDocument/2006/relationships/customXml" Target="../ink/ink3148.xml"/><Relationship Id="rId680" Type="http://schemas.openxmlformats.org/officeDocument/2006/relationships/customXml" Target="../ink/ink3226.xml"/><Relationship Id="rId736" Type="http://schemas.openxmlformats.org/officeDocument/2006/relationships/image" Target="../media/image2667.png"/><Relationship Id="rId30" Type="http://schemas.openxmlformats.org/officeDocument/2006/relationships/customXml" Target="../ink/ink2892.xml"/><Relationship Id="rId126" Type="http://schemas.openxmlformats.org/officeDocument/2006/relationships/image" Target="../media/image2372.png"/><Relationship Id="rId168" Type="http://schemas.openxmlformats.org/officeDocument/2006/relationships/image" Target="../media/image2391.png"/><Relationship Id="rId333" Type="http://schemas.openxmlformats.org/officeDocument/2006/relationships/customXml" Target="../ink/ink3049.xml"/><Relationship Id="rId540" Type="http://schemas.openxmlformats.org/officeDocument/2006/relationships/image" Target="../media/image2572.png"/><Relationship Id="rId72" Type="http://schemas.openxmlformats.org/officeDocument/2006/relationships/customXml" Target="../ink/ink2914.xml"/><Relationship Id="rId375" Type="http://schemas.openxmlformats.org/officeDocument/2006/relationships/customXml" Target="../ink/ink3070.xml"/><Relationship Id="rId582" Type="http://schemas.openxmlformats.org/officeDocument/2006/relationships/customXml" Target="../ink/ink3176.xml"/><Relationship Id="rId638" Type="http://schemas.openxmlformats.org/officeDocument/2006/relationships/customXml" Target="../ink/ink3205.xml"/><Relationship Id="rId3" Type="http://schemas.openxmlformats.org/officeDocument/2006/relationships/image" Target="../media/image2314.png"/><Relationship Id="rId235" Type="http://schemas.openxmlformats.org/officeDocument/2006/relationships/customXml" Target="../ink/ink2998.xml"/><Relationship Id="rId277" Type="http://schemas.openxmlformats.org/officeDocument/2006/relationships/image" Target="../media/image2444.png"/><Relationship Id="rId400" Type="http://schemas.openxmlformats.org/officeDocument/2006/relationships/image" Target="../media/image2504.png"/><Relationship Id="rId442" Type="http://schemas.openxmlformats.org/officeDocument/2006/relationships/image" Target="../media/image2525.png"/><Relationship Id="rId484" Type="http://schemas.openxmlformats.org/officeDocument/2006/relationships/customXml" Target="../ink/ink3125.xml"/><Relationship Id="rId705" Type="http://schemas.openxmlformats.org/officeDocument/2006/relationships/customXml" Target="../ink/ink3239.xml"/><Relationship Id="rId137" Type="http://schemas.openxmlformats.org/officeDocument/2006/relationships/customXml" Target="../ink/ink2947.xml"/><Relationship Id="rId302" Type="http://schemas.openxmlformats.org/officeDocument/2006/relationships/customXml" Target="../ink/ink3032.xml"/><Relationship Id="rId344" Type="http://schemas.openxmlformats.org/officeDocument/2006/relationships/image" Target="../media/image2476.png"/><Relationship Id="rId691" Type="http://schemas.openxmlformats.org/officeDocument/2006/relationships/image" Target="../media/image2645.png"/><Relationship Id="rId747" Type="http://schemas.openxmlformats.org/officeDocument/2006/relationships/customXml" Target="../ink/ink3260.xml"/><Relationship Id="rId41" Type="http://schemas.openxmlformats.org/officeDocument/2006/relationships/customXml" Target="../ink/ink2898.xml"/><Relationship Id="rId83" Type="http://schemas.openxmlformats.org/officeDocument/2006/relationships/customXml" Target="../ink/ink2920.xml"/><Relationship Id="rId179" Type="http://schemas.openxmlformats.org/officeDocument/2006/relationships/customXml" Target="../ink/ink2969.xml"/><Relationship Id="rId386" Type="http://schemas.openxmlformats.org/officeDocument/2006/relationships/image" Target="../media/image2497.png"/><Relationship Id="rId551" Type="http://schemas.openxmlformats.org/officeDocument/2006/relationships/customXml" Target="../ink/ink3159.xml"/><Relationship Id="rId593" Type="http://schemas.openxmlformats.org/officeDocument/2006/relationships/image" Target="../media/image2597.png"/><Relationship Id="rId607" Type="http://schemas.openxmlformats.org/officeDocument/2006/relationships/customXml" Target="../ink/ink3189.xml"/><Relationship Id="rId649" Type="http://schemas.openxmlformats.org/officeDocument/2006/relationships/image" Target="../media/image2624.png"/><Relationship Id="rId190" Type="http://schemas.openxmlformats.org/officeDocument/2006/relationships/image" Target="../media/image2401.png"/><Relationship Id="rId204" Type="http://schemas.openxmlformats.org/officeDocument/2006/relationships/image" Target="../media/image2408.png"/><Relationship Id="rId246" Type="http://schemas.openxmlformats.org/officeDocument/2006/relationships/customXml" Target="../ink/ink3004.xml"/><Relationship Id="rId288" Type="http://schemas.openxmlformats.org/officeDocument/2006/relationships/customXml" Target="../ink/ink3025.xml"/><Relationship Id="rId411" Type="http://schemas.openxmlformats.org/officeDocument/2006/relationships/customXml" Target="../ink/ink3088.xml"/><Relationship Id="rId453" Type="http://schemas.openxmlformats.org/officeDocument/2006/relationships/customXml" Target="../ink/ink3109.xml"/><Relationship Id="rId509" Type="http://schemas.openxmlformats.org/officeDocument/2006/relationships/customXml" Target="../ink/ink3138.xml"/><Relationship Id="rId660" Type="http://schemas.openxmlformats.org/officeDocument/2006/relationships/customXml" Target="../ink/ink3216.xml"/><Relationship Id="rId106" Type="http://schemas.openxmlformats.org/officeDocument/2006/relationships/image" Target="../media/image2362.png"/><Relationship Id="rId313" Type="http://schemas.openxmlformats.org/officeDocument/2006/relationships/image" Target="../media/image2462.png"/><Relationship Id="rId495" Type="http://schemas.openxmlformats.org/officeDocument/2006/relationships/customXml" Target="../ink/ink3131.xml"/><Relationship Id="rId716" Type="http://schemas.openxmlformats.org/officeDocument/2006/relationships/image" Target="../media/image2657.png"/><Relationship Id="rId758" Type="http://schemas.openxmlformats.org/officeDocument/2006/relationships/image" Target="../media/image2678.png"/><Relationship Id="rId10" Type="http://schemas.openxmlformats.org/officeDocument/2006/relationships/customXml" Target="../ink/ink2882.xml"/><Relationship Id="rId52" Type="http://schemas.openxmlformats.org/officeDocument/2006/relationships/image" Target="../media/image2336.png"/><Relationship Id="rId94" Type="http://schemas.openxmlformats.org/officeDocument/2006/relationships/image" Target="../media/image2356.png"/><Relationship Id="rId148" Type="http://schemas.openxmlformats.org/officeDocument/2006/relationships/customXml" Target="../ink/ink2953.xml"/><Relationship Id="rId355" Type="http://schemas.openxmlformats.org/officeDocument/2006/relationships/customXml" Target="../ink/ink3060.xml"/><Relationship Id="rId397" Type="http://schemas.openxmlformats.org/officeDocument/2006/relationships/customXml" Target="../ink/ink3081.xml"/><Relationship Id="rId520" Type="http://schemas.openxmlformats.org/officeDocument/2006/relationships/image" Target="../media/image2562.png"/><Relationship Id="rId562" Type="http://schemas.openxmlformats.org/officeDocument/2006/relationships/customXml" Target="../ink/ink3165.xml"/><Relationship Id="rId618" Type="http://schemas.openxmlformats.org/officeDocument/2006/relationships/customXml" Target="../ink/ink3195.xml"/><Relationship Id="rId215" Type="http://schemas.openxmlformats.org/officeDocument/2006/relationships/customXml" Target="../ink/ink2988.xml"/><Relationship Id="rId257" Type="http://schemas.openxmlformats.org/officeDocument/2006/relationships/image" Target="../media/image2434.png"/><Relationship Id="rId422" Type="http://schemas.openxmlformats.org/officeDocument/2006/relationships/image" Target="../media/image2515.png"/><Relationship Id="rId464" Type="http://schemas.openxmlformats.org/officeDocument/2006/relationships/image" Target="../media/image2535.png"/><Relationship Id="rId299" Type="http://schemas.openxmlformats.org/officeDocument/2006/relationships/image" Target="../media/image2455.png"/><Relationship Id="rId727" Type="http://schemas.openxmlformats.org/officeDocument/2006/relationships/customXml" Target="../ink/ink3250.xml"/><Relationship Id="rId63" Type="http://schemas.openxmlformats.org/officeDocument/2006/relationships/customXml" Target="../ink/ink2909.xml"/><Relationship Id="rId159" Type="http://schemas.openxmlformats.org/officeDocument/2006/relationships/image" Target="../media/image2387.png"/><Relationship Id="rId366" Type="http://schemas.openxmlformats.org/officeDocument/2006/relationships/image" Target="../media/image2487.png"/><Relationship Id="rId573" Type="http://schemas.openxmlformats.org/officeDocument/2006/relationships/image" Target="../media/image2587.png"/><Relationship Id="rId226" Type="http://schemas.openxmlformats.org/officeDocument/2006/relationships/image" Target="../media/image2419.png"/><Relationship Id="rId433" Type="http://schemas.openxmlformats.org/officeDocument/2006/relationships/customXml" Target="../ink/ink3099.xml"/><Relationship Id="rId640" Type="http://schemas.openxmlformats.org/officeDocument/2006/relationships/customXml" Target="../ink/ink3206.xml"/><Relationship Id="rId738" Type="http://schemas.openxmlformats.org/officeDocument/2006/relationships/image" Target="../media/image2668.png"/><Relationship Id="rId74" Type="http://schemas.openxmlformats.org/officeDocument/2006/relationships/customXml" Target="../ink/ink2915.xml"/><Relationship Id="rId377" Type="http://schemas.openxmlformats.org/officeDocument/2006/relationships/customXml" Target="../ink/ink3071.xml"/><Relationship Id="rId500" Type="http://schemas.openxmlformats.org/officeDocument/2006/relationships/image" Target="../media/image2552.png"/><Relationship Id="rId584" Type="http://schemas.openxmlformats.org/officeDocument/2006/relationships/customXml" Target="../ink/ink3177.xml"/><Relationship Id="rId5" Type="http://schemas.openxmlformats.org/officeDocument/2006/relationships/image" Target="../media/image2315.png"/><Relationship Id="rId237" Type="http://schemas.openxmlformats.org/officeDocument/2006/relationships/customXml" Target="../ink/ink2999.xml"/><Relationship Id="rId444" Type="http://schemas.openxmlformats.org/officeDocument/2006/relationships/image" Target="../media/image2526.png"/><Relationship Id="rId651" Type="http://schemas.openxmlformats.org/officeDocument/2006/relationships/image" Target="../media/image2625.png"/><Relationship Id="rId749" Type="http://schemas.openxmlformats.org/officeDocument/2006/relationships/customXml" Target="../ink/ink3261.xml"/><Relationship Id="rId290" Type="http://schemas.openxmlformats.org/officeDocument/2006/relationships/customXml" Target="../ink/ink3026.xml"/><Relationship Id="rId304" Type="http://schemas.openxmlformats.org/officeDocument/2006/relationships/customXml" Target="../ink/ink3033.xml"/><Relationship Id="rId388" Type="http://schemas.openxmlformats.org/officeDocument/2006/relationships/image" Target="../media/image2498.png"/><Relationship Id="rId511" Type="http://schemas.openxmlformats.org/officeDocument/2006/relationships/customXml" Target="../ink/ink3139.xml"/><Relationship Id="rId609" Type="http://schemas.openxmlformats.org/officeDocument/2006/relationships/image" Target="../media/image2604.png"/><Relationship Id="rId85" Type="http://schemas.openxmlformats.org/officeDocument/2006/relationships/customXml" Target="../ink/ink2921.xml"/><Relationship Id="rId150" Type="http://schemas.openxmlformats.org/officeDocument/2006/relationships/customXml" Target="../ink/ink2954.xml"/><Relationship Id="rId595" Type="http://schemas.openxmlformats.org/officeDocument/2006/relationships/image" Target="../media/image2598.png"/><Relationship Id="rId248" Type="http://schemas.openxmlformats.org/officeDocument/2006/relationships/customXml" Target="../ink/ink3005.xml"/><Relationship Id="rId455" Type="http://schemas.openxmlformats.org/officeDocument/2006/relationships/customXml" Target="../ink/ink3110.xml"/><Relationship Id="rId662" Type="http://schemas.openxmlformats.org/officeDocument/2006/relationships/customXml" Target="../ink/ink3217.xml"/><Relationship Id="rId12" Type="http://schemas.openxmlformats.org/officeDocument/2006/relationships/customXml" Target="../ink/ink2883.xml"/><Relationship Id="rId108" Type="http://schemas.openxmlformats.org/officeDocument/2006/relationships/image" Target="../media/image2363.png"/><Relationship Id="rId315" Type="http://schemas.openxmlformats.org/officeDocument/2006/relationships/image" Target="../media/image2463.png"/><Relationship Id="rId522" Type="http://schemas.openxmlformats.org/officeDocument/2006/relationships/image" Target="../media/image2563.png"/><Relationship Id="rId96" Type="http://schemas.openxmlformats.org/officeDocument/2006/relationships/image" Target="../media/image2357.png"/><Relationship Id="rId161" Type="http://schemas.openxmlformats.org/officeDocument/2006/relationships/image" Target="../media/image2388.png"/><Relationship Id="rId399" Type="http://schemas.openxmlformats.org/officeDocument/2006/relationships/customXml" Target="../ink/ink3082.xml"/><Relationship Id="rId259" Type="http://schemas.openxmlformats.org/officeDocument/2006/relationships/image" Target="../media/image2435.png"/><Relationship Id="rId466" Type="http://schemas.openxmlformats.org/officeDocument/2006/relationships/image" Target="../media/image2536.png"/><Relationship Id="rId673" Type="http://schemas.openxmlformats.org/officeDocument/2006/relationships/image" Target="../media/image2636.png"/><Relationship Id="rId23" Type="http://schemas.openxmlformats.org/officeDocument/2006/relationships/image" Target="../media/image2323.png"/><Relationship Id="rId119" Type="http://schemas.openxmlformats.org/officeDocument/2006/relationships/customXml" Target="../ink/ink2938.xml"/><Relationship Id="rId326" Type="http://schemas.openxmlformats.org/officeDocument/2006/relationships/customXml" Target="../ink/ink3044.xml"/><Relationship Id="rId533" Type="http://schemas.openxmlformats.org/officeDocument/2006/relationships/customXml" Target="../ink/ink3150.xml"/><Relationship Id="rId740" Type="http://schemas.openxmlformats.org/officeDocument/2006/relationships/image" Target="../media/image2669.png"/><Relationship Id="rId172" Type="http://schemas.openxmlformats.org/officeDocument/2006/relationships/image" Target="../media/image2393.png"/><Relationship Id="rId477" Type="http://schemas.openxmlformats.org/officeDocument/2006/relationships/image" Target="../media/image2541.png"/><Relationship Id="rId600" Type="http://schemas.openxmlformats.org/officeDocument/2006/relationships/customXml" Target="../ink/ink3185.xml"/><Relationship Id="rId684" Type="http://schemas.openxmlformats.org/officeDocument/2006/relationships/customXml" Target="../ink/ink3228.xml"/><Relationship Id="rId337" Type="http://schemas.openxmlformats.org/officeDocument/2006/relationships/customXml" Target="../ink/ink3051.xml"/><Relationship Id="rId34" Type="http://schemas.openxmlformats.org/officeDocument/2006/relationships/customXml" Target="../ink/ink2894.xml"/><Relationship Id="rId544" Type="http://schemas.openxmlformats.org/officeDocument/2006/relationships/image" Target="../media/image2574.png"/><Relationship Id="rId751" Type="http://schemas.openxmlformats.org/officeDocument/2006/relationships/customXml" Target="../ink/ink3262.xml"/><Relationship Id="rId183" Type="http://schemas.openxmlformats.org/officeDocument/2006/relationships/customXml" Target="../ink/ink2972.xml"/><Relationship Id="rId390" Type="http://schemas.openxmlformats.org/officeDocument/2006/relationships/image" Target="../media/image2499.png"/><Relationship Id="rId404" Type="http://schemas.openxmlformats.org/officeDocument/2006/relationships/image" Target="../media/image2506.png"/><Relationship Id="rId611" Type="http://schemas.openxmlformats.org/officeDocument/2006/relationships/image" Target="../media/image2605.png"/><Relationship Id="rId250" Type="http://schemas.openxmlformats.org/officeDocument/2006/relationships/customXml" Target="../ink/ink3006.xml"/><Relationship Id="rId488" Type="http://schemas.openxmlformats.org/officeDocument/2006/relationships/image" Target="../media/image2546.png"/><Relationship Id="rId695" Type="http://schemas.openxmlformats.org/officeDocument/2006/relationships/image" Target="../media/image2647.png"/><Relationship Id="rId709" Type="http://schemas.openxmlformats.org/officeDocument/2006/relationships/customXml" Target="../ink/ink3241.xml"/><Relationship Id="rId45" Type="http://schemas.openxmlformats.org/officeDocument/2006/relationships/customXml" Target="../ink/ink2900.xml"/><Relationship Id="rId110" Type="http://schemas.openxmlformats.org/officeDocument/2006/relationships/image" Target="../media/image2364.png"/><Relationship Id="rId348" Type="http://schemas.openxmlformats.org/officeDocument/2006/relationships/image" Target="../media/image2478.png"/><Relationship Id="rId555" Type="http://schemas.openxmlformats.org/officeDocument/2006/relationships/customXml" Target="../ink/ink3161.xml"/><Relationship Id="rId762" Type="http://schemas.openxmlformats.org/officeDocument/2006/relationships/image" Target="../media/image2680.png"/><Relationship Id="rId194" Type="http://schemas.openxmlformats.org/officeDocument/2006/relationships/image" Target="../media/image2403.png"/><Relationship Id="rId208" Type="http://schemas.openxmlformats.org/officeDocument/2006/relationships/image" Target="../media/image2410.png"/><Relationship Id="rId415" Type="http://schemas.openxmlformats.org/officeDocument/2006/relationships/customXml" Target="../ink/ink3090.xml"/><Relationship Id="rId622" Type="http://schemas.openxmlformats.org/officeDocument/2006/relationships/customXml" Target="../ink/ink3197.xml"/><Relationship Id="rId261" Type="http://schemas.openxmlformats.org/officeDocument/2006/relationships/image" Target="../media/image2436.png"/><Relationship Id="rId499" Type="http://schemas.openxmlformats.org/officeDocument/2006/relationships/customXml" Target="../ink/ink3133.xml"/><Relationship Id="rId56" Type="http://schemas.openxmlformats.org/officeDocument/2006/relationships/image" Target="../media/image2338.png"/><Relationship Id="rId359" Type="http://schemas.openxmlformats.org/officeDocument/2006/relationships/customXml" Target="../ink/ink3062.xml"/><Relationship Id="rId566" Type="http://schemas.openxmlformats.org/officeDocument/2006/relationships/customXml" Target="../ink/ink3167.xml"/><Relationship Id="rId121" Type="http://schemas.openxmlformats.org/officeDocument/2006/relationships/customXml" Target="../ink/ink2939.xml"/><Relationship Id="rId219" Type="http://schemas.openxmlformats.org/officeDocument/2006/relationships/customXml" Target="../ink/ink2990.xml"/><Relationship Id="rId426" Type="http://schemas.openxmlformats.org/officeDocument/2006/relationships/image" Target="../media/image2517.png"/><Relationship Id="rId633" Type="http://schemas.openxmlformats.org/officeDocument/2006/relationships/image" Target="../media/image2616.png"/><Relationship Id="rId67" Type="http://schemas.openxmlformats.org/officeDocument/2006/relationships/customXml" Target="../ink/ink2911.xml"/><Relationship Id="rId272" Type="http://schemas.openxmlformats.org/officeDocument/2006/relationships/customXml" Target="../ink/ink3017.xml"/><Relationship Id="rId577" Type="http://schemas.openxmlformats.org/officeDocument/2006/relationships/image" Target="../media/image2589.png"/><Relationship Id="rId700" Type="http://schemas.openxmlformats.org/officeDocument/2006/relationships/customXml" Target="../ink/ink3236.xml"/><Relationship Id="rId132" Type="http://schemas.openxmlformats.org/officeDocument/2006/relationships/image" Target="../media/image2374.png"/><Relationship Id="rId437" Type="http://schemas.openxmlformats.org/officeDocument/2006/relationships/customXml" Target="../ink/ink3101.xml"/><Relationship Id="rId644" Type="http://schemas.openxmlformats.org/officeDocument/2006/relationships/customXml" Target="../ink/ink3208.xml"/><Relationship Id="rId283" Type="http://schemas.openxmlformats.org/officeDocument/2006/relationships/image" Target="../media/image2447.png"/><Relationship Id="rId490" Type="http://schemas.openxmlformats.org/officeDocument/2006/relationships/image" Target="../media/image2547.png"/><Relationship Id="rId504" Type="http://schemas.openxmlformats.org/officeDocument/2006/relationships/image" Target="../media/image2554.png"/><Relationship Id="rId711" Type="http://schemas.openxmlformats.org/officeDocument/2006/relationships/customXml" Target="../ink/ink3242.xml"/><Relationship Id="rId78" Type="http://schemas.openxmlformats.org/officeDocument/2006/relationships/customXml" Target="../ink/ink2917.xml"/><Relationship Id="rId143" Type="http://schemas.openxmlformats.org/officeDocument/2006/relationships/image" Target="../media/image2379.png"/><Relationship Id="rId350" Type="http://schemas.openxmlformats.org/officeDocument/2006/relationships/image" Target="../media/image2479.png"/><Relationship Id="rId588" Type="http://schemas.openxmlformats.org/officeDocument/2006/relationships/customXml" Target="../ink/ink3179.xml"/><Relationship Id="rId9" Type="http://schemas.openxmlformats.org/officeDocument/2006/relationships/image" Target="../media/image2317.png"/><Relationship Id="rId210" Type="http://schemas.openxmlformats.org/officeDocument/2006/relationships/image" Target="../media/image2411.png"/><Relationship Id="rId448" Type="http://schemas.openxmlformats.org/officeDocument/2006/relationships/image" Target="../media/image2528.png"/><Relationship Id="rId655" Type="http://schemas.openxmlformats.org/officeDocument/2006/relationships/image" Target="../media/image2627.png"/><Relationship Id="rId294" Type="http://schemas.openxmlformats.org/officeDocument/2006/relationships/customXml" Target="../ink/ink3028.xml"/><Relationship Id="rId308" Type="http://schemas.openxmlformats.org/officeDocument/2006/relationships/customXml" Target="../ink/ink3035.xml"/><Relationship Id="rId515" Type="http://schemas.openxmlformats.org/officeDocument/2006/relationships/customXml" Target="../ink/ink3141.xml"/><Relationship Id="rId722" Type="http://schemas.openxmlformats.org/officeDocument/2006/relationships/image" Target="../media/image2660.png"/><Relationship Id="rId89" Type="http://schemas.openxmlformats.org/officeDocument/2006/relationships/customXml" Target="../ink/ink2923.xml"/><Relationship Id="rId154" Type="http://schemas.openxmlformats.org/officeDocument/2006/relationships/customXml" Target="../ink/ink2956.xml"/><Relationship Id="rId361" Type="http://schemas.openxmlformats.org/officeDocument/2006/relationships/customXml" Target="../ink/ink3063.xml"/><Relationship Id="rId599" Type="http://schemas.openxmlformats.org/officeDocument/2006/relationships/image" Target="../media/image2600.png"/><Relationship Id="rId459" Type="http://schemas.openxmlformats.org/officeDocument/2006/relationships/customXml" Target="../ink/ink3112.xml"/><Relationship Id="rId666" Type="http://schemas.openxmlformats.org/officeDocument/2006/relationships/customXml" Target="../ink/ink3219.xml"/><Relationship Id="rId16" Type="http://schemas.openxmlformats.org/officeDocument/2006/relationships/customXml" Target="../ink/ink2885.xml"/><Relationship Id="rId221" Type="http://schemas.openxmlformats.org/officeDocument/2006/relationships/customXml" Target="../ink/ink2991.xml"/><Relationship Id="rId319" Type="http://schemas.openxmlformats.org/officeDocument/2006/relationships/image" Target="../media/image2465.png"/><Relationship Id="rId526" Type="http://schemas.openxmlformats.org/officeDocument/2006/relationships/image" Target="../media/image2565.png"/><Relationship Id="rId733" Type="http://schemas.openxmlformats.org/officeDocument/2006/relationships/customXml" Target="../ink/ink3253.xml"/><Relationship Id="rId165" Type="http://schemas.openxmlformats.org/officeDocument/2006/relationships/customXml" Target="../ink/ink2962.xml"/><Relationship Id="rId372" Type="http://schemas.openxmlformats.org/officeDocument/2006/relationships/image" Target="../media/image2490.png"/><Relationship Id="rId677" Type="http://schemas.openxmlformats.org/officeDocument/2006/relationships/image" Target="../media/image2638.png"/><Relationship Id="rId232" Type="http://schemas.openxmlformats.org/officeDocument/2006/relationships/image" Target="../media/image2422.png"/><Relationship Id="rId27" Type="http://schemas.openxmlformats.org/officeDocument/2006/relationships/image" Target="../media/image2325.png"/><Relationship Id="rId537" Type="http://schemas.openxmlformats.org/officeDocument/2006/relationships/customXml" Target="../ink/ink3152.xml"/><Relationship Id="rId744" Type="http://schemas.openxmlformats.org/officeDocument/2006/relationships/image" Target="../media/image2671.png"/><Relationship Id="rId80" Type="http://schemas.openxmlformats.org/officeDocument/2006/relationships/customXml" Target="../ink/ink2918.xml"/><Relationship Id="rId176" Type="http://schemas.openxmlformats.org/officeDocument/2006/relationships/image" Target="../media/image2395.png"/><Relationship Id="rId383" Type="http://schemas.openxmlformats.org/officeDocument/2006/relationships/customXml" Target="../ink/ink3074.xml"/><Relationship Id="rId590" Type="http://schemas.openxmlformats.org/officeDocument/2006/relationships/customXml" Target="../ink/ink3180.xml"/><Relationship Id="rId604" Type="http://schemas.openxmlformats.org/officeDocument/2006/relationships/customXml" Target="../ink/ink3187.xml"/><Relationship Id="rId243" Type="http://schemas.openxmlformats.org/officeDocument/2006/relationships/image" Target="../media/image2427.png"/><Relationship Id="rId450" Type="http://schemas.openxmlformats.org/officeDocument/2006/relationships/image" Target="../media/image429.png"/><Relationship Id="rId688" Type="http://schemas.openxmlformats.org/officeDocument/2006/relationships/customXml" Target="../ink/ink3230.xml"/><Relationship Id="rId38" Type="http://schemas.openxmlformats.org/officeDocument/2006/relationships/customXml" Target="../ink/ink2896.xml"/><Relationship Id="rId103" Type="http://schemas.openxmlformats.org/officeDocument/2006/relationships/customXml" Target="../ink/ink2930.xml"/><Relationship Id="rId310" Type="http://schemas.openxmlformats.org/officeDocument/2006/relationships/customXml" Target="../ink/ink3036.xml"/><Relationship Id="rId548" Type="http://schemas.openxmlformats.org/officeDocument/2006/relationships/image" Target="../media/image2576.png"/><Relationship Id="rId755" Type="http://schemas.openxmlformats.org/officeDocument/2006/relationships/customXml" Target="../ink/ink3264.xml"/><Relationship Id="rId91" Type="http://schemas.openxmlformats.org/officeDocument/2006/relationships/customXml" Target="../ink/ink2924.xml"/><Relationship Id="rId187" Type="http://schemas.openxmlformats.org/officeDocument/2006/relationships/customXml" Target="../ink/ink2974.xml"/><Relationship Id="rId394" Type="http://schemas.openxmlformats.org/officeDocument/2006/relationships/image" Target="../media/image2501.png"/><Relationship Id="rId408" Type="http://schemas.openxmlformats.org/officeDocument/2006/relationships/image" Target="../media/image2508.png"/><Relationship Id="rId615" Type="http://schemas.openxmlformats.org/officeDocument/2006/relationships/image" Target="../media/image2607.png"/><Relationship Id="rId254" Type="http://schemas.openxmlformats.org/officeDocument/2006/relationships/customXml" Target="../ink/ink3008.xml"/><Relationship Id="rId699" Type="http://schemas.openxmlformats.org/officeDocument/2006/relationships/image" Target="../media/image2649.png"/><Relationship Id="rId49" Type="http://schemas.openxmlformats.org/officeDocument/2006/relationships/customXml" Target="../ink/ink2902.xml"/><Relationship Id="rId114" Type="http://schemas.openxmlformats.org/officeDocument/2006/relationships/image" Target="../media/image2366.png"/><Relationship Id="rId461" Type="http://schemas.openxmlformats.org/officeDocument/2006/relationships/customXml" Target="../ink/ink3113.xml"/><Relationship Id="rId559" Type="http://schemas.openxmlformats.org/officeDocument/2006/relationships/customXml" Target="../ink/ink3163.xml"/><Relationship Id="rId766" Type="http://schemas.openxmlformats.org/officeDocument/2006/relationships/image" Target="../media/image2682.png"/><Relationship Id="rId198" Type="http://schemas.openxmlformats.org/officeDocument/2006/relationships/image" Target="../media/image2405.png"/><Relationship Id="rId321" Type="http://schemas.openxmlformats.org/officeDocument/2006/relationships/image" Target="../media/image2466.png"/><Relationship Id="rId419" Type="http://schemas.openxmlformats.org/officeDocument/2006/relationships/customXml" Target="../ink/ink3092.xml"/><Relationship Id="rId626" Type="http://schemas.openxmlformats.org/officeDocument/2006/relationships/customXml" Target="../ink/ink3199.xml"/><Relationship Id="rId265" Type="http://schemas.openxmlformats.org/officeDocument/2006/relationships/image" Target="../media/image2438.png"/><Relationship Id="rId472" Type="http://schemas.openxmlformats.org/officeDocument/2006/relationships/image" Target="../media/image2539.png"/><Relationship Id="rId125" Type="http://schemas.openxmlformats.org/officeDocument/2006/relationships/customXml" Target="../ink/ink2941.xml"/><Relationship Id="rId332" Type="http://schemas.openxmlformats.org/officeDocument/2006/relationships/image" Target="../media/image2470.png"/><Relationship Id="rId637" Type="http://schemas.openxmlformats.org/officeDocument/2006/relationships/image" Target="../media/image2618.png"/><Relationship Id="rId276" Type="http://schemas.openxmlformats.org/officeDocument/2006/relationships/customXml" Target="../ink/ink3019.xml"/><Relationship Id="rId483" Type="http://schemas.openxmlformats.org/officeDocument/2006/relationships/image" Target="../media/image2544.png"/><Relationship Id="rId690" Type="http://schemas.openxmlformats.org/officeDocument/2006/relationships/customXml" Target="../ink/ink3231.xml"/><Relationship Id="rId704" Type="http://schemas.openxmlformats.org/officeDocument/2006/relationships/customXml" Target="../ink/ink3238.xml"/><Relationship Id="rId40" Type="http://schemas.openxmlformats.org/officeDocument/2006/relationships/image" Target="../media/image2330.png"/><Relationship Id="rId136" Type="http://schemas.openxmlformats.org/officeDocument/2006/relationships/image" Target="../media/image2376.png"/><Relationship Id="rId343" Type="http://schemas.openxmlformats.org/officeDocument/2006/relationships/customXml" Target="../ink/ink3054.xml"/><Relationship Id="rId550" Type="http://schemas.openxmlformats.org/officeDocument/2006/relationships/image" Target="../media/image2577.png"/><Relationship Id="rId203" Type="http://schemas.openxmlformats.org/officeDocument/2006/relationships/customXml" Target="../ink/ink2982.xml"/><Relationship Id="rId648" Type="http://schemas.openxmlformats.org/officeDocument/2006/relationships/customXml" Target="../ink/ink3210.xml"/><Relationship Id="rId287" Type="http://schemas.openxmlformats.org/officeDocument/2006/relationships/image" Target="../media/image2449.png"/><Relationship Id="rId410" Type="http://schemas.openxmlformats.org/officeDocument/2006/relationships/image" Target="../media/image2509.png"/><Relationship Id="rId494" Type="http://schemas.openxmlformats.org/officeDocument/2006/relationships/image" Target="../media/image2549.png"/><Relationship Id="rId508" Type="http://schemas.openxmlformats.org/officeDocument/2006/relationships/image" Target="../media/image2556.png"/><Relationship Id="rId715" Type="http://schemas.openxmlformats.org/officeDocument/2006/relationships/customXml" Target="../ink/ink3244.xml"/><Relationship Id="rId147" Type="http://schemas.openxmlformats.org/officeDocument/2006/relationships/image" Target="../media/image2381.png"/><Relationship Id="rId354" Type="http://schemas.openxmlformats.org/officeDocument/2006/relationships/image" Target="../media/image2481.png"/><Relationship Id="rId51" Type="http://schemas.openxmlformats.org/officeDocument/2006/relationships/customXml" Target="../ink/ink2903.xml"/><Relationship Id="rId561" Type="http://schemas.openxmlformats.org/officeDocument/2006/relationships/customXml" Target="../ink/ink3164.xml"/><Relationship Id="rId659" Type="http://schemas.openxmlformats.org/officeDocument/2006/relationships/image" Target="../media/image2629.png"/><Relationship Id="rId214" Type="http://schemas.openxmlformats.org/officeDocument/2006/relationships/image" Target="../media/image2413.png"/><Relationship Id="rId298" Type="http://schemas.openxmlformats.org/officeDocument/2006/relationships/customXml" Target="../ink/ink3030.xml"/><Relationship Id="rId421" Type="http://schemas.openxmlformats.org/officeDocument/2006/relationships/customXml" Target="../ink/ink3093.xml"/><Relationship Id="rId519" Type="http://schemas.openxmlformats.org/officeDocument/2006/relationships/customXml" Target="../ink/ink3143.xml"/><Relationship Id="rId158" Type="http://schemas.openxmlformats.org/officeDocument/2006/relationships/customXml" Target="../ink/ink2958.xml"/><Relationship Id="rId726" Type="http://schemas.openxmlformats.org/officeDocument/2006/relationships/image" Target="../media/image2662.png"/><Relationship Id="rId62" Type="http://schemas.openxmlformats.org/officeDocument/2006/relationships/image" Target="../media/image2341.png"/><Relationship Id="rId365" Type="http://schemas.openxmlformats.org/officeDocument/2006/relationships/customXml" Target="../ink/ink3065.xml"/><Relationship Id="rId572" Type="http://schemas.openxmlformats.org/officeDocument/2006/relationships/customXml" Target="../ink/ink3171.xml"/><Relationship Id="rId225" Type="http://schemas.openxmlformats.org/officeDocument/2006/relationships/customXml" Target="../ink/ink2993.xml"/><Relationship Id="rId432" Type="http://schemas.openxmlformats.org/officeDocument/2006/relationships/image" Target="../media/image2520.png"/><Relationship Id="rId737" Type="http://schemas.openxmlformats.org/officeDocument/2006/relationships/customXml" Target="../ink/ink3255.xml"/><Relationship Id="rId73" Type="http://schemas.openxmlformats.org/officeDocument/2006/relationships/image" Target="../media/image2346.png"/><Relationship Id="rId169" Type="http://schemas.openxmlformats.org/officeDocument/2006/relationships/customXml" Target="../ink/ink2964.xml"/><Relationship Id="rId376" Type="http://schemas.openxmlformats.org/officeDocument/2006/relationships/image" Target="../media/image2492.png"/><Relationship Id="rId583" Type="http://schemas.openxmlformats.org/officeDocument/2006/relationships/image" Target="../media/image2592.png"/><Relationship Id="rId4" Type="http://schemas.openxmlformats.org/officeDocument/2006/relationships/customXml" Target="../ink/ink2879.xml"/><Relationship Id="rId236" Type="http://schemas.openxmlformats.org/officeDocument/2006/relationships/image" Target="../media/image2424.png"/><Relationship Id="rId443" Type="http://schemas.openxmlformats.org/officeDocument/2006/relationships/customXml" Target="../ink/ink3104.xml"/><Relationship Id="rId650" Type="http://schemas.openxmlformats.org/officeDocument/2006/relationships/customXml" Target="../ink/ink3211.xml"/><Relationship Id="rId303" Type="http://schemas.openxmlformats.org/officeDocument/2006/relationships/image" Target="../media/image2457.png"/><Relationship Id="rId748" Type="http://schemas.openxmlformats.org/officeDocument/2006/relationships/image" Target="../media/image2673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28.png"/><Relationship Id="rId299" Type="http://schemas.openxmlformats.org/officeDocument/2006/relationships/customXml" Target="../ink/ink3424.xml"/><Relationship Id="rId21" Type="http://schemas.openxmlformats.org/officeDocument/2006/relationships/image" Target="../media/image26800.png"/><Relationship Id="rId63" Type="http://schemas.openxmlformats.org/officeDocument/2006/relationships/image" Target="../media/image2701.png"/><Relationship Id="rId159" Type="http://schemas.openxmlformats.org/officeDocument/2006/relationships/customXml" Target="../ink/ink3351.xml"/><Relationship Id="rId324" Type="http://schemas.openxmlformats.org/officeDocument/2006/relationships/image" Target="../media/image2827.png"/><Relationship Id="rId366" Type="http://schemas.openxmlformats.org/officeDocument/2006/relationships/image" Target="../media/image2848.png"/><Relationship Id="rId170" Type="http://schemas.openxmlformats.org/officeDocument/2006/relationships/image" Target="../media/image2753.png"/><Relationship Id="rId226" Type="http://schemas.openxmlformats.org/officeDocument/2006/relationships/customXml" Target="../ink/ink3387.xml"/><Relationship Id="rId433" Type="http://schemas.openxmlformats.org/officeDocument/2006/relationships/customXml" Target="../ink/ink3491.xml"/><Relationship Id="rId268" Type="http://schemas.openxmlformats.org/officeDocument/2006/relationships/image" Target="../media/image2799.png"/><Relationship Id="rId32" Type="http://schemas.openxmlformats.org/officeDocument/2006/relationships/customXml" Target="../ink/ink3287.xml"/><Relationship Id="rId74" Type="http://schemas.openxmlformats.org/officeDocument/2006/relationships/customXml" Target="../ink/ink3308.xml"/><Relationship Id="rId128" Type="http://schemas.openxmlformats.org/officeDocument/2006/relationships/customXml" Target="../ink/ink3335.xml"/><Relationship Id="rId335" Type="http://schemas.openxmlformats.org/officeDocument/2006/relationships/customXml" Target="../ink/ink3442.xml"/><Relationship Id="rId377" Type="http://schemas.openxmlformats.org/officeDocument/2006/relationships/customXml" Target="../ink/ink3463.xml"/><Relationship Id="rId5" Type="http://schemas.openxmlformats.org/officeDocument/2006/relationships/image" Target="../media/image26720.png"/><Relationship Id="rId181" Type="http://schemas.openxmlformats.org/officeDocument/2006/relationships/customXml" Target="../ink/ink3363.xml"/><Relationship Id="rId237" Type="http://schemas.openxmlformats.org/officeDocument/2006/relationships/customXml" Target="../ink/ink3393.xml"/><Relationship Id="rId402" Type="http://schemas.openxmlformats.org/officeDocument/2006/relationships/image" Target="../media/image430.png"/><Relationship Id="rId279" Type="http://schemas.openxmlformats.org/officeDocument/2006/relationships/customXml" Target="../ink/ink3414.xml"/><Relationship Id="rId444" Type="http://schemas.openxmlformats.org/officeDocument/2006/relationships/image" Target="../media/image2886.png"/><Relationship Id="rId43" Type="http://schemas.openxmlformats.org/officeDocument/2006/relationships/image" Target="../media/image2691.png"/><Relationship Id="rId139" Type="http://schemas.openxmlformats.org/officeDocument/2006/relationships/image" Target="../media/image2739.png"/><Relationship Id="rId290" Type="http://schemas.openxmlformats.org/officeDocument/2006/relationships/image" Target="../media/image2810.png"/><Relationship Id="rId304" Type="http://schemas.openxmlformats.org/officeDocument/2006/relationships/image" Target="../media/image2817.png"/><Relationship Id="rId346" Type="http://schemas.openxmlformats.org/officeDocument/2006/relationships/image" Target="../media/image2838.png"/><Relationship Id="rId388" Type="http://schemas.openxmlformats.org/officeDocument/2006/relationships/image" Target="../media/image2859.png"/><Relationship Id="rId85" Type="http://schemas.openxmlformats.org/officeDocument/2006/relationships/image" Target="../media/image2712.png"/><Relationship Id="rId150" Type="http://schemas.openxmlformats.org/officeDocument/2006/relationships/customXml" Target="../ink/ink3346.xml"/><Relationship Id="rId192" Type="http://schemas.openxmlformats.org/officeDocument/2006/relationships/customXml" Target="../ink/ink3369.xml"/><Relationship Id="rId206" Type="http://schemas.openxmlformats.org/officeDocument/2006/relationships/customXml" Target="../ink/ink3377.xml"/><Relationship Id="rId413" Type="http://schemas.openxmlformats.org/officeDocument/2006/relationships/customXml" Target="../ink/ink3481.xml"/><Relationship Id="rId248" Type="http://schemas.openxmlformats.org/officeDocument/2006/relationships/image" Target="../media/image2789.png"/><Relationship Id="rId12" Type="http://schemas.openxmlformats.org/officeDocument/2006/relationships/customXml" Target="../ink/ink3277.xml"/><Relationship Id="rId108" Type="http://schemas.openxmlformats.org/officeDocument/2006/relationships/customXml" Target="../ink/ink3325.xml"/><Relationship Id="rId315" Type="http://schemas.openxmlformats.org/officeDocument/2006/relationships/customXml" Target="../ink/ink3432.xml"/><Relationship Id="rId357" Type="http://schemas.openxmlformats.org/officeDocument/2006/relationships/customXml" Target="../ink/ink3453.xml"/><Relationship Id="rId54" Type="http://schemas.openxmlformats.org/officeDocument/2006/relationships/customXml" Target="../ink/ink3298.xml"/><Relationship Id="rId96" Type="http://schemas.openxmlformats.org/officeDocument/2006/relationships/customXml" Target="../ink/ink3319.xml"/><Relationship Id="rId161" Type="http://schemas.openxmlformats.org/officeDocument/2006/relationships/customXml" Target="../ink/ink3352.xml"/><Relationship Id="rId217" Type="http://schemas.openxmlformats.org/officeDocument/2006/relationships/image" Target="../media/image2774.png"/><Relationship Id="rId399" Type="http://schemas.openxmlformats.org/officeDocument/2006/relationships/customXml" Target="../ink/ink3474.xml"/><Relationship Id="rId259" Type="http://schemas.openxmlformats.org/officeDocument/2006/relationships/customXml" Target="../ink/ink3404.xml"/><Relationship Id="rId424" Type="http://schemas.openxmlformats.org/officeDocument/2006/relationships/image" Target="../media/image2876.png"/><Relationship Id="rId23" Type="http://schemas.openxmlformats.org/officeDocument/2006/relationships/image" Target="../media/image26810.png"/><Relationship Id="rId119" Type="http://schemas.openxmlformats.org/officeDocument/2006/relationships/image" Target="../media/image2729.png"/><Relationship Id="rId270" Type="http://schemas.openxmlformats.org/officeDocument/2006/relationships/image" Target="../media/image2800.png"/><Relationship Id="rId326" Type="http://schemas.openxmlformats.org/officeDocument/2006/relationships/image" Target="../media/image2828.png"/><Relationship Id="rId65" Type="http://schemas.openxmlformats.org/officeDocument/2006/relationships/image" Target="../media/image2702.png"/><Relationship Id="rId130" Type="http://schemas.openxmlformats.org/officeDocument/2006/relationships/customXml" Target="../ink/ink3336.xml"/><Relationship Id="rId368" Type="http://schemas.openxmlformats.org/officeDocument/2006/relationships/image" Target="../media/image2849.png"/><Relationship Id="rId172" Type="http://schemas.openxmlformats.org/officeDocument/2006/relationships/image" Target="../media/image2754.png"/><Relationship Id="rId228" Type="http://schemas.openxmlformats.org/officeDocument/2006/relationships/image" Target="../media/image2779.png"/><Relationship Id="rId435" Type="http://schemas.openxmlformats.org/officeDocument/2006/relationships/customXml" Target="../ink/ink3492.xml"/><Relationship Id="rId281" Type="http://schemas.openxmlformats.org/officeDocument/2006/relationships/customXml" Target="../ink/ink3415.xml"/><Relationship Id="rId337" Type="http://schemas.openxmlformats.org/officeDocument/2006/relationships/customXml" Target="../ink/ink3443.xml"/><Relationship Id="rId34" Type="http://schemas.openxmlformats.org/officeDocument/2006/relationships/customXml" Target="../ink/ink3288.xml"/><Relationship Id="rId76" Type="http://schemas.openxmlformats.org/officeDocument/2006/relationships/customXml" Target="../ink/ink3309.xml"/><Relationship Id="rId141" Type="http://schemas.openxmlformats.org/officeDocument/2006/relationships/image" Target="../media/image428.png"/><Relationship Id="rId379" Type="http://schemas.openxmlformats.org/officeDocument/2006/relationships/customXml" Target="../ink/ink3464.xml"/><Relationship Id="rId7" Type="http://schemas.openxmlformats.org/officeDocument/2006/relationships/image" Target="../media/image26730.png"/><Relationship Id="rId183" Type="http://schemas.openxmlformats.org/officeDocument/2006/relationships/customXml" Target="../ink/ink3364.xml"/><Relationship Id="rId239" Type="http://schemas.openxmlformats.org/officeDocument/2006/relationships/customXml" Target="../ink/ink3394.xml"/><Relationship Id="rId390" Type="http://schemas.openxmlformats.org/officeDocument/2006/relationships/image" Target="../media/image2860.png"/><Relationship Id="rId404" Type="http://schemas.openxmlformats.org/officeDocument/2006/relationships/image" Target="../media/image2866.png"/><Relationship Id="rId446" Type="http://schemas.openxmlformats.org/officeDocument/2006/relationships/image" Target="../media/image2887.png"/><Relationship Id="rId250" Type="http://schemas.openxmlformats.org/officeDocument/2006/relationships/image" Target="../media/image2790.png"/><Relationship Id="rId292" Type="http://schemas.openxmlformats.org/officeDocument/2006/relationships/image" Target="../media/image2811.png"/><Relationship Id="rId306" Type="http://schemas.openxmlformats.org/officeDocument/2006/relationships/image" Target="../media/image2818.png"/><Relationship Id="rId45" Type="http://schemas.openxmlformats.org/officeDocument/2006/relationships/image" Target="../media/image2692.png"/><Relationship Id="rId87" Type="http://schemas.openxmlformats.org/officeDocument/2006/relationships/image" Target="../media/image2713.png"/><Relationship Id="rId110" Type="http://schemas.openxmlformats.org/officeDocument/2006/relationships/customXml" Target="../ink/ink3326.xml"/><Relationship Id="rId348" Type="http://schemas.openxmlformats.org/officeDocument/2006/relationships/image" Target="../media/image2839.png"/><Relationship Id="rId152" Type="http://schemas.openxmlformats.org/officeDocument/2006/relationships/image" Target="../media/image2744.png"/><Relationship Id="rId194" Type="http://schemas.openxmlformats.org/officeDocument/2006/relationships/customXml" Target="../ink/ink3370.xml"/><Relationship Id="rId208" Type="http://schemas.openxmlformats.org/officeDocument/2006/relationships/customXml" Target="../ink/ink3378.xml"/><Relationship Id="rId415" Type="http://schemas.openxmlformats.org/officeDocument/2006/relationships/customXml" Target="../ink/ink3482.xml"/><Relationship Id="rId261" Type="http://schemas.openxmlformats.org/officeDocument/2006/relationships/customXml" Target="../ink/ink3405.xml"/><Relationship Id="rId14" Type="http://schemas.openxmlformats.org/officeDocument/2006/relationships/customXml" Target="../ink/ink3278.xml"/><Relationship Id="rId56" Type="http://schemas.openxmlformats.org/officeDocument/2006/relationships/customXml" Target="../ink/ink3299.xml"/><Relationship Id="rId317" Type="http://schemas.openxmlformats.org/officeDocument/2006/relationships/customXml" Target="../ink/ink3433.xml"/><Relationship Id="rId359" Type="http://schemas.openxmlformats.org/officeDocument/2006/relationships/customXml" Target="../ink/ink3454.xml"/><Relationship Id="rId98" Type="http://schemas.openxmlformats.org/officeDocument/2006/relationships/customXml" Target="../ink/ink3320.xml"/><Relationship Id="rId121" Type="http://schemas.openxmlformats.org/officeDocument/2006/relationships/image" Target="../media/image2730.png"/><Relationship Id="rId163" Type="http://schemas.openxmlformats.org/officeDocument/2006/relationships/customXml" Target="../ink/ink3353.xml"/><Relationship Id="rId219" Type="http://schemas.openxmlformats.org/officeDocument/2006/relationships/image" Target="../media/image2775.png"/><Relationship Id="rId370" Type="http://schemas.openxmlformats.org/officeDocument/2006/relationships/image" Target="../media/image2850.png"/><Relationship Id="rId426" Type="http://schemas.openxmlformats.org/officeDocument/2006/relationships/image" Target="../media/image2877.png"/><Relationship Id="rId230" Type="http://schemas.openxmlformats.org/officeDocument/2006/relationships/image" Target="../media/image2780.png"/><Relationship Id="rId25" Type="http://schemas.openxmlformats.org/officeDocument/2006/relationships/image" Target="../media/image26820.png"/><Relationship Id="rId67" Type="http://schemas.openxmlformats.org/officeDocument/2006/relationships/image" Target="../media/image2703.png"/><Relationship Id="rId272" Type="http://schemas.openxmlformats.org/officeDocument/2006/relationships/image" Target="../media/image2801.png"/><Relationship Id="rId328" Type="http://schemas.openxmlformats.org/officeDocument/2006/relationships/image" Target="../media/image2829.png"/><Relationship Id="rId132" Type="http://schemas.openxmlformats.org/officeDocument/2006/relationships/customXml" Target="../ink/ink3337.xml"/><Relationship Id="rId174" Type="http://schemas.openxmlformats.org/officeDocument/2006/relationships/image" Target="../media/image2755.png"/><Relationship Id="rId381" Type="http://schemas.openxmlformats.org/officeDocument/2006/relationships/customXml" Target="../ink/ink3465.xml"/><Relationship Id="rId241" Type="http://schemas.openxmlformats.org/officeDocument/2006/relationships/customXml" Target="../ink/ink3395.xml"/><Relationship Id="rId437" Type="http://schemas.openxmlformats.org/officeDocument/2006/relationships/customXml" Target="../ink/ink3493.xml"/><Relationship Id="rId36" Type="http://schemas.openxmlformats.org/officeDocument/2006/relationships/customXml" Target="../ink/ink3289.xml"/><Relationship Id="rId283" Type="http://schemas.openxmlformats.org/officeDocument/2006/relationships/customXml" Target="../ink/ink3416.xml"/><Relationship Id="rId339" Type="http://schemas.openxmlformats.org/officeDocument/2006/relationships/customXml" Target="../ink/ink3444.xml"/><Relationship Id="rId78" Type="http://schemas.openxmlformats.org/officeDocument/2006/relationships/customXml" Target="../ink/ink3310.xml"/><Relationship Id="rId101" Type="http://schemas.openxmlformats.org/officeDocument/2006/relationships/image" Target="../media/image2720.png"/><Relationship Id="rId143" Type="http://schemas.openxmlformats.org/officeDocument/2006/relationships/image" Target="../media/image2740.png"/><Relationship Id="rId185" Type="http://schemas.openxmlformats.org/officeDocument/2006/relationships/customXml" Target="../ink/ink3365.xml"/><Relationship Id="rId350" Type="http://schemas.openxmlformats.org/officeDocument/2006/relationships/image" Target="../media/image2840.png"/><Relationship Id="rId406" Type="http://schemas.openxmlformats.org/officeDocument/2006/relationships/image" Target="../media/image2867.png"/><Relationship Id="rId9" Type="http://schemas.openxmlformats.org/officeDocument/2006/relationships/image" Target="../media/image26740.png"/><Relationship Id="rId210" Type="http://schemas.openxmlformats.org/officeDocument/2006/relationships/customXml" Target="../ink/ink3379.xml"/><Relationship Id="rId392" Type="http://schemas.openxmlformats.org/officeDocument/2006/relationships/image" Target="../media/image2861.png"/><Relationship Id="rId448" Type="http://schemas.openxmlformats.org/officeDocument/2006/relationships/image" Target="../media/image2888.png"/><Relationship Id="rId252" Type="http://schemas.openxmlformats.org/officeDocument/2006/relationships/image" Target="../media/image2791.png"/><Relationship Id="rId294" Type="http://schemas.openxmlformats.org/officeDocument/2006/relationships/image" Target="../media/image2812.png"/><Relationship Id="rId308" Type="http://schemas.openxmlformats.org/officeDocument/2006/relationships/image" Target="../media/image2819.png"/><Relationship Id="rId47" Type="http://schemas.openxmlformats.org/officeDocument/2006/relationships/image" Target="../media/image2693.png"/><Relationship Id="rId89" Type="http://schemas.openxmlformats.org/officeDocument/2006/relationships/image" Target="../media/image2714.png"/><Relationship Id="rId112" Type="http://schemas.openxmlformats.org/officeDocument/2006/relationships/customXml" Target="../ink/ink3327.xml"/><Relationship Id="rId154" Type="http://schemas.openxmlformats.org/officeDocument/2006/relationships/image" Target="../media/image2745.png"/><Relationship Id="rId361" Type="http://schemas.openxmlformats.org/officeDocument/2006/relationships/customXml" Target="../ink/ink3455.xml"/><Relationship Id="rId196" Type="http://schemas.openxmlformats.org/officeDocument/2006/relationships/customXml" Target="../ink/ink3371.xml"/><Relationship Id="rId417" Type="http://schemas.openxmlformats.org/officeDocument/2006/relationships/customXml" Target="../ink/ink3483.xml"/><Relationship Id="rId16" Type="http://schemas.openxmlformats.org/officeDocument/2006/relationships/customXml" Target="../ink/ink3279.xml"/><Relationship Id="rId221" Type="http://schemas.openxmlformats.org/officeDocument/2006/relationships/image" Target="../media/image2776.png"/><Relationship Id="rId263" Type="http://schemas.openxmlformats.org/officeDocument/2006/relationships/customXml" Target="../ink/ink3406.xml"/><Relationship Id="rId319" Type="http://schemas.openxmlformats.org/officeDocument/2006/relationships/customXml" Target="../ink/ink3434.xml"/><Relationship Id="rId58" Type="http://schemas.openxmlformats.org/officeDocument/2006/relationships/customXml" Target="../ink/ink3300.xml"/><Relationship Id="rId123" Type="http://schemas.openxmlformats.org/officeDocument/2006/relationships/image" Target="../media/image2731.png"/><Relationship Id="rId330" Type="http://schemas.openxmlformats.org/officeDocument/2006/relationships/image" Target="../media/image2830.png"/><Relationship Id="rId165" Type="http://schemas.openxmlformats.org/officeDocument/2006/relationships/customXml" Target="../ink/ink3354.xml"/><Relationship Id="rId372" Type="http://schemas.openxmlformats.org/officeDocument/2006/relationships/image" Target="../media/image2851.png"/><Relationship Id="rId428" Type="http://schemas.openxmlformats.org/officeDocument/2006/relationships/image" Target="../media/image2878.png"/><Relationship Id="rId232" Type="http://schemas.openxmlformats.org/officeDocument/2006/relationships/image" Target="../media/image2781.png"/><Relationship Id="rId274" Type="http://schemas.openxmlformats.org/officeDocument/2006/relationships/image" Target="../media/image2802.png"/><Relationship Id="rId27" Type="http://schemas.openxmlformats.org/officeDocument/2006/relationships/image" Target="../media/image26830.png"/><Relationship Id="rId69" Type="http://schemas.openxmlformats.org/officeDocument/2006/relationships/image" Target="../media/image2704.png"/><Relationship Id="rId134" Type="http://schemas.openxmlformats.org/officeDocument/2006/relationships/customXml" Target="../ink/ink3338.xml"/><Relationship Id="rId80" Type="http://schemas.openxmlformats.org/officeDocument/2006/relationships/customXml" Target="../ink/ink3311.xml"/><Relationship Id="rId176" Type="http://schemas.openxmlformats.org/officeDocument/2006/relationships/image" Target="../media/image2756.png"/><Relationship Id="rId341" Type="http://schemas.openxmlformats.org/officeDocument/2006/relationships/customXml" Target="../ink/ink3445.xml"/><Relationship Id="rId383" Type="http://schemas.openxmlformats.org/officeDocument/2006/relationships/customXml" Target="../ink/ink3466.xml"/><Relationship Id="rId439" Type="http://schemas.openxmlformats.org/officeDocument/2006/relationships/customXml" Target="../ink/ink3494.xml"/><Relationship Id="rId201" Type="http://schemas.openxmlformats.org/officeDocument/2006/relationships/image" Target="../media/image2767.png"/><Relationship Id="rId243" Type="http://schemas.openxmlformats.org/officeDocument/2006/relationships/customXml" Target="../ink/ink3396.xml"/><Relationship Id="rId285" Type="http://schemas.openxmlformats.org/officeDocument/2006/relationships/customXml" Target="../ink/ink3417.xml"/><Relationship Id="rId38" Type="http://schemas.openxmlformats.org/officeDocument/2006/relationships/customXml" Target="../ink/ink3290.xml"/><Relationship Id="rId103" Type="http://schemas.openxmlformats.org/officeDocument/2006/relationships/image" Target="../media/image2721.png"/><Relationship Id="rId310" Type="http://schemas.openxmlformats.org/officeDocument/2006/relationships/image" Target="../media/image2820.png"/><Relationship Id="rId91" Type="http://schemas.openxmlformats.org/officeDocument/2006/relationships/image" Target="../media/image2715.png"/><Relationship Id="rId145" Type="http://schemas.openxmlformats.org/officeDocument/2006/relationships/image" Target="../media/image2741.png"/><Relationship Id="rId187" Type="http://schemas.openxmlformats.org/officeDocument/2006/relationships/customXml" Target="../ink/ink3366.xml"/><Relationship Id="rId352" Type="http://schemas.openxmlformats.org/officeDocument/2006/relationships/image" Target="../media/image2841.png"/><Relationship Id="rId394" Type="http://schemas.openxmlformats.org/officeDocument/2006/relationships/image" Target="../media/image2862.png"/><Relationship Id="rId408" Type="http://schemas.openxmlformats.org/officeDocument/2006/relationships/image" Target="../media/image2868.png"/><Relationship Id="rId212" Type="http://schemas.openxmlformats.org/officeDocument/2006/relationships/customXml" Target="../ink/ink3380.xml"/><Relationship Id="rId254" Type="http://schemas.openxmlformats.org/officeDocument/2006/relationships/image" Target="../media/image2792.png"/><Relationship Id="rId49" Type="http://schemas.openxmlformats.org/officeDocument/2006/relationships/image" Target="../media/image2694.png"/><Relationship Id="rId114" Type="http://schemas.openxmlformats.org/officeDocument/2006/relationships/customXml" Target="../ink/ink3328.xml"/><Relationship Id="rId296" Type="http://schemas.openxmlformats.org/officeDocument/2006/relationships/image" Target="../media/image2813.png"/><Relationship Id="rId60" Type="http://schemas.openxmlformats.org/officeDocument/2006/relationships/customXml" Target="../ink/ink3301.xml"/><Relationship Id="rId156" Type="http://schemas.openxmlformats.org/officeDocument/2006/relationships/image" Target="../media/image2746.png"/><Relationship Id="rId198" Type="http://schemas.openxmlformats.org/officeDocument/2006/relationships/customXml" Target="../ink/ink3372.xml"/><Relationship Id="rId321" Type="http://schemas.openxmlformats.org/officeDocument/2006/relationships/customXml" Target="../ink/ink3435.xml"/><Relationship Id="rId363" Type="http://schemas.openxmlformats.org/officeDocument/2006/relationships/customXml" Target="../ink/ink3456.xml"/><Relationship Id="rId419" Type="http://schemas.openxmlformats.org/officeDocument/2006/relationships/customXml" Target="../ink/ink3484.xml"/><Relationship Id="rId223" Type="http://schemas.openxmlformats.org/officeDocument/2006/relationships/image" Target="../media/image2777.png"/><Relationship Id="rId430" Type="http://schemas.openxmlformats.org/officeDocument/2006/relationships/image" Target="../media/image2879.png"/><Relationship Id="rId18" Type="http://schemas.openxmlformats.org/officeDocument/2006/relationships/customXml" Target="../ink/ink3280.xml"/><Relationship Id="rId39" Type="http://schemas.openxmlformats.org/officeDocument/2006/relationships/image" Target="../media/image2689.png"/><Relationship Id="rId265" Type="http://schemas.openxmlformats.org/officeDocument/2006/relationships/customXml" Target="../ink/ink3407.xml"/><Relationship Id="rId286" Type="http://schemas.openxmlformats.org/officeDocument/2006/relationships/image" Target="../media/image2808.png"/><Relationship Id="rId50" Type="http://schemas.openxmlformats.org/officeDocument/2006/relationships/customXml" Target="../ink/ink3296.xml"/><Relationship Id="rId104" Type="http://schemas.openxmlformats.org/officeDocument/2006/relationships/customXml" Target="../ink/ink3323.xml"/><Relationship Id="rId125" Type="http://schemas.openxmlformats.org/officeDocument/2006/relationships/image" Target="../media/image2732.png"/><Relationship Id="rId146" Type="http://schemas.openxmlformats.org/officeDocument/2006/relationships/customXml" Target="../ink/ink3344.xml"/><Relationship Id="rId167" Type="http://schemas.openxmlformats.org/officeDocument/2006/relationships/customXml" Target="../ink/ink3355.xml"/><Relationship Id="rId188" Type="http://schemas.openxmlformats.org/officeDocument/2006/relationships/image" Target="../media/image2761.png"/><Relationship Id="rId311" Type="http://schemas.openxmlformats.org/officeDocument/2006/relationships/customXml" Target="../ink/ink3430.xml"/><Relationship Id="rId332" Type="http://schemas.openxmlformats.org/officeDocument/2006/relationships/image" Target="../media/image2831.png"/><Relationship Id="rId353" Type="http://schemas.openxmlformats.org/officeDocument/2006/relationships/customXml" Target="../ink/ink3451.xml"/><Relationship Id="rId374" Type="http://schemas.openxmlformats.org/officeDocument/2006/relationships/image" Target="../media/image2852.png"/><Relationship Id="rId395" Type="http://schemas.openxmlformats.org/officeDocument/2006/relationships/customXml" Target="../ink/ink3472.xml"/><Relationship Id="rId409" Type="http://schemas.openxmlformats.org/officeDocument/2006/relationships/customXml" Target="../ink/ink3479.xml"/><Relationship Id="rId71" Type="http://schemas.openxmlformats.org/officeDocument/2006/relationships/image" Target="../media/image2705.png"/><Relationship Id="rId92" Type="http://schemas.openxmlformats.org/officeDocument/2006/relationships/customXml" Target="../ink/ink3317.xml"/><Relationship Id="rId213" Type="http://schemas.openxmlformats.org/officeDocument/2006/relationships/image" Target="../media/image2772.png"/><Relationship Id="rId234" Type="http://schemas.openxmlformats.org/officeDocument/2006/relationships/image" Target="../media/image2782.png"/><Relationship Id="rId420" Type="http://schemas.openxmlformats.org/officeDocument/2006/relationships/image" Target="../media/image2874.png"/><Relationship Id="rId2" Type="http://schemas.openxmlformats.org/officeDocument/2006/relationships/customXml" Target="../ink/ink3272.xml"/><Relationship Id="rId29" Type="http://schemas.openxmlformats.org/officeDocument/2006/relationships/image" Target="../media/image2684.png"/><Relationship Id="rId255" Type="http://schemas.openxmlformats.org/officeDocument/2006/relationships/customXml" Target="../ink/ink3402.xml"/><Relationship Id="rId276" Type="http://schemas.openxmlformats.org/officeDocument/2006/relationships/image" Target="../media/image2803.png"/><Relationship Id="rId297" Type="http://schemas.openxmlformats.org/officeDocument/2006/relationships/customXml" Target="../ink/ink3423.xml"/><Relationship Id="rId441" Type="http://schemas.openxmlformats.org/officeDocument/2006/relationships/customXml" Target="../ink/ink3495.xml"/><Relationship Id="rId40" Type="http://schemas.openxmlformats.org/officeDocument/2006/relationships/customXml" Target="../ink/ink3291.xml"/><Relationship Id="rId115" Type="http://schemas.openxmlformats.org/officeDocument/2006/relationships/image" Target="../media/image2727.png"/><Relationship Id="rId136" Type="http://schemas.openxmlformats.org/officeDocument/2006/relationships/customXml" Target="../ink/ink3339.xml"/><Relationship Id="rId157" Type="http://schemas.openxmlformats.org/officeDocument/2006/relationships/customXml" Target="../ink/ink3350.xml"/><Relationship Id="rId178" Type="http://schemas.openxmlformats.org/officeDocument/2006/relationships/image" Target="../media/image2757.png"/><Relationship Id="rId301" Type="http://schemas.openxmlformats.org/officeDocument/2006/relationships/customXml" Target="../ink/ink3425.xml"/><Relationship Id="rId322" Type="http://schemas.openxmlformats.org/officeDocument/2006/relationships/image" Target="../media/image2826.png"/><Relationship Id="rId343" Type="http://schemas.openxmlformats.org/officeDocument/2006/relationships/customXml" Target="../ink/ink3446.xml"/><Relationship Id="rId364" Type="http://schemas.openxmlformats.org/officeDocument/2006/relationships/image" Target="../media/image2847.png"/><Relationship Id="rId61" Type="http://schemas.openxmlformats.org/officeDocument/2006/relationships/image" Target="../media/image2700.png"/><Relationship Id="rId82" Type="http://schemas.openxmlformats.org/officeDocument/2006/relationships/customXml" Target="../ink/ink3312.xml"/><Relationship Id="rId199" Type="http://schemas.openxmlformats.org/officeDocument/2006/relationships/image" Target="../media/image2766.png"/><Relationship Id="rId203" Type="http://schemas.openxmlformats.org/officeDocument/2006/relationships/customXml" Target="../ink/ink3375.xml"/><Relationship Id="rId385" Type="http://schemas.openxmlformats.org/officeDocument/2006/relationships/customXml" Target="../ink/ink3467.xml"/><Relationship Id="rId19" Type="http://schemas.openxmlformats.org/officeDocument/2006/relationships/image" Target="../media/image26790.png"/><Relationship Id="rId224" Type="http://schemas.openxmlformats.org/officeDocument/2006/relationships/customXml" Target="../ink/ink3386.xml"/><Relationship Id="rId245" Type="http://schemas.openxmlformats.org/officeDocument/2006/relationships/customXml" Target="../ink/ink3397.xml"/><Relationship Id="rId266" Type="http://schemas.openxmlformats.org/officeDocument/2006/relationships/image" Target="../media/image2798.png"/><Relationship Id="rId287" Type="http://schemas.openxmlformats.org/officeDocument/2006/relationships/customXml" Target="../ink/ink3418.xml"/><Relationship Id="rId410" Type="http://schemas.openxmlformats.org/officeDocument/2006/relationships/image" Target="../media/image2869.png"/><Relationship Id="rId431" Type="http://schemas.openxmlformats.org/officeDocument/2006/relationships/customXml" Target="../ink/ink3490.xml"/><Relationship Id="rId30" Type="http://schemas.openxmlformats.org/officeDocument/2006/relationships/customXml" Target="../ink/ink3286.xml"/><Relationship Id="rId105" Type="http://schemas.openxmlformats.org/officeDocument/2006/relationships/image" Target="../media/image2722.png"/><Relationship Id="rId126" Type="http://schemas.openxmlformats.org/officeDocument/2006/relationships/customXml" Target="../ink/ink3334.xml"/><Relationship Id="rId147" Type="http://schemas.openxmlformats.org/officeDocument/2006/relationships/image" Target="../media/image2742.png"/><Relationship Id="rId168" Type="http://schemas.openxmlformats.org/officeDocument/2006/relationships/image" Target="../media/image2752.png"/><Relationship Id="rId312" Type="http://schemas.openxmlformats.org/officeDocument/2006/relationships/image" Target="../media/image2821.png"/><Relationship Id="rId333" Type="http://schemas.openxmlformats.org/officeDocument/2006/relationships/customXml" Target="../ink/ink3441.xml"/><Relationship Id="rId354" Type="http://schemas.openxmlformats.org/officeDocument/2006/relationships/image" Target="../media/image2842.png"/><Relationship Id="rId51" Type="http://schemas.openxmlformats.org/officeDocument/2006/relationships/image" Target="../media/image2695.png"/><Relationship Id="rId72" Type="http://schemas.openxmlformats.org/officeDocument/2006/relationships/customXml" Target="../ink/ink3307.xml"/><Relationship Id="rId93" Type="http://schemas.openxmlformats.org/officeDocument/2006/relationships/image" Target="../media/image2716.png"/><Relationship Id="rId189" Type="http://schemas.openxmlformats.org/officeDocument/2006/relationships/customXml" Target="../ink/ink3367.xml"/><Relationship Id="rId375" Type="http://schemas.openxmlformats.org/officeDocument/2006/relationships/customXml" Target="../ink/ink3462.xml"/><Relationship Id="rId396" Type="http://schemas.openxmlformats.org/officeDocument/2006/relationships/image" Target="../media/image2863.png"/><Relationship Id="rId3" Type="http://schemas.openxmlformats.org/officeDocument/2006/relationships/image" Target="../media/image26710.png"/><Relationship Id="rId214" Type="http://schemas.openxmlformats.org/officeDocument/2006/relationships/customXml" Target="../ink/ink3381.xml"/><Relationship Id="rId235" Type="http://schemas.openxmlformats.org/officeDocument/2006/relationships/customXml" Target="../ink/ink3392.xml"/><Relationship Id="rId256" Type="http://schemas.openxmlformats.org/officeDocument/2006/relationships/image" Target="../media/image2793.png"/><Relationship Id="rId277" Type="http://schemas.openxmlformats.org/officeDocument/2006/relationships/customXml" Target="../ink/ink3413.xml"/><Relationship Id="rId298" Type="http://schemas.openxmlformats.org/officeDocument/2006/relationships/image" Target="../media/image2814.png"/><Relationship Id="rId400" Type="http://schemas.openxmlformats.org/officeDocument/2006/relationships/image" Target="../media/image2865.png"/><Relationship Id="rId421" Type="http://schemas.openxmlformats.org/officeDocument/2006/relationships/customXml" Target="../ink/ink3485.xml"/><Relationship Id="rId442" Type="http://schemas.openxmlformats.org/officeDocument/2006/relationships/image" Target="../media/image2885.png"/><Relationship Id="rId116" Type="http://schemas.openxmlformats.org/officeDocument/2006/relationships/customXml" Target="../ink/ink3329.xml"/><Relationship Id="rId137" Type="http://schemas.openxmlformats.org/officeDocument/2006/relationships/image" Target="../media/image2738.png"/><Relationship Id="rId158" Type="http://schemas.openxmlformats.org/officeDocument/2006/relationships/image" Target="../media/image2747.png"/><Relationship Id="rId302" Type="http://schemas.openxmlformats.org/officeDocument/2006/relationships/image" Target="../media/image2816.png"/><Relationship Id="rId323" Type="http://schemas.openxmlformats.org/officeDocument/2006/relationships/customXml" Target="../ink/ink3436.xml"/><Relationship Id="rId344" Type="http://schemas.openxmlformats.org/officeDocument/2006/relationships/image" Target="../media/image2837.png"/><Relationship Id="rId20" Type="http://schemas.openxmlformats.org/officeDocument/2006/relationships/customXml" Target="../ink/ink3281.xml"/><Relationship Id="rId41" Type="http://schemas.openxmlformats.org/officeDocument/2006/relationships/image" Target="../media/image2690.png"/><Relationship Id="rId62" Type="http://schemas.openxmlformats.org/officeDocument/2006/relationships/customXml" Target="../ink/ink3302.xml"/><Relationship Id="rId83" Type="http://schemas.openxmlformats.org/officeDocument/2006/relationships/image" Target="../media/image2711.png"/><Relationship Id="rId179" Type="http://schemas.openxmlformats.org/officeDocument/2006/relationships/customXml" Target="../ink/ink3361.xml"/><Relationship Id="rId365" Type="http://schemas.openxmlformats.org/officeDocument/2006/relationships/customXml" Target="../ink/ink3457.xml"/><Relationship Id="rId386" Type="http://schemas.openxmlformats.org/officeDocument/2006/relationships/image" Target="../media/image2858.png"/><Relationship Id="rId190" Type="http://schemas.openxmlformats.org/officeDocument/2006/relationships/customXml" Target="../ink/ink3368.xml"/><Relationship Id="rId204" Type="http://schemas.openxmlformats.org/officeDocument/2006/relationships/customXml" Target="../ink/ink3376.xml"/><Relationship Id="rId225" Type="http://schemas.openxmlformats.org/officeDocument/2006/relationships/image" Target="../media/image2778.png"/><Relationship Id="rId246" Type="http://schemas.openxmlformats.org/officeDocument/2006/relationships/image" Target="../media/image2788.png"/><Relationship Id="rId267" Type="http://schemas.openxmlformats.org/officeDocument/2006/relationships/customXml" Target="../ink/ink3408.xml"/><Relationship Id="rId288" Type="http://schemas.openxmlformats.org/officeDocument/2006/relationships/image" Target="../media/image2809.png"/><Relationship Id="rId411" Type="http://schemas.openxmlformats.org/officeDocument/2006/relationships/customXml" Target="../ink/ink3480.xml"/><Relationship Id="rId432" Type="http://schemas.openxmlformats.org/officeDocument/2006/relationships/image" Target="../media/image2880.png"/><Relationship Id="rId106" Type="http://schemas.openxmlformats.org/officeDocument/2006/relationships/customXml" Target="../ink/ink3324.xml"/><Relationship Id="rId127" Type="http://schemas.openxmlformats.org/officeDocument/2006/relationships/image" Target="../media/image2733.png"/><Relationship Id="rId313" Type="http://schemas.openxmlformats.org/officeDocument/2006/relationships/customXml" Target="../ink/ink3431.xml"/><Relationship Id="rId10" Type="http://schemas.openxmlformats.org/officeDocument/2006/relationships/customXml" Target="../ink/ink3276.xml"/><Relationship Id="rId31" Type="http://schemas.openxmlformats.org/officeDocument/2006/relationships/image" Target="../media/image2685.png"/><Relationship Id="rId52" Type="http://schemas.openxmlformats.org/officeDocument/2006/relationships/customXml" Target="../ink/ink3297.xml"/><Relationship Id="rId73" Type="http://schemas.openxmlformats.org/officeDocument/2006/relationships/image" Target="../media/image2706.png"/><Relationship Id="rId94" Type="http://schemas.openxmlformats.org/officeDocument/2006/relationships/customXml" Target="../ink/ink3318.xml"/><Relationship Id="rId148" Type="http://schemas.openxmlformats.org/officeDocument/2006/relationships/customXml" Target="../ink/ink3345.xml"/><Relationship Id="rId169" Type="http://schemas.openxmlformats.org/officeDocument/2006/relationships/customXml" Target="../ink/ink3356.xml"/><Relationship Id="rId334" Type="http://schemas.openxmlformats.org/officeDocument/2006/relationships/image" Target="../media/image2832.png"/><Relationship Id="rId355" Type="http://schemas.openxmlformats.org/officeDocument/2006/relationships/customXml" Target="../ink/ink3452.xml"/><Relationship Id="rId376" Type="http://schemas.openxmlformats.org/officeDocument/2006/relationships/image" Target="../media/image2853.png"/><Relationship Id="rId397" Type="http://schemas.openxmlformats.org/officeDocument/2006/relationships/customXml" Target="../ink/ink3473.xml"/><Relationship Id="rId4" Type="http://schemas.openxmlformats.org/officeDocument/2006/relationships/customXml" Target="../ink/ink3273.xml"/><Relationship Id="rId180" Type="http://schemas.openxmlformats.org/officeDocument/2006/relationships/customXml" Target="../ink/ink3362.xml"/><Relationship Id="rId215" Type="http://schemas.openxmlformats.org/officeDocument/2006/relationships/image" Target="../media/image2773.png"/><Relationship Id="rId236" Type="http://schemas.openxmlformats.org/officeDocument/2006/relationships/image" Target="../media/image2783.png"/><Relationship Id="rId257" Type="http://schemas.openxmlformats.org/officeDocument/2006/relationships/customXml" Target="../ink/ink3403.xml"/><Relationship Id="rId278" Type="http://schemas.openxmlformats.org/officeDocument/2006/relationships/image" Target="../media/image2804.png"/><Relationship Id="rId401" Type="http://schemas.openxmlformats.org/officeDocument/2006/relationships/customXml" Target="../ink/ink3475.xml"/><Relationship Id="rId422" Type="http://schemas.openxmlformats.org/officeDocument/2006/relationships/image" Target="../media/image2875.png"/><Relationship Id="rId443" Type="http://schemas.openxmlformats.org/officeDocument/2006/relationships/customXml" Target="../ink/ink3496.xml"/><Relationship Id="rId303" Type="http://schemas.openxmlformats.org/officeDocument/2006/relationships/customXml" Target="../ink/ink3426.xml"/><Relationship Id="rId42" Type="http://schemas.openxmlformats.org/officeDocument/2006/relationships/customXml" Target="../ink/ink3292.xml"/><Relationship Id="rId84" Type="http://schemas.openxmlformats.org/officeDocument/2006/relationships/customXml" Target="../ink/ink3313.xml"/><Relationship Id="rId138" Type="http://schemas.openxmlformats.org/officeDocument/2006/relationships/customXml" Target="../ink/ink3340.xml"/><Relationship Id="rId345" Type="http://schemas.openxmlformats.org/officeDocument/2006/relationships/customXml" Target="../ink/ink3447.xml"/><Relationship Id="rId387" Type="http://schemas.openxmlformats.org/officeDocument/2006/relationships/customXml" Target="../ink/ink3468.xml"/><Relationship Id="rId191" Type="http://schemas.openxmlformats.org/officeDocument/2006/relationships/image" Target="../media/image2762.png"/><Relationship Id="rId205" Type="http://schemas.openxmlformats.org/officeDocument/2006/relationships/image" Target="../media/image2768.png"/><Relationship Id="rId247" Type="http://schemas.openxmlformats.org/officeDocument/2006/relationships/customXml" Target="../ink/ink3398.xml"/><Relationship Id="rId412" Type="http://schemas.openxmlformats.org/officeDocument/2006/relationships/image" Target="../media/image2870.png"/><Relationship Id="rId107" Type="http://schemas.openxmlformats.org/officeDocument/2006/relationships/image" Target="../media/image2723.png"/><Relationship Id="rId289" Type="http://schemas.openxmlformats.org/officeDocument/2006/relationships/customXml" Target="../ink/ink3419.xml"/><Relationship Id="rId11" Type="http://schemas.openxmlformats.org/officeDocument/2006/relationships/image" Target="../media/image26750.png"/><Relationship Id="rId53" Type="http://schemas.openxmlformats.org/officeDocument/2006/relationships/image" Target="../media/image2696.png"/><Relationship Id="rId149" Type="http://schemas.openxmlformats.org/officeDocument/2006/relationships/image" Target="../media/image2743.png"/><Relationship Id="rId314" Type="http://schemas.openxmlformats.org/officeDocument/2006/relationships/image" Target="../media/image2822.png"/><Relationship Id="rId356" Type="http://schemas.openxmlformats.org/officeDocument/2006/relationships/image" Target="../media/image2843.png"/><Relationship Id="rId398" Type="http://schemas.openxmlformats.org/officeDocument/2006/relationships/image" Target="../media/image2864.png"/><Relationship Id="rId95" Type="http://schemas.openxmlformats.org/officeDocument/2006/relationships/image" Target="../media/image2717.png"/><Relationship Id="rId160" Type="http://schemas.openxmlformats.org/officeDocument/2006/relationships/image" Target="../media/image2748.png"/><Relationship Id="rId216" Type="http://schemas.openxmlformats.org/officeDocument/2006/relationships/customXml" Target="../ink/ink3382.xml"/><Relationship Id="rId423" Type="http://schemas.openxmlformats.org/officeDocument/2006/relationships/customXml" Target="../ink/ink3486.xml"/><Relationship Id="rId258" Type="http://schemas.openxmlformats.org/officeDocument/2006/relationships/image" Target="../media/image2794.png"/><Relationship Id="rId22" Type="http://schemas.openxmlformats.org/officeDocument/2006/relationships/customXml" Target="../ink/ink3282.xml"/><Relationship Id="rId64" Type="http://schemas.openxmlformats.org/officeDocument/2006/relationships/customXml" Target="../ink/ink3303.xml"/><Relationship Id="rId118" Type="http://schemas.openxmlformats.org/officeDocument/2006/relationships/customXml" Target="../ink/ink3330.xml"/><Relationship Id="rId325" Type="http://schemas.openxmlformats.org/officeDocument/2006/relationships/customXml" Target="../ink/ink3437.xml"/><Relationship Id="rId367" Type="http://schemas.openxmlformats.org/officeDocument/2006/relationships/customXml" Target="../ink/ink3458.xml"/><Relationship Id="rId171" Type="http://schemas.openxmlformats.org/officeDocument/2006/relationships/customXml" Target="../ink/ink3357.xml"/><Relationship Id="rId227" Type="http://schemas.openxmlformats.org/officeDocument/2006/relationships/customXml" Target="../ink/ink3388.xml"/><Relationship Id="rId269" Type="http://schemas.openxmlformats.org/officeDocument/2006/relationships/customXml" Target="../ink/ink3409.xml"/><Relationship Id="rId434" Type="http://schemas.openxmlformats.org/officeDocument/2006/relationships/image" Target="../media/image2881.png"/><Relationship Id="rId33" Type="http://schemas.openxmlformats.org/officeDocument/2006/relationships/image" Target="../media/image2686.png"/><Relationship Id="rId129" Type="http://schemas.openxmlformats.org/officeDocument/2006/relationships/image" Target="../media/image2734.png"/><Relationship Id="rId280" Type="http://schemas.openxmlformats.org/officeDocument/2006/relationships/image" Target="../media/image2805.png"/><Relationship Id="rId336" Type="http://schemas.openxmlformats.org/officeDocument/2006/relationships/image" Target="../media/image2833.png"/><Relationship Id="rId75" Type="http://schemas.openxmlformats.org/officeDocument/2006/relationships/image" Target="../media/image2707.png"/><Relationship Id="rId140" Type="http://schemas.openxmlformats.org/officeDocument/2006/relationships/customXml" Target="../ink/ink3341.xml"/><Relationship Id="rId182" Type="http://schemas.openxmlformats.org/officeDocument/2006/relationships/image" Target="../media/image2758.png"/><Relationship Id="rId378" Type="http://schemas.openxmlformats.org/officeDocument/2006/relationships/image" Target="../media/image2854.png"/><Relationship Id="rId403" Type="http://schemas.openxmlformats.org/officeDocument/2006/relationships/customXml" Target="../ink/ink3476.xml"/><Relationship Id="rId6" Type="http://schemas.openxmlformats.org/officeDocument/2006/relationships/customXml" Target="../ink/ink3274.xml"/><Relationship Id="rId238" Type="http://schemas.openxmlformats.org/officeDocument/2006/relationships/image" Target="../media/image2784.png"/><Relationship Id="rId445" Type="http://schemas.openxmlformats.org/officeDocument/2006/relationships/customXml" Target="../ink/ink3497.xml"/><Relationship Id="rId291" Type="http://schemas.openxmlformats.org/officeDocument/2006/relationships/customXml" Target="../ink/ink3420.xml"/><Relationship Id="rId305" Type="http://schemas.openxmlformats.org/officeDocument/2006/relationships/customXml" Target="../ink/ink3427.xml"/><Relationship Id="rId347" Type="http://schemas.openxmlformats.org/officeDocument/2006/relationships/customXml" Target="../ink/ink3448.xml"/><Relationship Id="rId44" Type="http://schemas.openxmlformats.org/officeDocument/2006/relationships/customXml" Target="../ink/ink3293.xml"/><Relationship Id="rId86" Type="http://schemas.openxmlformats.org/officeDocument/2006/relationships/customXml" Target="../ink/ink3314.xml"/><Relationship Id="rId151" Type="http://schemas.openxmlformats.org/officeDocument/2006/relationships/customXml" Target="../ink/ink3347.xml"/><Relationship Id="rId389" Type="http://schemas.openxmlformats.org/officeDocument/2006/relationships/customXml" Target="../ink/ink3469.xml"/><Relationship Id="rId193" Type="http://schemas.openxmlformats.org/officeDocument/2006/relationships/image" Target="../media/image2763.png"/><Relationship Id="rId207" Type="http://schemas.openxmlformats.org/officeDocument/2006/relationships/image" Target="../media/image2769.png"/><Relationship Id="rId249" Type="http://schemas.openxmlformats.org/officeDocument/2006/relationships/customXml" Target="../ink/ink3399.xml"/><Relationship Id="rId414" Type="http://schemas.openxmlformats.org/officeDocument/2006/relationships/image" Target="../media/image2871.png"/><Relationship Id="rId13" Type="http://schemas.openxmlformats.org/officeDocument/2006/relationships/image" Target="../media/image26760.png"/><Relationship Id="rId109" Type="http://schemas.openxmlformats.org/officeDocument/2006/relationships/image" Target="../media/image2724.png"/><Relationship Id="rId260" Type="http://schemas.openxmlformats.org/officeDocument/2006/relationships/image" Target="../media/image2795.png"/><Relationship Id="rId316" Type="http://schemas.openxmlformats.org/officeDocument/2006/relationships/image" Target="../media/image2823.png"/><Relationship Id="rId55" Type="http://schemas.openxmlformats.org/officeDocument/2006/relationships/image" Target="../media/image2697.png"/><Relationship Id="rId97" Type="http://schemas.openxmlformats.org/officeDocument/2006/relationships/image" Target="../media/image2718.png"/><Relationship Id="rId120" Type="http://schemas.openxmlformats.org/officeDocument/2006/relationships/customXml" Target="../ink/ink3331.xml"/><Relationship Id="rId358" Type="http://schemas.openxmlformats.org/officeDocument/2006/relationships/image" Target="../media/image2844.png"/><Relationship Id="rId162" Type="http://schemas.openxmlformats.org/officeDocument/2006/relationships/image" Target="../media/image2749.png"/><Relationship Id="rId218" Type="http://schemas.openxmlformats.org/officeDocument/2006/relationships/customXml" Target="../ink/ink3383.xml"/><Relationship Id="rId425" Type="http://schemas.openxmlformats.org/officeDocument/2006/relationships/customXml" Target="../ink/ink3487.xml"/><Relationship Id="rId271" Type="http://schemas.openxmlformats.org/officeDocument/2006/relationships/customXml" Target="../ink/ink3410.xml"/><Relationship Id="rId24" Type="http://schemas.openxmlformats.org/officeDocument/2006/relationships/customXml" Target="../ink/ink3283.xml"/><Relationship Id="rId66" Type="http://schemas.openxmlformats.org/officeDocument/2006/relationships/customXml" Target="../ink/ink3304.xml"/><Relationship Id="rId131" Type="http://schemas.openxmlformats.org/officeDocument/2006/relationships/image" Target="../media/image2735.png"/><Relationship Id="rId327" Type="http://schemas.openxmlformats.org/officeDocument/2006/relationships/customXml" Target="../ink/ink3438.xml"/><Relationship Id="rId369" Type="http://schemas.openxmlformats.org/officeDocument/2006/relationships/customXml" Target="../ink/ink3459.xml"/><Relationship Id="rId173" Type="http://schemas.openxmlformats.org/officeDocument/2006/relationships/customXml" Target="../ink/ink3358.xml"/><Relationship Id="rId229" Type="http://schemas.openxmlformats.org/officeDocument/2006/relationships/customXml" Target="../ink/ink3389.xml"/><Relationship Id="rId380" Type="http://schemas.openxmlformats.org/officeDocument/2006/relationships/image" Target="../media/image2855.png"/><Relationship Id="rId436" Type="http://schemas.openxmlformats.org/officeDocument/2006/relationships/image" Target="../media/image2882.png"/><Relationship Id="rId240" Type="http://schemas.openxmlformats.org/officeDocument/2006/relationships/image" Target="../media/image2785.png"/><Relationship Id="rId35" Type="http://schemas.openxmlformats.org/officeDocument/2006/relationships/image" Target="../media/image2687.png"/><Relationship Id="rId77" Type="http://schemas.openxmlformats.org/officeDocument/2006/relationships/image" Target="../media/image2708.png"/><Relationship Id="rId100" Type="http://schemas.openxmlformats.org/officeDocument/2006/relationships/customXml" Target="../ink/ink3321.xml"/><Relationship Id="rId282" Type="http://schemas.openxmlformats.org/officeDocument/2006/relationships/image" Target="../media/image2806.png"/><Relationship Id="rId338" Type="http://schemas.openxmlformats.org/officeDocument/2006/relationships/image" Target="../media/image2834.png"/><Relationship Id="rId8" Type="http://schemas.openxmlformats.org/officeDocument/2006/relationships/customXml" Target="../ink/ink3275.xml"/><Relationship Id="rId142" Type="http://schemas.openxmlformats.org/officeDocument/2006/relationships/customXml" Target="../ink/ink3342.xml"/><Relationship Id="rId184" Type="http://schemas.openxmlformats.org/officeDocument/2006/relationships/image" Target="../media/image2759.png"/><Relationship Id="rId391" Type="http://schemas.openxmlformats.org/officeDocument/2006/relationships/customXml" Target="../ink/ink3470.xml"/><Relationship Id="rId405" Type="http://schemas.openxmlformats.org/officeDocument/2006/relationships/customXml" Target="../ink/ink3477.xml"/><Relationship Id="rId447" Type="http://schemas.openxmlformats.org/officeDocument/2006/relationships/customXml" Target="../ink/ink3498.xml"/><Relationship Id="rId251" Type="http://schemas.openxmlformats.org/officeDocument/2006/relationships/customXml" Target="../ink/ink3400.xml"/><Relationship Id="rId46" Type="http://schemas.openxmlformats.org/officeDocument/2006/relationships/customXml" Target="../ink/ink3294.xml"/><Relationship Id="rId293" Type="http://schemas.openxmlformats.org/officeDocument/2006/relationships/customXml" Target="../ink/ink3421.xml"/><Relationship Id="rId307" Type="http://schemas.openxmlformats.org/officeDocument/2006/relationships/customXml" Target="../ink/ink3428.xml"/><Relationship Id="rId349" Type="http://schemas.openxmlformats.org/officeDocument/2006/relationships/customXml" Target="../ink/ink3449.xml"/><Relationship Id="rId88" Type="http://schemas.openxmlformats.org/officeDocument/2006/relationships/customXml" Target="../ink/ink3315.xml"/><Relationship Id="rId111" Type="http://schemas.openxmlformats.org/officeDocument/2006/relationships/image" Target="../media/image2725.png"/><Relationship Id="rId153" Type="http://schemas.openxmlformats.org/officeDocument/2006/relationships/customXml" Target="../ink/ink3348.xml"/><Relationship Id="rId195" Type="http://schemas.openxmlformats.org/officeDocument/2006/relationships/image" Target="../media/image2764.png"/><Relationship Id="rId209" Type="http://schemas.openxmlformats.org/officeDocument/2006/relationships/image" Target="../media/image2770.png"/><Relationship Id="rId360" Type="http://schemas.openxmlformats.org/officeDocument/2006/relationships/image" Target="../media/image2845.png"/><Relationship Id="rId416" Type="http://schemas.openxmlformats.org/officeDocument/2006/relationships/image" Target="../media/image2872.png"/><Relationship Id="rId220" Type="http://schemas.openxmlformats.org/officeDocument/2006/relationships/customXml" Target="../ink/ink3384.xml"/><Relationship Id="rId15" Type="http://schemas.openxmlformats.org/officeDocument/2006/relationships/image" Target="../media/image26770.png"/><Relationship Id="rId57" Type="http://schemas.openxmlformats.org/officeDocument/2006/relationships/image" Target="../media/image2698.png"/><Relationship Id="rId262" Type="http://schemas.openxmlformats.org/officeDocument/2006/relationships/image" Target="../media/image2796.png"/><Relationship Id="rId318" Type="http://schemas.openxmlformats.org/officeDocument/2006/relationships/image" Target="../media/image2824.png"/><Relationship Id="rId99" Type="http://schemas.openxmlformats.org/officeDocument/2006/relationships/image" Target="../media/image2719.png"/><Relationship Id="rId122" Type="http://schemas.openxmlformats.org/officeDocument/2006/relationships/customXml" Target="../ink/ink3332.xml"/><Relationship Id="rId164" Type="http://schemas.openxmlformats.org/officeDocument/2006/relationships/image" Target="../media/image2750.png"/><Relationship Id="rId371" Type="http://schemas.openxmlformats.org/officeDocument/2006/relationships/customXml" Target="../ink/ink3460.xml"/><Relationship Id="rId427" Type="http://schemas.openxmlformats.org/officeDocument/2006/relationships/customXml" Target="../ink/ink3488.xml"/><Relationship Id="rId26" Type="http://schemas.openxmlformats.org/officeDocument/2006/relationships/customXml" Target="../ink/ink3284.xml"/><Relationship Id="rId231" Type="http://schemas.openxmlformats.org/officeDocument/2006/relationships/customXml" Target="../ink/ink3390.xml"/><Relationship Id="rId273" Type="http://schemas.openxmlformats.org/officeDocument/2006/relationships/customXml" Target="../ink/ink3411.xml"/><Relationship Id="rId329" Type="http://schemas.openxmlformats.org/officeDocument/2006/relationships/customXml" Target="../ink/ink3439.xml"/><Relationship Id="rId68" Type="http://schemas.openxmlformats.org/officeDocument/2006/relationships/customXml" Target="../ink/ink3305.xml"/><Relationship Id="rId133" Type="http://schemas.openxmlformats.org/officeDocument/2006/relationships/image" Target="../media/image2736.png"/><Relationship Id="rId175" Type="http://schemas.openxmlformats.org/officeDocument/2006/relationships/customXml" Target="../ink/ink3359.xml"/><Relationship Id="rId340" Type="http://schemas.openxmlformats.org/officeDocument/2006/relationships/image" Target="../media/image2835.png"/><Relationship Id="rId200" Type="http://schemas.openxmlformats.org/officeDocument/2006/relationships/customXml" Target="../ink/ink3373.xml"/><Relationship Id="rId382" Type="http://schemas.openxmlformats.org/officeDocument/2006/relationships/image" Target="../media/image2856.png"/><Relationship Id="rId438" Type="http://schemas.openxmlformats.org/officeDocument/2006/relationships/image" Target="../media/image2883.png"/><Relationship Id="rId242" Type="http://schemas.openxmlformats.org/officeDocument/2006/relationships/image" Target="../media/image2786.png"/><Relationship Id="rId284" Type="http://schemas.openxmlformats.org/officeDocument/2006/relationships/image" Target="../media/image2807.png"/><Relationship Id="rId37" Type="http://schemas.openxmlformats.org/officeDocument/2006/relationships/image" Target="../media/image2688.png"/><Relationship Id="rId79" Type="http://schemas.openxmlformats.org/officeDocument/2006/relationships/image" Target="../media/image2709.png"/><Relationship Id="rId102" Type="http://schemas.openxmlformats.org/officeDocument/2006/relationships/customXml" Target="../ink/ink3322.xml"/><Relationship Id="rId144" Type="http://schemas.openxmlformats.org/officeDocument/2006/relationships/customXml" Target="../ink/ink3343.xml"/><Relationship Id="rId90" Type="http://schemas.openxmlformats.org/officeDocument/2006/relationships/customXml" Target="../ink/ink3316.xml"/><Relationship Id="rId186" Type="http://schemas.openxmlformats.org/officeDocument/2006/relationships/image" Target="../media/image2760.png"/><Relationship Id="rId351" Type="http://schemas.openxmlformats.org/officeDocument/2006/relationships/customXml" Target="../ink/ink3450.xml"/><Relationship Id="rId393" Type="http://schemas.openxmlformats.org/officeDocument/2006/relationships/customXml" Target="../ink/ink3471.xml"/><Relationship Id="rId407" Type="http://schemas.openxmlformats.org/officeDocument/2006/relationships/customXml" Target="../ink/ink3478.xml"/><Relationship Id="rId211" Type="http://schemas.openxmlformats.org/officeDocument/2006/relationships/image" Target="../media/image2771.png"/><Relationship Id="rId253" Type="http://schemas.openxmlformats.org/officeDocument/2006/relationships/customXml" Target="../ink/ink3401.xml"/><Relationship Id="rId295" Type="http://schemas.openxmlformats.org/officeDocument/2006/relationships/customXml" Target="../ink/ink3422.xml"/><Relationship Id="rId309" Type="http://schemas.openxmlformats.org/officeDocument/2006/relationships/customXml" Target="../ink/ink3429.xml"/><Relationship Id="rId48" Type="http://schemas.openxmlformats.org/officeDocument/2006/relationships/customXml" Target="../ink/ink3295.xml"/><Relationship Id="rId113" Type="http://schemas.openxmlformats.org/officeDocument/2006/relationships/image" Target="../media/image2726.png"/><Relationship Id="rId320" Type="http://schemas.openxmlformats.org/officeDocument/2006/relationships/image" Target="../media/image2825.png"/><Relationship Id="rId155" Type="http://schemas.openxmlformats.org/officeDocument/2006/relationships/customXml" Target="../ink/ink3349.xml"/><Relationship Id="rId197" Type="http://schemas.openxmlformats.org/officeDocument/2006/relationships/image" Target="../media/image2765.png"/><Relationship Id="rId362" Type="http://schemas.openxmlformats.org/officeDocument/2006/relationships/image" Target="../media/image2846.png"/><Relationship Id="rId418" Type="http://schemas.openxmlformats.org/officeDocument/2006/relationships/image" Target="../media/image2873.png"/><Relationship Id="rId222" Type="http://schemas.openxmlformats.org/officeDocument/2006/relationships/customXml" Target="../ink/ink3385.xml"/><Relationship Id="rId264" Type="http://schemas.openxmlformats.org/officeDocument/2006/relationships/image" Target="../media/image2797.png"/><Relationship Id="rId17" Type="http://schemas.openxmlformats.org/officeDocument/2006/relationships/image" Target="../media/image26780.png"/><Relationship Id="rId59" Type="http://schemas.openxmlformats.org/officeDocument/2006/relationships/image" Target="../media/image2699.png"/><Relationship Id="rId124" Type="http://schemas.openxmlformats.org/officeDocument/2006/relationships/customXml" Target="../ink/ink3333.xml"/><Relationship Id="rId70" Type="http://schemas.openxmlformats.org/officeDocument/2006/relationships/customXml" Target="../ink/ink3306.xml"/><Relationship Id="rId166" Type="http://schemas.openxmlformats.org/officeDocument/2006/relationships/image" Target="../media/image2751.png"/><Relationship Id="rId331" Type="http://schemas.openxmlformats.org/officeDocument/2006/relationships/customXml" Target="../ink/ink3440.xml"/><Relationship Id="rId373" Type="http://schemas.openxmlformats.org/officeDocument/2006/relationships/customXml" Target="../ink/ink3461.xml"/><Relationship Id="rId429" Type="http://schemas.openxmlformats.org/officeDocument/2006/relationships/customXml" Target="../ink/ink3489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3391.xml"/><Relationship Id="rId440" Type="http://schemas.openxmlformats.org/officeDocument/2006/relationships/image" Target="../media/image2884.png"/><Relationship Id="rId28" Type="http://schemas.openxmlformats.org/officeDocument/2006/relationships/customXml" Target="../ink/ink3285.xml"/><Relationship Id="rId275" Type="http://schemas.openxmlformats.org/officeDocument/2006/relationships/customXml" Target="../ink/ink3412.xml"/><Relationship Id="rId300" Type="http://schemas.openxmlformats.org/officeDocument/2006/relationships/image" Target="../media/image2815.png"/><Relationship Id="rId81" Type="http://schemas.openxmlformats.org/officeDocument/2006/relationships/image" Target="../media/image2710.png"/><Relationship Id="rId135" Type="http://schemas.openxmlformats.org/officeDocument/2006/relationships/image" Target="../media/image2737.png"/><Relationship Id="rId177" Type="http://schemas.openxmlformats.org/officeDocument/2006/relationships/customXml" Target="../ink/ink3360.xml"/><Relationship Id="rId342" Type="http://schemas.openxmlformats.org/officeDocument/2006/relationships/image" Target="../media/image2836.png"/><Relationship Id="rId384" Type="http://schemas.openxmlformats.org/officeDocument/2006/relationships/image" Target="../media/image2857.png"/><Relationship Id="rId202" Type="http://schemas.openxmlformats.org/officeDocument/2006/relationships/customXml" Target="../ink/ink3374.xml"/><Relationship Id="rId244" Type="http://schemas.openxmlformats.org/officeDocument/2006/relationships/image" Target="../media/image2787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45.png"/><Relationship Id="rId671" Type="http://schemas.openxmlformats.org/officeDocument/2006/relationships/customXml" Target="../ink/ink3636.xml"/><Relationship Id="rId769" Type="http://schemas.openxmlformats.org/officeDocument/2006/relationships/image" Target="../media/image3007.png"/><Relationship Id="rId976" Type="http://schemas.openxmlformats.org/officeDocument/2006/relationships/customXml" Target="../ink/ink3789.xml"/><Relationship Id="rId21" Type="http://schemas.openxmlformats.org/officeDocument/2006/relationships/image" Target="../media/image2898.png"/><Relationship Id="rId1161" Type="http://schemas.openxmlformats.org/officeDocument/2006/relationships/image" Target="../media/image3264.png"/><Relationship Id="rId170" Type="http://schemas.openxmlformats.org/officeDocument/2006/relationships/customXml" Target="../ink/ink3579.xml"/><Relationship Id="rId836" Type="http://schemas.openxmlformats.org/officeDocument/2006/relationships/customXml" Target="../ink/ink3719.xml"/><Relationship Id="rId1021" Type="http://schemas.openxmlformats.org/officeDocument/2006/relationships/image" Target="../media/image3145.png"/><Relationship Id="rId1119" Type="http://schemas.openxmlformats.org/officeDocument/2006/relationships/image" Target="../media/image3215.png"/><Relationship Id="rId268" Type="http://schemas.openxmlformats.org/officeDocument/2006/relationships/customXml" Target="../ink/ink3601.xml"/><Relationship Id="rId682" Type="http://schemas.openxmlformats.org/officeDocument/2006/relationships/image" Target="../media/image1351.png"/><Relationship Id="rId903" Type="http://schemas.openxmlformats.org/officeDocument/2006/relationships/image" Target="../media/image3086.png"/><Relationship Id="rId32" Type="http://schemas.openxmlformats.org/officeDocument/2006/relationships/customXml" Target="../ink/ink3512.xml"/><Relationship Id="rId128" Type="http://schemas.openxmlformats.org/officeDocument/2006/relationships/customXml" Target="../ink/ink3558.xml"/><Relationship Id="rId987" Type="http://schemas.openxmlformats.org/officeDocument/2006/relationships/image" Target="../media/image3128.png"/><Relationship Id="rId1172" Type="http://schemas.openxmlformats.org/officeDocument/2006/relationships/customXml" Target="../ink/ink3887.xml"/><Relationship Id="rId181" Type="http://schemas.openxmlformats.org/officeDocument/2006/relationships/image" Target="../media/image2977.png"/><Relationship Id="rId847" Type="http://schemas.openxmlformats.org/officeDocument/2006/relationships/image" Target="../media/image3058.png"/><Relationship Id="rId1032" Type="http://schemas.openxmlformats.org/officeDocument/2006/relationships/customXml" Target="../ink/ink3817.xml"/><Relationship Id="rId693" Type="http://schemas.openxmlformats.org/officeDocument/2006/relationships/customXml" Target="../ink/ink3647.xml"/><Relationship Id="rId707" Type="http://schemas.openxmlformats.org/officeDocument/2006/relationships/customXml" Target="../ink/ink3654.xml"/><Relationship Id="rId914" Type="http://schemas.openxmlformats.org/officeDocument/2006/relationships/customXml" Target="../ink/ink3758.xml"/><Relationship Id="rId43" Type="http://schemas.openxmlformats.org/officeDocument/2006/relationships/image" Target="../media/image2908.png"/><Relationship Id="rId139" Type="http://schemas.openxmlformats.org/officeDocument/2006/relationships/image" Target="../media/image2956.png"/><Relationship Id="rId760" Type="http://schemas.openxmlformats.org/officeDocument/2006/relationships/customXml" Target="../ink/ink3681.xml"/><Relationship Id="rId998" Type="http://schemas.openxmlformats.org/officeDocument/2006/relationships/customXml" Target="../ink/ink3800.xml"/><Relationship Id="rId1183" Type="http://schemas.openxmlformats.org/officeDocument/2006/relationships/image" Target="../media/image3275.png"/><Relationship Id="rId192" Type="http://schemas.openxmlformats.org/officeDocument/2006/relationships/image" Target="../media/image2982.png"/><Relationship Id="rId206" Type="http://schemas.openxmlformats.org/officeDocument/2006/relationships/image" Target="../media/image2989.png"/><Relationship Id="rId858" Type="http://schemas.openxmlformats.org/officeDocument/2006/relationships/customXml" Target="../ink/ink3730.xml"/><Relationship Id="rId1043" Type="http://schemas.openxmlformats.org/officeDocument/2006/relationships/image" Target="../media/image3156.png"/><Relationship Id="rId620" Type="http://schemas.openxmlformats.org/officeDocument/2006/relationships/image" Target="../media/image3193.png"/><Relationship Id="rId718" Type="http://schemas.openxmlformats.org/officeDocument/2006/relationships/customXml" Target="../ink/ink3660.xml"/><Relationship Id="rId925" Type="http://schemas.openxmlformats.org/officeDocument/2006/relationships/image" Target="../media/image3097.png"/><Relationship Id="rId1110" Type="http://schemas.openxmlformats.org/officeDocument/2006/relationships/customXml" Target="../ink/ink3856.xml"/><Relationship Id="rId1194" Type="http://schemas.openxmlformats.org/officeDocument/2006/relationships/customXml" Target="../ink/ink3898.xml"/><Relationship Id="rId1208" Type="http://schemas.openxmlformats.org/officeDocument/2006/relationships/customXml" Target="../ink/ink3905.xml"/><Relationship Id="rId54" Type="http://schemas.openxmlformats.org/officeDocument/2006/relationships/customXml" Target="../ink/ink3523.xml"/><Relationship Id="rId771" Type="http://schemas.openxmlformats.org/officeDocument/2006/relationships/image" Target="../media/image3008.png"/><Relationship Id="rId869" Type="http://schemas.openxmlformats.org/officeDocument/2006/relationships/image" Target="../media/image3069.png"/><Relationship Id="rId631" Type="http://schemas.openxmlformats.org/officeDocument/2006/relationships/customXml" Target="../ink/ink3617.xml"/><Relationship Id="rId729" Type="http://schemas.openxmlformats.org/officeDocument/2006/relationships/image" Target="../media/image2939.png"/><Relationship Id="rId1054" Type="http://schemas.openxmlformats.org/officeDocument/2006/relationships/customXml" Target="../ink/ink3828.xml"/><Relationship Id="rId936" Type="http://schemas.openxmlformats.org/officeDocument/2006/relationships/customXml" Target="../ink/ink3769.xml"/><Relationship Id="rId1121" Type="http://schemas.openxmlformats.org/officeDocument/2006/relationships/image" Target="../media/image3244.png"/><Relationship Id="rId1219" Type="http://schemas.openxmlformats.org/officeDocument/2006/relationships/image" Target="../media/image3293.png"/><Relationship Id="rId65" Type="http://schemas.openxmlformats.org/officeDocument/2006/relationships/image" Target="../media/image2919.png"/><Relationship Id="rId130" Type="http://schemas.openxmlformats.org/officeDocument/2006/relationships/customXml" Target="../ink/ink3559.xml"/><Relationship Id="rId782" Type="http://schemas.openxmlformats.org/officeDocument/2006/relationships/customXml" Target="../ink/ink3692.xml"/><Relationship Id="rId642" Type="http://schemas.openxmlformats.org/officeDocument/2006/relationships/image" Target="../media/image3204.png"/><Relationship Id="rId1065" Type="http://schemas.openxmlformats.org/officeDocument/2006/relationships/image" Target="../media/image3167.png"/><Relationship Id="rId947" Type="http://schemas.openxmlformats.org/officeDocument/2006/relationships/image" Target="../media/image3108.png"/><Relationship Id="rId1132" Type="http://schemas.openxmlformats.org/officeDocument/2006/relationships/customXml" Target="../ink/ink3867.xml"/><Relationship Id="rId76" Type="http://schemas.openxmlformats.org/officeDocument/2006/relationships/customXml" Target="../ink/ink3534.xml"/><Relationship Id="rId141" Type="http://schemas.openxmlformats.org/officeDocument/2006/relationships/image" Target="../media/image2957.png"/><Relationship Id="rId793" Type="http://schemas.openxmlformats.org/officeDocument/2006/relationships/image" Target="../media/image3020.png"/><Relationship Id="rId807" Type="http://schemas.openxmlformats.org/officeDocument/2006/relationships/image" Target="../media/image3029.png"/><Relationship Id="rId7" Type="http://schemas.openxmlformats.org/officeDocument/2006/relationships/image" Target="../media/image2891.png"/><Relationship Id="rId239" Type="http://schemas.openxmlformats.org/officeDocument/2006/relationships/customXml" Target="../ink/ink3597.xml"/><Relationship Id="rId653" Type="http://schemas.openxmlformats.org/officeDocument/2006/relationships/customXml" Target="../ink/ink3628.xml"/><Relationship Id="rId1076" Type="http://schemas.openxmlformats.org/officeDocument/2006/relationships/customXml" Target="../ink/ink3839.xml"/><Relationship Id="rId306" Type="http://schemas.openxmlformats.org/officeDocument/2006/relationships/customXml" Target="../ink/ink3606.xml"/><Relationship Id="rId860" Type="http://schemas.openxmlformats.org/officeDocument/2006/relationships/customXml" Target="../ink/ink3731.xml"/><Relationship Id="rId958" Type="http://schemas.openxmlformats.org/officeDocument/2006/relationships/customXml" Target="../ink/ink3780.xml"/><Relationship Id="rId1143" Type="http://schemas.openxmlformats.org/officeDocument/2006/relationships/image" Target="../media/image3255.png"/><Relationship Id="rId87" Type="http://schemas.openxmlformats.org/officeDocument/2006/relationships/image" Target="../media/image2930.png"/><Relationship Id="rId720" Type="http://schemas.openxmlformats.org/officeDocument/2006/relationships/customXml" Target="../ink/ink3661.xml"/><Relationship Id="rId818" Type="http://schemas.openxmlformats.org/officeDocument/2006/relationships/customXml" Target="../ink/ink3710.xml"/><Relationship Id="rId152" Type="http://schemas.openxmlformats.org/officeDocument/2006/relationships/customXml" Target="../ink/ink3570.xml"/><Relationship Id="rId1003" Type="http://schemas.openxmlformats.org/officeDocument/2006/relationships/image" Target="../media/image3136.png"/><Relationship Id="rId1087" Type="http://schemas.openxmlformats.org/officeDocument/2006/relationships/image" Target="../media/image3178.png"/><Relationship Id="rId1210" Type="http://schemas.openxmlformats.org/officeDocument/2006/relationships/customXml" Target="../ink/ink3906.xml"/><Relationship Id="rId871" Type="http://schemas.openxmlformats.org/officeDocument/2006/relationships/image" Target="../media/image3070.png"/><Relationship Id="rId969" Type="http://schemas.openxmlformats.org/officeDocument/2006/relationships/image" Target="../media/image3119.png"/><Relationship Id="rId14" Type="http://schemas.openxmlformats.org/officeDocument/2006/relationships/customXml" Target="../ink/ink3505.xml"/><Relationship Id="rId317" Type="http://schemas.openxmlformats.org/officeDocument/2006/relationships/image" Target="../media/image3043.png"/><Relationship Id="rId731" Type="http://schemas.openxmlformats.org/officeDocument/2006/relationships/image" Target="../media/image2940.png"/><Relationship Id="rId1154" Type="http://schemas.openxmlformats.org/officeDocument/2006/relationships/customXml" Target="../ink/ink3878.xml"/><Relationship Id="rId98" Type="http://schemas.openxmlformats.org/officeDocument/2006/relationships/customXml" Target="../ink/ink3545.xml"/><Relationship Id="rId163" Type="http://schemas.openxmlformats.org/officeDocument/2006/relationships/image" Target="../media/image2968.png"/><Relationship Id="rId829" Type="http://schemas.openxmlformats.org/officeDocument/2006/relationships/image" Target="../media/image3049.png"/><Relationship Id="rId1014" Type="http://schemas.openxmlformats.org/officeDocument/2006/relationships/customXml" Target="../ink/ink3808.xml"/><Relationship Id="rId1221" Type="http://schemas.openxmlformats.org/officeDocument/2006/relationships/image" Target="../media/image3294.png"/><Relationship Id="rId230" Type="http://schemas.openxmlformats.org/officeDocument/2006/relationships/image" Target="../media/image3001.png"/><Relationship Id="rId675" Type="http://schemas.openxmlformats.org/officeDocument/2006/relationships/customXml" Target="../ink/ink3638.xml"/><Relationship Id="rId882" Type="http://schemas.openxmlformats.org/officeDocument/2006/relationships/customXml" Target="../ink/ink3742.xml"/><Relationship Id="rId1098" Type="http://schemas.openxmlformats.org/officeDocument/2006/relationships/customXml" Target="../ink/ink3850.xml"/><Relationship Id="rId742" Type="http://schemas.openxmlformats.org/officeDocument/2006/relationships/customXml" Target="../ink/ink3672.xml"/><Relationship Id="rId1165" Type="http://schemas.openxmlformats.org/officeDocument/2006/relationships/image" Target="../media/image3266.png"/><Relationship Id="rId174" Type="http://schemas.openxmlformats.org/officeDocument/2006/relationships/customXml" Target="../ink/ink3581.xml"/><Relationship Id="rId1025" Type="http://schemas.openxmlformats.org/officeDocument/2006/relationships/image" Target="../media/image3147.png"/><Relationship Id="rId241" Type="http://schemas.openxmlformats.org/officeDocument/2006/relationships/customXml" Target="../ink/ink3598.xml"/><Relationship Id="rId686" Type="http://schemas.openxmlformats.org/officeDocument/2006/relationships/image" Target="../media/image3225.png"/><Relationship Id="rId893" Type="http://schemas.openxmlformats.org/officeDocument/2006/relationships/image" Target="../media/image3081.png"/><Relationship Id="rId907" Type="http://schemas.openxmlformats.org/officeDocument/2006/relationships/image" Target="../media/image3088.png"/><Relationship Id="rId36" Type="http://schemas.openxmlformats.org/officeDocument/2006/relationships/customXml" Target="../ink/ink3514.xml"/><Relationship Id="rId753" Type="http://schemas.openxmlformats.org/officeDocument/2006/relationships/image" Target="../media/image2993.png"/><Relationship Id="rId1176" Type="http://schemas.openxmlformats.org/officeDocument/2006/relationships/customXml" Target="../ink/ink3889.xml"/><Relationship Id="rId101" Type="http://schemas.openxmlformats.org/officeDocument/2006/relationships/image" Target="../media/image2937.png"/><Relationship Id="rId185" Type="http://schemas.openxmlformats.org/officeDocument/2006/relationships/customXml" Target="../ink/ink3585.xml"/><Relationship Id="rId960" Type="http://schemas.openxmlformats.org/officeDocument/2006/relationships/customXml" Target="../ink/ink3781.xml"/><Relationship Id="rId1036" Type="http://schemas.openxmlformats.org/officeDocument/2006/relationships/customXml" Target="../ink/ink3819.xml"/><Relationship Id="rId697" Type="http://schemas.openxmlformats.org/officeDocument/2006/relationships/customXml" Target="../ink/ink3649.xml"/><Relationship Id="rId820" Type="http://schemas.openxmlformats.org/officeDocument/2006/relationships/customXml" Target="../ink/ink3711.xml"/><Relationship Id="rId918" Type="http://schemas.openxmlformats.org/officeDocument/2006/relationships/customXml" Target="../ink/ink3760.xml"/><Relationship Id="rId1103" Type="http://schemas.openxmlformats.org/officeDocument/2006/relationships/image" Target="../media/image3186.png"/><Relationship Id="rId1187" Type="http://schemas.openxmlformats.org/officeDocument/2006/relationships/image" Target="../media/image3277.png"/><Relationship Id="rId47" Type="http://schemas.openxmlformats.org/officeDocument/2006/relationships/image" Target="../media/image2910.png"/><Relationship Id="rId112" Type="http://schemas.openxmlformats.org/officeDocument/2006/relationships/customXml" Target="../ink/ink3550.xml"/><Relationship Id="rId764" Type="http://schemas.openxmlformats.org/officeDocument/2006/relationships/customXml" Target="../ink/ink3683.xml"/><Relationship Id="rId971" Type="http://schemas.openxmlformats.org/officeDocument/2006/relationships/image" Target="../media/image3120.png"/><Relationship Id="rId831" Type="http://schemas.openxmlformats.org/officeDocument/2006/relationships/image" Target="../media/image3050.png"/><Relationship Id="rId1047" Type="http://schemas.openxmlformats.org/officeDocument/2006/relationships/image" Target="../media/image3158.png"/><Relationship Id="rId929" Type="http://schemas.openxmlformats.org/officeDocument/2006/relationships/image" Target="../media/image3099.png"/><Relationship Id="rId1114" Type="http://schemas.openxmlformats.org/officeDocument/2006/relationships/customXml" Target="../ink/ink3858.xml"/><Relationship Id="rId58" Type="http://schemas.openxmlformats.org/officeDocument/2006/relationships/customXml" Target="../ink/ink3525.xml"/><Relationship Id="rId123" Type="http://schemas.openxmlformats.org/officeDocument/2006/relationships/image" Target="../media/image2948.png"/><Relationship Id="rId775" Type="http://schemas.openxmlformats.org/officeDocument/2006/relationships/image" Target="../media/image3010.png"/><Relationship Id="rId982" Type="http://schemas.openxmlformats.org/officeDocument/2006/relationships/customXml" Target="../ink/ink3792.xml"/><Relationship Id="rId1198" Type="http://schemas.openxmlformats.org/officeDocument/2006/relationships/customXml" Target="../ink/ink3900.xml"/><Relationship Id="rId635" Type="http://schemas.openxmlformats.org/officeDocument/2006/relationships/customXml" Target="../ink/ink3619.xml"/><Relationship Id="rId842" Type="http://schemas.openxmlformats.org/officeDocument/2006/relationships/customXml" Target="../ink/ink3722.xml"/><Relationship Id="rId1058" Type="http://schemas.openxmlformats.org/officeDocument/2006/relationships/customXml" Target="../ink/ink3830.xml"/><Relationship Id="rId702" Type="http://schemas.openxmlformats.org/officeDocument/2006/relationships/image" Target="../media/image3233.png"/><Relationship Id="rId1125" Type="http://schemas.openxmlformats.org/officeDocument/2006/relationships/image" Target="../media/image3246.png"/><Relationship Id="rId69" Type="http://schemas.openxmlformats.org/officeDocument/2006/relationships/image" Target="../media/image2921.png"/><Relationship Id="rId134" Type="http://schemas.openxmlformats.org/officeDocument/2006/relationships/customXml" Target="../ink/ink3561.xml"/><Relationship Id="rId786" Type="http://schemas.openxmlformats.org/officeDocument/2006/relationships/customXml" Target="../ink/ink3694.xml"/><Relationship Id="rId993" Type="http://schemas.openxmlformats.org/officeDocument/2006/relationships/image" Target="../media/image3131.png"/><Relationship Id="rId646" Type="http://schemas.openxmlformats.org/officeDocument/2006/relationships/image" Target="../media/image3206.png"/><Relationship Id="rId1069" Type="http://schemas.openxmlformats.org/officeDocument/2006/relationships/image" Target="../media/image3169.png"/><Relationship Id="rId853" Type="http://schemas.openxmlformats.org/officeDocument/2006/relationships/image" Target="../media/image3061.png"/><Relationship Id="rId1136" Type="http://schemas.openxmlformats.org/officeDocument/2006/relationships/customXml" Target="../ink/ink3869.xml"/><Relationship Id="rId713" Type="http://schemas.openxmlformats.org/officeDocument/2006/relationships/image" Target="../media/image3238.png"/><Relationship Id="rId797" Type="http://schemas.openxmlformats.org/officeDocument/2006/relationships/image" Target="../media/image3024.png"/><Relationship Id="rId920" Type="http://schemas.openxmlformats.org/officeDocument/2006/relationships/customXml" Target="../ink/ink3761.xml"/><Relationship Id="rId145" Type="http://schemas.openxmlformats.org/officeDocument/2006/relationships/image" Target="../media/image2959.png"/><Relationship Id="rId1203" Type="http://schemas.openxmlformats.org/officeDocument/2006/relationships/image" Target="../media/image3285.png"/><Relationship Id="rId212" Type="http://schemas.openxmlformats.org/officeDocument/2006/relationships/image" Target="../media/image2992.png"/><Relationship Id="rId657" Type="http://schemas.openxmlformats.org/officeDocument/2006/relationships/customXml" Target="../ink/ink3630.xml"/><Relationship Id="rId864" Type="http://schemas.openxmlformats.org/officeDocument/2006/relationships/customXml" Target="../ink/ink3733.xml"/><Relationship Id="rId724" Type="http://schemas.openxmlformats.org/officeDocument/2006/relationships/customXml" Target="../ink/ink3663.xml"/><Relationship Id="rId931" Type="http://schemas.openxmlformats.org/officeDocument/2006/relationships/image" Target="../media/image3100.png"/><Relationship Id="rId1147" Type="http://schemas.openxmlformats.org/officeDocument/2006/relationships/image" Target="../media/image3257.png"/><Relationship Id="rId60" Type="http://schemas.openxmlformats.org/officeDocument/2006/relationships/customXml" Target="../ink/ink3526.xml"/><Relationship Id="rId156" Type="http://schemas.openxmlformats.org/officeDocument/2006/relationships/customXml" Target="../ink/ink3572.xml"/><Relationship Id="rId1007" Type="http://schemas.openxmlformats.org/officeDocument/2006/relationships/image" Target="../media/image3138.png"/><Relationship Id="rId1214" Type="http://schemas.openxmlformats.org/officeDocument/2006/relationships/customXml" Target="../ink/ink3908.xml"/><Relationship Id="rId223" Type="http://schemas.openxmlformats.org/officeDocument/2006/relationships/customXml" Target="../ink/ink3593.xml"/><Relationship Id="rId668" Type="http://schemas.openxmlformats.org/officeDocument/2006/relationships/image" Target="../media/image3217.png"/><Relationship Id="rId875" Type="http://schemas.openxmlformats.org/officeDocument/2006/relationships/image" Target="../media/image3072.png"/><Relationship Id="rId1060" Type="http://schemas.openxmlformats.org/officeDocument/2006/relationships/customXml" Target="../ink/ink3831.xml"/><Relationship Id="rId18" Type="http://schemas.openxmlformats.org/officeDocument/2006/relationships/customXml" Target="../ink/ink3507.xml"/><Relationship Id="rId735" Type="http://schemas.openxmlformats.org/officeDocument/2006/relationships/image" Target="../media/image2975.png"/><Relationship Id="rId942" Type="http://schemas.openxmlformats.org/officeDocument/2006/relationships/customXml" Target="../ink/ink3772.xml"/><Relationship Id="rId1158" Type="http://schemas.openxmlformats.org/officeDocument/2006/relationships/customXml" Target="../ink/ink3880.xml"/><Relationship Id="rId167" Type="http://schemas.openxmlformats.org/officeDocument/2006/relationships/image" Target="../media/image2970.png"/><Relationship Id="rId1018" Type="http://schemas.openxmlformats.org/officeDocument/2006/relationships/customXml" Target="../ink/ink3810.xml"/><Relationship Id="rId1225" Type="http://schemas.openxmlformats.org/officeDocument/2006/relationships/image" Target="../media/image3296.png"/><Relationship Id="rId71" Type="http://schemas.openxmlformats.org/officeDocument/2006/relationships/image" Target="../media/image2922.png"/><Relationship Id="rId234" Type="http://schemas.openxmlformats.org/officeDocument/2006/relationships/image" Target="../media/image3003.png"/><Relationship Id="rId679" Type="http://schemas.openxmlformats.org/officeDocument/2006/relationships/customXml" Target="../ink/ink3640.xml"/><Relationship Id="rId802" Type="http://schemas.openxmlformats.org/officeDocument/2006/relationships/customXml" Target="../ink/ink3702.xml"/><Relationship Id="rId886" Type="http://schemas.openxmlformats.org/officeDocument/2006/relationships/customXml" Target="../ink/ink3744.xml"/><Relationship Id="rId2" Type="http://schemas.openxmlformats.org/officeDocument/2006/relationships/customXml" Target="../ink/ink3499.xml"/><Relationship Id="rId29" Type="http://schemas.openxmlformats.org/officeDocument/2006/relationships/image" Target="../media/image2902.png"/><Relationship Id="rId746" Type="http://schemas.openxmlformats.org/officeDocument/2006/relationships/customXml" Target="../ink/ink3674.xml"/><Relationship Id="rId1071" Type="http://schemas.openxmlformats.org/officeDocument/2006/relationships/image" Target="../media/image3170.png"/><Relationship Id="rId1169" Type="http://schemas.openxmlformats.org/officeDocument/2006/relationships/image" Target="../media/image3268.png"/><Relationship Id="rId301" Type="http://schemas.openxmlformats.org/officeDocument/2006/relationships/image" Target="../media/image3035.png"/><Relationship Id="rId953" Type="http://schemas.openxmlformats.org/officeDocument/2006/relationships/image" Target="../media/image3111.png"/><Relationship Id="rId1029" Type="http://schemas.openxmlformats.org/officeDocument/2006/relationships/image" Target="../media/image3149.png"/><Relationship Id="rId82" Type="http://schemas.openxmlformats.org/officeDocument/2006/relationships/customXml" Target="../ink/ink3537.xml"/><Relationship Id="rId813" Type="http://schemas.openxmlformats.org/officeDocument/2006/relationships/image" Target="../media/image3032.png"/><Relationship Id="rId897" Type="http://schemas.openxmlformats.org/officeDocument/2006/relationships/image" Target="../media/image3083.png"/><Relationship Id="rId1082" Type="http://schemas.openxmlformats.org/officeDocument/2006/relationships/customXml" Target="../ink/ink3842.xml"/><Relationship Id="rId312" Type="http://schemas.openxmlformats.org/officeDocument/2006/relationships/customXml" Target="../ink/ink3609.xml"/><Relationship Id="rId757" Type="http://schemas.openxmlformats.org/officeDocument/2006/relationships/image" Target="../media/image2995.png"/><Relationship Id="rId964" Type="http://schemas.openxmlformats.org/officeDocument/2006/relationships/customXml" Target="../ink/ink3783.xml"/><Relationship Id="rId93" Type="http://schemas.openxmlformats.org/officeDocument/2006/relationships/image" Target="../media/image2933.png"/><Relationship Id="rId824" Type="http://schemas.openxmlformats.org/officeDocument/2006/relationships/customXml" Target="../ink/ink3713.xml"/><Relationship Id="rId670" Type="http://schemas.openxmlformats.org/officeDocument/2006/relationships/image" Target="../media/image3218.png"/><Relationship Id="rId1093" Type="http://schemas.openxmlformats.org/officeDocument/2006/relationships/image" Target="../media/image3181.png"/><Relationship Id="rId1107" Type="http://schemas.openxmlformats.org/officeDocument/2006/relationships/image" Target="../media/image3190.png"/><Relationship Id="rId116" Type="http://schemas.openxmlformats.org/officeDocument/2006/relationships/customXml" Target="../ink/ink3552.xml"/><Relationship Id="rId768" Type="http://schemas.openxmlformats.org/officeDocument/2006/relationships/customXml" Target="../ink/ink3685.xml"/><Relationship Id="rId975" Type="http://schemas.openxmlformats.org/officeDocument/2006/relationships/image" Target="../media/image3122.png"/><Relationship Id="rId1160" Type="http://schemas.openxmlformats.org/officeDocument/2006/relationships/customXml" Target="../ink/ink3881.xml"/><Relationship Id="rId20" Type="http://schemas.openxmlformats.org/officeDocument/2006/relationships/customXml" Target="../ink/ink3508.xml"/><Relationship Id="rId835" Type="http://schemas.openxmlformats.org/officeDocument/2006/relationships/image" Target="../media/image3052.png"/><Relationship Id="rId267" Type="http://schemas.openxmlformats.org/officeDocument/2006/relationships/image" Target="../media/image3018.png"/><Relationship Id="rId1020" Type="http://schemas.openxmlformats.org/officeDocument/2006/relationships/customXml" Target="../ink/ink3811.xml"/><Relationship Id="rId1118" Type="http://schemas.openxmlformats.org/officeDocument/2006/relationships/customXml" Target="../ink/ink3860.xml"/><Relationship Id="rId127" Type="http://schemas.openxmlformats.org/officeDocument/2006/relationships/image" Target="../media/image2950.png"/><Relationship Id="rId681" Type="http://schemas.openxmlformats.org/officeDocument/2006/relationships/customXml" Target="../ink/ink3641.xml"/><Relationship Id="rId779" Type="http://schemas.openxmlformats.org/officeDocument/2006/relationships/image" Target="../media/image3012.png"/><Relationship Id="rId902" Type="http://schemas.openxmlformats.org/officeDocument/2006/relationships/customXml" Target="../ink/ink3752.xml"/><Relationship Id="rId986" Type="http://schemas.openxmlformats.org/officeDocument/2006/relationships/customXml" Target="../ink/ink3794.xml"/><Relationship Id="rId31" Type="http://schemas.openxmlformats.org/officeDocument/2006/relationships/image" Target="../media/image1298.png"/><Relationship Id="rId639" Type="http://schemas.openxmlformats.org/officeDocument/2006/relationships/customXml" Target="../ink/ink3621.xml"/><Relationship Id="rId1171" Type="http://schemas.openxmlformats.org/officeDocument/2006/relationships/image" Target="../media/image3269.png"/><Relationship Id="rId278" Type="http://schemas.openxmlformats.org/officeDocument/2006/relationships/customXml" Target="../ink/ink3603.xml"/><Relationship Id="rId846" Type="http://schemas.openxmlformats.org/officeDocument/2006/relationships/customXml" Target="../ink/ink3724.xml"/><Relationship Id="rId1031" Type="http://schemas.openxmlformats.org/officeDocument/2006/relationships/image" Target="../media/image3150.png"/><Relationship Id="rId1129" Type="http://schemas.openxmlformats.org/officeDocument/2006/relationships/image" Target="../media/image3248.png"/><Relationship Id="rId692" Type="http://schemas.openxmlformats.org/officeDocument/2006/relationships/image" Target="../media/image3228.png"/><Relationship Id="rId706" Type="http://schemas.openxmlformats.org/officeDocument/2006/relationships/image" Target="../media/image3235.png"/><Relationship Id="rId913" Type="http://schemas.openxmlformats.org/officeDocument/2006/relationships/image" Target="../media/image3091.png"/><Relationship Id="rId42" Type="http://schemas.openxmlformats.org/officeDocument/2006/relationships/customXml" Target="../ink/ink3517.xml"/><Relationship Id="rId138" Type="http://schemas.openxmlformats.org/officeDocument/2006/relationships/customXml" Target="../ink/ink3563.xml"/><Relationship Id="rId997" Type="http://schemas.openxmlformats.org/officeDocument/2006/relationships/image" Target="../media/image3133.png"/><Relationship Id="rId1182" Type="http://schemas.openxmlformats.org/officeDocument/2006/relationships/customXml" Target="../ink/ink3892.xml"/><Relationship Id="rId205" Type="http://schemas.openxmlformats.org/officeDocument/2006/relationships/customXml" Target="../ink/ink3588.xml"/><Relationship Id="rId857" Type="http://schemas.openxmlformats.org/officeDocument/2006/relationships/image" Target="../media/image3063.png"/><Relationship Id="rId1042" Type="http://schemas.openxmlformats.org/officeDocument/2006/relationships/customXml" Target="../ink/ink3822.xml"/><Relationship Id="rId717" Type="http://schemas.openxmlformats.org/officeDocument/2006/relationships/image" Target="../media/image3240.png"/><Relationship Id="rId924" Type="http://schemas.openxmlformats.org/officeDocument/2006/relationships/customXml" Target="../ink/ink3763.xml"/><Relationship Id="rId53" Type="http://schemas.openxmlformats.org/officeDocument/2006/relationships/image" Target="../media/image2913.png"/><Relationship Id="rId149" Type="http://schemas.openxmlformats.org/officeDocument/2006/relationships/image" Target="../media/image2961.png"/><Relationship Id="rId770" Type="http://schemas.openxmlformats.org/officeDocument/2006/relationships/customXml" Target="../ink/ink3686.xml"/><Relationship Id="rId1193" Type="http://schemas.openxmlformats.org/officeDocument/2006/relationships/image" Target="../media/image3280.png"/><Relationship Id="rId1207" Type="http://schemas.openxmlformats.org/officeDocument/2006/relationships/image" Target="../media/image3287.png"/><Relationship Id="rId868" Type="http://schemas.openxmlformats.org/officeDocument/2006/relationships/customXml" Target="../ink/ink3735.xml"/><Relationship Id="rId1053" Type="http://schemas.openxmlformats.org/officeDocument/2006/relationships/image" Target="../media/image3161.png"/><Relationship Id="rId630" Type="http://schemas.openxmlformats.org/officeDocument/2006/relationships/image" Target="../media/image3198.png"/><Relationship Id="rId728" Type="http://schemas.openxmlformats.org/officeDocument/2006/relationships/customXml" Target="../ink/ink3665.xml"/><Relationship Id="rId935" Type="http://schemas.openxmlformats.org/officeDocument/2006/relationships/image" Target="../media/image3102.png"/><Relationship Id="rId64" Type="http://schemas.openxmlformats.org/officeDocument/2006/relationships/customXml" Target="../ink/ink3528.xml"/><Relationship Id="rId1120" Type="http://schemas.openxmlformats.org/officeDocument/2006/relationships/customXml" Target="../ink/ink3861.xml"/><Relationship Id="rId1218" Type="http://schemas.openxmlformats.org/officeDocument/2006/relationships/customXml" Target="../ink/ink3910.xml"/><Relationship Id="rId781" Type="http://schemas.openxmlformats.org/officeDocument/2006/relationships/image" Target="../media/image3013.png"/><Relationship Id="rId879" Type="http://schemas.openxmlformats.org/officeDocument/2006/relationships/image" Target="../media/image3074.png"/><Relationship Id="rId641" Type="http://schemas.openxmlformats.org/officeDocument/2006/relationships/customXml" Target="../ink/ink3622.xml"/><Relationship Id="rId739" Type="http://schemas.openxmlformats.org/officeDocument/2006/relationships/image" Target="../media/image2980.png"/><Relationship Id="rId1064" Type="http://schemas.openxmlformats.org/officeDocument/2006/relationships/customXml" Target="../ink/ink3833.xml"/><Relationship Id="rId946" Type="http://schemas.openxmlformats.org/officeDocument/2006/relationships/customXml" Target="../ink/ink3774.xml"/><Relationship Id="rId1131" Type="http://schemas.openxmlformats.org/officeDocument/2006/relationships/image" Target="../media/image3249.png"/><Relationship Id="rId75" Type="http://schemas.openxmlformats.org/officeDocument/2006/relationships/image" Target="../media/image2924.png"/><Relationship Id="rId140" Type="http://schemas.openxmlformats.org/officeDocument/2006/relationships/customXml" Target="../ink/ink3564.xml"/><Relationship Id="rId792" Type="http://schemas.openxmlformats.org/officeDocument/2006/relationships/customXml" Target="../ink/ink3697.xml"/><Relationship Id="rId806" Type="http://schemas.openxmlformats.org/officeDocument/2006/relationships/customXml" Target="../ink/ink3704.xml"/><Relationship Id="rId6" Type="http://schemas.openxmlformats.org/officeDocument/2006/relationships/customXml" Target="../ink/ink3501.xml"/><Relationship Id="rId238" Type="http://schemas.openxmlformats.org/officeDocument/2006/relationships/image" Target="../media/image3005.png"/><Relationship Id="rId652" Type="http://schemas.openxmlformats.org/officeDocument/2006/relationships/image" Target="../media/image3209.png"/><Relationship Id="rId1075" Type="http://schemas.openxmlformats.org/officeDocument/2006/relationships/image" Target="../media/image3172.png"/><Relationship Id="rId305" Type="http://schemas.openxmlformats.org/officeDocument/2006/relationships/image" Target="../media/image3037.png"/><Relationship Id="rId957" Type="http://schemas.openxmlformats.org/officeDocument/2006/relationships/image" Target="../media/image3113.png"/><Relationship Id="rId1142" Type="http://schemas.openxmlformats.org/officeDocument/2006/relationships/customXml" Target="../ink/ink3872.xml"/><Relationship Id="rId86" Type="http://schemas.openxmlformats.org/officeDocument/2006/relationships/customXml" Target="../ink/ink3539.xml"/><Relationship Id="rId151" Type="http://schemas.openxmlformats.org/officeDocument/2006/relationships/image" Target="../media/image2962.png"/><Relationship Id="rId817" Type="http://schemas.openxmlformats.org/officeDocument/2006/relationships/image" Target="../media/image3034.png"/><Relationship Id="rId1002" Type="http://schemas.openxmlformats.org/officeDocument/2006/relationships/customXml" Target="../ink/ink3802.xml"/><Relationship Id="rId663" Type="http://schemas.openxmlformats.org/officeDocument/2006/relationships/customXml" Target="../ink/ink3633.xml"/><Relationship Id="rId870" Type="http://schemas.openxmlformats.org/officeDocument/2006/relationships/customXml" Target="../ink/ink3736.xml"/><Relationship Id="rId1086" Type="http://schemas.openxmlformats.org/officeDocument/2006/relationships/customXml" Target="../ink/ink3844.xml"/><Relationship Id="rId13" Type="http://schemas.openxmlformats.org/officeDocument/2006/relationships/image" Target="../media/image2894.png"/><Relationship Id="rId109" Type="http://schemas.openxmlformats.org/officeDocument/2006/relationships/image" Target="../media/image2941.png"/><Relationship Id="rId316" Type="http://schemas.openxmlformats.org/officeDocument/2006/relationships/customXml" Target="../ink/ink3611.xml"/><Relationship Id="rId719" Type="http://schemas.openxmlformats.org/officeDocument/2006/relationships/image" Target="../media/image3241.png"/><Relationship Id="rId926" Type="http://schemas.openxmlformats.org/officeDocument/2006/relationships/customXml" Target="../ink/ink3764.xml"/><Relationship Id="rId968" Type="http://schemas.openxmlformats.org/officeDocument/2006/relationships/customXml" Target="../ink/ink3785.xml"/><Relationship Id="rId1111" Type="http://schemas.openxmlformats.org/officeDocument/2006/relationships/image" Target="../media/image3194.png"/><Relationship Id="rId1153" Type="http://schemas.openxmlformats.org/officeDocument/2006/relationships/image" Target="../media/image3260.png"/><Relationship Id="rId55" Type="http://schemas.openxmlformats.org/officeDocument/2006/relationships/image" Target="../media/image2914.png"/><Relationship Id="rId97" Type="http://schemas.openxmlformats.org/officeDocument/2006/relationships/image" Target="../media/image2935.png"/><Relationship Id="rId120" Type="http://schemas.openxmlformats.org/officeDocument/2006/relationships/customXml" Target="../ink/ink3554.xml"/><Relationship Id="rId730" Type="http://schemas.openxmlformats.org/officeDocument/2006/relationships/customXml" Target="../ink/ink3666.xml"/><Relationship Id="rId772" Type="http://schemas.openxmlformats.org/officeDocument/2006/relationships/customXml" Target="../ink/ink3687.xml"/><Relationship Id="rId828" Type="http://schemas.openxmlformats.org/officeDocument/2006/relationships/customXml" Target="../ink/ink3715.xml"/><Relationship Id="rId1013" Type="http://schemas.openxmlformats.org/officeDocument/2006/relationships/image" Target="../media/image3141.png"/><Relationship Id="rId1195" Type="http://schemas.openxmlformats.org/officeDocument/2006/relationships/image" Target="../media/image3281.png"/><Relationship Id="rId1209" Type="http://schemas.openxmlformats.org/officeDocument/2006/relationships/image" Target="../media/image3288.png"/><Relationship Id="rId162" Type="http://schemas.openxmlformats.org/officeDocument/2006/relationships/customXml" Target="../ink/ink3575.xml"/><Relationship Id="rId632" Type="http://schemas.openxmlformats.org/officeDocument/2006/relationships/image" Target="../media/image3199.png"/><Relationship Id="rId1055" Type="http://schemas.openxmlformats.org/officeDocument/2006/relationships/image" Target="../media/image3162.png"/><Relationship Id="rId1097" Type="http://schemas.openxmlformats.org/officeDocument/2006/relationships/image" Target="../media/image3183.png"/><Relationship Id="rId1220" Type="http://schemas.openxmlformats.org/officeDocument/2006/relationships/customXml" Target="../ink/ink3911.xml"/><Relationship Id="rId674" Type="http://schemas.openxmlformats.org/officeDocument/2006/relationships/image" Target="../media/image3220.png"/><Relationship Id="rId881" Type="http://schemas.openxmlformats.org/officeDocument/2006/relationships/image" Target="../media/image3075.png"/><Relationship Id="rId937" Type="http://schemas.openxmlformats.org/officeDocument/2006/relationships/image" Target="../media/image3103.png"/><Relationship Id="rId979" Type="http://schemas.openxmlformats.org/officeDocument/2006/relationships/image" Target="../media/image3124.png"/><Relationship Id="rId1122" Type="http://schemas.openxmlformats.org/officeDocument/2006/relationships/customXml" Target="../ink/ink3862.xml"/><Relationship Id="rId66" Type="http://schemas.openxmlformats.org/officeDocument/2006/relationships/customXml" Target="../ink/ink3529.xml"/><Relationship Id="rId131" Type="http://schemas.openxmlformats.org/officeDocument/2006/relationships/image" Target="../media/image2952.png"/><Relationship Id="rId741" Type="http://schemas.openxmlformats.org/officeDocument/2006/relationships/image" Target="../media/image2981.png"/><Relationship Id="rId783" Type="http://schemas.openxmlformats.org/officeDocument/2006/relationships/image" Target="../media/image3014.png"/><Relationship Id="rId839" Type="http://schemas.openxmlformats.org/officeDocument/2006/relationships/image" Target="../media/image3054.png"/><Relationship Id="rId990" Type="http://schemas.openxmlformats.org/officeDocument/2006/relationships/customXml" Target="../ink/ink3796.xml"/><Relationship Id="rId1164" Type="http://schemas.openxmlformats.org/officeDocument/2006/relationships/customXml" Target="../ink/ink3883.xml"/><Relationship Id="rId173" Type="http://schemas.openxmlformats.org/officeDocument/2006/relationships/image" Target="../media/image2973.png"/><Relationship Id="rId643" Type="http://schemas.openxmlformats.org/officeDocument/2006/relationships/customXml" Target="../ink/ink3623.xml"/><Relationship Id="rId1024" Type="http://schemas.openxmlformats.org/officeDocument/2006/relationships/customXml" Target="../ink/ink3813.xml"/><Relationship Id="rId1066" Type="http://schemas.openxmlformats.org/officeDocument/2006/relationships/customXml" Target="../ink/ink3834.xml"/><Relationship Id="rId240" Type="http://schemas.openxmlformats.org/officeDocument/2006/relationships/image" Target="../media/image3006.png"/><Relationship Id="rId685" Type="http://schemas.openxmlformats.org/officeDocument/2006/relationships/customXml" Target="../ink/ink3643.xml"/><Relationship Id="rId850" Type="http://schemas.openxmlformats.org/officeDocument/2006/relationships/customXml" Target="../ink/ink3726.xml"/><Relationship Id="rId892" Type="http://schemas.openxmlformats.org/officeDocument/2006/relationships/customXml" Target="../ink/ink3747.xml"/><Relationship Id="rId906" Type="http://schemas.openxmlformats.org/officeDocument/2006/relationships/customXml" Target="../ink/ink3754.xml"/><Relationship Id="rId948" Type="http://schemas.openxmlformats.org/officeDocument/2006/relationships/customXml" Target="../ink/ink3775.xml"/><Relationship Id="rId1133" Type="http://schemas.openxmlformats.org/officeDocument/2006/relationships/image" Target="../media/image3250.png"/><Relationship Id="rId35" Type="http://schemas.openxmlformats.org/officeDocument/2006/relationships/image" Target="../media/image2904.png"/><Relationship Id="rId77" Type="http://schemas.openxmlformats.org/officeDocument/2006/relationships/image" Target="../media/image2925.png"/><Relationship Id="rId100" Type="http://schemas.openxmlformats.org/officeDocument/2006/relationships/customXml" Target="../ink/ink3546.xml"/><Relationship Id="rId710" Type="http://schemas.openxmlformats.org/officeDocument/2006/relationships/image" Target="../media/image3237.png"/><Relationship Id="rId752" Type="http://schemas.openxmlformats.org/officeDocument/2006/relationships/customXml" Target="../ink/ink3677.xml"/><Relationship Id="rId808" Type="http://schemas.openxmlformats.org/officeDocument/2006/relationships/customXml" Target="../ink/ink3705.xml"/><Relationship Id="rId1175" Type="http://schemas.openxmlformats.org/officeDocument/2006/relationships/image" Target="../media/image3271.png"/><Relationship Id="rId8" Type="http://schemas.openxmlformats.org/officeDocument/2006/relationships/customXml" Target="../ink/ink3502.xml"/><Relationship Id="rId142" Type="http://schemas.openxmlformats.org/officeDocument/2006/relationships/customXml" Target="../ink/ink3565.xml"/><Relationship Id="rId184" Type="http://schemas.openxmlformats.org/officeDocument/2006/relationships/image" Target="../media/image2978.png"/><Relationship Id="rId794" Type="http://schemas.openxmlformats.org/officeDocument/2006/relationships/customXml" Target="../ink/ink3698.xml"/><Relationship Id="rId1035" Type="http://schemas.openxmlformats.org/officeDocument/2006/relationships/image" Target="../media/image3152.png"/><Relationship Id="rId1077" Type="http://schemas.openxmlformats.org/officeDocument/2006/relationships/image" Target="../media/image3173.png"/><Relationship Id="rId1200" Type="http://schemas.openxmlformats.org/officeDocument/2006/relationships/customXml" Target="../ink/ink3901.xml"/><Relationship Id="rId654" Type="http://schemas.openxmlformats.org/officeDocument/2006/relationships/image" Target="../media/image3210.png"/><Relationship Id="rId696" Type="http://schemas.openxmlformats.org/officeDocument/2006/relationships/image" Target="../media/image3230.png"/><Relationship Id="rId861" Type="http://schemas.openxmlformats.org/officeDocument/2006/relationships/image" Target="../media/image3065.png"/><Relationship Id="rId917" Type="http://schemas.openxmlformats.org/officeDocument/2006/relationships/image" Target="../media/image3093.png"/><Relationship Id="rId959" Type="http://schemas.openxmlformats.org/officeDocument/2006/relationships/image" Target="../media/image3114.png"/><Relationship Id="rId1102" Type="http://schemas.openxmlformats.org/officeDocument/2006/relationships/customXml" Target="../ink/ink3852.xml"/><Relationship Id="rId46" Type="http://schemas.openxmlformats.org/officeDocument/2006/relationships/customXml" Target="../ink/ink3519.xml"/><Relationship Id="rId307" Type="http://schemas.openxmlformats.org/officeDocument/2006/relationships/image" Target="../media/image3038.png"/><Relationship Id="rId721" Type="http://schemas.openxmlformats.org/officeDocument/2006/relationships/image" Target="../media/image3242.png"/><Relationship Id="rId763" Type="http://schemas.openxmlformats.org/officeDocument/2006/relationships/image" Target="../media/image3000.png"/><Relationship Id="rId1144" Type="http://schemas.openxmlformats.org/officeDocument/2006/relationships/customXml" Target="../ink/ink3873.xml"/><Relationship Id="rId1186" Type="http://schemas.openxmlformats.org/officeDocument/2006/relationships/customXml" Target="../ink/ink3894.xml"/><Relationship Id="rId88" Type="http://schemas.openxmlformats.org/officeDocument/2006/relationships/customXml" Target="../ink/ink3540.xml"/><Relationship Id="rId111" Type="http://schemas.openxmlformats.org/officeDocument/2006/relationships/image" Target="../media/image2942.png"/><Relationship Id="rId153" Type="http://schemas.openxmlformats.org/officeDocument/2006/relationships/image" Target="../media/image2963.png"/><Relationship Id="rId209" Type="http://schemas.openxmlformats.org/officeDocument/2006/relationships/customXml" Target="../ink/ink3590.xml"/><Relationship Id="rId819" Type="http://schemas.openxmlformats.org/officeDocument/2006/relationships/image" Target="../media/image3044.png"/><Relationship Id="rId970" Type="http://schemas.openxmlformats.org/officeDocument/2006/relationships/customXml" Target="../ink/ink3786.xml"/><Relationship Id="rId1004" Type="http://schemas.openxmlformats.org/officeDocument/2006/relationships/customXml" Target="../ink/ink3803.xml"/><Relationship Id="rId1046" Type="http://schemas.openxmlformats.org/officeDocument/2006/relationships/customXml" Target="../ink/ink3824.xml"/><Relationship Id="rId1211" Type="http://schemas.openxmlformats.org/officeDocument/2006/relationships/image" Target="../media/image3289.png"/><Relationship Id="rId830" Type="http://schemas.openxmlformats.org/officeDocument/2006/relationships/customXml" Target="../ink/ink3716.xml"/><Relationship Id="rId872" Type="http://schemas.openxmlformats.org/officeDocument/2006/relationships/customXml" Target="../ink/ink3737.xml"/><Relationship Id="rId928" Type="http://schemas.openxmlformats.org/officeDocument/2006/relationships/customXml" Target="../ink/ink3765.xml"/><Relationship Id="rId1088" Type="http://schemas.openxmlformats.org/officeDocument/2006/relationships/customXml" Target="../ink/ink3845.xml"/><Relationship Id="rId15" Type="http://schemas.openxmlformats.org/officeDocument/2006/relationships/image" Target="../media/image2895.png"/><Relationship Id="rId57" Type="http://schemas.openxmlformats.org/officeDocument/2006/relationships/image" Target="../media/image2915.png"/><Relationship Id="rId318" Type="http://schemas.openxmlformats.org/officeDocument/2006/relationships/customXml" Target="../ink/ink3612.xml"/><Relationship Id="rId732" Type="http://schemas.openxmlformats.org/officeDocument/2006/relationships/customXml" Target="../ink/ink3667.xml"/><Relationship Id="rId1113" Type="http://schemas.openxmlformats.org/officeDocument/2006/relationships/image" Target="../media/image3195.png"/><Relationship Id="rId1155" Type="http://schemas.openxmlformats.org/officeDocument/2006/relationships/image" Target="../media/image3261.png"/><Relationship Id="rId1197" Type="http://schemas.openxmlformats.org/officeDocument/2006/relationships/image" Target="../media/image3282.png"/><Relationship Id="rId99" Type="http://schemas.openxmlformats.org/officeDocument/2006/relationships/image" Target="../media/image2936.png"/><Relationship Id="rId122" Type="http://schemas.openxmlformats.org/officeDocument/2006/relationships/customXml" Target="../ink/ink3555.xml"/><Relationship Id="rId164" Type="http://schemas.openxmlformats.org/officeDocument/2006/relationships/customXml" Target="../ink/ink3576.xml"/><Relationship Id="rId774" Type="http://schemas.openxmlformats.org/officeDocument/2006/relationships/customXml" Target="../ink/ink3688.xml"/><Relationship Id="rId981" Type="http://schemas.openxmlformats.org/officeDocument/2006/relationships/image" Target="../media/image3125.png"/><Relationship Id="rId1015" Type="http://schemas.openxmlformats.org/officeDocument/2006/relationships/image" Target="../media/image3142.png"/><Relationship Id="rId1057" Type="http://schemas.openxmlformats.org/officeDocument/2006/relationships/image" Target="../media/image3163.png"/><Relationship Id="rId1222" Type="http://schemas.openxmlformats.org/officeDocument/2006/relationships/customXml" Target="../ink/ink3912.xml"/><Relationship Id="rId634" Type="http://schemas.openxmlformats.org/officeDocument/2006/relationships/image" Target="../media/image3200.png"/><Relationship Id="rId676" Type="http://schemas.openxmlformats.org/officeDocument/2006/relationships/image" Target="../media/image3221.png"/><Relationship Id="rId841" Type="http://schemas.openxmlformats.org/officeDocument/2006/relationships/image" Target="../media/image3055.png"/><Relationship Id="rId883" Type="http://schemas.openxmlformats.org/officeDocument/2006/relationships/image" Target="../media/image3076.png"/><Relationship Id="rId1099" Type="http://schemas.openxmlformats.org/officeDocument/2006/relationships/image" Target="../media/image3184.png"/><Relationship Id="rId231" Type="http://schemas.openxmlformats.org/officeDocument/2006/relationships/customXml" Target="../ink/ink3595.xml"/><Relationship Id="rId701" Type="http://schemas.openxmlformats.org/officeDocument/2006/relationships/customXml" Target="../ink/ink3651.xml"/><Relationship Id="rId939" Type="http://schemas.openxmlformats.org/officeDocument/2006/relationships/image" Target="../media/image3104.png"/><Relationship Id="rId1124" Type="http://schemas.openxmlformats.org/officeDocument/2006/relationships/customXml" Target="../ink/ink3863.xml"/><Relationship Id="rId1166" Type="http://schemas.openxmlformats.org/officeDocument/2006/relationships/customXml" Target="../ink/ink3884.xml"/><Relationship Id="rId68" Type="http://schemas.openxmlformats.org/officeDocument/2006/relationships/customXml" Target="../ink/ink3530.xml"/><Relationship Id="rId133" Type="http://schemas.openxmlformats.org/officeDocument/2006/relationships/image" Target="../media/image2953.png"/><Relationship Id="rId175" Type="http://schemas.openxmlformats.org/officeDocument/2006/relationships/image" Target="../media/image2974.png"/><Relationship Id="rId743" Type="http://schemas.openxmlformats.org/officeDocument/2006/relationships/image" Target="../media/image2983.png"/><Relationship Id="rId785" Type="http://schemas.openxmlformats.org/officeDocument/2006/relationships/image" Target="../media/image3015.png"/><Relationship Id="rId950" Type="http://schemas.openxmlformats.org/officeDocument/2006/relationships/customXml" Target="../ink/ink3776.xml"/><Relationship Id="rId992" Type="http://schemas.openxmlformats.org/officeDocument/2006/relationships/customXml" Target="../ink/ink3797.xml"/><Relationship Id="rId1026" Type="http://schemas.openxmlformats.org/officeDocument/2006/relationships/customXml" Target="../ink/ink3814.xml"/><Relationship Id="rId645" Type="http://schemas.openxmlformats.org/officeDocument/2006/relationships/customXml" Target="../ink/ink3624.xml"/><Relationship Id="rId687" Type="http://schemas.openxmlformats.org/officeDocument/2006/relationships/customXml" Target="../ink/ink3644.xml"/><Relationship Id="rId810" Type="http://schemas.openxmlformats.org/officeDocument/2006/relationships/customXml" Target="../ink/ink3706.xml"/><Relationship Id="rId852" Type="http://schemas.openxmlformats.org/officeDocument/2006/relationships/customXml" Target="../ink/ink3727.xml"/><Relationship Id="rId908" Type="http://schemas.openxmlformats.org/officeDocument/2006/relationships/customXml" Target="../ink/ink3755.xml"/><Relationship Id="rId1068" Type="http://schemas.openxmlformats.org/officeDocument/2006/relationships/customXml" Target="../ink/ink3835.xml"/><Relationship Id="rId242" Type="http://schemas.openxmlformats.org/officeDocument/2006/relationships/customXml" Target="../ink/ink3599.xml"/><Relationship Id="rId712" Type="http://schemas.openxmlformats.org/officeDocument/2006/relationships/customXml" Target="../ink/ink3657.xml"/><Relationship Id="rId894" Type="http://schemas.openxmlformats.org/officeDocument/2006/relationships/customXml" Target="../ink/ink3748.xml"/><Relationship Id="rId1135" Type="http://schemas.openxmlformats.org/officeDocument/2006/relationships/image" Target="../media/image3251.png"/><Relationship Id="rId1177" Type="http://schemas.openxmlformats.org/officeDocument/2006/relationships/image" Target="../media/image3272.png"/><Relationship Id="rId37" Type="http://schemas.openxmlformats.org/officeDocument/2006/relationships/image" Target="../media/image2905.png"/><Relationship Id="rId79" Type="http://schemas.openxmlformats.org/officeDocument/2006/relationships/image" Target="../media/image2926.png"/><Relationship Id="rId102" Type="http://schemas.openxmlformats.org/officeDocument/2006/relationships/customXml" Target="../ink/ink3547.xml"/><Relationship Id="rId144" Type="http://schemas.openxmlformats.org/officeDocument/2006/relationships/customXml" Target="../ink/ink3566.xml"/><Relationship Id="rId754" Type="http://schemas.openxmlformats.org/officeDocument/2006/relationships/customXml" Target="../ink/ink3678.xml"/><Relationship Id="rId796" Type="http://schemas.openxmlformats.org/officeDocument/2006/relationships/customXml" Target="../ink/ink3699.xml"/><Relationship Id="rId961" Type="http://schemas.openxmlformats.org/officeDocument/2006/relationships/image" Target="../media/image3115.png"/><Relationship Id="rId1202" Type="http://schemas.openxmlformats.org/officeDocument/2006/relationships/customXml" Target="../ink/ink3902.xml"/><Relationship Id="rId90" Type="http://schemas.openxmlformats.org/officeDocument/2006/relationships/customXml" Target="../ink/ink3541.xml"/><Relationship Id="rId186" Type="http://schemas.openxmlformats.org/officeDocument/2006/relationships/image" Target="../media/image2979.png"/><Relationship Id="rId656" Type="http://schemas.openxmlformats.org/officeDocument/2006/relationships/image" Target="../media/image3211.png"/><Relationship Id="rId821" Type="http://schemas.openxmlformats.org/officeDocument/2006/relationships/image" Target="../media/image3045.png"/><Relationship Id="rId863" Type="http://schemas.openxmlformats.org/officeDocument/2006/relationships/image" Target="../media/image3066.png"/><Relationship Id="rId1037" Type="http://schemas.openxmlformats.org/officeDocument/2006/relationships/image" Target="../media/image3153.png"/><Relationship Id="rId1079" Type="http://schemas.openxmlformats.org/officeDocument/2006/relationships/image" Target="../media/image3174.png"/><Relationship Id="rId211" Type="http://schemas.openxmlformats.org/officeDocument/2006/relationships/customXml" Target="../ink/ink3591.xml"/><Relationship Id="rId309" Type="http://schemas.openxmlformats.org/officeDocument/2006/relationships/image" Target="../media/image3039.png"/><Relationship Id="rId698" Type="http://schemas.openxmlformats.org/officeDocument/2006/relationships/image" Target="../media/image3231.png"/><Relationship Id="rId919" Type="http://schemas.openxmlformats.org/officeDocument/2006/relationships/image" Target="../media/image3094.png"/><Relationship Id="rId1090" Type="http://schemas.openxmlformats.org/officeDocument/2006/relationships/customXml" Target="../ink/ink3846.xml"/><Relationship Id="rId1104" Type="http://schemas.openxmlformats.org/officeDocument/2006/relationships/customXml" Target="../ink/ink3853.xml"/><Relationship Id="rId1146" Type="http://schemas.openxmlformats.org/officeDocument/2006/relationships/customXml" Target="../ink/ink3874.xml"/><Relationship Id="rId48" Type="http://schemas.openxmlformats.org/officeDocument/2006/relationships/customXml" Target="../ink/ink3520.xml"/><Relationship Id="rId113" Type="http://schemas.openxmlformats.org/officeDocument/2006/relationships/image" Target="../media/image2943.png"/><Relationship Id="rId723" Type="http://schemas.openxmlformats.org/officeDocument/2006/relationships/image" Target="../media/image3243.png"/><Relationship Id="rId765" Type="http://schemas.openxmlformats.org/officeDocument/2006/relationships/image" Target="../media/image3002.png"/><Relationship Id="rId930" Type="http://schemas.openxmlformats.org/officeDocument/2006/relationships/customXml" Target="../ink/ink3766.xml"/><Relationship Id="rId972" Type="http://schemas.openxmlformats.org/officeDocument/2006/relationships/customXml" Target="../ink/ink3787.xml"/><Relationship Id="rId1006" Type="http://schemas.openxmlformats.org/officeDocument/2006/relationships/customXml" Target="../ink/ink3804.xml"/><Relationship Id="rId1188" Type="http://schemas.openxmlformats.org/officeDocument/2006/relationships/customXml" Target="../ink/ink3895.xml"/><Relationship Id="rId155" Type="http://schemas.openxmlformats.org/officeDocument/2006/relationships/image" Target="../media/image2964.png"/><Relationship Id="rId832" Type="http://schemas.openxmlformats.org/officeDocument/2006/relationships/customXml" Target="../ink/ink3717.xml"/><Relationship Id="rId1048" Type="http://schemas.openxmlformats.org/officeDocument/2006/relationships/customXml" Target="../ink/ink3825.xml"/><Relationship Id="rId1213" Type="http://schemas.openxmlformats.org/officeDocument/2006/relationships/image" Target="../media/image3290.png"/><Relationship Id="rId222" Type="http://schemas.openxmlformats.org/officeDocument/2006/relationships/image" Target="../media/image2997.png"/><Relationship Id="rId667" Type="http://schemas.openxmlformats.org/officeDocument/2006/relationships/customXml" Target="../ink/ink3634.xml"/><Relationship Id="rId874" Type="http://schemas.openxmlformats.org/officeDocument/2006/relationships/customXml" Target="../ink/ink3738.xml"/><Relationship Id="rId1115" Type="http://schemas.openxmlformats.org/officeDocument/2006/relationships/image" Target="../media/image3196.png"/><Relationship Id="rId17" Type="http://schemas.openxmlformats.org/officeDocument/2006/relationships/image" Target="../media/image2896.png"/><Relationship Id="rId59" Type="http://schemas.openxmlformats.org/officeDocument/2006/relationships/image" Target="../media/image2916.png"/><Relationship Id="rId124" Type="http://schemas.openxmlformats.org/officeDocument/2006/relationships/customXml" Target="../ink/ink3556.xml"/><Relationship Id="rId734" Type="http://schemas.openxmlformats.org/officeDocument/2006/relationships/customXml" Target="../ink/ink3668.xml"/><Relationship Id="rId776" Type="http://schemas.openxmlformats.org/officeDocument/2006/relationships/customXml" Target="../ink/ink3689.xml"/><Relationship Id="rId941" Type="http://schemas.openxmlformats.org/officeDocument/2006/relationships/image" Target="../media/image3105.png"/><Relationship Id="rId983" Type="http://schemas.openxmlformats.org/officeDocument/2006/relationships/image" Target="../media/image3126.png"/><Relationship Id="rId1157" Type="http://schemas.openxmlformats.org/officeDocument/2006/relationships/image" Target="../media/image3262.png"/><Relationship Id="rId1199" Type="http://schemas.openxmlformats.org/officeDocument/2006/relationships/image" Target="../media/image3283.png"/><Relationship Id="rId70" Type="http://schemas.openxmlformats.org/officeDocument/2006/relationships/customXml" Target="../ink/ink3531.xml"/><Relationship Id="rId166" Type="http://schemas.openxmlformats.org/officeDocument/2006/relationships/customXml" Target="../ink/ink3577.xml"/><Relationship Id="rId636" Type="http://schemas.openxmlformats.org/officeDocument/2006/relationships/image" Target="../media/image3201.png"/><Relationship Id="rId801" Type="http://schemas.openxmlformats.org/officeDocument/2006/relationships/image" Target="../media/image3026.png"/><Relationship Id="rId1017" Type="http://schemas.openxmlformats.org/officeDocument/2006/relationships/image" Target="../media/image3143.png"/><Relationship Id="rId1059" Type="http://schemas.openxmlformats.org/officeDocument/2006/relationships/image" Target="../media/image3164.png"/><Relationship Id="rId1224" Type="http://schemas.openxmlformats.org/officeDocument/2006/relationships/customXml" Target="../ink/ink3913.xml"/><Relationship Id="rId1" Type="http://schemas.openxmlformats.org/officeDocument/2006/relationships/slideLayout" Target="../slideLayouts/slideLayout2.xml"/><Relationship Id="rId678" Type="http://schemas.openxmlformats.org/officeDocument/2006/relationships/image" Target="../media/image3222.png"/><Relationship Id="rId843" Type="http://schemas.openxmlformats.org/officeDocument/2006/relationships/image" Target="../media/image3056.png"/><Relationship Id="rId885" Type="http://schemas.openxmlformats.org/officeDocument/2006/relationships/image" Target="../media/image3077.png"/><Relationship Id="rId1070" Type="http://schemas.openxmlformats.org/officeDocument/2006/relationships/customXml" Target="../ink/ink3836.xml"/><Relationship Id="rId1126" Type="http://schemas.openxmlformats.org/officeDocument/2006/relationships/customXml" Target="../ink/ink3864.xml"/><Relationship Id="rId28" Type="http://schemas.openxmlformats.org/officeDocument/2006/relationships/customXml" Target="../ink/ink3510.xml"/><Relationship Id="rId275" Type="http://schemas.openxmlformats.org/officeDocument/2006/relationships/image" Target="../media/image3022.png"/><Relationship Id="rId703" Type="http://schemas.openxmlformats.org/officeDocument/2006/relationships/customXml" Target="../ink/ink3652.xml"/><Relationship Id="rId745" Type="http://schemas.openxmlformats.org/officeDocument/2006/relationships/image" Target="../media/image2984.png"/><Relationship Id="rId910" Type="http://schemas.openxmlformats.org/officeDocument/2006/relationships/customXml" Target="../ink/ink3756.xml"/><Relationship Id="rId952" Type="http://schemas.openxmlformats.org/officeDocument/2006/relationships/customXml" Target="../ink/ink3777.xml"/><Relationship Id="rId1168" Type="http://schemas.openxmlformats.org/officeDocument/2006/relationships/customXml" Target="../ink/ink3885.xml"/><Relationship Id="rId81" Type="http://schemas.openxmlformats.org/officeDocument/2006/relationships/image" Target="../media/image2927.png"/><Relationship Id="rId135" Type="http://schemas.openxmlformats.org/officeDocument/2006/relationships/image" Target="../media/image2954.png"/><Relationship Id="rId787" Type="http://schemas.openxmlformats.org/officeDocument/2006/relationships/image" Target="../media/image3016.png"/><Relationship Id="rId812" Type="http://schemas.openxmlformats.org/officeDocument/2006/relationships/customXml" Target="../ink/ink3707.xml"/><Relationship Id="rId994" Type="http://schemas.openxmlformats.org/officeDocument/2006/relationships/customXml" Target="../ink/ink3798.xml"/><Relationship Id="rId1028" Type="http://schemas.openxmlformats.org/officeDocument/2006/relationships/customXml" Target="../ink/ink3815.xml"/><Relationship Id="rId244" Type="http://schemas.openxmlformats.org/officeDocument/2006/relationships/customXml" Target="../ink/ink3600.xml"/><Relationship Id="rId647" Type="http://schemas.openxmlformats.org/officeDocument/2006/relationships/customXml" Target="../ink/ink3625.xml"/><Relationship Id="rId689" Type="http://schemas.openxmlformats.org/officeDocument/2006/relationships/customXml" Target="../ink/ink3645.xml"/><Relationship Id="rId854" Type="http://schemas.openxmlformats.org/officeDocument/2006/relationships/customXml" Target="../ink/ink3728.xml"/><Relationship Id="rId896" Type="http://schemas.openxmlformats.org/officeDocument/2006/relationships/customXml" Target="../ink/ink3749.xml"/><Relationship Id="rId1081" Type="http://schemas.openxmlformats.org/officeDocument/2006/relationships/image" Target="../media/image3175.png"/><Relationship Id="rId39" Type="http://schemas.openxmlformats.org/officeDocument/2006/relationships/image" Target="../media/image2906.png"/><Relationship Id="rId714" Type="http://schemas.openxmlformats.org/officeDocument/2006/relationships/customXml" Target="../ink/ink3658.xml"/><Relationship Id="rId756" Type="http://schemas.openxmlformats.org/officeDocument/2006/relationships/customXml" Target="../ink/ink3679.xml"/><Relationship Id="rId921" Type="http://schemas.openxmlformats.org/officeDocument/2006/relationships/image" Target="../media/image3095.png"/><Relationship Id="rId1137" Type="http://schemas.openxmlformats.org/officeDocument/2006/relationships/image" Target="../media/image3252.png"/><Relationship Id="rId1179" Type="http://schemas.openxmlformats.org/officeDocument/2006/relationships/image" Target="../media/image3273.png"/><Relationship Id="rId50" Type="http://schemas.openxmlformats.org/officeDocument/2006/relationships/customXml" Target="../ink/ink3521.xml"/><Relationship Id="rId104" Type="http://schemas.openxmlformats.org/officeDocument/2006/relationships/customXml" Target="../ink/ink3548.xml"/><Relationship Id="rId146" Type="http://schemas.openxmlformats.org/officeDocument/2006/relationships/customXml" Target="../ink/ink3567.xml"/><Relationship Id="rId311" Type="http://schemas.openxmlformats.org/officeDocument/2006/relationships/image" Target="../media/image3040.png"/><Relationship Id="rId798" Type="http://schemas.openxmlformats.org/officeDocument/2006/relationships/customXml" Target="../ink/ink3700.xml"/><Relationship Id="rId963" Type="http://schemas.openxmlformats.org/officeDocument/2006/relationships/image" Target="../media/image3116.png"/><Relationship Id="rId1039" Type="http://schemas.openxmlformats.org/officeDocument/2006/relationships/image" Target="../media/image3154.png"/><Relationship Id="rId1190" Type="http://schemas.openxmlformats.org/officeDocument/2006/relationships/customXml" Target="../ink/ink3896.xml"/><Relationship Id="rId1204" Type="http://schemas.openxmlformats.org/officeDocument/2006/relationships/customXml" Target="../ink/ink3903.xml"/><Relationship Id="rId92" Type="http://schemas.openxmlformats.org/officeDocument/2006/relationships/customXml" Target="../ink/ink3542.xml"/><Relationship Id="rId213" Type="http://schemas.openxmlformats.org/officeDocument/2006/relationships/customXml" Target="../ink/ink3592.xml"/><Relationship Id="rId658" Type="http://schemas.openxmlformats.org/officeDocument/2006/relationships/image" Target="../media/image3212.png"/><Relationship Id="rId823" Type="http://schemas.openxmlformats.org/officeDocument/2006/relationships/image" Target="../media/image3046.png"/><Relationship Id="rId865" Type="http://schemas.openxmlformats.org/officeDocument/2006/relationships/image" Target="../media/image3067.png"/><Relationship Id="rId1050" Type="http://schemas.openxmlformats.org/officeDocument/2006/relationships/customXml" Target="../ink/ink3826.xml"/><Relationship Id="rId725" Type="http://schemas.openxmlformats.org/officeDocument/2006/relationships/image" Target="../media/image2899.png"/><Relationship Id="rId932" Type="http://schemas.openxmlformats.org/officeDocument/2006/relationships/customXml" Target="../ink/ink3767.xml"/><Relationship Id="rId1092" Type="http://schemas.openxmlformats.org/officeDocument/2006/relationships/customXml" Target="../ink/ink3847.xml"/><Relationship Id="rId1106" Type="http://schemas.openxmlformats.org/officeDocument/2006/relationships/customXml" Target="../ink/ink3854.xml"/><Relationship Id="rId1148" Type="http://schemas.openxmlformats.org/officeDocument/2006/relationships/customXml" Target="../ink/ink3875.xml"/><Relationship Id="rId115" Type="http://schemas.openxmlformats.org/officeDocument/2006/relationships/image" Target="../media/image2944.png"/><Relationship Id="rId157" Type="http://schemas.openxmlformats.org/officeDocument/2006/relationships/image" Target="../media/image2965.png"/><Relationship Id="rId767" Type="http://schemas.openxmlformats.org/officeDocument/2006/relationships/image" Target="../media/image3004.png"/><Relationship Id="rId974" Type="http://schemas.openxmlformats.org/officeDocument/2006/relationships/customXml" Target="../ink/ink3788.xml"/><Relationship Id="rId1008" Type="http://schemas.openxmlformats.org/officeDocument/2006/relationships/customXml" Target="../ink/ink3805.xml"/><Relationship Id="rId1215" Type="http://schemas.openxmlformats.org/officeDocument/2006/relationships/image" Target="../media/image3291.png"/><Relationship Id="rId61" Type="http://schemas.openxmlformats.org/officeDocument/2006/relationships/image" Target="../media/image2917.png"/><Relationship Id="rId669" Type="http://schemas.openxmlformats.org/officeDocument/2006/relationships/customXml" Target="../ink/ink3635.xml"/><Relationship Id="rId834" Type="http://schemas.openxmlformats.org/officeDocument/2006/relationships/customXml" Target="../ink/ink3718.xml"/><Relationship Id="rId876" Type="http://schemas.openxmlformats.org/officeDocument/2006/relationships/customXml" Target="../ink/ink3739.xml"/><Relationship Id="rId19" Type="http://schemas.openxmlformats.org/officeDocument/2006/relationships/image" Target="../media/image2897.png"/><Relationship Id="rId224" Type="http://schemas.openxmlformats.org/officeDocument/2006/relationships/image" Target="../media/image2998.png"/><Relationship Id="rId680" Type="http://schemas.openxmlformats.org/officeDocument/2006/relationships/image" Target="../media/image3223.png"/><Relationship Id="rId736" Type="http://schemas.openxmlformats.org/officeDocument/2006/relationships/customXml" Target="../ink/ink3669.xml"/><Relationship Id="rId901" Type="http://schemas.openxmlformats.org/officeDocument/2006/relationships/image" Target="../media/image3085.png"/><Relationship Id="rId1061" Type="http://schemas.openxmlformats.org/officeDocument/2006/relationships/image" Target="../media/image3165.png"/><Relationship Id="rId1117" Type="http://schemas.openxmlformats.org/officeDocument/2006/relationships/image" Target="../media/image3197.png"/><Relationship Id="rId1159" Type="http://schemas.openxmlformats.org/officeDocument/2006/relationships/image" Target="../media/image3263.png"/><Relationship Id="rId30" Type="http://schemas.openxmlformats.org/officeDocument/2006/relationships/customXml" Target="../ink/ink3511.xml"/><Relationship Id="rId126" Type="http://schemas.openxmlformats.org/officeDocument/2006/relationships/customXml" Target="../ink/ink3557.xml"/><Relationship Id="rId168" Type="http://schemas.openxmlformats.org/officeDocument/2006/relationships/customXml" Target="../ink/ink3578.xml"/><Relationship Id="rId778" Type="http://schemas.openxmlformats.org/officeDocument/2006/relationships/customXml" Target="../ink/ink3690.xml"/><Relationship Id="rId943" Type="http://schemas.openxmlformats.org/officeDocument/2006/relationships/image" Target="../media/image3106.png"/><Relationship Id="rId985" Type="http://schemas.openxmlformats.org/officeDocument/2006/relationships/image" Target="../media/image3127.png"/><Relationship Id="rId1019" Type="http://schemas.openxmlformats.org/officeDocument/2006/relationships/image" Target="../media/image3144.png"/><Relationship Id="rId1170" Type="http://schemas.openxmlformats.org/officeDocument/2006/relationships/customXml" Target="../ink/ink3886.xml"/><Relationship Id="rId72" Type="http://schemas.openxmlformats.org/officeDocument/2006/relationships/customXml" Target="../ink/ink3532.xml"/><Relationship Id="rId638" Type="http://schemas.openxmlformats.org/officeDocument/2006/relationships/image" Target="../media/image3202.png"/><Relationship Id="rId803" Type="http://schemas.openxmlformats.org/officeDocument/2006/relationships/image" Target="../media/image3027.png"/><Relationship Id="rId845" Type="http://schemas.openxmlformats.org/officeDocument/2006/relationships/image" Target="../media/image3057.png"/><Relationship Id="rId1030" Type="http://schemas.openxmlformats.org/officeDocument/2006/relationships/customXml" Target="../ink/ink3816.xml"/><Relationship Id="rId1226" Type="http://schemas.openxmlformats.org/officeDocument/2006/relationships/comments" Target="../comments/comment1.xml"/><Relationship Id="rId3" Type="http://schemas.openxmlformats.org/officeDocument/2006/relationships/image" Target="../media/image2889.png"/><Relationship Id="rId235" Type="http://schemas.openxmlformats.org/officeDocument/2006/relationships/customXml" Target="../ink/ink3596.xml"/><Relationship Id="rId277" Type="http://schemas.openxmlformats.org/officeDocument/2006/relationships/image" Target="../media/image3023.png"/><Relationship Id="rId705" Type="http://schemas.openxmlformats.org/officeDocument/2006/relationships/customXml" Target="../ink/ink3653.xml"/><Relationship Id="rId887" Type="http://schemas.openxmlformats.org/officeDocument/2006/relationships/image" Target="../media/image3078.png"/><Relationship Id="rId1072" Type="http://schemas.openxmlformats.org/officeDocument/2006/relationships/customXml" Target="../ink/ink3837.xml"/><Relationship Id="rId1128" Type="http://schemas.openxmlformats.org/officeDocument/2006/relationships/customXml" Target="../ink/ink3865.xml"/><Relationship Id="rId137" Type="http://schemas.openxmlformats.org/officeDocument/2006/relationships/image" Target="../media/image2955.png"/><Relationship Id="rId302" Type="http://schemas.openxmlformats.org/officeDocument/2006/relationships/customXml" Target="../ink/ink3604.xml"/><Relationship Id="rId691" Type="http://schemas.openxmlformats.org/officeDocument/2006/relationships/customXml" Target="../ink/ink3646.xml"/><Relationship Id="rId747" Type="http://schemas.openxmlformats.org/officeDocument/2006/relationships/image" Target="../media/image2985.png"/><Relationship Id="rId789" Type="http://schemas.openxmlformats.org/officeDocument/2006/relationships/image" Target="../media/image3017.png"/><Relationship Id="rId912" Type="http://schemas.openxmlformats.org/officeDocument/2006/relationships/customXml" Target="../ink/ink3757.xml"/><Relationship Id="rId954" Type="http://schemas.openxmlformats.org/officeDocument/2006/relationships/customXml" Target="../ink/ink3778.xml"/><Relationship Id="rId996" Type="http://schemas.openxmlformats.org/officeDocument/2006/relationships/customXml" Target="../ink/ink3799.xml"/><Relationship Id="rId41" Type="http://schemas.openxmlformats.org/officeDocument/2006/relationships/image" Target="../media/image2907.png"/><Relationship Id="rId83" Type="http://schemas.openxmlformats.org/officeDocument/2006/relationships/image" Target="../media/image2928.png"/><Relationship Id="rId649" Type="http://schemas.openxmlformats.org/officeDocument/2006/relationships/customXml" Target="../ink/ink3626.xml"/><Relationship Id="rId814" Type="http://schemas.openxmlformats.org/officeDocument/2006/relationships/customXml" Target="../ink/ink3708.xml"/><Relationship Id="rId856" Type="http://schemas.openxmlformats.org/officeDocument/2006/relationships/customXml" Target="../ink/ink3729.xml"/><Relationship Id="rId1181" Type="http://schemas.openxmlformats.org/officeDocument/2006/relationships/image" Target="../media/image3274.png"/><Relationship Id="rId204" Type="http://schemas.openxmlformats.org/officeDocument/2006/relationships/image" Target="../media/image2988.png"/><Relationship Id="rId660" Type="http://schemas.openxmlformats.org/officeDocument/2006/relationships/image" Target="../media/image3213.png"/><Relationship Id="rId898" Type="http://schemas.openxmlformats.org/officeDocument/2006/relationships/customXml" Target="../ink/ink3750.xml"/><Relationship Id="rId1041" Type="http://schemas.openxmlformats.org/officeDocument/2006/relationships/image" Target="../media/image3155.png"/><Relationship Id="rId1083" Type="http://schemas.openxmlformats.org/officeDocument/2006/relationships/image" Target="../media/image3176.png"/><Relationship Id="rId1139" Type="http://schemas.openxmlformats.org/officeDocument/2006/relationships/image" Target="../media/image3253.png"/><Relationship Id="rId313" Type="http://schemas.openxmlformats.org/officeDocument/2006/relationships/image" Target="../media/image3041.png"/><Relationship Id="rId716" Type="http://schemas.openxmlformats.org/officeDocument/2006/relationships/customXml" Target="../ink/ink3659.xml"/><Relationship Id="rId758" Type="http://schemas.openxmlformats.org/officeDocument/2006/relationships/customXml" Target="../ink/ink3680.xml"/><Relationship Id="rId923" Type="http://schemas.openxmlformats.org/officeDocument/2006/relationships/image" Target="../media/image3096.png"/><Relationship Id="rId965" Type="http://schemas.openxmlformats.org/officeDocument/2006/relationships/image" Target="../media/image3117.png"/><Relationship Id="rId1150" Type="http://schemas.openxmlformats.org/officeDocument/2006/relationships/customXml" Target="../ink/ink3876.xml"/><Relationship Id="rId10" Type="http://schemas.openxmlformats.org/officeDocument/2006/relationships/customXml" Target="../ink/ink3503.xml"/><Relationship Id="rId52" Type="http://schemas.openxmlformats.org/officeDocument/2006/relationships/customXml" Target="../ink/ink3522.xml"/><Relationship Id="rId94" Type="http://schemas.openxmlformats.org/officeDocument/2006/relationships/customXml" Target="../ink/ink3543.xml"/><Relationship Id="rId148" Type="http://schemas.openxmlformats.org/officeDocument/2006/relationships/customXml" Target="../ink/ink3568.xml"/><Relationship Id="rId618" Type="http://schemas.openxmlformats.org/officeDocument/2006/relationships/image" Target="../media/image3192.png"/><Relationship Id="rId825" Type="http://schemas.openxmlformats.org/officeDocument/2006/relationships/image" Target="../media/image3047.png"/><Relationship Id="rId1192" Type="http://schemas.openxmlformats.org/officeDocument/2006/relationships/customXml" Target="../ink/ink3897.xml"/><Relationship Id="rId1206" Type="http://schemas.openxmlformats.org/officeDocument/2006/relationships/customXml" Target="../ink/ink3904.xml"/><Relationship Id="rId867" Type="http://schemas.openxmlformats.org/officeDocument/2006/relationships/image" Target="../media/image3068.png"/><Relationship Id="rId1010" Type="http://schemas.openxmlformats.org/officeDocument/2006/relationships/customXml" Target="../ink/ink3806.xml"/><Relationship Id="rId1052" Type="http://schemas.openxmlformats.org/officeDocument/2006/relationships/customXml" Target="../ink/ink3827.xml"/><Relationship Id="rId1094" Type="http://schemas.openxmlformats.org/officeDocument/2006/relationships/customXml" Target="../ink/ink3848.xml"/><Relationship Id="rId1108" Type="http://schemas.openxmlformats.org/officeDocument/2006/relationships/customXml" Target="../ink/ink3855.xml"/><Relationship Id="rId727" Type="http://schemas.openxmlformats.org/officeDocument/2006/relationships/image" Target="../media/image2900.png"/><Relationship Id="rId934" Type="http://schemas.openxmlformats.org/officeDocument/2006/relationships/customXml" Target="../ink/ink3768.xml"/><Relationship Id="rId63" Type="http://schemas.openxmlformats.org/officeDocument/2006/relationships/image" Target="../media/image2918.png"/><Relationship Id="rId159" Type="http://schemas.openxmlformats.org/officeDocument/2006/relationships/image" Target="../media/image2966.png"/><Relationship Id="rId780" Type="http://schemas.openxmlformats.org/officeDocument/2006/relationships/customXml" Target="../ink/ink3691.xml"/><Relationship Id="rId1217" Type="http://schemas.openxmlformats.org/officeDocument/2006/relationships/image" Target="../media/image3292.png"/><Relationship Id="rId878" Type="http://schemas.openxmlformats.org/officeDocument/2006/relationships/customXml" Target="../ink/ink3740.xml"/><Relationship Id="rId1063" Type="http://schemas.openxmlformats.org/officeDocument/2006/relationships/image" Target="../media/image3166.png"/><Relationship Id="rId640" Type="http://schemas.openxmlformats.org/officeDocument/2006/relationships/image" Target="../media/image3203.png"/><Relationship Id="rId738" Type="http://schemas.openxmlformats.org/officeDocument/2006/relationships/customXml" Target="../ink/ink3670.xml"/><Relationship Id="rId945" Type="http://schemas.openxmlformats.org/officeDocument/2006/relationships/image" Target="../media/image3107.png"/><Relationship Id="rId74" Type="http://schemas.openxmlformats.org/officeDocument/2006/relationships/customXml" Target="../ink/ink3533.xml"/><Relationship Id="rId805" Type="http://schemas.openxmlformats.org/officeDocument/2006/relationships/image" Target="../media/image3028.png"/><Relationship Id="rId1130" Type="http://schemas.openxmlformats.org/officeDocument/2006/relationships/customXml" Target="../ink/ink3866.xml"/><Relationship Id="rId5" Type="http://schemas.openxmlformats.org/officeDocument/2006/relationships/image" Target="../media/image2890.png"/><Relationship Id="rId791" Type="http://schemas.openxmlformats.org/officeDocument/2006/relationships/image" Target="../media/image3019.png"/><Relationship Id="rId889" Type="http://schemas.openxmlformats.org/officeDocument/2006/relationships/image" Target="../media/image3079.png"/><Relationship Id="rId1074" Type="http://schemas.openxmlformats.org/officeDocument/2006/relationships/customXml" Target="../ink/ink3838.xml"/><Relationship Id="rId651" Type="http://schemas.openxmlformats.org/officeDocument/2006/relationships/customXml" Target="../ink/ink3627.xml"/><Relationship Id="rId749" Type="http://schemas.openxmlformats.org/officeDocument/2006/relationships/image" Target="../media/image2986.png"/><Relationship Id="rId304" Type="http://schemas.openxmlformats.org/officeDocument/2006/relationships/customXml" Target="../ink/ink3605.xml"/><Relationship Id="rId609" Type="http://schemas.openxmlformats.org/officeDocument/2006/relationships/customXml" Target="../ink/ink3613.xml"/><Relationship Id="rId956" Type="http://schemas.openxmlformats.org/officeDocument/2006/relationships/customXml" Target="../ink/ink3779.xml"/><Relationship Id="rId1141" Type="http://schemas.openxmlformats.org/officeDocument/2006/relationships/image" Target="../media/image3254.png"/><Relationship Id="rId85" Type="http://schemas.openxmlformats.org/officeDocument/2006/relationships/image" Target="../media/image2929.png"/><Relationship Id="rId150" Type="http://schemas.openxmlformats.org/officeDocument/2006/relationships/customXml" Target="../ink/ink3569.xml"/><Relationship Id="rId816" Type="http://schemas.openxmlformats.org/officeDocument/2006/relationships/customXml" Target="../ink/ink3709.xml"/><Relationship Id="rId1001" Type="http://schemas.openxmlformats.org/officeDocument/2006/relationships/image" Target="../media/image3135.png"/><Relationship Id="rId662" Type="http://schemas.openxmlformats.org/officeDocument/2006/relationships/image" Target="../media/image3214.png"/><Relationship Id="rId1085" Type="http://schemas.openxmlformats.org/officeDocument/2006/relationships/image" Target="../media/image3177.png"/><Relationship Id="rId12" Type="http://schemas.openxmlformats.org/officeDocument/2006/relationships/customXml" Target="../ink/ink3504.xml"/><Relationship Id="rId315" Type="http://schemas.openxmlformats.org/officeDocument/2006/relationships/image" Target="../media/image3042.png"/><Relationship Id="rId967" Type="http://schemas.openxmlformats.org/officeDocument/2006/relationships/image" Target="../media/image3118.png"/><Relationship Id="rId1152" Type="http://schemas.openxmlformats.org/officeDocument/2006/relationships/customXml" Target="../ink/ink3877.xml"/><Relationship Id="rId96" Type="http://schemas.openxmlformats.org/officeDocument/2006/relationships/customXml" Target="../ink/ink3544.xml"/><Relationship Id="rId161" Type="http://schemas.openxmlformats.org/officeDocument/2006/relationships/image" Target="../media/image2967.png"/><Relationship Id="rId827" Type="http://schemas.openxmlformats.org/officeDocument/2006/relationships/image" Target="../media/image3048.png"/><Relationship Id="rId1012" Type="http://schemas.openxmlformats.org/officeDocument/2006/relationships/customXml" Target="../ink/ink3807.xml"/><Relationship Id="rId673" Type="http://schemas.openxmlformats.org/officeDocument/2006/relationships/customXml" Target="../ink/ink3637.xml"/><Relationship Id="rId880" Type="http://schemas.openxmlformats.org/officeDocument/2006/relationships/customXml" Target="../ink/ink3741.xml"/><Relationship Id="rId1096" Type="http://schemas.openxmlformats.org/officeDocument/2006/relationships/customXml" Target="../ink/ink3849.xml"/><Relationship Id="rId119" Type="http://schemas.openxmlformats.org/officeDocument/2006/relationships/image" Target="../media/image2946.png"/><Relationship Id="rId978" Type="http://schemas.openxmlformats.org/officeDocument/2006/relationships/customXml" Target="../ink/ink3790.xml"/><Relationship Id="rId1163" Type="http://schemas.openxmlformats.org/officeDocument/2006/relationships/image" Target="../media/image3265.png"/><Relationship Id="rId740" Type="http://schemas.openxmlformats.org/officeDocument/2006/relationships/customXml" Target="../ink/ink3671.xml"/><Relationship Id="rId838" Type="http://schemas.openxmlformats.org/officeDocument/2006/relationships/customXml" Target="../ink/ink3720.xml"/><Relationship Id="rId1023" Type="http://schemas.openxmlformats.org/officeDocument/2006/relationships/image" Target="../media/image3146.png"/><Relationship Id="rId172" Type="http://schemas.openxmlformats.org/officeDocument/2006/relationships/customXml" Target="../ink/ink3580.xml"/><Relationship Id="rId684" Type="http://schemas.openxmlformats.org/officeDocument/2006/relationships/image" Target="../media/image3224.png"/><Relationship Id="rId891" Type="http://schemas.openxmlformats.org/officeDocument/2006/relationships/image" Target="../media/image3080.png"/><Relationship Id="rId905" Type="http://schemas.openxmlformats.org/officeDocument/2006/relationships/image" Target="../media/image3087.png"/><Relationship Id="rId989" Type="http://schemas.openxmlformats.org/officeDocument/2006/relationships/image" Target="../media/image3129.png"/><Relationship Id="rId34" Type="http://schemas.openxmlformats.org/officeDocument/2006/relationships/customXml" Target="../ink/ink3513.xml"/><Relationship Id="rId751" Type="http://schemas.openxmlformats.org/officeDocument/2006/relationships/image" Target="../media/image2987.png"/><Relationship Id="rId849" Type="http://schemas.openxmlformats.org/officeDocument/2006/relationships/image" Target="../media/image3059.png"/><Relationship Id="rId1174" Type="http://schemas.openxmlformats.org/officeDocument/2006/relationships/customXml" Target="../ink/ink3888.xml"/><Relationship Id="rId183" Type="http://schemas.openxmlformats.org/officeDocument/2006/relationships/customXml" Target="../ink/ink3584.xml"/><Relationship Id="rId611" Type="http://schemas.openxmlformats.org/officeDocument/2006/relationships/customXml" Target="../ink/ink3614.xml"/><Relationship Id="rId1034" Type="http://schemas.openxmlformats.org/officeDocument/2006/relationships/customXml" Target="../ink/ink3818.xml"/><Relationship Id="rId695" Type="http://schemas.openxmlformats.org/officeDocument/2006/relationships/customXml" Target="../ink/ink3648.xml"/><Relationship Id="rId709" Type="http://schemas.openxmlformats.org/officeDocument/2006/relationships/customXml" Target="../ink/ink3655.xml"/><Relationship Id="rId916" Type="http://schemas.openxmlformats.org/officeDocument/2006/relationships/customXml" Target="../ink/ink3759.xml"/><Relationship Id="rId1101" Type="http://schemas.openxmlformats.org/officeDocument/2006/relationships/image" Target="../media/image3185.png"/><Relationship Id="rId45" Type="http://schemas.openxmlformats.org/officeDocument/2006/relationships/image" Target="../media/image2909.png"/><Relationship Id="rId110" Type="http://schemas.openxmlformats.org/officeDocument/2006/relationships/customXml" Target="../ink/ink3549.xml"/><Relationship Id="rId762" Type="http://schemas.openxmlformats.org/officeDocument/2006/relationships/customXml" Target="../ink/ink3682.xml"/><Relationship Id="rId1185" Type="http://schemas.openxmlformats.org/officeDocument/2006/relationships/image" Target="../media/image3276.png"/><Relationship Id="rId208" Type="http://schemas.openxmlformats.org/officeDocument/2006/relationships/image" Target="../media/image2990.png"/><Relationship Id="rId1045" Type="http://schemas.openxmlformats.org/officeDocument/2006/relationships/image" Target="../media/image3157.png"/><Relationship Id="rId927" Type="http://schemas.openxmlformats.org/officeDocument/2006/relationships/image" Target="../media/image3098.png"/><Relationship Id="rId1112" Type="http://schemas.openxmlformats.org/officeDocument/2006/relationships/customXml" Target="../ink/ink3857.xml"/><Relationship Id="rId56" Type="http://schemas.openxmlformats.org/officeDocument/2006/relationships/customXml" Target="../ink/ink3524.xml"/><Relationship Id="rId773" Type="http://schemas.openxmlformats.org/officeDocument/2006/relationships/image" Target="../media/image3009.png"/><Relationship Id="rId1196" Type="http://schemas.openxmlformats.org/officeDocument/2006/relationships/customXml" Target="../ink/ink3899.xml"/><Relationship Id="rId121" Type="http://schemas.openxmlformats.org/officeDocument/2006/relationships/image" Target="../media/image2947.png"/><Relationship Id="rId633" Type="http://schemas.openxmlformats.org/officeDocument/2006/relationships/customXml" Target="../ink/ink3618.xml"/><Relationship Id="rId980" Type="http://schemas.openxmlformats.org/officeDocument/2006/relationships/customXml" Target="../ink/ink3791.xml"/><Relationship Id="rId1056" Type="http://schemas.openxmlformats.org/officeDocument/2006/relationships/customXml" Target="../ink/ink3829.xml"/><Relationship Id="rId840" Type="http://schemas.openxmlformats.org/officeDocument/2006/relationships/customXml" Target="../ink/ink3721.xml"/><Relationship Id="rId938" Type="http://schemas.openxmlformats.org/officeDocument/2006/relationships/customXml" Target="../ink/ink3770.xml"/><Relationship Id="rId67" Type="http://schemas.openxmlformats.org/officeDocument/2006/relationships/image" Target="../media/image2920.png"/><Relationship Id="rId700" Type="http://schemas.openxmlformats.org/officeDocument/2006/relationships/image" Target="../media/image3232.png"/><Relationship Id="rId1123" Type="http://schemas.openxmlformats.org/officeDocument/2006/relationships/image" Target="../media/image3245.png"/><Relationship Id="rId132" Type="http://schemas.openxmlformats.org/officeDocument/2006/relationships/customXml" Target="../ink/ink3560.xml"/><Relationship Id="rId784" Type="http://schemas.openxmlformats.org/officeDocument/2006/relationships/customXml" Target="../ink/ink3693.xml"/><Relationship Id="rId991" Type="http://schemas.openxmlformats.org/officeDocument/2006/relationships/image" Target="../media/image3130.png"/><Relationship Id="rId1067" Type="http://schemas.openxmlformats.org/officeDocument/2006/relationships/image" Target="../media/image3168.png"/><Relationship Id="rId644" Type="http://schemas.openxmlformats.org/officeDocument/2006/relationships/image" Target="../media/image3205.png"/><Relationship Id="rId851" Type="http://schemas.openxmlformats.org/officeDocument/2006/relationships/image" Target="../media/image3060.png"/><Relationship Id="rId711" Type="http://schemas.openxmlformats.org/officeDocument/2006/relationships/customXml" Target="../ink/ink3656.xml"/><Relationship Id="rId949" Type="http://schemas.openxmlformats.org/officeDocument/2006/relationships/image" Target="../media/image3109.png"/><Relationship Id="rId1134" Type="http://schemas.openxmlformats.org/officeDocument/2006/relationships/customXml" Target="../ink/ink3868.xml"/><Relationship Id="rId78" Type="http://schemas.openxmlformats.org/officeDocument/2006/relationships/customXml" Target="../ink/ink3535.xml"/><Relationship Id="rId143" Type="http://schemas.openxmlformats.org/officeDocument/2006/relationships/image" Target="../media/image2958.png"/><Relationship Id="rId795" Type="http://schemas.openxmlformats.org/officeDocument/2006/relationships/image" Target="../media/image3021.png"/><Relationship Id="rId809" Type="http://schemas.openxmlformats.org/officeDocument/2006/relationships/image" Target="../media/image3030.png"/><Relationship Id="rId1201" Type="http://schemas.openxmlformats.org/officeDocument/2006/relationships/image" Target="../media/image3284.png"/><Relationship Id="rId9" Type="http://schemas.openxmlformats.org/officeDocument/2006/relationships/image" Target="../media/image2892.png"/><Relationship Id="rId210" Type="http://schemas.openxmlformats.org/officeDocument/2006/relationships/image" Target="../media/image2991.png"/><Relationship Id="rId655" Type="http://schemas.openxmlformats.org/officeDocument/2006/relationships/customXml" Target="../ink/ink3629.xml"/><Relationship Id="rId862" Type="http://schemas.openxmlformats.org/officeDocument/2006/relationships/customXml" Target="../ink/ink3732.xml"/><Relationship Id="rId1078" Type="http://schemas.openxmlformats.org/officeDocument/2006/relationships/customXml" Target="../ink/ink3840.xml"/><Relationship Id="rId308" Type="http://schemas.openxmlformats.org/officeDocument/2006/relationships/customXml" Target="../ink/ink3607.xml"/><Relationship Id="rId722" Type="http://schemas.openxmlformats.org/officeDocument/2006/relationships/customXml" Target="../ink/ink3662.xml"/><Relationship Id="rId1145" Type="http://schemas.openxmlformats.org/officeDocument/2006/relationships/image" Target="../media/image3256.png"/><Relationship Id="rId89" Type="http://schemas.openxmlformats.org/officeDocument/2006/relationships/image" Target="../media/image2931.png"/><Relationship Id="rId154" Type="http://schemas.openxmlformats.org/officeDocument/2006/relationships/customXml" Target="../ink/ink3571.xml"/><Relationship Id="rId1005" Type="http://schemas.openxmlformats.org/officeDocument/2006/relationships/image" Target="../media/image3137.png"/><Relationship Id="rId1212" Type="http://schemas.openxmlformats.org/officeDocument/2006/relationships/customXml" Target="../ink/ink3907.xml"/><Relationship Id="rId666" Type="http://schemas.openxmlformats.org/officeDocument/2006/relationships/image" Target="../media/image3216.png"/><Relationship Id="rId873" Type="http://schemas.openxmlformats.org/officeDocument/2006/relationships/image" Target="../media/image3071.png"/><Relationship Id="rId1089" Type="http://schemas.openxmlformats.org/officeDocument/2006/relationships/image" Target="../media/image3179.png"/><Relationship Id="rId16" Type="http://schemas.openxmlformats.org/officeDocument/2006/relationships/customXml" Target="../ink/ink3506.xml"/><Relationship Id="rId1156" Type="http://schemas.openxmlformats.org/officeDocument/2006/relationships/customXml" Target="../ink/ink3879.xml"/><Relationship Id="rId733" Type="http://schemas.openxmlformats.org/officeDocument/2006/relationships/image" Target="../media/image884.png"/><Relationship Id="rId940" Type="http://schemas.openxmlformats.org/officeDocument/2006/relationships/customXml" Target="../ink/ink3771.xml"/><Relationship Id="rId1016" Type="http://schemas.openxmlformats.org/officeDocument/2006/relationships/customXml" Target="../ink/ink3809.xml"/><Relationship Id="rId165" Type="http://schemas.openxmlformats.org/officeDocument/2006/relationships/image" Target="../media/image2969.png"/><Relationship Id="rId677" Type="http://schemas.openxmlformats.org/officeDocument/2006/relationships/customXml" Target="../ink/ink3639.xml"/><Relationship Id="rId800" Type="http://schemas.openxmlformats.org/officeDocument/2006/relationships/customXml" Target="../ink/ink3701.xml"/><Relationship Id="rId1223" Type="http://schemas.openxmlformats.org/officeDocument/2006/relationships/image" Target="../media/image3295.png"/><Relationship Id="rId884" Type="http://schemas.openxmlformats.org/officeDocument/2006/relationships/customXml" Target="../ink/ink3743.xml"/><Relationship Id="rId27" Type="http://schemas.openxmlformats.org/officeDocument/2006/relationships/image" Target="../media/image2901.png"/><Relationship Id="rId744" Type="http://schemas.openxmlformats.org/officeDocument/2006/relationships/customXml" Target="../ink/ink3673.xml"/><Relationship Id="rId951" Type="http://schemas.openxmlformats.org/officeDocument/2006/relationships/image" Target="../media/image3110.png"/><Relationship Id="rId1167" Type="http://schemas.openxmlformats.org/officeDocument/2006/relationships/image" Target="../media/image3267.png"/><Relationship Id="rId80" Type="http://schemas.openxmlformats.org/officeDocument/2006/relationships/customXml" Target="../ink/ink3536.xml"/><Relationship Id="rId176" Type="http://schemas.openxmlformats.org/officeDocument/2006/relationships/customXml" Target="../ink/ink3582.xml"/><Relationship Id="rId811" Type="http://schemas.openxmlformats.org/officeDocument/2006/relationships/image" Target="../media/image3031.png"/><Relationship Id="rId1027" Type="http://schemas.openxmlformats.org/officeDocument/2006/relationships/image" Target="../media/image3148.png"/><Relationship Id="rId243" Type="http://schemas.openxmlformats.org/officeDocument/2006/relationships/image" Target="../media/image1300.png"/><Relationship Id="rId688" Type="http://schemas.openxmlformats.org/officeDocument/2006/relationships/image" Target="../media/image3226.png"/><Relationship Id="rId895" Type="http://schemas.openxmlformats.org/officeDocument/2006/relationships/image" Target="../media/image3082.png"/><Relationship Id="rId909" Type="http://schemas.openxmlformats.org/officeDocument/2006/relationships/image" Target="../media/image3089.png"/><Relationship Id="rId1080" Type="http://schemas.openxmlformats.org/officeDocument/2006/relationships/customXml" Target="../ink/ink3841.xml"/><Relationship Id="rId38" Type="http://schemas.openxmlformats.org/officeDocument/2006/relationships/customXml" Target="../ink/ink3515.xml"/><Relationship Id="rId103" Type="http://schemas.openxmlformats.org/officeDocument/2006/relationships/image" Target="../media/image2938.png"/><Relationship Id="rId310" Type="http://schemas.openxmlformats.org/officeDocument/2006/relationships/customXml" Target="../ink/ink3608.xml"/><Relationship Id="rId755" Type="http://schemas.openxmlformats.org/officeDocument/2006/relationships/image" Target="../media/image2994.png"/><Relationship Id="rId962" Type="http://schemas.openxmlformats.org/officeDocument/2006/relationships/customXml" Target="../ink/ink3782.xml"/><Relationship Id="rId1178" Type="http://schemas.openxmlformats.org/officeDocument/2006/relationships/customXml" Target="../ink/ink3890.xml"/><Relationship Id="rId91" Type="http://schemas.openxmlformats.org/officeDocument/2006/relationships/image" Target="../media/image2932.png"/><Relationship Id="rId187" Type="http://schemas.openxmlformats.org/officeDocument/2006/relationships/customXml" Target="../ink/ink3586.xml"/><Relationship Id="rId822" Type="http://schemas.openxmlformats.org/officeDocument/2006/relationships/customXml" Target="../ink/ink3712.xml"/><Relationship Id="rId1038" Type="http://schemas.openxmlformats.org/officeDocument/2006/relationships/customXml" Target="../ink/ink3820.xml"/><Relationship Id="rId699" Type="http://schemas.openxmlformats.org/officeDocument/2006/relationships/customXml" Target="../ink/ink3650.xml"/><Relationship Id="rId1091" Type="http://schemas.openxmlformats.org/officeDocument/2006/relationships/image" Target="../media/image3180.png"/><Relationship Id="rId1105" Type="http://schemas.openxmlformats.org/officeDocument/2006/relationships/image" Target="../media/image3189.png"/><Relationship Id="rId49" Type="http://schemas.openxmlformats.org/officeDocument/2006/relationships/image" Target="../media/image2911.png"/><Relationship Id="rId114" Type="http://schemas.openxmlformats.org/officeDocument/2006/relationships/customXml" Target="../ink/ink3551.xml"/><Relationship Id="rId766" Type="http://schemas.openxmlformats.org/officeDocument/2006/relationships/customXml" Target="../ink/ink3684.xml"/><Relationship Id="rId1189" Type="http://schemas.openxmlformats.org/officeDocument/2006/relationships/image" Target="../media/image3278.png"/><Relationship Id="rId973" Type="http://schemas.openxmlformats.org/officeDocument/2006/relationships/image" Target="../media/image3121.png"/><Relationship Id="rId1049" Type="http://schemas.openxmlformats.org/officeDocument/2006/relationships/image" Target="../media/image3159.png"/><Relationship Id="rId833" Type="http://schemas.openxmlformats.org/officeDocument/2006/relationships/image" Target="../media/image3051.png"/><Relationship Id="rId1116" Type="http://schemas.openxmlformats.org/officeDocument/2006/relationships/customXml" Target="../ink/ink3859.xml"/><Relationship Id="rId900" Type="http://schemas.openxmlformats.org/officeDocument/2006/relationships/customXml" Target="../ink/ink3751.xml"/><Relationship Id="rId125" Type="http://schemas.openxmlformats.org/officeDocument/2006/relationships/image" Target="../media/image2949.png"/><Relationship Id="rId777" Type="http://schemas.openxmlformats.org/officeDocument/2006/relationships/image" Target="../media/image3011.png"/><Relationship Id="rId984" Type="http://schemas.openxmlformats.org/officeDocument/2006/relationships/customXml" Target="../ink/ink3793.xml"/><Relationship Id="rId637" Type="http://schemas.openxmlformats.org/officeDocument/2006/relationships/customXml" Target="../ink/ink3620.xml"/><Relationship Id="rId844" Type="http://schemas.openxmlformats.org/officeDocument/2006/relationships/customXml" Target="../ink/ink3723.xml"/><Relationship Id="rId276" Type="http://schemas.openxmlformats.org/officeDocument/2006/relationships/customXml" Target="../ink/ink3602.xml"/><Relationship Id="rId690" Type="http://schemas.openxmlformats.org/officeDocument/2006/relationships/image" Target="../media/image3227.png"/><Relationship Id="rId704" Type="http://schemas.openxmlformats.org/officeDocument/2006/relationships/image" Target="../media/image3234.png"/><Relationship Id="rId911" Type="http://schemas.openxmlformats.org/officeDocument/2006/relationships/image" Target="../media/image3090.png"/><Relationship Id="rId1127" Type="http://schemas.openxmlformats.org/officeDocument/2006/relationships/image" Target="../media/image3247.png"/><Relationship Id="rId40" Type="http://schemas.openxmlformats.org/officeDocument/2006/relationships/customXml" Target="../ink/ink3516.xml"/><Relationship Id="rId136" Type="http://schemas.openxmlformats.org/officeDocument/2006/relationships/customXml" Target="../ink/ink3562.xml"/><Relationship Id="rId788" Type="http://schemas.openxmlformats.org/officeDocument/2006/relationships/customXml" Target="../ink/ink3695.xml"/><Relationship Id="rId995" Type="http://schemas.openxmlformats.org/officeDocument/2006/relationships/image" Target="../media/image3132.png"/><Relationship Id="rId1180" Type="http://schemas.openxmlformats.org/officeDocument/2006/relationships/customXml" Target="../ink/ink3891.xml"/><Relationship Id="rId648" Type="http://schemas.openxmlformats.org/officeDocument/2006/relationships/image" Target="../media/image3207.png"/><Relationship Id="rId855" Type="http://schemas.openxmlformats.org/officeDocument/2006/relationships/image" Target="../media/image3062.png"/><Relationship Id="rId1040" Type="http://schemas.openxmlformats.org/officeDocument/2006/relationships/customXml" Target="../ink/ink3821.xml"/><Relationship Id="rId715" Type="http://schemas.openxmlformats.org/officeDocument/2006/relationships/image" Target="../media/image3239.png"/><Relationship Id="rId922" Type="http://schemas.openxmlformats.org/officeDocument/2006/relationships/customXml" Target="../ink/ink3762.xml"/><Relationship Id="rId1138" Type="http://schemas.openxmlformats.org/officeDocument/2006/relationships/customXml" Target="../ink/ink3870.xml"/><Relationship Id="rId147" Type="http://schemas.openxmlformats.org/officeDocument/2006/relationships/image" Target="../media/image2960.png"/><Relationship Id="rId799" Type="http://schemas.openxmlformats.org/officeDocument/2006/relationships/image" Target="../media/image3025.png"/><Relationship Id="rId1191" Type="http://schemas.openxmlformats.org/officeDocument/2006/relationships/image" Target="../media/image3279.png"/><Relationship Id="rId1205" Type="http://schemas.openxmlformats.org/officeDocument/2006/relationships/image" Target="../media/image3286.png"/><Relationship Id="rId51" Type="http://schemas.openxmlformats.org/officeDocument/2006/relationships/image" Target="../media/image2912.png"/><Relationship Id="rId659" Type="http://schemas.openxmlformats.org/officeDocument/2006/relationships/customXml" Target="../ink/ink3631.xml"/><Relationship Id="rId866" Type="http://schemas.openxmlformats.org/officeDocument/2006/relationships/customXml" Target="../ink/ink3734.xml"/><Relationship Id="rId1051" Type="http://schemas.openxmlformats.org/officeDocument/2006/relationships/image" Target="../media/image3160.png"/><Relationship Id="rId1149" Type="http://schemas.openxmlformats.org/officeDocument/2006/relationships/image" Target="../media/image3258.png"/><Relationship Id="rId158" Type="http://schemas.openxmlformats.org/officeDocument/2006/relationships/customXml" Target="../ink/ink3573.xml"/><Relationship Id="rId726" Type="http://schemas.openxmlformats.org/officeDocument/2006/relationships/customXml" Target="../ink/ink3664.xml"/><Relationship Id="rId933" Type="http://schemas.openxmlformats.org/officeDocument/2006/relationships/image" Target="../media/image3101.png"/><Relationship Id="rId1009" Type="http://schemas.openxmlformats.org/officeDocument/2006/relationships/image" Target="../media/image3139.png"/><Relationship Id="rId62" Type="http://schemas.openxmlformats.org/officeDocument/2006/relationships/customXml" Target="../ink/ink3527.xml"/><Relationship Id="rId1216" Type="http://schemas.openxmlformats.org/officeDocument/2006/relationships/customXml" Target="../ink/ink3909.xml"/><Relationship Id="rId225" Type="http://schemas.openxmlformats.org/officeDocument/2006/relationships/customXml" Target="../ink/ink3594.xml"/><Relationship Id="rId877" Type="http://schemas.openxmlformats.org/officeDocument/2006/relationships/image" Target="../media/image3073.png"/><Relationship Id="rId1062" Type="http://schemas.openxmlformats.org/officeDocument/2006/relationships/customXml" Target="../ink/ink3832.xml"/><Relationship Id="rId737" Type="http://schemas.openxmlformats.org/officeDocument/2006/relationships/image" Target="../media/image2976.png"/><Relationship Id="rId944" Type="http://schemas.openxmlformats.org/officeDocument/2006/relationships/customXml" Target="../ink/ink3773.xml"/><Relationship Id="rId73" Type="http://schemas.openxmlformats.org/officeDocument/2006/relationships/image" Target="../media/image2923.png"/><Relationship Id="rId169" Type="http://schemas.openxmlformats.org/officeDocument/2006/relationships/image" Target="../media/image2971.png"/><Relationship Id="rId790" Type="http://schemas.openxmlformats.org/officeDocument/2006/relationships/customXml" Target="../ink/ink3696.xml"/><Relationship Id="rId804" Type="http://schemas.openxmlformats.org/officeDocument/2006/relationships/customXml" Target="../ink/ink3703.xml"/><Relationship Id="rId4" Type="http://schemas.openxmlformats.org/officeDocument/2006/relationships/customXml" Target="../ink/ink3500.xml"/><Relationship Id="rId650" Type="http://schemas.openxmlformats.org/officeDocument/2006/relationships/image" Target="../media/image3208.png"/><Relationship Id="rId888" Type="http://schemas.openxmlformats.org/officeDocument/2006/relationships/customXml" Target="../ink/ink3745.xml"/><Relationship Id="rId1073" Type="http://schemas.openxmlformats.org/officeDocument/2006/relationships/image" Target="../media/image3171.png"/><Relationship Id="rId303" Type="http://schemas.openxmlformats.org/officeDocument/2006/relationships/image" Target="../media/image3036.png"/><Relationship Id="rId748" Type="http://schemas.openxmlformats.org/officeDocument/2006/relationships/customXml" Target="../ink/ink3675.xml"/><Relationship Id="rId955" Type="http://schemas.openxmlformats.org/officeDocument/2006/relationships/image" Target="../media/image3112.png"/><Relationship Id="rId1140" Type="http://schemas.openxmlformats.org/officeDocument/2006/relationships/customXml" Target="../ink/ink3871.xml"/><Relationship Id="rId84" Type="http://schemas.openxmlformats.org/officeDocument/2006/relationships/customXml" Target="../ink/ink3538.xml"/><Relationship Id="rId608" Type="http://schemas.openxmlformats.org/officeDocument/2006/relationships/image" Target="../media/image3187.png"/><Relationship Id="rId815" Type="http://schemas.openxmlformats.org/officeDocument/2006/relationships/image" Target="../media/image3033.png"/><Relationship Id="rId899" Type="http://schemas.openxmlformats.org/officeDocument/2006/relationships/image" Target="../media/image3084.png"/><Relationship Id="rId1000" Type="http://schemas.openxmlformats.org/officeDocument/2006/relationships/customXml" Target="../ink/ink3801.xml"/><Relationship Id="rId1084" Type="http://schemas.openxmlformats.org/officeDocument/2006/relationships/customXml" Target="../ink/ink3843.xml"/><Relationship Id="rId661" Type="http://schemas.openxmlformats.org/officeDocument/2006/relationships/customXml" Target="../ink/ink3632.xml"/><Relationship Id="rId759" Type="http://schemas.openxmlformats.org/officeDocument/2006/relationships/image" Target="../media/image2996.png"/><Relationship Id="rId966" Type="http://schemas.openxmlformats.org/officeDocument/2006/relationships/customXml" Target="../ink/ink3784.xml"/><Relationship Id="rId11" Type="http://schemas.openxmlformats.org/officeDocument/2006/relationships/image" Target="../media/image2893.png"/><Relationship Id="rId314" Type="http://schemas.openxmlformats.org/officeDocument/2006/relationships/customXml" Target="../ink/ink3610.xml"/><Relationship Id="rId619" Type="http://schemas.openxmlformats.org/officeDocument/2006/relationships/customXml" Target="../ink/ink3615.xml"/><Relationship Id="rId1151" Type="http://schemas.openxmlformats.org/officeDocument/2006/relationships/image" Target="../media/image3259.png"/><Relationship Id="rId95" Type="http://schemas.openxmlformats.org/officeDocument/2006/relationships/image" Target="../media/image2934.png"/><Relationship Id="rId160" Type="http://schemas.openxmlformats.org/officeDocument/2006/relationships/customXml" Target="../ink/ink3574.xml"/><Relationship Id="rId826" Type="http://schemas.openxmlformats.org/officeDocument/2006/relationships/customXml" Target="../ink/ink3714.xml"/><Relationship Id="rId1011" Type="http://schemas.openxmlformats.org/officeDocument/2006/relationships/image" Target="../media/image3140.png"/><Relationship Id="rId1109" Type="http://schemas.openxmlformats.org/officeDocument/2006/relationships/image" Target="../media/image3191.png"/><Relationship Id="rId672" Type="http://schemas.openxmlformats.org/officeDocument/2006/relationships/image" Target="../media/image3219.png"/><Relationship Id="rId1095" Type="http://schemas.openxmlformats.org/officeDocument/2006/relationships/image" Target="../media/image3182.png"/><Relationship Id="rId22" Type="http://schemas.openxmlformats.org/officeDocument/2006/relationships/customXml" Target="../ink/ink3509.xml"/><Relationship Id="rId118" Type="http://schemas.openxmlformats.org/officeDocument/2006/relationships/customXml" Target="../ink/ink3553.xml"/><Relationship Id="rId977" Type="http://schemas.openxmlformats.org/officeDocument/2006/relationships/image" Target="../media/image3123.png"/><Relationship Id="rId1162" Type="http://schemas.openxmlformats.org/officeDocument/2006/relationships/customXml" Target="../ink/ink3882.xml"/><Relationship Id="rId171" Type="http://schemas.openxmlformats.org/officeDocument/2006/relationships/image" Target="../media/image2972.png"/><Relationship Id="rId837" Type="http://schemas.openxmlformats.org/officeDocument/2006/relationships/image" Target="../media/image3053.png"/><Relationship Id="rId1022" Type="http://schemas.openxmlformats.org/officeDocument/2006/relationships/customXml" Target="../ink/ink3812.xml"/><Relationship Id="rId683" Type="http://schemas.openxmlformats.org/officeDocument/2006/relationships/customXml" Target="../ink/ink3642.xml"/><Relationship Id="rId890" Type="http://schemas.openxmlformats.org/officeDocument/2006/relationships/customXml" Target="../ink/ink3746.xml"/><Relationship Id="rId904" Type="http://schemas.openxmlformats.org/officeDocument/2006/relationships/customXml" Target="../ink/ink3753.xml"/><Relationship Id="rId33" Type="http://schemas.openxmlformats.org/officeDocument/2006/relationships/image" Target="../media/image2903.png"/><Relationship Id="rId129" Type="http://schemas.openxmlformats.org/officeDocument/2006/relationships/image" Target="../media/image2951.png"/><Relationship Id="rId988" Type="http://schemas.openxmlformats.org/officeDocument/2006/relationships/customXml" Target="../ink/ink3795.xml"/><Relationship Id="rId1173" Type="http://schemas.openxmlformats.org/officeDocument/2006/relationships/image" Target="../media/image3270.png"/><Relationship Id="rId182" Type="http://schemas.openxmlformats.org/officeDocument/2006/relationships/customXml" Target="../ink/ink3583.xml"/><Relationship Id="rId750" Type="http://schemas.openxmlformats.org/officeDocument/2006/relationships/customXml" Target="../ink/ink3676.xml"/><Relationship Id="rId848" Type="http://schemas.openxmlformats.org/officeDocument/2006/relationships/customXml" Target="../ink/ink3725.xml"/><Relationship Id="rId1033" Type="http://schemas.openxmlformats.org/officeDocument/2006/relationships/image" Target="../media/image3151.png"/><Relationship Id="rId610" Type="http://schemas.openxmlformats.org/officeDocument/2006/relationships/image" Target="../media/image3188.png"/><Relationship Id="rId694" Type="http://schemas.openxmlformats.org/officeDocument/2006/relationships/image" Target="../media/image3229.png"/><Relationship Id="rId708" Type="http://schemas.openxmlformats.org/officeDocument/2006/relationships/image" Target="../media/image3236.png"/><Relationship Id="rId915" Type="http://schemas.openxmlformats.org/officeDocument/2006/relationships/image" Target="../media/image3092.png"/><Relationship Id="rId999" Type="http://schemas.openxmlformats.org/officeDocument/2006/relationships/image" Target="../media/image3134.png"/><Relationship Id="rId1100" Type="http://schemas.openxmlformats.org/officeDocument/2006/relationships/customXml" Target="../ink/ink3851.xml"/><Relationship Id="rId1184" Type="http://schemas.openxmlformats.org/officeDocument/2006/relationships/customXml" Target="../ink/ink3893.xml"/><Relationship Id="rId44" Type="http://schemas.openxmlformats.org/officeDocument/2006/relationships/customXml" Target="../ink/ink3518.xml"/><Relationship Id="rId761" Type="http://schemas.openxmlformats.org/officeDocument/2006/relationships/image" Target="../media/image2999.png"/><Relationship Id="rId859" Type="http://schemas.openxmlformats.org/officeDocument/2006/relationships/image" Target="../media/image3064.png"/><Relationship Id="rId193" Type="http://schemas.openxmlformats.org/officeDocument/2006/relationships/customXml" Target="../ink/ink3587.xml"/><Relationship Id="rId207" Type="http://schemas.openxmlformats.org/officeDocument/2006/relationships/customXml" Target="../ink/ink3589.xml"/><Relationship Id="rId621" Type="http://schemas.openxmlformats.org/officeDocument/2006/relationships/customXml" Target="../ink/ink3616.xml"/><Relationship Id="rId1044" Type="http://schemas.openxmlformats.org/officeDocument/2006/relationships/customXml" Target="../ink/ink3823.xml"/></Relationships>
</file>

<file path=ppt/slides/_rels/slide19.xml.rels><?xml version="1.0" encoding="UTF-8" standalone="yes"?>
<Relationships xmlns="http://schemas.openxmlformats.org/package/2006/relationships"><Relationship Id="rId976" Type="http://schemas.openxmlformats.org/officeDocument/2006/relationships/customXml" Target="../ink/ink4198.xml"/><Relationship Id="rId21" Type="http://schemas.openxmlformats.org/officeDocument/2006/relationships/image" Target="../media/image32530.png"/><Relationship Id="rId324" Type="http://schemas.openxmlformats.org/officeDocument/2006/relationships/customXml" Target="../ink/ink4040.xml"/><Relationship Id="rId1161" Type="http://schemas.openxmlformats.org/officeDocument/2006/relationships/customXml" Target="../ink/ink4292.xml"/><Relationship Id="rId1259" Type="http://schemas.openxmlformats.org/officeDocument/2006/relationships/customXml" Target="../ink/ink4341.xml"/><Relationship Id="rId170" Type="http://schemas.openxmlformats.org/officeDocument/2006/relationships/customXml" Target="../ink/ink3964.xml"/><Relationship Id="rId1021" Type="http://schemas.openxmlformats.org/officeDocument/2006/relationships/image" Target="../media/image3518.png"/><Relationship Id="rId1119" Type="http://schemas.openxmlformats.org/officeDocument/2006/relationships/image" Target="../media/image3576.png"/><Relationship Id="rId268" Type="http://schemas.openxmlformats.org/officeDocument/2006/relationships/customXml" Target="../ink/ink4012.xml"/><Relationship Id="rId903" Type="http://schemas.openxmlformats.org/officeDocument/2006/relationships/image" Target="../media/image3307.png"/><Relationship Id="rId32" Type="http://schemas.openxmlformats.org/officeDocument/2006/relationships/customXml" Target="../ink/ink3922.xml"/><Relationship Id="rId335" Type="http://schemas.openxmlformats.org/officeDocument/2006/relationships/image" Target="../media/image3409.png"/><Relationship Id="rId987" Type="http://schemas.openxmlformats.org/officeDocument/2006/relationships/image" Target="../media/image3499.png"/><Relationship Id="rId1172" Type="http://schemas.openxmlformats.org/officeDocument/2006/relationships/image" Target="../media/image3601.png"/><Relationship Id="rId181" Type="http://schemas.openxmlformats.org/officeDocument/2006/relationships/image" Target="../media/image3333.png"/><Relationship Id="rId402" Type="http://schemas.openxmlformats.org/officeDocument/2006/relationships/customXml" Target="../ink/ink4079.xml"/><Relationship Id="rId847" Type="http://schemas.openxmlformats.org/officeDocument/2006/relationships/image" Target="../media/image3664.png"/><Relationship Id="rId1032" Type="http://schemas.openxmlformats.org/officeDocument/2006/relationships/customXml" Target="../ink/ink4226.xml"/><Relationship Id="rId279" Type="http://schemas.openxmlformats.org/officeDocument/2006/relationships/image" Target="../media/image3382.png"/><Relationship Id="rId486" Type="http://schemas.openxmlformats.org/officeDocument/2006/relationships/image" Target="../media/image3484.png"/><Relationship Id="rId914" Type="http://schemas.openxmlformats.org/officeDocument/2006/relationships/customXml" Target="../ink/ink4167.xml"/><Relationship Id="rId139" Type="http://schemas.openxmlformats.org/officeDocument/2006/relationships/image" Target="../media/image3312.png"/><Relationship Id="rId346" Type="http://schemas.openxmlformats.org/officeDocument/2006/relationships/customXml" Target="../ink/ink4051.xml"/><Relationship Id="rId998" Type="http://schemas.openxmlformats.org/officeDocument/2006/relationships/customXml" Target="../ink/ink4209.xml"/><Relationship Id="rId1183" Type="http://schemas.openxmlformats.org/officeDocument/2006/relationships/customXml" Target="../ink/ink4303.xml"/><Relationship Id="rId192" Type="http://schemas.openxmlformats.org/officeDocument/2006/relationships/customXml" Target="../ink/ink3974.xml"/><Relationship Id="rId206" Type="http://schemas.openxmlformats.org/officeDocument/2006/relationships/customXml" Target="../ink/ink3981.xml"/><Relationship Id="rId413" Type="http://schemas.openxmlformats.org/officeDocument/2006/relationships/image" Target="../media/image3448.png"/><Relationship Id="rId858" Type="http://schemas.openxmlformats.org/officeDocument/2006/relationships/customXml" Target="../ink/ink4139.xml"/><Relationship Id="rId1043" Type="http://schemas.openxmlformats.org/officeDocument/2006/relationships/image" Target="../media/image3530.png"/><Relationship Id="rId925" Type="http://schemas.openxmlformats.org/officeDocument/2006/relationships/image" Target="../media/image3328.png"/><Relationship Id="rId1250" Type="http://schemas.openxmlformats.org/officeDocument/2006/relationships/image" Target="../media/image3647.png"/><Relationship Id="rId357" Type="http://schemas.openxmlformats.org/officeDocument/2006/relationships/image" Target="../media/image3420.png"/><Relationship Id="rId1110" Type="http://schemas.openxmlformats.org/officeDocument/2006/relationships/customXml" Target="../ink/ink4265.xml"/><Relationship Id="rId1194" Type="http://schemas.openxmlformats.org/officeDocument/2006/relationships/image" Target="../media/image3620.png"/><Relationship Id="rId1208" Type="http://schemas.openxmlformats.org/officeDocument/2006/relationships/image" Target="../media/image3627.png"/><Relationship Id="rId54" Type="http://schemas.openxmlformats.org/officeDocument/2006/relationships/customXml" Target="../ink/ink3929.xml"/><Relationship Id="rId217" Type="http://schemas.openxmlformats.org/officeDocument/2006/relationships/image" Target="../media/image3351.png"/><Relationship Id="rId869" Type="http://schemas.openxmlformats.org/officeDocument/2006/relationships/image" Target="../media/image3675.png"/><Relationship Id="rId424" Type="http://schemas.openxmlformats.org/officeDocument/2006/relationships/customXml" Target="../ink/ink4090.xml"/><Relationship Id="rId1054" Type="http://schemas.openxmlformats.org/officeDocument/2006/relationships/customXml" Target="../ink/ink4237.xml"/><Relationship Id="rId1261" Type="http://schemas.openxmlformats.org/officeDocument/2006/relationships/customXml" Target="../ink/ink4342.xml"/><Relationship Id="rId270" Type="http://schemas.openxmlformats.org/officeDocument/2006/relationships/customXml" Target="../ink/ink4013.xml"/><Relationship Id="rId936" Type="http://schemas.openxmlformats.org/officeDocument/2006/relationships/customXml" Target="../ink/ink4178.xml"/><Relationship Id="rId1121" Type="http://schemas.openxmlformats.org/officeDocument/2006/relationships/image" Target="../media/image3577.png"/><Relationship Id="rId1219" Type="http://schemas.openxmlformats.org/officeDocument/2006/relationships/customXml" Target="../ink/ink4321.xml"/><Relationship Id="rId368" Type="http://schemas.openxmlformats.org/officeDocument/2006/relationships/customXml" Target="../ink/ink4062.xml"/><Relationship Id="rId228" Type="http://schemas.openxmlformats.org/officeDocument/2006/relationships/customXml" Target="../ink/ink3992.xml"/><Relationship Id="rId435" Type="http://schemas.openxmlformats.org/officeDocument/2006/relationships/customXml" Target="../ink/ink4096.xml"/><Relationship Id="rId1065" Type="http://schemas.openxmlformats.org/officeDocument/2006/relationships/image" Target="../media/image3543.png"/><Relationship Id="rId1272" Type="http://schemas.openxmlformats.org/officeDocument/2006/relationships/image" Target="../media/image3658.png"/><Relationship Id="rId281" Type="http://schemas.openxmlformats.org/officeDocument/2006/relationships/image" Target="../media/image3383.png"/><Relationship Id="rId947" Type="http://schemas.openxmlformats.org/officeDocument/2006/relationships/image" Target="../media/image3476.png"/><Relationship Id="rId1132" Type="http://schemas.openxmlformats.org/officeDocument/2006/relationships/customXml" Target="../ink/ink4276.xml"/><Relationship Id="rId76" Type="http://schemas.openxmlformats.org/officeDocument/2006/relationships/customXml" Target="../ink/ink3936.xml"/><Relationship Id="rId141" Type="http://schemas.openxmlformats.org/officeDocument/2006/relationships/image" Target="../media/image3313.png"/><Relationship Id="rId379" Type="http://schemas.openxmlformats.org/officeDocument/2006/relationships/image" Target="../media/image3431.png"/><Relationship Id="rId586" Type="http://schemas.openxmlformats.org/officeDocument/2006/relationships/customXml" Target="../ink/ink4113.xml"/><Relationship Id="rId7" Type="http://schemas.openxmlformats.org/officeDocument/2006/relationships/image" Target="../media/image32460.png"/><Relationship Id="rId239" Type="http://schemas.openxmlformats.org/officeDocument/2006/relationships/image" Target="../media/image3362.png"/><Relationship Id="rId446" Type="http://schemas.openxmlformats.org/officeDocument/2006/relationships/image" Target="../media/image3464.png"/><Relationship Id="rId1076" Type="http://schemas.openxmlformats.org/officeDocument/2006/relationships/customXml" Target="../ink/ink4248.xml"/><Relationship Id="rId1283" Type="http://schemas.openxmlformats.org/officeDocument/2006/relationships/customXml" Target="../ink/ink4353.xml"/><Relationship Id="rId292" Type="http://schemas.openxmlformats.org/officeDocument/2006/relationships/customXml" Target="../ink/ink4024.xml"/><Relationship Id="rId306" Type="http://schemas.openxmlformats.org/officeDocument/2006/relationships/customXml" Target="../ink/ink4031.xml"/><Relationship Id="rId860" Type="http://schemas.openxmlformats.org/officeDocument/2006/relationships/customXml" Target="../ink/ink4140.xml"/><Relationship Id="rId958" Type="http://schemas.openxmlformats.org/officeDocument/2006/relationships/customXml" Target="../ink/ink4189.xml"/><Relationship Id="rId1143" Type="http://schemas.openxmlformats.org/officeDocument/2006/relationships/image" Target="../media/image3587.png"/><Relationship Id="rId87" Type="http://schemas.openxmlformats.org/officeDocument/2006/relationships/image" Target="../media/image32860.png"/><Relationship Id="rId1003" Type="http://schemas.openxmlformats.org/officeDocument/2006/relationships/image" Target="../media/image3509.png"/><Relationship Id="rId1087" Type="http://schemas.openxmlformats.org/officeDocument/2006/relationships/image" Target="../media/image3554.png"/><Relationship Id="rId1210" Type="http://schemas.openxmlformats.org/officeDocument/2006/relationships/image" Target="../media/image3628.png"/><Relationship Id="rId1294" Type="http://schemas.openxmlformats.org/officeDocument/2006/relationships/image" Target="../media/image3701.png"/><Relationship Id="rId1308" Type="http://schemas.openxmlformats.org/officeDocument/2006/relationships/image" Target="../media/image3708.png"/><Relationship Id="rId664" Type="http://schemas.openxmlformats.org/officeDocument/2006/relationships/customXml" Target="../ink/ink4117.xml"/><Relationship Id="rId871" Type="http://schemas.openxmlformats.org/officeDocument/2006/relationships/image" Target="../media/image3676.png"/><Relationship Id="rId969" Type="http://schemas.openxmlformats.org/officeDocument/2006/relationships/image" Target="../media/image3490.png"/><Relationship Id="rId14" Type="http://schemas.openxmlformats.org/officeDocument/2006/relationships/customXml" Target="../ink/ink3918.xml"/><Relationship Id="rId317" Type="http://schemas.openxmlformats.org/officeDocument/2006/relationships/image" Target="../media/image3400.png"/><Relationship Id="rId1154" Type="http://schemas.openxmlformats.org/officeDocument/2006/relationships/customXml" Target="../ink/ink4288.xml"/><Relationship Id="rId98" Type="http://schemas.openxmlformats.org/officeDocument/2006/relationships/customXml" Target="../ink/ink3944.xml"/><Relationship Id="rId370" Type="http://schemas.openxmlformats.org/officeDocument/2006/relationships/customXml" Target="../ink/ink4063.xml"/><Relationship Id="rId1014" Type="http://schemas.openxmlformats.org/officeDocument/2006/relationships/customXml" Target="../ink/ink4217.xml"/><Relationship Id="rId1221" Type="http://schemas.openxmlformats.org/officeDocument/2006/relationships/customXml" Target="../ink/ink4322.xml"/><Relationship Id="rId230" Type="http://schemas.openxmlformats.org/officeDocument/2006/relationships/customXml" Target="../ink/ink3993.xml"/><Relationship Id="rId882" Type="http://schemas.openxmlformats.org/officeDocument/2006/relationships/customXml" Target="../ink/ink4151.xml"/><Relationship Id="rId1098" Type="http://schemas.openxmlformats.org/officeDocument/2006/relationships/customXml" Target="../ink/ink4259.xml"/><Relationship Id="rId328" Type="http://schemas.openxmlformats.org/officeDocument/2006/relationships/customXml" Target="../ink/ink4042.xml"/><Relationship Id="rId1165" Type="http://schemas.openxmlformats.org/officeDocument/2006/relationships/customXml" Target="../ink/ink4294.xml"/><Relationship Id="rId174" Type="http://schemas.openxmlformats.org/officeDocument/2006/relationships/customXml" Target="../ink/ink3965.xml"/><Relationship Id="rId381" Type="http://schemas.openxmlformats.org/officeDocument/2006/relationships/image" Target="../media/image3432.png"/><Relationship Id="rId1025" Type="http://schemas.openxmlformats.org/officeDocument/2006/relationships/image" Target="../media/image3521.png"/><Relationship Id="rId1232" Type="http://schemas.openxmlformats.org/officeDocument/2006/relationships/image" Target="../media/image3639.png"/><Relationship Id="rId241" Type="http://schemas.openxmlformats.org/officeDocument/2006/relationships/image" Target="../media/image3363.png"/><Relationship Id="rId893" Type="http://schemas.openxmlformats.org/officeDocument/2006/relationships/image" Target="../media/image1141.png"/><Relationship Id="rId907" Type="http://schemas.openxmlformats.org/officeDocument/2006/relationships/image" Target="../media/image3311.png"/><Relationship Id="rId36" Type="http://schemas.openxmlformats.org/officeDocument/2006/relationships/customXml" Target="../ink/ink3924.xml"/><Relationship Id="rId339" Type="http://schemas.openxmlformats.org/officeDocument/2006/relationships/image" Target="../media/image3411.png"/><Relationship Id="rId753" Type="http://schemas.openxmlformats.org/officeDocument/2006/relationships/image" Target="../media/image3617.png"/><Relationship Id="rId1176" Type="http://schemas.openxmlformats.org/officeDocument/2006/relationships/image" Target="../media/image3603.png"/><Relationship Id="rId185" Type="http://schemas.openxmlformats.org/officeDocument/2006/relationships/image" Target="../media/image3335.png"/><Relationship Id="rId406" Type="http://schemas.openxmlformats.org/officeDocument/2006/relationships/customXml" Target="../ink/ink4081.xml"/><Relationship Id="rId960" Type="http://schemas.openxmlformats.org/officeDocument/2006/relationships/customXml" Target="../ink/ink4190.xml"/><Relationship Id="rId1036" Type="http://schemas.openxmlformats.org/officeDocument/2006/relationships/customXml" Target="../ink/ink4228.xml"/><Relationship Id="rId1243" Type="http://schemas.openxmlformats.org/officeDocument/2006/relationships/customXml" Target="../ink/ink4333.xml"/><Relationship Id="rId392" Type="http://schemas.openxmlformats.org/officeDocument/2006/relationships/customXml" Target="../ink/ink4074.xml"/><Relationship Id="rId918" Type="http://schemas.openxmlformats.org/officeDocument/2006/relationships/customXml" Target="../ink/ink4169.xml"/><Relationship Id="rId252" Type="http://schemas.openxmlformats.org/officeDocument/2006/relationships/customXml" Target="../ink/ink4004.xml"/><Relationship Id="rId1103" Type="http://schemas.openxmlformats.org/officeDocument/2006/relationships/image" Target="../media/image3562.png"/><Relationship Id="rId1187" Type="http://schemas.openxmlformats.org/officeDocument/2006/relationships/customXml" Target="../ink/ink4305.xml"/><Relationship Id="rId1310" Type="http://schemas.openxmlformats.org/officeDocument/2006/relationships/image" Target="../media/image3709.png"/><Relationship Id="rId557" Type="http://schemas.openxmlformats.org/officeDocument/2006/relationships/customXml" Target="../ink/ink4109.xml"/><Relationship Id="rId971" Type="http://schemas.openxmlformats.org/officeDocument/2006/relationships/image" Target="../media/image3491.png"/><Relationship Id="rId196" Type="http://schemas.openxmlformats.org/officeDocument/2006/relationships/customXml" Target="../ink/ink3976.xml"/><Relationship Id="rId417" Type="http://schemas.openxmlformats.org/officeDocument/2006/relationships/image" Target="../media/image3450.png"/><Relationship Id="rId1047" Type="http://schemas.openxmlformats.org/officeDocument/2006/relationships/image" Target="../media/image3534.png"/><Relationship Id="rId1254" Type="http://schemas.openxmlformats.org/officeDocument/2006/relationships/image" Target="../media/image3649.png"/><Relationship Id="rId263" Type="http://schemas.openxmlformats.org/officeDocument/2006/relationships/image" Target="../media/image3374.png"/><Relationship Id="rId929" Type="http://schemas.openxmlformats.org/officeDocument/2006/relationships/image" Target="../media/image3463.png"/><Relationship Id="rId1114" Type="http://schemas.openxmlformats.org/officeDocument/2006/relationships/customXml" Target="../ink/ink4267.xml"/><Relationship Id="rId123" Type="http://schemas.openxmlformats.org/officeDocument/2006/relationships/image" Target="../media/image3304.png"/><Relationship Id="rId330" Type="http://schemas.openxmlformats.org/officeDocument/2006/relationships/customXml" Target="../ink/ink4043.xml"/><Relationship Id="rId982" Type="http://schemas.openxmlformats.org/officeDocument/2006/relationships/customXml" Target="../ink/ink4201.xml"/><Relationship Id="rId1198" Type="http://schemas.openxmlformats.org/officeDocument/2006/relationships/image" Target="../media/image3622.png"/><Relationship Id="rId428" Type="http://schemas.openxmlformats.org/officeDocument/2006/relationships/customXml" Target="../ink/ink4092.xml"/><Relationship Id="rId842" Type="http://schemas.openxmlformats.org/officeDocument/2006/relationships/customXml" Target="../ink/ink4131.xml"/><Relationship Id="rId1058" Type="http://schemas.openxmlformats.org/officeDocument/2006/relationships/customXml" Target="../ink/ink4239.xml"/><Relationship Id="rId1265" Type="http://schemas.openxmlformats.org/officeDocument/2006/relationships/customXml" Target="../ink/ink4344.xml"/><Relationship Id="rId274" Type="http://schemas.openxmlformats.org/officeDocument/2006/relationships/customXml" Target="../ink/ink4015.xml"/><Relationship Id="rId1125" Type="http://schemas.openxmlformats.org/officeDocument/2006/relationships/image" Target="../media/image3579.png"/><Relationship Id="rId69" Type="http://schemas.openxmlformats.org/officeDocument/2006/relationships/image" Target="../media/image32770.png"/><Relationship Id="rId134" Type="http://schemas.openxmlformats.org/officeDocument/2006/relationships/customXml" Target="../ink/ink3954.xml"/><Relationship Id="rId993" Type="http://schemas.openxmlformats.org/officeDocument/2006/relationships/image" Target="../media/image3502.png"/><Relationship Id="rId341" Type="http://schemas.openxmlformats.org/officeDocument/2006/relationships/image" Target="../media/image3412.png"/><Relationship Id="rId439" Type="http://schemas.openxmlformats.org/officeDocument/2006/relationships/customXml" Target="../ink/ink4098.xml"/><Relationship Id="rId1069" Type="http://schemas.openxmlformats.org/officeDocument/2006/relationships/image" Target="../media/image3545.png"/><Relationship Id="rId1276" Type="http://schemas.openxmlformats.org/officeDocument/2006/relationships/image" Target="../media/image3692.png"/><Relationship Id="rId201" Type="http://schemas.openxmlformats.org/officeDocument/2006/relationships/image" Target="../media/image3343.png"/><Relationship Id="rId285" Type="http://schemas.openxmlformats.org/officeDocument/2006/relationships/image" Target="../media/image3385.png"/><Relationship Id="rId853" Type="http://schemas.openxmlformats.org/officeDocument/2006/relationships/image" Target="../media/image3667.png"/><Relationship Id="rId1136" Type="http://schemas.openxmlformats.org/officeDocument/2006/relationships/customXml" Target="../ink/ink4278.xml"/><Relationship Id="rId920" Type="http://schemas.openxmlformats.org/officeDocument/2006/relationships/customXml" Target="../ink/ink4170.xml"/><Relationship Id="rId352" Type="http://schemas.openxmlformats.org/officeDocument/2006/relationships/customXml" Target="../ink/ink4054.xml"/><Relationship Id="rId1203" Type="http://schemas.openxmlformats.org/officeDocument/2006/relationships/customXml" Target="../ink/ink4313.xml"/><Relationship Id="rId1287" Type="http://schemas.openxmlformats.org/officeDocument/2006/relationships/customXml" Target="../ink/ink4355.xml"/><Relationship Id="rId212" Type="http://schemas.openxmlformats.org/officeDocument/2006/relationships/customXml" Target="../ink/ink3984.xml"/><Relationship Id="rId864" Type="http://schemas.openxmlformats.org/officeDocument/2006/relationships/customXml" Target="../ink/ink4142.xml"/><Relationship Id="rId296" Type="http://schemas.openxmlformats.org/officeDocument/2006/relationships/customXml" Target="../ink/ink4026.xml"/><Relationship Id="rId931" Type="http://schemas.openxmlformats.org/officeDocument/2006/relationships/image" Target="../media/image3468.png"/><Relationship Id="rId1147" Type="http://schemas.openxmlformats.org/officeDocument/2006/relationships/image" Target="../media/image3589.png"/><Relationship Id="rId156" Type="http://schemas.openxmlformats.org/officeDocument/2006/relationships/customXml" Target="../ink/ink3959.xml"/><Relationship Id="rId363" Type="http://schemas.openxmlformats.org/officeDocument/2006/relationships/image" Target="../media/image3423.png"/><Relationship Id="rId1007" Type="http://schemas.openxmlformats.org/officeDocument/2006/relationships/image" Target="../media/image3511.png"/><Relationship Id="rId1214" Type="http://schemas.openxmlformats.org/officeDocument/2006/relationships/image" Target="../media/image3630.png"/><Relationship Id="rId223" Type="http://schemas.openxmlformats.org/officeDocument/2006/relationships/image" Target="../media/image3354.png"/><Relationship Id="rId430" Type="http://schemas.openxmlformats.org/officeDocument/2006/relationships/customXml" Target="../ink/ink4093.xml"/><Relationship Id="rId668" Type="http://schemas.openxmlformats.org/officeDocument/2006/relationships/customXml" Target="../ink/ink4119.xml"/><Relationship Id="rId875" Type="http://schemas.openxmlformats.org/officeDocument/2006/relationships/image" Target="../media/image3678.png"/><Relationship Id="rId1060" Type="http://schemas.openxmlformats.org/officeDocument/2006/relationships/customXml" Target="../ink/ink4240.xml"/><Relationship Id="rId1298" Type="http://schemas.openxmlformats.org/officeDocument/2006/relationships/image" Target="../media/image3703.png"/><Relationship Id="rId528" Type="http://schemas.openxmlformats.org/officeDocument/2006/relationships/image" Target="../media/image3505.png"/><Relationship Id="rId942" Type="http://schemas.openxmlformats.org/officeDocument/2006/relationships/customXml" Target="../ink/ink4181.xml"/><Relationship Id="rId1158" Type="http://schemas.openxmlformats.org/officeDocument/2006/relationships/customXml" Target="../ink/ink4290.xml"/><Relationship Id="rId167" Type="http://schemas.openxmlformats.org/officeDocument/2006/relationships/image" Target="../media/image3326.png"/><Relationship Id="rId374" Type="http://schemas.openxmlformats.org/officeDocument/2006/relationships/customXml" Target="../ink/ink4065.xml"/><Relationship Id="rId581" Type="http://schemas.openxmlformats.org/officeDocument/2006/relationships/customXml" Target="../ink/ink4110.xml"/><Relationship Id="rId1018" Type="http://schemas.openxmlformats.org/officeDocument/2006/relationships/customXml" Target="../ink/ink4219.xml"/><Relationship Id="rId1225" Type="http://schemas.openxmlformats.org/officeDocument/2006/relationships/customXml" Target="../ink/ink4324.xml"/><Relationship Id="rId71" Type="http://schemas.openxmlformats.org/officeDocument/2006/relationships/image" Target="../media/image32780.png"/><Relationship Id="rId234" Type="http://schemas.openxmlformats.org/officeDocument/2006/relationships/customXml" Target="../ink/ink3995.xml"/><Relationship Id="rId886" Type="http://schemas.openxmlformats.org/officeDocument/2006/relationships/customXml" Target="../ink/ink4153.xml"/><Relationship Id="rId2" Type="http://schemas.openxmlformats.org/officeDocument/2006/relationships/customXml" Target="../ink/ink3914.xml"/><Relationship Id="rId441" Type="http://schemas.openxmlformats.org/officeDocument/2006/relationships/customXml" Target="../ink/ink4099.xml"/><Relationship Id="rId746" Type="http://schemas.openxmlformats.org/officeDocument/2006/relationships/customXml" Target="../ink/ink4123.xml"/><Relationship Id="rId1071" Type="http://schemas.openxmlformats.org/officeDocument/2006/relationships/image" Target="../media/image3546.png"/><Relationship Id="rId1169" Type="http://schemas.openxmlformats.org/officeDocument/2006/relationships/customXml" Target="../ink/ink4296.xml"/><Relationship Id="rId178" Type="http://schemas.openxmlformats.org/officeDocument/2006/relationships/customXml" Target="../ink/ink3967.xml"/><Relationship Id="rId301" Type="http://schemas.openxmlformats.org/officeDocument/2006/relationships/image" Target="../media/image3392.png"/><Relationship Id="rId953" Type="http://schemas.openxmlformats.org/officeDocument/2006/relationships/image" Target="../media/image3479.png"/><Relationship Id="rId1029" Type="http://schemas.openxmlformats.org/officeDocument/2006/relationships/image" Target="../media/image3523.png"/><Relationship Id="rId1236" Type="http://schemas.openxmlformats.org/officeDocument/2006/relationships/image" Target="../media/image3641.png"/><Relationship Id="rId82" Type="http://schemas.openxmlformats.org/officeDocument/2006/relationships/customXml" Target="../ink/ink3937.xml"/><Relationship Id="rId385" Type="http://schemas.openxmlformats.org/officeDocument/2006/relationships/image" Target="../media/image3434.png"/><Relationship Id="rId245" Type="http://schemas.openxmlformats.org/officeDocument/2006/relationships/image" Target="../media/image3365.png"/><Relationship Id="rId452" Type="http://schemas.openxmlformats.org/officeDocument/2006/relationships/image" Target="../media/image3467.png"/><Relationship Id="rId897" Type="http://schemas.openxmlformats.org/officeDocument/2006/relationships/image" Target="../media/image3688.png"/><Relationship Id="rId1082" Type="http://schemas.openxmlformats.org/officeDocument/2006/relationships/customXml" Target="../ink/ink4251.xml"/><Relationship Id="rId1303" Type="http://schemas.openxmlformats.org/officeDocument/2006/relationships/customXml" Target="../ink/ink4363.xml"/><Relationship Id="rId105" Type="http://schemas.openxmlformats.org/officeDocument/2006/relationships/image" Target="../media/image32950.png"/><Relationship Id="rId312" Type="http://schemas.openxmlformats.org/officeDocument/2006/relationships/customXml" Target="../ink/ink4034.xml"/><Relationship Id="rId964" Type="http://schemas.openxmlformats.org/officeDocument/2006/relationships/customXml" Target="../ink/ink4192.xml"/><Relationship Id="rId189" Type="http://schemas.openxmlformats.org/officeDocument/2006/relationships/image" Target="../media/image3337.png"/><Relationship Id="rId396" Type="http://schemas.openxmlformats.org/officeDocument/2006/relationships/customXml" Target="../ink/ink4076.xml"/><Relationship Id="rId1247" Type="http://schemas.openxmlformats.org/officeDocument/2006/relationships/customXml" Target="../ink/ink4335.xml"/><Relationship Id="rId256" Type="http://schemas.openxmlformats.org/officeDocument/2006/relationships/customXml" Target="../ink/ink4006.xml"/><Relationship Id="rId670" Type="http://schemas.openxmlformats.org/officeDocument/2006/relationships/customXml" Target="../ink/ink4120.xml"/><Relationship Id="rId1093" Type="http://schemas.openxmlformats.org/officeDocument/2006/relationships/image" Target="../media/image3557.png"/><Relationship Id="rId1107" Type="http://schemas.openxmlformats.org/officeDocument/2006/relationships/image" Target="../media/image3564.png"/><Relationship Id="rId1314" Type="http://schemas.openxmlformats.org/officeDocument/2006/relationships/image" Target="../media/image3711.png"/><Relationship Id="rId116" Type="http://schemas.openxmlformats.org/officeDocument/2006/relationships/customXml" Target="../ink/ink3949.xml"/><Relationship Id="rId323" Type="http://schemas.openxmlformats.org/officeDocument/2006/relationships/image" Target="../media/image3403.png"/><Relationship Id="rId975" Type="http://schemas.openxmlformats.org/officeDocument/2006/relationships/image" Target="../media/image3493.png"/><Relationship Id="rId1160" Type="http://schemas.openxmlformats.org/officeDocument/2006/relationships/customXml" Target="../ink/ink4291.xml"/><Relationship Id="rId1258" Type="http://schemas.openxmlformats.org/officeDocument/2006/relationships/image" Target="../media/image3651.png"/><Relationship Id="rId267" Type="http://schemas.openxmlformats.org/officeDocument/2006/relationships/image" Target="../media/image3376.png"/><Relationship Id="rId1020" Type="http://schemas.openxmlformats.org/officeDocument/2006/relationships/customXml" Target="../ink/ink4220.xml"/><Relationship Id="rId1118" Type="http://schemas.openxmlformats.org/officeDocument/2006/relationships/customXml" Target="../ink/ink4269.xml"/><Relationship Id="rId902" Type="http://schemas.openxmlformats.org/officeDocument/2006/relationships/customXml" Target="../ink/ink4161.xml"/><Relationship Id="rId986" Type="http://schemas.openxmlformats.org/officeDocument/2006/relationships/customXml" Target="../ink/ink4203.xml"/><Relationship Id="rId31" Type="http://schemas.openxmlformats.org/officeDocument/2006/relationships/image" Target="../media/image32580.png"/><Relationship Id="rId334" Type="http://schemas.openxmlformats.org/officeDocument/2006/relationships/customXml" Target="../ink/ink4045.xml"/><Relationship Id="rId1171" Type="http://schemas.openxmlformats.org/officeDocument/2006/relationships/customXml" Target="../ink/ink4297.xml"/><Relationship Id="rId1269" Type="http://schemas.openxmlformats.org/officeDocument/2006/relationships/customXml" Target="../ink/ink4346.xml"/><Relationship Id="rId180" Type="http://schemas.openxmlformats.org/officeDocument/2006/relationships/customXml" Target="../ink/ink3968.xml"/><Relationship Id="rId278" Type="http://schemas.openxmlformats.org/officeDocument/2006/relationships/customXml" Target="../ink/ink4017.xml"/><Relationship Id="rId401" Type="http://schemas.openxmlformats.org/officeDocument/2006/relationships/image" Target="../media/image3442.png"/><Relationship Id="rId846" Type="http://schemas.openxmlformats.org/officeDocument/2006/relationships/customXml" Target="../ink/ink4133.xml"/><Relationship Id="rId1031" Type="http://schemas.openxmlformats.org/officeDocument/2006/relationships/image" Target="../media/image3524.png"/><Relationship Id="rId1129" Type="http://schemas.openxmlformats.org/officeDocument/2006/relationships/image" Target="../media/image3581.png"/><Relationship Id="rId913" Type="http://schemas.openxmlformats.org/officeDocument/2006/relationships/image" Target="../media/image1238.png"/><Relationship Id="rId42" Type="http://schemas.openxmlformats.org/officeDocument/2006/relationships/customXml" Target="../ink/ink3926.xml"/><Relationship Id="rId345" Type="http://schemas.openxmlformats.org/officeDocument/2006/relationships/image" Target="../media/image3414.png"/><Relationship Id="rId997" Type="http://schemas.openxmlformats.org/officeDocument/2006/relationships/image" Target="../media/image3506.png"/><Relationship Id="rId1182" Type="http://schemas.openxmlformats.org/officeDocument/2006/relationships/image" Target="../media/image3606.png"/><Relationship Id="rId191" Type="http://schemas.openxmlformats.org/officeDocument/2006/relationships/image" Target="../media/image3338.png"/><Relationship Id="rId205" Type="http://schemas.openxmlformats.org/officeDocument/2006/relationships/image" Target="../media/image3345.png"/><Relationship Id="rId412" Type="http://schemas.openxmlformats.org/officeDocument/2006/relationships/customXml" Target="../ink/ink4084.xml"/><Relationship Id="rId857" Type="http://schemas.openxmlformats.org/officeDocument/2006/relationships/image" Target="../media/image3669.png"/><Relationship Id="rId1042" Type="http://schemas.openxmlformats.org/officeDocument/2006/relationships/customXml" Target="../ink/ink4231.xml"/><Relationship Id="rId289" Type="http://schemas.openxmlformats.org/officeDocument/2006/relationships/image" Target="../media/image3386.png"/><Relationship Id="rId924" Type="http://schemas.openxmlformats.org/officeDocument/2006/relationships/customXml" Target="../ink/ink4172.xml"/><Relationship Id="rId53" Type="http://schemas.openxmlformats.org/officeDocument/2006/relationships/image" Target="../media/image32690.png"/><Relationship Id="rId149" Type="http://schemas.openxmlformats.org/officeDocument/2006/relationships/image" Target="../media/image3317.png"/><Relationship Id="rId356" Type="http://schemas.openxmlformats.org/officeDocument/2006/relationships/customXml" Target="../ink/ink4056.xml"/><Relationship Id="rId1193" Type="http://schemas.openxmlformats.org/officeDocument/2006/relationships/customXml" Target="../ink/ink4308.xml"/><Relationship Id="rId1207" Type="http://schemas.openxmlformats.org/officeDocument/2006/relationships/customXml" Target="../ink/ink4315.xml"/><Relationship Id="rId216" Type="http://schemas.openxmlformats.org/officeDocument/2006/relationships/customXml" Target="../ink/ink3986.xml"/><Relationship Id="rId423" Type="http://schemas.openxmlformats.org/officeDocument/2006/relationships/image" Target="../media/image3453.png"/><Relationship Id="rId868" Type="http://schemas.openxmlformats.org/officeDocument/2006/relationships/customXml" Target="../ink/ink4144.xml"/><Relationship Id="rId1053" Type="http://schemas.openxmlformats.org/officeDocument/2006/relationships/image" Target="../media/image3537.png"/><Relationship Id="rId1260" Type="http://schemas.openxmlformats.org/officeDocument/2006/relationships/image" Target="../media/image3652.png"/><Relationship Id="rId935" Type="http://schemas.openxmlformats.org/officeDocument/2006/relationships/image" Target="../media/image3470.png"/><Relationship Id="rId64" Type="http://schemas.openxmlformats.org/officeDocument/2006/relationships/customXml" Target="../ink/ink3932.xml"/><Relationship Id="rId367" Type="http://schemas.openxmlformats.org/officeDocument/2006/relationships/image" Target="../media/image3425.png"/><Relationship Id="rId1120" Type="http://schemas.openxmlformats.org/officeDocument/2006/relationships/customXml" Target="../ink/ink4270.xml"/><Relationship Id="rId1218" Type="http://schemas.openxmlformats.org/officeDocument/2006/relationships/image" Target="../media/image3632.png"/><Relationship Id="rId227" Type="http://schemas.openxmlformats.org/officeDocument/2006/relationships/image" Target="../media/image3356.png"/><Relationship Id="rId879" Type="http://schemas.openxmlformats.org/officeDocument/2006/relationships/image" Target="../media/image3680.png"/><Relationship Id="rId434" Type="http://schemas.openxmlformats.org/officeDocument/2006/relationships/customXml" Target="../ink/ink4095.xml"/><Relationship Id="rId739" Type="http://schemas.openxmlformats.org/officeDocument/2006/relationships/image" Target="../media/image3610.png"/><Relationship Id="rId1064" Type="http://schemas.openxmlformats.org/officeDocument/2006/relationships/customXml" Target="../ink/ink4242.xml"/><Relationship Id="rId1271" Type="http://schemas.openxmlformats.org/officeDocument/2006/relationships/customXml" Target="../ink/ink4347.xml"/><Relationship Id="rId280" Type="http://schemas.openxmlformats.org/officeDocument/2006/relationships/customXml" Target="../ink/ink4018.xml"/><Relationship Id="rId946" Type="http://schemas.openxmlformats.org/officeDocument/2006/relationships/customXml" Target="../ink/ink4183.xml"/><Relationship Id="rId1131" Type="http://schemas.openxmlformats.org/officeDocument/2006/relationships/image" Target="../media/image3582.png"/><Relationship Id="rId1229" Type="http://schemas.openxmlformats.org/officeDocument/2006/relationships/customXml" Target="../ink/ink4326.xml"/><Relationship Id="rId75" Type="http://schemas.openxmlformats.org/officeDocument/2006/relationships/image" Target="../media/image32800.png"/><Relationship Id="rId140" Type="http://schemas.openxmlformats.org/officeDocument/2006/relationships/customXml" Target="../ink/ink3955.xml"/><Relationship Id="rId378" Type="http://schemas.openxmlformats.org/officeDocument/2006/relationships/customXml" Target="../ink/ink4067.xml"/><Relationship Id="rId585" Type="http://schemas.openxmlformats.org/officeDocument/2006/relationships/image" Target="../media/image3302.png"/><Relationship Id="rId6" Type="http://schemas.openxmlformats.org/officeDocument/2006/relationships/customXml" Target="../ink/ink3916.xml"/><Relationship Id="rId238" Type="http://schemas.openxmlformats.org/officeDocument/2006/relationships/customXml" Target="../ink/ink3997.xml"/><Relationship Id="rId1075" Type="http://schemas.openxmlformats.org/officeDocument/2006/relationships/image" Target="../media/image3548.png"/><Relationship Id="rId1282" Type="http://schemas.openxmlformats.org/officeDocument/2006/relationships/image" Target="../media/image3695.png"/><Relationship Id="rId291" Type="http://schemas.openxmlformats.org/officeDocument/2006/relationships/image" Target="../media/image3387.png"/><Relationship Id="rId305" Type="http://schemas.openxmlformats.org/officeDocument/2006/relationships/image" Target="../media/image3394.png"/><Relationship Id="rId957" Type="http://schemas.openxmlformats.org/officeDocument/2006/relationships/image" Target="../media/image3481.png"/><Relationship Id="rId1142" Type="http://schemas.openxmlformats.org/officeDocument/2006/relationships/customXml" Target="../ink/ink4282.xml"/><Relationship Id="rId86" Type="http://schemas.openxmlformats.org/officeDocument/2006/relationships/customXml" Target="../ink/ink3939.xml"/><Relationship Id="rId389" Type="http://schemas.openxmlformats.org/officeDocument/2006/relationships/image" Target="../media/image3436.png"/><Relationship Id="rId1002" Type="http://schemas.openxmlformats.org/officeDocument/2006/relationships/customXml" Target="../ink/ink4211.xml"/><Relationship Id="rId249" Type="http://schemas.openxmlformats.org/officeDocument/2006/relationships/image" Target="../media/image3367.png"/><Relationship Id="rId663" Type="http://schemas.openxmlformats.org/officeDocument/2006/relationships/image" Target="../media/image3572.png"/><Relationship Id="rId870" Type="http://schemas.openxmlformats.org/officeDocument/2006/relationships/customXml" Target="../ink/ink4145.xml"/><Relationship Id="rId1086" Type="http://schemas.openxmlformats.org/officeDocument/2006/relationships/customXml" Target="../ink/ink4253.xml"/><Relationship Id="rId1293" Type="http://schemas.openxmlformats.org/officeDocument/2006/relationships/customXml" Target="../ink/ink4358.xml"/><Relationship Id="rId1307" Type="http://schemas.openxmlformats.org/officeDocument/2006/relationships/customXml" Target="../ink/ink4365.xml"/><Relationship Id="rId13" Type="http://schemas.openxmlformats.org/officeDocument/2006/relationships/image" Target="../media/image32490.png"/><Relationship Id="rId316" Type="http://schemas.openxmlformats.org/officeDocument/2006/relationships/customXml" Target="../ink/ink4036.xml"/><Relationship Id="rId968" Type="http://schemas.openxmlformats.org/officeDocument/2006/relationships/customXml" Target="../ink/ink4194.xml"/><Relationship Id="rId1153" Type="http://schemas.openxmlformats.org/officeDocument/2006/relationships/image" Target="../media/image3592.png"/><Relationship Id="rId97" Type="http://schemas.openxmlformats.org/officeDocument/2006/relationships/image" Target="../media/image32910.png"/><Relationship Id="rId1013" Type="http://schemas.openxmlformats.org/officeDocument/2006/relationships/image" Target="../media/image3514.png"/><Relationship Id="rId162" Type="http://schemas.openxmlformats.org/officeDocument/2006/relationships/customXml" Target="../ink/ink3962.xml"/><Relationship Id="rId1097" Type="http://schemas.openxmlformats.org/officeDocument/2006/relationships/image" Target="../media/image3559.png"/><Relationship Id="rId1220" Type="http://schemas.openxmlformats.org/officeDocument/2006/relationships/image" Target="../media/image3633.png"/><Relationship Id="rId1318" Type="http://schemas.openxmlformats.org/officeDocument/2006/relationships/image" Target="../media/image3713.png"/><Relationship Id="rId881" Type="http://schemas.openxmlformats.org/officeDocument/2006/relationships/image" Target="../media/image3681.png"/><Relationship Id="rId979" Type="http://schemas.openxmlformats.org/officeDocument/2006/relationships/image" Target="../media/image3495.png"/><Relationship Id="rId24" Type="http://schemas.openxmlformats.org/officeDocument/2006/relationships/customXml" Target="../ink/ink3921.xml"/><Relationship Id="rId327" Type="http://schemas.openxmlformats.org/officeDocument/2006/relationships/image" Target="../media/image3405.png"/><Relationship Id="rId839" Type="http://schemas.openxmlformats.org/officeDocument/2006/relationships/image" Target="../media/image3660.png"/><Relationship Id="rId1164" Type="http://schemas.openxmlformats.org/officeDocument/2006/relationships/image" Target="../media/image3597.png"/><Relationship Id="rId173" Type="http://schemas.openxmlformats.org/officeDocument/2006/relationships/image" Target="../media/image3329.png"/><Relationship Id="rId380" Type="http://schemas.openxmlformats.org/officeDocument/2006/relationships/customXml" Target="../ink/ink4068.xml"/><Relationship Id="rId1024" Type="http://schemas.openxmlformats.org/officeDocument/2006/relationships/customXml" Target="../ink/ink4222.xml"/><Relationship Id="rId1231" Type="http://schemas.openxmlformats.org/officeDocument/2006/relationships/customXml" Target="../ink/ink4327.xml"/><Relationship Id="rId240" Type="http://schemas.openxmlformats.org/officeDocument/2006/relationships/customXml" Target="../ink/ink3998.xml"/><Relationship Id="rId892" Type="http://schemas.openxmlformats.org/officeDocument/2006/relationships/customXml" Target="../ink/ink4156.xml"/><Relationship Id="rId906" Type="http://schemas.openxmlformats.org/officeDocument/2006/relationships/customXml" Target="../ink/ink4163.xml"/><Relationship Id="rId35" Type="http://schemas.openxmlformats.org/officeDocument/2006/relationships/image" Target="../media/image32600.png"/><Relationship Id="rId100" Type="http://schemas.openxmlformats.org/officeDocument/2006/relationships/customXml" Target="../ink/ink3945.xml"/><Relationship Id="rId338" Type="http://schemas.openxmlformats.org/officeDocument/2006/relationships/customXml" Target="../ink/ink4047.xml"/><Relationship Id="rId752" Type="http://schemas.openxmlformats.org/officeDocument/2006/relationships/customXml" Target="../ink/ink4126.xml"/><Relationship Id="rId1175" Type="http://schemas.openxmlformats.org/officeDocument/2006/relationships/customXml" Target="../ink/ink4299.xml"/><Relationship Id="rId184" Type="http://schemas.openxmlformats.org/officeDocument/2006/relationships/customXml" Target="../ink/ink3970.xml"/><Relationship Id="rId391" Type="http://schemas.openxmlformats.org/officeDocument/2006/relationships/image" Target="../media/image3437.png"/><Relationship Id="rId405" Type="http://schemas.openxmlformats.org/officeDocument/2006/relationships/image" Target="../media/image3444.png"/><Relationship Id="rId1035" Type="http://schemas.openxmlformats.org/officeDocument/2006/relationships/image" Target="../media/image3526.png"/><Relationship Id="rId1242" Type="http://schemas.openxmlformats.org/officeDocument/2006/relationships/image" Target="../media/image3644.png"/><Relationship Id="rId251" Type="http://schemas.openxmlformats.org/officeDocument/2006/relationships/image" Target="../media/image3368.png"/><Relationship Id="rId489" Type="http://schemas.openxmlformats.org/officeDocument/2006/relationships/customXml" Target="../ink/ink4106.xml"/><Relationship Id="rId917" Type="http://schemas.openxmlformats.org/officeDocument/2006/relationships/image" Target="../media/image3319.png"/><Relationship Id="rId1102" Type="http://schemas.openxmlformats.org/officeDocument/2006/relationships/customXml" Target="../ink/ink4261.xml"/><Relationship Id="rId46" Type="http://schemas.openxmlformats.org/officeDocument/2006/relationships/customXml" Target="../ink/ink3927.xml"/><Relationship Id="rId349" Type="http://schemas.openxmlformats.org/officeDocument/2006/relationships/image" Target="../media/image3416.png"/><Relationship Id="rId556" Type="http://schemas.openxmlformats.org/officeDocument/2006/relationships/image" Target="../media/image3519.png"/><Relationship Id="rId1186" Type="http://schemas.openxmlformats.org/officeDocument/2006/relationships/image" Target="../media/image3608.png"/><Relationship Id="rId195" Type="http://schemas.openxmlformats.org/officeDocument/2006/relationships/image" Target="../media/image3340.png"/><Relationship Id="rId209" Type="http://schemas.openxmlformats.org/officeDocument/2006/relationships/image" Target="../media/image3347.png"/><Relationship Id="rId416" Type="http://schemas.openxmlformats.org/officeDocument/2006/relationships/customXml" Target="../ink/ink4086.xml"/><Relationship Id="rId970" Type="http://schemas.openxmlformats.org/officeDocument/2006/relationships/customXml" Target="../ink/ink4195.xml"/><Relationship Id="rId1046" Type="http://schemas.openxmlformats.org/officeDocument/2006/relationships/customXml" Target="../ink/ink4233.xml"/><Relationship Id="rId1253" Type="http://schemas.openxmlformats.org/officeDocument/2006/relationships/customXml" Target="../ink/ink4338.xml"/><Relationship Id="rId928" Type="http://schemas.openxmlformats.org/officeDocument/2006/relationships/customXml" Target="../ink/ink4174.xml"/><Relationship Id="rId262" Type="http://schemas.openxmlformats.org/officeDocument/2006/relationships/customXml" Target="../ink/ink4009.xml"/><Relationship Id="rId1113" Type="http://schemas.openxmlformats.org/officeDocument/2006/relationships/image" Target="../media/image3567.png"/><Relationship Id="rId1197" Type="http://schemas.openxmlformats.org/officeDocument/2006/relationships/customXml" Target="../ink/ink4310.xml"/><Relationship Id="rId122" Type="http://schemas.openxmlformats.org/officeDocument/2006/relationships/customXml" Target="../ink/ink3950.xml"/><Relationship Id="rId981" Type="http://schemas.openxmlformats.org/officeDocument/2006/relationships/image" Target="../media/image3496.png"/><Relationship Id="rId1057" Type="http://schemas.openxmlformats.org/officeDocument/2006/relationships/image" Target="../media/image3539.png"/><Relationship Id="rId427" Type="http://schemas.openxmlformats.org/officeDocument/2006/relationships/image" Target="../media/image3455.png"/><Relationship Id="rId841" Type="http://schemas.openxmlformats.org/officeDocument/2006/relationships/image" Target="../media/image3661.png"/><Relationship Id="rId1264" Type="http://schemas.openxmlformats.org/officeDocument/2006/relationships/image" Target="../media/image3654.png"/><Relationship Id="rId273" Type="http://schemas.openxmlformats.org/officeDocument/2006/relationships/image" Target="../media/image3379.png"/><Relationship Id="rId939" Type="http://schemas.openxmlformats.org/officeDocument/2006/relationships/image" Target="../media/image3472.png"/><Relationship Id="rId1124" Type="http://schemas.openxmlformats.org/officeDocument/2006/relationships/customXml" Target="../ink/ink4272.xml"/><Relationship Id="rId133" Type="http://schemas.openxmlformats.org/officeDocument/2006/relationships/image" Target="../media/image3309.png"/><Relationship Id="rId340" Type="http://schemas.openxmlformats.org/officeDocument/2006/relationships/customXml" Target="../ink/ink4048.xml"/><Relationship Id="rId992" Type="http://schemas.openxmlformats.org/officeDocument/2006/relationships/customXml" Target="../ink/ink4206.xml"/><Relationship Id="rId200" Type="http://schemas.openxmlformats.org/officeDocument/2006/relationships/customXml" Target="../ink/ink3978.xml"/><Relationship Id="rId438" Type="http://schemas.openxmlformats.org/officeDocument/2006/relationships/image" Target="../media/image3460.png"/><Relationship Id="rId852" Type="http://schemas.openxmlformats.org/officeDocument/2006/relationships/customXml" Target="../ink/ink4136.xml"/><Relationship Id="rId1068" Type="http://schemas.openxmlformats.org/officeDocument/2006/relationships/customXml" Target="../ink/ink4244.xml"/><Relationship Id="rId1275" Type="http://schemas.openxmlformats.org/officeDocument/2006/relationships/customXml" Target="../ink/ink4349.xml"/><Relationship Id="rId284" Type="http://schemas.openxmlformats.org/officeDocument/2006/relationships/customXml" Target="../ink/ink4020.xml"/><Relationship Id="rId1135" Type="http://schemas.openxmlformats.org/officeDocument/2006/relationships/image" Target="../media/image3584.png"/><Relationship Id="rId37" Type="http://schemas.openxmlformats.org/officeDocument/2006/relationships/image" Target="../media/image3297.png"/><Relationship Id="rId754" Type="http://schemas.openxmlformats.org/officeDocument/2006/relationships/customXml" Target="../ink/ink4127.xml"/><Relationship Id="rId961" Type="http://schemas.openxmlformats.org/officeDocument/2006/relationships/image" Target="../media/image3486.png"/><Relationship Id="rId1202" Type="http://schemas.openxmlformats.org/officeDocument/2006/relationships/image" Target="../media/image3624.png"/><Relationship Id="rId90" Type="http://schemas.openxmlformats.org/officeDocument/2006/relationships/customXml" Target="../ink/ink3941.xml"/><Relationship Id="rId186" Type="http://schemas.openxmlformats.org/officeDocument/2006/relationships/customXml" Target="../ink/ink3971.xml"/><Relationship Id="rId351" Type="http://schemas.openxmlformats.org/officeDocument/2006/relationships/image" Target="../media/image3417.png"/><Relationship Id="rId393" Type="http://schemas.openxmlformats.org/officeDocument/2006/relationships/image" Target="../media/image3438.png"/><Relationship Id="rId407" Type="http://schemas.openxmlformats.org/officeDocument/2006/relationships/image" Target="../media/image3445.png"/><Relationship Id="rId449" Type="http://schemas.openxmlformats.org/officeDocument/2006/relationships/customXml" Target="../ink/ink4101.xml"/><Relationship Id="rId863" Type="http://schemas.openxmlformats.org/officeDocument/2006/relationships/image" Target="../media/image3672.png"/><Relationship Id="rId1037" Type="http://schemas.openxmlformats.org/officeDocument/2006/relationships/image" Target="../media/image3527.png"/><Relationship Id="rId1079" Type="http://schemas.openxmlformats.org/officeDocument/2006/relationships/image" Target="../media/image3550.png"/><Relationship Id="rId1244" Type="http://schemas.openxmlformats.org/officeDocument/2006/relationships/image" Target="../media/image3645.png"/><Relationship Id="rId1286" Type="http://schemas.openxmlformats.org/officeDocument/2006/relationships/image" Target="../media/image3697.png"/><Relationship Id="rId211" Type="http://schemas.openxmlformats.org/officeDocument/2006/relationships/image" Target="../media/image3348.png"/><Relationship Id="rId253" Type="http://schemas.openxmlformats.org/officeDocument/2006/relationships/image" Target="../media/image3369.png"/><Relationship Id="rId295" Type="http://schemas.openxmlformats.org/officeDocument/2006/relationships/image" Target="../media/image3389.png"/><Relationship Id="rId309" Type="http://schemas.openxmlformats.org/officeDocument/2006/relationships/image" Target="../media/image3396.png"/><Relationship Id="rId919" Type="http://schemas.openxmlformats.org/officeDocument/2006/relationships/image" Target="../media/image3324.png"/><Relationship Id="rId1090" Type="http://schemas.openxmlformats.org/officeDocument/2006/relationships/customXml" Target="../ink/ink4255.xml"/><Relationship Id="rId1104" Type="http://schemas.openxmlformats.org/officeDocument/2006/relationships/customXml" Target="../ink/ink4262.xml"/><Relationship Id="rId1146" Type="http://schemas.openxmlformats.org/officeDocument/2006/relationships/customXml" Target="../ink/ink4284.xml"/><Relationship Id="rId1311" Type="http://schemas.openxmlformats.org/officeDocument/2006/relationships/customXml" Target="../ink/ink4367.xml"/><Relationship Id="rId113" Type="http://schemas.openxmlformats.org/officeDocument/2006/relationships/image" Target="../media/image3299.png"/><Relationship Id="rId320" Type="http://schemas.openxmlformats.org/officeDocument/2006/relationships/customXml" Target="../ink/ink4038.xml"/><Relationship Id="rId930" Type="http://schemas.openxmlformats.org/officeDocument/2006/relationships/customXml" Target="../ink/ink4175.xml"/><Relationship Id="rId972" Type="http://schemas.openxmlformats.org/officeDocument/2006/relationships/customXml" Target="../ink/ink4196.xml"/><Relationship Id="rId1006" Type="http://schemas.openxmlformats.org/officeDocument/2006/relationships/customXml" Target="../ink/ink4213.xml"/><Relationship Id="rId1188" Type="http://schemas.openxmlformats.org/officeDocument/2006/relationships/image" Target="../media/image3611.png"/><Relationship Id="rId155" Type="http://schemas.openxmlformats.org/officeDocument/2006/relationships/image" Target="../media/image3320.png"/><Relationship Id="rId197" Type="http://schemas.openxmlformats.org/officeDocument/2006/relationships/image" Target="../media/image3341.png"/><Relationship Id="rId362" Type="http://schemas.openxmlformats.org/officeDocument/2006/relationships/customXml" Target="../ink/ink4059.xml"/><Relationship Id="rId418" Type="http://schemas.openxmlformats.org/officeDocument/2006/relationships/customXml" Target="../ink/ink4087.xml"/><Relationship Id="rId1048" Type="http://schemas.openxmlformats.org/officeDocument/2006/relationships/customXml" Target="../ink/ink4234.xml"/><Relationship Id="rId1213" Type="http://schemas.openxmlformats.org/officeDocument/2006/relationships/customXml" Target="../ink/ink4318.xml"/><Relationship Id="rId1255" Type="http://schemas.openxmlformats.org/officeDocument/2006/relationships/customXml" Target="../ink/ink4339.xml"/><Relationship Id="rId1297" Type="http://schemas.openxmlformats.org/officeDocument/2006/relationships/customXml" Target="../ink/ink4360.xml"/><Relationship Id="rId222" Type="http://schemas.openxmlformats.org/officeDocument/2006/relationships/customXml" Target="../ink/ink3989.xml"/><Relationship Id="rId264" Type="http://schemas.openxmlformats.org/officeDocument/2006/relationships/customXml" Target="../ink/ink4010.xml"/><Relationship Id="rId667" Type="http://schemas.openxmlformats.org/officeDocument/2006/relationships/image" Target="../media/image3574.png"/><Relationship Id="rId874" Type="http://schemas.openxmlformats.org/officeDocument/2006/relationships/customXml" Target="../ink/ink4147.xml"/><Relationship Id="rId1115" Type="http://schemas.openxmlformats.org/officeDocument/2006/relationships/image" Target="../media/image3568.png"/><Relationship Id="rId124" Type="http://schemas.openxmlformats.org/officeDocument/2006/relationships/customXml" Target="../ink/ink3951.xml"/><Relationship Id="rId527" Type="http://schemas.openxmlformats.org/officeDocument/2006/relationships/customXml" Target="../ink/ink4107.xml"/><Relationship Id="rId941" Type="http://schemas.openxmlformats.org/officeDocument/2006/relationships/image" Target="../media/image3473.png"/><Relationship Id="rId983" Type="http://schemas.openxmlformats.org/officeDocument/2006/relationships/image" Target="../media/image3497.png"/><Relationship Id="rId1157" Type="http://schemas.openxmlformats.org/officeDocument/2006/relationships/image" Target="../media/image3594.png"/><Relationship Id="rId1199" Type="http://schemas.openxmlformats.org/officeDocument/2006/relationships/customXml" Target="../ink/ink4311.xml"/><Relationship Id="rId70" Type="http://schemas.openxmlformats.org/officeDocument/2006/relationships/customXml" Target="../ink/ink3933.xml"/><Relationship Id="rId331" Type="http://schemas.openxmlformats.org/officeDocument/2006/relationships/image" Target="../media/image3407.png"/><Relationship Id="rId373" Type="http://schemas.openxmlformats.org/officeDocument/2006/relationships/image" Target="../media/image3428.png"/><Relationship Id="rId429" Type="http://schemas.openxmlformats.org/officeDocument/2006/relationships/image" Target="../media/image3456.png"/><Relationship Id="rId580" Type="http://schemas.openxmlformats.org/officeDocument/2006/relationships/image" Target="../media/image3531.png"/><Relationship Id="rId1017" Type="http://schemas.openxmlformats.org/officeDocument/2006/relationships/image" Target="../media/image3516.png"/><Relationship Id="rId1059" Type="http://schemas.openxmlformats.org/officeDocument/2006/relationships/image" Target="../media/image3540.png"/><Relationship Id="rId1224" Type="http://schemas.openxmlformats.org/officeDocument/2006/relationships/image" Target="../media/image3635.png"/><Relationship Id="rId1266" Type="http://schemas.openxmlformats.org/officeDocument/2006/relationships/image" Target="../media/image3655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359.png"/><Relationship Id="rId440" Type="http://schemas.openxmlformats.org/officeDocument/2006/relationships/image" Target="../media/image3461.png"/><Relationship Id="rId843" Type="http://schemas.openxmlformats.org/officeDocument/2006/relationships/image" Target="../media/image3662.png"/><Relationship Id="rId885" Type="http://schemas.openxmlformats.org/officeDocument/2006/relationships/image" Target="../media/image3683.png"/><Relationship Id="rId1070" Type="http://schemas.openxmlformats.org/officeDocument/2006/relationships/customXml" Target="../ink/ink4245.xml"/><Relationship Id="rId1126" Type="http://schemas.openxmlformats.org/officeDocument/2006/relationships/customXml" Target="../ink/ink4273.xml"/><Relationship Id="rId275" Type="http://schemas.openxmlformats.org/officeDocument/2006/relationships/image" Target="../media/image3380.png"/><Relationship Id="rId300" Type="http://schemas.openxmlformats.org/officeDocument/2006/relationships/customXml" Target="../ink/ink4028.xml"/><Relationship Id="rId482" Type="http://schemas.openxmlformats.org/officeDocument/2006/relationships/image" Target="../media/image3482.png"/><Relationship Id="rId745" Type="http://schemas.openxmlformats.org/officeDocument/2006/relationships/image" Target="../media/image3613.png"/><Relationship Id="rId910" Type="http://schemas.openxmlformats.org/officeDocument/2006/relationships/customXml" Target="../ink/ink4165.xml"/><Relationship Id="rId952" Type="http://schemas.openxmlformats.org/officeDocument/2006/relationships/customXml" Target="../ink/ink4186.xml"/><Relationship Id="rId1168" Type="http://schemas.openxmlformats.org/officeDocument/2006/relationships/image" Target="../media/image3599.png"/><Relationship Id="rId81" Type="http://schemas.openxmlformats.org/officeDocument/2006/relationships/image" Target="../media/image32830.png"/><Relationship Id="rId177" Type="http://schemas.openxmlformats.org/officeDocument/2006/relationships/image" Target="../media/image3331.png"/><Relationship Id="rId342" Type="http://schemas.openxmlformats.org/officeDocument/2006/relationships/customXml" Target="../ink/ink4049.xml"/><Relationship Id="rId384" Type="http://schemas.openxmlformats.org/officeDocument/2006/relationships/customXml" Target="../ink/ink4070.xml"/><Relationship Id="rId994" Type="http://schemas.openxmlformats.org/officeDocument/2006/relationships/customXml" Target="../ink/ink4207.xml"/><Relationship Id="rId1028" Type="http://schemas.openxmlformats.org/officeDocument/2006/relationships/customXml" Target="../ink/ink4224.xml"/><Relationship Id="rId1235" Type="http://schemas.openxmlformats.org/officeDocument/2006/relationships/customXml" Target="../ink/ink4329.xml"/><Relationship Id="rId202" Type="http://schemas.openxmlformats.org/officeDocument/2006/relationships/customXml" Target="../ink/ink3979.xml"/><Relationship Id="rId244" Type="http://schemas.openxmlformats.org/officeDocument/2006/relationships/customXml" Target="../ink/ink4000.xml"/><Relationship Id="rId854" Type="http://schemas.openxmlformats.org/officeDocument/2006/relationships/customXml" Target="../ink/ink4137.xml"/><Relationship Id="rId896" Type="http://schemas.openxmlformats.org/officeDocument/2006/relationships/customXml" Target="../ink/ink4158.xml"/><Relationship Id="rId1081" Type="http://schemas.openxmlformats.org/officeDocument/2006/relationships/image" Target="../media/image3551.png"/><Relationship Id="rId1277" Type="http://schemas.openxmlformats.org/officeDocument/2006/relationships/customXml" Target="../ink/ink4350.xml"/><Relationship Id="rId1302" Type="http://schemas.openxmlformats.org/officeDocument/2006/relationships/image" Target="../media/image3705.png"/><Relationship Id="rId286" Type="http://schemas.openxmlformats.org/officeDocument/2006/relationships/customXml" Target="../ink/ink4021.xml"/><Relationship Id="rId451" Type="http://schemas.openxmlformats.org/officeDocument/2006/relationships/customXml" Target="../ink/ink4102.xml"/><Relationship Id="rId756" Type="http://schemas.openxmlformats.org/officeDocument/2006/relationships/customXml" Target="../ink/ink4128.xml"/><Relationship Id="rId921" Type="http://schemas.openxmlformats.org/officeDocument/2006/relationships/image" Target="../media/image3325.png"/><Relationship Id="rId1137" Type="http://schemas.openxmlformats.org/officeDocument/2006/relationships/image" Target="../media/image3585.png"/><Relationship Id="rId1179" Type="http://schemas.openxmlformats.org/officeDocument/2006/relationships/customXml" Target="../ink/ink4301.xml"/><Relationship Id="rId188" Type="http://schemas.openxmlformats.org/officeDocument/2006/relationships/customXml" Target="../ink/ink3972.xml"/><Relationship Id="rId311" Type="http://schemas.openxmlformats.org/officeDocument/2006/relationships/image" Target="../media/image3397.png"/><Relationship Id="rId353" Type="http://schemas.openxmlformats.org/officeDocument/2006/relationships/image" Target="../media/image3418.png"/><Relationship Id="rId395" Type="http://schemas.openxmlformats.org/officeDocument/2006/relationships/image" Target="../media/image3439.png"/><Relationship Id="rId409" Type="http://schemas.openxmlformats.org/officeDocument/2006/relationships/image" Target="../media/image3446.png"/><Relationship Id="rId963" Type="http://schemas.openxmlformats.org/officeDocument/2006/relationships/image" Target="../media/image3487.png"/><Relationship Id="rId1039" Type="http://schemas.openxmlformats.org/officeDocument/2006/relationships/image" Target="../media/image3528.png"/><Relationship Id="rId1190" Type="http://schemas.openxmlformats.org/officeDocument/2006/relationships/image" Target="../media/image3612.png"/><Relationship Id="rId1204" Type="http://schemas.openxmlformats.org/officeDocument/2006/relationships/image" Target="../media/image3625.png"/><Relationship Id="rId1246" Type="http://schemas.openxmlformats.org/officeDocument/2006/relationships/image" Target="../media/image884.png"/><Relationship Id="rId92" Type="http://schemas.openxmlformats.org/officeDocument/2006/relationships/customXml" Target="../ink/ink3942.xml"/><Relationship Id="rId213" Type="http://schemas.openxmlformats.org/officeDocument/2006/relationships/image" Target="../media/image3349.png"/><Relationship Id="rId420" Type="http://schemas.openxmlformats.org/officeDocument/2006/relationships/customXml" Target="../ink/ink4088.xml"/><Relationship Id="rId865" Type="http://schemas.openxmlformats.org/officeDocument/2006/relationships/image" Target="../media/image3673.png"/><Relationship Id="rId1050" Type="http://schemas.openxmlformats.org/officeDocument/2006/relationships/customXml" Target="../ink/ink4235.xml"/><Relationship Id="rId1288" Type="http://schemas.openxmlformats.org/officeDocument/2006/relationships/image" Target="../media/image3698.png"/><Relationship Id="rId255" Type="http://schemas.openxmlformats.org/officeDocument/2006/relationships/image" Target="../media/image3370.png"/><Relationship Id="rId297" Type="http://schemas.openxmlformats.org/officeDocument/2006/relationships/image" Target="../media/image3390.png"/><Relationship Id="rId932" Type="http://schemas.openxmlformats.org/officeDocument/2006/relationships/customXml" Target="../ink/ink4176.xml"/><Relationship Id="rId1092" Type="http://schemas.openxmlformats.org/officeDocument/2006/relationships/customXml" Target="../ink/ink4256.xml"/><Relationship Id="rId1106" Type="http://schemas.openxmlformats.org/officeDocument/2006/relationships/customXml" Target="../ink/ink4263.xml"/><Relationship Id="rId1148" Type="http://schemas.openxmlformats.org/officeDocument/2006/relationships/customXml" Target="../ink/ink4285.xml"/><Relationship Id="rId1313" Type="http://schemas.openxmlformats.org/officeDocument/2006/relationships/customXml" Target="../ink/ink4368.xml"/><Relationship Id="rId115" Type="http://schemas.openxmlformats.org/officeDocument/2006/relationships/image" Target="../media/image3300.png"/><Relationship Id="rId157" Type="http://schemas.openxmlformats.org/officeDocument/2006/relationships/image" Target="../media/image3321.png"/><Relationship Id="rId322" Type="http://schemas.openxmlformats.org/officeDocument/2006/relationships/customXml" Target="../ink/ink4039.xml"/><Relationship Id="rId364" Type="http://schemas.openxmlformats.org/officeDocument/2006/relationships/customXml" Target="../ink/ink4060.xml"/><Relationship Id="rId974" Type="http://schemas.openxmlformats.org/officeDocument/2006/relationships/customXml" Target="../ink/ink4197.xml"/><Relationship Id="rId1008" Type="http://schemas.openxmlformats.org/officeDocument/2006/relationships/customXml" Target="../ink/ink4214.xml"/><Relationship Id="rId1215" Type="http://schemas.openxmlformats.org/officeDocument/2006/relationships/customXml" Target="../ink/ink4319.xml"/><Relationship Id="rId61" Type="http://schemas.openxmlformats.org/officeDocument/2006/relationships/image" Target="../media/image32730.png"/><Relationship Id="rId199" Type="http://schemas.openxmlformats.org/officeDocument/2006/relationships/image" Target="../media/image3342.png"/><Relationship Id="rId669" Type="http://schemas.openxmlformats.org/officeDocument/2006/relationships/image" Target="../media/image3575.png"/><Relationship Id="rId876" Type="http://schemas.openxmlformats.org/officeDocument/2006/relationships/customXml" Target="../ink/ink4148.xml"/><Relationship Id="rId1257" Type="http://schemas.openxmlformats.org/officeDocument/2006/relationships/customXml" Target="../ink/ink4340.xml"/><Relationship Id="rId1299" Type="http://schemas.openxmlformats.org/officeDocument/2006/relationships/customXml" Target="../ink/ink4361.xml"/><Relationship Id="rId224" Type="http://schemas.openxmlformats.org/officeDocument/2006/relationships/customXml" Target="../ink/ink3990.xml"/><Relationship Id="rId266" Type="http://schemas.openxmlformats.org/officeDocument/2006/relationships/customXml" Target="../ink/ink4011.xml"/><Relationship Id="rId431" Type="http://schemas.openxmlformats.org/officeDocument/2006/relationships/image" Target="../media/image3457.png"/><Relationship Id="rId529" Type="http://schemas.openxmlformats.org/officeDocument/2006/relationships/customXml" Target="../ink/ink4108.xml"/><Relationship Id="rId901" Type="http://schemas.openxmlformats.org/officeDocument/2006/relationships/image" Target="../media/image3690.png"/><Relationship Id="rId1061" Type="http://schemas.openxmlformats.org/officeDocument/2006/relationships/image" Target="../media/image3541.png"/><Relationship Id="rId1117" Type="http://schemas.openxmlformats.org/officeDocument/2006/relationships/image" Target="../media/image3569.png"/><Relationship Id="rId1159" Type="http://schemas.openxmlformats.org/officeDocument/2006/relationships/image" Target="../media/image3595.png"/><Relationship Id="rId126" Type="http://schemas.openxmlformats.org/officeDocument/2006/relationships/customXml" Target="../ink/ink3952.xml"/><Relationship Id="rId168" Type="http://schemas.openxmlformats.org/officeDocument/2006/relationships/customXml" Target="../ink/ink3963.xml"/><Relationship Id="rId333" Type="http://schemas.openxmlformats.org/officeDocument/2006/relationships/image" Target="../media/image3408.png"/><Relationship Id="rId943" Type="http://schemas.openxmlformats.org/officeDocument/2006/relationships/image" Target="../media/image3474.png"/><Relationship Id="rId985" Type="http://schemas.openxmlformats.org/officeDocument/2006/relationships/image" Target="../media/image3498.png"/><Relationship Id="rId1019" Type="http://schemas.openxmlformats.org/officeDocument/2006/relationships/image" Target="../media/image3517.png"/><Relationship Id="rId1170" Type="http://schemas.openxmlformats.org/officeDocument/2006/relationships/image" Target="../media/image3600.png"/><Relationship Id="rId72" Type="http://schemas.openxmlformats.org/officeDocument/2006/relationships/customXml" Target="../ink/ink3934.xml"/><Relationship Id="rId375" Type="http://schemas.openxmlformats.org/officeDocument/2006/relationships/image" Target="../media/image3429.png"/><Relationship Id="rId582" Type="http://schemas.openxmlformats.org/officeDocument/2006/relationships/customXml" Target="../ink/ink4111.xml"/><Relationship Id="rId845" Type="http://schemas.openxmlformats.org/officeDocument/2006/relationships/image" Target="../media/image3663.png"/><Relationship Id="rId1030" Type="http://schemas.openxmlformats.org/officeDocument/2006/relationships/customXml" Target="../ink/ink4225.xml"/><Relationship Id="rId1226" Type="http://schemas.openxmlformats.org/officeDocument/2006/relationships/image" Target="../media/image3636.png"/><Relationship Id="rId1268" Type="http://schemas.openxmlformats.org/officeDocument/2006/relationships/image" Target="../media/image3656.png"/><Relationship Id="rId3" Type="http://schemas.openxmlformats.org/officeDocument/2006/relationships/image" Target="../media/image32440.png"/><Relationship Id="rId235" Type="http://schemas.openxmlformats.org/officeDocument/2006/relationships/image" Target="../media/image3360.png"/><Relationship Id="rId277" Type="http://schemas.openxmlformats.org/officeDocument/2006/relationships/image" Target="../media/image3381.png"/><Relationship Id="rId400" Type="http://schemas.openxmlformats.org/officeDocument/2006/relationships/customXml" Target="../ink/ink4078.xml"/><Relationship Id="rId887" Type="http://schemas.openxmlformats.org/officeDocument/2006/relationships/image" Target="../media/image3684.png"/><Relationship Id="rId1072" Type="http://schemas.openxmlformats.org/officeDocument/2006/relationships/customXml" Target="../ink/ink4246.xml"/><Relationship Id="rId1128" Type="http://schemas.openxmlformats.org/officeDocument/2006/relationships/customXml" Target="../ink/ink4274.xml"/><Relationship Id="rId302" Type="http://schemas.openxmlformats.org/officeDocument/2006/relationships/customXml" Target="../ink/ink4029.xml"/><Relationship Id="rId344" Type="http://schemas.openxmlformats.org/officeDocument/2006/relationships/customXml" Target="../ink/ink4050.xml"/><Relationship Id="rId747" Type="http://schemas.openxmlformats.org/officeDocument/2006/relationships/image" Target="../media/image3614.png"/><Relationship Id="rId912" Type="http://schemas.openxmlformats.org/officeDocument/2006/relationships/customXml" Target="../ink/ink4166.xml"/><Relationship Id="rId954" Type="http://schemas.openxmlformats.org/officeDocument/2006/relationships/customXml" Target="../ink/ink4187.xml"/><Relationship Id="rId996" Type="http://schemas.openxmlformats.org/officeDocument/2006/relationships/customXml" Target="../ink/ink4208.xml"/><Relationship Id="rId41" Type="http://schemas.openxmlformats.org/officeDocument/2006/relationships/image" Target="../media/image32630.png"/><Relationship Id="rId83" Type="http://schemas.openxmlformats.org/officeDocument/2006/relationships/image" Target="../media/image32840.png"/><Relationship Id="rId179" Type="http://schemas.openxmlformats.org/officeDocument/2006/relationships/image" Target="../media/image3332.png"/><Relationship Id="rId386" Type="http://schemas.openxmlformats.org/officeDocument/2006/relationships/customXml" Target="../ink/ink4071.xml"/><Relationship Id="rId856" Type="http://schemas.openxmlformats.org/officeDocument/2006/relationships/customXml" Target="../ink/ink4138.xml"/><Relationship Id="rId1181" Type="http://schemas.openxmlformats.org/officeDocument/2006/relationships/customXml" Target="../ink/ink4302.xml"/><Relationship Id="rId1237" Type="http://schemas.openxmlformats.org/officeDocument/2006/relationships/customXml" Target="../ink/ink4330.xml"/><Relationship Id="rId1279" Type="http://schemas.openxmlformats.org/officeDocument/2006/relationships/customXml" Target="../ink/ink4351.xml"/><Relationship Id="rId190" Type="http://schemas.openxmlformats.org/officeDocument/2006/relationships/customXml" Target="../ink/ink3973.xml"/><Relationship Id="rId204" Type="http://schemas.openxmlformats.org/officeDocument/2006/relationships/customXml" Target="../ink/ink3980.xml"/><Relationship Id="rId246" Type="http://schemas.openxmlformats.org/officeDocument/2006/relationships/customXml" Target="../ink/ink4001.xml"/><Relationship Id="rId411" Type="http://schemas.openxmlformats.org/officeDocument/2006/relationships/image" Target="../media/image3447.png"/><Relationship Id="rId453" Type="http://schemas.openxmlformats.org/officeDocument/2006/relationships/customXml" Target="../ink/ink4103.xml"/><Relationship Id="rId660" Type="http://schemas.openxmlformats.org/officeDocument/2006/relationships/customXml" Target="../ink/ink4115.xml"/><Relationship Id="rId898" Type="http://schemas.openxmlformats.org/officeDocument/2006/relationships/customXml" Target="../ink/ink4159.xml"/><Relationship Id="rId1041" Type="http://schemas.openxmlformats.org/officeDocument/2006/relationships/image" Target="../media/image3529.png"/><Relationship Id="rId1083" Type="http://schemas.openxmlformats.org/officeDocument/2006/relationships/image" Target="../media/image3552.png"/><Relationship Id="rId1139" Type="http://schemas.openxmlformats.org/officeDocument/2006/relationships/customXml" Target="../ink/ink4280.xml"/><Relationship Id="rId1290" Type="http://schemas.openxmlformats.org/officeDocument/2006/relationships/image" Target="../media/image3699.png"/><Relationship Id="rId1304" Type="http://schemas.openxmlformats.org/officeDocument/2006/relationships/image" Target="../media/image3706.png"/><Relationship Id="rId106" Type="http://schemas.openxmlformats.org/officeDocument/2006/relationships/customXml" Target="../ink/ink3946.xml"/><Relationship Id="rId313" Type="http://schemas.openxmlformats.org/officeDocument/2006/relationships/image" Target="../media/image3398.png"/><Relationship Id="rId923" Type="http://schemas.openxmlformats.org/officeDocument/2006/relationships/image" Target="../media/image3327.png"/><Relationship Id="rId965" Type="http://schemas.openxmlformats.org/officeDocument/2006/relationships/image" Target="../media/image3488.png"/><Relationship Id="rId1150" Type="http://schemas.openxmlformats.org/officeDocument/2006/relationships/customXml" Target="../ink/ink4286.xml"/><Relationship Id="rId52" Type="http://schemas.openxmlformats.org/officeDocument/2006/relationships/customXml" Target="../ink/ink3928.xml"/><Relationship Id="rId148" Type="http://schemas.openxmlformats.org/officeDocument/2006/relationships/customXml" Target="../ink/ink3957.xml"/><Relationship Id="rId355" Type="http://schemas.openxmlformats.org/officeDocument/2006/relationships/image" Target="../media/image3419.png"/><Relationship Id="rId397" Type="http://schemas.openxmlformats.org/officeDocument/2006/relationships/image" Target="../media/image3440.png"/><Relationship Id="rId1192" Type="http://schemas.openxmlformats.org/officeDocument/2006/relationships/image" Target="../media/image3619.png"/><Relationship Id="rId1206" Type="http://schemas.openxmlformats.org/officeDocument/2006/relationships/image" Target="../media/image3626.png"/><Relationship Id="rId1248" Type="http://schemas.openxmlformats.org/officeDocument/2006/relationships/image" Target="../media/image3646.png"/><Relationship Id="rId215" Type="http://schemas.openxmlformats.org/officeDocument/2006/relationships/image" Target="../media/image3350.png"/><Relationship Id="rId257" Type="http://schemas.openxmlformats.org/officeDocument/2006/relationships/image" Target="../media/image3371.png"/><Relationship Id="rId422" Type="http://schemas.openxmlformats.org/officeDocument/2006/relationships/customXml" Target="../ink/ink4089.xml"/><Relationship Id="rId867" Type="http://schemas.openxmlformats.org/officeDocument/2006/relationships/image" Target="../media/image3674.png"/><Relationship Id="rId1010" Type="http://schemas.openxmlformats.org/officeDocument/2006/relationships/customXml" Target="../ink/ink4215.xml"/><Relationship Id="rId1052" Type="http://schemas.openxmlformats.org/officeDocument/2006/relationships/customXml" Target="../ink/ink4236.xml"/><Relationship Id="rId1094" Type="http://schemas.openxmlformats.org/officeDocument/2006/relationships/customXml" Target="../ink/ink4257.xml"/><Relationship Id="rId1108" Type="http://schemas.openxmlformats.org/officeDocument/2006/relationships/customXml" Target="../ink/ink4264.xml"/><Relationship Id="rId1315" Type="http://schemas.openxmlformats.org/officeDocument/2006/relationships/customXml" Target="../ink/ink4369.xml"/><Relationship Id="rId299" Type="http://schemas.openxmlformats.org/officeDocument/2006/relationships/image" Target="../media/image3391.png"/><Relationship Id="rId934" Type="http://schemas.openxmlformats.org/officeDocument/2006/relationships/customXml" Target="../ink/ink4177.xml"/><Relationship Id="rId63" Type="http://schemas.openxmlformats.org/officeDocument/2006/relationships/image" Target="../media/image32740.png"/><Relationship Id="rId159" Type="http://schemas.openxmlformats.org/officeDocument/2006/relationships/image" Target="../media/image3322.png"/><Relationship Id="rId366" Type="http://schemas.openxmlformats.org/officeDocument/2006/relationships/customXml" Target="../ink/ink4061.xml"/><Relationship Id="rId1217" Type="http://schemas.openxmlformats.org/officeDocument/2006/relationships/customXml" Target="../ink/ink4320.xml"/><Relationship Id="rId226" Type="http://schemas.openxmlformats.org/officeDocument/2006/relationships/customXml" Target="../ink/ink3991.xml"/><Relationship Id="rId433" Type="http://schemas.openxmlformats.org/officeDocument/2006/relationships/image" Target="../media/image3458.png"/><Relationship Id="rId878" Type="http://schemas.openxmlformats.org/officeDocument/2006/relationships/customXml" Target="../ink/ink4149.xml"/><Relationship Id="rId1063" Type="http://schemas.openxmlformats.org/officeDocument/2006/relationships/image" Target="../media/image3542.png"/><Relationship Id="rId1270" Type="http://schemas.openxmlformats.org/officeDocument/2006/relationships/image" Target="../media/image3657.png"/><Relationship Id="rId738" Type="http://schemas.openxmlformats.org/officeDocument/2006/relationships/customXml" Target="../ink/ink4121.xml"/><Relationship Id="rId945" Type="http://schemas.openxmlformats.org/officeDocument/2006/relationships/image" Target="../media/image3475.png"/><Relationship Id="rId74" Type="http://schemas.openxmlformats.org/officeDocument/2006/relationships/customXml" Target="../ink/ink3935.xml"/><Relationship Id="rId377" Type="http://schemas.openxmlformats.org/officeDocument/2006/relationships/image" Target="../media/image3430.png"/><Relationship Id="rId584" Type="http://schemas.openxmlformats.org/officeDocument/2006/relationships/customXml" Target="../ink/ink4112.xml"/><Relationship Id="rId1130" Type="http://schemas.openxmlformats.org/officeDocument/2006/relationships/customXml" Target="../ink/ink4275.xml"/><Relationship Id="rId1228" Type="http://schemas.openxmlformats.org/officeDocument/2006/relationships/image" Target="../media/image3637.png"/><Relationship Id="rId5" Type="http://schemas.openxmlformats.org/officeDocument/2006/relationships/image" Target="../media/image32450.png"/><Relationship Id="rId237" Type="http://schemas.openxmlformats.org/officeDocument/2006/relationships/image" Target="../media/image3361.png"/><Relationship Id="rId889" Type="http://schemas.openxmlformats.org/officeDocument/2006/relationships/image" Target="../media/image3685.png"/><Relationship Id="rId1074" Type="http://schemas.openxmlformats.org/officeDocument/2006/relationships/customXml" Target="../ink/ink4247.xml"/><Relationship Id="rId749" Type="http://schemas.openxmlformats.org/officeDocument/2006/relationships/image" Target="../media/image3615.png"/><Relationship Id="rId1281" Type="http://schemas.openxmlformats.org/officeDocument/2006/relationships/customXml" Target="../ink/ink4352.xml"/><Relationship Id="rId290" Type="http://schemas.openxmlformats.org/officeDocument/2006/relationships/customXml" Target="../ink/ink4023.xml"/><Relationship Id="rId304" Type="http://schemas.openxmlformats.org/officeDocument/2006/relationships/customXml" Target="../ink/ink4030.xml"/><Relationship Id="rId388" Type="http://schemas.openxmlformats.org/officeDocument/2006/relationships/customXml" Target="../ink/ink4072.xml"/><Relationship Id="rId956" Type="http://schemas.openxmlformats.org/officeDocument/2006/relationships/customXml" Target="../ink/ink4188.xml"/><Relationship Id="rId1141" Type="http://schemas.openxmlformats.org/officeDocument/2006/relationships/image" Target="../media/image3586.png"/><Relationship Id="rId1239" Type="http://schemas.openxmlformats.org/officeDocument/2006/relationships/customXml" Target="../ink/ink4331.xml"/><Relationship Id="rId85" Type="http://schemas.openxmlformats.org/officeDocument/2006/relationships/image" Target="../media/image32850.png"/><Relationship Id="rId150" Type="http://schemas.openxmlformats.org/officeDocument/2006/relationships/customXml" Target="../ink/ink3958.xml"/><Relationship Id="rId1001" Type="http://schemas.openxmlformats.org/officeDocument/2006/relationships/image" Target="../media/image3508.png"/><Relationship Id="rId248" Type="http://schemas.openxmlformats.org/officeDocument/2006/relationships/customXml" Target="../ink/ink4002.xml"/><Relationship Id="rId662" Type="http://schemas.openxmlformats.org/officeDocument/2006/relationships/customXml" Target="../ink/ink4116.xml"/><Relationship Id="rId1085" Type="http://schemas.openxmlformats.org/officeDocument/2006/relationships/image" Target="../media/image3553.png"/><Relationship Id="rId1292" Type="http://schemas.openxmlformats.org/officeDocument/2006/relationships/image" Target="../media/image3700.png"/><Relationship Id="rId1306" Type="http://schemas.openxmlformats.org/officeDocument/2006/relationships/image" Target="../media/image3707.png"/><Relationship Id="rId108" Type="http://schemas.openxmlformats.org/officeDocument/2006/relationships/customXml" Target="../ink/ink3947.xml"/><Relationship Id="rId315" Type="http://schemas.openxmlformats.org/officeDocument/2006/relationships/image" Target="../media/image3399.png"/><Relationship Id="rId967" Type="http://schemas.openxmlformats.org/officeDocument/2006/relationships/image" Target="../media/image3489.png"/><Relationship Id="rId1152" Type="http://schemas.openxmlformats.org/officeDocument/2006/relationships/customXml" Target="../ink/ink4287.xml"/><Relationship Id="rId96" Type="http://schemas.openxmlformats.org/officeDocument/2006/relationships/customXml" Target="../ink/ink3943.xml"/><Relationship Id="rId161" Type="http://schemas.openxmlformats.org/officeDocument/2006/relationships/image" Target="../media/image3323.png"/><Relationship Id="rId399" Type="http://schemas.openxmlformats.org/officeDocument/2006/relationships/image" Target="../media/image3441.png"/><Relationship Id="rId1012" Type="http://schemas.openxmlformats.org/officeDocument/2006/relationships/customXml" Target="../ink/ink4216.xml"/><Relationship Id="rId259" Type="http://schemas.openxmlformats.org/officeDocument/2006/relationships/image" Target="../media/image3372.png"/><Relationship Id="rId880" Type="http://schemas.openxmlformats.org/officeDocument/2006/relationships/customXml" Target="../ink/ink4150.xml"/><Relationship Id="rId1096" Type="http://schemas.openxmlformats.org/officeDocument/2006/relationships/customXml" Target="../ink/ink4258.xml"/><Relationship Id="rId1317" Type="http://schemas.openxmlformats.org/officeDocument/2006/relationships/customXml" Target="../ink/ink4370.xml"/><Relationship Id="rId23" Type="http://schemas.openxmlformats.org/officeDocument/2006/relationships/image" Target="../media/image32540.png"/><Relationship Id="rId326" Type="http://schemas.openxmlformats.org/officeDocument/2006/relationships/customXml" Target="../ink/ink4041.xml"/><Relationship Id="rId978" Type="http://schemas.openxmlformats.org/officeDocument/2006/relationships/customXml" Target="../ink/ink4199.xml"/><Relationship Id="rId1163" Type="http://schemas.openxmlformats.org/officeDocument/2006/relationships/customXml" Target="../ink/ink4293.xml"/><Relationship Id="rId740" Type="http://schemas.openxmlformats.org/officeDocument/2006/relationships/customXml" Target="../ink/ink4122.xml"/><Relationship Id="rId838" Type="http://schemas.openxmlformats.org/officeDocument/2006/relationships/customXml" Target="../ink/ink4129.xml"/><Relationship Id="rId1023" Type="http://schemas.openxmlformats.org/officeDocument/2006/relationships/image" Target="../media/image3520.png"/><Relationship Id="rId1230" Type="http://schemas.openxmlformats.org/officeDocument/2006/relationships/image" Target="../media/image3638.png"/><Relationship Id="rId337" Type="http://schemas.openxmlformats.org/officeDocument/2006/relationships/image" Target="../media/image3410.png"/><Relationship Id="rId891" Type="http://schemas.openxmlformats.org/officeDocument/2006/relationships/image" Target="../media/image3686.png"/><Relationship Id="rId905" Type="http://schemas.openxmlformats.org/officeDocument/2006/relationships/image" Target="../media/image3310.png"/><Relationship Id="rId989" Type="http://schemas.openxmlformats.org/officeDocument/2006/relationships/image" Target="../media/image3500.png"/><Relationship Id="rId34" Type="http://schemas.openxmlformats.org/officeDocument/2006/relationships/customXml" Target="../ink/ink3923.xml"/><Relationship Id="rId751" Type="http://schemas.openxmlformats.org/officeDocument/2006/relationships/image" Target="../media/image3616.png"/><Relationship Id="rId849" Type="http://schemas.openxmlformats.org/officeDocument/2006/relationships/image" Target="../media/image3665.png"/><Relationship Id="rId1174" Type="http://schemas.openxmlformats.org/officeDocument/2006/relationships/image" Target="../media/image3602.png"/><Relationship Id="rId183" Type="http://schemas.openxmlformats.org/officeDocument/2006/relationships/image" Target="../media/image3334.png"/><Relationship Id="rId390" Type="http://schemas.openxmlformats.org/officeDocument/2006/relationships/customXml" Target="../ink/ink4073.xml"/><Relationship Id="rId404" Type="http://schemas.openxmlformats.org/officeDocument/2006/relationships/customXml" Target="../ink/ink4080.xml"/><Relationship Id="rId1034" Type="http://schemas.openxmlformats.org/officeDocument/2006/relationships/customXml" Target="../ink/ink4227.xml"/><Relationship Id="rId1241" Type="http://schemas.openxmlformats.org/officeDocument/2006/relationships/customXml" Target="../ink/ink4332.xml"/><Relationship Id="rId250" Type="http://schemas.openxmlformats.org/officeDocument/2006/relationships/customXml" Target="../ink/ink4003.xml"/><Relationship Id="rId488" Type="http://schemas.openxmlformats.org/officeDocument/2006/relationships/image" Target="../media/image3485.png"/><Relationship Id="rId916" Type="http://schemas.openxmlformats.org/officeDocument/2006/relationships/customXml" Target="../ink/ink4168.xml"/><Relationship Id="rId1101" Type="http://schemas.openxmlformats.org/officeDocument/2006/relationships/image" Target="../media/image3561.png"/><Relationship Id="rId45" Type="http://schemas.openxmlformats.org/officeDocument/2006/relationships/image" Target="../media/image32650.png"/><Relationship Id="rId348" Type="http://schemas.openxmlformats.org/officeDocument/2006/relationships/customXml" Target="../ink/ink4052.xml"/><Relationship Id="rId1185" Type="http://schemas.openxmlformats.org/officeDocument/2006/relationships/customXml" Target="../ink/ink4304.xml"/><Relationship Id="rId194" Type="http://schemas.openxmlformats.org/officeDocument/2006/relationships/customXml" Target="../ink/ink3975.xml"/><Relationship Id="rId208" Type="http://schemas.openxmlformats.org/officeDocument/2006/relationships/customXml" Target="../ink/ink3982.xml"/><Relationship Id="rId415" Type="http://schemas.openxmlformats.org/officeDocument/2006/relationships/image" Target="../media/image3449.png"/><Relationship Id="rId1045" Type="http://schemas.openxmlformats.org/officeDocument/2006/relationships/image" Target="../media/image3533.png"/><Relationship Id="rId1252" Type="http://schemas.openxmlformats.org/officeDocument/2006/relationships/image" Target="../media/image3648.png"/><Relationship Id="rId261" Type="http://schemas.openxmlformats.org/officeDocument/2006/relationships/image" Target="../media/image3373.png"/><Relationship Id="rId927" Type="http://schemas.openxmlformats.org/officeDocument/2006/relationships/image" Target="../media/image3462.png"/><Relationship Id="rId1112" Type="http://schemas.openxmlformats.org/officeDocument/2006/relationships/customXml" Target="../ink/ink4266.xml"/><Relationship Id="rId56" Type="http://schemas.openxmlformats.org/officeDocument/2006/relationships/customXml" Target="../ink/ink3930.xml"/><Relationship Id="rId359" Type="http://schemas.openxmlformats.org/officeDocument/2006/relationships/image" Target="../media/image3421.png"/><Relationship Id="rId1196" Type="http://schemas.openxmlformats.org/officeDocument/2006/relationships/image" Target="../media/image3621.png"/><Relationship Id="rId121" Type="http://schemas.openxmlformats.org/officeDocument/2006/relationships/image" Target="../media/image3303.png"/><Relationship Id="rId219" Type="http://schemas.openxmlformats.org/officeDocument/2006/relationships/image" Target="../media/image3352.png"/><Relationship Id="rId426" Type="http://schemas.openxmlformats.org/officeDocument/2006/relationships/customXml" Target="../ink/ink4091.xml"/><Relationship Id="rId980" Type="http://schemas.openxmlformats.org/officeDocument/2006/relationships/customXml" Target="../ink/ink4200.xml"/><Relationship Id="rId1056" Type="http://schemas.openxmlformats.org/officeDocument/2006/relationships/customXml" Target="../ink/ink4238.xml"/><Relationship Id="rId1263" Type="http://schemas.openxmlformats.org/officeDocument/2006/relationships/customXml" Target="../ink/ink4343.xml"/><Relationship Id="rId840" Type="http://schemas.openxmlformats.org/officeDocument/2006/relationships/customXml" Target="../ink/ink4130.xml"/><Relationship Id="rId938" Type="http://schemas.openxmlformats.org/officeDocument/2006/relationships/customXml" Target="../ink/ink4179.xml"/><Relationship Id="rId272" Type="http://schemas.openxmlformats.org/officeDocument/2006/relationships/customXml" Target="../ink/ink4014.xml"/><Relationship Id="rId1123" Type="http://schemas.openxmlformats.org/officeDocument/2006/relationships/image" Target="../media/image3578.png"/><Relationship Id="rId132" Type="http://schemas.openxmlformats.org/officeDocument/2006/relationships/customXml" Target="../ink/ink3953.xml"/><Relationship Id="rId991" Type="http://schemas.openxmlformats.org/officeDocument/2006/relationships/image" Target="../media/image3501.png"/><Relationship Id="rId1067" Type="http://schemas.openxmlformats.org/officeDocument/2006/relationships/image" Target="../media/image3544.png"/><Relationship Id="rId437" Type="http://schemas.openxmlformats.org/officeDocument/2006/relationships/customXml" Target="../ink/ink4097.xml"/><Relationship Id="rId851" Type="http://schemas.openxmlformats.org/officeDocument/2006/relationships/image" Target="../media/image3666.png"/><Relationship Id="rId1274" Type="http://schemas.openxmlformats.org/officeDocument/2006/relationships/image" Target="../media/image3691.png"/><Relationship Id="rId283" Type="http://schemas.openxmlformats.org/officeDocument/2006/relationships/image" Target="../media/image3384.png"/><Relationship Id="rId949" Type="http://schemas.openxmlformats.org/officeDocument/2006/relationships/image" Target="../media/image3477.png"/><Relationship Id="rId1134" Type="http://schemas.openxmlformats.org/officeDocument/2006/relationships/customXml" Target="../ink/ink4277.xml"/><Relationship Id="rId350" Type="http://schemas.openxmlformats.org/officeDocument/2006/relationships/customXml" Target="../ink/ink4053.xml"/><Relationship Id="rId588" Type="http://schemas.openxmlformats.org/officeDocument/2006/relationships/customXml" Target="../ink/ink4114.xml"/><Relationship Id="rId1201" Type="http://schemas.openxmlformats.org/officeDocument/2006/relationships/customXml" Target="../ink/ink4312.xml"/><Relationship Id="rId210" Type="http://schemas.openxmlformats.org/officeDocument/2006/relationships/customXml" Target="../ink/ink3983.xml"/><Relationship Id="rId448" Type="http://schemas.openxmlformats.org/officeDocument/2006/relationships/image" Target="../media/image3465.png"/><Relationship Id="rId862" Type="http://schemas.openxmlformats.org/officeDocument/2006/relationships/customXml" Target="../ink/ink4141.xml"/><Relationship Id="rId1078" Type="http://schemas.openxmlformats.org/officeDocument/2006/relationships/customXml" Target="../ink/ink4249.xml"/><Relationship Id="rId1285" Type="http://schemas.openxmlformats.org/officeDocument/2006/relationships/customXml" Target="../ink/ink4354.xml"/><Relationship Id="rId294" Type="http://schemas.openxmlformats.org/officeDocument/2006/relationships/customXml" Target="../ink/ink4025.xml"/><Relationship Id="rId308" Type="http://schemas.openxmlformats.org/officeDocument/2006/relationships/customXml" Target="../ink/ink4032.xml"/><Relationship Id="rId1145" Type="http://schemas.openxmlformats.org/officeDocument/2006/relationships/image" Target="../media/image3588.png"/><Relationship Id="rId89" Type="http://schemas.openxmlformats.org/officeDocument/2006/relationships/image" Target="../media/image32870.png"/><Relationship Id="rId361" Type="http://schemas.openxmlformats.org/officeDocument/2006/relationships/image" Target="../media/image3422.png"/><Relationship Id="rId1005" Type="http://schemas.openxmlformats.org/officeDocument/2006/relationships/image" Target="../media/image3510.png"/><Relationship Id="rId1212" Type="http://schemas.openxmlformats.org/officeDocument/2006/relationships/image" Target="../media/image3629.png"/><Relationship Id="rId666" Type="http://schemas.openxmlformats.org/officeDocument/2006/relationships/customXml" Target="../ink/ink4118.xml"/><Relationship Id="rId873" Type="http://schemas.openxmlformats.org/officeDocument/2006/relationships/image" Target="../media/image3677.png"/><Relationship Id="rId1089" Type="http://schemas.openxmlformats.org/officeDocument/2006/relationships/image" Target="../media/image3555.png"/><Relationship Id="rId1296" Type="http://schemas.openxmlformats.org/officeDocument/2006/relationships/image" Target="../media/image3702.png"/><Relationship Id="rId16" Type="http://schemas.openxmlformats.org/officeDocument/2006/relationships/customXml" Target="../ink/ink3919.xml"/><Relationship Id="rId221" Type="http://schemas.openxmlformats.org/officeDocument/2006/relationships/image" Target="../media/image3353.png"/><Relationship Id="rId319" Type="http://schemas.openxmlformats.org/officeDocument/2006/relationships/image" Target="../media/image3401.png"/><Relationship Id="rId526" Type="http://schemas.openxmlformats.org/officeDocument/2006/relationships/image" Target="../media/image3504.png"/><Relationship Id="rId1156" Type="http://schemas.openxmlformats.org/officeDocument/2006/relationships/customXml" Target="../ink/ink4289.xml"/><Relationship Id="rId940" Type="http://schemas.openxmlformats.org/officeDocument/2006/relationships/customXml" Target="../ink/ink4180.xml"/><Relationship Id="rId1016" Type="http://schemas.openxmlformats.org/officeDocument/2006/relationships/customXml" Target="../ink/ink4218.xml"/><Relationship Id="rId372" Type="http://schemas.openxmlformats.org/officeDocument/2006/relationships/customXml" Target="../ink/ink4064.xml"/><Relationship Id="rId1223" Type="http://schemas.openxmlformats.org/officeDocument/2006/relationships/customXml" Target="../ink/ink4323.xml"/><Relationship Id="rId232" Type="http://schemas.openxmlformats.org/officeDocument/2006/relationships/customXml" Target="../ink/ink3994.xml"/><Relationship Id="rId884" Type="http://schemas.openxmlformats.org/officeDocument/2006/relationships/customXml" Target="../ink/ink4152.xml"/><Relationship Id="rId951" Type="http://schemas.openxmlformats.org/officeDocument/2006/relationships/image" Target="../media/image3478.png"/><Relationship Id="rId1167" Type="http://schemas.openxmlformats.org/officeDocument/2006/relationships/customXml" Target="../ink/ink4295.xml"/><Relationship Id="rId176" Type="http://schemas.openxmlformats.org/officeDocument/2006/relationships/customXml" Target="../ink/ink3966.xml"/><Relationship Id="rId383" Type="http://schemas.openxmlformats.org/officeDocument/2006/relationships/image" Target="../media/image3433.png"/><Relationship Id="rId1027" Type="http://schemas.openxmlformats.org/officeDocument/2006/relationships/image" Target="../media/image3522.png"/><Relationship Id="rId1234" Type="http://schemas.openxmlformats.org/officeDocument/2006/relationships/image" Target="../media/image3640.png"/><Relationship Id="rId243" Type="http://schemas.openxmlformats.org/officeDocument/2006/relationships/image" Target="../media/image3364.png"/><Relationship Id="rId450" Type="http://schemas.openxmlformats.org/officeDocument/2006/relationships/image" Target="../media/image3466.png"/><Relationship Id="rId895" Type="http://schemas.openxmlformats.org/officeDocument/2006/relationships/image" Target="../media/image3687.png"/><Relationship Id="rId909" Type="http://schemas.openxmlformats.org/officeDocument/2006/relationships/image" Target="../media/image3314.png"/><Relationship Id="rId1080" Type="http://schemas.openxmlformats.org/officeDocument/2006/relationships/customXml" Target="../ink/ink4250.xml"/><Relationship Id="rId1301" Type="http://schemas.openxmlformats.org/officeDocument/2006/relationships/customXml" Target="../ink/ink4362.xml"/><Relationship Id="rId38" Type="http://schemas.openxmlformats.org/officeDocument/2006/relationships/customXml" Target="../ink/ink3925.xml"/><Relationship Id="rId310" Type="http://schemas.openxmlformats.org/officeDocument/2006/relationships/customXml" Target="../ink/ink4033.xml"/><Relationship Id="rId755" Type="http://schemas.openxmlformats.org/officeDocument/2006/relationships/image" Target="../media/image3618.png"/><Relationship Id="rId962" Type="http://schemas.openxmlformats.org/officeDocument/2006/relationships/customXml" Target="../ink/ink4191.xml"/><Relationship Id="rId1178" Type="http://schemas.openxmlformats.org/officeDocument/2006/relationships/image" Target="../media/image3604.png"/><Relationship Id="rId91" Type="http://schemas.openxmlformats.org/officeDocument/2006/relationships/image" Target="../media/image3298.png"/><Relationship Id="rId187" Type="http://schemas.openxmlformats.org/officeDocument/2006/relationships/image" Target="../media/image3336.png"/><Relationship Id="rId394" Type="http://schemas.openxmlformats.org/officeDocument/2006/relationships/customXml" Target="../ink/ink4075.xml"/><Relationship Id="rId408" Type="http://schemas.openxmlformats.org/officeDocument/2006/relationships/customXml" Target="../ink/ink4082.xml"/><Relationship Id="rId1038" Type="http://schemas.openxmlformats.org/officeDocument/2006/relationships/customXml" Target="../ink/ink4229.xml"/><Relationship Id="rId1245" Type="http://schemas.openxmlformats.org/officeDocument/2006/relationships/customXml" Target="../ink/ink4334.xml"/><Relationship Id="rId254" Type="http://schemas.openxmlformats.org/officeDocument/2006/relationships/customXml" Target="../ink/ink4005.xml"/><Relationship Id="rId1091" Type="http://schemas.openxmlformats.org/officeDocument/2006/relationships/image" Target="../media/image3556.png"/><Relationship Id="rId1105" Type="http://schemas.openxmlformats.org/officeDocument/2006/relationships/image" Target="../media/image3563.png"/><Relationship Id="rId1312" Type="http://schemas.openxmlformats.org/officeDocument/2006/relationships/image" Target="../media/image3710.png"/><Relationship Id="rId114" Type="http://schemas.openxmlformats.org/officeDocument/2006/relationships/customXml" Target="../ink/ink3948.xml"/><Relationship Id="rId1189" Type="http://schemas.openxmlformats.org/officeDocument/2006/relationships/customXml" Target="../ink/ink4306.xml"/><Relationship Id="rId198" Type="http://schemas.openxmlformats.org/officeDocument/2006/relationships/customXml" Target="../ink/ink3977.xml"/><Relationship Id="rId321" Type="http://schemas.openxmlformats.org/officeDocument/2006/relationships/image" Target="../media/image3402.png"/><Relationship Id="rId419" Type="http://schemas.openxmlformats.org/officeDocument/2006/relationships/image" Target="../media/image3451.png"/><Relationship Id="rId973" Type="http://schemas.openxmlformats.org/officeDocument/2006/relationships/image" Target="../media/image3492.png"/><Relationship Id="rId1049" Type="http://schemas.openxmlformats.org/officeDocument/2006/relationships/image" Target="../media/image3535.png"/><Relationship Id="rId1256" Type="http://schemas.openxmlformats.org/officeDocument/2006/relationships/image" Target="../media/image3650.png"/><Relationship Id="rId1116" Type="http://schemas.openxmlformats.org/officeDocument/2006/relationships/customXml" Target="../ink/ink4268.xml"/><Relationship Id="rId265" Type="http://schemas.openxmlformats.org/officeDocument/2006/relationships/image" Target="../media/image3375.png"/><Relationship Id="rId900" Type="http://schemas.openxmlformats.org/officeDocument/2006/relationships/customXml" Target="../ink/ink4160.xml"/><Relationship Id="rId125" Type="http://schemas.openxmlformats.org/officeDocument/2006/relationships/image" Target="../media/image3305.png"/><Relationship Id="rId332" Type="http://schemas.openxmlformats.org/officeDocument/2006/relationships/customXml" Target="../ink/ink4044.xml"/><Relationship Id="rId984" Type="http://schemas.openxmlformats.org/officeDocument/2006/relationships/customXml" Target="../ink/ink4202.xml"/><Relationship Id="rId844" Type="http://schemas.openxmlformats.org/officeDocument/2006/relationships/customXml" Target="../ink/ink4132.xml"/><Relationship Id="rId1267" Type="http://schemas.openxmlformats.org/officeDocument/2006/relationships/customXml" Target="../ink/ink4345.xml"/><Relationship Id="rId276" Type="http://schemas.openxmlformats.org/officeDocument/2006/relationships/customXml" Target="../ink/ink4016.xml"/><Relationship Id="rId483" Type="http://schemas.openxmlformats.org/officeDocument/2006/relationships/customXml" Target="../ink/ink4104.xml"/><Relationship Id="rId911" Type="http://schemas.openxmlformats.org/officeDocument/2006/relationships/image" Target="../media/image3315.png"/><Relationship Id="rId1127" Type="http://schemas.openxmlformats.org/officeDocument/2006/relationships/image" Target="../media/image3580.png"/><Relationship Id="rId343" Type="http://schemas.openxmlformats.org/officeDocument/2006/relationships/image" Target="../media/image3413.png"/><Relationship Id="rId995" Type="http://schemas.openxmlformats.org/officeDocument/2006/relationships/image" Target="../media/image3503.png"/><Relationship Id="rId1180" Type="http://schemas.openxmlformats.org/officeDocument/2006/relationships/image" Target="../media/image3605.png"/><Relationship Id="rId203" Type="http://schemas.openxmlformats.org/officeDocument/2006/relationships/image" Target="../media/image3344.png"/><Relationship Id="rId855" Type="http://schemas.openxmlformats.org/officeDocument/2006/relationships/image" Target="../media/image3668.png"/><Relationship Id="rId1040" Type="http://schemas.openxmlformats.org/officeDocument/2006/relationships/customXml" Target="../ink/ink4230.xml"/><Relationship Id="rId1278" Type="http://schemas.openxmlformats.org/officeDocument/2006/relationships/image" Target="../media/image3693.png"/><Relationship Id="rId287" Type="http://schemas.openxmlformats.org/officeDocument/2006/relationships/customXml" Target="../ink/ink4022.xml"/><Relationship Id="rId410" Type="http://schemas.openxmlformats.org/officeDocument/2006/relationships/customXml" Target="../ink/ink4083.xml"/><Relationship Id="rId922" Type="http://schemas.openxmlformats.org/officeDocument/2006/relationships/customXml" Target="../ink/ink4171.xml"/><Relationship Id="rId1138" Type="http://schemas.openxmlformats.org/officeDocument/2006/relationships/customXml" Target="../ink/ink4279.xml"/><Relationship Id="rId147" Type="http://schemas.openxmlformats.org/officeDocument/2006/relationships/image" Target="../media/image3316.png"/><Relationship Id="rId354" Type="http://schemas.openxmlformats.org/officeDocument/2006/relationships/customXml" Target="../ink/ink4055.xml"/><Relationship Id="rId1191" Type="http://schemas.openxmlformats.org/officeDocument/2006/relationships/customXml" Target="../ink/ink4307.xml"/><Relationship Id="rId1205" Type="http://schemas.openxmlformats.org/officeDocument/2006/relationships/customXml" Target="../ink/ink4314.xml"/><Relationship Id="rId51" Type="http://schemas.openxmlformats.org/officeDocument/2006/relationships/image" Target="../media/image32680.png"/><Relationship Id="rId659" Type="http://schemas.openxmlformats.org/officeDocument/2006/relationships/image" Target="../media/image3570.png"/><Relationship Id="rId866" Type="http://schemas.openxmlformats.org/officeDocument/2006/relationships/customXml" Target="../ink/ink4143.xml"/><Relationship Id="rId1289" Type="http://schemas.openxmlformats.org/officeDocument/2006/relationships/customXml" Target="../ink/ink4356.xml"/><Relationship Id="rId214" Type="http://schemas.openxmlformats.org/officeDocument/2006/relationships/customXml" Target="../ink/ink3985.xml"/><Relationship Id="rId298" Type="http://schemas.openxmlformats.org/officeDocument/2006/relationships/customXml" Target="../ink/ink4027.xml"/><Relationship Id="rId421" Type="http://schemas.openxmlformats.org/officeDocument/2006/relationships/image" Target="../media/image3452.png"/><Relationship Id="rId1051" Type="http://schemas.openxmlformats.org/officeDocument/2006/relationships/image" Target="../media/image3536.png"/><Relationship Id="rId1149" Type="http://schemas.openxmlformats.org/officeDocument/2006/relationships/image" Target="../media/image3590.png"/><Relationship Id="rId158" Type="http://schemas.openxmlformats.org/officeDocument/2006/relationships/customXml" Target="../ink/ink3960.xml"/><Relationship Id="rId933" Type="http://schemas.openxmlformats.org/officeDocument/2006/relationships/image" Target="../media/image3469.png"/><Relationship Id="rId1009" Type="http://schemas.openxmlformats.org/officeDocument/2006/relationships/image" Target="../media/image3512.png"/><Relationship Id="rId62" Type="http://schemas.openxmlformats.org/officeDocument/2006/relationships/customXml" Target="../ink/ink3931.xml"/><Relationship Id="rId365" Type="http://schemas.openxmlformats.org/officeDocument/2006/relationships/image" Target="../media/image3424.png"/><Relationship Id="rId1216" Type="http://schemas.openxmlformats.org/officeDocument/2006/relationships/image" Target="../media/image3631.png"/><Relationship Id="rId225" Type="http://schemas.openxmlformats.org/officeDocument/2006/relationships/image" Target="../media/image3355.png"/><Relationship Id="rId432" Type="http://schemas.openxmlformats.org/officeDocument/2006/relationships/customXml" Target="../ink/ink4094.xml"/><Relationship Id="rId877" Type="http://schemas.openxmlformats.org/officeDocument/2006/relationships/image" Target="../media/image3679.png"/><Relationship Id="rId1062" Type="http://schemas.openxmlformats.org/officeDocument/2006/relationships/customXml" Target="../ink/ink4241.xml"/><Relationship Id="rId737" Type="http://schemas.openxmlformats.org/officeDocument/2006/relationships/image" Target="../media/image3609.png"/><Relationship Id="rId944" Type="http://schemas.openxmlformats.org/officeDocument/2006/relationships/customXml" Target="../ink/ink4182.xml"/><Relationship Id="rId73" Type="http://schemas.openxmlformats.org/officeDocument/2006/relationships/image" Target="../media/image32790.png"/><Relationship Id="rId169" Type="http://schemas.openxmlformats.org/officeDocument/2006/relationships/image" Target="../media/image3301.png"/><Relationship Id="rId376" Type="http://schemas.openxmlformats.org/officeDocument/2006/relationships/customXml" Target="../ink/ink4066.xml"/><Relationship Id="rId583" Type="http://schemas.openxmlformats.org/officeDocument/2006/relationships/image" Target="../media/image3532.png"/><Relationship Id="rId1227" Type="http://schemas.openxmlformats.org/officeDocument/2006/relationships/customXml" Target="../ink/ink4325.xml"/><Relationship Id="rId4" Type="http://schemas.openxmlformats.org/officeDocument/2006/relationships/customXml" Target="../ink/ink3915.xml"/><Relationship Id="rId236" Type="http://schemas.openxmlformats.org/officeDocument/2006/relationships/customXml" Target="../ink/ink3996.xml"/><Relationship Id="rId888" Type="http://schemas.openxmlformats.org/officeDocument/2006/relationships/customXml" Target="../ink/ink4154.xml"/><Relationship Id="rId1073" Type="http://schemas.openxmlformats.org/officeDocument/2006/relationships/image" Target="../media/image3547.png"/><Relationship Id="rId1280" Type="http://schemas.openxmlformats.org/officeDocument/2006/relationships/image" Target="../media/image3694.png"/><Relationship Id="rId303" Type="http://schemas.openxmlformats.org/officeDocument/2006/relationships/image" Target="../media/image3393.png"/><Relationship Id="rId748" Type="http://schemas.openxmlformats.org/officeDocument/2006/relationships/customXml" Target="../ink/ink4124.xml"/><Relationship Id="rId955" Type="http://schemas.openxmlformats.org/officeDocument/2006/relationships/image" Target="../media/image3480.png"/><Relationship Id="rId1140" Type="http://schemas.openxmlformats.org/officeDocument/2006/relationships/customXml" Target="../ink/ink4281.xml"/><Relationship Id="rId84" Type="http://schemas.openxmlformats.org/officeDocument/2006/relationships/customXml" Target="../ink/ink3938.xml"/><Relationship Id="rId387" Type="http://schemas.openxmlformats.org/officeDocument/2006/relationships/image" Target="../media/image3435.png"/><Relationship Id="rId1238" Type="http://schemas.openxmlformats.org/officeDocument/2006/relationships/image" Target="../media/image3642.png"/><Relationship Id="rId247" Type="http://schemas.openxmlformats.org/officeDocument/2006/relationships/image" Target="../media/image3366.png"/><Relationship Id="rId899" Type="http://schemas.openxmlformats.org/officeDocument/2006/relationships/image" Target="../media/image3689.png"/><Relationship Id="rId1000" Type="http://schemas.openxmlformats.org/officeDocument/2006/relationships/customXml" Target="../ink/ink4210.xml"/><Relationship Id="rId1084" Type="http://schemas.openxmlformats.org/officeDocument/2006/relationships/customXml" Target="../ink/ink4252.xml"/><Relationship Id="rId1305" Type="http://schemas.openxmlformats.org/officeDocument/2006/relationships/customXml" Target="../ink/ink4364.xml"/><Relationship Id="rId107" Type="http://schemas.openxmlformats.org/officeDocument/2006/relationships/image" Target="../media/image32960.png"/><Relationship Id="rId661" Type="http://schemas.openxmlformats.org/officeDocument/2006/relationships/image" Target="../media/image3571.png"/><Relationship Id="rId966" Type="http://schemas.openxmlformats.org/officeDocument/2006/relationships/customXml" Target="../ink/ink4193.xml"/><Relationship Id="rId1291" Type="http://schemas.openxmlformats.org/officeDocument/2006/relationships/customXml" Target="../ink/ink4357.xml"/><Relationship Id="rId314" Type="http://schemas.openxmlformats.org/officeDocument/2006/relationships/customXml" Target="../ink/ink4035.xml"/><Relationship Id="rId398" Type="http://schemas.openxmlformats.org/officeDocument/2006/relationships/customXml" Target="../ink/ink4077.xml"/><Relationship Id="rId1151" Type="http://schemas.openxmlformats.org/officeDocument/2006/relationships/image" Target="../media/image3591.png"/><Relationship Id="rId1249" Type="http://schemas.openxmlformats.org/officeDocument/2006/relationships/customXml" Target="../ink/ink4336.xml"/><Relationship Id="rId95" Type="http://schemas.openxmlformats.org/officeDocument/2006/relationships/image" Target="../media/image32900.png"/><Relationship Id="rId160" Type="http://schemas.openxmlformats.org/officeDocument/2006/relationships/customXml" Target="../ink/ink3961.xml"/><Relationship Id="rId1011" Type="http://schemas.openxmlformats.org/officeDocument/2006/relationships/image" Target="../media/image3513.png"/><Relationship Id="rId1109" Type="http://schemas.openxmlformats.org/officeDocument/2006/relationships/image" Target="../media/image3565.png"/><Relationship Id="rId258" Type="http://schemas.openxmlformats.org/officeDocument/2006/relationships/customXml" Target="../ink/ink4007.xml"/><Relationship Id="rId1095" Type="http://schemas.openxmlformats.org/officeDocument/2006/relationships/image" Target="../media/image3558.png"/><Relationship Id="rId1316" Type="http://schemas.openxmlformats.org/officeDocument/2006/relationships/image" Target="../media/image3712.png"/><Relationship Id="rId22" Type="http://schemas.openxmlformats.org/officeDocument/2006/relationships/customXml" Target="../ink/ink3920.xml"/><Relationship Id="rId325" Type="http://schemas.openxmlformats.org/officeDocument/2006/relationships/image" Target="../media/image3404.png"/><Relationship Id="rId977" Type="http://schemas.openxmlformats.org/officeDocument/2006/relationships/image" Target="../media/image3494.png"/><Relationship Id="rId1162" Type="http://schemas.openxmlformats.org/officeDocument/2006/relationships/image" Target="../media/image3596.png"/><Relationship Id="rId837" Type="http://schemas.openxmlformats.org/officeDocument/2006/relationships/image" Target="../media/image3659.png"/><Relationship Id="rId1022" Type="http://schemas.openxmlformats.org/officeDocument/2006/relationships/customXml" Target="../ink/ink4221.xml"/><Relationship Id="rId269" Type="http://schemas.openxmlformats.org/officeDocument/2006/relationships/image" Target="../media/image3377.png"/><Relationship Id="rId890" Type="http://schemas.openxmlformats.org/officeDocument/2006/relationships/customXml" Target="../ink/ink4155.xml"/><Relationship Id="rId904" Type="http://schemas.openxmlformats.org/officeDocument/2006/relationships/customXml" Target="../ink/ink4162.xml"/><Relationship Id="rId33" Type="http://schemas.openxmlformats.org/officeDocument/2006/relationships/image" Target="../media/image32590.png"/><Relationship Id="rId336" Type="http://schemas.openxmlformats.org/officeDocument/2006/relationships/customXml" Target="../ink/ink4046.xml"/><Relationship Id="rId988" Type="http://schemas.openxmlformats.org/officeDocument/2006/relationships/customXml" Target="../ink/ink4204.xml"/><Relationship Id="rId1173" Type="http://schemas.openxmlformats.org/officeDocument/2006/relationships/customXml" Target="../ink/ink4298.xml"/><Relationship Id="rId182" Type="http://schemas.openxmlformats.org/officeDocument/2006/relationships/customXml" Target="../ink/ink3969.xml"/><Relationship Id="rId403" Type="http://schemas.openxmlformats.org/officeDocument/2006/relationships/image" Target="../media/image3443.png"/><Relationship Id="rId750" Type="http://schemas.openxmlformats.org/officeDocument/2006/relationships/customXml" Target="../ink/ink4125.xml"/><Relationship Id="rId848" Type="http://schemas.openxmlformats.org/officeDocument/2006/relationships/customXml" Target="../ink/ink4134.xml"/><Relationship Id="rId1033" Type="http://schemas.openxmlformats.org/officeDocument/2006/relationships/image" Target="../media/image3525.png"/><Relationship Id="rId487" Type="http://schemas.openxmlformats.org/officeDocument/2006/relationships/customXml" Target="../ink/ink4105.xml"/><Relationship Id="rId915" Type="http://schemas.openxmlformats.org/officeDocument/2006/relationships/image" Target="../media/image3318.png"/><Relationship Id="rId1240" Type="http://schemas.openxmlformats.org/officeDocument/2006/relationships/image" Target="../media/image3643.png"/><Relationship Id="rId347" Type="http://schemas.openxmlformats.org/officeDocument/2006/relationships/image" Target="../media/image3415.png"/><Relationship Id="rId999" Type="http://schemas.openxmlformats.org/officeDocument/2006/relationships/image" Target="../media/image3507.png"/><Relationship Id="rId1100" Type="http://schemas.openxmlformats.org/officeDocument/2006/relationships/customXml" Target="../ink/ink4260.xml"/><Relationship Id="rId1184" Type="http://schemas.openxmlformats.org/officeDocument/2006/relationships/image" Target="../media/image3607.png"/><Relationship Id="rId859" Type="http://schemas.openxmlformats.org/officeDocument/2006/relationships/image" Target="../media/image3670.png"/><Relationship Id="rId193" Type="http://schemas.openxmlformats.org/officeDocument/2006/relationships/image" Target="../media/image3339.png"/><Relationship Id="rId207" Type="http://schemas.openxmlformats.org/officeDocument/2006/relationships/image" Target="../media/image3346.png"/><Relationship Id="rId414" Type="http://schemas.openxmlformats.org/officeDocument/2006/relationships/customXml" Target="../ink/ink4085.xml"/><Relationship Id="rId1044" Type="http://schemas.openxmlformats.org/officeDocument/2006/relationships/customXml" Target="../ink/ink4232.xml"/><Relationship Id="rId1251" Type="http://schemas.openxmlformats.org/officeDocument/2006/relationships/customXml" Target="../ink/ink4337.xml"/><Relationship Id="rId260" Type="http://schemas.openxmlformats.org/officeDocument/2006/relationships/customXml" Target="../ink/ink4008.xml"/><Relationship Id="rId926" Type="http://schemas.openxmlformats.org/officeDocument/2006/relationships/customXml" Target="../ink/ink4173.xml"/><Relationship Id="rId1111" Type="http://schemas.openxmlformats.org/officeDocument/2006/relationships/image" Target="../media/image3566.png"/><Relationship Id="rId55" Type="http://schemas.openxmlformats.org/officeDocument/2006/relationships/image" Target="../media/image32700.png"/><Relationship Id="rId358" Type="http://schemas.openxmlformats.org/officeDocument/2006/relationships/customXml" Target="../ink/ink4057.xml"/><Relationship Id="rId1195" Type="http://schemas.openxmlformats.org/officeDocument/2006/relationships/customXml" Target="../ink/ink4309.xml"/><Relationship Id="rId1209" Type="http://schemas.openxmlformats.org/officeDocument/2006/relationships/customXml" Target="../ink/ink4316.xml"/><Relationship Id="rId218" Type="http://schemas.openxmlformats.org/officeDocument/2006/relationships/customXml" Target="../ink/ink3987.xml"/><Relationship Id="rId425" Type="http://schemas.openxmlformats.org/officeDocument/2006/relationships/image" Target="../media/image3454.png"/><Relationship Id="rId1055" Type="http://schemas.openxmlformats.org/officeDocument/2006/relationships/image" Target="../media/image3538.png"/><Relationship Id="rId1262" Type="http://schemas.openxmlformats.org/officeDocument/2006/relationships/image" Target="../media/image3653.png"/><Relationship Id="rId271" Type="http://schemas.openxmlformats.org/officeDocument/2006/relationships/image" Target="../media/image3378.png"/><Relationship Id="rId937" Type="http://schemas.openxmlformats.org/officeDocument/2006/relationships/image" Target="../media/image3471.png"/><Relationship Id="rId1122" Type="http://schemas.openxmlformats.org/officeDocument/2006/relationships/customXml" Target="../ink/ink4271.xml"/><Relationship Id="rId131" Type="http://schemas.openxmlformats.org/officeDocument/2006/relationships/image" Target="../media/image3308.png"/><Relationship Id="rId369" Type="http://schemas.openxmlformats.org/officeDocument/2006/relationships/image" Target="../media/image3426.png"/><Relationship Id="rId990" Type="http://schemas.openxmlformats.org/officeDocument/2006/relationships/customXml" Target="../ink/ink4205.xml"/><Relationship Id="rId229" Type="http://schemas.openxmlformats.org/officeDocument/2006/relationships/image" Target="../media/image3357.png"/><Relationship Id="rId436" Type="http://schemas.openxmlformats.org/officeDocument/2006/relationships/image" Target="../media/image3459.png"/><Relationship Id="rId1066" Type="http://schemas.openxmlformats.org/officeDocument/2006/relationships/customXml" Target="../ink/ink4243.xml"/><Relationship Id="rId1273" Type="http://schemas.openxmlformats.org/officeDocument/2006/relationships/customXml" Target="../ink/ink4348.xml"/><Relationship Id="rId850" Type="http://schemas.openxmlformats.org/officeDocument/2006/relationships/customXml" Target="../ink/ink4135.xml"/><Relationship Id="rId948" Type="http://schemas.openxmlformats.org/officeDocument/2006/relationships/customXml" Target="../ink/ink4184.xml"/><Relationship Id="rId1133" Type="http://schemas.openxmlformats.org/officeDocument/2006/relationships/image" Target="../media/image3583.png"/><Relationship Id="rId282" Type="http://schemas.openxmlformats.org/officeDocument/2006/relationships/customXml" Target="../ink/ink4019.xml"/><Relationship Id="rId587" Type="http://schemas.openxmlformats.org/officeDocument/2006/relationships/image" Target="../media/image3306.png"/><Relationship Id="rId8" Type="http://schemas.openxmlformats.org/officeDocument/2006/relationships/customXml" Target="../ink/ink3917.xml"/><Relationship Id="rId142" Type="http://schemas.openxmlformats.org/officeDocument/2006/relationships/customXml" Target="../ink/ink3956.xml"/><Relationship Id="rId447" Type="http://schemas.openxmlformats.org/officeDocument/2006/relationships/customXml" Target="../ink/ink4100.xml"/><Relationship Id="rId1077" Type="http://schemas.openxmlformats.org/officeDocument/2006/relationships/image" Target="../media/image3549.png"/><Relationship Id="rId1200" Type="http://schemas.openxmlformats.org/officeDocument/2006/relationships/image" Target="../media/image3623.png"/><Relationship Id="rId861" Type="http://schemas.openxmlformats.org/officeDocument/2006/relationships/image" Target="../media/image3671.png"/><Relationship Id="rId959" Type="http://schemas.openxmlformats.org/officeDocument/2006/relationships/image" Target="../media/image3483.png"/><Relationship Id="rId1284" Type="http://schemas.openxmlformats.org/officeDocument/2006/relationships/image" Target="../media/image3696.png"/><Relationship Id="rId293" Type="http://schemas.openxmlformats.org/officeDocument/2006/relationships/image" Target="../media/image3388.png"/><Relationship Id="rId307" Type="http://schemas.openxmlformats.org/officeDocument/2006/relationships/image" Target="../media/image3395.png"/><Relationship Id="rId1144" Type="http://schemas.openxmlformats.org/officeDocument/2006/relationships/customXml" Target="../ink/ink4283.xml"/><Relationship Id="rId88" Type="http://schemas.openxmlformats.org/officeDocument/2006/relationships/customXml" Target="../ink/ink3940.xml"/><Relationship Id="rId360" Type="http://schemas.openxmlformats.org/officeDocument/2006/relationships/customXml" Target="../ink/ink4058.xml"/><Relationship Id="rId1004" Type="http://schemas.openxmlformats.org/officeDocument/2006/relationships/customXml" Target="../ink/ink4212.xml"/><Relationship Id="rId1211" Type="http://schemas.openxmlformats.org/officeDocument/2006/relationships/customXml" Target="../ink/ink4317.xml"/><Relationship Id="rId220" Type="http://schemas.openxmlformats.org/officeDocument/2006/relationships/customXml" Target="../ink/ink3988.xml"/><Relationship Id="rId665" Type="http://schemas.openxmlformats.org/officeDocument/2006/relationships/image" Target="../media/image3573.png"/><Relationship Id="rId872" Type="http://schemas.openxmlformats.org/officeDocument/2006/relationships/customXml" Target="../ink/ink4146.xml"/><Relationship Id="rId1088" Type="http://schemas.openxmlformats.org/officeDocument/2006/relationships/customXml" Target="../ink/ink4254.xml"/><Relationship Id="rId1295" Type="http://schemas.openxmlformats.org/officeDocument/2006/relationships/customXml" Target="../ink/ink4359.xml"/><Relationship Id="rId1309" Type="http://schemas.openxmlformats.org/officeDocument/2006/relationships/customXml" Target="../ink/ink4366.xml"/><Relationship Id="rId15" Type="http://schemas.openxmlformats.org/officeDocument/2006/relationships/image" Target="../media/image32500.png"/><Relationship Id="rId318" Type="http://schemas.openxmlformats.org/officeDocument/2006/relationships/customXml" Target="../ink/ink4037.xml"/><Relationship Id="rId1155" Type="http://schemas.openxmlformats.org/officeDocument/2006/relationships/image" Target="../media/image3593.png"/><Relationship Id="rId99" Type="http://schemas.openxmlformats.org/officeDocument/2006/relationships/image" Target="../media/image32920.png"/><Relationship Id="rId371" Type="http://schemas.openxmlformats.org/officeDocument/2006/relationships/image" Target="../media/image3427.png"/><Relationship Id="rId1015" Type="http://schemas.openxmlformats.org/officeDocument/2006/relationships/image" Target="../media/image3515.png"/><Relationship Id="rId1222" Type="http://schemas.openxmlformats.org/officeDocument/2006/relationships/image" Target="../media/image3634.png"/><Relationship Id="rId883" Type="http://schemas.openxmlformats.org/officeDocument/2006/relationships/image" Target="../media/image3682.png"/><Relationship Id="rId1099" Type="http://schemas.openxmlformats.org/officeDocument/2006/relationships/image" Target="../media/image3560.png"/><Relationship Id="rId231" Type="http://schemas.openxmlformats.org/officeDocument/2006/relationships/image" Target="../media/image3358.png"/><Relationship Id="rId329" Type="http://schemas.openxmlformats.org/officeDocument/2006/relationships/image" Target="../media/image3406.png"/><Relationship Id="rId1166" Type="http://schemas.openxmlformats.org/officeDocument/2006/relationships/image" Target="../media/image3598.png"/><Relationship Id="rId175" Type="http://schemas.openxmlformats.org/officeDocument/2006/relationships/image" Target="../media/image3330.png"/><Relationship Id="rId950" Type="http://schemas.openxmlformats.org/officeDocument/2006/relationships/customXml" Target="../ink/ink4185.xml"/><Relationship Id="rId1026" Type="http://schemas.openxmlformats.org/officeDocument/2006/relationships/customXml" Target="../ink/ink4223.xml"/><Relationship Id="rId382" Type="http://schemas.openxmlformats.org/officeDocument/2006/relationships/customXml" Target="../ink/ink4069.xml"/><Relationship Id="rId908" Type="http://schemas.openxmlformats.org/officeDocument/2006/relationships/customXml" Target="../ink/ink4164.xml"/><Relationship Id="rId1233" Type="http://schemas.openxmlformats.org/officeDocument/2006/relationships/customXml" Target="../ink/ink4328.xml"/><Relationship Id="rId242" Type="http://schemas.openxmlformats.org/officeDocument/2006/relationships/customXml" Target="../ink/ink3999.xml"/><Relationship Id="rId894" Type="http://schemas.openxmlformats.org/officeDocument/2006/relationships/customXml" Target="../ink/ink4157.xml"/><Relationship Id="rId1177" Type="http://schemas.openxmlformats.org/officeDocument/2006/relationships/customXml" Target="../ink/ink4300.xml"/><Relationship Id="rId1300" Type="http://schemas.openxmlformats.org/officeDocument/2006/relationships/image" Target="../media/image370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29.xml"/><Relationship Id="rId21" Type="http://schemas.openxmlformats.org/officeDocument/2006/relationships/image" Target="../media/image36990.png"/><Relationship Id="rId324" Type="http://schemas.openxmlformats.org/officeDocument/2006/relationships/customXml" Target="../ink/ink4533.xml"/><Relationship Id="rId531" Type="http://schemas.openxmlformats.org/officeDocument/2006/relationships/customXml" Target="../ink/ink4625.xml"/><Relationship Id="rId170" Type="http://schemas.openxmlformats.org/officeDocument/2006/relationships/customXml" Target="../ink/ink4456.xml"/><Relationship Id="rId268" Type="http://schemas.openxmlformats.org/officeDocument/2006/relationships/customXml" Target="../ink/ink4505.xml"/><Relationship Id="rId475" Type="http://schemas.openxmlformats.org/officeDocument/2006/relationships/image" Target="../media/image3908.png"/><Relationship Id="rId32" Type="http://schemas.openxmlformats.org/officeDocument/2006/relationships/customXml" Target="../ink/ink4386.xml"/><Relationship Id="rId128" Type="http://schemas.openxmlformats.org/officeDocument/2006/relationships/image" Target="../media/image3752.png"/><Relationship Id="rId335" Type="http://schemas.openxmlformats.org/officeDocument/2006/relationships/image" Target="../media/image3853.png"/><Relationship Id="rId542" Type="http://schemas.openxmlformats.org/officeDocument/2006/relationships/image" Target="../media/image3941.png"/><Relationship Id="rId181" Type="http://schemas.openxmlformats.org/officeDocument/2006/relationships/image" Target="../media/image3778.png"/><Relationship Id="rId279" Type="http://schemas.openxmlformats.org/officeDocument/2006/relationships/image" Target="../media/image3826.png"/><Relationship Id="rId486" Type="http://schemas.openxmlformats.org/officeDocument/2006/relationships/customXml" Target="../ink/ink4602.xml"/><Relationship Id="rId43" Type="http://schemas.openxmlformats.org/officeDocument/2006/relationships/image" Target="../media/image37100.png"/><Relationship Id="rId139" Type="http://schemas.openxmlformats.org/officeDocument/2006/relationships/customXml" Target="../ink/ink4440.xml"/><Relationship Id="rId346" Type="http://schemas.openxmlformats.org/officeDocument/2006/relationships/customXml" Target="../ink/ink4545.xml"/><Relationship Id="rId553" Type="http://schemas.openxmlformats.org/officeDocument/2006/relationships/customXml" Target="../ink/ink4636.xml"/><Relationship Id="rId192" Type="http://schemas.openxmlformats.org/officeDocument/2006/relationships/customXml" Target="../ink/ink4467.xml"/><Relationship Id="rId206" Type="http://schemas.openxmlformats.org/officeDocument/2006/relationships/customXml" Target="../ink/ink4474.xml"/><Relationship Id="rId497" Type="http://schemas.openxmlformats.org/officeDocument/2006/relationships/image" Target="../media/image3919.png"/><Relationship Id="rId357" Type="http://schemas.openxmlformats.org/officeDocument/2006/relationships/image" Target="../media/image3864.png"/><Relationship Id="rId54" Type="http://schemas.openxmlformats.org/officeDocument/2006/relationships/customXml" Target="../ink/ink4397.xml"/><Relationship Id="rId217" Type="http://schemas.openxmlformats.org/officeDocument/2006/relationships/image" Target="../media/image3796.png"/><Relationship Id="rId564" Type="http://schemas.openxmlformats.org/officeDocument/2006/relationships/image" Target="../media/image3952.png"/><Relationship Id="rId424" Type="http://schemas.openxmlformats.org/officeDocument/2006/relationships/image" Target="../media/image3897.png"/><Relationship Id="rId270" Type="http://schemas.openxmlformats.org/officeDocument/2006/relationships/customXml" Target="../ink/ink4506.xml"/><Relationship Id="rId65" Type="http://schemas.openxmlformats.org/officeDocument/2006/relationships/image" Target="../media/image3721.png"/><Relationship Id="rId130" Type="http://schemas.openxmlformats.org/officeDocument/2006/relationships/image" Target="../media/image3753.png"/><Relationship Id="rId368" Type="http://schemas.openxmlformats.org/officeDocument/2006/relationships/customXml" Target="../ink/ink4556.xml"/><Relationship Id="rId575" Type="http://schemas.openxmlformats.org/officeDocument/2006/relationships/customXml" Target="../ink/ink4647.xml"/><Relationship Id="rId228" Type="http://schemas.openxmlformats.org/officeDocument/2006/relationships/customXml" Target="../ink/ink4485.xml"/><Relationship Id="rId435" Type="http://schemas.openxmlformats.org/officeDocument/2006/relationships/customXml" Target="../ink/ink4576.xml"/><Relationship Id="rId281" Type="http://schemas.openxmlformats.org/officeDocument/2006/relationships/image" Target="../media/image3827.png"/><Relationship Id="rId502" Type="http://schemas.openxmlformats.org/officeDocument/2006/relationships/customXml" Target="../ink/ink4610.xml"/><Relationship Id="rId76" Type="http://schemas.openxmlformats.org/officeDocument/2006/relationships/customXml" Target="../ink/ink4408.xml"/><Relationship Id="rId141" Type="http://schemas.openxmlformats.org/officeDocument/2006/relationships/image" Target="../media/image3758.png"/><Relationship Id="rId379" Type="http://schemas.openxmlformats.org/officeDocument/2006/relationships/image" Target="../media/image3875.png"/><Relationship Id="rId586" Type="http://schemas.openxmlformats.org/officeDocument/2006/relationships/image" Target="../media/image3963.png"/><Relationship Id="rId7" Type="http://schemas.openxmlformats.org/officeDocument/2006/relationships/image" Target="../media/image36930.png"/><Relationship Id="rId239" Type="http://schemas.openxmlformats.org/officeDocument/2006/relationships/image" Target="../media/image3807.png"/><Relationship Id="rId446" Type="http://schemas.openxmlformats.org/officeDocument/2006/relationships/image" Target="../media/image3884.png"/><Relationship Id="rId250" Type="http://schemas.openxmlformats.org/officeDocument/2006/relationships/customXml" Target="../ink/ink4496.xml"/><Relationship Id="rId292" Type="http://schemas.openxmlformats.org/officeDocument/2006/relationships/customXml" Target="../ink/ink4517.xml"/><Relationship Id="rId306" Type="http://schemas.openxmlformats.org/officeDocument/2006/relationships/customXml" Target="../ink/ink4524.xml"/><Relationship Id="rId488" Type="http://schemas.openxmlformats.org/officeDocument/2006/relationships/customXml" Target="../ink/ink4603.xml"/><Relationship Id="rId45" Type="http://schemas.openxmlformats.org/officeDocument/2006/relationships/image" Target="../media/image37110.png"/><Relationship Id="rId87" Type="http://schemas.openxmlformats.org/officeDocument/2006/relationships/customXml" Target="../ink/ink4414.xml"/><Relationship Id="rId110" Type="http://schemas.openxmlformats.org/officeDocument/2006/relationships/image" Target="../media/image3743.png"/><Relationship Id="rId348" Type="http://schemas.openxmlformats.org/officeDocument/2006/relationships/customXml" Target="../ink/ink4546.xml"/><Relationship Id="rId513" Type="http://schemas.openxmlformats.org/officeDocument/2006/relationships/image" Target="../media/image3927.png"/><Relationship Id="rId555" Type="http://schemas.openxmlformats.org/officeDocument/2006/relationships/customXml" Target="../ink/ink4637.xml"/><Relationship Id="rId597" Type="http://schemas.openxmlformats.org/officeDocument/2006/relationships/customXml" Target="../ink/ink4658.xml"/><Relationship Id="rId152" Type="http://schemas.openxmlformats.org/officeDocument/2006/relationships/customXml" Target="../ink/ink4447.xml"/><Relationship Id="rId194" Type="http://schemas.openxmlformats.org/officeDocument/2006/relationships/customXml" Target="../ink/ink4468.xml"/><Relationship Id="rId208" Type="http://schemas.openxmlformats.org/officeDocument/2006/relationships/customXml" Target="../ink/ink4475.xml"/><Relationship Id="rId457" Type="http://schemas.openxmlformats.org/officeDocument/2006/relationships/customXml" Target="../ink/ink4587.xml"/><Relationship Id="rId261" Type="http://schemas.openxmlformats.org/officeDocument/2006/relationships/image" Target="../media/image3818.png"/><Relationship Id="rId499" Type="http://schemas.openxmlformats.org/officeDocument/2006/relationships/image" Target="../media/image3920.png"/><Relationship Id="rId14" Type="http://schemas.openxmlformats.org/officeDocument/2006/relationships/customXml" Target="../ink/ink4377.xml"/><Relationship Id="rId56" Type="http://schemas.openxmlformats.org/officeDocument/2006/relationships/customXml" Target="../ink/ink4398.xml"/><Relationship Id="rId317" Type="http://schemas.openxmlformats.org/officeDocument/2006/relationships/image" Target="../media/image3845.png"/><Relationship Id="rId359" Type="http://schemas.openxmlformats.org/officeDocument/2006/relationships/image" Target="../media/image3865.png"/><Relationship Id="rId524" Type="http://schemas.openxmlformats.org/officeDocument/2006/relationships/image" Target="../media/image3932.png"/><Relationship Id="rId566" Type="http://schemas.openxmlformats.org/officeDocument/2006/relationships/image" Target="../media/image3953.png"/><Relationship Id="rId98" Type="http://schemas.openxmlformats.org/officeDocument/2006/relationships/image" Target="../media/image3737.png"/><Relationship Id="rId121" Type="http://schemas.openxmlformats.org/officeDocument/2006/relationships/customXml" Target="../ink/ink4431.xml"/><Relationship Id="rId163" Type="http://schemas.openxmlformats.org/officeDocument/2006/relationships/image" Target="../media/image3769.png"/><Relationship Id="rId219" Type="http://schemas.openxmlformats.org/officeDocument/2006/relationships/image" Target="../media/image3797.png"/><Relationship Id="rId370" Type="http://schemas.openxmlformats.org/officeDocument/2006/relationships/customXml" Target="../ink/ink4557.xml"/><Relationship Id="rId426" Type="http://schemas.openxmlformats.org/officeDocument/2006/relationships/image" Target="../media/image3898.png"/><Relationship Id="rId230" Type="http://schemas.openxmlformats.org/officeDocument/2006/relationships/customXml" Target="../ink/ink4486.xml"/><Relationship Id="rId468" Type="http://schemas.openxmlformats.org/officeDocument/2006/relationships/customXml" Target="../ink/ink4593.xml"/><Relationship Id="rId25" Type="http://schemas.openxmlformats.org/officeDocument/2006/relationships/image" Target="../media/image37010.png"/><Relationship Id="rId67" Type="http://schemas.openxmlformats.org/officeDocument/2006/relationships/image" Target="../media/image3722.png"/><Relationship Id="rId272" Type="http://schemas.openxmlformats.org/officeDocument/2006/relationships/customXml" Target="../ink/ink4507.xml"/><Relationship Id="rId328" Type="http://schemas.openxmlformats.org/officeDocument/2006/relationships/customXml" Target="../ink/ink4535.xml"/><Relationship Id="rId535" Type="http://schemas.openxmlformats.org/officeDocument/2006/relationships/customXml" Target="../ink/ink4627.xml"/><Relationship Id="rId577" Type="http://schemas.openxmlformats.org/officeDocument/2006/relationships/customXml" Target="../ink/ink4648.xml"/><Relationship Id="rId132" Type="http://schemas.openxmlformats.org/officeDocument/2006/relationships/image" Target="../media/image3754.png"/><Relationship Id="rId174" Type="http://schemas.openxmlformats.org/officeDocument/2006/relationships/customXml" Target="../ink/ink4458.xml"/><Relationship Id="rId381" Type="http://schemas.openxmlformats.org/officeDocument/2006/relationships/image" Target="../media/image3876.png"/><Relationship Id="rId602" Type="http://schemas.openxmlformats.org/officeDocument/2006/relationships/image" Target="../media/image654.png"/><Relationship Id="rId241" Type="http://schemas.openxmlformats.org/officeDocument/2006/relationships/image" Target="../media/image3808.png"/><Relationship Id="rId437" Type="http://schemas.openxmlformats.org/officeDocument/2006/relationships/customXml" Target="../ink/ink4577.xml"/><Relationship Id="rId479" Type="http://schemas.openxmlformats.org/officeDocument/2006/relationships/image" Target="../media/image3910.png"/><Relationship Id="rId36" Type="http://schemas.openxmlformats.org/officeDocument/2006/relationships/customXml" Target="../ink/ink4388.xml"/><Relationship Id="rId283" Type="http://schemas.openxmlformats.org/officeDocument/2006/relationships/image" Target="../media/image3828.png"/><Relationship Id="rId339" Type="http://schemas.openxmlformats.org/officeDocument/2006/relationships/image" Target="../media/image3855.png"/><Relationship Id="rId490" Type="http://schemas.openxmlformats.org/officeDocument/2006/relationships/customXml" Target="../ink/ink4604.xml"/><Relationship Id="rId504" Type="http://schemas.openxmlformats.org/officeDocument/2006/relationships/customXml" Target="../ink/ink4611.xml"/><Relationship Id="rId546" Type="http://schemas.openxmlformats.org/officeDocument/2006/relationships/image" Target="../media/image3943.png"/><Relationship Id="rId78" Type="http://schemas.openxmlformats.org/officeDocument/2006/relationships/customXml" Target="../ink/ink4409.xml"/><Relationship Id="rId101" Type="http://schemas.openxmlformats.org/officeDocument/2006/relationships/customXml" Target="../ink/ink4421.xml"/><Relationship Id="rId143" Type="http://schemas.openxmlformats.org/officeDocument/2006/relationships/image" Target="../media/image3759.png"/><Relationship Id="rId185" Type="http://schemas.openxmlformats.org/officeDocument/2006/relationships/image" Target="../media/image3780.png"/><Relationship Id="rId350" Type="http://schemas.openxmlformats.org/officeDocument/2006/relationships/customXml" Target="../ink/ink4547.xml"/><Relationship Id="rId588" Type="http://schemas.openxmlformats.org/officeDocument/2006/relationships/image" Target="../media/image3964.png"/><Relationship Id="rId9" Type="http://schemas.openxmlformats.org/officeDocument/2006/relationships/image" Target="../media/image36940.png"/><Relationship Id="rId210" Type="http://schemas.openxmlformats.org/officeDocument/2006/relationships/customXml" Target="../ink/ink4476.xml"/><Relationship Id="rId392" Type="http://schemas.openxmlformats.org/officeDocument/2006/relationships/customXml" Target="../ink/ink4568.xml"/><Relationship Id="rId448" Type="http://schemas.openxmlformats.org/officeDocument/2006/relationships/image" Target="../media/image3885.png"/><Relationship Id="rId252" Type="http://schemas.openxmlformats.org/officeDocument/2006/relationships/customXml" Target="../ink/ink4497.xml"/><Relationship Id="rId294" Type="http://schemas.openxmlformats.org/officeDocument/2006/relationships/customXml" Target="../ink/ink4518.xml"/><Relationship Id="rId308" Type="http://schemas.openxmlformats.org/officeDocument/2006/relationships/customXml" Target="../ink/ink4525.xml"/><Relationship Id="rId515" Type="http://schemas.openxmlformats.org/officeDocument/2006/relationships/image" Target="../media/image3928.png"/><Relationship Id="rId47" Type="http://schemas.openxmlformats.org/officeDocument/2006/relationships/image" Target="../media/image37120.png"/><Relationship Id="rId89" Type="http://schemas.openxmlformats.org/officeDocument/2006/relationships/customXml" Target="../ink/ink4415.xml"/><Relationship Id="rId112" Type="http://schemas.openxmlformats.org/officeDocument/2006/relationships/image" Target="../media/image3744.png"/><Relationship Id="rId154" Type="http://schemas.openxmlformats.org/officeDocument/2006/relationships/customXml" Target="../ink/ink4448.xml"/><Relationship Id="rId361" Type="http://schemas.openxmlformats.org/officeDocument/2006/relationships/image" Target="../media/image3866.png"/><Relationship Id="rId557" Type="http://schemas.openxmlformats.org/officeDocument/2006/relationships/customXml" Target="../ink/ink4638.xml"/><Relationship Id="rId599" Type="http://schemas.openxmlformats.org/officeDocument/2006/relationships/customXml" Target="../ink/ink4659.xml"/><Relationship Id="rId196" Type="http://schemas.openxmlformats.org/officeDocument/2006/relationships/customXml" Target="../ink/ink4469.xml"/><Relationship Id="rId459" Type="http://schemas.openxmlformats.org/officeDocument/2006/relationships/customXml" Target="../ink/ink4588.xml"/><Relationship Id="rId16" Type="http://schemas.openxmlformats.org/officeDocument/2006/relationships/customXml" Target="../ink/ink4378.xml"/><Relationship Id="rId221" Type="http://schemas.openxmlformats.org/officeDocument/2006/relationships/image" Target="../media/image3798.png"/><Relationship Id="rId263" Type="http://schemas.openxmlformats.org/officeDocument/2006/relationships/image" Target="../media/image1351.png"/><Relationship Id="rId319" Type="http://schemas.openxmlformats.org/officeDocument/2006/relationships/image" Target="../media/image3846.png"/><Relationship Id="rId470" Type="http://schemas.openxmlformats.org/officeDocument/2006/relationships/customXml" Target="../ink/ink4594.xml"/><Relationship Id="rId526" Type="http://schemas.openxmlformats.org/officeDocument/2006/relationships/image" Target="../media/image3933.png"/><Relationship Id="rId58" Type="http://schemas.openxmlformats.org/officeDocument/2006/relationships/customXml" Target="../ink/ink4399.xml"/><Relationship Id="rId123" Type="http://schemas.openxmlformats.org/officeDocument/2006/relationships/customXml" Target="../ink/ink4432.xml"/><Relationship Id="rId330" Type="http://schemas.openxmlformats.org/officeDocument/2006/relationships/customXml" Target="../ink/ink4536.xml"/><Relationship Id="rId568" Type="http://schemas.openxmlformats.org/officeDocument/2006/relationships/image" Target="../media/image3954.png"/><Relationship Id="rId165" Type="http://schemas.openxmlformats.org/officeDocument/2006/relationships/image" Target="../media/image3770.png"/><Relationship Id="rId372" Type="http://schemas.openxmlformats.org/officeDocument/2006/relationships/customXml" Target="../ink/ink4558.xml"/><Relationship Id="rId428" Type="http://schemas.openxmlformats.org/officeDocument/2006/relationships/image" Target="../media/image3899.png"/><Relationship Id="rId232" Type="http://schemas.openxmlformats.org/officeDocument/2006/relationships/customXml" Target="../ink/ink4487.xml"/><Relationship Id="rId274" Type="http://schemas.openxmlformats.org/officeDocument/2006/relationships/customXml" Target="../ink/ink4508.xml"/><Relationship Id="rId481" Type="http://schemas.openxmlformats.org/officeDocument/2006/relationships/image" Target="../media/image3911.png"/><Relationship Id="rId27" Type="http://schemas.openxmlformats.org/officeDocument/2006/relationships/image" Target="../media/image37020.png"/><Relationship Id="rId69" Type="http://schemas.openxmlformats.org/officeDocument/2006/relationships/image" Target="../media/image3723.png"/><Relationship Id="rId134" Type="http://schemas.openxmlformats.org/officeDocument/2006/relationships/image" Target="../media/image3755.png"/><Relationship Id="rId537" Type="http://schemas.openxmlformats.org/officeDocument/2006/relationships/customXml" Target="../ink/ink4628.xml"/><Relationship Id="rId579" Type="http://schemas.openxmlformats.org/officeDocument/2006/relationships/customXml" Target="../ink/ink4649.xml"/><Relationship Id="rId80" Type="http://schemas.openxmlformats.org/officeDocument/2006/relationships/customXml" Target="../ink/ink4410.xml"/><Relationship Id="rId176" Type="http://schemas.openxmlformats.org/officeDocument/2006/relationships/customXml" Target="../ink/ink4459.xml"/><Relationship Id="rId341" Type="http://schemas.openxmlformats.org/officeDocument/2006/relationships/image" Target="../media/image3856.png"/><Relationship Id="rId383" Type="http://schemas.openxmlformats.org/officeDocument/2006/relationships/image" Target="../media/image3877.png"/><Relationship Id="rId439" Type="http://schemas.openxmlformats.org/officeDocument/2006/relationships/customXml" Target="../ink/ink4578.xml"/><Relationship Id="rId590" Type="http://schemas.openxmlformats.org/officeDocument/2006/relationships/image" Target="../media/image3965.png"/><Relationship Id="rId604" Type="http://schemas.openxmlformats.org/officeDocument/2006/relationships/image" Target="../media/image3971.png"/><Relationship Id="rId201" Type="http://schemas.openxmlformats.org/officeDocument/2006/relationships/image" Target="../media/image3788.png"/><Relationship Id="rId243" Type="http://schemas.openxmlformats.org/officeDocument/2006/relationships/image" Target="../media/image3809.png"/><Relationship Id="rId285" Type="http://schemas.openxmlformats.org/officeDocument/2006/relationships/image" Target="../media/image3829.png"/><Relationship Id="rId450" Type="http://schemas.openxmlformats.org/officeDocument/2006/relationships/image" Target="../media/image3886.png"/><Relationship Id="rId506" Type="http://schemas.openxmlformats.org/officeDocument/2006/relationships/customXml" Target="../ink/ink4612.xml"/><Relationship Id="rId38" Type="http://schemas.openxmlformats.org/officeDocument/2006/relationships/customXml" Target="../ink/ink4389.xml"/><Relationship Id="rId103" Type="http://schemas.openxmlformats.org/officeDocument/2006/relationships/customXml" Target="../ink/ink4422.xml"/><Relationship Id="rId310" Type="http://schemas.openxmlformats.org/officeDocument/2006/relationships/customXml" Target="../ink/ink4526.xml"/><Relationship Id="rId492" Type="http://schemas.openxmlformats.org/officeDocument/2006/relationships/customXml" Target="../ink/ink4605.xml"/><Relationship Id="rId548" Type="http://schemas.openxmlformats.org/officeDocument/2006/relationships/image" Target="../media/image3944.png"/><Relationship Id="rId91" Type="http://schemas.openxmlformats.org/officeDocument/2006/relationships/customXml" Target="../ink/ink4416.xml"/><Relationship Id="rId145" Type="http://schemas.openxmlformats.org/officeDocument/2006/relationships/image" Target="../media/image3760.png"/><Relationship Id="rId187" Type="http://schemas.openxmlformats.org/officeDocument/2006/relationships/image" Target="../media/image3781.png"/><Relationship Id="rId352" Type="http://schemas.openxmlformats.org/officeDocument/2006/relationships/customXml" Target="../ink/ink4548.xml"/><Relationship Id="rId394" Type="http://schemas.openxmlformats.org/officeDocument/2006/relationships/customXml" Target="../ink/ink4569.xml"/><Relationship Id="rId212" Type="http://schemas.openxmlformats.org/officeDocument/2006/relationships/customXml" Target="../ink/ink4477.xml"/><Relationship Id="rId254" Type="http://schemas.openxmlformats.org/officeDocument/2006/relationships/customXml" Target="../ink/ink4498.xml"/><Relationship Id="rId49" Type="http://schemas.openxmlformats.org/officeDocument/2006/relationships/image" Target="../media/image37130.png"/><Relationship Id="rId114" Type="http://schemas.openxmlformats.org/officeDocument/2006/relationships/image" Target="../media/image3745.png"/><Relationship Id="rId296" Type="http://schemas.openxmlformats.org/officeDocument/2006/relationships/customXml" Target="../ink/ink4519.xml"/><Relationship Id="rId461" Type="http://schemas.openxmlformats.org/officeDocument/2006/relationships/customXml" Target="../ink/ink4589.xml"/><Relationship Id="rId517" Type="http://schemas.openxmlformats.org/officeDocument/2006/relationships/image" Target="../media/image3929.png"/><Relationship Id="rId559" Type="http://schemas.openxmlformats.org/officeDocument/2006/relationships/customXml" Target="../ink/ink4639.xml"/><Relationship Id="rId60" Type="http://schemas.openxmlformats.org/officeDocument/2006/relationships/customXml" Target="../ink/ink4400.xml"/><Relationship Id="rId156" Type="http://schemas.openxmlformats.org/officeDocument/2006/relationships/customXml" Target="../ink/ink4449.xml"/><Relationship Id="rId198" Type="http://schemas.openxmlformats.org/officeDocument/2006/relationships/customXml" Target="../ink/ink4470.xml"/><Relationship Id="rId321" Type="http://schemas.openxmlformats.org/officeDocument/2006/relationships/image" Target="../media/image3847.png"/><Relationship Id="rId363" Type="http://schemas.openxmlformats.org/officeDocument/2006/relationships/image" Target="../media/image3867.png"/><Relationship Id="rId570" Type="http://schemas.openxmlformats.org/officeDocument/2006/relationships/image" Target="../media/image3955.png"/><Relationship Id="rId223" Type="http://schemas.openxmlformats.org/officeDocument/2006/relationships/image" Target="../media/image3799.png"/><Relationship Id="rId430" Type="http://schemas.openxmlformats.org/officeDocument/2006/relationships/image" Target="../media/image3900.png"/><Relationship Id="rId18" Type="http://schemas.openxmlformats.org/officeDocument/2006/relationships/customXml" Target="../ink/ink4379.xml"/><Relationship Id="rId265" Type="http://schemas.openxmlformats.org/officeDocument/2006/relationships/image" Target="../media/image3819.png"/><Relationship Id="rId472" Type="http://schemas.openxmlformats.org/officeDocument/2006/relationships/customXml" Target="../ink/ink4595.xml"/><Relationship Id="rId528" Type="http://schemas.openxmlformats.org/officeDocument/2006/relationships/image" Target="../media/image3934.png"/><Relationship Id="rId125" Type="http://schemas.openxmlformats.org/officeDocument/2006/relationships/customXml" Target="../ink/ink4433.xml"/><Relationship Id="rId167" Type="http://schemas.openxmlformats.org/officeDocument/2006/relationships/image" Target="../media/image3771.png"/><Relationship Id="rId332" Type="http://schemas.openxmlformats.org/officeDocument/2006/relationships/customXml" Target="../ink/ink4537.xml"/><Relationship Id="rId374" Type="http://schemas.openxmlformats.org/officeDocument/2006/relationships/customXml" Target="../ink/ink4559.xml"/><Relationship Id="rId581" Type="http://schemas.openxmlformats.org/officeDocument/2006/relationships/customXml" Target="../ink/ink4650.xml"/><Relationship Id="rId71" Type="http://schemas.openxmlformats.org/officeDocument/2006/relationships/image" Target="../media/image3724.png"/><Relationship Id="rId234" Type="http://schemas.openxmlformats.org/officeDocument/2006/relationships/customXml" Target="../ink/ink4488.xml"/><Relationship Id="rId2" Type="http://schemas.openxmlformats.org/officeDocument/2006/relationships/customXml" Target="../ink/ink4371.xml"/><Relationship Id="rId29" Type="http://schemas.openxmlformats.org/officeDocument/2006/relationships/image" Target="../media/image37030.png"/><Relationship Id="rId276" Type="http://schemas.openxmlformats.org/officeDocument/2006/relationships/customXml" Target="../ink/ink4509.xml"/><Relationship Id="rId441" Type="http://schemas.openxmlformats.org/officeDocument/2006/relationships/customXml" Target="../ink/ink4579.xml"/><Relationship Id="rId483" Type="http://schemas.openxmlformats.org/officeDocument/2006/relationships/image" Target="../media/image3912.png"/><Relationship Id="rId539" Type="http://schemas.openxmlformats.org/officeDocument/2006/relationships/customXml" Target="../ink/ink4629.xml"/><Relationship Id="rId40" Type="http://schemas.openxmlformats.org/officeDocument/2006/relationships/customXml" Target="../ink/ink4390.xml"/><Relationship Id="rId136" Type="http://schemas.openxmlformats.org/officeDocument/2006/relationships/image" Target="../media/image3756.png"/><Relationship Id="rId178" Type="http://schemas.openxmlformats.org/officeDocument/2006/relationships/customXml" Target="../ink/ink4460.xml"/><Relationship Id="rId301" Type="http://schemas.openxmlformats.org/officeDocument/2006/relationships/image" Target="../media/image3837.png"/><Relationship Id="rId343" Type="http://schemas.openxmlformats.org/officeDocument/2006/relationships/image" Target="../media/image3857.png"/><Relationship Id="rId550" Type="http://schemas.openxmlformats.org/officeDocument/2006/relationships/image" Target="../media/image3945.png"/><Relationship Id="rId82" Type="http://schemas.openxmlformats.org/officeDocument/2006/relationships/customXml" Target="../ink/ink4411.xml"/><Relationship Id="rId203" Type="http://schemas.openxmlformats.org/officeDocument/2006/relationships/image" Target="../media/image3789.png"/><Relationship Id="rId385" Type="http://schemas.openxmlformats.org/officeDocument/2006/relationships/image" Target="../media/image3878.png"/><Relationship Id="rId592" Type="http://schemas.openxmlformats.org/officeDocument/2006/relationships/image" Target="../media/image3966.png"/><Relationship Id="rId606" Type="http://schemas.openxmlformats.org/officeDocument/2006/relationships/image" Target="../media/image3972.png"/><Relationship Id="rId245" Type="http://schemas.openxmlformats.org/officeDocument/2006/relationships/image" Target="../media/image3810.png"/><Relationship Id="rId287" Type="http://schemas.openxmlformats.org/officeDocument/2006/relationships/image" Target="../media/image3830.png"/><Relationship Id="rId452" Type="http://schemas.openxmlformats.org/officeDocument/2006/relationships/image" Target="../media/image3887.png"/><Relationship Id="rId494" Type="http://schemas.openxmlformats.org/officeDocument/2006/relationships/customXml" Target="../ink/ink4606.xml"/><Relationship Id="rId508" Type="http://schemas.openxmlformats.org/officeDocument/2006/relationships/customXml" Target="../ink/ink4613.xml"/><Relationship Id="rId105" Type="http://schemas.openxmlformats.org/officeDocument/2006/relationships/customXml" Target="../ink/ink4423.xml"/><Relationship Id="rId147" Type="http://schemas.openxmlformats.org/officeDocument/2006/relationships/image" Target="../media/image3761.png"/><Relationship Id="rId312" Type="http://schemas.openxmlformats.org/officeDocument/2006/relationships/customXml" Target="../ink/ink4527.xml"/><Relationship Id="rId354" Type="http://schemas.openxmlformats.org/officeDocument/2006/relationships/customXml" Target="../ink/ink4549.xml"/><Relationship Id="rId51" Type="http://schemas.openxmlformats.org/officeDocument/2006/relationships/image" Target="../media/image3714.png"/><Relationship Id="rId93" Type="http://schemas.openxmlformats.org/officeDocument/2006/relationships/customXml" Target="../ink/ink4417.xml"/><Relationship Id="rId189" Type="http://schemas.openxmlformats.org/officeDocument/2006/relationships/image" Target="../media/image3782.png"/><Relationship Id="rId561" Type="http://schemas.openxmlformats.org/officeDocument/2006/relationships/customXml" Target="../ink/ink4640.xml"/><Relationship Id="rId214" Type="http://schemas.openxmlformats.org/officeDocument/2006/relationships/customXml" Target="../ink/ink4478.xml"/><Relationship Id="rId256" Type="http://schemas.openxmlformats.org/officeDocument/2006/relationships/customXml" Target="../ink/ink4499.xml"/><Relationship Id="rId298" Type="http://schemas.openxmlformats.org/officeDocument/2006/relationships/customXml" Target="../ink/ink4520.xml"/><Relationship Id="rId463" Type="http://schemas.openxmlformats.org/officeDocument/2006/relationships/customXml" Target="../ink/ink4590.xml"/><Relationship Id="rId519" Type="http://schemas.openxmlformats.org/officeDocument/2006/relationships/image" Target="../media/image3930.png"/><Relationship Id="rId116" Type="http://schemas.openxmlformats.org/officeDocument/2006/relationships/image" Target="../media/image3746.png"/><Relationship Id="rId158" Type="http://schemas.openxmlformats.org/officeDocument/2006/relationships/customXml" Target="../ink/ink4450.xml"/><Relationship Id="rId323" Type="http://schemas.openxmlformats.org/officeDocument/2006/relationships/image" Target="../media/image3848.png"/><Relationship Id="rId530" Type="http://schemas.openxmlformats.org/officeDocument/2006/relationships/image" Target="../media/image3935.png"/><Relationship Id="rId20" Type="http://schemas.openxmlformats.org/officeDocument/2006/relationships/customXml" Target="../ink/ink4380.xml"/><Relationship Id="rId62" Type="http://schemas.openxmlformats.org/officeDocument/2006/relationships/customXml" Target="../ink/ink4401.xml"/><Relationship Id="rId365" Type="http://schemas.openxmlformats.org/officeDocument/2006/relationships/image" Target="../media/image3868.png"/><Relationship Id="rId572" Type="http://schemas.openxmlformats.org/officeDocument/2006/relationships/image" Target="../media/image3956.png"/><Relationship Id="rId225" Type="http://schemas.openxmlformats.org/officeDocument/2006/relationships/image" Target="../media/image3800.png"/><Relationship Id="rId267" Type="http://schemas.openxmlformats.org/officeDocument/2006/relationships/image" Target="../media/image3820.png"/><Relationship Id="rId432" Type="http://schemas.openxmlformats.org/officeDocument/2006/relationships/image" Target="../media/image3901.png"/><Relationship Id="rId474" Type="http://schemas.openxmlformats.org/officeDocument/2006/relationships/customXml" Target="../ink/ink4596.xml"/><Relationship Id="rId127" Type="http://schemas.openxmlformats.org/officeDocument/2006/relationships/customXml" Target="../ink/ink4434.xml"/><Relationship Id="rId31" Type="http://schemas.openxmlformats.org/officeDocument/2006/relationships/image" Target="../media/image37040.png"/><Relationship Id="rId73" Type="http://schemas.openxmlformats.org/officeDocument/2006/relationships/image" Target="../media/image3725.png"/><Relationship Id="rId169" Type="http://schemas.openxmlformats.org/officeDocument/2006/relationships/image" Target="../media/image3772.png"/><Relationship Id="rId334" Type="http://schemas.openxmlformats.org/officeDocument/2006/relationships/customXml" Target="../ink/ink4539.xml"/><Relationship Id="rId376" Type="http://schemas.openxmlformats.org/officeDocument/2006/relationships/customXml" Target="../ink/ink4560.xml"/><Relationship Id="rId541" Type="http://schemas.openxmlformats.org/officeDocument/2006/relationships/customXml" Target="../ink/ink4630.xml"/><Relationship Id="rId583" Type="http://schemas.openxmlformats.org/officeDocument/2006/relationships/customXml" Target="../ink/ink4651.xml"/><Relationship Id="rId4" Type="http://schemas.openxmlformats.org/officeDocument/2006/relationships/customXml" Target="../ink/ink4372.xml"/><Relationship Id="rId180" Type="http://schemas.openxmlformats.org/officeDocument/2006/relationships/customXml" Target="../ink/ink4461.xml"/><Relationship Id="rId236" Type="http://schemas.openxmlformats.org/officeDocument/2006/relationships/customXml" Target="../ink/ink4489.xml"/><Relationship Id="rId278" Type="http://schemas.openxmlformats.org/officeDocument/2006/relationships/customXml" Target="../ink/ink4510.xml"/><Relationship Id="rId443" Type="http://schemas.openxmlformats.org/officeDocument/2006/relationships/customXml" Target="../ink/ink4580.xml"/><Relationship Id="rId303" Type="http://schemas.openxmlformats.org/officeDocument/2006/relationships/image" Target="../media/image3838.png"/><Relationship Id="rId485" Type="http://schemas.openxmlformats.org/officeDocument/2006/relationships/image" Target="../media/image3913.png"/><Relationship Id="rId42" Type="http://schemas.openxmlformats.org/officeDocument/2006/relationships/customXml" Target="../ink/ink4391.xml"/><Relationship Id="rId84" Type="http://schemas.openxmlformats.org/officeDocument/2006/relationships/customXml" Target="../ink/ink4412.xml"/><Relationship Id="rId138" Type="http://schemas.openxmlformats.org/officeDocument/2006/relationships/image" Target="../media/image3757.png"/><Relationship Id="rId345" Type="http://schemas.openxmlformats.org/officeDocument/2006/relationships/image" Target="../media/image3858.png"/><Relationship Id="rId387" Type="http://schemas.openxmlformats.org/officeDocument/2006/relationships/image" Target="../media/image3879.png"/><Relationship Id="rId510" Type="http://schemas.openxmlformats.org/officeDocument/2006/relationships/customXml" Target="../ink/ink4614.xml"/><Relationship Id="rId552" Type="http://schemas.openxmlformats.org/officeDocument/2006/relationships/image" Target="../media/image3946.png"/><Relationship Id="rId594" Type="http://schemas.openxmlformats.org/officeDocument/2006/relationships/image" Target="../media/image3967.png"/><Relationship Id="rId608" Type="http://schemas.openxmlformats.org/officeDocument/2006/relationships/image" Target="../media/image3973.png"/><Relationship Id="rId191" Type="http://schemas.openxmlformats.org/officeDocument/2006/relationships/image" Target="../media/image3783.png"/><Relationship Id="rId205" Type="http://schemas.openxmlformats.org/officeDocument/2006/relationships/image" Target="../media/image3790.png"/><Relationship Id="rId247" Type="http://schemas.openxmlformats.org/officeDocument/2006/relationships/image" Target="../media/image3811.png"/><Relationship Id="rId107" Type="http://schemas.openxmlformats.org/officeDocument/2006/relationships/customXml" Target="../ink/ink4424.xml"/><Relationship Id="rId289" Type="http://schemas.openxmlformats.org/officeDocument/2006/relationships/image" Target="../media/image3831.png"/><Relationship Id="rId454" Type="http://schemas.openxmlformats.org/officeDocument/2006/relationships/image" Target="../media/image3888.png"/><Relationship Id="rId496" Type="http://schemas.openxmlformats.org/officeDocument/2006/relationships/customXml" Target="../ink/ink4607.xml"/><Relationship Id="rId11" Type="http://schemas.openxmlformats.org/officeDocument/2006/relationships/image" Target="../media/image1298.png"/><Relationship Id="rId53" Type="http://schemas.openxmlformats.org/officeDocument/2006/relationships/image" Target="../media/image3715.png"/><Relationship Id="rId149" Type="http://schemas.openxmlformats.org/officeDocument/2006/relationships/image" Target="../media/image3762.png"/><Relationship Id="rId314" Type="http://schemas.openxmlformats.org/officeDocument/2006/relationships/customXml" Target="../ink/ink4528.xml"/><Relationship Id="rId356" Type="http://schemas.openxmlformats.org/officeDocument/2006/relationships/customXml" Target="../ink/ink4550.xml"/><Relationship Id="rId521" Type="http://schemas.openxmlformats.org/officeDocument/2006/relationships/customXml" Target="../ink/ink4620.xml"/><Relationship Id="rId563" Type="http://schemas.openxmlformats.org/officeDocument/2006/relationships/customXml" Target="../ink/ink4641.xml"/><Relationship Id="rId95" Type="http://schemas.openxmlformats.org/officeDocument/2006/relationships/customXml" Target="../ink/ink4418.xml"/><Relationship Id="rId160" Type="http://schemas.openxmlformats.org/officeDocument/2006/relationships/customXml" Target="../ink/ink4451.xml"/><Relationship Id="rId216" Type="http://schemas.openxmlformats.org/officeDocument/2006/relationships/customXml" Target="../ink/ink4479.xml"/><Relationship Id="rId423" Type="http://schemas.openxmlformats.org/officeDocument/2006/relationships/customXml" Target="../ink/ink4570.xml"/><Relationship Id="rId258" Type="http://schemas.openxmlformats.org/officeDocument/2006/relationships/customXml" Target="../ink/ink4500.xml"/><Relationship Id="rId465" Type="http://schemas.openxmlformats.org/officeDocument/2006/relationships/image" Target="../media/image3893.png"/><Relationship Id="rId22" Type="http://schemas.openxmlformats.org/officeDocument/2006/relationships/customXml" Target="../ink/ink4381.xml"/><Relationship Id="rId64" Type="http://schemas.openxmlformats.org/officeDocument/2006/relationships/customXml" Target="../ink/ink4402.xml"/><Relationship Id="rId118" Type="http://schemas.openxmlformats.org/officeDocument/2006/relationships/image" Target="../media/image3747.png"/><Relationship Id="rId325" Type="http://schemas.openxmlformats.org/officeDocument/2006/relationships/image" Target="../media/image3849.png"/><Relationship Id="rId367" Type="http://schemas.openxmlformats.org/officeDocument/2006/relationships/image" Target="../media/image3869.png"/><Relationship Id="rId532" Type="http://schemas.openxmlformats.org/officeDocument/2006/relationships/image" Target="../media/image3936.png"/><Relationship Id="rId574" Type="http://schemas.openxmlformats.org/officeDocument/2006/relationships/image" Target="../media/image3957.png"/><Relationship Id="rId171" Type="http://schemas.openxmlformats.org/officeDocument/2006/relationships/image" Target="../media/image3773.png"/><Relationship Id="rId227" Type="http://schemas.openxmlformats.org/officeDocument/2006/relationships/image" Target="../media/image3801.png"/><Relationship Id="rId269" Type="http://schemas.openxmlformats.org/officeDocument/2006/relationships/image" Target="../media/image3821.png"/><Relationship Id="rId434" Type="http://schemas.openxmlformats.org/officeDocument/2006/relationships/image" Target="../media/image3902.png"/><Relationship Id="rId476" Type="http://schemas.openxmlformats.org/officeDocument/2006/relationships/customXml" Target="../ink/ink4597.xml"/><Relationship Id="rId33" Type="http://schemas.openxmlformats.org/officeDocument/2006/relationships/image" Target="../media/image37050.png"/><Relationship Id="rId129" Type="http://schemas.openxmlformats.org/officeDocument/2006/relationships/customXml" Target="../ink/ink4435.xml"/><Relationship Id="rId280" Type="http://schemas.openxmlformats.org/officeDocument/2006/relationships/customXml" Target="../ink/ink4511.xml"/><Relationship Id="rId336" Type="http://schemas.openxmlformats.org/officeDocument/2006/relationships/customXml" Target="../ink/ink4540.xml"/><Relationship Id="rId501" Type="http://schemas.openxmlformats.org/officeDocument/2006/relationships/image" Target="../media/image3921.png"/><Relationship Id="rId543" Type="http://schemas.openxmlformats.org/officeDocument/2006/relationships/customXml" Target="../ink/ink4631.xml"/><Relationship Id="rId75" Type="http://schemas.openxmlformats.org/officeDocument/2006/relationships/image" Target="../media/image3726.png"/><Relationship Id="rId140" Type="http://schemas.openxmlformats.org/officeDocument/2006/relationships/customXml" Target="../ink/ink4441.xml"/><Relationship Id="rId182" Type="http://schemas.openxmlformats.org/officeDocument/2006/relationships/customXml" Target="../ink/ink4462.xml"/><Relationship Id="rId378" Type="http://schemas.openxmlformats.org/officeDocument/2006/relationships/customXml" Target="../ink/ink4561.xml"/><Relationship Id="rId585" Type="http://schemas.openxmlformats.org/officeDocument/2006/relationships/customXml" Target="../ink/ink4652.xml"/><Relationship Id="rId6" Type="http://schemas.openxmlformats.org/officeDocument/2006/relationships/customXml" Target="../ink/ink4373.xml"/><Relationship Id="rId238" Type="http://schemas.openxmlformats.org/officeDocument/2006/relationships/customXml" Target="../ink/ink4490.xml"/><Relationship Id="rId445" Type="http://schemas.openxmlformats.org/officeDocument/2006/relationships/customXml" Target="../ink/ink4581.xml"/><Relationship Id="rId487" Type="http://schemas.openxmlformats.org/officeDocument/2006/relationships/image" Target="../media/image3914.png"/><Relationship Id="rId610" Type="http://schemas.openxmlformats.org/officeDocument/2006/relationships/image" Target="../media/image3974.png"/><Relationship Id="rId291" Type="http://schemas.openxmlformats.org/officeDocument/2006/relationships/image" Target="../media/image3832.png"/><Relationship Id="rId305" Type="http://schemas.openxmlformats.org/officeDocument/2006/relationships/image" Target="../media/image3839.png"/><Relationship Id="rId347" Type="http://schemas.openxmlformats.org/officeDocument/2006/relationships/image" Target="../media/image3859.png"/><Relationship Id="rId512" Type="http://schemas.openxmlformats.org/officeDocument/2006/relationships/customXml" Target="../ink/ink4615.xml"/><Relationship Id="rId44" Type="http://schemas.openxmlformats.org/officeDocument/2006/relationships/customXml" Target="../ink/ink4392.xml"/><Relationship Id="rId86" Type="http://schemas.openxmlformats.org/officeDocument/2006/relationships/customXml" Target="../ink/ink4413.xml"/><Relationship Id="rId151" Type="http://schemas.openxmlformats.org/officeDocument/2006/relationships/image" Target="../media/image3763.png"/><Relationship Id="rId389" Type="http://schemas.openxmlformats.org/officeDocument/2006/relationships/image" Target="../media/image3880.png"/><Relationship Id="rId554" Type="http://schemas.openxmlformats.org/officeDocument/2006/relationships/image" Target="../media/image3947.png"/><Relationship Id="rId596" Type="http://schemas.openxmlformats.org/officeDocument/2006/relationships/image" Target="../media/image3968.png"/><Relationship Id="rId193" Type="http://schemas.openxmlformats.org/officeDocument/2006/relationships/image" Target="../media/image3784.png"/><Relationship Id="rId207" Type="http://schemas.openxmlformats.org/officeDocument/2006/relationships/image" Target="../media/image3791.png"/><Relationship Id="rId249" Type="http://schemas.openxmlformats.org/officeDocument/2006/relationships/image" Target="../media/image3812.png"/><Relationship Id="rId456" Type="http://schemas.openxmlformats.org/officeDocument/2006/relationships/image" Target="../media/image3889.png"/><Relationship Id="rId498" Type="http://schemas.openxmlformats.org/officeDocument/2006/relationships/customXml" Target="../ink/ink4608.xml"/><Relationship Id="rId13" Type="http://schemas.openxmlformats.org/officeDocument/2006/relationships/image" Target="../media/image36950.png"/><Relationship Id="rId109" Type="http://schemas.openxmlformats.org/officeDocument/2006/relationships/customXml" Target="../ink/ink4425.xml"/><Relationship Id="rId260" Type="http://schemas.openxmlformats.org/officeDocument/2006/relationships/customXml" Target="../ink/ink4501.xml"/><Relationship Id="rId316" Type="http://schemas.openxmlformats.org/officeDocument/2006/relationships/customXml" Target="../ink/ink4529.xml"/><Relationship Id="rId523" Type="http://schemas.openxmlformats.org/officeDocument/2006/relationships/customXml" Target="../ink/ink4621.xml"/><Relationship Id="rId55" Type="http://schemas.openxmlformats.org/officeDocument/2006/relationships/image" Target="../media/image3716.png"/><Relationship Id="rId97" Type="http://schemas.openxmlformats.org/officeDocument/2006/relationships/customXml" Target="../ink/ink4419.xml"/><Relationship Id="rId120" Type="http://schemas.openxmlformats.org/officeDocument/2006/relationships/image" Target="../media/image3748.png"/><Relationship Id="rId358" Type="http://schemas.openxmlformats.org/officeDocument/2006/relationships/customXml" Target="../ink/ink4551.xml"/><Relationship Id="rId565" Type="http://schemas.openxmlformats.org/officeDocument/2006/relationships/customXml" Target="../ink/ink4642.xml"/><Relationship Id="rId162" Type="http://schemas.openxmlformats.org/officeDocument/2006/relationships/customXml" Target="../ink/ink4452.xml"/><Relationship Id="rId218" Type="http://schemas.openxmlformats.org/officeDocument/2006/relationships/customXml" Target="../ink/ink4480.xml"/><Relationship Id="rId425" Type="http://schemas.openxmlformats.org/officeDocument/2006/relationships/customXml" Target="../ink/ink4571.xml"/><Relationship Id="rId467" Type="http://schemas.openxmlformats.org/officeDocument/2006/relationships/image" Target="../media/image3894.png"/><Relationship Id="rId271" Type="http://schemas.openxmlformats.org/officeDocument/2006/relationships/image" Target="../media/image3822.png"/><Relationship Id="rId24" Type="http://schemas.openxmlformats.org/officeDocument/2006/relationships/customXml" Target="../ink/ink4382.xml"/><Relationship Id="rId66" Type="http://schemas.openxmlformats.org/officeDocument/2006/relationships/customXml" Target="../ink/ink4403.xml"/><Relationship Id="rId131" Type="http://schemas.openxmlformats.org/officeDocument/2006/relationships/customXml" Target="../ink/ink4436.xml"/><Relationship Id="rId327" Type="http://schemas.openxmlformats.org/officeDocument/2006/relationships/image" Target="../media/image3850.png"/><Relationship Id="rId369" Type="http://schemas.openxmlformats.org/officeDocument/2006/relationships/image" Target="../media/image3870.png"/><Relationship Id="rId534" Type="http://schemas.openxmlformats.org/officeDocument/2006/relationships/image" Target="../media/image3937.png"/><Relationship Id="rId576" Type="http://schemas.openxmlformats.org/officeDocument/2006/relationships/image" Target="../media/image3958.png"/><Relationship Id="rId173" Type="http://schemas.openxmlformats.org/officeDocument/2006/relationships/image" Target="../media/image3774.png"/><Relationship Id="rId229" Type="http://schemas.openxmlformats.org/officeDocument/2006/relationships/image" Target="../media/image3802.png"/><Relationship Id="rId380" Type="http://schemas.openxmlformats.org/officeDocument/2006/relationships/customXml" Target="../ink/ink4562.xml"/><Relationship Id="rId436" Type="http://schemas.openxmlformats.org/officeDocument/2006/relationships/image" Target="../media/image3903.png"/><Relationship Id="rId601" Type="http://schemas.openxmlformats.org/officeDocument/2006/relationships/customXml" Target="../ink/ink4660.xml"/><Relationship Id="rId240" Type="http://schemas.openxmlformats.org/officeDocument/2006/relationships/customXml" Target="../ink/ink4491.xml"/><Relationship Id="rId478" Type="http://schemas.openxmlformats.org/officeDocument/2006/relationships/customXml" Target="../ink/ink4598.xml"/><Relationship Id="rId35" Type="http://schemas.openxmlformats.org/officeDocument/2006/relationships/image" Target="../media/image37060.png"/><Relationship Id="rId77" Type="http://schemas.openxmlformats.org/officeDocument/2006/relationships/image" Target="../media/image3727.png"/><Relationship Id="rId100" Type="http://schemas.openxmlformats.org/officeDocument/2006/relationships/image" Target="../media/image3738.png"/><Relationship Id="rId282" Type="http://schemas.openxmlformats.org/officeDocument/2006/relationships/customXml" Target="../ink/ink4512.xml"/><Relationship Id="rId338" Type="http://schemas.openxmlformats.org/officeDocument/2006/relationships/customXml" Target="../ink/ink4541.xml"/><Relationship Id="rId503" Type="http://schemas.openxmlformats.org/officeDocument/2006/relationships/image" Target="../media/image3922.png"/><Relationship Id="rId545" Type="http://schemas.openxmlformats.org/officeDocument/2006/relationships/customXml" Target="../ink/ink4632.xml"/><Relationship Id="rId587" Type="http://schemas.openxmlformats.org/officeDocument/2006/relationships/customXml" Target="../ink/ink4653.xml"/><Relationship Id="rId8" Type="http://schemas.openxmlformats.org/officeDocument/2006/relationships/customXml" Target="../ink/ink4374.xml"/><Relationship Id="rId142" Type="http://schemas.openxmlformats.org/officeDocument/2006/relationships/customXml" Target="../ink/ink4442.xml"/><Relationship Id="rId184" Type="http://schemas.openxmlformats.org/officeDocument/2006/relationships/customXml" Target="../ink/ink4463.xml"/><Relationship Id="rId391" Type="http://schemas.openxmlformats.org/officeDocument/2006/relationships/image" Target="../media/image3881.png"/><Relationship Id="rId447" Type="http://schemas.openxmlformats.org/officeDocument/2006/relationships/customXml" Target="../ink/ink4582.xml"/><Relationship Id="rId612" Type="http://schemas.openxmlformats.org/officeDocument/2006/relationships/image" Target="../media/image3975.png"/><Relationship Id="rId251" Type="http://schemas.openxmlformats.org/officeDocument/2006/relationships/image" Target="../media/image3813.png"/><Relationship Id="rId489" Type="http://schemas.openxmlformats.org/officeDocument/2006/relationships/image" Target="../media/image3915.png"/><Relationship Id="rId46" Type="http://schemas.openxmlformats.org/officeDocument/2006/relationships/customXml" Target="../ink/ink4393.xml"/><Relationship Id="rId293" Type="http://schemas.openxmlformats.org/officeDocument/2006/relationships/image" Target="../media/image3833.png"/><Relationship Id="rId307" Type="http://schemas.openxmlformats.org/officeDocument/2006/relationships/image" Target="../media/image3840.png"/><Relationship Id="rId349" Type="http://schemas.openxmlformats.org/officeDocument/2006/relationships/image" Target="../media/image3860.png"/><Relationship Id="rId514" Type="http://schemas.openxmlformats.org/officeDocument/2006/relationships/customXml" Target="../ink/ink4616.xml"/><Relationship Id="rId556" Type="http://schemas.openxmlformats.org/officeDocument/2006/relationships/image" Target="../media/image3948.png"/><Relationship Id="rId88" Type="http://schemas.openxmlformats.org/officeDocument/2006/relationships/image" Target="../media/image3732.png"/><Relationship Id="rId111" Type="http://schemas.openxmlformats.org/officeDocument/2006/relationships/customXml" Target="../ink/ink4426.xml"/><Relationship Id="rId153" Type="http://schemas.openxmlformats.org/officeDocument/2006/relationships/image" Target="../media/image3764.png"/><Relationship Id="rId195" Type="http://schemas.openxmlformats.org/officeDocument/2006/relationships/image" Target="../media/image3785.png"/><Relationship Id="rId209" Type="http://schemas.openxmlformats.org/officeDocument/2006/relationships/image" Target="../media/image3792.png"/><Relationship Id="rId360" Type="http://schemas.openxmlformats.org/officeDocument/2006/relationships/customXml" Target="../ink/ink4552.xml"/><Relationship Id="rId598" Type="http://schemas.openxmlformats.org/officeDocument/2006/relationships/image" Target="../media/image3969.png"/><Relationship Id="rId220" Type="http://schemas.openxmlformats.org/officeDocument/2006/relationships/customXml" Target="../ink/ink4481.xml"/><Relationship Id="rId458" Type="http://schemas.openxmlformats.org/officeDocument/2006/relationships/image" Target="../media/image3890.png"/><Relationship Id="rId15" Type="http://schemas.openxmlformats.org/officeDocument/2006/relationships/image" Target="../media/image36960.png"/><Relationship Id="rId57" Type="http://schemas.openxmlformats.org/officeDocument/2006/relationships/image" Target="../media/image3717.png"/><Relationship Id="rId262" Type="http://schemas.openxmlformats.org/officeDocument/2006/relationships/customXml" Target="../ink/ink4502.xml"/><Relationship Id="rId318" Type="http://schemas.openxmlformats.org/officeDocument/2006/relationships/customXml" Target="../ink/ink4530.xml"/><Relationship Id="rId525" Type="http://schemas.openxmlformats.org/officeDocument/2006/relationships/customXml" Target="../ink/ink4622.xml"/><Relationship Id="rId567" Type="http://schemas.openxmlformats.org/officeDocument/2006/relationships/customXml" Target="../ink/ink4643.xml"/><Relationship Id="rId99" Type="http://schemas.openxmlformats.org/officeDocument/2006/relationships/customXml" Target="../ink/ink4420.xml"/><Relationship Id="rId122" Type="http://schemas.openxmlformats.org/officeDocument/2006/relationships/image" Target="../media/image3749.png"/><Relationship Id="rId164" Type="http://schemas.openxmlformats.org/officeDocument/2006/relationships/customXml" Target="../ink/ink4453.xml"/><Relationship Id="rId371" Type="http://schemas.openxmlformats.org/officeDocument/2006/relationships/image" Target="../media/image3871.png"/><Relationship Id="rId427" Type="http://schemas.openxmlformats.org/officeDocument/2006/relationships/customXml" Target="../ink/ink4572.xml"/><Relationship Id="rId469" Type="http://schemas.openxmlformats.org/officeDocument/2006/relationships/image" Target="../media/image3895.png"/><Relationship Id="rId26" Type="http://schemas.openxmlformats.org/officeDocument/2006/relationships/customXml" Target="../ink/ink4383.xml"/><Relationship Id="rId231" Type="http://schemas.openxmlformats.org/officeDocument/2006/relationships/image" Target="../media/image3803.png"/><Relationship Id="rId273" Type="http://schemas.openxmlformats.org/officeDocument/2006/relationships/image" Target="../media/image3823.png"/><Relationship Id="rId329" Type="http://schemas.openxmlformats.org/officeDocument/2006/relationships/image" Target="../media/image3851.png"/><Relationship Id="rId480" Type="http://schemas.openxmlformats.org/officeDocument/2006/relationships/customXml" Target="../ink/ink4599.xml"/><Relationship Id="rId536" Type="http://schemas.openxmlformats.org/officeDocument/2006/relationships/image" Target="../media/image3938.png"/><Relationship Id="rId68" Type="http://schemas.openxmlformats.org/officeDocument/2006/relationships/customXml" Target="../ink/ink4404.xml"/><Relationship Id="rId133" Type="http://schemas.openxmlformats.org/officeDocument/2006/relationships/customXml" Target="../ink/ink4437.xml"/><Relationship Id="rId175" Type="http://schemas.openxmlformats.org/officeDocument/2006/relationships/image" Target="../media/image3775.png"/><Relationship Id="rId340" Type="http://schemas.openxmlformats.org/officeDocument/2006/relationships/customXml" Target="../ink/ink4542.xml"/><Relationship Id="rId578" Type="http://schemas.openxmlformats.org/officeDocument/2006/relationships/image" Target="../media/image3959.png"/><Relationship Id="rId200" Type="http://schemas.openxmlformats.org/officeDocument/2006/relationships/customXml" Target="../ink/ink4471.xml"/><Relationship Id="rId382" Type="http://schemas.openxmlformats.org/officeDocument/2006/relationships/customXml" Target="../ink/ink4563.xml"/><Relationship Id="rId438" Type="http://schemas.openxmlformats.org/officeDocument/2006/relationships/image" Target="../media/image3904.png"/><Relationship Id="rId603" Type="http://schemas.openxmlformats.org/officeDocument/2006/relationships/customXml" Target="../ink/ink4661.xml"/><Relationship Id="rId242" Type="http://schemas.openxmlformats.org/officeDocument/2006/relationships/customXml" Target="../ink/ink4492.xml"/><Relationship Id="rId284" Type="http://schemas.openxmlformats.org/officeDocument/2006/relationships/customXml" Target="../ink/ink4513.xml"/><Relationship Id="rId491" Type="http://schemas.openxmlformats.org/officeDocument/2006/relationships/image" Target="../media/image3916.png"/><Relationship Id="rId505" Type="http://schemas.openxmlformats.org/officeDocument/2006/relationships/image" Target="../media/image3923.png"/><Relationship Id="rId37" Type="http://schemas.openxmlformats.org/officeDocument/2006/relationships/image" Target="../media/image37070.png"/><Relationship Id="rId79" Type="http://schemas.openxmlformats.org/officeDocument/2006/relationships/image" Target="../media/image3728.png"/><Relationship Id="rId102" Type="http://schemas.openxmlformats.org/officeDocument/2006/relationships/image" Target="../media/image3739.png"/><Relationship Id="rId144" Type="http://schemas.openxmlformats.org/officeDocument/2006/relationships/customXml" Target="../ink/ink4443.xml"/><Relationship Id="rId547" Type="http://schemas.openxmlformats.org/officeDocument/2006/relationships/customXml" Target="../ink/ink4633.xml"/><Relationship Id="rId589" Type="http://schemas.openxmlformats.org/officeDocument/2006/relationships/customXml" Target="../ink/ink4654.xml"/><Relationship Id="rId90" Type="http://schemas.openxmlformats.org/officeDocument/2006/relationships/image" Target="../media/image3733.png"/><Relationship Id="rId186" Type="http://schemas.openxmlformats.org/officeDocument/2006/relationships/customXml" Target="../ink/ink4464.xml"/><Relationship Id="rId351" Type="http://schemas.openxmlformats.org/officeDocument/2006/relationships/image" Target="../media/image3861.png"/><Relationship Id="rId393" Type="http://schemas.openxmlformats.org/officeDocument/2006/relationships/image" Target="../media/image884.png"/><Relationship Id="rId449" Type="http://schemas.openxmlformats.org/officeDocument/2006/relationships/customXml" Target="../ink/ink4583.xml"/><Relationship Id="rId211" Type="http://schemas.openxmlformats.org/officeDocument/2006/relationships/image" Target="../media/image3793.png"/><Relationship Id="rId253" Type="http://schemas.openxmlformats.org/officeDocument/2006/relationships/image" Target="../media/image3814.png"/><Relationship Id="rId295" Type="http://schemas.openxmlformats.org/officeDocument/2006/relationships/image" Target="../media/image3834.png"/><Relationship Id="rId309" Type="http://schemas.openxmlformats.org/officeDocument/2006/relationships/image" Target="../media/image3841.png"/><Relationship Id="rId460" Type="http://schemas.openxmlformats.org/officeDocument/2006/relationships/image" Target="../media/image3891.png"/><Relationship Id="rId516" Type="http://schemas.openxmlformats.org/officeDocument/2006/relationships/customXml" Target="../ink/ink4617.xml"/><Relationship Id="rId48" Type="http://schemas.openxmlformats.org/officeDocument/2006/relationships/customXml" Target="../ink/ink4394.xml"/><Relationship Id="rId113" Type="http://schemas.openxmlformats.org/officeDocument/2006/relationships/customXml" Target="../ink/ink4427.xml"/><Relationship Id="rId320" Type="http://schemas.openxmlformats.org/officeDocument/2006/relationships/customXml" Target="../ink/ink4531.xml"/><Relationship Id="rId558" Type="http://schemas.openxmlformats.org/officeDocument/2006/relationships/image" Target="../media/image3949.png"/><Relationship Id="rId155" Type="http://schemas.openxmlformats.org/officeDocument/2006/relationships/image" Target="../media/image3765.png"/><Relationship Id="rId197" Type="http://schemas.openxmlformats.org/officeDocument/2006/relationships/image" Target="../media/image3786.png"/><Relationship Id="rId362" Type="http://schemas.openxmlformats.org/officeDocument/2006/relationships/customXml" Target="../ink/ink4553.xml"/><Relationship Id="rId222" Type="http://schemas.openxmlformats.org/officeDocument/2006/relationships/customXml" Target="../ink/ink4482.xml"/><Relationship Id="rId264" Type="http://schemas.openxmlformats.org/officeDocument/2006/relationships/customXml" Target="../ink/ink4503.xml"/><Relationship Id="rId471" Type="http://schemas.openxmlformats.org/officeDocument/2006/relationships/image" Target="../media/image3906.png"/><Relationship Id="rId17" Type="http://schemas.openxmlformats.org/officeDocument/2006/relationships/image" Target="../media/image36970.png"/><Relationship Id="rId59" Type="http://schemas.openxmlformats.org/officeDocument/2006/relationships/image" Target="../media/image3718.png"/><Relationship Id="rId124" Type="http://schemas.openxmlformats.org/officeDocument/2006/relationships/image" Target="../media/image3750.png"/><Relationship Id="rId527" Type="http://schemas.openxmlformats.org/officeDocument/2006/relationships/customXml" Target="../ink/ink4623.xml"/><Relationship Id="rId569" Type="http://schemas.openxmlformats.org/officeDocument/2006/relationships/customXml" Target="../ink/ink4644.xml"/><Relationship Id="rId70" Type="http://schemas.openxmlformats.org/officeDocument/2006/relationships/customXml" Target="../ink/ink4405.xml"/><Relationship Id="rId166" Type="http://schemas.openxmlformats.org/officeDocument/2006/relationships/customXml" Target="../ink/ink4454.xml"/><Relationship Id="rId331" Type="http://schemas.openxmlformats.org/officeDocument/2006/relationships/image" Target="../media/image3852.png"/><Relationship Id="rId373" Type="http://schemas.openxmlformats.org/officeDocument/2006/relationships/image" Target="../media/image3872.png"/><Relationship Id="rId429" Type="http://schemas.openxmlformats.org/officeDocument/2006/relationships/customXml" Target="../ink/ink4573.xml"/><Relationship Id="rId580" Type="http://schemas.openxmlformats.org/officeDocument/2006/relationships/image" Target="../media/image3960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3804.png"/><Relationship Id="rId440" Type="http://schemas.openxmlformats.org/officeDocument/2006/relationships/image" Target="../media/image3905.png"/><Relationship Id="rId28" Type="http://schemas.openxmlformats.org/officeDocument/2006/relationships/customXml" Target="../ink/ink4384.xml"/><Relationship Id="rId275" Type="http://schemas.openxmlformats.org/officeDocument/2006/relationships/image" Target="../media/image3824.png"/><Relationship Id="rId300" Type="http://schemas.openxmlformats.org/officeDocument/2006/relationships/customXml" Target="../ink/ink4521.xml"/><Relationship Id="rId482" Type="http://schemas.openxmlformats.org/officeDocument/2006/relationships/customXml" Target="../ink/ink4600.xml"/><Relationship Id="rId538" Type="http://schemas.openxmlformats.org/officeDocument/2006/relationships/image" Target="../media/image3939.png"/><Relationship Id="rId81" Type="http://schemas.openxmlformats.org/officeDocument/2006/relationships/image" Target="../media/image3729.png"/><Relationship Id="rId135" Type="http://schemas.openxmlformats.org/officeDocument/2006/relationships/customXml" Target="../ink/ink4438.xml"/><Relationship Id="rId177" Type="http://schemas.openxmlformats.org/officeDocument/2006/relationships/image" Target="../media/image3776.png"/><Relationship Id="rId342" Type="http://schemas.openxmlformats.org/officeDocument/2006/relationships/customXml" Target="../ink/ink4543.xml"/><Relationship Id="rId384" Type="http://schemas.openxmlformats.org/officeDocument/2006/relationships/customXml" Target="../ink/ink4564.xml"/><Relationship Id="rId591" Type="http://schemas.openxmlformats.org/officeDocument/2006/relationships/customXml" Target="../ink/ink4655.xml"/><Relationship Id="rId605" Type="http://schemas.openxmlformats.org/officeDocument/2006/relationships/customXml" Target="../ink/ink4662.xml"/><Relationship Id="rId202" Type="http://schemas.openxmlformats.org/officeDocument/2006/relationships/customXml" Target="../ink/ink4472.xml"/><Relationship Id="rId244" Type="http://schemas.openxmlformats.org/officeDocument/2006/relationships/customXml" Target="../ink/ink4493.xml"/><Relationship Id="rId39" Type="http://schemas.openxmlformats.org/officeDocument/2006/relationships/image" Target="../media/image37080.png"/><Relationship Id="rId286" Type="http://schemas.openxmlformats.org/officeDocument/2006/relationships/customXml" Target="../ink/ink4514.xml"/><Relationship Id="rId451" Type="http://schemas.openxmlformats.org/officeDocument/2006/relationships/customXml" Target="../ink/ink4584.xml"/><Relationship Id="rId493" Type="http://schemas.openxmlformats.org/officeDocument/2006/relationships/image" Target="../media/image3917.png"/><Relationship Id="rId507" Type="http://schemas.openxmlformats.org/officeDocument/2006/relationships/image" Target="../media/image3924.png"/><Relationship Id="rId549" Type="http://schemas.openxmlformats.org/officeDocument/2006/relationships/customXml" Target="../ink/ink4634.xml"/><Relationship Id="rId50" Type="http://schemas.openxmlformats.org/officeDocument/2006/relationships/customXml" Target="../ink/ink4395.xml"/><Relationship Id="rId104" Type="http://schemas.openxmlformats.org/officeDocument/2006/relationships/image" Target="../media/image3740.png"/><Relationship Id="rId146" Type="http://schemas.openxmlformats.org/officeDocument/2006/relationships/customXml" Target="../ink/ink4444.xml"/><Relationship Id="rId188" Type="http://schemas.openxmlformats.org/officeDocument/2006/relationships/customXml" Target="../ink/ink4465.xml"/><Relationship Id="rId311" Type="http://schemas.openxmlformats.org/officeDocument/2006/relationships/image" Target="../media/image3842.png"/><Relationship Id="rId353" Type="http://schemas.openxmlformats.org/officeDocument/2006/relationships/image" Target="../media/image3862.png"/><Relationship Id="rId560" Type="http://schemas.openxmlformats.org/officeDocument/2006/relationships/image" Target="../media/image3950.png"/><Relationship Id="rId92" Type="http://schemas.openxmlformats.org/officeDocument/2006/relationships/image" Target="../media/image3734.png"/><Relationship Id="rId213" Type="http://schemas.openxmlformats.org/officeDocument/2006/relationships/image" Target="../media/image3794.png"/><Relationship Id="rId255" Type="http://schemas.openxmlformats.org/officeDocument/2006/relationships/image" Target="../media/image3815.png"/><Relationship Id="rId297" Type="http://schemas.openxmlformats.org/officeDocument/2006/relationships/image" Target="../media/image3835.png"/><Relationship Id="rId462" Type="http://schemas.openxmlformats.org/officeDocument/2006/relationships/image" Target="../media/image3892.png"/><Relationship Id="rId518" Type="http://schemas.openxmlformats.org/officeDocument/2006/relationships/customXml" Target="../ink/ink4618.xml"/><Relationship Id="rId115" Type="http://schemas.openxmlformats.org/officeDocument/2006/relationships/customXml" Target="../ink/ink4428.xml"/><Relationship Id="rId157" Type="http://schemas.openxmlformats.org/officeDocument/2006/relationships/image" Target="../media/image3766.png"/><Relationship Id="rId322" Type="http://schemas.openxmlformats.org/officeDocument/2006/relationships/customXml" Target="../ink/ink4532.xml"/><Relationship Id="rId364" Type="http://schemas.openxmlformats.org/officeDocument/2006/relationships/customXml" Target="../ink/ink4554.xml"/><Relationship Id="rId61" Type="http://schemas.openxmlformats.org/officeDocument/2006/relationships/image" Target="../media/image3719.png"/><Relationship Id="rId199" Type="http://schemas.openxmlformats.org/officeDocument/2006/relationships/image" Target="../media/image3787.png"/><Relationship Id="rId571" Type="http://schemas.openxmlformats.org/officeDocument/2006/relationships/customXml" Target="../ink/ink4645.xml"/><Relationship Id="rId19" Type="http://schemas.openxmlformats.org/officeDocument/2006/relationships/image" Target="../media/image36980.png"/><Relationship Id="rId224" Type="http://schemas.openxmlformats.org/officeDocument/2006/relationships/customXml" Target="../ink/ink4483.xml"/><Relationship Id="rId266" Type="http://schemas.openxmlformats.org/officeDocument/2006/relationships/customXml" Target="../ink/ink4504.xml"/><Relationship Id="rId431" Type="http://schemas.openxmlformats.org/officeDocument/2006/relationships/customXml" Target="../ink/ink4574.xml"/><Relationship Id="rId473" Type="http://schemas.openxmlformats.org/officeDocument/2006/relationships/image" Target="../media/image3907.png"/><Relationship Id="rId529" Type="http://schemas.openxmlformats.org/officeDocument/2006/relationships/customXml" Target="../ink/ink4624.xml"/><Relationship Id="rId30" Type="http://schemas.openxmlformats.org/officeDocument/2006/relationships/customXml" Target="../ink/ink4385.xml"/><Relationship Id="rId126" Type="http://schemas.openxmlformats.org/officeDocument/2006/relationships/image" Target="../media/image3751.png"/><Relationship Id="rId168" Type="http://schemas.openxmlformats.org/officeDocument/2006/relationships/customXml" Target="../ink/ink4455.xml"/><Relationship Id="rId333" Type="http://schemas.openxmlformats.org/officeDocument/2006/relationships/customXml" Target="../ink/ink4538.xml"/><Relationship Id="rId540" Type="http://schemas.openxmlformats.org/officeDocument/2006/relationships/image" Target="../media/image3940.png"/><Relationship Id="rId72" Type="http://schemas.openxmlformats.org/officeDocument/2006/relationships/customXml" Target="../ink/ink4406.xml"/><Relationship Id="rId375" Type="http://schemas.openxmlformats.org/officeDocument/2006/relationships/image" Target="../media/image3873.png"/><Relationship Id="rId582" Type="http://schemas.openxmlformats.org/officeDocument/2006/relationships/image" Target="../media/image3961.png"/><Relationship Id="rId3" Type="http://schemas.openxmlformats.org/officeDocument/2006/relationships/image" Target="../media/image36910.png"/><Relationship Id="rId235" Type="http://schemas.openxmlformats.org/officeDocument/2006/relationships/image" Target="../media/image3805.png"/><Relationship Id="rId277" Type="http://schemas.openxmlformats.org/officeDocument/2006/relationships/image" Target="../media/image3825.png"/><Relationship Id="rId442" Type="http://schemas.openxmlformats.org/officeDocument/2006/relationships/image" Target="../media/image3882.png"/><Relationship Id="rId484" Type="http://schemas.openxmlformats.org/officeDocument/2006/relationships/customXml" Target="../ink/ink4601.xml"/><Relationship Id="rId137" Type="http://schemas.openxmlformats.org/officeDocument/2006/relationships/customXml" Target="../ink/ink4439.xml"/><Relationship Id="rId302" Type="http://schemas.openxmlformats.org/officeDocument/2006/relationships/customXml" Target="../ink/ink4522.xml"/><Relationship Id="rId344" Type="http://schemas.openxmlformats.org/officeDocument/2006/relationships/customXml" Target="../ink/ink4544.xml"/><Relationship Id="rId41" Type="http://schemas.openxmlformats.org/officeDocument/2006/relationships/image" Target="../media/image37090.png"/><Relationship Id="rId83" Type="http://schemas.openxmlformats.org/officeDocument/2006/relationships/image" Target="../media/image3730.png"/><Relationship Id="rId179" Type="http://schemas.openxmlformats.org/officeDocument/2006/relationships/image" Target="../media/image3777.png"/><Relationship Id="rId386" Type="http://schemas.openxmlformats.org/officeDocument/2006/relationships/customXml" Target="../ink/ink4565.xml"/><Relationship Id="rId551" Type="http://schemas.openxmlformats.org/officeDocument/2006/relationships/customXml" Target="../ink/ink4635.xml"/><Relationship Id="rId593" Type="http://schemas.openxmlformats.org/officeDocument/2006/relationships/customXml" Target="../ink/ink4656.xml"/><Relationship Id="rId607" Type="http://schemas.openxmlformats.org/officeDocument/2006/relationships/customXml" Target="../ink/ink4663.xml"/><Relationship Id="rId190" Type="http://schemas.openxmlformats.org/officeDocument/2006/relationships/customXml" Target="../ink/ink4466.xml"/><Relationship Id="rId204" Type="http://schemas.openxmlformats.org/officeDocument/2006/relationships/customXml" Target="../ink/ink4473.xml"/><Relationship Id="rId246" Type="http://schemas.openxmlformats.org/officeDocument/2006/relationships/customXml" Target="../ink/ink4494.xml"/><Relationship Id="rId288" Type="http://schemas.openxmlformats.org/officeDocument/2006/relationships/customXml" Target="../ink/ink4515.xml"/><Relationship Id="rId453" Type="http://schemas.openxmlformats.org/officeDocument/2006/relationships/customXml" Target="../ink/ink4585.xml"/><Relationship Id="rId509" Type="http://schemas.openxmlformats.org/officeDocument/2006/relationships/image" Target="../media/image3925.png"/><Relationship Id="rId106" Type="http://schemas.openxmlformats.org/officeDocument/2006/relationships/image" Target="../media/image3741.png"/><Relationship Id="rId313" Type="http://schemas.openxmlformats.org/officeDocument/2006/relationships/image" Target="../media/image3843.png"/><Relationship Id="rId495" Type="http://schemas.openxmlformats.org/officeDocument/2006/relationships/image" Target="../media/image3918.png"/><Relationship Id="rId10" Type="http://schemas.openxmlformats.org/officeDocument/2006/relationships/customXml" Target="../ink/ink4375.xml"/><Relationship Id="rId52" Type="http://schemas.openxmlformats.org/officeDocument/2006/relationships/customXml" Target="../ink/ink4396.xml"/><Relationship Id="rId94" Type="http://schemas.openxmlformats.org/officeDocument/2006/relationships/image" Target="../media/image3735.png"/><Relationship Id="rId148" Type="http://schemas.openxmlformats.org/officeDocument/2006/relationships/customXml" Target="../ink/ink4445.xml"/><Relationship Id="rId355" Type="http://schemas.openxmlformats.org/officeDocument/2006/relationships/image" Target="../media/image3863.png"/><Relationship Id="rId520" Type="http://schemas.openxmlformats.org/officeDocument/2006/relationships/customXml" Target="../ink/ink4619.xml"/><Relationship Id="rId562" Type="http://schemas.openxmlformats.org/officeDocument/2006/relationships/image" Target="../media/image3951.png"/><Relationship Id="rId215" Type="http://schemas.openxmlformats.org/officeDocument/2006/relationships/image" Target="../media/image3795.png"/><Relationship Id="rId257" Type="http://schemas.openxmlformats.org/officeDocument/2006/relationships/image" Target="../media/image3816.png"/><Relationship Id="rId422" Type="http://schemas.openxmlformats.org/officeDocument/2006/relationships/image" Target="../media/image3896.png"/><Relationship Id="rId464" Type="http://schemas.openxmlformats.org/officeDocument/2006/relationships/customXml" Target="../ink/ink4591.xml"/><Relationship Id="rId299" Type="http://schemas.openxmlformats.org/officeDocument/2006/relationships/image" Target="../media/image3836.png"/><Relationship Id="rId63" Type="http://schemas.openxmlformats.org/officeDocument/2006/relationships/image" Target="../media/image3720.png"/><Relationship Id="rId159" Type="http://schemas.openxmlformats.org/officeDocument/2006/relationships/image" Target="../media/image3767.png"/><Relationship Id="rId366" Type="http://schemas.openxmlformats.org/officeDocument/2006/relationships/customXml" Target="../ink/ink4555.xml"/><Relationship Id="rId573" Type="http://schemas.openxmlformats.org/officeDocument/2006/relationships/customXml" Target="../ink/ink4646.xml"/><Relationship Id="rId226" Type="http://schemas.openxmlformats.org/officeDocument/2006/relationships/customXml" Target="../ink/ink4484.xml"/><Relationship Id="rId433" Type="http://schemas.openxmlformats.org/officeDocument/2006/relationships/customXml" Target="../ink/ink4575.xml"/><Relationship Id="rId74" Type="http://schemas.openxmlformats.org/officeDocument/2006/relationships/customXml" Target="../ink/ink4407.xml"/><Relationship Id="rId377" Type="http://schemas.openxmlformats.org/officeDocument/2006/relationships/image" Target="../media/image3874.png"/><Relationship Id="rId500" Type="http://schemas.openxmlformats.org/officeDocument/2006/relationships/customXml" Target="../ink/ink4609.xml"/><Relationship Id="rId584" Type="http://schemas.openxmlformats.org/officeDocument/2006/relationships/image" Target="../media/image3962.png"/><Relationship Id="rId5" Type="http://schemas.openxmlformats.org/officeDocument/2006/relationships/image" Target="../media/image36920.png"/><Relationship Id="rId237" Type="http://schemas.openxmlformats.org/officeDocument/2006/relationships/image" Target="../media/image3806.png"/><Relationship Id="rId444" Type="http://schemas.openxmlformats.org/officeDocument/2006/relationships/image" Target="../media/image3883.png"/><Relationship Id="rId290" Type="http://schemas.openxmlformats.org/officeDocument/2006/relationships/customXml" Target="../ink/ink4516.xml"/><Relationship Id="rId304" Type="http://schemas.openxmlformats.org/officeDocument/2006/relationships/customXml" Target="../ink/ink4523.xml"/><Relationship Id="rId388" Type="http://schemas.openxmlformats.org/officeDocument/2006/relationships/customXml" Target="../ink/ink4566.xml"/><Relationship Id="rId511" Type="http://schemas.openxmlformats.org/officeDocument/2006/relationships/image" Target="../media/image3926.png"/><Relationship Id="rId609" Type="http://schemas.openxmlformats.org/officeDocument/2006/relationships/customXml" Target="../ink/ink4664.xml"/><Relationship Id="rId85" Type="http://schemas.openxmlformats.org/officeDocument/2006/relationships/image" Target="../media/image3731.png"/><Relationship Id="rId150" Type="http://schemas.openxmlformats.org/officeDocument/2006/relationships/customXml" Target="../ink/ink4446.xml"/><Relationship Id="rId595" Type="http://schemas.openxmlformats.org/officeDocument/2006/relationships/customXml" Target="../ink/ink4657.xml"/><Relationship Id="rId248" Type="http://schemas.openxmlformats.org/officeDocument/2006/relationships/customXml" Target="../ink/ink4495.xml"/><Relationship Id="rId455" Type="http://schemas.openxmlformats.org/officeDocument/2006/relationships/customXml" Target="../ink/ink4586.xml"/><Relationship Id="rId12" Type="http://schemas.openxmlformats.org/officeDocument/2006/relationships/customXml" Target="../ink/ink4376.xml"/><Relationship Id="rId108" Type="http://schemas.openxmlformats.org/officeDocument/2006/relationships/image" Target="../media/image3742.png"/><Relationship Id="rId315" Type="http://schemas.openxmlformats.org/officeDocument/2006/relationships/image" Target="../media/image3844.png"/><Relationship Id="rId522" Type="http://schemas.openxmlformats.org/officeDocument/2006/relationships/image" Target="../media/image3931.png"/><Relationship Id="rId96" Type="http://schemas.openxmlformats.org/officeDocument/2006/relationships/image" Target="../media/image3736.png"/><Relationship Id="rId161" Type="http://schemas.openxmlformats.org/officeDocument/2006/relationships/image" Target="../media/image3768.png"/><Relationship Id="rId259" Type="http://schemas.openxmlformats.org/officeDocument/2006/relationships/image" Target="../media/image3817.png"/><Relationship Id="rId466" Type="http://schemas.openxmlformats.org/officeDocument/2006/relationships/customXml" Target="../ink/ink4592.xml"/><Relationship Id="rId23" Type="http://schemas.openxmlformats.org/officeDocument/2006/relationships/image" Target="../media/image37000.png"/><Relationship Id="rId119" Type="http://schemas.openxmlformats.org/officeDocument/2006/relationships/customXml" Target="../ink/ink4430.xml"/><Relationship Id="rId326" Type="http://schemas.openxmlformats.org/officeDocument/2006/relationships/customXml" Target="../ink/ink4534.xml"/><Relationship Id="rId533" Type="http://schemas.openxmlformats.org/officeDocument/2006/relationships/customXml" Target="../ink/ink4626.xml"/><Relationship Id="rId172" Type="http://schemas.openxmlformats.org/officeDocument/2006/relationships/customXml" Target="../ink/ink4457.xml"/><Relationship Id="rId477" Type="http://schemas.openxmlformats.org/officeDocument/2006/relationships/image" Target="../media/image3909.png"/><Relationship Id="rId600" Type="http://schemas.openxmlformats.org/officeDocument/2006/relationships/image" Target="../media/image3970.png"/><Relationship Id="rId337" Type="http://schemas.openxmlformats.org/officeDocument/2006/relationships/image" Target="../media/image3854.png"/><Relationship Id="rId34" Type="http://schemas.openxmlformats.org/officeDocument/2006/relationships/customXml" Target="../ink/ink4387.xml"/><Relationship Id="rId544" Type="http://schemas.openxmlformats.org/officeDocument/2006/relationships/image" Target="../media/image3942.png"/><Relationship Id="rId183" Type="http://schemas.openxmlformats.org/officeDocument/2006/relationships/image" Target="../media/image3779.png"/><Relationship Id="rId390" Type="http://schemas.openxmlformats.org/officeDocument/2006/relationships/customXml" Target="../ink/ink4567.xml"/><Relationship Id="rId611" Type="http://schemas.openxmlformats.org/officeDocument/2006/relationships/customXml" Target="../ink/ink466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10.png"/><Relationship Id="rId21" Type="http://schemas.openxmlformats.org/officeDocument/2006/relationships/image" Target="../media/image39670.png"/><Relationship Id="rId324" Type="http://schemas.openxmlformats.org/officeDocument/2006/relationships/customXml" Target="../ink/ink4831.xml"/><Relationship Id="rId531" Type="http://schemas.openxmlformats.org/officeDocument/2006/relationships/customXml" Target="../ink/ink4933.xml"/><Relationship Id="rId170" Type="http://schemas.openxmlformats.org/officeDocument/2006/relationships/customXml" Target="../ink/ink4754.xml"/><Relationship Id="rId268" Type="http://schemas.openxmlformats.org/officeDocument/2006/relationships/customXml" Target="../ink/ink4803.xml"/><Relationship Id="rId475" Type="http://schemas.openxmlformats.org/officeDocument/2006/relationships/image" Target="../media/image4188.png"/><Relationship Id="rId32" Type="http://schemas.openxmlformats.org/officeDocument/2006/relationships/customXml" Target="../ink/ink4681.xml"/><Relationship Id="rId128" Type="http://schemas.openxmlformats.org/officeDocument/2006/relationships/image" Target="../media/image4015.png"/><Relationship Id="rId335" Type="http://schemas.openxmlformats.org/officeDocument/2006/relationships/image" Target="../media/image4118.png"/><Relationship Id="rId542" Type="http://schemas.openxmlformats.org/officeDocument/2006/relationships/image" Target="../media/image4220.png"/><Relationship Id="rId181" Type="http://schemas.openxmlformats.org/officeDocument/2006/relationships/image" Target="../media/image4041.png"/><Relationship Id="rId402" Type="http://schemas.openxmlformats.org/officeDocument/2006/relationships/customXml" Target="../ink/ink4870.xml"/><Relationship Id="rId279" Type="http://schemas.openxmlformats.org/officeDocument/2006/relationships/image" Target="../media/image4090.png"/><Relationship Id="rId486" Type="http://schemas.openxmlformats.org/officeDocument/2006/relationships/customXml" Target="../ink/ink4910.xml"/><Relationship Id="rId43" Type="http://schemas.openxmlformats.org/officeDocument/2006/relationships/image" Target="../media/image3978.png"/><Relationship Id="rId139" Type="http://schemas.openxmlformats.org/officeDocument/2006/relationships/customXml" Target="../ink/ink4738.xml"/><Relationship Id="rId346" Type="http://schemas.openxmlformats.org/officeDocument/2006/relationships/customXml" Target="../ink/ink4842.xml"/><Relationship Id="rId553" Type="http://schemas.openxmlformats.org/officeDocument/2006/relationships/customXml" Target="../ink/ink4944.xml"/><Relationship Id="rId192" Type="http://schemas.openxmlformats.org/officeDocument/2006/relationships/customXml" Target="../ink/ink4765.xml"/><Relationship Id="rId206" Type="http://schemas.openxmlformats.org/officeDocument/2006/relationships/customXml" Target="../ink/ink4772.xml"/><Relationship Id="rId413" Type="http://schemas.openxmlformats.org/officeDocument/2006/relationships/image" Target="../media/image4157.png"/><Relationship Id="rId497" Type="http://schemas.openxmlformats.org/officeDocument/2006/relationships/image" Target="../media/image4199.png"/><Relationship Id="rId357" Type="http://schemas.openxmlformats.org/officeDocument/2006/relationships/image" Target="../media/image4129.png"/><Relationship Id="rId54" Type="http://schemas.openxmlformats.org/officeDocument/2006/relationships/customXml" Target="../ink/ink4692.xml"/><Relationship Id="rId217" Type="http://schemas.openxmlformats.org/officeDocument/2006/relationships/image" Target="../media/image4059.png"/><Relationship Id="rId564" Type="http://schemas.openxmlformats.org/officeDocument/2006/relationships/image" Target="../media/image4231.png"/><Relationship Id="rId424" Type="http://schemas.openxmlformats.org/officeDocument/2006/relationships/customXml" Target="../ink/ink4881.xml"/><Relationship Id="rId270" Type="http://schemas.openxmlformats.org/officeDocument/2006/relationships/customXml" Target="../ink/ink4804.xml"/><Relationship Id="rId65" Type="http://schemas.openxmlformats.org/officeDocument/2006/relationships/customXml" Target="../ink/ink4698.xml"/><Relationship Id="rId130" Type="http://schemas.openxmlformats.org/officeDocument/2006/relationships/image" Target="../media/image4016.png"/><Relationship Id="rId368" Type="http://schemas.openxmlformats.org/officeDocument/2006/relationships/customXml" Target="../ink/ink4853.xml"/><Relationship Id="rId575" Type="http://schemas.openxmlformats.org/officeDocument/2006/relationships/customXml" Target="../ink/ink4955.xml"/><Relationship Id="rId228" Type="http://schemas.openxmlformats.org/officeDocument/2006/relationships/customXml" Target="../ink/ink4783.xml"/><Relationship Id="rId281" Type="http://schemas.openxmlformats.org/officeDocument/2006/relationships/image" Target="../media/image4091.png"/><Relationship Id="rId502" Type="http://schemas.openxmlformats.org/officeDocument/2006/relationships/customXml" Target="../ink/ink4918.xml"/><Relationship Id="rId76" Type="http://schemas.openxmlformats.org/officeDocument/2006/relationships/image" Target="../media/image3993.png"/><Relationship Id="rId141" Type="http://schemas.openxmlformats.org/officeDocument/2006/relationships/customXml" Target="../ink/ink4739.xml"/><Relationship Id="rId379" Type="http://schemas.openxmlformats.org/officeDocument/2006/relationships/image" Target="../media/image4140.png"/><Relationship Id="rId586" Type="http://schemas.openxmlformats.org/officeDocument/2006/relationships/image" Target="../media/image4242.png"/><Relationship Id="rId7" Type="http://schemas.openxmlformats.org/officeDocument/2006/relationships/image" Target="../media/image39600.png"/><Relationship Id="rId239" Type="http://schemas.openxmlformats.org/officeDocument/2006/relationships/image" Target="../media/image4070.png"/><Relationship Id="rId446" Type="http://schemas.openxmlformats.org/officeDocument/2006/relationships/customXml" Target="../ink/ink4890.xml"/><Relationship Id="rId292" Type="http://schemas.openxmlformats.org/officeDocument/2006/relationships/customXml" Target="../ink/ink4815.xml"/><Relationship Id="rId306" Type="http://schemas.openxmlformats.org/officeDocument/2006/relationships/customXml" Target="../ink/ink4822.xml"/><Relationship Id="rId87" Type="http://schemas.openxmlformats.org/officeDocument/2006/relationships/customXml" Target="../ink/ink4710.xml"/><Relationship Id="rId513" Type="http://schemas.openxmlformats.org/officeDocument/2006/relationships/image" Target="../media/image4206.png"/><Relationship Id="rId597" Type="http://schemas.openxmlformats.org/officeDocument/2006/relationships/image" Target="../media/image4247.png"/><Relationship Id="rId152" Type="http://schemas.openxmlformats.org/officeDocument/2006/relationships/image" Target="../media/image4027.png"/><Relationship Id="rId457" Type="http://schemas.openxmlformats.org/officeDocument/2006/relationships/image" Target="../media/image4179.png"/><Relationship Id="rId14" Type="http://schemas.openxmlformats.org/officeDocument/2006/relationships/customXml" Target="../ink/ink4672.xml"/><Relationship Id="rId56" Type="http://schemas.openxmlformats.org/officeDocument/2006/relationships/customXml" Target="../ink/ink4693.xml"/><Relationship Id="rId317" Type="http://schemas.openxmlformats.org/officeDocument/2006/relationships/image" Target="../media/image4109.png"/><Relationship Id="rId359" Type="http://schemas.openxmlformats.org/officeDocument/2006/relationships/image" Target="../media/image4130.png"/><Relationship Id="rId524" Type="http://schemas.openxmlformats.org/officeDocument/2006/relationships/customXml" Target="../ink/ink4929.xml"/><Relationship Id="rId566" Type="http://schemas.openxmlformats.org/officeDocument/2006/relationships/image" Target="../media/image4232.png"/><Relationship Id="rId98" Type="http://schemas.openxmlformats.org/officeDocument/2006/relationships/image" Target="../media/image4001.png"/><Relationship Id="rId121" Type="http://schemas.openxmlformats.org/officeDocument/2006/relationships/image" Target="../media/image4012.png"/><Relationship Id="rId163" Type="http://schemas.openxmlformats.org/officeDocument/2006/relationships/customXml" Target="../ink/ink4750.xml"/><Relationship Id="rId219" Type="http://schemas.openxmlformats.org/officeDocument/2006/relationships/image" Target="../media/image4060.png"/><Relationship Id="rId370" Type="http://schemas.openxmlformats.org/officeDocument/2006/relationships/customXml" Target="../ink/ink4854.xml"/><Relationship Id="rId426" Type="http://schemas.openxmlformats.org/officeDocument/2006/relationships/customXml" Target="../ink/ink4882.xml"/><Relationship Id="rId230" Type="http://schemas.openxmlformats.org/officeDocument/2006/relationships/customXml" Target="../ink/ink4784.xml"/><Relationship Id="rId468" Type="http://schemas.openxmlformats.org/officeDocument/2006/relationships/customXml" Target="../ink/ink4901.xml"/><Relationship Id="rId25" Type="http://schemas.openxmlformats.org/officeDocument/2006/relationships/image" Target="../media/image39690.png"/><Relationship Id="rId67" Type="http://schemas.openxmlformats.org/officeDocument/2006/relationships/customXml" Target="../ink/ink4699.xml"/><Relationship Id="rId272" Type="http://schemas.openxmlformats.org/officeDocument/2006/relationships/customXml" Target="../ink/ink4805.xml"/><Relationship Id="rId328" Type="http://schemas.openxmlformats.org/officeDocument/2006/relationships/customXml" Target="../ink/ink4833.xml"/><Relationship Id="rId535" Type="http://schemas.openxmlformats.org/officeDocument/2006/relationships/customXml" Target="../ink/ink4935.xml"/><Relationship Id="rId577" Type="http://schemas.openxmlformats.org/officeDocument/2006/relationships/customXml" Target="../ink/ink4956.xml"/><Relationship Id="rId132" Type="http://schemas.openxmlformats.org/officeDocument/2006/relationships/image" Target="../media/image4017.png"/><Relationship Id="rId174" Type="http://schemas.openxmlformats.org/officeDocument/2006/relationships/customXml" Target="../ink/ink4756.xml"/><Relationship Id="rId381" Type="http://schemas.openxmlformats.org/officeDocument/2006/relationships/image" Target="../media/image4141.png"/><Relationship Id="rId602" Type="http://schemas.openxmlformats.org/officeDocument/2006/relationships/customXml" Target="../ink/ink4969.xml"/><Relationship Id="rId241" Type="http://schemas.openxmlformats.org/officeDocument/2006/relationships/image" Target="../media/image4071.png"/><Relationship Id="rId437" Type="http://schemas.openxmlformats.org/officeDocument/2006/relationships/image" Target="../media/image4169.png"/><Relationship Id="rId479" Type="http://schemas.openxmlformats.org/officeDocument/2006/relationships/image" Target="../media/image4190.png"/><Relationship Id="rId36" Type="http://schemas.openxmlformats.org/officeDocument/2006/relationships/customXml" Target="../ink/ink4683.xml"/><Relationship Id="rId283" Type="http://schemas.openxmlformats.org/officeDocument/2006/relationships/image" Target="../media/image4092.png"/><Relationship Id="rId339" Type="http://schemas.openxmlformats.org/officeDocument/2006/relationships/image" Target="../media/image4120.png"/><Relationship Id="rId490" Type="http://schemas.openxmlformats.org/officeDocument/2006/relationships/customXml" Target="../ink/ink4912.xml"/><Relationship Id="rId504" Type="http://schemas.openxmlformats.org/officeDocument/2006/relationships/customXml" Target="../ink/ink4919.xml"/><Relationship Id="rId546" Type="http://schemas.openxmlformats.org/officeDocument/2006/relationships/image" Target="../media/image4222.png"/><Relationship Id="rId78" Type="http://schemas.openxmlformats.org/officeDocument/2006/relationships/image" Target="../media/image3994.png"/><Relationship Id="rId101" Type="http://schemas.openxmlformats.org/officeDocument/2006/relationships/customXml" Target="../ink/ink4718.xml"/><Relationship Id="rId143" Type="http://schemas.openxmlformats.org/officeDocument/2006/relationships/customXml" Target="../ink/ink4740.xml"/><Relationship Id="rId185" Type="http://schemas.openxmlformats.org/officeDocument/2006/relationships/image" Target="../media/image4043.png"/><Relationship Id="rId350" Type="http://schemas.openxmlformats.org/officeDocument/2006/relationships/customXml" Target="../ink/ink4844.xml"/><Relationship Id="rId406" Type="http://schemas.openxmlformats.org/officeDocument/2006/relationships/customXml" Target="../ink/ink4872.xml"/><Relationship Id="rId588" Type="http://schemas.openxmlformats.org/officeDocument/2006/relationships/image" Target="../media/image4243.png"/><Relationship Id="rId9" Type="http://schemas.openxmlformats.org/officeDocument/2006/relationships/image" Target="../media/image39610.png"/><Relationship Id="rId210" Type="http://schemas.openxmlformats.org/officeDocument/2006/relationships/customXml" Target="../ink/ink4774.xml"/><Relationship Id="rId392" Type="http://schemas.openxmlformats.org/officeDocument/2006/relationships/customXml" Target="../ink/ink4865.xml"/><Relationship Id="rId448" Type="http://schemas.openxmlformats.org/officeDocument/2006/relationships/customXml" Target="../ink/ink4891.xml"/><Relationship Id="rId252" Type="http://schemas.openxmlformats.org/officeDocument/2006/relationships/customXml" Target="../ink/ink4795.xml"/><Relationship Id="rId294" Type="http://schemas.openxmlformats.org/officeDocument/2006/relationships/customXml" Target="../ink/ink4816.xml"/><Relationship Id="rId308" Type="http://schemas.openxmlformats.org/officeDocument/2006/relationships/customXml" Target="../ink/ink4823.xml"/><Relationship Id="rId515" Type="http://schemas.openxmlformats.org/officeDocument/2006/relationships/image" Target="../media/image4207.png"/><Relationship Id="rId47" Type="http://schemas.openxmlformats.org/officeDocument/2006/relationships/image" Target="../media/image3980.png"/><Relationship Id="rId89" Type="http://schemas.openxmlformats.org/officeDocument/2006/relationships/customXml" Target="../ink/ink4711.xml"/><Relationship Id="rId112" Type="http://schemas.openxmlformats.org/officeDocument/2006/relationships/customXml" Target="../ink/ink4724.xml"/><Relationship Id="rId154" Type="http://schemas.openxmlformats.org/officeDocument/2006/relationships/image" Target="../media/image4028.png"/><Relationship Id="rId361" Type="http://schemas.openxmlformats.org/officeDocument/2006/relationships/image" Target="../media/image4131.png"/><Relationship Id="rId557" Type="http://schemas.openxmlformats.org/officeDocument/2006/relationships/customXml" Target="../ink/ink4946.xml"/><Relationship Id="rId599" Type="http://schemas.openxmlformats.org/officeDocument/2006/relationships/image" Target="../media/image4248.png"/><Relationship Id="rId196" Type="http://schemas.openxmlformats.org/officeDocument/2006/relationships/customXml" Target="../ink/ink4767.xml"/><Relationship Id="rId417" Type="http://schemas.openxmlformats.org/officeDocument/2006/relationships/image" Target="../media/image4159.png"/><Relationship Id="rId459" Type="http://schemas.openxmlformats.org/officeDocument/2006/relationships/image" Target="../media/image4180.png"/><Relationship Id="rId16" Type="http://schemas.openxmlformats.org/officeDocument/2006/relationships/customXml" Target="../ink/ink4673.xml"/><Relationship Id="rId221" Type="http://schemas.openxmlformats.org/officeDocument/2006/relationships/image" Target="../media/image4061.png"/><Relationship Id="rId263" Type="http://schemas.openxmlformats.org/officeDocument/2006/relationships/image" Target="../media/image4082.png"/><Relationship Id="rId319" Type="http://schemas.openxmlformats.org/officeDocument/2006/relationships/image" Target="../media/image4110.png"/><Relationship Id="rId470" Type="http://schemas.openxmlformats.org/officeDocument/2006/relationships/customXml" Target="../ink/ink4902.xml"/><Relationship Id="rId526" Type="http://schemas.openxmlformats.org/officeDocument/2006/relationships/customXml" Target="../ink/ink4930.xml"/><Relationship Id="rId58" Type="http://schemas.openxmlformats.org/officeDocument/2006/relationships/customXml" Target="../ink/ink4694.xml"/><Relationship Id="rId123" Type="http://schemas.openxmlformats.org/officeDocument/2006/relationships/customXml" Target="../ink/ink4730.xml"/><Relationship Id="rId330" Type="http://schemas.openxmlformats.org/officeDocument/2006/relationships/customXml" Target="../ink/ink4834.xml"/><Relationship Id="rId568" Type="http://schemas.openxmlformats.org/officeDocument/2006/relationships/image" Target="../media/image4233.png"/><Relationship Id="rId165" Type="http://schemas.openxmlformats.org/officeDocument/2006/relationships/customXml" Target="../ink/ink4751.xml"/><Relationship Id="rId372" Type="http://schemas.openxmlformats.org/officeDocument/2006/relationships/customXml" Target="../ink/ink4855.xml"/><Relationship Id="rId428" Type="http://schemas.openxmlformats.org/officeDocument/2006/relationships/customXml" Target="../ink/ink4883.xml"/><Relationship Id="rId232" Type="http://schemas.openxmlformats.org/officeDocument/2006/relationships/customXml" Target="../ink/ink4785.xml"/><Relationship Id="rId274" Type="http://schemas.openxmlformats.org/officeDocument/2006/relationships/customXml" Target="../ink/ink4806.xml"/><Relationship Id="rId481" Type="http://schemas.openxmlformats.org/officeDocument/2006/relationships/image" Target="../media/image4191.png"/><Relationship Id="rId27" Type="http://schemas.openxmlformats.org/officeDocument/2006/relationships/image" Target="../media/image39700.png"/><Relationship Id="rId69" Type="http://schemas.openxmlformats.org/officeDocument/2006/relationships/customXml" Target="../ink/ink4700.xml"/><Relationship Id="rId134" Type="http://schemas.openxmlformats.org/officeDocument/2006/relationships/image" Target="../media/image4018.png"/><Relationship Id="rId537" Type="http://schemas.openxmlformats.org/officeDocument/2006/relationships/customXml" Target="../ink/ink4936.xml"/><Relationship Id="rId579" Type="http://schemas.openxmlformats.org/officeDocument/2006/relationships/customXml" Target="../ink/ink4957.xml"/><Relationship Id="rId80" Type="http://schemas.openxmlformats.org/officeDocument/2006/relationships/image" Target="../media/image3995.png"/><Relationship Id="rId176" Type="http://schemas.openxmlformats.org/officeDocument/2006/relationships/customXml" Target="../ink/ink4757.xml"/><Relationship Id="rId341" Type="http://schemas.openxmlformats.org/officeDocument/2006/relationships/image" Target="../media/image4121.png"/><Relationship Id="rId383" Type="http://schemas.openxmlformats.org/officeDocument/2006/relationships/image" Target="../media/image4142.png"/><Relationship Id="rId439" Type="http://schemas.openxmlformats.org/officeDocument/2006/relationships/image" Target="../media/image4170.png"/><Relationship Id="rId590" Type="http://schemas.openxmlformats.org/officeDocument/2006/relationships/image" Target="../media/image4244.png"/><Relationship Id="rId604" Type="http://schemas.openxmlformats.org/officeDocument/2006/relationships/customXml" Target="../ink/ink4970.xml"/><Relationship Id="rId201" Type="http://schemas.openxmlformats.org/officeDocument/2006/relationships/image" Target="../media/image4051.png"/><Relationship Id="rId243" Type="http://schemas.openxmlformats.org/officeDocument/2006/relationships/image" Target="../media/image4072.png"/><Relationship Id="rId285" Type="http://schemas.openxmlformats.org/officeDocument/2006/relationships/image" Target="../media/image4093.png"/><Relationship Id="rId450" Type="http://schemas.openxmlformats.org/officeDocument/2006/relationships/customXml" Target="../ink/ink4892.xml"/><Relationship Id="rId506" Type="http://schemas.openxmlformats.org/officeDocument/2006/relationships/customXml" Target="../ink/ink4920.xml"/><Relationship Id="rId38" Type="http://schemas.openxmlformats.org/officeDocument/2006/relationships/customXml" Target="../ink/ink4684.xml"/><Relationship Id="rId103" Type="http://schemas.openxmlformats.org/officeDocument/2006/relationships/customXml" Target="../ink/ink4719.xml"/><Relationship Id="rId310" Type="http://schemas.openxmlformats.org/officeDocument/2006/relationships/customXml" Target="../ink/ink4824.xml"/><Relationship Id="rId492" Type="http://schemas.openxmlformats.org/officeDocument/2006/relationships/customXml" Target="../ink/ink4913.xml"/><Relationship Id="rId548" Type="http://schemas.openxmlformats.org/officeDocument/2006/relationships/image" Target="../media/image4223.png"/><Relationship Id="rId91" Type="http://schemas.openxmlformats.org/officeDocument/2006/relationships/customXml" Target="../ink/ink4712.xml"/><Relationship Id="rId145" Type="http://schemas.openxmlformats.org/officeDocument/2006/relationships/customXml" Target="../ink/ink4741.xml"/><Relationship Id="rId187" Type="http://schemas.openxmlformats.org/officeDocument/2006/relationships/image" Target="../media/image4044.png"/><Relationship Id="rId352" Type="http://schemas.openxmlformats.org/officeDocument/2006/relationships/customXml" Target="../ink/ink4845.xml"/><Relationship Id="rId394" Type="http://schemas.openxmlformats.org/officeDocument/2006/relationships/customXml" Target="../ink/ink4866.xml"/><Relationship Id="rId408" Type="http://schemas.openxmlformats.org/officeDocument/2006/relationships/customXml" Target="../ink/ink4873.xml"/><Relationship Id="rId212" Type="http://schemas.openxmlformats.org/officeDocument/2006/relationships/customXml" Target="../ink/ink4775.xml"/><Relationship Id="rId254" Type="http://schemas.openxmlformats.org/officeDocument/2006/relationships/customXml" Target="../ink/ink4796.xml"/><Relationship Id="rId49" Type="http://schemas.openxmlformats.org/officeDocument/2006/relationships/image" Target="../media/image3981.png"/><Relationship Id="rId114" Type="http://schemas.openxmlformats.org/officeDocument/2006/relationships/customXml" Target="../ink/ink4725.xml"/><Relationship Id="rId296" Type="http://schemas.openxmlformats.org/officeDocument/2006/relationships/customXml" Target="../ink/ink4817.xml"/><Relationship Id="rId461" Type="http://schemas.openxmlformats.org/officeDocument/2006/relationships/image" Target="../media/image4181.png"/><Relationship Id="rId517" Type="http://schemas.openxmlformats.org/officeDocument/2006/relationships/image" Target="../media/image4208.png"/><Relationship Id="rId559" Type="http://schemas.openxmlformats.org/officeDocument/2006/relationships/customXml" Target="../ink/ink4947.xml"/><Relationship Id="rId60" Type="http://schemas.openxmlformats.org/officeDocument/2006/relationships/customXml" Target="../ink/ink4695.xml"/><Relationship Id="rId156" Type="http://schemas.openxmlformats.org/officeDocument/2006/relationships/image" Target="../media/image4029.png"/><Relationship Id="rId198" Type="http://schemas.openxmlformats.org/officeDocument/2006/relationships/customXml" Target="../ink/ink4768.xml"/><Relationship Id="rId321" Type="http://schemas.openxmlformats.org/officeDocument/2006/relationships/image" Target="../media/image4111.png"/><Relationship Id="rId363" Type="http://schemas.openxmlformats.org/officeDocument/2006/relationships/image" Target="../media/image4132.png"/><Relationship Id="rId419" Type="http://schemas.openxmlformats.org/officeDocument/2006/relationships/image" Target="../media/image4160.png"/><Relationship Id="rId570" Type="http://schemas.openxmlformats.org/officeDocument/2006/relationships/image" Target="../media/image4234.png"/><Relationship Id="rId223" Type="http://schemas.openxmlformats.org/officeDocument/2006/relationships/image" Target="../media/image4062.png"/><Relationship Id="rId430" Type="http://schemas.openxmlformats.org/officeDocument/2006/relationships/customXml" Target="../ink/ink4884.xml"/><Relationship Id="rId18" Type="http://schemas.openxmlformats.org/officeDocument/2006/relationships/customXml" Target="../ink/ink4674.xml"/><Relationship Id="rId265" Type="http://schemas.openxmlformats.org/officeDocument/2006/relationships/image" Target="../media/image4083.png"/><Relationship Id="rId472" Type="http://schemas.openxmlformats.org/officeDocument/2006/relationships/customXml" Target="../ink/ink4903.xml"/><Relationship Id="rId528" Type="http://schemas.openxmlformats.org/officeDocument/2006/relationships/customXml" Target="../ink/ink4931.xml"/><Relationship Id="rId125" Type="http://schemas.openxmlformats.org/officeDocument/2006/relationships/customXml" Target="../ink/ink4731.xml"/><Relationship Id="rId167" Type="http://schemas.openxmlformats.org/officeDocument/2006/relationships/customXml" Target="../ink/ink4752.xml"/><Relationship Id="rId332" Type="http://schemas.openxmlformats.org/officeDocument/2006/relationships/customXml" Target="../ink/ink4835.xml"/><Relationship Id="rId374" Type="http://schemas.openxmlformats.org/officeDocument/2006/relationships/customXml" Target="../ink/ink4856.xml"/><Relationship Id="rId581" Type="http://schemas.openxmlformats.org/officeDocument/2006/relationships/customXml" Target="../ink/ink4958.xml"/><Relationship Id="rId71" Type="http://schemas.openxmlformats.org/officeDocument/2006/relationships/customXml" Target="../ink/ink4701.xml"/><Relationship Id="rId234" Type="http://schemas.openxmlformats.org/officeDocument/2006/relationships/customXml" Target="../ink/ink4786.xml"/><Relationship Id="rId2" Type="http://schemas.openxmlformats.org/officeDocument/2006/relationships/customXml" Target="../ink/ink4666.xml"/><Relationship Id="rId29" Type="http://schemas.openxmlformats.org/officeDocument/2006/relationships/image" Target="../media/image39710.png"/><Relationship Id="rId276" Type="http://schemas.openxmlformats.org/officeDocument/2006/relationships/customXml" Target="../ink/ink4807.xml"/><Relationship Id="rId441" Type="http://schemas.openxmlformats.org/officeDocument/2006/relationships/image" Target="../media/image4171.png"/><Relationship Id="rId483" Type="http://schemas.openxmlformats.org/officeDocument/2006/relationships/image" Target="../media/image4192.png"/><Relationship Id="rId539" Type="http://schemas.openxmlformats.org/officeDocument/2006/relationships/customXml" Target="../ink/ink4937.xml"/><Relationship Id="rId40" Type="http://schemas.openxmlformats.org/officeDocument/2006/relationships/customXml" Target="../ink/ink4685.xml"/><Relationship Id="rId136" Type="http://schemas.openxmlformats.org/officeDocument/2006/relationships/image" Target="../media/image4019.png"/><Relationship Id="rId178" Type="http://schemas.openxmlformats.org/officeDocument/2006/relationships/customXml" Target="../ink/ink4758.xml"/><Relationship Id="rId301" Type="http://schemas.openxmlformats.org/officeDocument/2006/relationships/image" Target="../media/image4101.png"/><Relationship Id="rId343" Type="http://schemas.openxmlformats.org/officeDocument/2006/relationships/image" Target="../media/image4122.png"/><Relationship Id="rId550" Type="http://schemas.openxmlformats.org/officeDocument/2006/relationships/image" Target="../media/image4224.png"/><Relationship Id="rId82" Type="http://schemas.openxmlformats.org/officeDocument/2006/relationships/image" Target="../media/image3996.png"/><Relationship Id="rId203" Type="http://schemas.openxmlformats.org/officeDocument/2006/relationships/image" Target="../media/image4052.png"/><Relationship Id="rId385" Type="http://schemas.openxmlformats.org/officeDocument/2006/relationships/image" Target="../media/image4143.png"/><Relationship Id="rId592" Type="http://schemas.openxmlformats.org/officeDocument/2006/relationships/image" Target="../media/image4245.png"/><Relationship Id="rId606" Type="http://schemas.openxmlformats.org/officeDocument/2006/relationships/customXml" Target="../ink/ink4971.xml"/><Relationship Id="rId245" Type="http://schemas.openxmlformats.org/officeDocument/2006/relationships/image" Target="../media/image4073.png"/><Relationship Id="rId287" Type="http://schemas.openxmlformats.org/officeDocument/2006/relationships/image" Target="../media/image4094.png"/><Relationship Id="rId410" Type="http://schemas.openxmlformats.org/officeDocument/2006/relationships/customXml" Target="../ink/ink4874.xml"/><Relationship Id="rId452" Type="http://schemas.openxmlformats.org/officeDocument/2006/relationships/customXml" Target="../ink/ink4893.xml"/><Relationship Id="rId494" Type="http://schemas.openxmlformats.org/officeDocument/2006/relationships/customXml" Target="../ink/ink4914.xml"/><Relationship Id="rId508" Type="http://schemas.openxmlformats.org/officeDocument/2006/relationships/customXml" Target="../ink/ink4921.xml"/><Relationship Id="rId105" Type="http://schemas.openxmlformats.org/officeDocument/2006/relationships/customXml" Target="../ink/ink4720.xml"/><Relationship Id="rId147" Type="http://schemas.openxmlformats.org/officeDocument/2006/relationships/customXml" Target="../ink/ink4742.xml"/><Relationship Id="rId312" Type="http://schemas.openxmlformats.org/officeDocument/2006/relationships/customXml" Target="../ink/ink4825.xml"/><Relationship Id="rId354" Type="http://schemas.openxmlformats.org/officeDocument/2006/relationships/customXml" Target="../ink/ink4846.xml"/><Relationship Id="rId51" Type="http://schemas.openxmlformats.org/officeDocument/2006/relationships/image" Target="../media/image3982.png"/><Relationship Id="rId93" Type="http://schemas.openxmlformats.org/officeDocument/2006/relationships/customXml" Target="../ink/ink4713.xml"/><Relationship Id="rId189" Type="http://schemas.openxmlformats.org/officeDocument/2006/relationships/image" Target="../media/image4045.png"/><Relationship Id="rId396" Type="http://schemas.openxmlformats.org/officeDocument/2006/relationships/customXml" Target="../ink/ink4867.xml"/><Relationship Id="rId561" Type="http://schemas.openxmlformats.org/officeDocument/2006/relationships/customXml" Target="../ink/ink4948.xml"/><Relationship Id="rId214" Type="http://schemas.openxmlformats.org/officeDocument/2006/relationships/customXml" Target="../ink/ink4776.xml"/><Relationship Id="rId256" Type="http://schemas.openxmlformats.org/officeDocument/2006/relationships/customXml" Target="../ink/ink4797.xml"/><Relationship Id="rId298" Type="http://schemas.openxmlformats.org/officeDocument/2006/relationships/customXml" Target="../ink/ink4818.xml"/><Relationship Id="rId421" Type="http://schemas.openxmlformats.org/officeDocument/2006/relationships/image" Target="../media/image4161.png"/><Relationship Id="rId463" Type="http://schemas.openxmlformats.org/officeDocument/2006/relationships/image" Target="../media/image4182.png"/><Relationship Id="rId519" Type="http://schemas.openxmlformats.org/officeDocument/2006/relationships/image" Target="../media/image4209.png"/><Relationship Id="rId116" Type="http://schemas.openxmlformats.org/officeDocument/2006/relationships/customXml" Target="../ink/ink4726.xml"/><Relationship Id="rId158" Type="http://schemas.openxmlformats.org/officeDocument/2006/relationships/image" Target="../media/image4030.png"/><Relationship Id="rId323" Type="http://schemas.openxmlformats.org/officeDocument/2006/relationships/image" Target="../media/image4112.png"/><Relationship Id="rId530" Type="http://schemas.openxmlformats.org/officeDocument/2006/relationships/image" Target="../media/image4214.png"/><Relationship Id="rId20" Type="http://schemas.openxmlformats.org/officeDocument/2006/relationships/customXml" Target="../ink/ink4675.xml"/><Relationship Id="rId62" Type="http://schemas.openxmlformats.org/officeDocument/2006/relationships/customXml" Target="../ink/ink4696.xml"/><Relationship Id="rId365" Type="http://schemas.openxmlformats.org/officeDocument/2006/relationships/image" Target="../media/image4133.png"/><Relationship Id="rId572" Type="http://schemas.openxmlformats.org/officeDocument/2006/relationships/image" Target="../media/image4235.png"/><Relationship Id="rId225" Type="http://schemas.openxmlformats.org/officeDocument/2006/relationships/image" Target="../media/image4063.png"/><Relationship Id="rId267" Type="http://schemas.openxmlformats.org/officeDocument/2006/relationships/image" Target="../media/image4084.png"/><Relationship Id="rId432" Type="http://schemas.openxmlformats.org/officeDocument/2006/relationships/customXml" Target="../ink/ink4885.xml"/><Relationship Id="rId474" Type="http://schemas.openxmlformats.org/officeDocument/2006/relationships/customXml" Target="../ink/ink4904.xml"/><Relationship Id="rId127" Type="http://schemas.openxmlformats.org/officeDocument/2006/relationships/customXml" Target="../ink/ink4732.xml"/><Relationship Id="rId31" Type="http://schemas.openxmlformats.org/officeDocument/2006/relationships/image" Target="../media/image39720.png"/><Relationship Id="rId73" Type="http://schemas.openxmlformats.org/officeDocument/2006/relationships/customXml" Target="../ink/ink4702.xml"/><Relationship Id="rId169" Type="http://schemas.openxmlformats.org/officeDocument/2006/relationships/customXml" Target="../ink/ink4753.xml"/><Relationship Id="rId334" Type="http://schemas.openxmlformats.org/officeDocument/2006/relationships/customXml" Target="../ink/ink4836.xml"/><Relationship Id="rId376" Type="http://schemas.openxmlformats.org/officeDocument/2006/relationships/customXml" Target="../ink/ink4857.xml"/><Relationship Id="rId541" Type="http://schemas.openxmlformats.org/officeDocument/2006/relationships/customXml" Target="../ink/ink4938.xml"/><Relationship Id="rId583" Type="http://schemas.openxmlformats.org/officeDocument/2006/relationships/customXml" Target="../ink/ink4959.xml"/><Relationship Id="rId4" Type="http://schemas.openxmlformats.org/officeDocument/2006/relationships/customXml" Target="../ink/ink4667.xml"/><Relationship Id="rId180" Type="http://schemas.openxmlformats.org/officeDocument/2006/relationships/customXml" Target="../ink/ink4759.xml"/><Relationship Id="rId236" Type="http://schemas.openxmlformats.org/officeDocument/2006/relationships/customXml" Target="../ink/ink4787.xml"/><Relationship Id="rId278" Type="http://schemas.openxmlformats.org/officeDocument/2006/relationships/customXml" Target="../ink/ink4808.xml"/><Relationship Id="rId401" Type="http://schemas.openxmlformats.org/officeDocument/2006/relationships/image" Target="../media/image4151.png"/><Relationship Id="rId443" Type="http://schemas.openxmlformats.org/officeDocument/2006/relationships/image" Target="../media/image4172.png"/><Relationship Id="rId303" Type="http://schemas.openxmlformats.org/officeDocument/2006/relationships/image" Target="../media/image4102.png"/><Relationship Id="rId485" Type="http://schemas.openxmlformats.org/officeDocument/2006/relationships/image" Target="../media/image4193.png"/><Relationship Id="rId42" Type="http://schemas.openxmlformats.org/officeDocument/2006/relationships/customXml" Target="../ink/ink4686.xml"/><Relationship Id="rId84" Type="http://schemas.openxmlformats.org/officeDocument/2006/relationships/customXml" Target="../ink/ink4708.xml"/><Relationship Id="rId138" Type="http://schemas.openxmlformats.org/officeDocument/2006/relationships/image" Target="../media/image4020.png"/><Relationship Id="rId345" Type="http://schemas.openxmlformats.org/officeDocument/2006/relationships/image" Target="../media/image4123.png"/><Relationship Id="rId387" Type="http://schemas.openxmlformats.org/officeDocument/2006/relationships/image" Target="../media/image4144.png"/><Relationship Id="rId510" Type="http://schemas.openxmlformats.org/officeDocument/2006/relationships/customXml" Target="../ink/ink4922.xml"/><Relationship Id="rId552" Type="http://schemas.openxmlformats.org/officeDocument/2006/relationships/image" Target="../media/image4225.png"/><Relationship Id="rId594" Type="http://schemas.openxmlformats.org/officeDocument/2006/relationships/customXml" Target="../ink/ink4965.xml"/><Relationship Id="rId191" Type="http://schemas.openxmlformats.org/officeDocument/2006/relationships/image" Target="../media/image4046.png"/><Relationship Id="rId205" Type="http://schemas.openxmlformats.org/officeDocument/2006/relationships/image" Target="../media/image4053.png"/><Relationship Id="rId247" Type="http://schemas.openxmlformats.org/officeDocument/2006/relationships/image" Target="../media/image4074.png"/><Relationship Id="rId412" Type="http://schemas.openxmlformats.org/officeDocument/2006/relationships/customXml" Target="../ink/ink4875.xml"/><Relationship Id="rId107" Type="http://schemas.openxmlformats.org/officeDocument/2006/relationships/customXml" Target="../ink/ink4721.xml"/><Relationship Id="rId289" Type="http://schemas.openxmlformats.org/officeDocument/2006/relationships/image" Target="../media/image4095.png"/><Relationship Id="rId454" Type="http://schemas.openxmlformats.org/officeDocument/2006/relationships/customXml" Target="../ink/ink4894.xml"/><Relationship Id="rId496" Type="http://schemas.openxmlformats.org/officeDocument/2006/relationships/customXml" Target="../ink/ink4915.xml"/><Relationship Id="rId11" Type="http://schemas.openxmlformats.org/officeDocument/2006/relationships/image" Target="../media/image39620.png"/><Relationship Id="rId53" Type="http://schemas.openxmlformats.org/officeDocument/2006/relationships/image" Target="../media/image3983.png"/><Relationship Id="rId149" Type="http://schemas.openxmlformats.org/officeDocument/2006/relationships/customXml" Target="../ink/ink4743.xml"/><Relationship Id="rId314" Type="http://schemas.openxmlformats.org/officeDocument/2006/relationships/customXml" Target="../ink/ink4826.xml"/><Relationship Id="rId356" Type="http://schemas.openxmlformats.org/officeDocument/2006/relationships/customXml" Target="../ink/ink4847.xml"/><Relationship Id="rId398" Type="http://schemas.openxmlformats.org/officeDocument/2006/relationships/customXml" Target="../ink/ink4868.xml"/><Relationship Id="rId521" Type="http://schemas.openxmlformats.org/officeDocument/2006/relationships/image" Target="../media/image4210.png"/><Relationship Id="rId563" Type="http://schemas.openxmlformats.org/officeDocument/2006/relationships/customXml" Target="../ink/ink4949.xml"/><Relationship Id="rId95" Type="http://schemas.openxmlformats.org/officeDocument/2006/relationships/customXml" Target="../ink/ink4714.xml"/><Relationship Id="rId160" Type="http://schemas.openxmlformats.org/officeDocument/2006/relationships/image" Target="../media/image4031.png"/><Relationship Id="rId216" Type="http://schemas.openxmlformats.org/officeDocument/2006/relationships/customXml" Target="../ink/ink4777.xml"/><Relationship Id="rId423" Type="http://schemas.openxmlformats.org/officeDocument/2006/relationships/image" Target="../media/image4162.png"/><Relationship Id="rId258" Type="http://schemas.openxmlformats.org/officeDocument/2006/relationships/customXml" Target="../ink/ink4798.xml"/><Relationship Id="rId465" Type="http://schemas.openxmlformats.org/officeDocument/2006/relationships/image" Target="../media/image4183.png"/><Relationship Id="rId22" Type="http://schemas.openxmlformats.org/officeDocument/2006/relationships/customXml" Target="../ink/ink4676.xml"/><Relationship Id="rId64" Type="http://schemas.openxmlformats.org/officeDocument/2006/relationships/customXml" Target="../ink/ink4697.xml"/><Relationship Id="rId118" Type="http://schemas.openxmlformats.org/officeDocument/2006/relationships/customXml" Target="../ink/ink4727.xml"/><Relationship Id="rId325" Type="http://schemas.openxmlformats.org/officeDocument/2006/relationships/image" Target="../media/image4113.png"/><Relationship Id="rId367" Type="http://schemas.openxmlformats.org/officeDocument/2006/relationships/image" Target="../media/image4134.png"/><Relationship Id="rId532" Type="http://schemas.openxmlformats.org/officeDocument/2006/relationships/image" Target="../media/image4215.png"/><Relationship Id="rId574" Type="http://schemas.openxmlformats.org/officeDocument/2006/relationships/image" Target="../media/image4236.png"/><Relationship Id="rId171" Type="http://schemas.openxmlformats.org/officeDocument/2006/relationships/image" Target="../media/image4036.png"/><Relationship Id="rId227" Type="http://schemas.openxmlformats.org/officeDocument/2006/relationships/image" Target="../media/image4064.png"/><Relationship Id="rId269" Type="http://schemas.openxmlformats.org/officeDocument/2006/relationships/image" Target="../media/image4085.png"/><Relationship Id="rId476" Type="http://schemas.openxmlformats.org/officeDocument/2006/relationships/customXml" Target="../ink/ink4905.xml"/><Relationship Id="rId33" Type="http://schemas.openxmlformats.org/officeDocument/2006/relationships/image" Target="../media/image39730.png"/><Relationship Id="rId129" Type="http://schemas.openxmlformats.org/officeDocument/2006/relationships/customXml" Target="../ink/ink4733.xml"/><Relationship Id="rId280" Type="http://schemas.openxmlformats.org/officeDocument/2006/relationships/customXml" Target="../ink/ink4809.xml"/><Relationship Id="rId336" Type="http://schemas.openxmlformats.org/officeDocument/2006/relationships/customXml" Target="../ink/ink4837.xml"/><Relationship Id="rId501" Type="http://schemas.openxmlformats.org/officeDocument/2006/relationships/image" Target="../media/image4201.png"/><Relationship Id="rId543" Type="http://schemas.openxmlformats.org/officeDocument/2006/relationships/customXml" Target="../ink/ink4939.xml"/><Relationship Id="rId75" Type="http://schemas.openxmlformats.org/officeDocument/2006/relationships/customXml" Target="../ink/ink4703.xml"/><Relationship Id="rId140" Type="http://schemas.openxmlformats.org/officeDocument/2006/relationships/image" Target="../media/image4021.png"/><Relationship Id="rId182" Type="http://schemas.openxmlformats.org/officeDocument/2006/relationships/customXml" Target="../ink/ink4760.xml"/><Relationship Id="rId378" Type="http://schemas.openxmlformats.org/officeDocument/2006/relationships/customXml" Target="../ink/ink4858.xml"/><Relationship Id="rId403" Type="http://schemas.openxmlformats.org/officeDocument/2006/relationships/image" Target="../media/image4152.png"/><Relationship Id="rId585" Type="http://schemas.openxmlformats.org/officeDocument/2006/relationships/customXml" Target="../ink/ink4960.xml"/><Relationship Id="rId6" Type="http://schemas.openxmlformats.org/officeDocument/2006/relationships/customXml" Target="../ink/ink4668.xml"/><Relationship Id="rId238" Type="http://schemas.openxmlformats.org/officeDocument/2006/relationships/customXml" Target="../ink/ink4788.xml"/><Relationship Id="rId445" Type="http://schemas.openxmlformats.org/officeDocument/2006/relationships/image" Target="../media/image4173.png"/><Relationship Id="rId487" Type="http://schemas.openxmlformats.org/officeDocument/2006/relationships/image" Target="../media/image4194.png"/><Relationship Id="rId291" Type="http://schemas.openxmlformats.org/officeDocument/2006/relationships/image" Target="../media/image4096.png"/><Relationship Id="rId305" Type="http://schemas.openxmlformats.org/officeDocument/2006/relationships/image" Target="../media/image4103.png"/><Relationship Id="rId347" Type="http://schemas.openxmlformats.org/officeDocument/2006/relationships/image" Target="../media/image4124.png"/><Relationship Id="rId512" Type="http://schemas.openxmlformats.org/officeDocument/2006/relationships/customXml" Target="../ink/ink4923.xml"/><Relationship Id="rId44" Type="http://schemas.openxmlformats.org/officeDocument/2006/relationships/customXml" Target="../ink/ink4687.xml"/><Relationship Id="rId86" Type="http://schemas.openxmlformats.org/officeDocument/2006/relationships/customXml" Target="../ink/ink4709.xml"/><Relationship Id="rId151" Type="http://schemas.openxmlformats.org/officeDocument/2006/relationships/customXml" Target="../ink/ink4744.xml"/><Relationship Id="rId389" Type="http://schemas.openxmlformats.org/officeDocument/2006/relationships/image" Target="../media/image4145.png"/><Relationship Id="rId554" Type="http://schemas.openxmlformats.org/officeDocument/2006/relationships/image" Target="../media/image4226.png"/><Relationship Id="rId596" Type="http://schemas.openxmlformats.org/officeDocument/2006/relationships/customXml" Target="../ink/ink4966.xml"/><Relationship Id="rId193" Type="http://schemas.openxmlformats.org/officeDocument/2006/relationships/image" Target="../media/image4047.png"/><Relationship Id="rId207" Type="http://schemas.openxmlformats.org/officeDocument/2006/relationships/image" Target="../media/image4054.png"/><Relationship Id="rId249" Type="http://schemas.openxmlformats.org/officeDocument/2006/relationships/image" Target="../media/image4075.png"/><Relationship Id="rId414" Type="http://schemas.openxmlformats.org/officeDocument/2006/relationships/customXml" Target="../ink/ink4876.xml"/><Relationship Id="rId456" Type="http://schemas.openxmlformats.org/officeDocument/2006/relationships/customXml" Target="../ink/ink4895.xml"/><Relationship Id="rId498" Type="http://schemas.openxmlformats.org/officeDocument/2006/relationships/customXml" Target="../ink/ink4916.xml"/><Relationship Id="rId13" Type="http://schemas.openxmlformats.org/officeDocument/2006/relationships/image" Target="../media/image39630.png"/><Relationship Id="rId109" Type="http://schemas.openxmlformats.org/officeDocument/2006/relationships/customXml" Target="../ink/ink4722.xml"/><Relationship Id="rId260" Type="http://schemas.openxmlformats.org/officeDocument/2006/relationships/customXml" Target="../ink/ink4799.xml"/><Relationship Id="rId316" Type="http://schemas.openxmlformats.org/officeDocument/2006/relationships/customXml" Target="../ink/ink4827.xml"/><Relationship Id="rId523" Type="http://schemas.openxmlformats.org/officeDocument/2006/relationships/image" Target="../media/image4211.png"/><Relationship Id="rId55" Type="http://schemas.openxmlformats.org/officeDocument/2006/relationships/image" Target="../media/image3984.png"/><Relationship Id="rId97" Type="http://schemas.openxmlformats.org/officeDocument/2006/relationships/customXml" Target="../ink/ink4716.xml"/><Relationship Id="rId120" Type="http://schemas.openxmlformats.org/officeDocument/2006/relationships/customXml" Target="../ink/ink4728.xml"/><Relationship Id="rId358" Type="http://schemas.openxmlformats.org/officeDocument/2006/relationships/customXml" Target="../ink/ink4848.xml"/><Relationship Id="rId565" Type="http://schemas.openxmlformats.org/officeDocument/2006/relationships/customXml" Target="../ink/ink4950.xml"/><Relationship Id="rId162" Type="http://schemas.openxmlformats.org/officeDocument/2006/relationships/image" Target="../media/image4032.png"/><Relationship Id="rId218" Type="http://schemas.openxmlformats.org/officeDocument/2006/relationships/customXml" Target="../ink/ink4778.xml"/><Relationship Id="rId425" Type="http://schemas.openxmlformats.org/officeDocument/2006/relationships/image" Target="../media/image4163.png"/><Relationship Id="rId467" Type="http://schemas.openxmlformats.org/officeDocument/2006/relationships/image" Target="../media/image4184.png"/><Relationship Id="rId271" Type="http://schemas.openxmlformats.org/officeDocument/2006/relationships/image" Target="../media/image4086.png"/><Relationship Id="rId24" Type="http://schemas.openxmlformats.org/officeDocument/2006/relationships/customXml" Target="../ink/ink4677.xml"/><Relationship Id="rId66" Type="http://schemas.openxmlformats.org/officeDocument/2006/relationships/image" Target="../media/image3988.png"/><Relationship Id="rId131" Type="http://schemas.openxmlformats.org/officeDocument/2006/relationships/customXml" Target="../ink/ink4734.xml"/><Relationship Id="rId327" Type="http://schemas.openxmlformats.org/officeDocument/2006/relationships/image" Target="../media/image4114.png"/><Relationship Id="rId369" Type="http://schemas.openxmlformats.org/officeDocument/2006/relationships/image" Target="../media/image4135.png"/><Relationship Id="rId534" Type="http://schemas.openxmlformats.org/officeDocument/2006/relationships/image" Target="../media/image4216.png"/><Relationship Id="rId576" Type="http://schemas.openxmlformats.org/officeDocument/2006/relationships/image" Target="../media/image4237.png"/><Relationship Id="rId173" Type="http://schemas.openxmlformats.org/officeDocument/2006/relationships/image" Target="../media/image4037.png"/><Relationship Id="rId229" Type="http://schemas.openxmlformats.org/officeDocument/2006/relationships/image" Target="../media/image4065.png"/><Relationship Id="rId380" Type="http://schemas.openxmlformats.org/officeDocument/2006/relationships/customXml" Target="../ink/ink4859.xml"/><Relationship Id="rId601" Type="http://schemas.openxmlformats.org/officeDocument/2006/relationships/image" Target="../media/image4167.png"/><Relationship Id="rId240" Type="http://schemas.openxmlformats.org/officeDocument/2006/relationships/customXml" Target="../ink/ink4789.xml"/><Relationship Id="rId478" Type="http://schemas.openxmlformats.org/officeDocument/2006/relationships/customXml" Target="../ink/ink4906.xml"/><Relationship Id="rId35" Type="http://schemas.openxmlformats.org/officeDocument/2006/relationships/image" Target="../media/image39740.png"/><Relationship Id="rId77" Type="http://schemas.openxmlformats.org/officeDocument/2006/relationships/customXml" Target="../ink/ink4704.xml"/><Relationship Id="rId100" Type="http://schemas.openxmlformats.org/officeDocument/2006/relationships/image" Target="../media/image4002.png"/><Relationship Id="rId282" Type="http://schemas.openxmlformats.org/officeDocument/2006/relationships/customXml" Target="../ink/ink4810.xml"/><Relationship Id="rId338" Type="http://schemas.openxmlformats.org/officeDocument/2006/relationships/customXml" Target="../ink/ink4838.xml"/><Relationship Id="rId503" Type="http://schemas.openxmlformats.org/officeDocument/2006/relationships/image" Target="../media/image4202.png"/><Relationship Id="rId545" Type="http://schemas.openxmlformats.org/officeDocument/2006/relationships/customXml" Target="../ink/ink4940.xml"/><Relationship Id="rId587" Type="http://schemas.openxmlformats.org/officeDocument/2006/relationships/customXml" Target="../ink/ink4961.xml"/><Relationship Id="rId8" Type="http://schemas.openxmlformats.org/officeDocument/2006/relationships/customXml" Target="../ink/ink4669.xml"/><Relationship Id="rId142" Type="http://schemas.openxmlformats.org/officeDocument/2006/relationships/image" Target="../media/image4022.png"/><Relationship Id="rId184" Type="http://schemas.openxmlformats.org/officeDocument/2006/relationships/customXml" Target="../ink/ink4761.xml"/><Relationship Id="rId391" Type="http://schemas.openxmlformats.org/officeDocument/2006/relationships/image" Target="../media/image4146.png"/><Relationship Id="rId405" Type="http://schemas.openxmlformats.org/officeDocument/2006/relationships/image" Target="../media/image4153.png"/><Relationship Id="rId447" Type="http://schemas.openxmlformats.org/officeDocument/2006/relationships/image" Target="../media/image4174.png"/><Relationship Id="rId251" Type="http://schemas.openxmlformats.org/officeDocument/2006/relationships/image" Target="../media/image4076.png"/><Relationship Id="rId489" Type="http://schemas.openxmlformats.org/officeDocument/2006/relationships/image" Target="../media/image4195.png"/><Relationship Id="rId46" Type="http://schemas.openxmlformats.org/officeDocument/2006/relationships/customXml" Target="../ink/ink4688.xml"/><Relationship Id="rId293" Type="http://schemas.openxmlformats.org/officeDocument/2006/relationships/image" Target="../media/image4097.png"/><Relationship Id="rId307" Type="http://schemas.openxmlformats.org/officeDocument/2006/relationships/image" Target="../media/image4104.png"/><Relationship Id="rId349" Type="http://schemas.openxmlformats.org/officeDocument/2006/relationships/image" Target="../media/image4125.png"/><Relationship Id="rId514" Type="http://schemas.openxmlformats.org/officeDocument/2006/relationships/customXml" Target="../ink/ink4924.xml"/><Relationship Id="rId556" Type="http://schemas.openxmlformats.org/officeDocument/2006/relationships/image" Target="../media/image4227.png"/><Relationship Id="rId88" Type="http://schemas.openxmlformats.org/officeDocument/2006/relationships/image" Target="../media/image3998.png"/><Relationship Id="rId111" Type="http://schemas.openxmlformats.org/officeDocument/2006/relationships/image" Target="../media/image4007.png"/><Relationship Id="rId153" Type="http://schemas.openxmlformats.org/officeDocument/2006/relationships/customXml" Target="../ink/ink4745.xml"/><Relationship Id="rId195" Type="http://schemas.openxmlformats.org/officeDocument/2006/relationships/image" Target="../media/image4048.png"/><Relationship Id="rId209" Type="http://schemas.openxmlformats.org/officeDocument/2006/relationships/image" Target="../media/image4055.png"/><Relationship Id="rId360" Type="http://schemas.openxmlformats.org/officeDocument/2006/relationships/customXml" Target="../ink/ink4849.xml"/><Relationship Id="rId416" Type="http://schemas.openxmlformats.org/officeDocument/2006/relationships/customXml" Target="../ink/ink4877.xml"/><Relationship Id="rId598" Type="http://schemas.openxmlformats.org/officeDocument/2006/relationships/customXml" Target="../ink/ink4967.xml"/><Relationship Id="rId220" Type="http://schemas.openxmlformats.org/officeDocument/2006/relationships/customXml" Target="../ink/ink4779.xml"/><Relationship Id="rId458" Type="http://schemas.openxmlformats.org/officeDocument/2006/relationships/customXml" Target="../ink/ink4896.xml"/><Relationship Id="rId15" Type="http://schemas.openxmlformats.org/officeDocument/2006/relationships/image" Target="../media/image39640.png"/><Relationship Id="rId57" Type="http://schemas.openxmlformats.org/officeDocument/2006/relationships/image" Target="../media/image3985.png"/><Relationship Id="rId262" Type="http://schemas.openxmlformats.org/officeDocument/2006/relationships/customXml" Target="../ink/ink4800.xml"/><Relationship Id="rId318" Type="http://schemas.openxmlformats.org/officeDocument/2006/relationships/customXml" Target="../ink/ink4828.xml"/><Relationship Id="rId525" Type="http://schemas.openxmlformats.org/officeDocument/2006/relationships/image" Target="../media/image4212.png"/><Relationship Id="rId567" Type="http://schemas.openxmlformats.org/officeDocument/2006/relationships/customXml" Target="../ink/ink4951.xml"/><Relationship Id="rId99" Type="http://schemas.openxmlformats.org/officeDocument/2006/relationships/customXml" Target="../ink/ink4717.xml"/><Relationship Id="rId122" Type="http://schemas.openxmlformats.org/officeDocument/2006/relationships/customXml" Target="../ink/ink4729.xml"/><Relationship Id="rId164" Type="http://schemas.openxmlformats.org/officeDocument/2006/relationships/image" Target="../media/image4033.png"/><Relationship Id="rId371" Type="http://schemas.openxmlformats.org/officeDocument/2006/relationships/image" Target="../media/image4136.png"/><Relationship Id="rId427" Type="http://schemas.openxmlformats.org/officeDocument/2006/relationships/image" Target="../media/image4164.png"/><Relationship Id="rId469" Type="http://schemas.openxmlformats.org/officeDocument/2006/relationships/image" Target="../media/image4185.png"/><Relationship Id="rId26" Type="http://schemas.openxmlformats.org/officeDocument/2006/relationships/customXml" Target="../ink/ink4678.xml"/><Relationship Id="rId231" Type="http://schemas.openxmlformats.org/officeDocument/2006/relationships/image" Target="../media/image4066.png"/><Relationship Id="rId273" Type="http://schemas.openxmlformats.org/officeDocument/2006/relationships/image" Target="../media/image4087.png"/><Relationship Id="rId329" Type="http://schemas.openxmlformats.org/officeDocument/2006/relationships/image" Target="../media/image4115.png"/><Relationship Id="rId480" Type="http://schemas.openxmlformats.org/officeDocument/2006/relationships/customXml" Target="../ink/ink4907.xml"/><Relationship Id="rId536" Type="http://schemas.openxmlformats.org/officeDocument/2006/relationships/image" Target="../media/image4217.png"/><Relationship Id="rId68" Type="http://schemas.openxmlformats.org/officeDocument/2006/relationships/image" Target="../media/image3989.png"/><Relationship Id="rId133" Type="http://schemas.openxmlformats.org/officeDocument/2006/relationships/customXml" Target="../ink/ink4735.xml"/><Relationship Id="rId175" Type="http://schemas.openxmlformats.org/officeDocument/2006/relationships/image" Target="../media/image4038.png"/><Relationship Id="rId340" Type="http://schemas.openxmlformats.org/officeDocument/2006/relationships/customXml" Target="../ink/ink4839.xml"/><Relationship Id="rId578" Type="http://schemas.openxmlformats.org/officeDocument/2006/relationships/image" Target="../media/image4238.png"/><Relationship Id="rId200" Type="http://schemas.openxmlformats.org/officeDocument/2006/relationships/customXml" Target="../ink/ink4769.xml"/><Relationship Id="rId382" Type="http://schemas.openxmlformats.org/officeDocument/2006/relationships/customXml" Target="../ink/ink4860.xml"/><Relationship Id="rId438" Type="http://schemas.openxmlformats.org/officeDocument/2006/relationships/customXml" Target="../ink/ink4886.xml"/><Relationship Id="rId603" Type="http://schemas.openxmlformats.org/officeDocument/2006/relationships/image" Target="../media/image4168.png"/><Relationship Id="rId242" Type="http://schemas.openxmlformats.org/officeDocument/2006/relationships/customXml" Target="../ink/ink4790.xml"/><Relationship Id="rId284" Type="http://schemas.openxmlformats.org/officeDocument/2006/relationships/customXml" Target="../ink/ink4811.xml"/><Relationship Id="rId491" Type="http://schemas.openxmlformats.org/officeDocument/2006/relationships/image" Target="../media/image4196.png"/><Relationship Id="rId505" Type="http://schemas.openxmlformats.org/officeDocument/2006/relationships/image" Target="../media/image1141.png"/><Relationship Id="rId37" Type="http://schemas.openxmlformats.org/officeDocument/2006/relationships/image" Target="../media/image39750.png"/><Relationship Id="rId79" Type="http://schemas.openxmlformats.org/officeDocument/2006/relationships/customXml" Target="../ink/ink4705.xml"/><Relationship Id="rId102" Type="http://schemas.openxmlformats.org/officeDocument/2006/relationships/image" Target="../media/image4003.png"/><Relationship Id="rId144" Type="http://schemas.openxmlformats.org/officeDocument/2006/relationships/image" Target="../media/image4023.png"/><Relationship Id="rId547" Type="http://schemas.openxmlformats.org/officeDocument/2006/relationships/customXml" Target="../ink/ink4941.xml"/><Relationship Id="rId589" Type="http://schemas.openxmlformats.org/officeDocument/2006/relationships/customXml" Target="../ink/ink4962.xml"/><Relationship Id="rId90" Type="http://schemas.openxmlformats.org/officeDocument/2006/relationships/image" Target="../media/image3881.png"/><Relationship Id="rId186" Type="http://schemas.openxmlformats.org/officeDocument/2006/relationships/customXml" Target="../ink/ink4762.xml"/><Relationship Id="rId351" Type="http://schemas.openxmlformats.org/officeDocument/2006/relationships/image" Target="../media/image4126.png"/><Relationship Id="rId393" Type="http://schemas.openxmlformats.org/officeDocument/2006/relationships/image" Target="../media/image4147.png"/><Relationship Id="rId407" Type="http://schemas.openxmlformats.org/officeDocument/2006/relationships/image" Target="../media/image4154.png"/><Relationship Id="rId449" Type="http://schemas.openxmlformats.org/officeDocument/2006/relationships/image" Target="../media/image4175.png"/><Relationship Id="rId211" Type="http://schemas.openxmlformats.org/officeDocument/2006/relationships/image" Target="../media/image4056.png"/><Relationship Id="rId253" Type="http://schemas.openxmlformats.org/officeDocument/2006/relationships/image" Target="../media/image4077.png"/><Relationship Id="rId295" Type="http://schemas.openxmlformats.org/officeDocument/2006/relationships/image" Target="../media/image4098.png"/><Relationship Id="rId309" Type="http://schemas.openxmlformats.org/officeDocument/2006/relationships/image" Target="../media/image4105.png"/><Relationship Id="rId460" Type="http://schemas.openxmlformats.org/officeDocument/2006/relationships/customXml" Target="../ink/ink4897.xml"/><Relationship Id="rId516" Type="http://schemas.openxmlformats.org/officeDocument/2006/relationships/customXml" Target="../ink/ink4925.xml"/><Relationship Id="rId48" Type="http://schemas.openxmlformats.org/officeDocument/2006/relationships/customXml" Target="../ink/ink4689.xml"/><Relationship Id="rId113" Type="http://schemas.openxmlformats.org/officeDocument/2006/relationships/image" Target="../media/image4008.png"/><Relationship Id="rId320" Type="http://schemas.openxmlformats.org/officeDocument/2006/relationships/customXml" Target="../ink/ink4829.xml"/><Relationship Id="rId558" Type="http://schemas.openxmlformats.org/officeDocument/2006/relationships/image" Target="../media/image4228.png"/><Relationship Id="rId155" Type="http://schemas.openxmlformats.org/officeDocument/2006/relationships/customXml" Target="../ink/ink4746.xml"/><Relationship Id="rId197" Type="http://schemas.openxmlformats.org/officeDocument/2006/relationships/image" Target="../media/image4049.png"/><Relationship Id="rId362" Type="http://schemas.openxmlformats.org/officeDocument/2006/relationships/customXml" Target="../ink/ink4850.xml"/><Relationship Id="rId418" Type="http://schemas.openxmlformats.org/officeDocument/2006/relationships/customXml" Target="../ink/ink4878.xml"/><Relationship Id="rId222" Type="http://schemas.openxmlformats.org/officeDocument/2006/relationships/customXml" Target="../ink/ink4780.xml"/><Relationship Id="rId264" Type="http://schemas.openxmlformats.org/officeDocument/2006/relationships/customXml" Target="../ink/ink4801.xml"/><Relationship Id="rId471" Type="http://schemas.openxmlformats.org/officeDocument/2006/relationships/image" Target="../media/image4186.png"/><Relationship Id="rId17" Type="http://schemas.openxmlformats.org/officeDocument/2006/relationships/image" Target="../media/image39650.png"/><Relationship Id="rId59" Type="http://schemas.openxmlformats.org/officeDocument/2006/relationships/image" Target="../media/image3986.png"/><Relationship Id="rId124" Type="http://schemas.openxmlformats.org/officeDocument/2006/relationships/image" Target="../media/image4013.png"/><Relationship Id="rId527" Type="http://schemas.openxmlformats.org/officeDocument/2006/relationships/image" Target="../media/image4213.png"/><Relationship Id="rId569" Type="http://schemas.openxmlformats.org/officeDocument/2006/relationships/customXml" Target="../ink/ink4952.xml"/><Relationship Id="rId70" Type="http://schemas.openxmlformats.org/officeDocument/2006/relationships/image" Target="../media/image3990.png"/><Relationship Id="rId166" Type="http://schemas.openxmlformats.org/officeDocument/2006/relationships/image" Target="../media/image4034.png"/><Relationship Id="rId331" Type="http://schemas.openxmlformats.org/officeDocument/2006/relationships/image" Target="../media/image4116.png"/><Relationship Id="rId373" Type="http://schemas.openxmlformats.org/officeDocument/2006/relationships/image" Target="../media/image4137.png"/><Relationship Id="rId429" Type="http://schemas.openxmlformats.org/officeDocument/2006/relationships/image" Target="../media/image4165.png"/><Relationship Id="rId580" Type="http://schemas.openxmlformats.org/officeDocument/2006/relationships/image" Target="../media/image4239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067.png"/><Relationship Id="rId440" Type="http://schemas.openxmlformats.org/officeDocument/2006/relationships/customXml" Target="../ink/ink4887.xml"/><Relationship Id="rId28" Type="http://schemas.openxmlformats.org/officeDocument/2006/relationships/customXml" Target="../ink/ink4679.xml"/><Relationship Id="rId275" Type="http://schemas.openxmlformats.org/officeDocument/2006/relationships/image" Target="../media/image4088.png"/><Relationship Id="rId300" Type="http://schemas.openxmlformats.org/officeDocument/2006/relationships/customXml" Target="../ink/ink4819.xml"/><Relationship Id="rId482" Type="http://schemas.openxmlformats.org/officeDocument/2006/relationships/customXml" Target="../ink/ink4908.xml"/><Relationship Id="rId538" Type="http://schemas.openxmlformats.org/officeDocument/2006/relationships/image" Target="../media/image4218.png"/><Relationship Id="rId81" Type="http://schemas.openxmlformats.org/officeDocument/2006/relationships/customXml" Target="../ink/ink4706.xml"/><Relationship Id="rId135" Type="http://schemas.openxmlformats.org/officeDocument/2006/relationships/customXml" Target="../ink/ink4736.xml"/><Relationship Id="rId177" Type="http://schemas.openxmlformats.org/officeDocument/2006/relationships/image" Target="../media/image4039.png"/><Relationship Id="rId342" Type="http://schemas.openxmlformats.org/officeDocument/2006/relationships/customXml" Target="../ink/ink4840.xml"/><Relationship Id="rId384" Type="http://schemas.openxmlformats.org/officeDocument/2006/relationships/customXml" Target="../ink/ink4861.xml"/><Relationship Id="rId591" Type="http://schemas.openxmlformats.org/officeDocument/2006/relationships/customXml" Target="../ink/ink4963.xml"/><Relationship Id="rId605" Type="http://schemas.openxmlformats.org/officeDocument/2006/relationships/image" Target="../media/image4249.png"/><Relationship Id="rId202" Type="http://schemas.openxmlformats.org/officeDocument/2006/relationships/customXml" Target="../ink/ink4770.xml"/><Relationship Id="rId244" Type="http://schemas.openxmlformats.org/officeDocument/2006/relationships/customXml" Target="../ink/ink4791.xml"/><Relationship Id="rId39" Type="http://schemas.openxmlformats.org/officeDocument/2006/relationships/image" Target="../media/image3976.png"/><Relationship Id="rId286" Type="http://schemas.openxmlformats.org/officeDocument/2006/relationships/customXml" Target="../ink/ink4812.xml"/><Relationship Id="rId451" Type="http://schemas.openxmlformats.org/officeDocument/2006/relationships/image" Target="../media/image4176.png"/><Relationship Id="rId493" Type="http://schemas.openxmlformats.org/officeDocument/2006/relationships/image" Target="../media/image4197.png"/><Relationship Id="rId507" Type="http://schemas.openxmlformats.org/officeDocument/2006/relationships/image" Target="../media/image4203.png"/><Relationship Id="rId549" Type="http://schemas.openxmlformats.org/officeDocument/2006/relationships/customXml" Target="../ink/ink4942.xml"/><Relationship Id="rId50" Type="http://schemas.openxmlformats.org/officeDocument/2006/relationships/customXml" Target="../ink/ink4690.xml"/><Relationship Id="rId104" Type="http://schemas.openxmlformats.org/officeDocument/2006/relationships/image" Target="../media/image4004.png"/><Relationship Id="rId146" Type="http://schemas.openxmlformats.org/officeDocument/2006/relationships/image" Target="../media/image4024.png"/><Relationship Id="rId188" Type="http://schemas.openxmlformats.org/officeDocument/2006/relationships/customXml" Target="../ink/ink4763.xml"/><Relationship Id="rId311" Type="http://schemas.openxmlformats.org/officeDocument/2006/relationships/image" Target="../media/image4106.png"/><Relationship Id="rId353" Type="http://schemas.openxmlformats.org/officeDocument/2006/relationships/image" Target="../media/image4127.png"/><Relationship Id="rId395" Type="http://schemas.openxmlformats.org/officeDocument/2006/relationships/image" Target="../media/image4148.png"/><Relationship Id="rId409" Type="http://schemas.openxmlformats.org/officeDocument/2006/relationships/image" Target="../media/image4155.png"/><Relationship Id="rId560" Type="http://schemas.openxmlformats.org/officeDocument/2006/relationships/image" Target="../media/image4229.png"/><Relationship Id="rId92" Type="http://schemas.openxmlformats.org/officeDocument/2006/relationships/image" Target="../media/image3999.png"/><Relationship Id="rId213" Type="http://schemas.openxmlformats.org/officeDocument/2006/relationships/image" Target="../media/image4057.png"/><Relationship Id="rId420" Type="http://schemas.openxmlformats.org/officeDocument/2006/relationships/customXml" Target="../ink/ink4879.xml"/><Relationship Id="rId255" Type="http://schemas.openxmlformats.org/officeDocument/2006/relationships/image" Target="../media/image4078.png"/><Relationship Id="rId297" Type="http://schemas.openxmlformats.org/officeDocument/2006/relationships/image" Target="../media/image4099.png"/><Relationship Id="rId462" Type="http://schemas.openxmlformats.org/officeDocument/2006/relationships/customXml" Target="../ink/ink4898.xml"/><Relationship Id="rId518" Type="http://schemas.openxmlformats.org/officeDocument/2006/relationships/customXml" Target="../ink/ink4926.xml"/><Relationship Id="rId115" Type="http://schemas.openxmlformats.org/officeDocument/2006/relationships/image" Target="../media/image4009.png"/><Relationship Id="rId157" Type="http://schemas.openxmlformats.org/officeDocument/2006/relationships/customXml" Target="../ink/ink4747.xml"/><Relationship Id="rId322" Type="http://schemas.openxmlformats.org/officeDocument/2006/relationships/customXml" Target="../ink/ink4830.xml"/><Relationship Id="rId364" Type="http://schemas.openxmlformats.org/officeDocument/2006/relationships/customXml" Target="../ink/ink4851.xml"/><Relationship Id="rId61" Type="http://schemas.openxmlformats.org/officeDocument/2006/relationships/image" Target="../media/image1298.png"/><Relationship Id="rId199" Type="http://schemas.openxmlformats.org/officeDocument/2006/relationships/image" Target="../media/image4050.png"/><Relationship Id="rId571" Type="http://schemas.openxmlformats.org/officeDocument/2006/relationships/customXml" Target="../ink/ink4953.xml"/><Relationship Id="rId19" Type="http://schemas.openxmlformats.org/officeDocument/2006/relationships/image" Target="../media/image39660.png"/><Relationship Id="rId224" Type="http://schemas.openxmlformats.org/officeDocument/2006/relationships/customXml" Target="../ink/ink4781.xml"/><Relationship Id="rId266" Type="http://schemas.openxmlformats.org/officeDocument/2006/relationships/customXml" Target="../ink/ink4802.xml"/><Relationship Id="rId431" Type="http://schemas.openxmlformats.org/officeDocument/2006/relationships/image" Target="../media/image4166.png"/><Relationship Id="rId473" Type="http://schemas.openxmlformats.org/officeDocument/2006/relationships/image" Target="../media/image4187.png"/><Relationship Id="rId529" Type="http://schemas.openxmlformats.org/officeDocument/2006/relationships/customXml" Target="../ink/ink4932.xml"/><Relationship Id="rId30" Type="http://schemas.openxmlformats.org/officeDocument/2006/relationships/customXml" Target="../ink/ink4680.xml"/><Relationship Id="rId126" Type="http://schemas.openxmlformats.org/officeDocument/2006/relationships/image" Target="../media/image4014.png"/><Relationship Id="rId168" Type="http://schemas.openxmlformats.org/officeDocument/2006/relationships/image" Target="../media/image4035.png"/><Relationship Id="rId333" Type="http://schemas.openxmlformats.org/officeDocument/2006/relationships/image" Target="../media/image4117.png"/><Relationship Id="rId540" Type="http://schemas.openxmlformats.org/officeDocument/2006/relationships/image" Target="../media/image4219.png"/><Relationship Id="rId72" Type="http://schemas.openxmlformats.org/officeDocument/2006/relationships/image" Target="../media/image3991.png"/><Relationship Id="rId375" Type="http://schemas.openxmlformats.org/officeDocument/2006/relationships/image" Target="../media/image4138.png"/><Relationship Id="rId582" Type="http://schemas.openxmlformats.org/officeDocument/2006/relationships/image" Target="../media/image4240.png"/><Relationship Id="rId3" Type="http://schemas.openxmlformats.org/officeDocument/2006/relationships/image" Target="../media/image39580.png"/><Relationship Id="rId235" Type="http://schemas.openxmlformats.org/officeDocument/2006/relationships/image" Target="../media/image4068.png"/><Relationship Id="rId277" Type="http://schemas.openxmlformats.org/officeDocument/2006/relationships/image" Target="../media/image4089.png"/><Relationship Id="rId400" Type="http://schemas.openxmlformats.org/officeDocument/2006/relationships/customXml" Target="../ink/ink4869.xml"/><Relationship Id="rId442" Type="http://schemas.openxmlformats.org/officeDocument/2006/relationships/customXml" Target="../ink/ink4888.xml"/><Relationship Id="rId484" Type="http://schemas.openxmlformats.org/officeDocument/2006/relationships/customXml" Target="../ink/ink4909.xml"/><Relationship Id="rId137" Type="http://schemas.openxmlformats.org/officeDocument/2006/relationships/customXml" Target="../ink/ink4737.xml"/><Relationship Id="rId302" Type="http://schemas.openxmlformats.org/officeDocument/2006/relationships/customXml" Target="../ink/ink4820.xml"/><Relationship Id="rId344" Type="http://schemas.openxmlformats.org/officeDocument/2006/relationships/customXml" Target="../ink/ink4841.xml"/><Relationship Id="rId41" Type="http://schemas.openxmlformats.org/officeDocument/2006/relationships/image" Target="../media/image3977.png"/><Relationship Id="rId83" Type="http://schemas.openxmlformats.org/officeDocument/2006/relationships/customXml" Target="../ink/ink4707.xml"/><Relationship Id="rId179" Type="http://schemas.openxmlformats.org/officeDocument/2006/relationships/image" Target="../media/image4040.png"/><Relationship Id="rId386" Type="http://schemas.openxmlformats.org/officeDocument/2006/relationships/customXml" Target="../ink/ink4862.xml"/><Relationship Id="rId551" Type="http://schemas.openxmlformats.org/officeDocument/2006/relationships/customXml" Target="../ink/ink4943.xml"/><Relationship Id="rId593" Type="http://schemas.openxmlformats.org/officeDocument/2006/relationships/customXml" Target="../ink/ink4964.xml"/><Relationship Id="rId607" Type="http://schemas.openxmlformats.org/officeDocument/2006/relationships/image" Target="../media/image4250.png"/><Relationship Id="rId190" Type="http://schemas.openxmlformats.org/officeDocument/2006/relationships/customXml" Target="../ink/ink4764.xml"/><Relationship Id="rId204" Type="http://schemas.openxmlformats.org/officeDocument/2006/relationships/customXml" Target="../ink/ink4771.xml"/><Relationship Id="rId246" Type="http://schemas.openxmlformats.org/officeDocument/2006/relationships/customXml" Target="../ink/ink4792.xml"/><Relationship Id="rId288" Type="http://schemas.openxmlformats.org/officeDocument/2006/relationships/customXml" Target="../ink/ink4813.xml"/><Relationship Id="rId411" Type="http://schemas.openxmlformats.org/officeDocument/2006/relationships/image" Target="../media/image4156.png"/><Relationship Id="rId453" Type="http://schemas.openxmlformats.org/officeDocument/2006/relationships/image" Target="../media/image4177.png"/><Relationship Id="rId509" Type="http://schemas.openxmlformats.org/officeDocument/2006/relationships/image" Target="../media/image4204.png"/><Relationship Id="rId106" Type="http://schemas.openxmlformats.org/officeDocument/2006/relationships/image" Target="../media/image4005.png"/><Relationship Id="rId313" Type="http://schemas.openxmlformats.org/officeDocument/2006/relationships/image" Target="../media/image4107.png"/><Relationship Id="rId495" Type="http://schemas.openxmlformats.org/officeDocument/2006/relationships/image" Target="../media/image4198.png"/><Relationship Id="rId10" Type="http://schemas.openxmlformats.org/officeDocument/2006/relationships/customXml" Target="../ink/ink4670.xml"/><Relationship Id="rId52" Type="http://schemas.openxmlformats.org/officeDocument/2006/relationships/customXml" Target="../ink/ink4691.xml"/><Relationship Id="rId94" Type="http://schemas.openxmlformats.org/officeDocument/2006/relationships/image" Target="../media/image4000.png"/><Relationship Id="rId148" Type="http://schemas.openxmlformats.org/officeDocument/2006/relationships/image" Target="../media/image4025.png"/><Relationship Id="rId355" Type="http://schemas.openxmlformats.org/officeDocument/2006/relationships/image" Target="../media/image4128.png"/><Relationship Id="rId397" Type="http://schemas.openxmlformats.org/officeDocument/2006/relationships/image" Target="../media/image4149.png"/><Relationship Id="rId520" Type="http://schemas.openxmlformats.org/officeDocument/2006/relationships/customXml" Target="../ink/ink4927.xml"/><Relationship Id="rId562" Type="http://schemas.openxmlformats.org/officeDocument/2006/relationships/image" Target="../media/image4230.png"/><Relationship Id="rId215" Type="http://schemas.openxmlformats.org/officeDocument/2006/relationships/image" Target="../media/image4058.png"/><Relationship Id="rId257" Type="http://schemas.openxmlformats.org/officeDocument/2006/relationships/image" Target="../media/image4079.png"/><Relationship Id="rId422" Type="http://schemas.openxmlformats.org/officeDocument/2006/relationships/customXml" Target="../ink/ink4880.xml"/><Relationship Id="rId464" Type="http://schemas.openxmlformats.org/officeDocument/2006/relationships/customXml" Target="../ink/ink4899.xml"/><Relationship Id="rId299" Type="http://schemas.openxmlformats.org/officeDocument/2006/relationships/image" Target="../media/image4100.png"/><Relationship Id="rId63" Type="http://schemas.openxmlformats.org/officeDocument/2006/relationships/image" Target="../media/image3987.png"/><Relationship Id="rId159" Type="http://schemas.openxmlformats.org/officeDocument/2006/relationships/customXml" Target="../ink/ink4748.xml"/><Relationship Id="rId366" Type="http://schemas.openxmlformats.org/officeDocument/2006/relationships/customXml" Target="../ink/ink4852.xml"/><Relationship Id="rId573" Type="http://schemas.openxmlformats.org/officeDocument/2006/relationships/customXml" Target="../ink/ink4954.xml"/><Relationship Id="rId226" Type="http://schemas.openxmlformats.org/officeDocument/2006/relationships/customXml" Target="../ink/ink4782.xml"/><Relationship Id="rId74" Type="http://schemas.openxmlformats.org/officeDocument/2006/relationships/image" Target="../media/image3992.png"/><Relationship Id="rId377" Type="http://schemas.openxmlformats.org/officeDocument/2006/relationships/image" Target="../media/image4139.png"/><Relationship Id="rId500" Type="http://schemas.openxmlformats.org/officeDocument/2006/relationships/customXml" Target="../ink/ink4917.xml"/><Relationship Id="rId584" Type="http://schemas.openxmlformats.org/officeDocument/2006/relationships/image" Target="../media/image4241.png"/><Relationship Id="rId5" Type="http://schemas.openxmlformats.org/officeDocument/2006/relationships/image" Target="../media/image39590.png"/><Relationship Id="rId237" Type="http://schemas.openxmlformats.org/officeDocument/2006/relationships/image" Target="../media/image4069.png"/><Relationship Id="rId444" Type="http://schemas.openxmlformats.org/officeDocument/2006/relationships/customXml" Target="../ink/ink4889.xml"/><Relationship Id="rId290" Type="http://schemas.openxmlformats.org/officeDocument/2006/relationships/customXml" Target="../ink/ink4814.xml"/><Relationship Id="rId304" Type="http://schemas.openxmlformats.org/officeDocument/2006/relationships/customXml" Target="../ink/ink4821.xml"/><Relationship Id="rId388" Type="http://schemas.openxmlformats.org/officeDocument/2006/relationships/customXml" Target="../ink/ink4863.xml"/><Relationship Id="rId511" Type="http://schemas.openxmlformats.org/officeDocument/2006/relationships/image" Target="../media/image4205.png"/><Relationship Id="rId85" Type="http://schemas.openxmlformats.org/officeDocument/2006/relationships/image" Target="../media/image3997.png"/><Relationship Id="rId150" Type="http://schemas.openxmlformats.org/officeDocument/2006/relationships/image" Target="../media/image4026.png"/><Relationship Id="rId595" Type="http://schemas.openxmlformats.org/officeDocument/2006/relationships/image" Target="../media/image4246.png"/><Relationship Id="rId248" Type="http://schemas.openxmlformats.org/officeDocument/2006/relationships/customXml" Target="../ink/ink4793.xml"/><Relationship Id="rId455" Type="http://schemas.openxmlformats.org/officeDocument/2006/relationships/image" Target="../media/image4178.png"/><Relationship Id="rId12" Type="http://schemas.openxmlformats.org/officeDocument/2006/relationships/customXml" Target="../ink/ink4671.xml"/><Relationship Id="rId108" Type="http://schemas.openxmlformats.org/officeDocument/2006/relationships/image" Target="../media/image4006.png"/><Relationship Id="rId315" Type="http://schemas.openxmlformats.org/officeDocument/2006/relationships/image" Target="../media/image4108.png"/><Relationship Id="rId522" Type="http://schemas.openxmlformats.org/officeDocument/2006/relationships/customXml" Target="../ink/ink4928.xml"/><Relationship Id="rId96" Type="http://schemas.openxmlformats.org/officeDocument/2006/relationships/customXml" Target="../ink/ink4715.xml"/><Relationship Id="rId161" Type="http://schemas.openxmlformats.org/officeDocument/2006/relationships/customXml" Target="../ink/ink4749.xml"/><Relationship Id="rId399" Type="http://schemas.openxmlformats.org/officeDocument/2006/relationships/image" Target="../media/image4150.png"/><Relationship Id="rId259" Type="http://schemas.openxmlformats.org/officeDocument/2006/relationships/image" Target="../media/image4080.png"/><Relationship Id="rId466" Type="http://schemas.openxmlformats.org/officeDocument/2006/relationships/customXml" Target="../ink/ink4900.xml"/><Relationship Id="rId23" Type="http://schemas.openxmlformats.org/officeDocument/2006/relationships/image" Target="../media/image39680.png"/><Relationship Id="rId119" Type="http://schemas.openxmlformats.org/officeDocument/2006/relationships/image" Target="../media/image4011.png"/><Relationship Id="rId326" Type="http://schemas.openxmlformats.org/officeDocument/2006/relationships/customXml" Target="../ink/ink4832.xml"/><Relationship Id="rId533" Type="http://schemas.openxmlformats.org/officeDocument/2006/relationships/customXml" Target="../ink/ink4934.xml"/><Relationship Id="rId172" Type="http://schemas.openxmlformats.org/officeDocument/2006/relationships/customXml" Target="../ink/ink4755.xml"/><Relationship Id="rId477" Type="http://schemas.openxmlformats.org/officeDocument/2006/relationships/image" Target="../media/image4189.png"/><Relationship Id="rId600" Type="http://schemas.openxmlformats.org/officeDocument/2006/relationships/customXml" Target="../ink/ink4968.xml"/><Relationship Id="rId337" Type="http://schemas.openxmlformats.org/officeDocument/2006/relationships/image" Target="../media/image4119.png"/><Relationship Id="rId34" Type="http://schemas.openxmlformats.org/officeDocument/2006/relationships/customXml" Target="../ink/ink4682.xml"/><Relationship Id="rId544" Type="http://schemas.openxmlformats.org/officeDocument/2006/relationships/image" Target="../media/image4221.png"/><Relationship Id="rId183" Type="http://schemas.openxmlformats.org/officeDocument/2006/relationships/image" Target="../media/image4042.png"/><Relationship Id="rId390" Type="http://schemas.openxmlformats.org/officeDocument/2006/relationships/customXml" Target="../ink/ink4864.xml"/><Relationship Id="rId404" Type="http://schemas.openxmlformats.org/officeDocument/2006/relationships/customXml" Target="../ink/ink4871.xml"/><Relationship Id="rId250" Type="http://schemas.openxmlformats.org/officeDocument/2006/relationships/customXml" Target="../ink/ink4794.xml"/><Relationship Id="rId488" Type="http://schemas.openxmlformats.org/officeDocument/2006/relationships/customXml" Target="../ink/ink4911.xml"/><Relationship Id="rId45" Type="http://schemas.openxmlformats.org/officeDocument/2006/relationships/image" Target="../media/image3979.png"/><Relationship Id="rId110" Type="http://schemas.openxmlformats.org/officeDocument/2006/relationships/customXml" Target="../ink/ink4723.xml"/><Relationship Id="rId348" Type="http://schemas.openxmlformats.org/officeDocument/2006/relationships/customXml" Target="../ink/ink4843.xml"/><Relationship Id="rId555" Type="http://schemas.openxmlformats.org/officeDocument/2006/relationships/customXml" Target="../ink/ink4945.xml"/><Relationship Id="rId194" Type="http://schemas.openxmlformats.org/officeDocument/2006/relationships/customXml" Target="../ink/ink4766.xml"/><Relationship Id="rId208" Type="http://schemas.openxmlformats.org/officeDocument/2006/relationships/customXml" Target="../ink/ink4773.xml"/><Relationship Id="rId415" Type="http://schemas.openxmlformats.org/officeDocument/2006/relationships/image" Target="../media/image4158.png"/><Relationship Id="rId261" Type="http://schemas.openxmlformats.org/officeDocument/2006/relationships/image" Target="../media/image4081.png"/><Relationship Id="rId499" Type="http://schemas.openxmlformats.org/officeDocument/2006/relationships/image" Target="../media/image4200.png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06.png"/><Relationship Id="rId671" Type="http://schemas.openxmlformats.org/officeDocument/2006/relationships/image" Target="../media/image4462.png"/><Relationship Id="rId21" Type="http://schemas.openxmlformats.org/officeDocument/2006/relationships/image" Target="../media/image4258.png"/><Relationship Id="rId324" Type="http://schemas.openxmlformats.org/officeDocument/2006/relationships/customXml" Target="../ink/ink5114.xml"/><Relationship Id="rId531" Type="http://schemas.openxmlformats.org/officeDocument/2006/relationships/image" Target="../media/image4512.png"/><Relationship Id="rId629" Type="http://schemas.openxmlformats.org/officeDocument/2006/relationships/image" Target="../media/image4321.png"/><Relationship Id="rId170" Type="http://schemas.openxmlformats.org/officeDocument/2006/relationships/customXml" Target="../ink/ink5045.xml"/><Relationship Id="rId268" Type="http://schemas.openxmlformats.org/officeDocument/2006/relationships/customXml" Target="../ink/ink5088.xml"/><Relationship Id="rId475" Type="http://schemas.openxmlformats.org/officeDocument/2006/relationships/image" Target="../media/image4484.png"/><Relationship Id="rId682" Type="http://schemas.openxmlformats.org/officeDocument/2006/relationships/customXml" Target="../ink/ink5260.xml"/><Relationship Id="rId32" Type="http://schemas.openxmlformats.org/officeDocument/2006/relationships/customXml" Target="../ink/ink4985.xml"/><Relationship Id="rId128" Type="http://schemas.openxmlformats.org/officeDocument/2006/relationships/customXml" Target="../ink/ink5026.xml"/><Relationship Id="rId335" Type="http://schemas.openxmlformats.org/officeDocument/2006/relationships/image" Target="../media/image4414.png"/><Relationship Id="rId542" Type="http://schemas.openxmlformats.org/officeDocument/2006/relationships/customXml" Target="../ink/ink5191.xml"/><Relationship Id="rId279" Type="http://schemas.openxmlformats.org/officeDocument/2006/relationships/image" Target="../media/image4387.png"/><Relationship Id="rId693" Type="http://schemas.openxmlformats.org/officeDocument/2006/relationships/image" Target="../media/image4473.png"/><Relationship Id="rId707" Type="http://schemas.openxmlformats.org/officeDocument/2006/relationships/image" Target="../media/image4496.png"/><Relationship Id="rId43" Type="http://schemas.openxmlformats.org/officeDocument/2006/relationships/image" Target="../media/image4269.png"/><Relationship Id="rId139" Type="http://schemas.openxmlformats.org/officeDocument/2006/relationships/image" Target="../media/image4317.png"/><Relationship Id="rId346" Type="http://schemas.openxmlformats.org/officeDocument/2006/relationships/customXml" Target="../ink/ink5123.xml"/><Relationship Id="rId553" Type="http://schemas.openxmlformats.org/officeDocument/2006/relationships/image" Target="../media/image4523.png"/><Relationship Id="rId192" Type="http://schemas.openxmlformats.org/officeDocument/2006/relationships/customXml" Target="../ink/ink5054.xml"/><Relationship Id="rId206" Type="http://schemas.openxmlformats.org/officeDocument/2006/relationships/customXml" Target="../ink/ink5061.xml"/><Relationship Id="rId413" Type="http://schemas.openxmlformats.org/officeDocument/2006/relationships/image" Target="../media/image4453.png"/><Relationship Id="rId497" Type="http://schemas.openxmlformats.org/officeDocument/2006/relationships/image" Target="../media/image4495.png"/><Relationship Id="rId620" Type="http://schemas.openxmlformats.org/officeDocument/2006/relationships/customXml" Target="../ink/ink5229.xml"/><Relationship Id="rId357" Type="http://schemas.openxmlformats.org/officeDocument/2006/relationships/image" Target="../media/image4425.png"/><Relationship Id="rId217" Type="http://schemas.openxmlformats.org/officeDocument/2006/relationships/image" Target="../media/image4356.png"/><Relationship Id="rId564" Type="http://schemas.openxmlformats.org/officeDocument/2006/relationships/customXml" Target="../ink/ink5202.xml"/><Relationship Id="rId424" Type="http://schemas.openxmlformats.org/officeDocument/2006/relationships/customXml" Target="../ink/ink5157.xml"/><Relationship Id="rId631" Type="http://schemas.openxmlformats.org/officeDocument/2006/relationships/image" Target="../media/image4322.png"/><Relationship Id="rId270" Type="http://schemas.openxmlformats.org/officeDocument/2006/relationships/customXml" Target="../ink/ink5089.xml"/><Relationship Id="rId65" Type="http://schemas.openxmlformats.org/officeDocument/2006/relationships/image" Target="../media/image4280.png"/><Relationship Id="rId130" Type="http://schemas.openxmlformats.org/officeDocument/2006/relationships/customXml" Target="../ink/ink5027.xml"/><Relationship Id="rId228" Type="http://schemas.openxmlformats.org/officeDocument/2006/relationships/customXml" Target="../ink/ink5072.xml"/><Relationship Id="rId642" Type="http://schemas.openxmlformats.org/officeDocument/2006/relationships/customXml" Target="../ink/ink5240.xml"/><Relationship Id="rId281" Type="http://schemas.openxmlformats.org/officeDocument/2006/relationships/image" Target="../media/image4388.png"/><Relationship Id="rId76" Type="http://schemas.openxmlformats.org/officeDocument/2006/relationships/customXml" Target="../ink/ink5004.xml"/><Relationship Id="rId141" Type="http://schemas.openxmlformats.org/officeDocument/2006/relationships/image" Target="../media/image4318.png"/><Relationship Id="rId379" Type="http://schemas.openxmlformats.org/officeDocument/2006/relationships/image" Target="../media/image4436.png"/><Relationship Id="rId586" Type="http://schemas.openxmlformats.org/officeDocument/2006/relationships/customXml" Target="../ink/ink5211.xml"/><Relationship Id="rId7" Type="http://schemas.openxmlformats.org/officeDocument/2006/relationships/image" Target="../media/image4251.png"/><Relationship Id="rId239" Type="http://schemas.openxmlformats.org/officeDocument/2006/relationships/image" Target="../media/image4367.png"/><Relationship Id="rId653" Type="http://schemas.openxmlformats.org/officeDocument/2006/relationships/image" Target="../media/image4430.png"/><Relationship Id="rId292" Type="http://schemas.openxmlformats.org/officeDocument/2006/relationships/customXml" Target="../ink/ink5100.xml"/><Relationship Id="rId306" Type="http://schemas.openxmlformats.org/officeDocument/2006/relationships/customXml" Target="../ink/ink5107.xml"/><Relationship Id="rId87" Type="http://schemas.openxmlformats.org/officeDocument/2006/relationships/image" Target="../media/image4291.png"/><Relationship Id="rId513" Type="http://schemas.openxmlformats.org/officeDocument/2006/relationships/image" Target="../media/image4503.png"/><Relationship Id="rId597" Type="http://schemas.openxmlformats.org/officeDocument/2006/relationships/customXml" Target="../ink/ink5217.xml"/><Relationship Id="rId152" Type="http://schemas.openxmlformats.org/officeDocument/2006/relationships/customXml" Target="../ink/ink5036.xml"/><Relationship Id="rId664" Type="http://schemas.openxmlformats.org/officeDocument/2006/relationships/customXml" Target="../ink/ink5251.xml"/><Relationship Id="rId14" Type="http://schemas.openxmlformats.org/officeDocument/2006/relationships/customXml" Target="../ink/ink4978.xml"/><Relationship Id="rId317" Type="http://schemas.openxmlformats.org/officeDocument/2006/relationships/image" Target="../media/image4405.png"/><Relationship Id="rId524" Type="http://schemas.openxmlformats.org/officeDocument/2006/relationships/customXml" Target="../ink/ink5184.xml"/><Relationship Id="rId98" Type="http://schemas.openxmlformats.org/officeDocument/2006/relationships/customXml" Target="../ink/ink5015.xml"/><Relationship Id="rId121" Type="http://schemas.openxmlformats.org/officeDocument/2006/relationships/image" Target="../media/image4308.png"/><Relationship Id="rId163" Type="http://schemas.openxmlformats.org/officeDocument/2006/relationships/image" Target="../media/image4329.png"/><Relationship Id="rId219" Type="http://schemas.openxmlformats.org/officeDocument/2006/relationships/image" Target="../media/image4357.png"/><Relationship Id="rId633" Type="http://schemas.openxmlformats.org/officeDocument/2006/relationships/image" Target="../media/image4338.png"/><Relationship Id="rId468" Type="http://schemas.openxmlformats.org/officeDocument/2006/relationships/customXml" Target="../ink/ink5160.xml"/><Relationship Id="rId675" Type="http://schemas.openxmlformats.org/officeDocument/2006/relationships/image" Target="../media/image4464.png"/><Relationship Id="rId67" Type="http://schemas.openxmlformats.org/officeDocument/2006/relationships/image" Target="../media/image4281.png"/><Relationship Id="rId272" Type="http://schemas.openxmlformats.org/officeDocument/2006/relationships/customXml" Target="../ink/ink5090.xml"/><Relationship Id="rId328" Type="http://schemas.openxmlformats.org/officeDocument/2006/relationships/customXml" Target="../ink/ink5116.xml"/><Relationship Id="rId535" Type="http://schemas.openxmlformats.org/officeDocument/2006/relationships/image" Target="../media/image4514.png"/><Relationship Id="rId700" Type="http://schemas.openxmlformats.org/officeDocument/2006/relationships/customXml" Target="../ink/ink5269.xml"/><Relationship Id="rId132" Type="http://schemas.openxmlformats.org/officeDocument/2006/relationships/customXml" Target="../ink/ink5028.xml"/><Relationship Id="rId174" Type="http://schemas.openxmlformats.org/officeDocument/2006/relationships/customXml" Target="../ink/ink5047.xml"/><Relationship Id="rId381" Type="http://schemas.openxmlformats.org/officeDocument/2006/relationships/image" Target="../media/image4437.png"/><Relationship Id="rId602" Type="http://schemas.openxmlformats.org/officeDocument/2006/relationships/image" Target="../media/image4547.png"/><Relationship Id="rId241" Type="http://schemas.openxmlformats.org/officeDocument/2006/relationships/image" Target="../media/image4368.png"/><Relationship Id="rId479" Type="http://schemas.openxmlformats.org/officeDocument/2006/relationships/image" Target="../media/image4486.png"/><Relationship Id="rId644" Type="http://schemas.openxmlformats.org/officeDocument/2006/relationships/customXml" Target="../ink/ink5241.xml"/><Relationship Id="rId686" Type="http://schemas.openxmlformats.org/officeDocument/2006/relationships/customXml" Target="../ink/ink5262.xml"/><Relationship Id="rId36" Type="http://schemas.openxmlformats.org/officeDocument/2006/relationships/customXml" Target="../ink/ink4987.xml"/><Relationship Id="rId283" Type="http://schemas.openxmlformats.org/officeDocument/2006/relationships/image" Target="../media/image4389.png"/><Relationship Id="rId339" Type="http://schemas.openxmlformats.org/officeDocument/2006/relationships/image" Target="../media/image4416.png"/><Relationship Id="rId490" Type="http://schemas.openxmlformats.org/officeDocument/2006/relationships/customXml" Target="../ink/ink5169.xml"/><Relationship Id="rId504" Type="http://schemas.openxmlformats.org/officeDocument/2006/relationships/customXml" Target="../ink/ink5174.xml"/><Relationship Id="rId546" Type="http://schemas.openxmlformats.org/officeDocument/2006/relationships/customXml" Target="../ink/ink5193.xml"/><Relationship Id="rId711" Type="http://schemas.openxmlformats.org/officeDocument/2006/relationships/image" Target="../media/image4509.png"/><Relationship Id="rId78" Type="http://schemas.openxmlformats.org/officeDocument/2006/relationships/customXml" Target="../ink/ink5005.xml"/><Relationship Id="rId143" Type="http://schemas.openxmlformats.org/officeDocument/2006/relationships/image" Target="../media/image4319.png"/><Relationship Id="rId185" Type="http://schemas.openxmlformats.org/officeDocument/2006/relationships/image" Target="../media/image4340.png"/><Relationship Id="rId350" Type="http://schemas.openxmlformats.org/officeDocument/2006/relationships/customXml" Target="../ink/ink5125.xml"/><Relationship Id="rId406" Type="http://schemas.openxmlformats.org/officeDocument/2006/relationships/customXml" Target="../ink/ink5148.xml"/><Relationship Id="rId588" Type="http://schemas.openxmlformats.org/officeDocument/2006/relationships/customXml" Target="../ink/ink5212.xml"/><Relationship Id="rId9" Type="http://schemas.openxmlformats.org/officeDocument/2006/relationships/image" Target="../media/image4252.png"/><Relationship Id="rId210" Type="http://schemas.openxmlformats.org/officeDocument/2006/relationships/customXml" Target="../ink/ink5063.xml"/><Relationship Id="rId392" Type="http://schemas.openxmlformats.org/officeDocument/2006/relationships/customXml" Target="../ink/ink5144.xml"/><Relationship Id="rId613" Type="http://schemas.openxmlformats.org/officeDocument/2006/relationships/image" Target="../media/image4261.png"/><Relationship Id="rId655" Type="http://schemas.openxmlformats.org/officeDocument/2006/relationships/image" Target="../media/image4431.png"/><Relationship Id="rId697" Type="http://schemas.openxmlformats.org/officeDocument/2006/relationships/image" Target="../media/image4475.png"/><Relationship Id="rId252" Type="http://schemas.openxmlformats.org/officeDocument/2006/relationships/customXml" Target="../ink/ink5082.xml"/><Relationship Id="rId294" Type="http://schemas.openxmlformats.org/officeDocument/2006/relationships/customXml" Target="../ink/ink5101.xml"/><Relationship Id="rId308" Type="http://schemas.openxmlformats.org/officeDocument/2006/relationships/customXml" Target="../ink/ink5108.xml"/><Relationship Id="rId515" Type="http://schemas.openxmlformats.org/officeDocument/2006/relationships/image" Target="../media/image4504.png"/><Relationship Id="rId47" Type="http://schemas.openxmlformats.org/officeDocument/2006/relationships/image" Target="../media/image4271.png"/><Relationship Id="rId89" Type="http://schemas.openxmlformats.org/officeDocument/2006/relationships/image" Target="../media/image4292.png"/><Relationship Id="rId112" Type="http://schemas.openxmlformats.org/officeDocument/2006/relationships/customXml" Target="../ink/ink5020.xml"/><Relationship Id="rId154" Type="http://schemas.openxmlformats.org/officeDocument/2006/relationships/customXml" Target="../ink/ink5037.xml"/><Relationship Id="rId361" Type="http://schemas.openxmlformats.org/officeDocument/2006/relationships/image" Target="../media/image4427.png"/><Relationship Id="rId557" Type="http://schemas.openxmlformats.org/officeDocument/2006/relationships/image" Target="../media/image4525.png"/><Relationship Id="rId599" Type="http://schemas.openxmlformats.org/officeDocument/2006/relationships/customXml" Target="../ink/ink5218.xml"/><Relationship Id="rId196" Type="http://schemas.openxmlformats.org/officeDocument/2006/relationships/customXml" Target="../ink/ink5056.xml"/><Relationship Id="rId417" Type="http://schemas.openxmlformats.org/officeDocument/2006/relationships/image" Target="../media/image4455.png"/><Relationship Id="rId624" Type="http://schemas.openxmlformats.org/officeDocument/2006/relationships/customXml" Target="../ink/ink5231.xml"/><Relationship Id="rId666" Type="http://schemas.openxmlformats.org/officeDocument/2006/relationships/customXml" Target="../ink/ink5252.xml"/><Relationship Id="rId16" Type="http://schemas.openxmlformats.org/officeDocument/2006/relationships/customXml" Target="../ink/ink4979.xml"/><Relationship Id="rId221" Type="http://schemas.openxmlformats.org/officeDocument/2006/relationships/image" Target="../media/image4358.png"/><Relationship Id="rId263" Type="http://schemas.openxmlformats.org/officeDocument/2006/relationships/image" Target="../media/image4379.png"/><Relationship Id="rId319" Type="http://schemas.openxmlformats.org/officeDocument/2006/relationships/image" Target="../media/image4406.png"/><Relationship Id="rId470" Type="http://schemas.openxmlformats.org/officeDocument/2006/relationships/customXml" Target="../ink/ink5161.xml"/><Relationship Id="rId58" Type="http://schemas.openxmlformats.org/officeDocument/2006/relationships/customXml" Target="../ink/ink4996.xml"/><Relationship Id="rId330" Type="http://schemas.openxmlformats.org/officeDocument/2006/relationships/customXml" Target="../ink/ink5117.xml"/><Relationship Id="rId568" Type="http://schemas.openxmlformats.org/officeDocument/2006/relationships/customXml" Target="../ink/ink5204.xml"/><Relationship Id="rId165" Type="http://schemas.openxmlformats.org/officeDocument/2006/relationships/image" Target="../media/image4330.png"/><Relationship Id="rId372" Type="http://schemas.openxmlformats.org/officeDocument/2006/relationships/customXml" Target="../ink/ink5134.xml"/><Relationship Id="rId635" Type="http://schemas.openxmlformats.org/officeDocument/2006/relationships/image" Target="../media/image4339.png"/><Relationship Id="rId677" Type="http://schemas.openxmlformats.org/officeDocument/2006/relationships/image" Target="../media/image4465.png"/><Relationship Id="rId274" Type="http://schemas.openxmlformats.org/officeDocument/2006/relationships/customXml" Target="../ink/ink5091.xml"/><Relationship Id="rId481" Type="http://schemas.openxmlformats.org/officeDocument/2006/relationships/image" Target="../media/image4487.png"/><Relationship Id="rId702" Type="http://schemas.openxmlformats.org/officeDocument/2006/relationships/customXml" Target="../ink/ink5270.xml"/><Relationship Id="rId69" Type="http://schemas.openxmlformats.org/officeDocument/2006/relationships/image" Target="../media/image4282.png"/><Relationship Id="rId134" Type="http://schemas.openxmlformats.org/officeDocument/2006/relationships/customXml" Target="../ink/ink5029.xml"/><Relationship Id="rId537" Type="http://schemas.openxmlformats.org/officeDocument/2006/relationships/image" Target="../media/image4515.png"/><Relationship Id="rId579" Type="http://schemas.openxmlformats.org/officeDocument/2006/relationships/image" Target="../media/image4536.png"/><Relationship Id="rId80" Type="http://schemas.openxmlformats.org/officeDocument/2006/relationships/customXml" Target="../ink/ink5006.xml"/><Relationship Id="rId176" Type="http://schemas.openxmlformats.org/officeDocument/2006/relationships/customXml" Target="../ink/ink5048.xml"/><Relationship Id="rId383" Type="http://schemas.openxmlformats.org/officeDocument/2006/relationships/image" Target="../media/image4438.png"/><Relationship Id="rId590" Type="http://schemas.openxmlformats.org/officeDocument/2006/relationships/customXml" Target="../ink/ink5213.xml"/><Relationship Id="rId604" Type="http://schemas.openxmlformats.org/officeDocument/2006/relationships/image" Target="../media/image4548.png"/><Relationship Id="rId646" Type="http://schemas.openxmlformats.org/officeDocument/2006/relationships/customXml" Target="../ink/ink5242.xml"/><Relationship Id="rId201" Type="http://schemas.openxmlformats.org/officeDocument/2006/relationships/image" Target="../media/image4348.png"/><Relationship Id="rId243" Type="http://schemas.openxmlformats.org/officeDocument/2006/relationships/image" Target="../media/image4369.png"/><Relationship Id="rId285" Type="http://schemas.openxmlformats.org/officeDocument/2006/relationships/image" Target="../media/image4390.png"/><Relationship Id="rId506" Type="http://schemas.openxmlformats.org/officeDocument/2006/relationships/customXml" Target="../ink/ink5175.xml"/><Relationship Id="rId688" Type="http://schemas.openxmlformats.org/officeDocument/2006/relationships/customXml" Target="../ink/ink5263.xml"/><Relationship Id="rId38" Type="http://schemas.openxmlformats.org/officeDocument/2006/relationships/customXml" Target="../ink/ink4988.xml"/><Relationship Id="rId103" Type="http://schemas.openxmlformats.org/officeDocument/2006/relationships/image" Target="../media/image4299.png"/><Relationship Id="rId310" Type="http://schemas.openxmlformats.org/officeDocument/2006/relationships/customXml" Target="../ink/ink5109.xml"/><Relationship Id="rId492" Type="http://schemas.openxmlformats.org/officeDocument/2006/relationships/customXml" Target="../ink/ink5170.xml"/><Relationship Id="rId548" Type="http://schemas.openxmlformats.org/officeDocument/2006/relationships/customXml" Target="../ink/ink5194.xml"/><Relationship Id="rId713" Type="http://schemas.openxmlformats.org/officeDocument/2006/relationships/image" Target="../media/image4510.png"/><Relationship Id="rId91" Type="http://schemas.openxmlformats.org/officeDocument/2006/relationships/image" Target="../media/image4293.png"/><Relationship Id="rId145" Type="http://schemas.openxmlformats.org/officeDocument/2006/relationships/image" Target="../media/image4320.png"/><Relationship Id="rId187" Type="http://schemas.openxmlformats.org/officeDocument/2006/relationships/image" Target="../media/image4341.png"/><Relationship Id="rId352" Type="http://schemas.openxmlformats.org/officeDocument/2006/relationships/customXml" Target="../ink/ink5126.xml"/><Relationship Id="rId408" Type="http://schemas.openxmlformats.org/officeDocument/2006/relationships/customXml" Target="../ink/ink5149.xml"/><Relationship Id="rId615" Type="http://schemas.openxmlformats.org/officeDocument/2006/relationships/image" Target="../media/image4273.png"/><Relationship Id="rId212" Type="http://schemas.openxmlformats.org/officeDocument/2006/relationships/customXml" Target="../ink/ink5064.xml"/><Relationship Id="rId254" Type="http://schemas.openxmlformats.org/officeDocument/2006/relationships/customXml" Target="../ink/ink5083.xml"/><Relationship Id="rId657" Type="http://schemas.openxmlformats.org/officeDocument/2006/relationships/image" Target="../media/image4442.png"/><Relationship Id="rId699" Type="http://schemas.openxmlformats.org/officeDocument/2006/relationships/image" Target="../media/image4476.png"/><Relationship Id="rId49" Type="http://schemas.openxmlformats.org/officeDocument/2006/relationships/image" Target="../media/image4272.png"/><Relationship Id="rId114" Type="http://schemas.openxmlformats.org/officeDocument/2006/relationships/customXml" Target="../ink/ink5021.xml"/><Relationship Id="rId296" Type="http://schemas.openxmlformats.org/officeDocument/2006/relationships/customXml" Target="../ink/ink5102.xml"/><Relationship Id="rId517" Type="http://schemas.openxmlformats.org/officeDocument/2006/relationships/image" Target="../media/image4505.png"/><Relationship Id="rId559" Type="http://schemas.openxmlformats.org/officeDocument/2006/relationships/image" Target="../media/image4526.png"/><Relationship Id="rId60" Type="http://schemas.openxmlformats.org/officeDocument/2006/relationships/customXml" Target="../ink/ink4997.xml"/><Relationship Id="rId156" Type="http://schemas.openxmlformats.org/officeDocument/2006/relationships/customXml" Target="../ink/ink5038.xml"/><Relationship Id="rId198" Type="http://schemas.openxmlformats.org/officeDocument/2006/relationships/customXml" Target="../ink/ink5057.xml"/><Relationship Id="rId321" Type="http://schemas.openxmlformats.org/officeDocument/2006/relationships/image" Target="../media/image4407.png"/><Relationship Id="rId363" Type="http://schemas.openxmlformats.org/officeDocument/2006/relationships/image" Target="../media/image4428.png"/><Relationship Id="rId419" Type="http://schemas.openxmlformats.org/officeDocument/2006/relationships/image" Target="../media/image4456.png"/><Relationship Id="rId570" Type="http://schemas.openxmlformats.org/officeDocument/2006/relationships/customXml" Target="../ink/ink5205.xml"/><Relationship Id="rId626" Type="http://schemas.openxmlformats.org/officeDocument/2006/relationships/customXml" Target="../ink/ink5232.xml"/><Relationship Id="rId223" Type="http://schemas.openxmlformats.org/officeDocument/2006/relationships/image" Target="../media/image4359.png"/><Relationship Id="rId668" Type="http://schemas.openxmlformats.org/officeDocument/2006/relationships/customXml" Target="../ink/ink5253.xml"/><Relationship Id="rId18" Type="http://schemas.openxmlformats.org/officeDocument/2006/relationships/customXml" Target="../ink/ink4980.xml"/><Relationship Id="rId265" Type="http://schemas.openxmlformats.org/officeDocument/2006/relationships/image" Target="../media/image4380.png"/><Relationship Id="rId472" Type="http://schemas.openxmlformats.org/officeDocument/2006/relationships/customXml" Target="../ink/ink5162.xml"/><Relationship Id="rId167" Type="http://schemas.openxmlformats.org/officeDocument/2006/relationships/image" Target="../media/image4331.png"/><Relationship Id="rId332" Type="http://schemas.openxmlformats.org/officeDocument/2006/relationships/customXml" Target="../ink/ink5118.xml"/><Relationship Id="rId374" Type="http://schemas.openxmlformats.org/officeDocument/2006/relationships/customXml" Target="../ink/ink5135.xml"/><Relationship Id="rId581" Type="http://schemas.openxmlformats.org/officeDocument/2006/relationships/image" Target="../media/image4537.png"/><Relationship Id="rId71" Type="http://schemas.openxmlformats.org/officeDocument/2006/relationships/image" Target="../media/image4283.png"/><Relationship Id="rId234" Type="http://schemas.openxmlformats.org/officeDocument/2006/relationships/customXml" Target="../ink/ink5073.xml"/><Relationship Id="rId637" Type="http://schemas.openxmlformats.org/officeDocument/2006/relationships/image" Target="../media/image4362.png"/><Relationship Id="rId679" Type="http://schemas.openxmlformats.org/officeDocument/2006/relationships/image" Target="../media/image4466.png"/><Relationship Id="rId2" Type="http://schemas.openxmlformats.org/officeDocument/2006/relationships/customXml" Target="../ink/ink4972.xml"/><Relationship Id="rId29" Type="http://schemas.openxmlformats.org/officeDocument/2006/relationships/image" Target="../media/image4262.png"/><Relationship Id="rId276" Type="http://schemas.openxmlformats.org/officeDocument/2006/relationships/customXml" Target="../ink/ink5092.xml"/><Relationship Id="rId539" Type="http://schemas.openxmlformats.org/officeDocument/2006/relationships/image" Target="../media/image4516.png"/><Relationship Id="rId690" Type="http://schemas.openxmlformats.org/officeDocument/2006/relationships/customXml" Target="../ink/ink5264.xml"/><Relationship Id="rId704" Type="http://schemas.openxmlformats.org/officeDocument/2006/relationships/customXml" Target="../ink/ink5271.xml"/><Relationship Id="rId40" Type="http://schemas.openxmlformats.org/officeDocument/2006/relationships/customXml" Target="../ink/ink4989.xml"/><Relationship Id="rId136" Type="http://schemas.openxmlformats.org/officeDocument/2006/relationships/customXml" Target="../ink/ink5030.xml"/><Relationship Id="rId178" Type="http://schemas.openxmlformats.org/officeDocument/2006/relationships/customXml" Target="../ink/ink5049.xml"/><Relationship Id="rId301" Type="http://schemas.openxmlformats.org/officeDocument/2006/relationships/image" Target="../media/image4398.png"/><Relationship Id="rId550" Type="http://schemas.openxmlformats.org/officeDocument/2006/relationships/customXml" Target="../ink/ink5195.xml"/><Relationship Id="rId82" Type="http://schemas.openxmlformats.org/officeDocument/2006/relationships/customXml" Target="../ink/ink5007.xml"/><Relationship Id="rId203" Type="http://schemas.openxmlformats.org/officeDocument/2006/relationships/image" Target="../media/image4349.png"/><Relationship Id="rId385" Type="http://schemas.openxmlformats.org/officeDocument/2006/relationships/image" Target="../media/image4439.png"/><Relationship Id="rId592" Type="http://schemas.openxmlformats.org/officeDocument/2006/relationships/customXml" Target="../ink/ink5214.xml"/><Relationship Id="rId606" Type="http://schemas.openxmlformats.org/officeDocument/2006/relationships/image" Target="../media/image4549.png"/><Relationship Id="rId648" Type="http://schemas.openxmlformats.org/officeDocument/2006/relationships/customXml" Target="../ink/ink5243.xml"/><Relationship Id="rId245" Type="http://schemas.openxmlformats.org/officeDocument/2006/relationships/image" Target="../media/image4370.png"/><Relationship Id="rId287" Type="http://schemas.openxmlformats.org/officeDocument/2006/relationships/image" Target="../media/image4391.png"/><Relationship Id="rId410" Type="http://schemas.openxmlformats.org/officeDocument/2006/relationships/customXml" Target="../ink/ink5150.xml"/><Relationship Id="rId494" Type="http://schemas.openxmlformats.org/officeDocument/2006/relationships/customXml" Target="../ink/ink5171.xml"/><Relationship Id="rId508" Type="http://schemas.openxmlformats.org/officeDocument/2006/relationships/customXml" Target="../ink/ink5176.xml"/><Relationship Id="rId105" Type="http://schemas.openxmlformats.org/officeDocument/2006/relationships/image" Target="../media/image4300.png"/><Relationship Id="rId354" Type="http://schemas.openxmlformats.org/officeDocument/2006/relationships/customXml" Target="../ink/ink5127.xml"/><Relationship Id="rId93" Type="http://schemas.openxmlformats.org/officeDocument/2006/relationships/image" Target="../media/image4294.png"/><Relationship Id="rId189" Type="http://schemas.openxmlformats.org/officeDocument/2006/relationships/image" Target="../media/image4342.png"/><Relationship Id="rId396" Type="http://schemas.openxmlformats.org/officeDocument/2006/relationships/customXml" Target="../ink/ink5145.xml"/><Relationship Id="rId561" Type="http://schemas.openxmlformats.org/officeDocument/2006/relationships/image" Target="../media/image4527.png"/><Relationship Id="rId617" Type="http://schemas.openxmlformats.org/officeDocument/2006/relationships/image" Target="../media/image4274.png"/><Relationship Id="rId659" Type="http://schemas.openxmlformats.org/officeDocument/2006/relationships/image" Target="../media/image4443.png"/><Relationship Id="rId214" Type="http://schemas.openxmlformats.org/officeDocument/2006/relationships/customXml" Target="../ink/ink5065.xml"/><Relationship Id="rId298" Type="http://schemas.openxmlformats.org/officeDocument/2006/relationships/customXml" Target="../ink/ink5103.xml"/><Relationship Id="rId421" Type="http://schemas.openxmlformats.org/officeDocument/2006/relationships/image" Target="../media/image4457.png"/><Relationship Id="rId463" Type="http://schemas.openxmlformats.org/officeDocument/2006/relationships/image" Target="../media/image4478.png"/><Relationship Id="rId519" Type="http://schemas.openxmlformats.org/officeDocument/2006/relationships/image" Target="../media/image4506.png"/><Relationship Id="rId670" Type="http://schemas.openxmlformats.org/officeDocument/2006/relationships/customXml" Target="../ink/ink5254.xml"/><Relationship Id="rId116" Type="http://schemas.openxmlformats.org/officeDocument/2006/relationships/customXml" Target="../ink/ink5022.xml"/><Relationship Id="rId158" Type="http://schemas.openxmlformats.org/officeDocument/2006/relationships/customXml" Target="../ink/ink5039.xml"/><Relationship Id="rId323" Type="http://schemas.openxmlformats.org/officeDocument/2006/relationships/image" Target="../media/image4408.png"/><Relationship Id="rId530" Type="http://schemas.openxmlformats.org/officeDocument/2006/relationships/customXml" Target="../ink/ink5185.xml"/><Relationship Id="rId20" Type="http://schemas.openxmlformats.org/officeDocument/2006/relationships/customXml" Target="../ink/ink4981.xml"/><Relationship Id="rId62" Type="http://schemas.openxmlformats.org/officeDocument/2006/relationships/customXml" Target="../ink/ink4998.xml"/><Relationship Id="rId365" Type="http://schemas.openxmlformats.org/officeDocument/2006/relationships/image" Target="../media/image4429.png"/><Relationship Id="rId572" Type="http://schemas.openxmlformats.org/officeDocument/2006/relationships/customXml" Target="../ink/ink5206.xml"/><Relationship Id="rId628" Type="http://schemas.openxmlformats.org/officeDocument/2006/relationships/customXml" Target="../ink/ink5233.xml"/><Relationship Id="rId225" Type="http://schemas.openxmlformats.org/officeDocument/2006/relationships/image" Target="../media/image4360.png"/><Relationship Id="rId267" Type="http://schemas.openxmlformats.org/officeDocument/2006/relationships/image" Target="../media/image4381.png"/><Relationship Id="rId474" Type="http://schemas.openxmlformats.org/officeDocument/2006/relationships/customXml" Target="../ink/ink5163.xml"/><Relationship Id="rId127" Type="http://schemas.openxmlformats.org/officeDocument/2006/relationships/image" Target="../media/image4311.png"/><Relationship Id="rId681" Type="http://schemas.openxmlformats.org/officeDocument/2006/relationships/image" Target="../media/image4467.png"/><Relationship Id="rId31" Type="http://schemas.openxmlformats.org/officeDocument/2006/relationships/image" Target="../media/image4263.png"/><Relationship Id="rId169" Type="http://schemas.openxmlformats.org/officeDocument/2006/relationships/image" Target="../media/image4332.png"/><Relationship Id="rId334" Type="http://schemas.openxmlformats.org/officeDocument/2006/relationships/customXml" Target="../ink/ink5119.xml"/><Relationship Id="rId376" Type="http://schemas.openxmlformats.org/officeDocument/2006/relationships/customXml" Target="../ink/ink5136.xml"/><Relationship Id="rId541" Type="http://schemas.openxmlformats.org/officeDocument/2006/relationships/image" Target="../media/image4517.png"/><Relationship Id="rId583" Type="http://schemas.openxmlformats.org/officeDocument/2006/relationships/image" Target="../media/image4538.png"/><Relationship Id="rId639" Type="http://schemas.openxmlformats.org/officeDocument/2006/relationships/image" Target="../media/image4363.png"/><Relationship Id="rId4" Type="http://schemas.openxmlformats.org/officeDocument/2006/relationships/customXml" Target="../ink/ink4973.xml"/><Relationship Id="rId180" Type="http://schemas.openxmlformats.org/officeDocument/2006/relationships/customXml" Target="../ink/ink5050.xml"/><Relationship Id="rId236" Type="http://schemas.openxmlformats.org/officeDocument/2006/relationships/customXml" Target="../ink/ink5074.xml"/><Relationship Id="rId278" Type="http://schemas.openxmlformats.org/officeDocument/2006/relationships/customXml" Target="../ink/ink5093.xml"/><Relationship Id="rId650" Type="http://schemas.openxmlformats.org/officeDocument/2006/relationships/customXml" Target="../ink/ink5244.xml"/><Relationship Id="rId303" Type="http://schemas.openxmlformats.org/officeDocument/2006/relationships/image" Target="../media/image1351.png"/><Relationship Id="rId692" Type="http://schemas.openxmlformats.org/officeDocument/2006/relationships/customXml" Target="../ink/ink5265.xml"/><Relationship Id="rId706" Type="http://schemas.openxmlformats.org/officeDocument/2006/relationships/customXml" Target="../ink/ink5272.xml"/><Relationship Id="rId42" Type="http://schemas.openxmlformats.org/officeDocument/2006/relationships/customXml" Target="../ink/ink4990.xml"/><Relationship Id="rId84" Type="http://schemas.openxmlformats.org/officeDocument/2006/relationships/customXml" Target="../ink/ink5008.xml"/><Relationship Id="rId138" Type="http://schemas.openxmlformats.org/officeDocument/2006/relationships/customXml" Target="../ink/ink5031.xml"/><Relationship Id="rId345" Type="http://schemas.openxmlformats.org/officeDocument/2006/relationships/image" Target="../media/image4419.png"/><Relationship Id="rId387" Type="http://schemas.openxmlformats.org/officeDocument/2006/relationships/image" Target="../media/image4440.png"/><Relationship Id="rId510" Type="http://schemas.openxmlformats.org/officeDocument/2006/relationships/customXml" Target="../ink/ink5177.xml"/><Relationship Id="rId552" Type="http://schemas.openxmlformats.org/officeDocument/2006/relationships/customXml" Target="../ink/ink5196.xml"/><Relationship Id="rId594" Type="http://schemas.openxmlformats.org/officeDocument/2006/relationships/customXml" Target="../ink/ink5215.xml"/><Relationship Id="rId608" Type="http://schemas.openxmlformats.org/officeDocument/2006/relationships/image" Target="../media/image4550.png"/><Relationship Id="rId191" Type="http://schemas.openxmlformats.org/officeDocument/2006/relationships/image" Target="../media/image4343.png"/><Relationship Id="rId205" Type="http://schemas.openxmlformats.org/officeDocument/2006/relationships/image" Target="../media/image4350.png"/><Relationship Id="rId247" Type="http://schemas.openxmlformats.org/officeDocument/2006/relationships/image" Target="../media/image4371.png"/><Relationship Id="rId412" Type="http://schemas.openxmlformats.org/officeDocument/2006/relationships/customXml" Target="../ink/ink5151.xml"/><Relationship Id="rId107" Type="http://schemas.openxmlformats.org/officeDocument/2006/relationships/image" Target="../media/image4301.png"/><Relationship Id="rId289" Type="http://schemas.openxmlformats.org/officeDocument/2006/relationships/image" Target="../media/image4392.png"/><Relationship Id="rId496" Type="http://schemas.openxmlformats.org/officeDocument/2006/relationships/customXml" Target="../ink/ink5172.xml"/><Relationship Id="rId661" Type="http://schemas.openxmlformats.org/officeDocument/2006/relationships/image" Target="../media/image4446.png"/><Relationship Id="rId11" Type="http://schemas.openxmlformats.org/officeDocument/2006/relationships/image" Target="../media/image4253.png"/><Relationship Id="rId356" Type="http://schemas.openxmlformats.org/officeDocument/2006/relationships/customXml" Target="../ink/ink5128.xml"/><Relationship Id="rId398" Type="http://schemas.openxmlformats.org/officeDocument/2006/relationships/customXml" Target="../ink/ink5146.xml"/><Relationship Id="rId521" Type="http://schemas.openxmlformats.org/officeDocument/2006/relationships/image" Target="../media/image4507.png"/><Relationship Id="rId563" Type="http://schemas.openxmlformats.org/officeDocument/2006/relationships/image" Target="../media/image4528.png"/><Relationship Id="rId619" Type="http://schemas.openxmlformats.org/officeDocument/2006/relationships/image" Target="../media/image4284.png"/><Relationship Id="rId95" Type="http://schemas.openxmlformats.org/officeDocument/2006/relationships/image" Target="../media/image4295.png"/><Relationship Id="rId160" Type="http://schemas.openxmlformats.org/officeDocument/2006/relationships/customXml" Target="../ink/ink5040.xml"/><Relationship Id="rId216" Type="http://schemas.openxmlformats.org/officeDocument/2006/relationships/customXml" Target="../ink/ink5066.xml"/><Relationship Id="rId423" Type="http://schemas.openxmlformats.org/officeDocument/2006/relationships/image" Target="../media/image4458.png"/><Relationship Id="rId465" Type="http://schemas.openxmlformats.org/officeDocument/2006/relationships/image" Target="../media/image4479.png"/><Relationship Id="rId630" Type="http://schemas.openxmlformats.org/officeDocument/2006/relationships/customXml" Target="../ink/ink5234.xml"/><Relationship Id="rId672" Type="http://schemas.openxmlformats.org/officeDocument/2006/relationships/customXml" Target="../ink/ink5255.xml"/><Relationship Id="rId22" Type="http://schemas.openxmlformats.org/officeDocument/2006/relationships/customXml" Target="../ink/ink4982.xml"/><Relationship Id="rId64" Type="http://schemas.openxmlformats.org/officeDocument/2006/relationships/customXml" Target="../ink/ink4999.xml"/><Relationship Id="rId118" Type="http://schemas.openxmlformats.org/officeDocument/2006/relationships/customXml" Target="../ink/ink5023.xml"/><Relationship Id="rId325" Type="http://schemas.openxmlformats.org/officeDocument/2006/relationships/image" Target="../media/image4409.png"/><Relationship Id="rId532" Type="http://schemas.openxmlformats.org/officeDocument/2006/relationships/customXml" Target="../ink/ink5186.xml"/><Relationship Id="rId574" Type="http://schemas.openxmlformats.org/officeDocument/2006/relationships/customXml" Target="../ink/ink5207.xml"/><Relationship Id="rId171" Type="http://schemas.openxmlformats.org/officeDocument/2006/relationships/image" Target="../media/image4333.png"/><Relationship Id="rId227" Type="http://schemas.openxmlformats.org/officeDocument/2006/relationships/image" Target="../media/image4361.png"/><Relationship Id="rId269" Type="http://schemas.openxmlformats.org/officeDocument/2006/relationships/image" Target="../media/image4382.png"/><Relationship Id="rId476" Type="http://schemas.openxmlformats.org/officeDocument/2006/relationships/customXml" Target="../ink/ink5164.xml"/><Relationship Id="rId641" Type="http://schemas.openxmlformats.org/officeDocument/2006/relationships/image" Target="../media/image4375.png"/><Relationship Id="rId683" Type="http://schemas.openxmlformats.org/officeDocument/2006/relationships/image" Target="../media/image4468.png"/><Relationship Id="rId33" Type="http://schemas.openxmlformats.org/officeDocument/2006/relationships/image" Target="../media/image4264.png"/><Relationship Id="rId129" Type="http://schemas.openxmlformats.org/officeDocument/2006/relationships/image" Target="../media/image4312.png"/><Relationship Id="rId280" Type="http://schemas.openxmlformats.org/officeDocument/2006/relationships/customXml" Target="../ink/ink5094.xml"/><Relationship Id="rId336" Type="http://schemas.openxmlformats.org/officeDocument/2006/relationships/customXml" Target="../ink/ink5120.xml"/><Relationship Id="rId543" Type="http://schemas.openxmlformats.org/officeDocument/2006/relationships/image" Target="../media/image4518.png"/><Relationship Id="rId75" Type="http://schemas.openxmlformats.org/officeDocument/2006/relationships/image" Target="../media/image4285.png"/><Relationship Id="rId140" Type="http://schemas.openxmlformats.org/officeDocument/2006/relationships/customXml" Target="../ink/ink5032.xml"/><Relationship Id="rId378" Type="http://schemas.openxmlformats.org/officeDocument/2006/relationships/customXml" Target="../ink/ink5137.xml"/><Relationship Id="rId403" Type="http://schemas.openxmlformats.org/officeDocument/2006/relationships/image" Target="../media/image4448.png"/><Relationship Id="rId585" Type="http://schemas.openxmlformats.org/officeDocument/2006/relationships/image" Target="../media/image4539.png"/><Relationship Id="rId6" Type="http://schemas.openxmlformats.org/officeDocument/2006/relationships/customXml" Target="../ink/ink4974.xml"/><Relationship Id="rId238" Type="http://schemas.openxmlformats.org/officeDocument/2006/relationships/customXml" Target="../ink/ink5075.xml"/><Relationship Id="rId487" Type="http://schemas.openxmlformats.org/officeDocument/2006/relationships/image" Target="../media/image4490.png"/><Relationship Id="rId610" Type="http://schemas.openxmlformats.org/officeDocument/2006/relationships/image" Target="../media/image4551.png"/><Relationship Id="rId652" Type="http://schemas.openxmlformats.org/officeDocument/2006/relationships/customXml" Target="../ink/ink5245.xml"/><Relationship Id="rId694" Type="http://schemas.openxmlformats.org/officeDocument/2006/relationships/customXml" Target="../ink/ink5266.xml"/><Relationship Id="rId708" Type="http://schemas.openxmlformats.org/officeDocument/2006/relationships/customXml" Target="../ink/ink5273.xml"/><Relationship Id="rId291" Type="http://schemas.openxmlformats.org/officeDocument/2006/relationships/image" Target="../media/image4393.png"/><Relationship Id="rId305" Type="http://schemas.openxmlformats.org/officeDocument/2006/relationships/image" Target="../media/image4399.png"/><Relationship Id="rId347" Type="http://schemas.openxmlformats.org/officeDocument/2006/relationships/image" Target="../media/image4420.png"/><Relationship Id="rId512" Type="http://schemas.openxmlformats.org/officeDocument/2006/relationships/customXml" Target="../ink/ink5178.xml"/><Relationship Id="rId44" Type="http://schemas.openxmlformats.org/officeDocument/2006/relationships/customXml" Target="../ink/ink4991.xml"/><Relationship Id="rId86" Type="http://schemas.openxmlformats.org/officeDocument/2006/relationships/customXml" Target="../ink/ink5009.xml"/><Relationship Id="rId151" Type="http://schemas.openxmlformats.org/officeDocument/2006/relationships/image" Target="../media/image4323.png"/><Relationship Id="rId389" Type="http://schemas.openxmlformats.org/officeDocument/2006/relationships/image" Target="../media/image4441.png"/><Relationship Id="rId554" Type="http://schemas.openxmlformats.org/officeDocument/2006/relationships/customXml" Target="../ink/ink5197.xml"/><Relationship Id="rId596" Type="http://schemas.openxmlformats.org/officeDocument/2006/relationships/image" Target="../media/image4544.png"/><Relationship Id="rId193" Type="http://schemas.openxmlformats.org/officeDocument/2006/relationships/image" Target="../media/image4344.png"/><Relationship Id="rId207" Type="http://schemas.openxmlformats.org/officeDocument/2006/relationships/image" Target="../media/image4351.png"/><Relationship Id="rId249" Type="http://schemas.openxmlformats.org/officeDocument/2006/relationships/image" Target="../media/image4372.png"/><Relationship Id="rId414" Type="http://schemas.openxmlformats.org/officeDocument/2006/relationships/customXml" Target="../ink/ink5152.xml"/><Relationship Id="rId498" Type="http://schemas.openxmlformats.org/officeDocument/2006/relationships/customXml" Target="../ink/ink5173.xml"/><Relationship Id="rId621" Type="http://schemas.openxmlformats.org/officeDocument/2006/relationships/image" Target="../media/image4297.png"/><Relationship Id="rId663" Type="http://schemas.openxmlformats.org/officeDocument/2006/relationships/image" Target="../media/image4447.png"/><Relationship Id="rId13" Type="http://schemas.openxmlformats.org/officeDocument/2006/relationships/image" Target="../media/image4254.png"/><Relationship Id="rId109" Type="http://schemas.openxmlformats.org/officeDocument/2006/relationships/image" Target="../media/image4302.png"/><Relationship Id="rId260" Type="http://schemas.openxmlformats.org/officeDocument/2006/relationships/customXml" Target="../ink/ink5084.xml"/><Relationship Id="rId316" Type="http://schemas.openxmlformats.org/officeDocument/2006/relationships/customXml" Target="../ink/ink5110.xml"/><Relationship Id="rId523" Type="http://schemas.openxmlformats.org/officeDocument/2006/relationships/image" Target="../media/image4508.png"/><Relationship Id="rId55" Type="http://schemas.openxmlformats.org/officeDocument/2006/relationships/image" Target="../media/image4275.png"/><Relationship Id="rId97" Type="http://schemas.openxmlformats.org/officeDocument/2006/relationships/image" Target="../media/image4296.png"/><Relationship Id="rId120" Type="http://schemas.openxmlformats.org/officeDocument/2006/relationships/customXml" Target="../ink/ink5024.xml"/><Relationship Id="rId358" Type="http://schemas.openxmlformats.org/officeDocument/2006/relationships/customXml" Target="../ink/ink5129.xml"/><Relationship Id="rId565" Type="http://schemas.openxmlformats.org/officeDocument/2006/relationships/image" Target="../media/image4529.png"/><Relationship Id="rId162" Type="http://schemas.openxmlformats.org/officeDocument/2006/relationships/customXml" Target="../ink/ink5041.xml"/><Relationship Id="rId218" Type="http://schemas.openxmlformats.org/officeDocument/2006/relationships/customXml" Target="../ink/ink5067.xml"/><Relationship Id="rId467" Type="http://schemas.openxmlformats.org/officeDocument/2006/relationships/image" Target="../media/image4480.png"/><Relationship Id="rId632" Type="http://schemas.openxmlformats.org/officeDocument/2006/relationships/customXml" Target="../ink/ink5235.xml"/><Relationship Id="rId271" Type="http://schemas.openxmlformats.org/officeDocument/2006/relationships/image" Target="../media/image4383.png"/><Relationship Id="rId674" Type="http://schemas.openxmlformats.org/officeDocument/2006/relationships/customXml" Target="../ink/ink5256.xml"/><Relationship Id="rId24" Type="http://schemas.openxmlformats.org/officeDocument/2006/relationships/customXml" Target="../ink/ink4983.xml"/><Relationship Id="rId66" Type="http://schemas.openxmlformats.org/officeDocument/2006/relationships/customXml" Target="../ink/ink5000.xml"/><Relationship Id="rId131" Type="http://schemas.openxmlformats.org/officeDocument/2006/relationships/image" Target="../media/image4313.png"/><Relationship Id="rId327" Type="http://schemas.openxmlformats.org/officeDocument/2006/relationships/image" Target="../media/image4410.png"/><Relationship Id="rId534" Type="http://schemas.openxmlformats.org/officeDocument/2006/relationships/customXml" Target="../ink/ink5187.xml"/><Relationship Id="rId173" Type="http://schemas.openxmlformats.org/officeDocument/2006/relationships/image" Target="../media/image4334.png"/><Relationship Id="rId380" Type="http://schemas.openxmlformats.org/officeDocument/2006/relationships/customXml" Target="../ink/ink5138.xml"/><Relationship Id="rId601" Type="http://schemas.openxmlformats.org/officeDocument/2006/relationships/customXml" Target="../ink/ink5219.xml"/><Relationship Id="rId643" Type="http://schemas.openxmlformats.org/officeDocument/2006/relationships/image" Target="../media/image4376.png"/><Relationship Id="rId240" Type="http://schemas.openxmlformats.org/officeDocument/2006/relationships/customXml" Target="../ink/ink5076.xml"/><Relationship Id="rId478" Type="http://schemas.openxmlformats.org/officeDocument/2006/relationships/customXml" Target="../ink/ink5165.xml"/><Relationship Id="rId685" Type="http://schemas.openxmlformats.org/officeDocument/2006/relationships/image" Target="../media/image4469.png"/><Relationship Id="rId35" Type="http://schemas.openxmlformats.org/officeDocument/2006/relationships/image" Target="../media/image4265.png"/><Relationship Id="rId77" Type="http://schemas.openxmlformats.org/officeDocument/2006/relationships/image" Target="../media/image4286.png"/><Relationship Id="rId282" Type="http://schemas.openxmlformats.org/officeDocument/2006/relationships/customXml" Target="../ink/ink5095.xml"/><Relationship Id="rId338" Type="http://schemas.openxmlformats.org/officeDocument/2006/relationships/customXml" Target="../ink/ink5121.xml"/><Relationship Id="rId503" Type="http://schemas.openxmlformats.org/officeDocument/2006/relationships/image" Target="../media/image4498.png"/><Relationship Id="rId545" Type="http://schemas.openxmlformats.org/officeDocument/2006/relationships/image" Target="../media/image4519.png"/><Relationship Id="rId587" Type="http://schemas.openxmlformats.org/officeDocument/2006/relationships/image" Target="../media/image4540.png"/><Relationship Id="rId710" Type="http://schemas.openxmlformats.org/officeDocument/2006/relationships/customXml" Target="../ink/ink5274.xml"/><Relationship Id="rId8" Type="http://schemas.openxmlformats.org/officeDocument/2006/relationships/customXml" Target="../ink/ink4975.xml"/><Relationship Id="rId142" Type="http://schemas.openxmlformats.org/officeDocument/2006/relationships/customXml" Target="../ink/ink5033.xml"/><Relationship Id="rId391" Type="http://schemas.openxmlformats.org/officeDocument/2006/relationships/image" Target="../media/image4260.png"/><Relationship Id="rId405" Type="http://schemas.openxmlformats.org/officeDocument/2006/relationships/image" Target="../media/image4449.png"/><Relationship Id="rId612" Type="http://schemas.openxmlformats.org/officeDocument/2006/relationships/customXml" Target="../ink/ink5225.xml"/><Relationship Id="rId251" Type="http://schemas.openxmlformats.org/officeDocument/2006/relationships/image" Target="../media/image4373.png"/><Relationship Id="rId489" Type="http://schemas.openxmlformats.org/officeDocument/2006/relationships/image" Target="../media/image4491.png"/><Relationship Id="rId654" Type="http://schemas.openxmlformats.org/officeDocument/2006/relationships/customXml" Target="../ink/ink5246.xml"/><Relationship Id="rId696" Type="http://schemas.openxmlformats.org/officeDocument/2006/relationships/customXml" Target="../ink/ink5267.xml"/><Relationship Id="rId46" Type="http://schemas.openxmlformats.org/officeDocument/2006/relationships/customXml" Target="../ink/ink4992.xml"/><Relationship Id="rId293" Type="http://schemas.openxmlformats.org/officeDocument/2006/relationships/image" Target="../media/image4394.png"/><Relationship Id="rId307" Type="http://schemas.openxmlformats.org/officeDocument/2006/relationships/image" Target="../media/image4400.png"/><Relationship Id="rId349" Type="http://schemas.openxmlformats.org/officeDocument/2006/relationships/image" Target="../media/image4421.png"/><Relationship Id="rId514" Type="http://schemas.openxmlformats.org/officeDocument/2006/relationships/customXml" Target="../ink/ink5179.xml"/><Relationship Id="rId556" Type="http://schemas.openxmlformats.org/officeDocument/2006/relationships/customXml" Target="../ink/ink5198.xml"/><Relationship Id="rId88" Type="http://schemas.openxmlformats.org/officeDocument/2006/relationships/customXml" Target="../ink/ink5010.xml"/><Relationship Id="rId111" Type="http://schemas.openxmlformats.org/officeDocument/2006/relationships/image" Target="../media/image4303.png"/><Relationship Id="rId153" Type="http://schemas.openxmlformats.org/officeDocument/2006/relationships/image" Target="../media/image4324.png"/><Relationship Id="rId195" Type="http://schemas.openxmlformats.org/officeDocument/2006/relationships/image" Target="../media/image4345.png"/><Relationship Id="rId209" Type="http://schemas.openxmlformats.org/officeDocument/2006/relationships/image" Target="../media/image4352.png"/><Relationship Id="rId360" Type="http://schemas.openxmlformats.org/officeDocument/2006/relationships/customXml" Target="../ink/ink5130.xml"/><Relationship Id="rId416" Type="http://schemas.openxmlformats.org/officeDocument/2006/relationships/customXml" Target="../ink/ink5153.xml"/><Relationship Id="rId598" Type="http://schemas.openxmlformats.org/officeDocument/2006/relationships/image" Target="../media/image4545.png"/><Relationship Id="rId220" Type="http://schemas.openxmlformats.org/officeDocument/2006/relationships/customXml" Target="../ink/ink5068.xml"/><Relationship Id="rId623" Type="http://schemas.openxmlformats.org/officeDocument/2006/relationships/image" Target="../media/image4298.png"/><Relationship Id="rId665" Type="http://schemas.openxmlformats.org/officeDocument/2006/relationships/image" Target="../media/image4459.png"/><Relationship Id="rId15" Type="http://schemas.openxmlformats.org/officeDocument/2006/relationships/image" Target="../media/image4255.png"/><Relationship Id="rId57" Type="http://schemas.openxmlformats.org/officeDocument/2006/relationships/image" Target="../media/image4276.png"/><Relationship Id="rId262" Type="http://schemas.openxmlformats.org/officeDocument/2006/relationships/customXml" Target="../ink/ink5085.xml"/><Relationship Id="rId318" Type="http://schemas.openxmlformats.org/officeDocument/2006/relationships/customXml" Target="../ink/ink5111.xml"/><Relationship Id="rId567" Type="http://schemas.openxmlformats.org/officeDocument/2006/relationships/image" Target="../media/image4530.png"/><Relationship Id="rId122" Type="http://schemas.openxmlformats.org/officeDocument/2006/relationships/customXml" Target="../ink/ink5025.xml"/><Relationship Id="rId164" Type="http://schemas.openxmlformats.org/officeDocument/2006/relationships/customXml" Target="../ink/ink5042.xml"/><Relationship Id="rId371" Type="http://schemas.openxmlformats.org/officeDocument/2006/relationships/image" Target="../media/image4432.png"/><Relationship Id="rId469" Type="http://schemas.openxmlformats.org/officeDocument/2006/relationships/image" Target="../media/image4481.png"/><Relationship Id="rId634" Type="http://schemas.openxmlformats.org/officeDocument/2006/relationships/customXml" Target="../ink/ink5236.xml"/><Relationship Id="rId676" Type="http://schemas.openxmlformats.org/officeDocument/2006/relationships/customXml" Target="../ink/ink5257.xml"/><Relationship Id="rId273" Type="http://schemas.openxmlformats.org/officeDocument/2006/relationships/image" Target="../media/image4384.png"/><Relationship Id="rId329" Type="http://schemas.openxmlformats.org/officeDocument/2006/relationships/image" Target="../media/image4411.png"/><Relationship Id="rId480" Type="http://schemas.openxmlformats.org/officeDocument/2006/relationships/customXml" Target="../ink/ink5166.xml"/><Relationship Id="rId536" Type="http://schemas.openxmlformats.org/officeDocument/2006/relationships/customXml" Target="../ink/ink5188.xml"/><Relationship Id="rId701" Type="http://schemas.openxmlformats.org/officeDocument/2006/relationships/image" Target="../media/image4477.png"/><Relationship Id="rId68" Type="http://schemas.openxmlformats.org/officeDocument/2006/relationships/customXml" Target="../ink/ink5001.xml"/><Relationship Id="rId133" Type="http://schemas.openxmlformats.org/officeDocument/2006/relationships/image" Target="../media/image4314.png"/><Relationship Id="rId175" Type="http://schemas.openxmlformats.org/officeDocument/2006/relationships/image" Target="../media/image4335.png"/><Relationship Id="rId340" Type="http://schemas.openxmlformats.org/officeDocument/2006/relationships/customXml" Target="../ink/ink5122.xml"/><Relationship Id="rId200" Type="http://schemas.openxmlformats.org/officeDocument/2006/relationships/customXml" Target="../ink/ink5058.xml"/><Relationship Id="rId382" Type="http://schemas.openxmlformats.org/officeDocument/2006/relationships/customXml" Target="../ink/ink5139.xml"/><Relationship Id="rId603" Type="http://schemas.openxmlformats.org/officeDocument/2006/relationships/customXml" Target="../ink/ink5220.xml"/><Relationship Id="rId645" Type="http://schemas.openxmlformats.org/officeDocument/2006/relationships/image" Target="../media/image4402.png"/><Relationship Id="rId687" Type="http://schemas.openxmlformats.org/officeDocument/2006/relationships/image" Target="../media/image4470.png"/><Relationship Id="rId242" Type="http://schemas.openxmlformats.org/officeDocument/2006/relationships/customXml" Target="../ink/ink5077.xml"/><Relationship Id="rId284" Type="http://schemas.openxmlformats.org/officeDocument/2006/relationships/customXml" Target="../ink/ink5096.xml"/><Relationship Id="rId491" Type="http://schemas.openxmlformats.org/officeDocument/2006/relationships/image" Target="../media/image4492.png"/><Relationship Id="rId505" Type="http://schemas.openxmlformats.org/officeDocument/2006/relationships/image" Target="../media/image4499.png"/><Relationship Id="rId712" Type="http://schemas.openxmlformats.org/officeDocument/2006/relationships/customXml" Target="../ink/ink5275.xml"/><Relationship Id="rId37" Type="http://schemas.openxmlformats.org/officeDocument/2006/relationships/image" Target="../media/image4266.png"/><Relationship Id="rId79" Type="http://schemas.openxmlformats.org/officeDocument/2006/relationships/image" Target="../media/image4287.png"/><Relationship Id="rId144" Type="http://schemas.openxmlformats.org/officeDocument/2006/relationships/customXml" Target="../ink/ink5034.xml"/><Relationship Id="rId547" Type="http://schemas.openxmlformats.org/officeDocument/2006/relationships/image" Target="../media/image4520.png"/><Relationship Id="rId589" Type="http://schemas.openxmlformats.org/officeDocument/2006/relationships/image" Target="../media/image4541.png"/><Relationship Id="rId90" Type="http://schemas.openxmlformats.org/officeDocument/2006/relationships/customXml" Target="../ink/ink5011.xml"/><Relationship Id="rId186" Type="http://schemas.openxmlformats.org/officeDocument/2006/relationships/customXml" Target="../ink/ink5051.xml"/><Relationship Id="rId351" Type="http://schemas.openxmlformats.org/officeDocument/2006/relationships/image" Target="../media/image4422.png"/><Relationship Id="rId407" Type="http://schemas.openxmlformats.org/officeDocument/2006/relationships/image" Target="../media/image4450.png"/><Relationship Id="rId614" Type="http://schemas.openxmlformats.org/officeDocument/2006/relationships/customXml" Target="../ink/ink5226.xml"/><Relationship Id="rId656" Type="http://schemas.openxmlformats.org/officeDocument/2006/relationships/customXml" Target="../ink/ink5247.xml"/><Relationship Id="rId211" Type="http://schemas.openxmlformats.org/officeDocument/2006/relationships/image" Target="../media/image4353.png"/><Relationship Id="rId253" Type="http://schemas.openxmlformats.org/officeDocument/2006/relationships/image" Target="../media/image4374.png"/><Relationship Id="rId295" Type="http://schemas.openxmlformats.org/officeDocument/2006/relationships/image" Target="../media/image4395.png"/><Relationship Id="rId309" Type="http://schemas.openxmlformats.org/officeDocument/2006/relationships/image" Target="../media/image4401.png"/><Relationship Id="rId516" Type="http://schemas.openxmlformats.org/officeDocument/2006/relationships/customXml" Target="../ink/ink5180.xml"/><Relationship Id="rId698" Type="http://schemas.openxmlformats.org/officeDocument/2006/relationships/customXml" Target="../ink/ink5268.xml"/><Relationship Id="rId48" Type="http://schemas.openxmlformats.org/officeDocument/2006/relationships/customXml" Target="../ink/ink4993.xml"/><Relationship Id="rId113" Type="http://schemas.openxmlformats.org/officeDocument/2006/relationships/image" Target="../media/image4304.png"/><Relationship Id="rId320" Type="http://schemas.openxmlformats.org/officeDocument/2006/relationships/customXml" Target="../ink/ink5112.xml"/><Relationship Id="rId558" Type="http://schemas.openxmlformats.org/officeDocument/2006/relationships/customXml" Target="../ink/ink5199.xml"/><Relationship Id="rId155" Type="http://schemas.openxmlformats.org/officeDocument/2006/relationships/image" Target="../media/image4325.png"/><Relationship Id="rId197" Type="http://schemas.openxmlformats.org/officeDocument/2006/relationships/image" Target="../media/image4346.png"/><Relationship Id="rId362" Type="http://schemas.openxmlformats.org/officeDocument/2006/relationships/customXml" Target="../ink/ink5131.xml"/><Relationship Id="rId418" Type="http://schemas.openxmlformats.org/officeDocument/2006/relationships/customXml" Target="../ink/ink5154.xml"/><Relationship Id="rId625" Type="http://schemas.openxmlformats.org/officeDocument/2006/relationships/image" Target="../media/image4309.png"/><Relationship Id="rId222" Type="http://schemas.openxmlformats.org/officeDocument/2006/relationships/customXml" Target="../ink/ink5069.xml"/><Relationship Id="rId264" Type="http://schemas.openxmlformats.org/officeDocument/2006/relationships/customXml" Target="../ink/ink5086.xml"/><Relationship Id="rId471" Type="http://schemas.openxmlformats.org/officeDocument/2006/relationships/image" Target="../media/image4482.png"/><Relationship Id="rId667" Type="http://schemas.openxmlformats.org/officeDocument/2006/relationships/image" Target="../media/image4460.png"/><Relationship Id="rId17" Type="http://schemas.openxmlformats.org/officeDocument/2006/relationships/image" Target="../media/image4256.png"/><Relationship Id="rId59" Type="http://schemas.openxmlformats.org/officeDocument/2006/relationships/image" Target="../media/image4277.png"/><Relationship Id="rId569" Type="http://schemas.openxmlformats.org/officeDocument/2006/relationships/image" Target="../media/image4531.png"/><Relationship Id="rId70" Type="http://schemas.openxmlformats.org/officeDocument/2006/relationships/customXml" Target="../ink/ink5002.xml"/><Relationship Id="rId166" Type="http://schemas.openxmlformats.org/officeDocument/2006/relationships/customXml" Target="../ink/ink5043.xml"/><Relationship Id="rId331" Type="http://schemas.openxmlformats.org/officeDocument/2006/relationships/image" Target="../media/image4412.png"/><Relationship Id="rId373" Type="http://schemas.openxmlformats.org/officeDocument/2006/relationships/image" Target="../media/image4433.png"/><Relationship Id="rId580" Type="http://schemas.openxmlformats.org/officeDocument/2006/relationships/customXml" Target="../ink/ink5208.xml"/><Relationship Id="rId636" Type="http://schemas.openxmlformats.org/officeDocument/2006/relationships/customXml" Target="../ink/ink5237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4364.png"/><Relationship Id="rId678" Type="http://schemas.openxmlformats.org/officeDocument/2006/relationships/customXml" Target="../ink/ink5258.xml"/><Relationship Id="rId275" Type="http://schemas.openxmlformats.org/officeDocument/2006/relationships/image" Target="../media/image4385.png"/><Relationship Id="rId300" Type="http://schemas.openxmlformats.org/officeDocument/2006/relationships/customXml" Target="../ink/ink5104.xml"/><Relationship Id="rId482" Type="http://schemas.openxmlformats.org/officeDocument/2006/relationships/customXml" Target="../ink/ink5167.xml"/><Relationship Id="rId538" Type="http://schemas.openxmlformats.org/officeDocument/2006/relationships/customXml" Target="../ink/ink5189.xml"/><Relationship Id="rId703" Type="http://schemas.openxmlformats.org/officeDocument/2006/relationships/image" Target="../media/image4488.png"/><Relationship Id="rId81" Type="http://schemas.openxmlformats.org/officeDocument/2006/relationships/image" Target="../media/image4288.png"/><Relationship Id="rId135" Type="http://schemas.openxmlformats.org/officeDocument/2006/relationships/image" Target="../media/image4315.png"/><Relationship Id="rId177" Type="http://schemas.openxmlformats.org/officeDocument/2006/relationships/image" Target="../media/image4336.png"/><Relationship Id="rId384" Type="http://schemas.openxmlformats.org/officeDocument/2006/relationships/customXml" Target="../ink/ink5140.xml"/><Relationship Id="rId591" Type="http://schemas.openxmlformats.org/officeDocument/2006/relationships/image" Target="../media/image4542.png"/><Relationship Id="rId605" Type="http://schemas.openxmlformats.org/officeDocument/2006/relationships/customXml" Target="../ink/ink5221.xml"/><Relationship Id="rId202" Type="http://schemas.openxmlformats.org/officeDocument/2006/relationships/customXml" Target="../ink/ink5059.xml"/><Relationship Id="rId244" Type="http://schemas.openxmlformats.org/officeDocument/2006/relationships/customXml" Target="../ink/ink5078.xml"/><Relationship Id="rId647" Type="http://schemas.openxmlformats.org/officeDocument/2006/relationships/image" Target="../media/image4403.png"/><Relationship Id="rId689" Type="http://schemas.openxmlformats.org/officeDocument/2006/relationships/image" Target="../media/image4471.png"/><Relationship Id="rId39" Type="http://schemas.openxmlformats.org/officeDocument/2006/relationships/image" Target="../media/image4267.png"/><Relationship Id="rId286" Type="http://schemas.openxmlformats.org/officeDocument/2006/relationships/customXml" Target="../ink/ink5097.xml"/><Relationship Id="rId493" Type="http://schemas.openxmlformats.org/officeDocument/2006/relationships/image" Target="../media/image4493.png"/><Relationship Id="rId507" Type="http://schemas.openxmlformats.org/officeDocument/2006/relationships/image" Target="../media/image4500.png"/><Relationship Id="rId549" Type="http://schemas.openxmlformats.org/officeDocument/2006/relationships/image" Target="../media/image4521.png"/><Relationship Id="rId50" Type="http://schemas.openxmlformats.org/officeDocument/2006/relationships/customXml" Target="../ink/ink4994.xml"/><Relationship Id="rId104" Type="http://schemas.openxmlformats.org/officeDocument/2006/relationships/customXml" Target="../ink/ink5016.xml"/><Relationship Id="rId146" Type="http://schemas.openxmlformats.org/officeDocument/2006/relationships/customXml" Target="../ink/ink5035.xml"/><Relationship Id="rId188" Type="http://schemas.openxmlformats.org/officeDocument/2006/relationships/customXml" Target="../ink/ink5052.xml"/><Relationship Id="rId353" Type="http://schemas.openxmlformats.org/officeDocument/2006/relationships/image" Target="../media/image4423.png"/><Relationship Id="rId395" Type="http://schemas.openxmlformats.org/officeDocument/2006/relationships/image" Target="../media/image4444.png"/><Relationship Id="rId409" Type="http://schemas.openxmlformats.org/officeDocument/2006/relationships/image" Target="../media/image4451.png"/><Relationship Id="rId560" Type="http://schemas.openxmlformats.org/officeDocument/2006/relationships/customXml" Target="../ink/ink5200.xml"/><Relationship Id="rId92" Type="http://schemas.openxmlformats.org/officeDocument/2006/relationships/customXml" Target="../ink/ink5012.xml"/><Relationship Id="rId213" Type="http://schemas.openxmlformats.org/officeDocument/2006/relationships/image" Target="../media/image4354.png"/><Relationship Id="rId420" Type="http://schemas.openxmlformats.org/officeDocument/2006/relationships/customXml" Target="../ink/ink5155.xml"/><Relationship Id="rId616" Type="http://schemas.openxmlformats.org/officeDocument/2006/relationships/customXml" Target="../ink/ink5227.xml"/><Relationship Id="rId658" Type="http://schemas.openxmlformats.org/officeDocument/2006/relationships/customXml" Target="../ink/ink5248.xml"/><Relationship Id="rId297" Type="http://schemas.openxmlformats.org/officeDocument/2006/relationships/image" Target="../media/image4396.png"/><Relationship Id="rId518" Type="http://schemas.openxmlformats.org/officeDocument/2006/relationships/customXml" Target="../ink/ink5181.xml"/><Relationship Id="rId115" Type="http://schemas.openxmlformats.org/officeDocument/2006/relationships/image" Target="../media/image4305.png"/><Relationship Id="rId157" Type="http://schemas.openxmlformats.org/officeDocument/2006/relationships/image" Target="../media/image4326.png"/><Relationship Id="rId322" Type="http://schemas.openxmlformats.org/officeDocument/2006/relationships/customXml" Target="../ink/ink5113.xml"/><Relationship Id="rId364" Type="http://schemas.openxmlformats.org/officeDocument/2006/relationships/customXml" Target="../ink/ink5132.xml"/><Relationship Id="rId61" Type="http://schemas.openxmlformats.org/officeDocument/2006/relationships/image" Target="../media/image4278.png"/><Relationship Id="rId199" Type="http://schemas.openxmlformats.org/officeDocument/2006/relationships/image" Target="../media/image4347.png"/><Relationship Id="rId571" Type="http://schemas.openxmlformats.org/officeDocument/2006/relationships/image" Target="../media/image4532.png"/><Relationship Id="rId627" Type="http://schemas.openxmlformats.org/officeDocument/2006/relationships/image" Target="../media/image4310.png"/><Relationship Id="rId669" Type="http://schemas.openxmlformats.org/officeDocument/2006/relationships/image" Target="../media/image4461.png"/><Relationship Id="rId19" Type="http://schemas.openxmlformats.org/officeDocument/2006/relationships/image" Target="../media/image4257.png"/><Relationship Id="rId224" Type="http://schemas.openxmlformats.org/officeDocument/2006/relationships/customXml" Target="../ink/ink5070.xml"/><Relationship Id="rId266" Type="http://schemas.openxmlformats.org/officeDocument/2006/relationships/customXml" Target="../ink/ink5087.xml"/><Relationship Id="rId473" Type="http://schemas.openxmlformats.org/officeDocument/2006/relationships/image" Target="../media/image4483.png"/><Relationship Id="rId529" Type="http://schemas.openxmlformats.org/officeDocument/2006/relationships/image" Target="../media/image4511.png"/><Relationship Id="rId680" Type="http://schemas.openxmlformats.org/officeDocument/2006/relationships/customXml" Target="../ink/ink5259.xml"/><Relationship Id="rId30" Type="http://schemas.openxmlformats.org/officeDocument/2006/relationships/customXml" Target="../ink/ink4984.xml"/><Relationship Id="rId168" Type="http://schemas.openxmlformats.org/officeDocument/2006/relationships/customXml" Target="../ink/ink5044.xml"/><Relationship Id="rId333" Type="http://schemas.openxmlformats.org/officeDocument/2006/relationships/image" Target="../media/image4413.png"/><Relationship Id="rId540" Type="http://schemas.openxmlformats.org/officeDocument/2006/relationships/customXml" Target="../ink/ink5190.xml"/><Relationship Id="rId72" Type="http://schemas.openxmlformats.org/officeDocument/2006/relationships/customXml" Target="../ink/ink5003.xml"/><Relationship Id="rId375" Type="http://schemas.openxmlformats.org/officeDocument/2006/relationships/image" Target="../media/image4434.png"/><Relationship Id="rId582" Type="http://schemas.openxmlformats.org/officeDocument/2006/relationships/customXml" Target="../ink/ink5209.xml"/><Relationship Id="rId638" Type="http://schemas.openxmlformats.org/officeDocument/2006/relationships/customXml" Target="../ink/ink5238.xml"/><Relationship Id="rId3" Type="http://schemas.openxmlformats.org/officeDocument/2006/relationships/image" Target="../media/image42490.png"/><Relationship Id="rId235" Type="http://schemas.openxmlformats.org/officeDocument/2006/relationships/image" Target="../media/image4365.png"/><Relationship Id="rId277" Type="http://schemas.openxmlformats.org/officeDocument/2006/relationships/image" Target="../media/image4386.png"/><Relationship Id="rId705" Type="http://schemas.openxmlformats.org/officeDocument/2006/relationships/image" Target="../media/image4489.png"/><Relationship Id="rId137" Type="http://schemas.openxmlformats.org/officeDocument/2006/relationships/image" Target="../media/image4316.png"/><Relationship Id="rId302" Type="http://schemas.openxmlformats.org/officeDocument/2006/relationships/customXml" Target="../ink/ink5105.xml"/><Relationship Id="rId691" Type="http://schemas.openxmlformats.org/officeDocument/2006/relationships/image" Target="../media/image4472.png"/><Relationship Id="rId41" Type="http://schemas.openxmlformats.org/officeDocument/2006/relationships/image" Target="../media/image4268.png"/><Relationship Id="rId83" Type="http://schemas.openxmlformats.org/officeDocument/2006/relationships/image" Target="../media/image4289.png"/><Relationship Id="rId179" Type="http://schemas.openxmlformats.org/officeDocument/2006/relationships/image" Target="../media/image4337.png"/><Relationship Id="rId386" Type="http://schemas.openxmlformats.org/officeDocument/2006/relationships/customXml" Target="../ink/ink5141.xml"/><Relationship Id="rId551" Type="http://schemas.openxmlformats.org/officeDocument/2006/relationships/image" Target="../media/image4522.png"/><Relationship Id="rId593" Type="http://schemas.openxmlformats.org/officeDocument/2006/relationships/image" Target="../media/image4543.png"/><Relationship Id="rId607" Type="http://schemas.openxmlformats.org/officeDocument/2006/relationships/customXml" Target="../ink/ink5222.xml"/><Relationship Id="rId649" Type="http://schemas.openxmlformats.org/officeDocument/2006/relationships/image" Target="../media/image4417.png"/><Relationship Id="rId190" Type="http://schemas.openxmlformats.org/officeDocument/2006/relationships/customXml" Target="../ink/ink5053.xml"/><Relationship Id="rId204" Type="http://schemas.openxmlformats.org/officeDocument/2006/relationships/customXml" Target="../ink/ink5060.xml"/><Relationship Id="rId246" Type="http://schemas.openxmlformats.org/officeDocument/2006/relationships/customXml" Target="../ink/ink5079.xml"/><Relationship Id="rId288" Type="http://schemas.openxmlformats.org/officeDocument/2006/relationships/customXml" Target="../ink/ink5098.xml"/><Relationship Id="rId411" Type="http://schemas.openxmlformats.org/officeDocument/2006/relationships/image" Target="../media/image4452.png"/><Relationship Id="rId509" Type="http://schemas.openxmlformats.org/officeDocument/2006/relationships/image" Target="../media/image4501.png"/><Relationship Id="rId660" Type="http://schemas.openxmlformats.org/officeDocument/2006/relationships/customXml" Target="../ink/ink5249.xml"/><Relationship Id="rId106" Type="http://schemas.openxmlformats.org/officeDocument/2006/relationships/customXml" Target="../ink/ink5017.xml"/><Relationship Id="rId495" Type="http://schemas.openxmlformats.org/officeDocument/2006/relationships/image" Target="../media/image4494.png"/><Relationship Id="rId10" Type="http://schemas.openxmlformats.org/officeDocument/2006/relationships/customXml" Target="../ink/ink4976.xml"/><Relationship Id="rId94" Type="http://schemas.openxmlformats.org/officeDocument/2006/relationships/customXml" Target="../ink/ink5013.xml"/><Relationship Id="rId355" Type="http://schemas.openxmlformats.org/officeDocument/2006/relationships/image" Target="../media/image4424.png"/><Relationship Id="rId397" Type="http://schemas.openxmlformats.org/officeDocument/2006/relationships/image" Target="../media/image4445.png"/><Relationship Id="rId520" Type="http://schemas.openxmlformats.org/officeDocument/2006/relationships/customXml" Target="../ink/ink5182.xml"/><Relationship Id="rId562" Type="http://schemas.openxmlformats.org/officeDocument/2006/relationships/customXml" Target="../ink/ink5201.xml"/><Relationship Id="rId618" Type="http://schemas.openxmlformats.org/officeDocument/2006/relationships/customXml" Target="../ink/ink5228.xml"/><Relationship Id="rId215" Type="http://schemas.openxmlformats.org/officeDocument/2006/relationships/image" Target="../media/image4355.png"/><Relationship Id="rId422" Type="http://schemas.openxmlformats.org/officeDocument/2006/relationships/customXml" Target="../ink/ink5156.xml"/><Relationship Id="rId464" Type="http://schemas.openxmlformats.org/officeDocument/2006/relationships/customXml" Target="../ink/ink5158.xml"/><Relationship Id="rId299" Type="http://schemas.openxmlformats.org/officeDocument/2006/relationships/image" Target="../media/image4397.png"/><Relationship Id="rId63" Type="http://schemas.openxmlformats.org/officeDocument/2006/relationships/image" Target="../media/image4279.png"/><Relationship Id="rId159" Type="http://schemas.openxmlformats.org/officeDocument/2006/relationships/image" Target="../media/image4327.png"/><Relationship Id="rId366" Type="http://schemas.openxmlformats.org/officeDocument/2006/relationships/customXml" Target="../ink/ink5133.xml"/><Relationship Id="rId573" Type="http://schemas.openxmlformats.org/officeDocument/2006/relationships/image" Target="../media/image4533.png"/><Relationship Id="rId226" Type="http://schemas.openxmlformats.org/officeDocument/2006/relationships/customXml" Target="../ink/ink5071.xml"/><Relationship Id="rId640" Type="http://schemas.openxmlformats.org/officeDocument/2006/relationships/customXml" Target="../ink/ink5239.xml"/><Relationship Id="rId377" Type="http://schemas.openxmlformats.org/officeDocument/2006/relationships/image" Target="../media/image4435.png"/><Relationship Id="rId584" Type="http://schemas.openxmlformats.org/officeDocument/2006/relationships/customXml" Target="../ink/ink5210.xml"/><Relationship Id="rId5" Type="http://schemas.openxmlformats.org/officeDocument/2006/relationships/image" Target="../media/image42500.png"/><Relationship Id="rId237" Type="http://schemas.openxmlformats.org/officeDocument/2006/relationships/image" Target="../media/image4366.png"/><Relationship Id="rId651" Type="http://schemas.openxmlformats.org/officeDocument/2006/relationships/image" Target="../media/image4418.png"/><Relationship Id="rId290" Type="http://schemas.openxmlformats.org/officeDocument/2006/relationships/customXml" Target="../ink/ink5099.xml"/><Relationship Id="rId304" Type="http://schemas.openxmlformats.org/officeDocument/2006/relationships/customXml" Target="../ink/ink5106.xml"/><Relationship Id="rId388" Type="http://schemas.openxmlformats.org/officeDocument/2006/relationships/customXml" Target="../ink/ink5142.xml"/><Relationship Id="rId511" Type="http://schemas.openxmlformats.org/officeDocument/2006/relationships/image" Target="../media/image4502.png"/><Relationship Id="rId609" Type="http://schemas.openxmlformats.org/officeDocument/2006/relationships/customXml" Target="../ink/ink5223.xml"/><Relationship Id="rId85" Type="http://schemas.openxmlformats.org/officeDocument/2006/relationships/image" Target="../media/image4290.png"/><Relationship Id="rId595" Type="http://schemas.openxmlformats.org/officeDocument/2006/relationships/customXml" Target="../ink/ink5216.xml"/><Relationship Id="rId248" Type="http://schemas.openxmlformats.org/officeDocument/2006/relationships/customXml" Target="../ink/ink5080.xml"/><Relationship Id="rId662" Type="http://schemas.openxmlformats.org/officeDocument/2006/relationships/customXml" Target="../ink/ink5250.xml"/><Relationship Id="rId12" Type="http://schemas.openxmlformats.org/officeDocument/2006/relationships/customXml" Target="../ink/ink4977.xml"/><Relationship Id="rId108" Type="http://schemas.openxmlformats.org/officeDocument/2006/relationships/customXml" Target="../ink/ink5018.xml"/><Relationship Id="rId315" Type="http://schemas.openxmlformats.org/officeDocument/2006/relationships/image" Target="../media/image4404.png"/><Relationship Id="rId522" Type="http://schemas.openxmlformats.org/officeDocument/2006/relationships/customXml" Target="../ink/ink5183.xml"/><Relationship Id="rId96" Type="http://schemas.openxmlformats.org/officeDocument/2006/relationships/customXml" Target="../ink/ink5014.xml"/><Relationship Id="rId161" Type="http://schemas.openxmlformats.org/officeDocument/2006/relationships/image" Target="../media/image4328.png"/><Relationship Id="rId259" Type="http://schemas.openxmlformats.org/officeDocument/2006/relationships/image" Target="../media/image4377.png"/><Relationship Id="rId466" Type="http://schemas.openxmlformats.org/officeDocument/2006/relationships/customXml" Target="../ink/ink5159.xml"/><Relationship Id="rId673" Type="http://schemas.openxmlformats.org/officeDocument/2006/relationships/image" Target="../media/image4463.png"/><Relationship Id="rId23" Type="http://schemas.openxmlformats.org/officeDocument/2006/relationships/image" Target="../media/image4259.png"/><Relationship Id="rId119" Type="http://schemas.openxmlformats.org/officeDocument/2006/relationships/image" Target="../media/image4307.png"/><Relationship Id="rId326" Type="http://schemas.openxmlformats.org/officeDocument/2006/relationships/customXml" Target="../ink/ink5115.xml"/><Relationship Id="rId533" Type="http://schemas.openxmlformats.org/officeDocument/2006/relationships/image" Target="../media/image4513.png"/><Relationship Id="rId172" Type="http://schemas.openxmlformats.org/officeDocument/2006/relationships/customXml" Target="../ink/ink5046.xml"/><Relationship Id="rId477" Type="http://schemas.openxmlformats.org/officeDocument/2006/relationships/image" Target="../media/image4485.png"/><Relationship Id="rId600" Type="http://schemas.openxmlformats.org/officeDocument/2006/relationships/image" Target="../media/image4546.png"/><Relationship Id="rId684" Type="http://schemas.openxmlformats.org/officeDocument/2006/relationships/customXml" Target="../ink/ink5261.xml"/><Relationship Id="rId337" Type="http://schemas.openxmlformats.org/officeDocument/2006/relationships/image" Target="../media/image4415.png"/><Relationship Id="rId34" Type="http://schemas.openxmlformats.org/officeDocument/2006/relationships/customXml" Target="../ink/ink4986.xml"/><Relationship Id="rId544" Type="http://schemas.openxmlformats.org/officeDocument/2006/relationships/customXml" Target="../ink/ink5192.xml"/><Relationship Id="rId390" Type="http://schemas.openxmlformats.org/officeDocument/2006/relationships/customXml" Target="../ink/ink5143.xml"/><Relationship Id="rId404" Type="http://schemas.openxmlformats.org/officeDocument/2006/relationships/customXml" Target="../ink/ink5147.xml"/><Relationship Id="rId611" Type="http://schemas.openxmlformats.org/officeDocument/2006/relationships/customXml" Target="../ink/ink5224.xml"/><Relationship Id="rId250" Type="http://schemas.openxmlformats.org/officeDocument/2006/relationships/customXml" Target="../ink/ink5081.xml"/><Relationship Id="rId488" Type="http://schemas.openxmlformats.org/officeDocument/2006/relationships/customXml" Target="../ink/ink5168.xml"/><Relationship Id="rId695" Type="http://schemas.openxmlformats.org/officeDocument/2006/relationships/image" Target="../media/image4474.png"/><Relationship Id="rId709" Type="http://schemas.openxmlformats.org/officeDocument/2006/relationships/image" Target="../media/image4497.png"/><Relationship Id="rId45" Type="http://schemas.openxmlformats.org/officeDocument/2006/relationships/image" Target="../media/image4270.png"/><Relationship Id="rId110" Type="http://schemas.openxmlformats.org/officeDocument/2006/relationships/customXml" Target="../ink/ink5019.xml"/><Relationship Id="rId348" Type="http://schemas.openxmlformats.org/officeDocument/2006/relationships/customXml" Target="../ink/ink5124.xml"/><Relationship Id="rId555" Type="http://schemas.openxmlformats.org/officeDocument/2006/relationships/image" Target="../media/image4524.png"/><Relationship Id="rId194" Type="http://schemas.openxmlformats.org/officeDocument/2006/relationships/customXml" Target="../ink/ink5055.xml"/><Relationship Id="rId208" Type="http://schemas.openxmlformats.org/officeDocument/2006/relationships/customXml" Target="../ink/ink5062.xml"/><Relationship Id="rId415" Type="http://schemas.openxmlformats.org/officeDocument/2006/relationships/image" Target="../media/image4454.png"/><Relationship Id="rId622" Type="http://schemas.openxmlformats.org/officeDocument/2006/relationships/customXml" Target="../ink/ink5230.xml"/><Relationship Id="rId261" Type="http://schemas.openxmlformats.org/officeDocument/2006/relationships/image" Target="../media/image4378.png"/><Relationship Id="rId56" Type="http://schemas.openxmlformats.org/officeDocument/2006/relationships/customXml" Target="../ink/ink4995.xml"/><Relationship Id="rId359" Type="http://schemas.openxmlformats.org/officeDocument/2006/relationships/image" Target="../media/image4426.png"/><Relationship Id="rId566" Type="http://schemas.openxmlformats.org/officeDocument/2006/relationships/customXml" Target="../ink/ink5203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8.png"/><Relationship Id="rId299" Type="http://schemas.openxmlformats.org/officeDocument/2006/relationships/customXml" Target="../ink/ink5408.xml"/><Relationship Id="rId21" Type="http://schemas.openxmlformats.org/officeDocument/2006/relationships/image" Target="../media/image4561.png"/><Relationship Id="rId63" Type="http://schemas.openxmlformats.org/officeDocument/2006/relationships/image" Target="../media/image4582.png"/><Relationship Id="rId159" Type="http://schemas.openxmlformats.org/officeDocument/2006/relationships/image" Target="../media/image4629.png"/><Relationship Id="rId531" Type="http://schemas.openxmlformats.org/officeDocument/2006/relationships/image" Target="../media/image4782.png"/><Relationship Id="rId170" Type="http://schemas.openxmlformats.org/officeDocument/2006/relationships/customXml" Target="../ink/ink5351.xml"/><Relationship Id="rId226" Type="http://schemas.openxmlformats.org/officeDocument/2006/relationships/image" Target="../media/image4662.png"/><Relationship Id="rId433" Type="http://schemas.openxmlformats.org/officeDocument/2006/relationships/customXml" Target="../ink/ink5463.xml"/><Relationship Id="rId268" Type="http://schemas.openxmlformats.org/officeDocument/2006/relationships/image" Target="../media/image4683.png"/><Relationship Id="rId475" Type="http://schemas.openxmlformats.org/officeDocument/2006/relationships/image" Target="../media/image4657.png"/><Relationship Id="rId32" Type="http://schemas.openxmlformats.org/officeDocument/2006/relationships/customXml" Target="../ink/ink5291.xml"/><Relationship Id="rId74" Type="http://schemas.openxmlformats.org/officeDocument/2006/relationships/customXml" Target="../ink/ink5312.xml"/><Relationship Id="rId128" Type="http://schemas.openxmlformats.org/officeDocument/2006/relationships/customXml" Target="../ink/ink5330.xml"/><Relationship Id="rId500" Type="http://schemas.openxmlformats.org/officeDocument/2006/relationships/customXml" Target="../ink/ink5497.xml"/><Relationship Id="rId542" Type="http://schemas.openxmlformats.org/officeDocument/2006/relationships/customXml" Target="../ink/ink5518.xml"/><Relationship Id="rId5" Type="http://schemas.openxmlformats.org/officeDocument/2006/relationships/image" Target="../media/image4553.png"/><Relationship Id="rId181" Type="http://schemas.openxmlformats.org/officeDocument/2006/relationships/customXml" Target="../ink/ink5357.xml"/><Relationship Id="rId237" Type="http://schemas.openxmlformats.org/officeDocument/2006/relationships/customXml" Target="../ink/ink5381.xml"/><Relationship Id="rId402" Type="http://schemas.openxmlformats.org/officeDocument/2006/relationships/image" Target="../media/image4749.png"/><Relationship Id="rId279" Type="http://schemas.openxmlformats.org/officeDocument/2006/relationships/customXml" Target="../ink/ink5398.xml"/><Relationship Id="rId444" Type="http://schemas.openxmlformats.org/officeDocument/2006/relationships/image" Target="../media/image4770.png"/><Relationship Id="rId486" Type="http://schemas.openxmlformats.org/officeDocument/2006/relationships/customXml" Target="../ink/ink5490.xml"/><Relationship Id="rId43" Type="http://schemas.openxmlformats.org/officeDocument/2006/relationships/image" Target="../media/image4572.png"/><Relationship Id="rId139" Type="http://schemas.openxmlformats.org/officeDocument/2006/relationships/image" Target="../media/image4619.png"/><Relationship Id="rId290" Type="http://schemas.openxmlformats.org/officeDocument/2006/relationships/image" Target="../media/image4694.png"/><Relationship Id="rId304" Type="http://schemas.openxmlformats.org/officeDocument/2006/relationships/image" Target="../media/image4701.png"/><Relationship Id="rId346" Type="http://schemas.openxmlformats.org/officeDocument/2006/relationships/image" Target="../media/image4722.png"/><Relationship Id="rId388" Type="http://schemas.openxmlformats.org/officeDocument/2006/relationships/image" Target="../media/image4742.png"/><Relationship Id="rId511" Type="http://schemas.openxmlformats.org/officeDocument/2006/relationships/image" Target="../media/image4736.png"/><Relationship Id="rId553" Type="http://schemas.openxmlformats.org/officeDocument/2006/relationships/image" Target="../media/image4793.png"/><Relationship Id="rId150" Type="http://schemas.openxmlformats.org/officeDocument/2006/relationships/customXml" Target="../ink/ink5341.xml"/><Relationship Id="rId192" Type="http://schemas.openxmlformats.org/officeDocument/2006/relationships/image" Target="../media/image4645.png"/><Relationship Id="rId206" Type="http://schemas.openxmlformats.org/officeDocument/2006/relationships/image" Target="../media/image4652.png"/><Relationship Id="rId413" Type="http://schemas.openxmlformats.org/officeDocument/2006/relationships/customXml" Target="../ink/ink5453.xml"/><Relationship Id="rId248" Type="http://schemas.openxmlformats.org/officeDocument/2006/relationships/image" Target="../media/image4673.png"/><Relationship Id="rId455" Type="http://schemas.openxmlformats.org/officeDocument/2006/relationships/image" Target="../media/image4591.png"/><Relationship Id="rId497" Type="http://schemas.openxmlformats.org/officeDocument/2006/relationships/image" Target="../media/image4715.png"/><Relationship Id="rId12" Type="http://schemas.openxmlformats.org/officeDocument/2006/relationships/customXml" Target="../ink/ink5281.xml"/><Relationship Id="rId315" Type="http://schemas.openxmlformats.org/officeDocument/2006/relationships/customXml" Target="../ink/ink5416.xml"/><Relationship Id="rId357" Type="http://schemas.openxmlformats.org/officeDocument/2006/relationships/customXml" Target="../ink/ink5431.xml"/><Relationship Id="rId522" Type="http://schemas.openxmlformats.org/officeDocument/2006/relationships/customXml" Target="../ink/ink5508.xml"/><Relationship Id="rId54" Type="http://schemas.openxmlformats.org/officeDocument/2006/relationships/customXml" Target="../ink/ink5302.xml"/><Relationship Id="rId96" Type="http://schemas.openxmlformats.org/officeDocument/2006/relationships/customXml" Target="../ink/ink5321.xml"/><Relationship Id="rId161" Type="http://schemas.openxmlformats.org/officeDocument/2006/relationships/image" Target="../media/image4630.png"/><Relationship Id="rId399" Type="http://schemas.openxmlformats.org/officeDocument/2006/relationships/customXml" Target="../ink/ink5446.xml"/><Relationship Id="rId424" Type="http://schemas.openxmlformats.org/officeDocument/2006/relationships/image" Target="../media/image4760.png"/><Relationship Id="rId466" Type="http://schemas.openxmlformats.org/officeDocument/2006/relationships/customXml" Target="../ink/ink5480.xml"/><Relationship Id="rId23" Type="http://schemas.openxmlformats.org/officeDocument/2006/relationships/image" Target="../media/image4562.png"/><Relationship Id="rId119" Type="http://schemas.openxmlformats.org/officeDocument/2006/relationships/image" Target="../media/image4609.png"/><Relationship Id="rId270" Type="http://schemas.openxmlformats.org/officeDocument/2006/relationships/image" Target="../media/image4684.png"/><Relationship Id="rId533" Type="http://schemas.openxmlformats.org/officeDocument/2006/relationships/image" Target="../media/image4783.png"/><Relationship Id="rId65" Type="http://schemas.openxmlformats.org/officeDocument/2006/relationships/image" Target="../media/image4583.png"/><Relationship Id="rId130" Type="http://schemas.openxmlformats.org/officeDocument/2006/relationships/customXml" Target="../ink/ink5331.xml"/><Relationship Id="rId172" Type="http://schemas.openxmlformats.org/officeDocument/2006/relationships/customXml" Target="../ink/ink5352.xml"/><Relationship Id="rId228" Type="http://schemas.openxmlformats.org/officeDocument/2006/relationships/image" Target="../media/image4663.png"/><Relationship Id="rId435" Type="http://schemas.openxmlformats.org/officeDocument/2006/relationships/customXml" Target="../ink/ink5464.xml"/><Relationship Id="rId477" Type="http://schemas.openxmlformats.org/officeDocument/2006/relationships/image" Target="../media/image4659.png"/><Relationship Id="rId281" Type="http://schemas.openxmlformats.org/officeDocument/2006/relationships/customXml" Target="../ink/ink5399.xml"/><Relationship Id="rId337" Type="http://schemas.openxmlformats.org/officeDocument/2006/relationships/customXml" Target="../ink/ink5421.xml"/><Relationship Id="rId502" Type="http://schemas.openxmlformats.org/officeDocument/2006/relationships/customXml" Target="../ink/ink5498.xml"/><Relationship Id="rId34" Type="http://schemas.openxmlformats.org/officeDocument/2006/relationships/customXml" Target="../ink/ink5292.xml"/><Relationship Id="rId76" Type="http://schemas.openxmlformats.org/officeDocument/2006/relationships/customXml" Target="../ink/ink5313.xml"/><Relationship Id="rId141" Type="http://schemas.openxmlformats.org/officeDocument/2006/relationships/image" Target="../media/image4620.png"/><Relationship Id="rId379" Type="http://schemas.openxmlformats.org/officeDocument/2006/relationships/customXml" Target="../ink/ink5436.xml"/><Relationship Id="rId544" Type="http://schemas.openxmlformats.org/officeDocument/2006/relationships/customXml" Target="../ink/ink5519.xml"/><Relationship Id="rId7" Type="http://schemas.openxmlformats.org/officeDocument/2006/relationships/image" Target="../media/image4554.png"/><Relationship Id="rId183" Type="http://schemas.openxmlformats.org/officeDocument/2006/relationships/customXml" Target="../ink/ink5358.xml"/><Relationship Id="rId239" Type="http://schemas.openxmlformats.org/officeDocument/2006/relationships/customXml" Target="../ink/ink5382.xml"/><Relationship Id="rId390" Type="http://schemas.openxmlformats.org/officeDocument/2006/relationships/image" Target="../media/image4743.png"/><Relationship Id="rId404" Type="http://schemas.openxmlformats.org/officeDocument/2006/relationships/image" Target="../media/image4750.png"/><Relationship Id="rId446" Type="http://schemas.openxmlformats.org/officeDocument/2006/relationships/image" Target="../media/image4771.png"/><Relationship Id="rId250" Type="http://schemas.openxmlformats.org/officeDocument/2006/relationships/image" Target="../media/image4674.png"/><Relationship Id="rId292" Type="http://schemas.openxmlformats.org/officeDocument/2006/relationships/image" Target="../media/image4695.png"/><Relationship Id="rId306" Type="http://schemas.openxmlformats.org/officeDocument/2006/relationships/image" Target="../media/image4702.png"/><Relationship Id="rId488" Type="http://schemas.openxmlformats.org/officeDocument/2006/relationships/customXml" Target="../ink/ink5491.xml"/><Relationship Id="rId45" Type="http://schemas.openxmlformats.org/officeDocument/2006/relationships/image" Target="../media/image4573.png"/><Relationship Id="rId87" Type="http://schemas.openxmlformats.org/officeDocument/2006/relationships/image" Target="../media/image4593.png"/><Relationship Id="rId348" Type="http://schemas.openxmlformats.org/officeDocument/2006/relationships/image" Target="../media/image4723.png"/><Relationship Id="rId513" Type="http://schemas.openxmlformats.org/officeDocument/2006/relationships/image" Target="../media/image4773.png"/><Relationship Id="rId555" Type="http://schemas.openxmlformats.org/officeDocument/2006/relationships/image" Target="../media/image3215.png"/><Relationship Id="rId152" Type="http://schemas.openxmlformats.org/officeDocument/2006/relationships/customXml" Target="../ink/ink5342.xml"/><Relationship Id="rId194" Type="http://schemas.openxmlformats.org/officeDocument/2006/relationships/image" Target="../media/image4646.png"/><Relationship Id="rId208" Type="http://schemas.openxmlformats.org/officeDocument/2006/relationships/image" Target="../media/image4653.png"/><Relationship Id="rId415" Type="http://schemas.openxmlformats.org/officeDocument/2006/relationships/customXml" Target="../ink/ink5454.xml"/><Relationship Id="rId457" Type="http://schemas.openxmlformats.org/officeDocument/2006/relationships/image" Target="../media/image4592.png"/><Relationship Id="rId499" Type="http://schemas.openxmlformats.org/officeDocument/2006/relationships/image" Target="../media/image4716.png"/><Relationship Id="rId14" Type="http://schemas.openxmlformats.org/officeDocument/2006/relationships/customXml" Target="../ink/ink5282.xml"/><Relationship Id="rId56" Type="http://schemas.openxmlformats.org/officeDocument/2006/relationships/customXml" Target="../ink/ink5303.xml"/><Relationship Id="rId317" Type="http://schemas.openxmlformats.org/officeDocument/2006/relationships/customXml" Target="../ink/ink5417.xml"/><Relationship Id="rId359" Type="http://schemas.openxmlformats.org/officeDocument/2006/relationships/customXml" Target="../ink/ink5432.xml"/><Relationship Id="rId524" Type="http://schemas.openxmlformats.org/officeDocument/2006/relationships/customXml" Target="../ink/ink5509.xml"/><Relationship Id="rId98" Type="http://schemas.openxmlformats.org/officeDocument/2006/relationships/customXml" Target="../ink/ink5322.xml"/><Relationship Id="rId121" Type="http://schemas.openxmlformats.org/officeDocument/2006/relationships/image" Target="../media/image4610.png"/><Relationship Id="rId163" Type="http://schemas.openxmlformats.org/officeDocument/2006/relationships/image" Target="../media/image4631.png"/><Relationship Id="rId219" Type="http://schemas.openxmlformats.org/officeDocument/2006/relationships/customXml" Target="../ink/ink5374.xml"/><Relationship Id="rId426" Type="http://schemas.openxmlformats.org/officeDocument/2006/relationships/image" Target="../media/image4761.png"/><Relationship Id="rId230" Type="http://schemas.openxmlformats.org/officeDocument/2006/relationships/image" Target="../media/image4664.png"/><Relationship Id="rId468" Type="http://schemas.openxmlformats.org/officeDocument/2006/relationships/customXml" Target="../ink/ink5481.xml"/><Relationship Id="rId25" Type="http://schemas.openxmlformats.org/officeDocument/2006/relationships/image" Target="../media/image4563.png"/><Relationship Id="rId67" Type="http://schemas.openxmlformats.org/officeDocument/2006/relationships/image" Target="../media/image4584.png"/><Relationship Id="rId272" Type="http://schemas.openxmlformats.org/officeDocument/2006/relationships/image" Target="../media/image4685.png"/><Relationship Id="rId535" Type="http://schemas.openxmlformats.org/officeDocument/2006/relationships/image" Target="../media/image4784.png"/><Relationship Id="rId132" Type="http://schemas.openxmlformats.org/officeDocument/2006/relationships/customXml" Target="../ink/ink5332.xml"/><Relationship Id="rId174" Type="http://schemas.openxmlformats.org/officeDocument/2006/relationships/image" Target="../media/image4636.png"/><Relationship Id="rId381" Type="http://schemas.openxmlformats.org/officeDocument/2006/relationships/customXml" Target="../ink/ink5437.xml"/><Relationship Id="rId437" Type="http://schemas.openxmlformats.org/officeDocument/2006/relationships/customXml" Target="../ink/ink5465.xml"/><Relationship Id="rId479" Type="http://schemas.openxmlformats.org/officeDocument/2006/relationships/image" Target="../media/image4660.png"/><Relationship Id="rId36" Type="http://schemas.openxmlformats.org/officeDocument/2006/relationships/customXml" Target="../ink/ink5293.xml"/><Relationship Id="rId283" Type="http://schemas.openxmlformats.org/officeDocument/2006/relationships/customXml" Target="../ink/ink5400.xml"/><Relationship Id="rId339" Type="http://schemas.openxmlformats.org/officeDocument/2006/relationships/customXml" Target="../ink/ink5422.xml"/><Relationship Id="rId490" Type="http://schemas.openxmlformats.org/officeDocument/2006/relationships/customXml" Target="../ink/ink5492.xml"/><Relationship Id="rId504" Type="http://schemas.openxmlformats.org/officeDocument/2006/relationships/customXml" Target="../ink/ink5499.xml"/><Relationship Id="rId546" Type="http://schemas.openxmlformats.org/officeDocument/2006/relationships/customXml" Target="../ink/ink5520.xml"/><Relationship Id="rId78" Type="http://schemas.openxmlformats.org/officeDocument/2006/relationships/customXml" Target="../ink/ink5314.xml"/><Relationship Id="rId143" Type="http://schemas.openxmlformats.org/officeDocument/2006/relationships/image" Target="../media/image4621.png"/><Relationship Id="rId185" Type="http://schemas.openxmlformats.org/officeDocument/2006/relationships/customXml" Target="../ink/ink5359.xml"/><Relationship Id="rId350" Type="http://schemas.openxmlformats.org/officeDocument/2006/relationships/image" Target="../media/image4724.png"/><Relationship Id="rId406" Type="http://schemas.openxmlformats.org/officeDocument/2006/relationships/image" Target="../media/image4751.png"/><Relationship Id="rId9" Type="http://schemas.openxmlformats.org/officeDocument/2006/relationships/image" Target="../media/image4555.png"/><Relationship Id="rId210" Type="http://schemas.openxmlformats.org/officeDocument/2006/relationships/image" Target="../media/image4654.png"/><Relationship Id="rId392" Type="http://schemas.openxmlformats.org/officeDocument/2006/relationships/image" Target="../media/image4744.png"/><Relationship Id="rId448" Type="http://schemas.openxmlformats.org/officeDocument/2006/relationships/image" Target="../media/image4772.png"/><Relationship Id="rId252" Type="http://schemas.openxmlformats.org/officeDocument/2006/relationships/image" Target="../media/image4675.png"/><Relationship Id="rId294" Type="http://schemas.openxmlformats.org/officeDocument/2006/relationships/image" Target="../media/image4696.png"/><Relationship Id="rId308" Type="http://schemas.openxmlformats.org/officeDocument/2006/relationships/image" Target="../media/image4703.png"/><Relationship Id="rId515" Type="http://schemas.openxmlformats.org/officeDocument/2006/relationships/image" Target="../media/image4774.png"/><Relationship Id="rId47" Type="http://schemas.openxmlformats.org/officeDocument/2006/relationships/image" Target="../media/image4574.png"/><Relationship Id="rId89" Type="http://schemas.openxmlformats.org/officeDocument/2006/relationships/image" Target="../media/image4594.png"/><Relationship Id="rId154" Type="http://schemas.openxmlformats.org/officeDocument/2006/relationships/customXml" Target="../ink/ink5343.xml"/><Relationship Id="rId361" Type="http://schemas.openxmlformats.org/officeDocument/2006/relationships/customXml" Target="../ink/ink5433.xml"/><Relationship Id="rId196" Type="http://schemas.openxmlformats.org/officeDocument/2006/relationships/image" Target="../media/image4647.png"/><Relationship Id="rId417" Type="http://schemas.openxmlformats.org/officeDocument/2006/relationships/customXml" Target="../ink/ink5455.xml"/><Relationship Id="rId459" Type="http://schemas.openxmlformats.org/officeDocument/2006/relationships/image" Target="../media/image4600.png"/><Relationship Id="rId16" Type="http://schemas.openxmlformats.org/officeDocument/2006/relationships/customXml" Target="../ink/ink5283.xml"/><Relationship Id="rId263" Type="http://schemas.openxmlformats.org/officeDocument/2006/relationships/customXml" Target="../ink/ink5391.xml"/><Relationship Id="rId319" Type="http://schemas.openxmlformats.org/officeDocument/2006/relationships/customXml" Target="../ink/ink5418.xml"/><Relationship Id="rId470" Type="http://schemas.openxmlformats.org/officeDocument/2006/relationships/customXml" Target="../ink/ink5482.xml"/><Relationship Id="rId526" Type="http://schemas.openxmlformats.org/officeDocument/2006/relationships/customXml" Target="../ink/ink5510.xml"/><Relationship Id="rId58" Type="http://schemas.openxmlformats.org/officeDocument/2006/relationships/customXml" Target="../ink/ink5304.xml"/><Relationship Id="rId123" Type="http://schemas.openxmlformats.org/officeDocument/2006/relationships/image" Target="../media/image4611.png"/><Relationship Id="rId165" Type="http://schemas.openxmlformats.org/officeDocument/2006/relationships/image" Target="../media/image4632.png"/><Relationship Id="rId428" Type="http://schemas.openxmlformats.org/officeDocument/2006/relationships/image" Target="../media/image4762.png"/><Relationship Id="rId232" Type="http://schemas.openxmlformats.org/officeDocument/2006/relationships/image" Target="../media/image4665.png"/><Relationship Id="rId274" Type="http://schemas.openxmlformats.org/officeDocument/2006/relationships/image" Target="../media/image4686.png"/><Relationship Id="rId481" Type="http://schemas.openxmlformats.org/officeDocument/2006/relationships/image" Target="../media/image4669.png"/><Relationship Id="rId27" Type="http://schemas.openxmlformats.org/officeDocument/2006/relationships/image" Target="../media/image4564.png"/><Relationship Id="rId69" Type="http://schemas.openxmlformats.org/officeDocument/2006/relationships/image" Target="../media/image4585.png"/><Relationship Id="rId134" Type="http://schemas.openxmlformats.org/officeDocument/2006/relationships/customXml" Target="../ink/ink5333.xml"/><Relationship Id="rId537" Type="http://schemas.openxmlformats.org/officeDocument/2006/relationships/image" Target="../media/image4785.png"/><Relationship Id="rId80" Type="http://schemas.openxmlformats.org/officeDocument/2006/relationships/customXml" Target="../ink/ink5315.xml"/><Relationship Id="rId176" Type="http://schemas.openxmlformats.org/officeDocument/2006/relationships/image" Target="../media/image4637.png"/><Relationship Id="rId341" Type="http://schemas.openxmlformats.org/officeDocument/2006/relationships/customXml" Target="../ink/ink5423.xml"/><Relationship Id="rId383" Type="http://schemas.openxmlformats.org/officeDocument/2006/relationships/customXml" Target="../ink/ink5438.xml"/><Relationship Id="rId439" Type="http://schemas.openxmlformats.org/officeDocument/2006/relationships/customXml" Target="../ink/ink5466.xml"/><Relationship Id="rId201" Type="http://schemas.openxmlformats.org/officeDocument/2006/relationships/customXml" Target="../ink/ink5367.xml"/><Relationship Id="rId243" Type="http://schemas.openxmlformats.org/officeDocument/2006/relationships/customXml" Target="../ink/ink5383.xml"/><Relationship Id="rId285" Type="http://schemas.openxmlformats.org/officeDocument/2006/relationships/customXml" Target="../ink/ink5401.xml"/><Relationship Id="rId450" Type="http://schemas.openxmlformats.org/officeDocument/2006/relationships/customXml" Target="../ink/ink5472.xml"/><Relationship Id="rId506" Type="http://schemas.openxmlformats.org/officeDocument/2006/relationships/customXml" Target="../ink/ink5500.xml"/><Relationship Id="rId38" Type="http://schemas.openxmlformats.org/officeDocument/2006/relationships/customXml" Target="../ink/ink5294.xml"/><Relationship Id="rId310" Type="http://schemas.openxmlformats.org/officeDocument/2006/relationships/image" Target="../media/image4704.png"/><Relationship Id="rId492" Type="http://schemas.openxmlformats.org/officeDocument/2006/relationships/customXml" Target="../ink/ink5493.xml"/><Relationship Id="rId548" Type="http://schemas.openxmlformats.org/officeDocument/2006/relationships/customXml" Target="../ink/ink5521.xml"/><Relationship Id="rId91" Type="http://schemas.openxmlformats.org/officeDocument/2006/relationships/image" Target="../media/image4595.png"/><Relationship Id="rId145" Type="http://schemas.openxmlformats.org/officeDocument/2006/relationships/image" Target="../media/image4622.png"/><Relationship Id="rId187" Type="http://schemas.openxmlformats.org/officeDocument/2006/relationships/customXml" Target="../ink/ink5360.xml"/><Relationship Id="rId352" Type="http://schemas.openxmlformats.org/officeDocument/2006/relationships/image" Target="../media/image4725.png"/><Relationship Id="rId394" Type="http://schemas.openxmlformats.org/officeDocument/2006/relationships/image" Target="../media/image4745.png"/><Relationship Id="rId408" Type="http://schemas.openxmlformats.org/officeDocument/2006/relationships/image" Target="../media/image4752.png"/><Relationship Id="rId212" Type="http://schemas.openxmlformats.org/officeDocument/2006/relationships/image" Target="../media/image4655.png"/><Relationship Id="rId254" Type="http://schemas.openxmlformats.org/officeDocument/2006/relationships/image" Target="../media/image4676.png"/><Relationship Id="rId49" Type="http://schemas.openxmlformats.org/officeDocument/2006/relationships/image" Target="../media/image4575.png"/><Relationship Id="rId296" Type="http://schemas.openxmlformats.org/officeDocument/2006/relationships/image" Target="../media/image4697.png"/><Relationship Id="rId461" Type="http://schemas.openxmlformats.org/officeDocument/2006/relationships/image" Target="../media/image4601.png"/><Relationship Id="rId517" Type="http://schemas.openxmlformats.org/officeDocument/2006/relationships/image" Target="../media/image4775.png"/><Relationship Id="rId60" Type="http://schemas.openxmlformats.org/officeDocument/2006/relationships/customXml" Target="../ink/ink5305.xml"/><Relationship Id="rId156" Type="http://schemas.openxmlformats.org/officeDocument/2006/relationships/customXml" Target="../ink/ink5344.xml"/><Relationship Id="rId198" Type="http://schemas.openxmlformats.org/officeDocument/2006/relationships/image" Target="../media/image4648.png"/><Relationship Id="rId321" Type="http://schemas.openxmlformats.org/officeDocument/2006/relationships/customXml" Target="../ink/ink5419.xml"/><Relationship Id="rId363" Type="http://schemas.openxmlformats.org/officeDocument/2006/relationships/customXml" Target="../ink/ink5434.xml"/><Relationship Id="rId419" Type="http://schemas.openxmlformats.org/officeDocument/2006/relationships/customXml" Target="../ink/ink5456.xml"/><Relationship Id="rId430" Type="http://schemas.openxmlformats.org/officeDocument/2006/relationships/image" Target="../media/image4763.png"/><Relationship Id="rId18" Type="http://schemas.openxmlformats.org/officeDocument/2006/relationships/customXml" Target="../ink/ink5284.xml"/><Relationship Id="rId472" Type="http://schemas.openxmlformats.org/officeDocument/2006/relationships/customXml" Target="../ink/ink5483.xml"/><Relationship Id="rId528" Type="http://schemas.openxmlformats.org/officeDocument/2006/relationships/customXml" Target="../ink/ink5511.xml"/><Relationship Id="rId125" Type="http://schemas.openxmlformats.org/officeDocument/2006/relationships/image" Target="../media/image4612.png"/><Relationship Id="rId167" Type="http://schemas.openxmlformats.org/officeDocument/2006/relationships/image" Target="../media/image4633.png"/><Relationship Id="rId71" Type="http://schemas.openxmlformats.org/officeDocument/2006/relationships/image" Target="../media/image4586.png"/><Relationship Id="rId234" Type="http://schemas.openxmlformats.org/officeDocument/2006/relationships/image" Target="../media/image4666.png"/><Relationship Id="rId2" Type="http://schemas.openxmlformats.org/officeDocument/2006/relationships/customXml" Target="../ink/ink5276.xml"/><Relationship Id="rId29" Type="http://schemas.openxmlformats.org/officeDocument/2006/relationships/image" Target="../media/image4565.png"/><Relationship Id="rId276" Type="http://schemas.openxmlformats.org/officeDocument/2006/relationships/image" Target="../media/image4687.png"/><Relationship Id="rId441" Type="http://schemas.openxmlformats.org/officeDocument/2006/relationships/customXml" Target="../ink/ink5467.xml"/><Relationship Id="rId483" Type="http://schemas.openxmlformats.org/officeDocument/2006/relationships/image" Target="../media/image4678.png"/><Relationship Id="rId539" Type="http://schemas.openxmlformats.org/officeDocument/2006/relationships/image" Target="../media/image4786.png"/><Relationship Id="rId40" Type="http://schemas.openxmlformats.org/officeDocument/2006/relationships/customXml" Target="../ink/ink5295.xml"/><Relationship Id="rId136" Type="http://schemas.openxmlformats.org/officeDocument/2006/relationships/customXml" Target="../ink/ink5334.xml"/><Relationship Id="rId178" Type="http://schemas.openxmlformats.org/officeDocument/2006/relationships/image" Target="../media/image4638.png"/><Relationship Id="rId301" Type="http://schemas.openxmlformats.org/officeDocument/2006/relationships/customXml" Target="../ink/ink5409.xml"/><Relationship Id="rId343" Type="http://schemas.openxmlformats.org/officeDocument/2006/relationships/customXml" Target="../ink/ink5424.xml"/><Relationship Id="rId550" Type="http://schemas.openxmlformats.org/officeDocument/2006/relationships/customXml" Target="../ink/ink5522.xml"/><Relationship Id="rId82" Type="http://schemas.openxmlformats.org/officeDocument/2006/relationships/customXml" Target="../ink/ink5316.xml"/><Relationship Id="rId203" Type="http://schemas.openxmlformats.org/officeDocument/2006/relationships/customXml" Target="../ink/ink5368.xml"/><Relationship Id="rId385" Type="http://schemas.openxmlformats.org/officeDocument/2006/relationships/customXml" Target="../ink/ink5439.xml"/><Relationship Id="rId245" Type="http://schemas.openxmlformats.org/officeDocument/2006/relationships/customXml" Target="../ink/ink5384.xml"/><Relationship Id="rId287" Type="http://schemas.openxmlformats.org/officeDocument/2006/relationships/customXml" Target="../ink/ink5402.xml"/><Relationship Id="rId410" Type="http://schemas.openxmlformats.org/officeDocument/2006/relationships/image" Target="../media/image4753.png"/><Relationship Id="rId452" Type="http://schemas.openxmlformats.org/officeDocument/2006/relationships/customXml" Target="../ink/ink5473.xml"/><Relationship Id="rId494" Type="http://schemas.openxmlformats.org/officeDocument/2006/relationships/customXml" Target="../ink/ink5494.xml"/><Relationship Id="rId508" Type="http://schemas.openxmlformats.org/officeDocument/2006/relationships/customXml" Target="../ink/ink5501.xml"/><Relationship Id="rId147" Type="http://schemas.openxmlformats.org/officeDocument/2006/relationships/image" Target="../media/image4623.png"/><Relationship Id="rId312" Type="http://schemas.openxmlformats.org/officeDocument/2006/relationships/image" Target="../media/image4705.png"/><Relationship Id="rId354" Type="http://schemas.openxmlformats.org/officeDocument/2006/relationships/image" Target="../media/image4726.png"/><Relationship Id="rId51" Type="http://schemas.openxmlformats.org/officeDocument/2006/relationships/image" Target="../media/image4576.png"/><Relationship Id="rId93" Type="http://schemas.openxmlformats.org/officeDocument/2006/relationships/image" Target="../media/image4596.png"/><Relationship Id="rId189" Type="http://schemas.openxmlformats.org/officeDocument/2006/relationships/customXml" Target="../ink/ink5361.xml"/><Relationship Id="rId396" Type="http://schemas.openxmlformats.org/officeDocument/2006/relationships/image" Target="../media/image4746.png"/><Relationship Id="rId256" Type="http://schemas.openxmlformats.org/officeDocument/2006/relationships/image" Target="../media/image4677.png"/><Relationship Id="rId298" Type="http://schemas.openxmlformats.org/officeDocument/2006/relationships/image" Target="../media/image4698.png"/><Relationship Id="rId421" Type="http://schemas.openxmlformats.org/officeDocument/2006/relationships/customXml" Target="../ink/ink5457.xml"/><Relationship Id="rId463" Type="http://schemas.openxmlformats.org/officeDocument/2006/relationships/image" Target="../media/image4602.png"/><Relationship Id="rId519" Type="http://schemas.openxmlformats.org/officeDocument/2006/relationships/image" Target="../media/image4776.png"/><Relationship Id="rId116" Type="http://schemas.openxmlformats.org/officeDocument/2006/relationships/customXml" Target="../ink/ink5324.xml"/><Relationship Id="rId158" Type="http://schemas.openxmlformats.org/officeDocument/2006/relationships/customXml" Target="../ink/ink5345.xml"/><Relationship Id="rId323" Type="http://schemas.openxmlformats.org/officeDocument/2006/relationships/customXml" Target="../ink/ink5420.xml"/><Relationship Id="rId530" Type="http://schemas.openxmlformats.org/officeDocument/2006/relationships/customXml" Target="../ink/ink5512.xml"/><Relationship Id="rId20" Type="http://schemas.openxmlformats.org/officeDocument/2006/relationships/customXml" Target="../ink/ink5285.xml"/><Relationship Id="rId62" Type="http://schemas.openxmlformats.org/officeDocument/2006/relationships/customXml" Target="../ink/ink5306.xml"/><Relationship Id="rId365" Type="http://schemas.openxmlformats.org/officeDocument/2006/relationships/customXml" Target="../ink/ink5435.xml"/><Relationship Id="rId225" Type="http://schemas.openxmlformats.org/officeDocument/2006/relationships/customXml" Target="../ink/ink5375.xml"/><Relationship Id="rId267" Type="http://schemas.openxmlformats.org/officeDocument/2006/relationships/customXml" Target="../ink/ink5392.xml"/><Relationship Id="rId432" Type="http://schemas.openxmlformats.org/officeDocument/2006/relationships/image" Target="../media/image4764.png"/><Relationship Id="rId474" Type="http://schemas.openxmlformats.org/officeDocument/2006/relationships/customXml" Target="../ink/ink5484.xml"/><Relationship Id="rId127" Type="http://schemas.openxmlformats.org/officeDocument/2006/relationships/image" Target="../media/image4613.png"/><Relationship Id="rId313" Type="http://schemas.openxmlformats.org/officeDocument/2006/relationships/customXml" Target="../ink/ink5415.xml"/><Relationship Id="rId495" Type="http://schemas.openxmlformats.org/officeDocument/2006/relationships/image" Target="../media/image4714.png"/><Relationship Id="rId10" Type="http://schemas.openxmlformats.org/officeDocument/2006/relationships/customXml" Target="../ink/ink5280.xml"/><Relationship Id="rId31" Type="http://schemas.openxmlformats.org/officeDocument/2006/relationships/image" Target="../media/image4566.png"/><Relationship Id="rId52" Type="http://schemas.openxmlformats.org/officeDocument/2006/relationships/customXml" Target="../ink/ink5301.xml"/><Relationship Id="rId73" Type="http://schemas.openxmlformats.org/officeDocument/2006/relationships/image" Target="../media/image4587.png"/><Relationship Id="rId94" Type="http://schemas.openxmlformats.org/officeDocument/2006/relationships/customXml" Target="../ink/ink5320.xml"/><Relationship Id="rId148" Type="http://schemas.openxmlformats.org/officeDocument/2006/relationships/customXml" Target="../ink/ink5340.xml"/><Relationship Id="rId169" Type="http://schemas.openxmlformats.org/officeDocument/2006/relationships/image" Target="../media/image4634.png"/><Relationship Id="rId355" Type="http://schemas.openxmlformats.org/officeDocument/2006/relationships/customXml" Target="../ink/ink5430.xml"/><Relationship Id="rId397" Type="http://schemas.openxmlformats.org/officeDocument/2006/relationships/customXml" Target="../ink/ink5445.xml"/><Relationship Id="rId520" Type="http://schemas.openxmlformats.org/officeDocument/2006/relationships/customXml" Target="../ink/ink5507.xml"/><Relationship Id="rId541" Type="http://schemas.openxmlformats.org/officeDocument/2006/relationships/image" Target="../media/image4787.png"/><Relationship Id="rId4" Type="http://schemas.openxmlformats.org/officeDocument/2006/relationships/customXml" Target="../ink/ink5277.xml"/><Relationship Id="rId180" Type="http://schemas.openxmlformats.org/officeDocument/2006/relationships/image" Target="../media/image4639.png"/><Relationship Id="rId236" Type="http://schemas.openxmlformats.org/officeDocument/2006/relationships/image" Target="../media/image4667.png"/><Relationship Id="rId257" Type="http://schemas.openxmlformats.org/officeDocument/2006/relationships/customXml" Target="../ink/ink5390.xml"/><Relationship Id="rId278" Type="http://schemas.openxmlformats.org/officeDocument/2006/relationships/image" Target="../media/image4688.png"/><Relationship Id="rId401" Type="http://schemas.openxmlformats.org/officeDocument/2006/relationships/customXml" Target="../ink/ink5447.xml"/><Relationship Id="rId422" Type="http://schemas.openxmlformats.org/officeDocument/2006/relationships/image" Target="../media/image4759.png"/><Relationship Id="rId443" Type="http://schemas.openxmlformats.org/officeDocument/2006/relationships/customXml" Target="../ink/ink5468.xml"/><Relationship Id="rId464" Type="http://schemas.openxmlformats.org/officeDocument/2006/relationships/customXml" Target="../ink/ink5479.xml"/><Relationship Id="rId303" Type="http://schemas.openxmlformats.org/officeDocument/2006/relationships/customXml" Target="../ink/ink5410.xml"/><Relationship Id="rId485" Type="http://schemas.openxmlformats.org/officeDocument/2006/relationships/image" Target="../media/image4679.png"/><Relationship Id="rId42" Type="http://schemas.openxmlformats.org/officeDocument/2006/relationships/customXml" Target="../ink/ink5296.xml"/><Relationship Id="rId138" Type="http://schemas.openxmlformats.org/officeDocument/2006/relationships/customXml" Target="../ink/ink5335.xml"/><Relationship Id="rId345" Type="http://schemas.openxmlformats.org/officeDocument/2006/relationships/customXml" Target="../ink/ink5425.xml"/><Relationship Id="rId387" Type="http://schemas.openxmlformats.org/officeDocument/2006/relationships/customXml" Target="../ink/ink5440.xml"/><Relationship Id="rId510" Type="http://schemas.openxmlformats.org/officeDocument/2006/relationships/customXml" Target="../ink/ink5502.xml"/><Relationship Id="rId552" Type="http://schemas.openxmlformats.org/officeDocument/2006/relationships/customXml" Target="../ink/ink5523.xml"/><Relationship Id="rId191" Type="http://schemas.openxmlformats.org/officeDocument/2006/relationships/customXml" Target="../ink/ink5362.xml"/><Relationship Id="rId205" Type="http://schemas.openxmlformats.org/officeDocument/2006/relationships/customXml" Target="../ink/ink5369.xml"/><Relationship Id="rId247" Type="http://schemas.openxmlformats.org/officeDocument/2006/relationships/customXml" Target="../ink/ink5385.xml"/><Relationship Id="rId412" Type="http://schemas.openxmlformats.org/officeDocument/2006/relationships/image" Target="../media/image4754.png"/><Relationship Id="rId289" Type="http://schemas.openxmlformats.org/officeDocument/2006/relationships/customXml" Target="../ink/ink5403.xml"/><Relationship Id="rId454" Type="http://schemas.openxmlformats.org/officeDocument/2006/relationships/customXml" Target="../ink/ink5474.xml"/><Relationship Id="rId496" Type="http://schemas.openxmlformats.org/officeDocument/2006/relationships/customXml" Target="../ink/ink5495.xml"/><Relationship Id="rId11" Type="http://schemas.openxmlformats.org/officeDocument/2006/relationships/image" Target="../media/image4556.png"/><Relationship Id="rId53" Type="http://schemas.openxmlformats.org/officeDocument/2006/relationships/image" Target="../media/image4577.png"/><Relationship Id="rId149" Type="http://schemas.openxmlformats.org/officeDocument/2006/relationships/image" Target="../media/image4624.png"/><Relationship Id="rId314" Type="http://schemas.openxmlformats.org/officeDocument/2006/relationships/image" Target="../media/image4706.png"/><Relationship Id="rId356" Type="http://schemas.openxmlformats.org/officeDocument/2006/relationships/image" Target="../media/image4727.png"/><Relationship Id="rId398" Type="http://schemas.openxmlformats.org/officeDocument/2006/relationships/image" Target="../media/image4747.png"/><Relationship Id="rId521" Type="http://schemas.openxmlformats.org/officeDocument/2006/relationships/image" Target="../media/image4777.png"/><Relationship Id="rId95" Type="http://schemas.openxmlformats.org/officeDocument/2006/relationships/image" Target="../media/image4597.png"/><Relationship Id="rId160" Type="http://schemas.openxmlformats.org/officeDocument/2006/relationships/customXml" Target="../ink/ink5346.xml"/><Relationship Id="rId423" Type="http://schemas.openxmlformats.org/officeDocument/2006/relationships/customXml" Target="../ink/ink5458.xml"/><Relationship Id="rId465" Type="http://schemas.openxmlformats.org/officeDocument/2006/relationships/image" Target="../media/image4603.png"/><Relationship Id="rId22" Type="http://schemas.openxmlformats.org/officeDocument/2006/relationships/customXml" Target="../ink/ink5286.xml"/><Relationship Id="rId64" Type="http://schemas.openxmlformats.org/officeDocument/2006/relationships/customXml" Target="../ink/ink5307.xml"/><Relationship Id="rId118" Type="http://schemas.openxmlformats.org/officeDocument/2006/relationships/customXml" Target="../ink/ink5325.xml"/><Relationship Id="rId532" Type="http://schemas.openxmlformats.org/officeDocument/2006/relationships/customXml" Target="../ink/ink5513.xml"/><Relationship Id="rId171" Type="http://schemas.openxmlformats.org/officeDocument/2006/relationships/image" Target="../media/image4635.png"/><Relationship Id="rId227" Type="http://schemas.openxmlformats.org/officeDocument/2006/relationships/customXml" Target="../ink/ink5376.xml"/><Relationship Id="rId269" Type="http://schemas.openxmlformats.org/officeDocument/2006/relationships/customXml" Target="../ink/ink5393.xml"/><Relationship Id="rId434" Type="http://schemas.openxmlformats.org/officeDocument/2006/relationships/image" Target="../media/image4765.png"/><Relationship Id="rId476" Type="http://schemas.openxmlformats.org/officeDocument/2006/relationships/customXml" Target="../ink/ink5485.xml"/><Relationship Id="rId33" Type="http://schemas.openxmlformats.org/officeDocument/2006/relationships/image" Target="../media/image4567.png"/><Relationship Id="rId129" Type="http://schemas.openxmlformats.org/officeDocument/2006/relationships/image" Target="../media/image4614.png"/><Relationship Id="rId280" Type="http://schemas.openxmlformats.org/officeDocument/2006/relationships/image" Target="../media/image4689.png"/><Relationship Id="rId336" Type="http://schemas.openxmlformats.org/officeDocument/2006/relationships/image" Target="../media/image4717.png"/><Relationship Id="rId501" Type="http://schemas.openxmlformats.org/officeDocument/2006/relationships/image" Target="../media/image4731.png"/><Relationship Id="rId543" Type="http://schemas.openxmlformats.org/officeDocument/2006/relationships/image" Target="../media/image4788.png"/><Relationship Id="rId75" Type="http://schemas.openxmlformats.org/officeDocument/2006/relationships/image" Target="../media/image4588.png"/><Relationship Id="rId140" Type="http://schemas.openxmlformats.org/officeDocument/2006/relationships/customXml" Target="../ink/ink5336.xml"/><Relationship Id="rId182" Type="http://schemas.openxmlformats.org/officeDocument/2006/relationships/image" Target="../media/image4640.png"/><Relationship Id="rId378" Type="http://schemas.openxmlformats.org/officeDocument/2006/relationships/image" Target="../media/image4737.png"/><Relationship Id="rId403" Type="http://schemas.openxmlformats.org/officeDocument/2006/relationships/customXml" Target="../ink/ink5448.xml"/><Relationship Id="rId6" Type="http://schemas.openxmlformats.org/officeDocument/2006/relationships/customXml" Target="../ink/ink5278.xml"/><Relationship Id="rId238" Type="http://schemas.openxmlformats.org/officeDocument/2006/relationships/image" Target="../media/image4668.png"/><Relationship Id="rId445" Type="http://schemas.openxmlformats.org/officeDocument/2006/relationships/customXml" Target="../ink/ink5469.xml"/><Relationship Id="rId487" Type="http://schemas.openxmlformats.org/officeDocument/2006/relationships/image" Target="../media/image4681.png"/><Relationship Id="rId291" Type="http://schemas.openxmlformats.org/officeDocument/2006/relationships/customXml" Target="../ink/ink5404.xml"/><Relationship Id="rId305" Type="http://schemas.openxmlformats.org/officeDocument/2006/relationships/customXml" Target="../ink/ink5411.xml"/><Relationship Id="rId347" Type="http://schemas.openxmlformats.org/officeDocument/2006/relationships/customXml" Target="../ink/ink5426.xml"/><Relationship Id="rId512" Type="http://schemas.openxmlformats.org/officeDocument/2006/relationships/customXml" Target="../ink/ink5503.xml"/><Relationship Id="rId44" Type="http://schemas.openxmlformats.org/officeDocument/2006/relationships/customXml" Target="../ink/ink5297.xml"/><Relationship Id="rId151" Type="http://schemas.openxmlformats.org/officeDocument/2006/relationships/image" Target="../media/image4625.png"/><Relationship Id="rId389" Type="http://schemas.openxmlformats.org/officeDocument/2006/relationships/customXml" Target="../ink/ink5441.xml"/><Relationship Id="rId554" Type="http://schemas.openxmlformats.org/officeDocument/2006/relationships/customXml" Target="../ink/ink5524.xml"/><Relationship Id="rId193" Type="http://schemas.openxmlformats.org/officeDocument/2006/relationships/customXml" Target="../ink/ink5363.xml"/><Relationship Id="rId207" Type="http://schemas.openxmlformats.org/officeDocument/2006/relationships/customXml" Target="../ink/ink5370.xml"/><Relationship Id="rId249" Type="http://schemas.openxmlformats.org/officeDocument/2006/relationships/customXml" Target="../ink/ink5386.xml"/><Relationship Id="rId414" Type="http://schemas.openxmlformats.org/officeDocument/2006/relationships/image" Target="../media/image4755.png"/><Relationship Id="rId456" Type="http://schemas.openxmlformats.org/officeDocument/2006/relationships/customXml" Target="../ink/ink5475.xml"/><Relationship Id="rId498" Type="http://schemas.openxmlformats.org/officeDocument/2006/relationships/customXml" Target="../ink/ink5496.xml"/><Relationship Id="rId13" Type="http://schemas.openxmlformats.org/officeDocument/2006/relationships/image" Target="../media/image4557.png"/><Relationship Id="rId316" Type="http://schemas.openxmlformats.org/officeDocument/2006/relationships/image" Target="../media/image4707.png"/><Relationship Id="rId523" Type="http://schemas.openxmlformats.org/officeDocument/2006/relationships/image" Target="../media/image4778.png"/><Relationship Id="rId55" Type="http://schemas.openxmlformats.org/officeDocument/2006/relationships/image" Target="../media/image4578.png"/><Relationship Id="rId97" Type="http://schemas.openxmlformats.org/officeDocument/2006/relationships/image" Target="../media/image4598.png"/><Relationship Id="rId120" Type="http://schemas.openxmlformats.org/officeDocument/2006/relationships/customXml" Target="../ink/ink5326.xml"/><Relationship Id="rId358" Type="http://schemas.openxmlformats.org/officeDocument/2006/relationships/image" Target="../media/image1351.png"/><Relationship Id="rId162" Type="http://schemas.openxmlformats.org/officeDocument/2006/relationships/customXml" Target="../ink/ink5347.xml"/><Relationship Id="rId218" Type="http://schemas.openxmlformats.org/officeDocument/2006/relationships/image" Target="../media/image4658.png"/><Relationship Id="rId425" Type="http://schemas.openxmlformats.org/officeDocument/2006/relationships/customXml" Target="../ink/ink5459.xml"/><Relationship Id="rId467" Type="http://schemas.openxmlformats.org/officeDocument/2006/relationships/image" Target="../media/image4604.png"/><Relationship Id="rId271" Type="http://schemas.openxmlformats.org/officeDocument/2006/relationships/customXml" Target="../ink/ink5394.xml"/><Relationship Id="rId24" Type="http://schemas.openxmlformats.org/officeDocument/2006/relationships/customXml" Target="../ink/ink5287.xml"/><Relationship Id="rId66" Type="http://schemas.openxmlformats.org/officeDocument/2006/relationships/customXml" Target="../ink/ink5308.xml"/><Relationship Id="rId131" Type="http://schemas.openxmlformats.org/officeDocument/2006/relationships/image" Target="../media/image4615.png"/><Relationship Id="rId534" Type="http://schemas.openxmlformats.org/officeDocument/2006/relationships/customXml" Target="../ink/ink5514.xml"/><Relationship Id="rId173" Type="http://schemas.openxmlformats.org/officeDocument/2006/relationships/customXml" Target="../ink/ink5353.xml"/><Relationship Id="rId229" Type="http://schemas.openxmlformats.org/officeDocument/2006/relationships/customXml" Target="../ink/ink5377.xml"/><Relationship Id="rId380" Type="http://schemas.openxmlformats.org/officeDocument/2006/relationships/image" Target="../media/image4738.png"/><Relationship Id="rId436" Type="http://schemas.openxmlformats.org/officeDocument/2006/relationships/image" Target="../media/image4766.png"/><Relationship Id="rId478" Type="http://schemas.openxmlformats.org/officeDocument/2006/relationships/customXml" Target="../ink/ink5486.xml"/><Relationship Id="rId35" Type="http://schemas.openxmlformats.org/officeDocument/2006/relationships/image" Target="../media/image4568.png"/><Relationship Id="rId77" Type="http://schemas.openxmlformats.org/officeDocument/2006/relationships/image" Target="../media/image1298.png"/><Relationship Id="rId100" Type="http://schemas.openxmlformats.org/officeDocument/2006/relationships/customXml" Target="../ink/ink5323.xml"/><Relationship Id="rId282" Type="http://schemas.openxmlformats.org/officeDocument/2006/relationships/image" Target="../media/image4690.png"/><Relationship Id="rId338" Type="http://schemas.openxmlformats.org/officeDocument/2006/relationships/image" Target="../media/image4718.png"/><Relationship Id="rId503" Type="http://schemas.openxmlformats.org/officeDocument/2006/relationships/image" Target="../media/image4732.png"/><Relationship Id="rId545" Type="http://schemas.openxmlformats.org/officeDocument/2006/relationships/image" Target="../media/image4789.png"/><Relationship Id="rId8" Type="http://schemas.openxmlformats.org/officeDocument/2006/relationships/customXml" Target="../ink/ink5279.xml"/><Relationship Id="rId142" Type="http://schemas.openxmlformats.org/officeDocument/2006/relationships/customXml" Target="../ink/ink5337.xml"/><Relationship Id="rId184" Type="http://schemas.openxmlformats.org/officeDocument/2006/relationships/image" Target="../media/image4641.png"/><Relationship Id="rId391" Type="http://schemas.openxmlformats.org/officeDocument/2006/relationships/customXml" Target="../ink/ink5442.xml"/><Relationship Id="rId405" Type="http://schemas.openxmlformats.org/officeDocument/2006/relationships/customXml" Target="../ink/ink5449.xml"/><Relationship Id="rId447" Type="http://schemas.openxmlformats.org/officeDocument/2006/relationships/customXml" Target="../ink/ink5470.xml"/><Relationship Id="rId251" Type="http://schemas.openxmlformats.org/officeDocument/2006/relationships/customXml" Target="../ink/ink5387.xml"/><Relationship Id="rId489" Type="http://schemas.openxmlformats.org/officeDocument/2006/relationships/image" Target="../media/image4711.png"/><Relationship Id="rId46" Type="http://schemas.openxmlformats.org/officeDocument/2006/relationships/customXml" Target="../ink/ink5298.xml"/><Relationship Id="rId293" Type="http://schemas.openxmlformats.org/officeDocument/2006/relationships/customXml" Target="../ink/ink5405.xml"/><Relationship Id="rId307" Type="http://schemas.openxmlformats.org/officeDocument/2006/relationships/customXml" Target="../ink/ink5412.xml"/><Relationship Id="rId349" Type="http://schemas.openxmlformats.org/officeDocument/2006/relationships/customXml" Target="../ink/ink5427.xml"/><Relationship Id="rId514" Type="http://schemas.openxmlformats.org/officeDocument/2006/relationships/customXml" Target="../ink/ink5504.xml"/><Relationship Id="rId88" Type="http://schemas.openxmlformats.org/officeDocument/2006/relationships/customXml" Target="../ink/ink5317.xml"/><Relationship Id="rId153" Type="http://schemas.openxmlformats.org/officeDocument/2006/relationships/image" Target="../media/image4626.png"/><Relationship Id="rId195" Type="http://schemas.openxmlformats.org/officeDocument/2006/relationships/customXml" Target="../ink/ink5364.xml"/><Relationship Id="rId209" Type="http://schemas.openxmlformats.org/officeDocument/2006/relationships/customXml" Target="../ink/ink5371.xml"/><Relationship Id="rId360" Type="http://schemas.openxmlformats.org/officeDocument/2006/relationships/image" Target="../media/image4728.png"/><Relationship Id="rId416" Type="http://schemas.openxmlformats.org/officeDocument/2006/relationships/image" Target="../media/image4756.png"/><Relationship Id="rId458" Type="http://schemas.openxmlformats.org/officeDocument/2006/relationships/customXml" Target="../ink/ink5476.xml"/><Relationship Id="rId15" Type="http://schemas.openxmlformats.org/officeDocument/2006/relationships/image" Target="../media/image4558.png"/><Relationship Id="rId57" Type="http://schemas.openxmlformats.org/officeDocument/2006/relationships/image" Target="../media/image4579.png"/><Relationship Id="rId262" Type="http://schemas.openxmlformats.org/officeDocument/2006/relationships/image" Target="../media/image4680.png"/><Relationship Id="rId318" Type="http://schemas.openxmlformats.org/officeDocument/2006/relationships/image" Target="../media/image4708.png"/><Relationship Id="rId525" Type="http://schemas.openxmlformats.org/officeDocument/2006/relationships/image" Target="../media/image4779.png"/><Relationship Id="rId99" Type="http://schemas.openxmlformats.org/officeDocument/2006/relationships/image" Target="../media/image4599.png"/><Relationship Id="rId122" Type="http://schemas.openxmlformats.org/officeDocument/2006/relationships/customXml" Target="../ink/ink5327.xml"/><Relationship Id="rId164" Type="http://schemas.openxmlformats.org/officeDocument/2006/relationships/customXml" Target="../ink/ink5348.xml"/><Relationship Id="rId427" Type="http://schemas.openxmlformats.org/officeDocument/2006/relationships/customXml" Target="../ink/ink5460.xml"/><Relationship Id="rId469" Type="http://schemas.openxmlformats.org/officeDocument/2006/relationships/image" Target="../media/image4605.png"/><Relationship Id="rId26" Type="http://schemas.openxmlformats.org/officeDocument/2006/relationships/customXml" Target="../ink/ink5288.xml"/><Relationship Id="rId231" Type="http://schemas.openxmlformats.org/officeDocument/2006/relationships/customXml" Target="../ink/ink5378.xml"/><Relationship Id="rId273" Type="http://schemas.openxmlformats.org/officeDocument/2006/relationships/customXml" Target="../ink/ink5395.xml"/><Relationship Id="rId480" Type="http://schemas.openxmlformats.org/officeDocument/2006/relationships/customXml" Target="../ink/ink5487.xml"/><Relationship Id="rId536" Type="http://schemas.openxmlformats.org/officeDocument/2006/relationships/customXml" Target="../ink/ink5515.xml"/><Relationship Id="rId68" Type="http://schemas.openxmlformats.org/officeDocument/2006/relationships/customXml" Target="../ink/ink5309.xml"/><Relationship Id="rId133" Type="http://schemas.openxmlformats.org/officeDocument/2006/relationships/image" Target="../media/image4616.png"/><Relationship Id="rId175" Type="http://schemas.openxmlformats.org/officeDocument/2006/relationships/customXml" Target="../ink/ink5354.xml"/><Relationship Id="rId340" Type="http://schemas.openxmlformats.org/officeDocument/2006/relationships/image" Target="../media/image4719.png"/><Relationship Id="rId200" Type="http://schemas.openxmlformats.org/officeDocument/2006/relationships/image" Target="../media/image4649.png"/><Relationship Id="rId382" Type="http://schemas.openxmlformats.org/officeDocument/2006/relationships/image" Target="../media/image4739.png"/><Relationship Id="rId438" Type="http://schemas.openxmlformats.org/officeDocument/2006/relationships/image" Target="../media/image4767.png"/><Relationship Id="rId242" Type="http://schemas.openxmlformats.org/officeDocument/2006/relationships/image" Target="../media/image4670.png"/><Relationship Id="rId284" Type="http://schemas.openxmlformats.org/officeDocument/2006/relationships/image" Target="../media/image4691.png"/><Relationship Id="rId491" Type="http://schemas.openxmlformats.org/officeDocument/2006/relationships/image" Target="../media/image4712.png"/><Relationship Id="rId505" Type="http://schemas.openxmlformats.org/officeDocument/2006/relationships/image" Target="../media/image4733.png"/><Relationship Id="rId37" Type="http://schemas.openxmlformats.org/officeDocument/2006/relationships/image" Target="../media/image4569.png"/><Relationship Id="rId79" Type="http://schemas.openxmlformats.org/officeDocument/2006/relationships/image" Target="../media/image4589.png"/><Relationship Id="rId144" Type="http://schemas.openxmlformats.org/officeDocument/2006/relationships/customXml" Target="../ink/ink5338.xml"/><Relationship Id="rId547" Type="http://schemas.openxmlformats.org/officeDocument/2006/relationships/image" Target="../media/image4790.png"/><Relationship Id="rId90" Type="http://schemas.openxmlformats.org/officeDocument/2006/relationships/customXml" Target="../ink/ink5318.xml"/><Relationship Id="rId186" Type="http://schemas.openxmlformats.org/officeDocument/2006/relationships/image" Target="../media/image4642.png"/><Relationship Id="rId351" Type="http://schemas.openxmlformats.org/officeDocument/2006/relationships/customXml" Target="../ink/ink5428.xml"/><Relationship Id="rId393" Type="http://schemas.openxmlformats.org/officeDocument/2006/relationships/customXml" Target="../ink/ink5443.xml"/><Relationship Id="rId407" Type="http://schemas.openxmlformats.org/officeDocument/2006/relationships/customXml" Target="../ink/ink5450.xml"/><Relationship Id="rId449" Type="http://schemas.openxmlformats.org/officeDocument/2006/relationships/customXml" Target="../ink/ink5471.xml"/><Relationship Id="rId211" Type="http://schemas.openxmlformats.org/officeDocument/2006/relationships/customXml" Target="../ink/ink5372.xml"/><Relationship Id="rId253" Type="http://schemas.openxmlformats.org/officeDocument/2006/relationships/customXml" Target="../ink/ink5388.xml"/><Relationship Id="rId295" Type="http://schemas.openxmlformats.org/officeDocument/2006/relationships/customXml" Target="../ink/ink5406.xml"/><Relationship Id="rId309" Type="http://schemas.openxmlformats.org/officeDocument/2006/relationships/customXml" Target="../ink/ink5413.xml"/><Relationship Id="rId460" Type="http://schemas.openxmlformats.org/officeDocument/2006/relationships/customXml" Target="../ink/ink5477.xml"/><Relationship Id="rId516" Type="http://schemas.openxmlformats.org/officeDocument/2006/relationships/customXml" Target="../ink/ink5505.xml"/><Relationship Id="rId48" Type="http://schemas.openxmlformats.org/officeDocument/2006/relationships/customXml" Target="../ink/ink5299.xml"/><Relationship Id="rId320" Type="http://schemas.openxmlformats.org/officeDocument/2006/relationships/image" Target="../media/image4709.png"/><Relationship Id="rId155" Type="http://schemas.openxmlformats.org/officeDocument/2006/relationships/image" Target="../media/image4627.png"/><Relationship Id="rId197" Type="http://schemas.openxmlformats.org/officeDocument/2006/relationships/customXml" Target="../ink/ink5365.xml"/><Relationship Id="rId362" Type="http://schemas.openxmlformats.org/officeDocument/2006/relationships/image" Target="../media/image4729.png"/><Relationship Id="rId418" Type="http://schemas.openxmlformats.org/officeDocument/2006/relationships/image" Target="../media/image4757.png"/><Relationship Id="rId471" Type="http://schemas.openxmlformats.org/officeDocument/2006/relationships/image" Target="../media/image4606.png"/><Relationship Id="rId17" Type="http://schemas.openxmlformats.org/officeDocument/2006/relationships/image" Target="../media/image4559.png"/><Relationship Id="rId59" Type="http://schemas.openxmlformats.org/officeDocument/2006/relationships/image" Target="../media/image4580.png"/><Relationship Id="rId124" Type="http://schemas.openxmlformats.org/officeDocument/2006/relationships/customXml" Target="../ink/ink5328.xml"/><Relationship Id="rId527" Type="http://schemas.openxmlformats.org/officeDocument/2006/relationships/image" Target="../media/image4780.png"/><Relationship Id="rId70" Type="http://schemas.openxmlformats.org/officeDocument/2006/relationships/customXml" Target="../ink/ink5310.xml"/><Relationship Id="rId166" Type="http://schemas.openxmlformats.org/officeDocument/2006/relationships/customXml" Target="../ink/ink5349.xml"/><Relationship Id="rId429" Type="http://schemas.openxmlformats.org/officeDocument/2006/relationships/customXml" Target="../ink/ink5461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5379.xml"/><Relationship Id="rId440" Type="http://schemas.openxmlformats.org/officeDocument/2006/relationships/image" Target="../media/image4768.png"/><Relationship Id="rId28" Type="http://schemas.openxmlformats.org/officeDocument/2006/relationships/customXml" Target="../ink/ink5289.xml"/><Relationship Id="rId275" Type="http://schemas.openxmlformats.org/officeDocument/2006/relationships/customXml" Target="../ink/ink5396.xml"/><Relationship Id="rId300" Type="http://schemas.openxmlformats.org/officeDocument/2006/relationships/image" Target="../media/image4699.png"/><Relationship Id="rId482" Type="http://schemas.openxmlformats.org/officeDocument/2006/relationships/customXml" Target="../ink/ink5488.xml"/><Relationship Id="rId538" Type="http://schemas.openxmlformats.org/officeDocument/2006/relationships/customXml" Target="../ink/ink5516.xml"/><Relationship Id="rId81" Type="http://schemas.openxmlformats.org/officeDocument/2006/relationships/image" Target="../media/image4590.png"/><Relationship Id="rId135" Type="http://schemas.openxmlformats.org/officeDocument/2006/relationships/image" Target="../media/image4617.png"/><Relationship Id="rId177" Type="http://schemas.openxmlformats.org/officeDocument/2006/relationships/customXml" Target="../ink/ink5355.xml"/><Relationship Id="rId342" Type="http://schemas.openxmlformats.org/officeDocument/2006/relationships/image" Target="../media/image4720.png"/><Relationship Id="rId384" Type="http://schemas.openxmlformats.org/officeDocument/2006/relationships/image" Target="../media/image4740.png"/><Relationship Id="rId202" Type="http://schemas.openxmlformats.org/officeDocument/2006/relationships/image" Target="../media/image4650.png"/><Relationship Id="rId244" Type="http://schemas.openxmlformats.org/officeDocument/2006/relationships/image" Target="../media/image4671.png"/><Relationship Id="rId39" Type="http://schemas.openxmlformats.org/officeDocument/2006/relationships/image" Target="../media/image4570.png"/><Relationship Id="rId286" Type="http://schemas.openxmlformats.org/officeDocument/2006/relationships/image" Target="../media/image4692.png"/><Relationship Id="rId451" Type="http://schemas.openxmlformats.org/officeDocument/2006/relationships/image" Target="../media/image4534.png"/><Relationship Id="rId493" Type="http://schemas.openxmlformats.org/officeDocument/2006/relationships/image" Target="../media/image4713.png"/><Relationship Id="rId507" Type="http://schemas.openxmlformats.org/officeDocument/2006/relationships/image" Target="../media/image4734.png"/><Relationship Id="rId549" Type="http://schemas.openxmlformats.org/officeDocument/2006/relationships/image" Target="../media/image4791.png"/><Relationship Id="rId50" Type="http://schemas.openxmlformats.org/officeDocument/2006/relationships/customXml" Target="../ink/ink5300.xml"/><Relationship Id="rId146" Type="http://schemas.openxmlformats.org/officeDocument/2006/relationships/customXml" Target="../ink/ink5339.xml"/><Relationship Id="rId188" Type="http://schemas.openxmlformats.org/officeDocument/2006/relationships/image" Target="../media/image4643.png"/><Relationship Id="rId311" Type="http://schemas.openxmlformats.org/officeDocument/2006/relationships/customXml" Target="../ink/ink5414.xml"/><Relationship Id="rId353" Type="http://schemas.openxmlformats.org/officeDocument/2006/relationships/customXml" Target="../ink/ink5429.xml"/><Relationship Id="rId395" Type="http://schemas.openxmlformats.org/officeDocument/2006/relationships/customXml" Target="../ink/ink5444.xml"/><Relationship Id="rId409" Type="http://schemas.openxmlformats.org/officeDocument/2006/relationships/customXml" Target="../ink/ink5451.xml"/><Relationship Id="rId92" Type="http://schemas.openxmlformats.org/officeDocument/2006/relationships/customXml" Target="../ink/ink5319.xml"/><Relationship Id="rId213" Type="http://schemas.openxmlformats.org/officeDocument/2006/relationships/customXml" Target="../ink/ink5373.xml"/><Relationship Id="rId420" Type="http://schemas.openxmlformats.org/officeDocument/2006/relationships/image" Target="../media/image4758.png"/><Relationship Id="rId255" Type="http://schemas.openxmlformats.org/officeDocument/2006/relationships/customXml" Target="../ink/ink5389.xml"/><Relationship Id="rId297" Type="http://schemas.openxmlformats.org/officeDocument/2006/relationships/customXml" Target="../ink/ink5407.xml"/><Relationship Id="rId462" Type="http://schemas.openxmlformats.org/officeDocument/2006/relationships/customXml" Target="../ink/ink5478.xml"/><Relationship Id="rId518" Type="http://schemas.openxmlformats.org/officeDocument/2006/relationships/customXml" Target="../ink/ink5506.xml"/><Relationship Id="rId115" Type="http://schemas.openxmlformats.org/officeDocument/2006/relationships/image" Target="../media/image4607.png"/><Relationship Id="rId157" Type="http://schemas.openxmlformats.org/officeDocument/2006/relationships/image" Target="../media/image4628.png"/><Relationship Id="rId322" Type="http://schemas.openxmlformats.org/officeDocument/2006/relationships/image" Target="../media/image4710.png"/><Relationship Id="rId364" Type="http://schemas.openxmlformats.org/officeDocument/2006/relationships/image" Target="../media/image4730.png"/><Relationship Id="rId61" Type="http://schemas.openxmlformats.org/officeDocument/2006/relationships/image" Target="../media/image4581.png"/><Relationship Id="rId199" Type="http://schemas.openxmlformats.org/officeDocument/2006/relationships/customXml" Target="../ink/ink5366.xml"/><Relationship Id="rId19" Type="http://schemas.openxmlformats.org/officeDocument/2006/relationships/image" Target="../media/image4560.png"/><Relationship Id="rId224" Type="http://schemas.openxmlformats.org/officeDocument/2006/relationships/image" Target="../media/image4661.png"/><Relationship Id="rId266" Type="http://schemas.openxmlformats.org/officeDocument/2006/relationships/image" Target="../media/image4682.png"/><Relationship Id="rId431" Type="http://schemas.openxmlformats.org/officeDocument/2006/relationships/customXml" Target="../ink/ink5462.xml"/><Relationship Id="rId473" Type="http://schemas.openxmlformats.org/officeDocument/2006/relationships/image" Target="../media/image4656.png"/><Relationship Id="rId529" Type="http://schemas.openxmlformats.org/officeDocument/2006/relationships/image" Target="../media/image4781.png"/><Relationship Id="rId30" Type="http://schemas.openxmlformats.org/officeDocument/2006/relationships/customXml" Target="../ink/ink5290.xml"/><Relationship Id="rId126" Type="http://schemas.openxmlformats.org/officeDocument/2006/relationships/customXml" Target="../ink/ink5329.xml"/><Relationship Id="rId168" Type="http://schemas.openxmlformats.org/officeDocument/2006/relationships/customXml" Target="../ink/ink5350.xml"/><Relationship Id="rId540" Type="http://schemas.openxmlformats.org/officeDocument/2006/relationships/customXml" Target="../ink/ink5517.xml"/><Relationship Id="rId72" Type="http://schemas.openxmlformats.org/officeDocument/2006/relationships/customXml" Target="../ink/ink5311.xml"/><Relationship Id="rId3" Type="http://schemas.openxmlformats.org/officeDocument/2006/relationships/image" Target="../media/image4552.png"/><Relationship Id="rId235" Type="http://schemas.openxmlformats.org/officeDocument/2006/relationships/customXml" Target="../ink/ink5380.xml"/><Relationship Id="rId277" Type="http://schemas.openxmlformats.org/officeDocument/2006/relationships/customXml" Target="../ink/ink5397.xml"/><Relationship Id="rId400" Type="http://schemas.openxmlformats.org/officeDocument/2006/relationships/image" Target="../media/image4748.png"/><Relationship Id="rId442" Type="http://schemas.openxmlformats.org/officeDocument/2006/relationships/image" Target="../media/image4769.png"/><Relationship Id="rId484" Type="http://schemas.openxmlformats.org/officeDocument/2006/relationships/customXml" Target="../ink/ink5489.xml"/><Relationship Id="rId137" Type="http://schemas.openxmlformats.org/officeDocument/2006/relationships/image" Target="../media/image4618.png"/><Relationship Id="rId302" Type="http://schemas.openxmlformats.org/officeDocument/2006/relationships/image" Target="../media/image4700.png"/><Relationship Id="rId344" Type="http://schemas.openxmlformats.org/officeDocument/2006/relationships/image" Target="../media/image4721.png"/><Relationship Id="rId41" Type="http://schemas.openxmlformats.org/officeDocument/2006/relationships/image" Target="../media/image4571.png"/><Relationship Id="rId179" Type="http://schemas.openxmlformats.org/officeDocument/2006/relationships/customXml" Target="../ink/ink5356.xml"/><Relationship Id="rId386" Type="http://schemas.openxmlformats.org/officeDocument/2006/relationships/image" Target="../media/image4741.png"/><Relationship Id="rId551" Type="http://schemas.openxmlformats.org/officeDocument/2006/relationships/image" Target="../media/image4792.png"/><Relationship Id="rId190" Type="http://schemas.openxmlformats.org/officeDocument/2006/relationships/image" Target="../media/image4644.png"/><Relationship Id="rId204" Type="http://schemas.openxmlformats.org/officeDocument/2006/relationships/image" Target="../media/image4651.png"/><Relationship Id="rId246" Type="http://schemas.openxmlformats.org/officeDocument/2006/relationships/image" Target="../media/image4672.png"/><Relationship Id="rId288" Type="http://schemas.openxmlformats.org/officeDocument/2006/relationships/image" Target="../media/image4693.png"/><Relationship Id="rId411" Type="http://schemas.openxmlformats.org/officeDocument/2006/relationships/customXml" Target="../ink/ink5452.xml"/><Relationship Id="rId453" Type="http://schemas.openxmlformats.org/officeDocument/2006/relationships/image" Target="../media/image4535.png"/><Relationship Id="rId509" Type="http://schemas.openxmlformats.org/officeDocument/2006/relationships/image" Target="../media/image4735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48.png"/><Relationship Id="rId299" Type="http://schemas.openxmlformats.org/officeDocument/2006/relationships/customXml" Target="../ink/ink5676.xml"/><Relationship Id="rId21" Type="http://schemas.openxmlformats.org/officeDocument/2006/relationships/image" Target="../media/image4801.png"/><Relationship Id="rId63" Type="http://schemas.openxmlformats.org/officeDocument/2006/relationships/image" Target="../media/image4821.png"/><Relationship Id="rId159" Type="http://schemas.openxmlformats.org/officeDocument/2006/relationships/image" Target="../media/image4868.png"/><Relationship Id="rId324" Type="http://schemas.openxmlformats.org/officeDocument/2006/relationships/image" Target="../media/image4950.png"/><Relationship Id="rId170" Type="http://schemas.openxmlformats.org/officeDocument/2006/relationships/customXml" Target="../ink/ink5611.xml"/><Relationship Id="rId226" Type="http://schemas.openxmlformats.org/officeDocument/2006/relationships/image" Target="../media/image4901.png"/><Relationship Id="rId268" Type="http://schemas.openxmlformats.org/officeDocument/2006/relationships/image" Target="../media/image4922.png"/><Relationship Id="rId32" Type="http://schemas.openxmlformats.org/officeDocument/2006/relationships/customXml" Target="../ink/ink5540.xml"/><Relationship Id="rId74" Type="http://schemas.openxmlformats.org/officeDocument/2006/relationships/customXml" Target="../ink/ink5562.xml"/><Relationship Id="rId128" Type="http://schemas.openxmlformats.org/officeDocument/2006/relationships/image" Target="../media/image4853.png"/><Relationship Id="rId5" Type="http://schemas.openxmlformats.org/officeDocument/2006/relationships/image" Target="../media/image4794.png"/><Relationship Id="rId181" Type="http://schemas.openxmlformats.org/officeDocument/2006/relationships/customXml" Target="../ink/ink5617.xml"/><Relationship Id="rId237" Type="http://schemas.openxmlformats.org/officeDocument/2006/relationships/customXml" Target="../ink/ink5645.xml"/><Relationship Id="rId279" Type="http://schemas.openxmlformats.org/officeDocument/2006/relationships/customXml" Target="../ink/ink5666.xml"/><Relationship Id="rId43" Type="http://schemas.openxmlformats.org/officeDocument/2006/relationships/image" Target="../media/image4812.png"/><Relationship Id="rId139" Type="http://schemas.openxmlformats.org/officeDocument/2006/relationships/customXml" Target="../ink/ink5595.xml"/><Relationship Id="rId290" Type="http://schemas.openxmlformats.org/officeDocument/2006/relationships/image" Target="../media/image4933.png"/><Relationship Id="rId304" Type="http://schemas.openxmlformats.org/officeDocument/2006/relationships/image" Target="../media/image4940.png"/><Relationship Id="rId85" Type="http://schemas.openxmlformats.org/officeDocument/2006/relationships/image" Target="../media/image4832.png"/><Relationship Id="rId150" Type="http://schemas.openxmlformats.org/officeDocument/2006/relationships/customXml" Target="../ink/ink5601.xml"/><Relationship Id="rId192" Type="http://schemas.openxmlformats.org/officeDocument/2006/relationships/image" Target="../media/image4884.png"/><Relationship Id="rId206" Type="http://schemas.openxmlformats.org/officeDocument/2006/relationships/image" Target="../media/image4891.png"/><Relationship Id="rId248" Type="http://schemas.openxmlformats.org/officeDocument/2006/relationships/image" Target="../media/image4912.png"/><Relationship Id="rId12" Type="http://schemas.openxmlformats.org/officeDocument/2006/relationships/customXml" Target="../ink/ink5530.xml"/><Relationship Id="rId108" Type="http://schemas.openxmlformats.org/officeDocument/2006/relationships/customXml" Target="../ink/ink5579.xml"/><Relationship Id="rId315" Type="http://schemas.openxmlformats.org/officeDocument/2006/relationships/customXml" Target="../ink/ink5684.xml"/><Relationship Id="rId54" Type="http://schemas.openxmlformats.org/officeDocument/2006/relationships/customXml" Target="../ink/ink5552.xml"/><Relationship Id="rId96" Type="http://schemas.openxmlformats.org/officeDocument/2006/relationships/customXml" Target="../ink/ink5573.xml"/><Relationship Id="rId161" Type="http://schemas.openxmlformats.org/officeDocument/2006/relationships/image" Target="../media/image4869.png"/><Relationship Id="rId217" Type="http://schemas.openxmlformats.org/officeDocument/2006/relationships/customXml" Target="../ink/ink5635.xml"/><Relationship Id="rId259" Type="http://schemas.openxmlformats.org/officeDocument/2006/relationships/customXml" Target="../ink/ink5656.xml"/><Relationship Id="rId23" Type="http://schemas.openxmlformats.org/officeDocument/2006/relationships/image" Target="../media/image4802.png"/><Relationship Id="rId119" Type="http://schemas.openxmlformats.org/officeDocument/2006/relationships/customXml" Target="../ink/ink5585.xml"/><Relationship Id="rId270" Type="http://schemas.openxmlformats.org/officeDocument/2006/relationships/image" Target="../media/image4923.png"/><Relationship Id="rId326" Type="http://schemas.openxmlformats.org/officeDocument/2006/relationships/image" Target="../media/image4951.png"/><Relationship Id="rId65" Type="http://schemas.openxmlformats.org/officeDocument/2006/relationships/image" Target="../media/image4822.png"/><Relationship Id="rId130" Type="http://schemas.openxmlformats.org/officeDocument/2006/relationships/image" Target="../media/image4854.png"/><Relationship Id="rId172" Type="http://schemas.openxmlformats.org/officeDocument/2006/relationships/customXml" Target="../ink/ink5612.xml"/><Relationship Id="rId228" Type="http://schemas.openxmlformats.org/officeDocument/2006/relationships/image" Target="../media/image4902.png"/><Relationship Id="rId281" Type="http://schemas.openxmlformats.org/officeDocument/2006/relationships/customXml" Target="../ink/ink5667.xml"/><Relationship Id="rId34" Type="http://schemas.openxmlformats.org/officeDocument/2006/relationships/customXml" Target="../ink/ink5541.xml"/><Relationship Id="rId76" Type="http://schemas.openxmlformats.org/officeDocument/2006/relationships/customXml" Target="../ink/ink5563.xml"/><Relationship Id="rId141" Type="http://schemas.openxmlformats.org/officeDocument/2006/relationships/customXml" Target="../ink/ink5596.xml"/><Relationship Id="rId7" Type="http://schemas.openxmlformats.org/officeDocument/2006/relationships/image" Target="../media/image4795.png"/><Relationship Id="rId183" Type="http://schemas.openxmlformats.org/officeDocument/2006/relationships/customXml" Target="../ink/ink5618.xml"/><Relationship Id="rId239" Type="http://schemas.openxmlformats.org/officeDocument/2006/relationships/customXml" Target="../ink/ink5646.xml"/><Relationship Id="rId250" Type="http://schemas.openxmlformats.org/officeDocument/2006/relationships/image" Target="../media/image4913.png"/><Relationship Id="rId271" Type="http://schemas.openxmlformats.org/officeDocument/2006/relationships/customXml" Target="../ink/ink5662.xml"/><Relationship Id="rId292" Type="http://schemas.openxmlformats.org/officeDocument/2006/relationships/image" Target="../media/image4934.png"/><Relationship Id="rId306" Type="http://schemas.openxmlformats.org/officeDocument/2006/relationships/image" Target="../media/image4941.png"/><Relationship Id="rId24" Type="http://schemas.openxmlformats.org/officeDocument/2006/relationships/customXml" Target="../ink/ink5536.xml"/><Relationship Id="rId45" Type="http://schemas.openxmlformats.org/officeDocument/2006/relationships/image" Target="../media/image4813.png"/><Relationship Id="rId66" Type="http://schemas.openxmlformats.org/officeDocument/2006/relationships/customXml" Target="../ink/ink5558.xml"/><Relationship Id="rId87" Type="http://schemas.openxmlformats.org/officeDocument/2006/relationships/image" Target="../media/image4833.png"/><Relationship Id="rId110" Type="http://schemas.openxmlformats.org/officeDocument/2006/relationships/customXml" Target="../ink/ink5580.xml"/><Relationship Id="rId131" Type="http://schemas.openxmlformats.org/officeDocument/2006/relationships/customXml" Target="../ink/ink5591.xml"/><Relationship Id="rId327" Type="http://schemas.openxmlformats.org/officeDocument/2006/relationships/customXml" Target="../ink/ink5690.xml"/><Relationship Id="rId152" Type="http://schemas.openxmlformats.org/officeDocument/2006/relationships/customXml" Target="../ink/ink5602.xml"/><Relationship Id="rId173" Type="http://schemas.openxmlformats.org/officeDocument/2006/relationships/image" Target="../media/image4875.png"/><Relationship Id="rId194" Type="http://schemas.openxmlformats.org/officeDocument/2006/relationships/image" Target="../media/image4885.png"/><Relationship Id="rId208" Type="http://schemas.openxmlformats.org/officeDocument/2006/relationships/image" Target="../media/image4892.png"/><Relationship Id="rId229" Type="http://schemas.openxmlformats.org/officeDocument/2006/relationships/customXml" Target="../ink/ink5641.xml"/><Relationship Id="rId240" Type="http://schemas.openxmlformats.org/officeDocument/2006/relationships/image" Target="../media/image4908.png"/><Relationship Id="rId261" Type="http://schemas.openxmlformats.org/officeDocument/2006/relationships/customXml" Target="../ink/ink5657.xml"/><Relationship Id="rId14" Type="http://schemas.openxmlformats.org/officeDocument/2006/relationships/customXml" Target="../ink/ink5531.xml"/><Relationship Id="rId35" Type="http://schemas.openxmlformats.org/officeDocument/2006/relationships/image" Target="../media/image4808.png"/><Relationship Id="rId56" Type="http://schemas.openxmlformats.org/officeDocument/2006/relationships/customXml" Target="../ink/ink5553.xml"/><Relationship Id="rId77" Type="http://schemas.openxmlformats.org/officeDocument/2006/relationships/image" Target="../media/image4828.png"/><Relationship Id="rId100" Type="http://schemas.openxmlformats.org/officeDocument/2006/relationships/customXml" Target="../ink/ink5575.xml"/><Relationship Id="rId282" Type="http://schemas.openxmlformats.org/officeDocument/2006/relationships/image" Target="../media/image4929.png"/><Relationship Id="rId317" Type="http://schemas.openxmlformats.org/officeDocument/2006/relationships/customXml" Target="../ink/ink5685.xml"/><Relationship Id="rId8" Type="http://schemas.openxmlformats.org/officeDocument/2006/relationships/customXml" Target="../ink/ink5528.xml"/><Relationship Id="rId98" Type="http://schemas.openxmlformats.org/officeDocument/2006/relationships/customXml" Target="../ink/ink5574.xml"/><Relationship Id="rId121" Type="http://schemas.openxmlformats.org/officeDocument/2006/relationships/customXml" Target="../ink/ink5586.xml"/><Relationship Id="rId142" Type="http://schemas.openxmlformats.org/officeDocument/2006/relationships/image" Target="../media/image4860.png"/><Relationship Id="rId163" Type="http://schemas.openxmlformats.org/officeDocument/2006/relationships/image" Target="../media/image4870.png"/><Relationship Id="rId184" Type="http://schemas.openxmlformats.org/officeDocument/2006/relationships/image" Target="../media/image4880.png"/><Relationship Id="rId219" Type="http://schemas.openxmlformats.org/officeDocument/2006/relationships/customXml" Target="../ink/ink5636.xml"/><Relationship Id="rId230" Type="http://schemas.openxmlformats.org/officeDocument/2006/relationships/image" Target="../media/image4903.png"/><Relationship Id="rId251" Type="http://schemas.openxmlformats.org/officeDocument/2006/relationships/customXml" Target="../ink/ink5652.xml"/><Relationship Id="rId25" Type="http://schemas.openxmlformats.org/officeDocument/2006/relationships/image" Target="../media/image4803.png"/><Relationship Id="rId46" Type="http://schemas.openxmlformats.org/officeDocument/2006/relationships/customXml" Target="../ink/ink5547.xml"/><Relationship Id="rId67" Type="http://schemas.openxmlformats.org/officeDocument/2006/relationships/image" Target="../media/image4823.png"/><Relationship Id="rId272" Type="http://schemas.openxmlformats.org/officeDocument/2006/relationships/image" Target="../media/image4924.png"/><Relationship Id="rId293" Type="http://schemas.openxmlformats.org/officeDocument/2006/relationships/customXml" Target="../ink/ink5673.xml"/><Relationship Id="rId307" Type="http://schemas.openxmlformats.org/officeDocument/2006/relationships/customXml" Target="../ink/ink5680.xml"/><Relationship Id="rId328" Type="http://schemas.openxmlformats.org/officeDocument/2006/relationships/image" Target="../media/image4952.png"/><Relationship Id="rId88" Type="http://schemas.openxmlformats.org/officeDocument/2006/relationships/customXml" Target="../ink/ink5569.xml"/><Relationship Id="rId111" Type="http://schemas.openxmlformats.org/officeDocument/2006/relationships/image" Target="../media/image4845.png"/><Relationship Id="rId132" Type="http://schemas.openxmlformats.org/officeDocument/2006/relationships/image" Target="../media/image4855.png"/><Relationship Id="rId153" Type="http://schemas.openxmlformats.org/officeDocument/2006/relationships/image" Target="../media/image4865.png"/><Relationship Id="rId174" Type="http://schemas.openxmlformats.org/officeDocument/2006/relationships/customXml" Target="../ink/ink5613.xml"/><Relationship Id="rId195" Type="http://schemas.openxmlformats.org/officeDocument/2006/relationships/customXml" Target="../ink/ink5624.xml"/><Relationship Id="rId209" Type="http://schemas.openxmlformats.org/officeDocument/2006/relationships/customXml" Target="../ink/ink5631.xml"/><Relationship Id="rId220" Type="http://schemas.openxmlformats.org/officeDocument/2006/relationships/image" Target="../media/image4898.png"/><Relationship Id="rId241" Type="http://schemas.openxmlformats.org/officeDocument/2006/relationships/customXml" Target="../ink/ink5647.xml"/><Relationship Id="rId15" Type="http://schemas.openxmlformats.org/officeDocument/2006/relationships/image" Target="../media/image4799.png"/><Relationship Id="rId36" Type="http://schemas.openxmlformats.org/officeDocument/2006/relationships/customXml" Target="../ink/ink5542.xml"/><Relationship Id="rId57" Type="http://schemas.openxmlformats.org/officeDocument/2006/relationships/image" Target="../media/image4818.png"/><Relationship Id="rId262" Type="http://schemas.openxmlformats.org/officeDocument/2006/relationships/image" Target="../media/image4919.png"/><Relationship Id="rId283" Type="http://schemas.openxmlformats.org/officeDocument/2006/relationships/customXml" Target="../ink/ink5668.xml"/><Relationship Id="rId318" Type="http://schemas.openxmlformats.org/officeDocument/2006/relationships/image" Target="../media/image4947.png"/><Relationship Id="rId78" Type="http://schemas.openxmlformats.org/officeDocument/2006/relationships/customXml" Target="../ink/ink5564.xml"/><Relationship Id="rId99" Type="http://schemas.openxmlformats.org/officeDocument/2006/relationships/image" Target="../media/image4839.png"/><Relationship Id="rId101" Type="http://schemas.openxmlformats.org/officeDocument/2006/relationships/image" Target="../media/image4840.png"/><Relationship Id="rId122" Type="http://schemas.openxmlformats.org/officeDocument/2006/relationships/image" Target="../media/image4850.png"/><Relationship Id="rId143" Type="http://schemas.openxmlformats.org/officeDocument/2006/relationships/customXml" Target="../ink/ink5597.xml"/><Relationship Id="rId164" Type="http://schemas.openxmlformats.org/officeDocument/2006/relationships/customXml" Target="../ink/ink5608.xml"/><Relationship Id="rId185" Type="http://schemas.openxmlformats.org/officeDocument/2006/relationships/customXml" Target="../ink/ink5619.xml"/><Relationship Id="rId9" Type="http://schemas.openxmlformats.org/officeDocument/2006/relationships/image" Target="../media/image4796.png"/><Relationship Id="rId210" Type="http://schemas.openxmlformats.org/officeDocument/2006/relationships/image" Target="../media/image4893.png"/><Relationship Id="rId26" Type="http://schemas.openxmlformats.org/officeDocument/2006/relationships/customXml" Target="../ink/ink5537.xml"/><Relationship Id="rId231" Type="http://schemas.openxmlformats.org/officeDocument/2006/relationships/customXml" Target="../ink/ink5642.xml"/><Relationship Id="rId252" Type="http://schemas.openxmlformats.org/officeDocument/2006/relationships/image" Target="../media/image4914.png"/><Relationship Id="rId273" Type="http://schemas.openxmlformats.org/officeDocument/2006/relationships/customXml" Target="../ink/ink5663.xml"/><Relationship Id="rId294" Type="http://schemas.openxmlformats.org/officeDocument/2006/relationships/image" Target="../media/image4935.png"/><Relationship Id="rId308" Type="http://schemas.openxmlformats.org/officeDocument/2006/relationships/image" Target="../media/image4942.png"/><Relationship Id="rId329" Type="http://schemas.openxmlformats.org/officeDocument/2006/relationships/customXml" Target="../ink/ink5691.xml"/><Relationship Id="rId47" Type="http://schemas.openxmlformats.org/officeDocument/2006/relationships/image" Target="../media/image4814.png"/><Relationship Id="rId68" Type="http://schemas.openxmlformats.org/officeDocument/2006/relationships/customXml" Target="../ink/ink5559.xml"/><Relationship Id="rId89" Type="http://schemas.openxmlformats.org/officeDocument/2006/relationships/image" Target="../media/image4834.png"/><Relationship Id="rId112" Type="http://schemas.openxmlformats.org/officeDocument/2006/relationships/customXml" Target="../ink/ink5581.xml"/><Relationship Id="rId133" Type="http://schemas.openxmlformats.org/officeDocument/2006/relationships/customXml" Target="../ink/ink5592.xml"/><Relationship Id="rId154" Type="http://schemas.openxmlformats.org/officeDocument/2006/relationships/customXml" Target="../ink/ink5603.xml"/><Relationship Id="rId175" Type="http://schemas.openxmlformats.org/officeDocument/2006/relationships/customXml" Target="../ink/ink5614.xml"/><Relationship Id="rId196" Type="http://schemas.openxmlformats.org/officeDocument/2006/relationships/image" Target="../media/image4886.png"/><Relationship Id="rId200" Type="http://schemas.openxmlformats.org/officeDocument/2006/relationships/image" Target="../media/image4888.png"/><Relationship Id="rId16" Type="http://schemas.openxmlformats.org/officeDocument/2006/relationships/customXml" Target="../ink/ink5532.xml"/><Relationship Id="rId221" Type="http://schemas.openxmlformats.org/officeDocument/2006/relationships/customXml" Target="../ink/ink5637.xml"/><Relationship Id="rId242" Type="http://schemas.openxmlformats.org/officeDocument/2006/relationships/image" Target="../media/image4909.png"/><Relationship Id="rId263" Type="http://schemas.openxmlformats.org/officeDocument/2006/relationships/customXml" Target="../ink/ink5658.xml"/><Relationship Id="rId284" Type="http://schemas.openxmlformats.org/officeDocument/2006/relationships/image" Target="../media/image4930.png"/><Relationship Id="rId319" Type="http://schemas.openxmlformats.org/officeDocument/2006/relationships/customXml" Target="../ink/ink5686.xml"/><Relationship Id="rId37" Type="http://schemas.openxmlformats.org/officeDocument/2006/relationships/image" Target="../media/image4809.png"/><Relationship Id="rId58" Type="http://schemas.openxmlformats.org/officeDocument/2006/relationships/customXml" Target="../ink/ink5554.xml"/><Relationship Id="rId79" Type="http://schemas.openxmlformats.org/officeDocument/2006/relationships/image" Target="../media/image4829.png"/><Relationship Id="rId102" Type="http://schemas.openxmlformats.org/officeDocument/2006/relationships/customXml" Target="../ink/ink5576.xml"/><Relationship Id="rId123" Type="http://schemas.openxmlformats.org/officeDocument/2006/relationships/customXml" Target="../ink/ink5587.xml"/><Relationship Id="rId144" Type="http://schemas.openxmlformats.org/officeDocument/2006/relationships/image" Target="../media/image4861.png"/><Relationship Id="rId330" Type="http://schemas.openxmlformats.org/officeDocument/2006/relationships/image" Target="../media/image4953.png"/><Relationship Id="rId90" Type="http://schemas.openxmlformats.org/officeDocument/2006/relationships/customXml" Target="../ink/ink5570.xml"/><Relationship Id="rId165" Type="http://schemas.openxmlformats.org/officeDocument/2006/relationships/image" Target="../media/image4871.png"/><Relationship Id="rId186" Type="http://schemas.openxmlformats.org/officeDocument/2006/relationships/image" Target="../media/image4881.png"/><Relationship Id="rId211" Type="http://schemas.openxmlformats.org/officeDocument/2006/relationships/customXml" Target="../ink/ink5632.xml"/><Relationship Id="rId232" Type="http://schemas.openxmlformats.org/officeDocument/2006/relationships/image" Target="../media/image4904.png"/><Relationship Id="rId253" Type="http://schemas.openxmlformats.org/officeDocument/2006/relationships/customXml" Target="../ink/ink5653.xml"/><Relationship Id="rId274" Type="http://schemas.openxmlformats.org/officeDocument/2006/relationships/image" Target="../media/image4925.png"/><Relationship Id="rId295" Type="http://schemas.openxmlformats.org/officeDocument/2006/relationships/customXml" Target="../ink/ink5674.xml"/><Relationship Id="rId309" Type="http://schemas.openxmlformats.org/officeDocument/2006/relationships/customXml" Target="../ink/ink5681.xml"/><Relationship Id="rId27" Type="http://schemas.openxmlformats.org/officeDocument/2006/relationships/image" Target="../media/image4804.png"/><Relationship Id="rId48" Type="http://schemas.openxmlformats.org/officeDocument/2006/relationships/customXml" Target="../ink/ink5548.xml"/><Relationship Id="rId69" Type="http://schemas.openxmlformats.org/officeDocument/2006/relationships/image" Target="../media/image4824.png"/><Relationship Id="rId113" Type="http://schemas.openxmlformats.org/officeDocument/2006/relationships/image" Target="../media/image4846.png"/><Relationship Id="rId134" Type="http://schemas.openxmlformats.org/officeDocument/2006/relationships/image" Target="../media/image4856.png"/><Relationship Id="rId320" Type="http://schemas.openxmlformats.org/officeDocument/2006/relationships/image" Target="../media/image4948.png"/><Relationship Id="rId80" Type="http://schemas.openxmlformats.org/officeDocument/2006/relationships/customXml" Target="../ink/ink5565.xml"/><Relationship Id="rId155" Type="http://schemas.openxmlformats.org/officeDocument/2006/relationships/image" Target="../media/image4866.png"/><Relationship Id="rId176" Type="http://schemas.openxmlformats.org/officeDocument/2006/relationships/image" Target="../media/image4876.png"/><Relationship Id="rId197" Type="http://schemas.openxmlformats.org/officeDocument/2006/relationships/customXml" Target="../ink/ink5625.xml"/><Relationship Id="rId201" Type="http://schemas.openxmlformats.org/officeDocument/2006/relationships/customXml" Target="../ink/ink5627.xml"/><Relationship Id="rId222" Type="http://schemas.openxmlformats.org/officeDocument/2006/relationships/image" Target="../media/image4899.png"/><Relationship Id="rId243" Type="http://schemas.openxmlformats.org/officeDocument/2006/relationships/customXml" Target="../ink/ink5648.xml"/><Relationship Id="rId264" Type="http://schemas.openxmlformats.org/officeDocument/2006/relationships/image" Target="../media/image4920.png"/><Relationship Id="rId285" Type="http://schemas.openxmlformats.org/officeDocument/2006/relationships/customXml" Target="../ink/ink5669.xml"/><Relationship Id="rId17" Type="http://schemas.openxmlformats.org/officeDocument/2006/relationships/image" Target="../media/image4800.png"/><Relationship Id="rId38" Type="http://schemas.openxmlformats.org/officeDocument/2006/relationships/customXml" Target="../ink/ink5543.xml"/><Relationship Id="rId59" Type="http://schemas.openxmlformats.org/officeDocument/2006/relationships/image" Target="../media/image4819.png"/><Relationship Id="rId103" Type="http://schemas.openxmlformats.org/officeDocument/2006/relationships/image" Target="../media/image4841.png"/><Relationship Id="rId124" Type="http://schemas.openxmlformats.org/officeDocument/2006/relationships/image" Target="../media/image4851.png"/><Relationship Id="rId310" Type="http://schemas.openxmlformats.org/officeDocument/2006/relationships/image" Target="../media/image4943.png"/><Relationship Id="rId70" Type="http://schemas.openxmlformats.org/officeDocument/2006/relationships/customXml" Target="../ink/ink5560.xml"/><Relationship Id="rId91" Type="http://schemas.openxmlformats.org/officeDocument/2006/relationships/image" Target="../media/image4835.png"/><Relationship Id="rId145" Type="http://schemas.openxmlformats.org/officeDocument/2006/relationships/customXml" Target="../ink/ink5598.xml"/><Relationship Id="rId166" Type="http://schemas.openxmlformats.org/officeDocument/2006/relationships/customXml" Target="../ink/ink5609.xml"/><Relationship Id="rId187" Type="http://schemas.openxmlformats.org/officeDocument/2006/relationships/customXml" Target="../ink/ink562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4894.png"/><Relationship Id="rId233" Type="http://schemas.openxmlformats.org/officeDocument/2006/relationships/customXml" Target="../ink/ink5643.xml"/><Relationship Id="rId254" Type="http://schemas.openxmlformats.org/officeDocument/2006/relationships/image" Target="../media/image4915.png"/><Relationship Id="rId28" Type="http://schemas.openxmlformats.org/officeDocument/2006/relationships/customXml" Target="../ink/ink5538.xml"/><Relationship Id="rId49" Type="http://schemas.openxmlformats.org/officeDocument/2006/relationships/image" Target="../media/image4815.png"/><Relationship Id="rId114" Type="http://schemas.openxmlformats.org/officeDocument/2006/relationships/customXml" Target="../ink/ink5582.xml"/><Relationship Id="rId275" Type="http://schemas.openxmlformats.org/officeDocument/2006/relationships/customXml" Target="../ink/ink5664.xml"/><Relationship Id="rId296" Type="http://schemas.openxmlformats.org/officeDocument/2006/relationships/image" Target="../media/image4936.png"/><Relationship Id="rId300" Type="http://schemas.openxmlformats.org/officeDocument/2006/relationships/image" Target="../media/image4938.png"/><Relationship Id="rId60" Type="http://schemas.openxmlformats.org/officeDocument/2006/relationships/customXml" Target="../ink/ink5555.xml"/><Relationship Id="rId81" Type="http://schemas.openxmlformats.org/officeDocument/2006/relationships/image" Target="../media/image4830.png"/><Relationship Id="rId135" Type="http://schemas.openxmlformats.org/officeDocument/2006/relationships/customXml" Target="../ink/ink5593.xml"/><Relationship Id="rId156" Type="http://schemas.openxmlformats.org/officeDocument/2006/relationships/customXml" Target="../ink/ink5604.xml"/><Relationship Id="rId177" Type="http://schemas.openxmlformats.org/officeDocument/2006/relationships/customXml" Target="../ink/ink5615.xml"/><Relationship Id="rId198" Type="http://schemas.openxmlformats.org/officeDocument/2006/relationships/image" Target="../media/image4887.png"/><Relationship Id="rId321" Type="http://schemas.openxmlformats.org/officeDocument/2006/relationships/customXml" Target="../ink/ink5687.xml"/><Relationship Id="rId202" Type="http://schemas.openxmlformats.org/officeDocument/2006/relationships/image" Target="../media/image4889.png"/><Relationship Id="rId223" Type="http://schemas.openxmlformats.org/officeDocument/2006/relationships/customXml" Target="../ink/ink5638.xml"/><Relationship Id="rId244" Type="http://schemas.openxmlformats.org/officeDocument/2006/relationships/image" Target="../media/image4910.png"/><Relationship Id="rId18" Type="http://schemas.openxmlformats.org/officeDocument/2006/relationships/customXml" Target="../ink/ink5533.xml"/><Relationship Id="rId39" Type="http://schemas.openxmlformats.org/officeDocument/2006/relationships/image" Target="../media/image4810.png"/><Relationship Id="rId265" Type="http://schemas.openxmlformats.org/officeDocument/2006/relationships/customXml" Target="../ink/ink5659.xml"/><Relationship Id="rId286" Type="http://schemas.openxmlformats.org/officeDocument/2006/relationships/image" Target="../media/image4931.png"/><Relationship Id="rId50" Type="http://schemas.openxmlformats.org/officeDocument/2006/relationships/customXml" Target="../ink/ink5549.xml"/><Relationship Id="rId104" Type="http://schemas.openxmlformats.org/officeDocument/2006/relationships/customXml" Target="../ink/ink5577.xml"/><Relationship Id="rId125" Type="http://schemas.openxmlformats.org/officeDocument/2006/relationships/customXml" Target="../ink/ink5588.xml"/><Relationship Id="rId146" Type="http://schemas.openxmlformats.org/officeDocument/2006/relationships/image" Target="../media/image4862.png"/><Relationship Id="rId167" Type="http://schemas.openxmlformats.org/officeDocument/2006/relationships/image" Target="../media/image4872.png"/><Relationship Id="rId188" Type="http://schemas.openxmlformats.org/officeDocument/2006/relationships/image" Target="../media/image4882.png"/><Relationship Id="rId311" Type="http://schemas.openxmlformats.org/officeDocument/2006/relationships/customXml" Target="../ink/ink5682.xml"/><Relationship Id="rId71" Type="http://schemas.openxmlformats.org/officeDocument/2006/relationships/image" Target="../media/image4825.png"/><Relationship Id="rId92" Type="http://schemas.openxmlformats.org/officeDocument/2006/relationships/customXml" Target="../ink/ink5571.xml"/><Relationship Id="rId213" Type="http://schemas.openxmlformats.org/officeDocument/2006/relationships/customXml" Target="../ink/ink5633.xml"/><Relationship Id="rId234" Type="http://schemas.openxmlformats.org/officeDocument/2006/relationships/image" Target="../media/image4905.png"/><Relationship Id="rId2" Type="http://schemas.openxmlformats.org/officeDocument/2006/relationships/customXml" Target="../ink/ink5525.xml"/><Relationship Id="rId29" Type="http://schemas.openxmlformats.org/officeDocument/2006/relationships/image" Target="../media/image4805.png"/><Relationship Id="rId255" Type="http://schemas.openxmlformats.org/officeDocument/2006/relationships/customXml" Target="../ink/ink5654.xml"/><Relationship Id="rId276" Type="http://schemas.openxmlformats.org/officeDocument/2006/relationships/image" Target="../media/image4926.png"/><Relationship Id="rId297" Type="http://schemas.openxmlformats.org/officeDocument/2006/relationships/customXml" Target="../ink/ink5675.xml"/><Relationship Id="rId40" Type="http://schemas.openxmlformats.org/officeDocument/2006/relationships/customXml" Target="../ink/ink5544.xml"/><Relationship Id="rId115" Type="http://schemas.openxmlformats.org/officeDocument/2006/relationships/image" Target="../media/image4847.png"/><Relationship Id="rId136" Type="http://schemas.openxmlformats.org/officeDocument/2006/relationships/image" Target="../media/image4857.png"/><Relationship Id="rId157" Type="http://schemas.openxmlformats.org/officeDocument/2006/relationships/image" Target="../media/image4867.png"/><Relationship Id="rId178" Type="http://schemas.openxmlformats.org/officeDocument/2006/relationships/image" Target="../media/image4877.png"/><Relationship Id="rId301" Type="http://schemas.openxmlformats.org/officeDocument/2006/relationships/customXml" Target="../ink/ink5677.xml"/><Relationship Id="rId322" Type="http://schemas.openxmlformats.org/officeDocument/2006/relationships/image" Target="../media/image4949.png"/><Relationship Id="rId61" Type="http://schemas.openxmlformats.org/officeDocument/2006/relationships/image" Target="../media/image4820.png"/><Relationship Id="rId82" Type="http://schemas.openxmlformats.org/officeDocument/2006/relationships/customXml" Target="../ink/ink5566.xml"/><Relationship Id="rId199" Type="http://schemas.openxmlformats.org/officeDocument/2006/relationships/customXml" Target="../ink/ink5626.xml"/><Relationship Id="rId203" Type="http://schemas.openxmlformats.org/officeDocument/2006/relationships/customXml" Target="../ink/ink5628.xml"/><Relationship Id="rId19" Type="http://schemas.openxmlformats.org/officeDocument/2006/relationships/image" Target="../media/image884.png"/><Relationship Id="rId224" Type="http://schemas.openxmlformats.org/officeDocument/2006/relationships/image" Target="../media/image4900.png"/><Relationship Id="rId245" Type="http://schemas.openxmlformats.org/officeDocument/2006/relationships/customXml" Target="../ink/ink5649.xml"/><Relationship Id="rId266" Type="http://schemas.openxmlformats.org/officeDocument/2006/relationships/image" Target="../media/image4921.png"/><Relationship Id="rId287" Type="http://schemas.openxmlformats.org/officeDocument/2006/relationships/customXml" Target="../ink/ink5670.xml"/><Relationship Id="rId30" Type="http://schemas.openxmlformats.org/officeDocument/2006/relationships/customXml" Target="../ink/ink5539.xml"/><Relationship Id="rId105" Type="http://schemas.openxmlformats.org/officeDocument/2006/relationships/image" Target="../media/image4842.png"/><Relationship Id="rId126" Type="http://schemas.openxmlformats.org/officeDocument/2006/relationships/image" Target="../media/image4852.png"/><Relationship Id="rId147" Type="http://schemas.openxmlformats.org/officeDocument/2006/relationships/customXml" Target="../ink/ink5599.xml"/><Relationship Id="rId168" Type="http://schemas.openxmlformats.org/officeDocument/2006/relationships/customXml" Target="../ink/ink5610.xml"/><Relationship Id="rId312" Type="http://schemas.openxmlformats.org/officeDocument/2006/relationships/image" Target="../media/image4944.png"/><Relationship Id="rId51" Type="http://schemas.openxmlformats.org/officeDocument/2006/relationships/customXml" Target="../ink/ink5550.xml"/><Relationship Id="rId72" Type="http://schemas.openxmlformats.org/officeDocument/2006/relationships/customXml" Target="../ink/ink5561.xml"/><Relationship Id="rId93" Type="http://schemas.openxmlformats.org/officeDocument/2006/relationships/image" Target="../media/image4836.png"/><Relationship Id="rId189" Type="http://schemas.openxmlformats.org/officeDocument/2006/relationships/customXml" Target="../ink/ink5621.xml"/><Relationship Id="rId3" Type="http://schemas.openxmlformats.org/officeDocument/2006/relationships/image" Target="../media/image654.png"/><Relationship Id="rId214" Type="http://schemas.openxmlformats.org/officeDocument/2006/relationships/image" Target="../media/image4895.png"/><Relationship Id="rId235" Type="http://schemas.openxmlformats.org/officeDocument/2006/relationships/customXml" Target="../ink/ink5644.xml"/><Relationship Id="rId256" Type="http://schemas.openxmlformats.org/officeDocument/2006/relationships/image" Target="../media/image4916.png"/><Relationship Id="rId277" Type="http://schemas.openxmlformats.org/officeDocument/2006/relationships/customXml" Target="../ink/ink5665.xml"/><Relationship Id="rId298" Type="http://schemas.openxmlformats.org/officeDocument/2006/relationships/image" Target="../media/image4937.png"/><Relationship Id="rId116" Type="http://schemas.openxmlformats.org/officeDocument/2006/relationships/customXml" Target="../ink/ink5583.xml"/><Relationship Id="rId137" Type="http://schemas.openxmlformats.org/officeDocument/2006/relationships/customXml" Target="../ink/ink5594.xml"/><Relationship Id="rId158" Type="http://schemas.openxmlformats.org/officeDocument/2006/relationships/customXml" Target="../ink/ink5605.xml"/><Relationship Id="rId302" Type="http://schemas.openxmlformats.org/officeDocument/2006/relationships/image" Target="../media/image4939.png"/><Relationship Id="rId323" Type="http://schemas.openxmlformats.org/officeDocument/2006/relationships/customXml" Target="../ink/ink5688.xml"/><Relationship Id="rId20" Type="http://schemas.openxmlformats.org/officeDocument/2006/relationships/customXml" Target="../ink/ink5534.xml"/><Relationship Id="rId41" Type="http://schemas.openxmlformats.org/officeDocument/2006/relationships/image" Target="../media/image4811.png"/><Relationship Id="rId62" Type="http://schemas.openxmlformats.org/officeDocument/2006/relationships/customXml" Target="../ink/ink5556.xml"/><Relationship Id="rId83" Type="http://schemas.openxmlformats.org/officeDocument/2006/relationships/image" Target="../media/image4831.png"/><Relationship Id="rId179" Type="http://schemas.openxmlformats.org/officeDocument/2006/relationships/customXml" Target="../ink/ink5616.xml"/><Relationship Id="rId190" Type="http://schemas.openxmlformats.org/officeDocument/2006/relationships/image" Target="../media/image4883.png"/><Relationship Id="rId204" Type="http://schemas.openxmlformats.org/officeDocument/2006/relationships/image" Target="../media/image4890.png"/><Relationship Id="rId225" Type="http://schemas.openxmlformats.org/officeDocument/2006/relationships/customXml" Target="../ink/ink5639.xml"/><Relationship Id="rId246" Type="http://schemas.openxmlformats.org/officeDocument/2006/relationships/image" Target="../media/image4911.png"/><Relationship Id="rId267" Type="http://schemas.openxmlformats.org/officeDocument/2006/relationships/customXml" Target="../ink/ink5660.xml"/><Relationship Id="rId288" Type="http://schemas.openxmlformats.org/officeDocument/2006/relationships/image" Target="../media/image4932.png"/><Relationship Id="rId106" Type="http://schemas.openxmlformats.org/officeDocument/2006/relationships/customXml" Target="../ink/ink5578.xml"/><Relationship Id="rId127" Type="http://schemas.openxmlformats.org/officeDocument/2006/relationships/customXml" Target="../ink/ink5589.xml"/><Relationship Id="rId313" Type="http://schemas.openxmlformats.org/officeDocument/2006/relationships/customXml" Target="../ink/ink5683.xml"/><Relationship Id="rId10" Type="http://schemas.openxmlformats.org/officeDocument/2006/relationships/customXml" Target="../ink/ink5529.xml"/><Relationship Id="rId31" Type="http://schemas.openxmlformats.org/officeDocument/2006/relationships/image" Target="../media/image4806.png"/><Relationship Id="rId52" Type="http://schemas.openxmlformats.org/officeDocument/2006/relationships/image" Target="../media/image4816.png"/><Relationship Id="rId73" Type="http://schemas.openxmlformats.org/officeDocument/2006/relationships/image" Target="../media/image4826.png"/><Relationship Id="rId94" Type="http://schemas.openxmlformats.org/officeDocument/2006/relationships/customXml" Target="../ink/ink5572.xml"/><Relationship Id="rId148" Type="http://schemas.openxmlformats.org/officeDocument/2006/relationships/customXml" Target="../ink/ink5600.xml"/><Relationship Id="rId169" Type="http://schemas.openxmlformats.org/officeDocument/2006/relationships/image" Target="../media/image4873.png"/><Relationship Id="rId4" Type="http://schemas.openxmlformats.org/officeDocument/2006/relationships/customXml" Target="../ink/ink5526.xml"/><Relationship Id="rId180" Type="http://schemas.openxmlformats.org/officeDocument/2006/relationships/image" Target="../media/image4878.png"/><Relationship Id="rId215" Type="http://schemas.openxmlformats.org/officeDocument/2006/relationships/customXml" Target="../ink/ink5634.xml"/><Relationship Id="rId236" Type="http://schemas.openxmlformats.org/officeDocument/2006/relationships/image" Target="../media/image4906.png"/><Relationship Id="rId257" Type="http://schemas.openxmlformats.org/officeDocument/2006/relationships/customXml" Target="../ink/ink5655.xml"/><Relationship Id="rId278" Type="http://schemas.openxmlformats.org/officeDocument/2006/relationships/image" Target="../media/image4927.png"/><Relationship Id="rId303" Type="http://schemas.openxmlformats.org/officeDocument/2006/relationships/customXml" Target="../ink/ink5678.xml"/><Relationship Id="rId42" Type="http://schemas.openxmlformats.org/officeDocument/2006/relationships/customXml" Target="../ink/ink5545.xml"/><Relationship Id="rId84" Type="http://schemas.openxmlformats.org/officeDocument/2006/relationships/customXml" Target="../ink/ink5567.xml"/><Relationship Id="rId138" Type="http://schemas.openxmlformats.org/officeDocument/2006/relationships/image" Target="../media/image4858.png"/><Relationship Id="rId191" Type="http://schemas.openxmlformats.org/officeDocument/2006/relationships/customXml" Target="../ink/ink5622.xml"/><Relationship Id="rId205" Type="http://schemas.openxmlformats.org/officeDocument/2006/relationships/customXml" Target="../ink/ink5629.xml"/><Relationship Id="rId247" Type="http://schemas.openxmlformats.org/officeDocument/2006/relationships/customXml" Target="../ink/ink5650.xml"/><Relationship Id="rId107" Type="http://schemas.openxmlformats.org/officeDocument/2006/relationships/image" Target="../media/image4843.png"/><Relationship Id="rId289" Type="http://schemas.openxmlformats.org/officeDocument/2006/relationships/customXml" Target="../ink/ink5671.xml"/><Relationship Id="rId11" Type="http://schemas.openxmlformats.org/officeDocument/2006/relationships/image" Target="../media/image4797.png"/><Relationship Id="rId53" Type="http://schemas.openxmlformats.org/officeDocument/2006/relationships/customXml" Target="../ink/ink5551.xml"/><Relationship Id="rId149" Type="http://schemas.openxmlformats.org/officeDocument/2006/relationships/image" Target="../media/image4863.png"/><Relationship Id="rId314" Type="http://schemas.openxmlformats.org/officeDocument/2006/relationships/image" Target="../media/image4945.png"/><Relationship Id="rId95" Type="http://schemas.openxmlformats.org/officeDocument/2006/relationships/image" Target="../media/image4837.png"/><Relationship Id="rId160" Type="http://schemas.openxmlformats.org/officeDocument/2006/relationships/customXml" Target="../ink/ink5606.xml"/><Relationship Id="rId216" Type="http://schemas.openxmlformats.org/officeDocument/2006/relationships/image" Target="../media/image4896.png"/><Relationship Id="rId258" Type="http://schemas.openxmlformats.org/officeDocument/2006/relationships/image" Target="../media/image4917.png"/><Relationship Id="rId22" Type="http://schemas.openxmlformats.org/officeDocument/2006/relationships/customXml" Target="../ink/ink5535.xml"/><Relationship Id="rId64" Type="http://schemas.openxmlformats.org/officeDocument/2006/relationships/customXml" Target="../ink/ink5557.xml"/><Relationship Id="rId118" Type="http://schemas.openxmlformats.org/officeDocument/2006/relationships/customXml" Target="../ink/ink5584.xml"/><Relationship Id="rId325" Type="http://schemas.openxmlformats.org/officeDocument/2006/relationships/customXml" Target="../ink/ink5689.xml"/><Relationship Id="rId171" Type="http://schemas.openxmlformats.org/officeDocument/2006/relationships/image" Target="../media/image4874.png"/><Relationship Id="rId227" Type="http://schemas.openxmlformats.org/officeDocument/2006/relationships/customXml" Target="../ink/ink5640.xml"/><Relationship Id="rId269" Type="http://schemas.openxmlformats.org/officeDocument/2006/relationships/customXml" Target="../ink/ink5661.xml"/><Relationship Id="rId33" Type="http://schemas.openxmlformats.org/officeDocument/2006/relationships/image" Target="../media/image4807.png"/><Relationship Id="rId129" Type="http://schemas.openxmlformats.org/officeDocument/2006/relationships/customXml" Target="../ink/ink5590.xml"/><Relationship Id="rId280" Type="http://schemas.openxmlformats.org/officeDocument/2006/relationships/image" Target="../media/image4928.png"/><Relationship Id="rId75" Type="http://schemas.openxmlformats.org/officeDocument/2006/relationships/image" Target="../media/image4827.png"/><Relationship Id="rId140" Type="http://schemas.openxmlformats.org/officeDocument/2006/relationships/image" Target="../media/image4859.png"/><Relationship Id="rId182" Type="http://schemas.openxmlformats.org/officeDocument/2006/relationships/image" Target="../media/image4879.png"/><Relationship Id="rId6" Type="http://schemas.openxmlformats.org/officeDocument/2006/relationships/customXml" Target="../ink/ink5527.xml"/><Relationship Id="rId238" Type="http://schemas.openxmlformats.org/officeDocument/2006/relationships/image" Target="../media/image4907.png"/><Relationship Id="rId291" Type="http://schemas.openxmlformats.org/officeDocument/2006/relationships/customXml" Target="../ink/ink5672.xml"/><Relationship Id="rId305" Type="http://schemas.openxmlformats.org/officeDocument/2006/relationships/customXml" Target="../ink/ink5679.xml"/><Relationship Id="rId44" Type="http://schemas.openxmlformats.org/officeDocument/2006/relationships/customXml" Target="../ink/ink5546.xml"/><Relationship Id="rId86" Type="http://schemas.openxmlformats.org/officeDocument/2006/relationships/customXml" Target="../ink/ink5568.xml"/><Relationship Id="rId151" Type="http://schemas.openxmlformats.org/officeDocument/2006/relationships/image" Target="../media/image4864.png"/><Relationship Id="rId193" Type="http://schemas.openxmlformats.org/officeDocument/2006/relationships/customXml" Target="../ink/ink5623.xml"/><Relationship Id="rId207" Type="http://schemas.openxmlformats.org/officeDocument/2006/relationships/customXml" Target="../ink/ink5630.xml"/><Relationship Id="rId249" Type="http://schemas.openxmlformats.org/officeDocument/2006/relationships/customXml" Target="../ink/ink5651.xml"/><Relationship Id="rId13" Type="http://schemas.openxmlformats.org/officeDocument/2006/relationships/image" Target="../media/image4798.png"/><Relationship Id="rId109" Type="http://schemas.openxmlformats.org/officeDocument/2006/relationships/image" Target="../media/image4844.png"/><Relationship Id="rId260" Type="http://schemas.openxmlformats.org/officeDocument/2006/relationships/image" Target="../media/image4918.png"/><Relationship Id="rId316" Type="http://schemas.openxmlformats.org/officeDocument/2006/relationships/image" Target="../media/image4946.png"/><Relationship Id="rId55" Type="http://schemas.openxmlformats.org/officeDocument/2006/relationships/image" Target="../media/image4817.png"/><Relationship Id="rId97" Type="http://schemas.openxmlformats.org/officeDocument/2006/relationships/image" Target="../media/image4838.png"/><Relationship Id="rId120" Type="http://schemas.openxmlformats.org/officeDocument/2006/relationships/image" Target="../media/image4849.png"/><Relationship Id="rId162" Type="http://schemas.openxmlformats.org/officeDocument/2006/relationships/customXml" Target="../ink/ink5607.xml"/><Relationship Id="rId218" Type="http://schemas.openxmlformats.org/officeDocument/2006/relationships/image" Target="../media/image4897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751.xml"/><Relationship Id="rId299" Type="http://schemas.openxmlformats.org/officeDocument/2006/relationships/image" Target="../media/image5096.png"/><Relationship Id="rId21" Type="http://schemas.openxmlformats.org/officeDocument/2006/relationships/image" Target="../media/image4962.png"/><Relationship Id="rId63" Type="http://schemas.openxmlformats.org/officeDocument/2006/relationships/customXml" Target="../ink/ink5724.xml"/><Relationship Id="rId159" Type="http://schemas.openxmlformats.org/officeDocument/2006/relationships/image" Target="../media/image5028.png"/><Relationship Id="rId324" Type="http://schemas.openxmlformats.org/officeDocument/2006/relationships/customXml" Target="../ink/ink5857.xml"/><Relationship Id="rId366" Type="http://schemas.openxmlformats.org/officeDocument/2006/relationships/customXml" Target="../ink/ink5879.xml"/><Relationship Id="rId170" Type="http://schemas.openxmlformats.org/officeDocument/2006/relationships/customXml" Target="../ink/ink5778.xml"/><Relationship Id="rId226" Type="http://schemas.openxmlformats.org/officeDocument/2006/relationships/image" Target="../media/image5060.png"/><Relationship Id="rId433" Type="http://schemas.openxmlformats.org/officeDocument/2006/relationships/customXml" Target="../ink/ink5913.xml"/><Relationship Id="rId268" Type="http://schemas.openxmlformats.org/officeDocument/2006/relationships/customXml" Target="../ink/ink5829.xml"/><Relationship Id="rId32" Type="http://schemas.openxmlformats.org/officeDocument/2006/relationships/image" Target="../media/image4967.png"/><Relationship Id="rId74" Type="http://schemas.openxmlformats.org/officeDocument/2006/relationships/image" Target="../media/image4987.png"/><Relationship Id="rId128" Type="http://schemas.openxmlformats.org/officeDocument/2006/relationships/customXml" Target="../ink/ink5757.xml"/><Relationship Id="rId335" Type="http://schemas.openxmlformats.org/officeDocument/2006/relationships/customXml" Target="../ink/ink5863.xml"/><Relationship Id="rId377" Type="http://schemas.openxmlformats.org/officeDocument/2006/relationships/image" Target="../media/image5133.png"/><Relationship Id="rId5" Type="http://schemas.openxmlformats.org/officeDocument/2006/relationships/image" Target="../media/image4954.png"/><Relationship Id="rId181" Type="http://schemas.openxmlformats.org/officeDocument/2006/relationships/image" Target="../media/image5039.png"/><Relationship Id="rId237" Type="http://schemas.openxmlformats.org/officeDocument/2006/relationships/customXml" Target="../ink/ink5813.xml"/><Relationship Id="rId402" Type="http://schemas.openxmlformats.org/officeDocument/2006/relationships/customXml" Target="../ink/ink5897.xml"/><Relationship Id="rId279" Type="http://schemas.openxmlformats.org/officeDocument/2006/relationships/image" Target="../media/image5086.png"/><Relationship Id="rId444" Type="http://schemas.openxmlformats.org/officeDocument/2006/relationships/image" Target="../media/image5166.png"/><Relationship Id="rId43" Type="http://schemas.openxmlformats.org/officeDocument/2006/relationships/customXml" Target="../ink/ink5714.xml"/><Relationship Id="rId139" Type="http://schemas.openxmlformats.org/officeDocument/2006/relationships/image" Target="../media/image5018.png"/><Relationship Id="rId290" Type="http://schemas.openxmlformats.org/officeDocument/2006/relationships/customXml" Target="../ink/ink5840.xml"/><Relationship Id="rId304" Type="http://schemas.openxmlformats.org/officeDocument/2006/relationships/customXml" Target="../ink/ink5847.xml"/><Relationship Id="rId346" Type="http://schemas.openxmlformats.org/officeDocument/2006/relationships/image" Target="../media/image5118.png"/><Relationship Id="rId388" Type="http://schemas.openxmlformats.org/officeDocument/2006/relationships/customXml" Target="../ink/ink5890.xml"/><Relationship Id="rId85" Type="http://schemas.openxmlformats.org/officeDocument/2006/relationships/customXml" Target="../ink/ink5735.xml"/><Relationship Id="rId150" Type="http://schemas.openxmlformats.org/officeDocument/2006/relationships/customXml" Target="../ink/ink5768.xml"/><Relationship Id="rId192" Type="http://schemas.openxmlformats.org/officeDocument/2006/relationships/image" Target="../media/image5044.png"/><Relationship Id="rId206" Type="http://schemas.openxmlformats.org/officeDocument/2006/relationships/customXml" Target="../ink/ink5797.xml"/><Relationship Id="rId413" Type="http://schemas.openxmlformats.org/officeDocument/2006/relationships/image" Target="../media/image5151.png"/><Relationship Id="rId248" Type="http://schemas.openxmlformats.org/officeDocument/2006/relationships/image" Target="../media/image5071.png"/><Relationship Id="rId12" Type="http://schemas.openxmlformats.org/officeDocument/2006/relationships/customXml" Target="../ink/ink5697.xml"/><Relationship Id="rId108" Type="http://schemas.openxmlformats.org/officeDocument/2006/relationships/image" Target="../media/image5003.png"/><Relationship Id="rId315" Type="http://schemas.openxmlformats.org/officeDocument/2006/relationships/image" Target="../media/image5104.png"/><Relationship Id="rId357" Type="http://schemas.openxmlformats.org/officeDocument/2006/relationships/customXml" Target="../ink/ink5874.xml"/><Relationship Id="rId54" Type="http://schemas.openxmlformats.org/officeDocument/2006/relationships/image" Target="../media/image4977.png"/><Relationship Id="rId96" Type="http://schemas.openxmlformats.org/officeDocument/2006/relationships/image" Target="../media/image4997.png"/><Relationship Id="rId161" Type="http://schemas.openxmlformats.org/officeDocument/2006/relationships/image" Target="../media/image5029.png"/><Relationship Id="rId217" Type="http://schemas.openxmlformats.org/officeDocument/2006/relationships/customXml" Target="../ink/ink5803.xml"/><Relationship Id="rId399" Type="http://schemas.openxmlformats.org/officeDocument/2006/relationships/image" Target="../media/image5144.png"/><Relationship Id="rId259" Type="http://schemas.openxmlformats.org/officeDocument/2006/relationships/image" Target="../media/image5076.png"/><Relationship Id="rId424" Type="http://schemas.openxmlformats.org/officeDocument/2006/relationships/customXml" Target="../ink/ink5908.xml"/><Relationship Id="rId23" Type="http://schemas.openxmlformats.org/officeDocument/2006/relationships/image" Target="../media/image4963.png"/><Relationship Id="rId119" Type="http://schemas.openxmlformats.org/officeDocument/2006/relationships/customXml" Target="../ink/ink5752.xml"/><Relationship Id="rId270" Type="http://schemas.openxmlformats.org/officeDocument/2006/relationships/customXml" Target="../ink/ink5830.xml"/><Relationship Id="rId326" Type="http://schemas.openxmlformats.org/officeDocument/2006/relationships/customXml" Target="../ink/ink5858.xml"/><Relationship Id="rId65" Type="http://schemas.openxmlformats.org/officeDocument/2006/relationships/customXml" Target="../ink/ink5725.xml"/><Relationship Id="rId130" Type="http://schemas.openxmlformats.org/officeDocument/2006/relationships/customXml" Target="../ink/ink5758.xml"/><Relationship Id="rId368" Type="http://schemas.openxmlformats.org/officeDocument/2006/relationships/customXml" Target="../ink/ink5880.xml"/><Relationship Id="rId172" Type="http://schemas.openxmlformats.org/officeDocument/2006/relationships/customXml" Target="../ink/ink5779.xml"/><Relationship Id="rId228" Type="http://schemas.openxmlformats.org/officeDocument/2006/relationships/image" Target="../media/image5061.png"/><Relationship Id="rId435" Type="http://schemas.openxmlformats.org/officeDocument/2006/relationships/customXml" Target="../ink/ink5914.xml"/><Relationship Id="rId281" Type="http://schemas.openxmlformats.org/officeDocument/2006/relationships/image" Target="../media/image5087.png"/><Relationship Id="rId337" Type="http://schemas.openxmlformats.org/officeDocument/2006/relationships/customXml" Target="../ink/ink5864.xml"/><Relationship Id="rId34" Type="http://schemas.openxmlformats.org/officeDocument/2006/relationships/image" Target="../media/image4968.png"/><Relationship Id="rId76" Type="http://schemas.openxmlformats.org/officeDocument/2006/relationships/image" Target="../media/image4988.png"/><Relationship Id="rId141" Type="http://schemas.openxmlformats.org/officeDocument/2006/relationships/image" Target="../media/image5019.png"/><Relationship Id="rId379" Type="http://schemas.openxmlformats.org/officeDocument/2006/relationships/image" Target="../media/image5134.png"/><Relationship Id="rId7" Type="http://schemas.openxmlformats.org/officeDocument/2006/relationships/image" Target="../media/image4955.png"/><Relationship Id="rId183" Type="http://schemas.openxmlformats.org/officeDocument/2006/relationships/image" Target="../media/image5040.png"/><Relationship Id="rId239" Type="http://schemas.openxmlformats.org/officeDocument/2006/relationships/customXml" Target="../ink/ink5814.xml"/><Relationship Id="rId390" Type="http://schemas.openxmlformats.org/officeDocument/2006/relationships/customXml" Target="../ink/ink5891.xml"/><Relationship Id="rId404" Type="http://schemas.openxmlformats.org/officeDocument/2006/relationships/customXml" Target="../ink/ink5898.xml"/><Relationship Id="rId446" Type="http://schemas.openxmlformats.org/officeDocument/2006/relationships/image" Target="../media/image5167.png"/><Relationship Id="rId250" Type="http://schemas.openxmlformats.org/officeDocument/2006/relationships/image" Target="../media/image5072.png"/><Relationship Id="rId292" Type="http://schemas.openxmlformats.org/officeDocument/2006/relationships/customXml" Target="../ink/ink5841.xml"/><Relationship Id="rId306" Type="http://schemas.openxmlformats.org/officeDocument/2006/relationships/customXml" Target="../ink/ink5848.xml"/><Relationship Id="rId45" Type="http://schemas.openxmlformats.org/officeDocument/2006/relationships/customXml" Target="../ink/ink5715.xml"/><Relationship Id="rId87" Type="http://schemas.openxmlformats.org/officeDocument/2006/relationships/customXml" Target="../ink/ink5736.xml"/><Relationship Id="rId110" Type="http://schemas.openxmlformats.org/officeDocument/2006/relationships/image" Target="../media/image5004.png"/><Relationship Id="rId348" Type="http://schemas.openxmlformats.org/officeDocument/2006/relationships/image" Target="../media/image5119.png"/><Relationship Id="rId152" Type="http://schemas.openxmlformats.org/officeDocument/2006/relationships/customXml" Target="../ink/ink5769.xml"/><Relationship Id="rId194" Type="http://schemas.openxmlformats.org/officeDocument/2006/relationships/image" Target="../media/image5045.png"/><Relationship Id="rId208" Type="http://schemas.openxmlformats.org/officeDocument/2006/relationships/customXml" Target="../ink/ink5798.xml"/><Relationship Id="rId415" Type="http://schemas.openxmlformats.org/officeDocument/2006/relationships/image" Target="../media/image5152.png"/><Relationship Id="rId261" Type="http://schemas.openxmlformats.org/officeDocument/2006/relationships/image" Target="../media/image5077.png"/><Relationship Id="rId14" Type="http://schemas.openxmlformats.org/officeDocument/2006/relationships/customXml" Target="../ink/ink5698.xml"/><Relationship Id="rId56" Type="http://schemas.openxmlformats.org/officeDocument/2006/relationships/image" Target="../media/image4978.png"/><Relationship Id="rId317" Type="http://schemas.openxmlformats.org/officeDocument/2006/relationships/image" Target="../media/image5105.png"/><Relationship Id="rId359" Type="http://schemas.openxmlformats.org/officeDocument/2006/relationships/customXml" Target="../ink/ink5875.xml"/><Relationship Id="rId98" Type="http://schemas.openxmlformats.org/officeDocument/2006/relationships/image" Target="../media/image4998.png"/><Relationship Id="rId121" Type="http://schemas.openxmlformats.org/officeDocument/2006/relationships/image" Target="../media/image5009.png"/><Relationship Id="rId163" Type="http://schemas.openxmlformats.org/officeDocument/2006/relationships/image" Target="../media/image5030.png"/><Relationship Id="rId219" Type="http://schemas.openxmlformats.org/officeDocument/2006/relationships/customXml" Target="../ink/ink5804.xml"/><Relationship Id="rId370" Type="http://schemas.openxmlformats.org/officeDocument/2006/relationships/customXml" Target="../ink/ink5881.xml"/><Relationship Id="rId426" Type="http://schemas.openxmlformats.org/officeDocument/2006/relationships/customXml" Target="../ink/ink5909.xml"/><Relationship Id="rId230" Type="http://schemas.openxmlformats.org/officeDocument/2006/relationships/image" Target="../media/image5062.png"/><Relationship Id="rId25" Type="http://schemas.openxmlformats.org/officeDocument/2006/relationships/customXml" Target="../ink/ink5704.xml"/><Relationship Id="rId67" Type="http://schemas.openxmlformats.org/officeDocument/2006/relationships/customXml" Target="../ink/ink5726.xml"/><Relationship Id="rId272" Type="http://schemas.openxmlformats.org/officeDocument/2006/relationships/customXml" Target="../ink/ink5831.xml"/><Relationship Id="rId328" Type="http://schemas.openxmlformats.org/officeDocument/2006/relationships/customXml" Target="../ink/ink5859.xml"/><Relationship Id="rId132" Type="http://schemas.openxmlformats.org/officeDocument/2006/relationships/customXml" Target="../ink/ink5759.xml"/><Relationship Id="rId174" Type="http://schemas.openxmlformats.org/officeDocument/2006/relationships/customXml" Target="../ink/ink5780.xml"/><Relationship Id="rId381" Type="http://schemas.openxmlformats.org/officeDocument/2006/relationships/image" Target="../media/image5135.png"/><Relationship Id="rId241" Type="http://schemas.openxmlformats.org/officeDocument/2006/relationships/customXml" Target="../ink/ink5815.xml"/><Relationship Id="rId437" Type="http://schemas.openxmlformats.org/officeDocument/2006/relationships/customXml" Target="../ink/ink5915.xml"/><Relationship Id="rId36" Type="http://schemas.openxmlformats.org/officeDocument/2006/relationships/image" Target="../media/image4969.png"/><Relationship Id="rId283" Type="http://schemas.openxmlformats.org/officeDocument/2006/relationships/image" Target="../media/image5088.png"/><Relationship Id="rId339" Type="http://schemas.openxmlformats.org/officeDocument/2006/relationships/customXml" Target="../ink/ink5865.xml"/><Relationship Id="rId78" Type="http://schemas.openxmlformats.org/officeDocument/2006/relationships/image" Target="../media/image4989.png"/><Relationship Id="rId101" Type="http://schemas.openxmlformats.org/officeDocument/2006/relationships/customXml" Target="../ink/ink5743.xml"/><Relationship Id="rId143" Type="http://schemas.openxmlformats.org/officeDocument/2006/relationships/image" Target="../media/image5020.png"/><Relationship Id="rId185" Type="http://schemas.openxmlformats.org/officeDocument/2006/relationships/image" Target="../media/image5041.png"/><Relationship Id="rId350" Type="http://schemas.openxmlformats.org/officeDocument/2006/relationships/image" Target="../media/image5120.png"/><Relationship Id="rId406" Type="http://schemas.openxmlformats.org/officeDocument/2006/relationships/customXml" Target="../ink/ink5899.xml"/><Relationship Id="rId9" Type="http://schemas.openxmlformats.org/officeDocument/2006/relationships/image" Target="../media/image4956.png"/><Relationship Id="rId210" Type="http://schemas.openxmlformats.org/officeDocument/2006/relationships/customXml" Target="../ink/ink5799.xml"/><Relationship Id="rId392" Type="http://schemas.openxmlformats.org/officeDocument/2006/relationships/customXml" Target="../ink/ink5892.xml"/><Relationship Id="rId448" Type="http://schemas.openxmlformats.org/officeDocument/2006/relationships/image" Target="../media/image5168.png"/><Relationship Id="rId252" Type="http://schemas.openxmlformats.org/officeDocument/2006/relationships/image" Target="../media/image5073.png"/><Relationship Id="rId294" Type="http://schemas.openxmlformats.org/officeDocument/2006/relationships/customXml" Target="../ink/ink5842.xml"/><Relationship Id="rId308" Type="http://schemas.openxmlformats.org/officeDocument/2006/relationships/customXml" Target="../ink/ink5849.xml"/><Relationship Id="rId47" Type="http://schemas.openxmlformats.org/officeDocument/2006/relationships/customXml" Target="../ink/ink5716.xml"/><Relationship Id="rId89" Type="http://schemas.openxmlformats.org/officeDocument/2006/relationships/customXml" Target="../ink/ink5737.xml"/><Relationship Id="rId112" Type="http://schemas.openxmlformats.org/officeDocument/2006/relationships/image" Target="../media/image5005.png"/><Relationship Id="rId154" Type="http://schemas.openxmlformats.org/officeDocument/2006/relationships/customXml" Target="../ink/ink5770.xml"/><Relationship Id="rId361" Type="http://schemas.openxmlformats.org/officeDocument/2006/relationships/customXml" Target="../ink/ink5876.xml"/><Relationship Id="rId196" Type="http://schemas.openxmlformats.org/officeDocument/2006/relationships/image" Target="../media/image5046.png"/><Relationship Id="rId417" Type="http://schemas.openxmlformats.org/officeDocument/2006/relationships/image" Target="../media/image5153.png"/><Relationship Id="rId16" Type="http://schemas.openxmlformats.org/officeDocument/2006/relationships/customXml" Target="../ink/ink5699.xml"/><Relationship Id="rId221" Type="http://schemas.openxmlformats.org/officeDocument/2006/relationships/customXml" Target="../ink/ink5805.xml"/><Relationship Id="rId263" Type="http://schemas.openxmlformats.org/officeDocument/2006/relationships/image" Target="../media/image5078.png"/><Relationship Id="rId319" Type="http://schemas.openxmlformats.org/officeDocument/2006/relationships/image" Target="../media/image5106.png"/><Relationship Id="rId58" Type="http://schemas.openxmlformats.org/officeDocument/2006/relationships/image" Target="../media/image4979.png"/><Relationship Id="rId123" Type="http://schemas.openxmlformats.org/officeDocument/2006/relationships/image" Target="../media/image5010.png"/><Relationship Id="rId330" Type="http://schemas.openxmlformats.org/officeDocument/2006/relationships/customXml" Target="../ink/ink5860.xml"/><Relationship Id="rId165" Type="http://schemas.openxmlformats.org/officeDocument/2006/relationships/image" Target="../media/image5031.png"/><Relationship Id="rId372" Type="http://schemas.openxmlformats.org/officeDocument/2006/relationships/customXml" Target="../ink/ink5882.xml"/><Relationship Id="rId428" Type="http://schemas.openxmlformats.org/officeDocument/2006/relationships/customXml" Target="../ink/ink5910.xml"/><Relationship Id="rId232" Type="http://schemas.openxmlformats.org/officeDocument/2006/relationships/image" Target="../media/image5063.png"/><Relationship Id="rId274" Type="http://schemas.openxmlformats.org/officeDocument/2006/relationships/customXml" Target="../ink/ink5832.xml"/><Relationship Id="rId27" Type="http://schemas.openxmlformats.org/officeDocument/2006/relationships/customXml" Target="../ink/ink5705.xml"/><Relationship Id="rId69" Type="http://schemas.openxmlformats.org/officeDocument/2006/relationships/customXml" Target="../ink/ink5727.xml"/><Relationship Id="rId134" Type="http://schemas.openxmlformats.org/officeDocument/2006/relationships/customXml" Target="../ink/ink5760.xml"/><Relationship Id="rId80" Type="http://schemas.openxmlformats.org/officeDocument/2006/relationships/image" Target="../media/image4990.png"/><Relationship Id="rId176" Type="http://schemas.openxmlformats.org/officeDocument/2006/relationships/customXml" Target="../ink/ink5781.xml"/><Relationship Id="rId341" Type="http://schemas.openxmlformats.org/officeDocument/2006/relationships/customXml" Target="../ink/ink5866.xml"/><Relationship Id="rId383" Type="http://schemas.openxmlformats.org/officeDocument/2006/relationships/image" Target="../media/image5136.png"/><Relationship Id="rId439" Type="http://schemas.openxmlformats.org/officeDocument/2006/relationships/customXml" Target="../ink/ink5916.xml"/><Relationship Id="rId201" Type="http://schemas.openxmlformats.org/officeDocument/2006/relationships/customXml" Target="../ink/ink5794.xml"/><Relationship Id="rId243" Type="http://schemas.openxmlformats.org/officeDocument/2006/relationships/customXml" Target="../ink/ink5816.xml"/><Relationship Id="rId285" Type="http://schemas.openxmlformats.org/officeDocument/2006/relationships/image" Target="../media/image5089.png"/><Relationship Id="rId450" Type="http://schemas.openxmlformats.org/officeDocument/2006/relationships/image" Target="../media/image5169.png"/><Relationship Id="rId38" Type="http://schemas.openxmlformats.org/officeDocument/2006/relationships/image" Target="../media/image4970.png"/><Relationship Id="rId103" Type="http://schemas.openxmlformats.org/officeDocument/2006/relationships/customXml" Target="../ink/ink5744.xml"/><Relationship Id="rId310" Type="http://schemas.openxmlformats.org/officeDocument/2006/relationships/customXml" Target="../ink/ink5850.xml"/><Relationship Id="rId91" Type="http://schemas.openxmlformats.org/officeDocument/2006/relationships/customXml" Target="../ink/ink5738.xml"/><Relationship Id="rId145" Type="http://schemas.openxmlformats.org/officeDocument/2006/relationships/image" Target="../media/image5021.png"/><Relationship Id="rId187" Type="http://schemas.openxmlformats.org/officeDocument/2006/relationships/image" Target="../media/image5042.png"/><Relationship Id="rId352" Type="http://schemas.openxmlformats.org/officeDocument/2006/relationships/image" Target="../media/image5121.png"/><Relationship Id="rId394" Type="http://schemas.openxmlformats.org/officeDocument/2006/relationships/customXml" Target="../ink/ink5893.xml"/><Relationship Id="rId408" Type="http://schemas.openxmlformats.org/officeDocument/2006/relationships/customXml" Target="../ink/ink5900.xml"/><Relationship Id="rId212" Type="http://schemas.openxmlformats.org/officeDocument/2006/relationships/image" Target="../media/image5053.png"/><Relationship Id="rId254" Type="http://schemas.openxmlformats.org/officeDocument/2006/relationships/customXml" Target="../ink/ink5822.xml"/><Relationship Id="rId49" Type="http://schemas.openxmlformats.org/officeDocument/2006/relationships/customXml" Target="../ink/ink5717.xml"/><Relationship Id="rId114" Type="http://schemas.openxmlformats.org/officeDocument/2006/relationships/image" Target="../media/image5006.png"/><Relationship Id="rId296" Type="http://schemas.openxmlformats.org/officeDocument/2006/relationships/customXml" Target="../ink/ink5843.xml"/><Relationship Id="rId60" Type="http://schemas.openxmlformats.org/officeDocument/2006/relationships/image" Target="../media/image4980.png"/><Relationship Id="rId156" Type="http://schemas.openxmlformats.org/officeDocument/2006/relationships/customXml" Target="../ink/ink5771.xml"/><Relationship Id="rId198" Type="http://schemas.openxmlformats.org/officeDocument/2006/relationships/image" Target="../media/image5047.png"/><Relationship Id="rId321" Type="http://schemas.openxmlformats.org/officeDocument/2006/relationships/image" Target="../media/image5107.png"/><Relationship Id="rId363" Type="http://schemas.openxmlformats.org/officeDocument/2006/relationships/customXml" Target="../ink/ink5877.xml"/><Relationship Id="rId419" Type="http://schemas.openxmlformats.org/officeDocument/2006/relationships/image" Target="../media/image5154.png"/><Relationship Id="rId223" Type="http://schemas.openxmlformats.org/officeDocument/2006/relationships/customXml" Target="../ink/ink5806.xml"/><Relationship Id="rId430" Type="http://schemas.openxmlformats.org/officeDocument/2006/relationships/image" Target="../media/image5159.png"/><Relationship Id="rId18" Type="http://schemas.openxmlformats.org/officeDocument/2006/relationships/customXml" Target="../ink/ink5700.xml"/><Relationship Id="rId265" Type="http://schemas.openxmlformats.org/officeDocument/2006/relationships/image" Target="../media/image5079.png"/><Relationship Id="rId50" Type="http://schemas.openxmlformats.org/officeDocument/2006/relationships/image" Target="../media/image4975.png"/><Relationship Id="rId104" Type="http://schemas.openxmlformats.org/officeDocument/2006/relationships/image" Target="../media/image5001.png"/><Relationship Id="rId125" Type="http://schemas.openxmlformats.org/officeDocument/2006/relationships/image" Target="../media/image5011.png"/><Relationship Id="rId146" Type="http://schemas.openxmlformats.org/officeDocument/2006/relationships/customXml" Target="../ink/ink5766.xml"/><Relationship Id="rId167" Type="http://schemas.openxmlformats.org/officeDocument/2006/relationships/image" Target="../media/image5032.png"/><Relationship Id="rId188" Type="http://schemas.openxmlformats.org/officeDocument/2006/relationships/customXml" Target="../ink/ink5787.xml"/><Relationship Id="rId311" Type="http://schemas.openxmlformats.org/officeDocument/2006/relationships/image" Target="../media/image5102.png"/><Relationship Id="rId332" Type="http://schemas.openxmlformats.org/officeDocument/2006/relationships/customXml" Target="../ink/ink5861.xml"/><Relationship Id="rId353" Type="http://schemas.openxmlformats.org/officeDocument/2006/relationships/customXml" Target="../ink/ink5872.xml"/><Relationship Id="rId374" Type="http://schemas.openxmlformats.org/officeDocument/2006/relationships/customXml" Target="../ink/ink5883.xml"/><Relationship Id="rId395" Type="http://schemas.openxmlformats.org/officeDocument/2006/relationships/image" Target="../media/image5142.png"/><Relationship Id="rId409" Type="http://schemas.openxmlformats.org/officeDocument/2006/relationships/image" Target="../media/image5149.png"/><Relationship Id="rId71" Type="http://schemas.openxmlformats.org/officeDocument/2006/relationships/customXml" Target="../ink/ink5728.xml"/><Relationship Id="rId92" Type="http://schemas.openxmlformats.org/officeDocument/2006/relationships/image" Target="../media/image4995.png"/><Relationship Id="rId213" Type="http://schemas.openxmlformats.org/officeDocument/2006/relationships/customXml" Target="../ink/ink5801.xml"/><Relationship Id="rId234" Type="http://schemas.openxmlformats.org/officeDocument/2006/relationships/image" Target="../media/image5064.png"/><Relationship Id="rId420" Type="http://schemas.openxmlformats.org/officeDocument/2006/relationships/customXml" Target="../ink/ink5906.xml"/><Relationship Id="rId2" Type="http://schemas.openxmlformats.org/officeDocument/2006/relationships/customXml" Target="../ink/ink5692.xml"/><Relationship Id="rId29" Type="http://schemas.openxmlformats.org/officeDocument/2006/relationships/customXml" Target="../ink/ink5706.xml"/><Relationship Id="rId255" Type="http://schemas.openxmlformats.org/officeDocument/2006/relationships/image" Target="../media/image5074.png"/><Relationship Id="rId276" Type="http://schemas.openxmlformats.org/officeDocument/2006/relationships/customXml" Target="../ink/ink5833.xml"/><Relationship Id="rId297" Type="http://schemas.openxmlformats.org/officeDocument/2006/relationships/image" Target="../media/image5095.png"/><Relationship Id="rId441" Type="http://schemas.openxmlformats.org/officeDocument/2006/relationships/customXml" Target="../ink/ink5917.xml"/><Relationship Id="rId40" Type="http://schemas.openxmlformats.org/officeDocument/2006/relationships/image" Target="../media/image4971.png"/><Relationship Id="rId115" Type="http://schemas.openxmlformats.org/officeDocument/2006/relationships/customXml" Target="../ink/ink5750.xml"/><Relationship Id="rId136" Type="http://schemas.openxmlformats.org/officeDocument/2006/relationships/customXml" Target="../ink/ink5761.xml"/><Relationship Id="rId157" Type="http://schemas.openxmlformats.org/officeDocument/2006/relationships/image" Target="../media/image5027.png"/><Relationship Id="rId178" Type="http://schemas.openxmlformats.org/officeDocument/2006/relationships/customXml" Target="../ink/ink5782.xml"/><Relationship Id="rId301" Type="http://schemas.openxmlformats.org/officeDocument/2006/relationships/image" Target="../media/image5097.png"/><Relationship Id="rId322" Type="http://schemas.openxmlformats.org/officeDocument/2006/relationships/customXml" Target="../ink/ink5856.xml"/><Relationship Id="rId343" Type="http://schemas.openxmlformats.org/officeDocument/2006/relationships/customXml" Target="../ink/ink5867.xml"/><Relationship Id="rId364" Type="http://schemas.openxmlformats.org/officeDocument/2006/relationships/image" Target="../media/image5127.png"/><Relationship Id="rId61" Type="http://schemas.openxmlformats.org/officeDocument/2006/relationships/customXml" Target="../ink/ink5723.xml"/><Relationship Id="rId82" Type="http://schemas.openxmlformats.org/officeDocument/2006/relationships/image" Target="../media/image884.png"/><Relationship Id="rId199" Type="http://schemas.openxmlformats.org/officeDocument/2006/relationships/customXml" Target="../ink/ink5793.xml"/><Relationship Id="rId203" Type="http://schemas.openxmlformats.org/officeDocument/2006/relationships/customXml" Target="../ink/ink5795.xml"/><Relationship Id="rId385" Type="http://schemas.openxmlformats.org/officeDocument/2006/relationships/image" Target="../media/image5137.png"/><Relationship Id="rId19" Type="http://schemas.openxmlformats.org/officeDocument/2006/relationships/image" Target="../media/image4961.png"/><Relationship Id="rId224" Type="http://schemas.openxmlformats.org/officeDocument/2006/relationships/image" Target="../media/image5059.png"/><Relationship Id="rId245" Type="http://schemas.openxmlformats.org/officeDocument/2006/relationships/customXml" Target="../ink/ink5817.xml"/><Relationship Id="rId266" Type="http://schemas.openxmlformats.org/officeDocument/2006/relationships/customXml" Target="../ink/ink5828.xml"/><Relationship Id="rId287" Type="http://schemas.openxmlformats.org/officeDocument/2006/relationships/image" Target="../media/image5090.png"/><Relationship Id="rId410" Type="http://schemas.openxmlformats.org/officeDocument/2006/relationships/customXml" Target="../ink/ink5901.xml"/><Relationship Id="rId431" Type="http://schemas.openxmlformats.org/officeDocument/2006/relationships/customXml" Target="../ink/ink5912.xml"/><Relationship Id="rId452" Type="http://schemas.openxmlformats.org/officeDocument/2006/relationships/image" Target="../media/image5170.png"/><Relationship Id="rId30" Type="http://schemas.openxmlformats.org/officeDocument/2006/relationships/image" Target="../media/image4966.png"/><Relationship Id="rId105" Type="http://schemas.openxmlformats.org/officeDocument/2006/relationships/customXml" Target="../ink/ink5745.xml"/><Relationship Id="rId126" Type="http://schemas.openxmlformats.org/officeDocument/2006/relationships/customXml" Target="../ink/ink5756.xml"/><Relationship Id="rId147" Type="http://schemas.openxmlformats.org/officeDocument/2006/relationships/image" Target="../media/image5022.png"/><Relationship Id="rId168" Type="http://schemas.openxmlformats.org/officeDocument/2006/relationships/customXml" Target="../ink/ink5777.xml"/><Relationship Id="rId312" Type="http://schemas.openxmlformats.org/officeDocument/2006/relationships/customXml" Target="../ink/ink5851.xml"/><Relationship Id="rId333" Type="http://schemas.openxmlformats.org/officeDocument/2006/relationships/image" Target="../media/image4824.png"/><Relationship Id="rId354" Type="http://schemas.openxmlformats.org/officeDocument/2006/relationships/image" Target="../media/image5122.png"/><Relationship Id="rId51" Type="http://schemas.openxmlformats.org/officeDocument/2006/relationships/customXml" Target="../ink/ink5718.xml"/><Relationship Id="rId72" Type="http://schemas.openxmlformats.org/officeDocument/2006/relationships/image" Target="../media/image4986.png"/><Relationship Id="rId93" Type="http://schemas.openxmlformats.org/officeDocument/2006/relationships/customXml" Target="../ink/ink5739.xml"/><Relationship Id="rId189" Type="http://schemas.openxmlformats.org/officeDocument/2006/relationships/image" Target="../media/image5043.png"/><Relationship Id="rId375" Type="http://schemas.openxmlformats.org/officeDocument/2006/relationships/image" Target="../media/image5132.png"/><Relationship Id="rId396" Type="http://schemas.openxmlformats.org/officeDocument/2006/relationships/customXml" Target="../ink/ink5894.xml"/><Relationship Id="rId3" Type="http://schemas.openxmlformats.org/officeDocument/2006/relationships/image" Target="../media/image1238.png"/><Relationship Id="rId214" Type="http://schemas.openxmlformats.org/officeDocument/2006/relationships/image" Target="../media/image5054.png"/><Relationship Id="rId235" Type="http://schemas.openxmlformats.org/officeDocument/2006/relationships/customXml" Target="../ink/ink5812.xml"/><Relationship Id="rId256" Type="http://schemas.openxmlformats.org/officeDocument/2006/relationships/customXml" Target="../ink/ink5823.xml"/><Relationship Id="rId277" Type="http://schemas.openxmlformats.org/officeDocument/2006/relationships/image" Target="../media/image5085.png"/><Relationship Id="rId298" Type="http://schemas.openxmlformats.org/officeDocument/2006/relationships/customXml" Target="../ink/ink5844.xml"/><Relationship Id="rId400" Type="http://schemas.openxmlformats.org/officeDocument/2006/relationships/customXml" Target="../ink/ink5896.xml"/><Relationship Id="rId421" Type="http://schemas.openxmlformats.org/officeDocument/2006/relationships/image" Target="../media/image5155.png"/><Relationship Id="rId442" Type="http://schemas.openxmlformats.org/officeDocument/2006/relationships/image" Target="../media/image5165.png"/><Relationship Id="rId116" Type="http://schemas.openxmlformats.org/officeDocument/2006/relationships/image" Target="../media/image5007.png"/><Relationship Id="rId137" Type="http://schemas.openxmlformats.org/officeDocument/2006/relationships/image" Target="../media/image5017.png"/><Relationship Id="rId158" Type="http://schemas.openxmlformats.org/officeDocument/2006/relationships/customXml" Target="../ink/ink5772.xml"/><Relationship Id="rId302" Type="http://schemas.openxmlformats.org/officeDocument/2006/relationships/customXml" Target="../ink/ink5846.xml"/><Relationship Id="rId323" Type="http://schemas.openxmlformats.org/officeDocument/2006/relationships/image" Target="../media/image5108.png"/><Relationship Id="rId344" Type="http://schemas.openxmlformats.org/officeDocument/2006/relationships/image" Target="../media/image5117.png"/><Relationship Id="rId20" Type="http://schemas.openxmlformats.org/officeDocument/2006/relationships/customXml" Target="../ink/ink5701.xml"/><Relationship Id="rId41" Type="http://schemas.openxmlformats.org/officeDocument/2006/relationships/customXml" Target="../ink/ink5712.xml"/><Relationship Id="rId62" Type="http://schemas.openxmlformats.org/officeDocument/2006/relationships/image" Target="../media/image4981.png"/><Relationship Id="rId83" Type="http://schemas.openxmlformats.org/officeDocument/2006/relationships/customXml" Target="../ink/ink5734.xml"/><Relationship Id="rId179" Type="http://schemas.openxmlformats.org/officeDocument/2006/relationships/image" Target="../media/image5038.png"/><Relationship Id="rId365" Type="http://schemas.openxmlformats.org/officeDocument/2006/relationships/customXml" Target="../ink/ink5878.xml"/><Relationship Id="rId386" Type="http://schemas.openxmlformats.org/officeDocument/2006/relationships/customXml" Target="../ink/ink5889.xml"/><Relationship Id="rId190" Type="http://schemas.openxmlformats.org/officeDocument/2006/relationships/customXml" Target="../ink/ink5788.xml"/><Relationship Id="rId204" Type="http://schemas.openxmlformats.org/officeDocument/2006/relationships/customXml" Target="../ink/ink5796.xml"/><Relationship Id="rId225" Type="http://schemas.openxmlformats.org/officeDocument/2006/relationships/customXml" Target="../ink/ink5807.xml"/><Relationship Id="rId246" Type="http://schemas.openxmlformats.org/officeDocument/2006/relationships/image" Target="../media/image5070.png"/><Relationship Id="rId267" Type="http://schemas.openxmlformats.org/officeDocument/2006/relationships/image" Target="../media/image5080.png"/><Relationship Id="rId288" Type="http://schemas.openxmlformats.org/officeDocument/2006/relationships/customXml" Target="../ink/ink5839.xml"/><Relationship Id="rId411" Type="http://schemas.openxmlformats.org/officeDocument/2006/relationships/image" Target="../media/image5150.png"/><Relationship Id="rId432" Type="http://schemas.openxmlformats.org/officeDocument/2006/relationships/image" Target="../media/image5160.png"/><Relationship Id="rId106" Type="http://schemas.openxmlformats.org/officeDocument/2006/relationships/image" Target="../media/image5002.png"/><Relationship Id="rId127" Type="http://schemas.openxmlformats.org/officeDocument/2006/relationships/image" Target="../media/image5012.png"/><Relationship Id="rId313" Type="http://schemas.openxmlformats.org/officeDocument/2006/relationships/image" Target="../media/image5103.png"/><Relationship Id="rId10" Type="http://schemas.openxmlformats.org/officeDocument/2006/relationships/customXml" Target="../ink/ink5696.xml"/><Relationship Id="rId31" Type="http://schemas.openxmlformats.org/officeDocument/2006/relationships/customXml" Target="../ink/ink5707.xml"/><Relationship Id="rId52" Type="http://schemas.openxmlformats.org/officeDocument/2006/relationships/image" Target="../media/image4976.png"/><Relationship Id="rId73" Type="http://schemas.openxmlformats.org/officeDocument/2006/relationships/customXml" Target="../ink/ink5729.xml"/><Relationship Id="rId94" Type="http://schemas.openxmlformats.org/officeDocument/2006/relationships/image" Target="../media/image4996.png"/><Relationship Id="rId148" Type="http://schemas.openxmlformats.org/officeDocument/2006/relationships/customXml" Target="../ink/ink5767.xml"/><Relationship Id="rId169" Type="http://schemas.openxmlformats.org/officeDocument/2006/relationships/image" Target="../media/image5033.png"/><Relationship Id="rId334" Type="http://schemas.openxmlformats.org/officeDocument/2006/relationships/customXml" Target="../ink/ink5862.xml"/><Relationship Id="rId355" Type="http://schemas.openxmlformats.org/officeDocument/2006/relationships/customXml" Target="../ink/ink5873.xml"/><Relationship Id="rId376" Type="http://schemas.openxmlformats.org/officeDocument/2006/relationships/customXml" Target="../ink/ink5884.xml"/><Relationship Id="rId397" Type="http://schemas.openxmlformats.org/officeDocument/2006/relationships/image" Target="../media/image5143.png"/><Relationship Id="rId4" Type="http://schemas.openxmlformats.org/officeDocument/2006/relationships/customXml" Target="../ink/ink5693.xml"/><Relationship Id="rId180" Type="http://schemas.openxmlformats.org/officeDocument/2006/relationships/customXml" Target="../ink/ink5783.xml"/><Relationship Id="rId215" Type="http://schemas.openxmlformats.org/officeDocument/2006/relationships/customXml" Target="../ink/ink5802.xml"/><Relationship Id="rId236" Type="http://schemas.openxmlformats.org/officeDocument/2006/relationships/image" Target="../media/image5065.png"/><Relationship Id="rId257" Type="http://schemas.openxmlformats.org/officeDocument/2006/relationships/image" Target="../media/image5075.png"/><Relationship Id="rId278" Type="http://schemas.openxmlformats.org/officeDocument/2006/relationships/customXml" Target="../ink/ink5834.xml"/><Relationship Id="rId401" Type="http://schemas.openxmlformats.org/officeDocument/2006/relationships/image" Target="../media/image5145.png"/><Relationship Id="rId422" Type="http://schemas.openxmlformats.org/officeDocument/2006/relationships/customXml" Target="../ink/ink5907.xml"/><Relationship Id="rId443" Type="http://schemas.openxmlformats.org/officeDocument/2006/relationships/customXml" Target="../ink/ink5918.xml"/><Relationship Id="rId303" Type="http://schemas.openxmlformats.org/officeDocument/2006/relationships/image" Target="../media/image5098.png"/><Relationship Id="rId42" Type="http://schemas.openxmlformats.org/officeDocument/2006/relationships/customXml" Target="../ink/ink5713.xml"/><Relationship Id="rId84" Type="http://schemas.openxmlformats.org/officeDocument/2006/relationships/image" Target="../media/image4991.png"/><Relationship Id="rId138" Type="http://schemas.openxmlformats.org/officeDocument/2006/relationships/customXml" Target="../ink/ink5762.xml"/><Relationship Id="rId345" Type="http://schemas.openxmlformats.org/officeDocument/2006/relationships/customXml" Target="../ink/ink5868.xml"/><Relationship Id="rId387" Type="http://schemas.openxmlformats.org/officeDocument/2006/relationships/image" Target="../media/image5138.png"/><Relationship Id="rId191" Type="http://schemas.openxmlformats.org/officeDocument/2006/relationships/customXml" Target="../ink/ink5789.xml"/><Relationship Id="rId205" Type="http://schemas.openxmlformats.org/officeDocument/2006/relationships/image" Target="../media/image5050.png"/><Relationship Id="rId247" Type="http://schemas.openxmlformats.org/officeDocument/2006/relationships/customXml" Target="../ink/ink5818.xml"/><Relationship Id="rId412" Type="http://schemas.openxmlformats.org/officeDocument/2006/relationships/customXml" Target="../ink/ink5902.xml"/><Relationship Id="rId107" Type="http://schemas.openxmlformats.org/officeDocument/2006/relationships/customXml" Target="../ink/ink5746.xml"/><Relationship Id="rId289" Type="http://schemas.openxmlformats.org/officeDocument/2006/relationships/image" Target="../media/image5091.png"/><Relationship Id="rId11" Type="http://schemas.openxmlformats.org/officeDocument/2006/relationships/image" Target="../media/image4957.png"/><Relationship Id="rId53" Type="http://schemas.openxmlformats.org/officeDocument/2006/relationships/customXml" Target="../ink/ink5719.xml"/><Relationship Id="rId149" Type="http://schemas.openxmlformats.org/officeDocument/2006/relationships/image" Target="../media/image5023.png"/><Relationship Id="rId314" Type="http://schemas.openxmlformats.org/officeDocument/2006/relationships/customXml" Target="../ink/ink5852.xml"/><Relationship Id="rId356" Type="http://schemas.openxmlformats.org/officeDocument/2006/relationships/image" Target="../media/image5123.png"/><Relationship Id="rId398" Type="http://schemas.openxmlformats.org/officeDocument/2006/relationships/customXml" Target="../ink/ink5895.xml"/><Relationship Id="rId95" Type="http://schemas.openxmlformats.org/officeDocument/2006/relationships/customXml" Target="../ink/ink5740.xml"/><Relationship Id="rId160" Type="http://schemas.openxmlformats.org/officeDocument/2006/relationships/customXml" Target="../ink/ink5773.xml"/><Relationship Id="rId216" Type="http://schemas.openxmlformats.org/officeDocument/2006/relationships/image" Target="../media/image5055.png"/><Relationship Id="rId423" Type="http://schemas.openxmlformats.org/officeDocument/2006/relationships/image" Target="../media/image5156.png"/><Relationship Id="rId258" Type="http://schemas.openxmlformats.org/officeDocument/2006/relationships/customXml" Target="../ink/ink5824.xml"/><Relationship Id="rId22" Type="http://schemas.openxmlformats.org/officeDocument/2006/relationships/customXml" Target="../ink/ink5702.xml"/><Relationship Id="rId64" Type="http://schemas.openxmlformats.org/officeDocument/2006/relationships/image" Target="../media/image4982.png"/><Relationship Id="rId118" Type="http://schemas.openxmlformats.org/officeDocument/2006/relationships/image" Target="../media/image5008.png"/><Relationship Id="rId325" Type="http://schemas.openxmlformats.org/officeDocument/2006/relationships/image" Target="../media/image5109.png"/><Relationship Id="rId367" Type="http://schemas.openxmlformats.org/officeDocument/2006/relationships/image" Target="../media/image5128.png"/><Relationship Id="rId171" Type="http://schemas.openxmlformats.org/officeDocument/2006/relationships/image" Target="../media/image5034.png"/><Relationship Id="rId227" Type="http://schemas.openxmlformats.org/officeDocument/2006/relationships/customXml" Target="../ink/ink5808.xml"/><Relationship Id="rId269" Type="http://schemas.openxmlformats.org/officeDocument/2006/relationships/image" Target="../media/image5081.png"/><Relationship Id="rId434" Type="http://schemas.openxmlformats.org/officeDocument/2006/relationships/image" Target="../media/image5161.png"/><Relationship Id="rId33" Type="http://schemas.openxmlformats.org/officeDocument/2006/relationships/customXml" Target="../ink/ink5708.xml"/><Relationship Id="rId129" Type="http://schemas.openxmlformats.org/officeDocument/2006/relationships/image" Target="../media/image5013.png"/><Relationship Id="rId280" Type="http://schemas.openxmlformats.org/officeDocument/2006/relationships/customXml" Target="../ink/ink5835.xml"/><Relationship Id="rId336" Type="http://schemas.openxmlformats.org/officeDocument/2006/relationships/image" Target="../media/image5113.png"/><Relationship Id="rId75" Type="http://schemas.openxmlformats.org/officeDocument/2006/relationships/customXml" Target="../ink/ink5730.xml"/><Relationship Id="rId140" Type="http://schemas.openxmlformats.org/officeDocument/2006/relationships/customXml" Target="../ink/ink5763.xml"/><Relationship Id="rId182" Type="http://schemas.openxmlformats.org/officeDocument/2006/relationships/customXml" Target="../ink/ink5784.xml"/><Relationship Id="rId378" Type="http://schemas.openxmlformats.org/officeDocument/2006/relationships/customXml" Target="../ink/ink5885.xml"/><Relationship Id="rId403" Type="http://schemas.openxmlformats.org/officeDocument/2006/relationships/image" Target="../media/image5146.png"/><Relationship Id="rId6" Type="http://schemas.openxmlformats.org/officeDocument/2006/relationships/customXml" Target="../ink/ink5694.xml"/><Relationship Id="rId238" Type="http://schemas.openxmlformats.org/officeDocument/2006/relationships/image" Target="../media/image5066.png"/><Relationship Id="rId445" Type="http://schemas.openxmlformats.org/officeDocument/2006/relationships/customXml" Target="../ink/ink5919.xml"/><Relationship Id="rId291" Type="http://schemas.openxmlformats.org/officeDocument/2006/relationships/image" Target="../media/image5092.png"/><Relationship Id="rId305" Type="http://schemas.openxmlformats.org/officeDocument/2006/relationships/image" Target="../media/image5099.png"/><Relationship Id="rId347" Type="http://schemas.openxmlformats.org/officeDocument/2006/relationships/customXml" Target="../ink/ink5869.xml"/><Relationship Id="rId44" Type="http://schemas.openxmlformats.org/officeDocument/2006/relationships/image" Target="../media/image4972.png"/><Relationship Id="rId86" Type="http://schemas.openxmlformats.org/officeDocument/2006/relationships/image" Target="../media/image4992.png"/><Relationship Id="rId151" Type="http://schemas.openxmlformats.org/officeDocument/2006/relationships/image" Target="../media/image5024.png"/><Relationship Id="rId389" Type="http://schemas.openxmlformats.org/officeDocument/2006/relationships/image" Target="../media/image5139.png"/><Relationship Id="rId193" Type="http://schemas.openxmlformats.org/officeDocument/2006/relationships/customXml" Target="../ink/ink5790.xml"/><Relationship Id="rId207" Type="http://schemas.openxmlformats.org/officeDocument/2006/relationships/image" Target="../media/image5051.png"/><Relationship Id="rId249" Type="http://schemas.openxmlformats.org/officeDocument/2006/relationships/customXml" Target="../ink/ink5819.xml"/><Relationship Id="rId414" Type="http://schemas.openxmlformats.org/officeDocument/2006/relationships/customXml" Target="../ink/ink5903.xml"/><Relationship Id="rId13" Type="http://schemas.openxmlformats.org/officeDocument/2006/relationships/image" Target="../media/image4958.png"/><Relationship Id="rId109" Type="http://schemas.openxmlformats.org/officeDocument/2006/relationships/customXml" Target="../ink/ink5747.xml"/><Relationship Id="rId260" Type="http://schemas.openxmlformats.org/officeDocument/2006/relationships/customXml" Target="../ink/ink5825.xml"/><Relationship Id="rId316" Type="http://schemas.openxmlformats.org/officeDocument/2006/relationships/customXml" Target="../ink/ink5853.xml"/><Relationship Id="rId55" Type="http://schemas.openxmlformats.org/officeDocument/2006/relationships/customXml" Target="../ink/ink5720.xml"/><Relationship Id="rId97" Type="http://schemas.openxmlformats.org/officeDocument/2006/relationships/customXml" Target="../ink/ink5741.xml"/><Relationship Id="rId120" Type="http://schemas.openxmlformats.org/officeDocument/2006/relationships/customXml" Target="../ink/ink5753.xml"/><Relationship Id="rId358" Type="http://schemas.openxmlformats.org/officeDocument/2006/relationships/image" Target="../media/image5124.png"/><Relationship Id="rId162" Type="http://schemas.openxmlformats.org/officeDocument/2006/relationships/customXml" Target="../ink/ink5774.xml"/><Relationship Id="rId218" Type="http://schemas.openxmlformats.org/officeDocument/2006/relationships/image" Target="../media/image5056.png"/><Relationship Id="rId425" Type="http://schemas.openxmlformats.org/officeDocument/2006/relationships/image" Target="../media/image5157.png"/><Relationship Id="rId271" Type="http://schemas.openxmlformats.org/officeDocument/2006/relationships/image" Target="../media/image5082.png"/><Relationship Id="rId24" Type="http://schemas.openxmlformats.org/officeDocument/2006/relationships/customXml" Target="../ink/ink5703.xml"/><Relationship Id="rId66" Type="http://schemas.openxmlformats.org/officeDocument/2006/relationships/image" Target="../media/image4983.png"/><Relationship Id="rId131" Type="http://schemas.openxmlformats.org/officeDocument/2006/relationships/image" Target="../media/image5014.png"/><Relationship Id="rId327" Type="http://schemas.openxmlformats.org/officeDocument/2006/relationships/image" Target="../media/image5110.png"/><Relationship Id="rId369" Type="http://schemas.openxmlformats.org/officeDocument/2006/relationships/image" Target="../media/image5129.png"/><Relationship Id="rId173" Type="http://schemas.openxmlformats.org/officeDocument/2006/relationships/image" Target="../media/image5035.png"/><Relationship Id="rId229" Type="http://schemas.openxmlformats.org/officeDocument/2006/relationships/customXml" Target="../ink/ink5809.xml"/><Relationship Id="rId380" Type="http://schemas.openxmlformats.org/officeDocument/2006/relationships/customXml" Target="../ink/ink5886.xml"/><Relationship Id="rId436" Type="http://schemas.openxmlformats.org/officeDocument/2006/relationships/image" Target="../media/image5162.png"/><Relationship Id="rId240" Type="http://schemas.openxmlformats.org/officeDocument/2006/relationships/image" Target="../media/image5067.png"/><Relationship Id="rId35" Type="http://schemas.openxmlformats.org/officeDocument/2006/relationships/customXml" Target="../ink/ink5709.xml"/><Relationship Id="rId77" Type="http://schemas.openxmlformats.org/officeDocument/2006/relationships/customXml" Target="../ink/ink5731.xml"/><Relationship Id="rId100" Type="http://schemas.openxmlformats.org/officeDocument/2006/relationships/image" Target="../media/image4999.png"/><Relationship Id="rId282" Type="http://schemas.openxmlformats.org/officeDocument/2006/relationships/customXml" Target="../ink/ink5836.xml"/><Relationship Id="rId338" Type="http://schemas.openxmlformats.org/officeDocument/2006/relationships/image" Target="../media/image5114.png"/><Relationship Id="rId8" Type="http://schemas.openxmlformats.org/officeDocument/2006/relationships/customXml" Target="../ink/ink5695.xml"/><Relationship Id="rId142" Type="http://schemas.openxmlformats.org/officeDocument/2006/relationships/customXml" Target="../ink/ink5764.xml"/><Relationship Id="rId184" Type="http://schemas.openxmlformats.org/officeDocument/2006/relationships/customXml" Target="../ink/ink5785.xml"/><Relationship Id="rId391" Type="http://schemas.openxmlformats.org/officeDocument/2006/relationships/image" Target="../media/image5140.png"/><Relationship Id="rId405" Type="http://schemas.openxmlformats.org/officeDocument/2006/relationships/image" Target="../media/image5147.png"/><Relationship Id="rId447" Type="http://schemas.openxmlformats.org/officeDocument/2006/relationships/customXml" Target="../ink/ink5920.xml"/><Relationship Id="rId251" Type="http://schemas.openxmlformats.org/officeDocument/2006/relationships/customXml" Target="../ink/ink5820.xml"/><Relationship Id="rId46" Type="http://schemas.openxmlformats.org/officeDocument/2006/relationships/image" Target="../media/image4973.png"/><Relationship Id="rId293" Type="http://schemas.openxmlformats.org/officeDocument/2006/relationships/image" Target="../media/image5093.png"/><Relationship Id="rId307" Type="http://schemas.openxmlformats.org/officeDocument/2006/relationships/image" Target="../media/image5100.png"/><Relationship Id="rId349" Type="http://schemas.openxmlformats.org/officeDocument/2006/relationships/customXml" Target="../ink/ink5870.xml"/><Relationship Id="rId88" Type="http://schemas.openxmlformats.org/officeDocument/2006/relationships/image" Target="../media/image4993.png"/><Relationship Id="rId111" Type="http://schemas.openxmlformats.org/officeDocument/2006/relationships/customXml" Target="../ink/ink5748.xml"/><Relationship Id="rId153" Type="http://schemas.openxmlformats.org/officeDocument/2006/relationships/image" Target="../media/image5025.png"/><Relationship Id="rId195" Type="http://schemas.openxmlformats.org/officeDocument/2006/relationships/customXml" Target="../ink/ink5791.xml"/><Relationship Id="rId209" Type="http://schemas.openxmlformats.org/officeDocument/2006/relationships/image" Target="../media/image5052.png"/><Relationship Id="rId360" Type="http://schemas.openxmlformats.org/officeDocument/2006/relationships/image" Target="../media/image5125.png"/><Relationship Id="rId416" Type="http://schemas.openxmlformats.org/officeDocument/2006/relationships/customXml" Target="../ink/ink5904.xml"/><Relationship Id="rId220" Type="http://schemas.openxmlformats.org/officeDocument/2006/relationships/image" Target="../media/image5057.png"/><Relationship Id="rId15" Type="http://schemas.openxmlformats.org/officeDocument/2006/relationships/image" Target="../media/image4959.png"/><Relationship Id="rId57" Type="http://schemas.openxmlformats.org/officeDocument/2006/relationships/customXml" Target="../ink/ink5721.xml"/><Relationship Id="rId262" Type="http://schemas.openxmlformats.org/officeDocument/2006/relationships/customXml" Target="../ink/ink5826.xml"/><Relationship Id="rId318" Type="http://schemas.openxmlformats.org/officeDocument/2006/relationships/customXml" Target="../ink/ink5854.xml"/><Relationship Id="rId99" Type="http://schemas.openxmlformats.org/officeDocument/2006/relationships/customXml" Target="../ink/ink5742.xml"/><Relationship Id="rId122" Type="http://schemas.openxmlformats.org/officeDocument/2006/relationships/customXml" Target="../ink/ink5754.xml"/><Relationship Id="rId164" Type="http://schemas.openxmlformats.org/officeDocument/2006/relationships/customXml" Target="../ink/ink5775.xml"/><Relationship Id="rId371" Type="http://schemas.openxmlformats.org/officeDocument/2006/relationships/image" Target="../media/image5130.png"/><Relationship Id="rId427" Type="http://schemas.openxmlformats.org/officeDocument/2006/relationships/image" Target="../media/image5158.png"/><Relationship Id="rId26" Type="http://schemas.openxmlformats.org/officeDocument/2006/relationships/image" Target="../media/image4964.png"/><Relationship Id="rId231" Type="http://schemas.openxmlformats.org/officeDocument/2006/relationships/customXml" Target="../ink/ink5810.xml"/><Relationship Id="rId273" Type="http://schemas.openxmlformats.org/officeDocument/2006/relationships/image" Target="../media/image5083.png"/><Relationship Id="rId329" Type="http://schemas.openxmlformats.org/officeDocument/2006/relationships/image" Target="../media/image5111.png"/><Relationship Id="rId68" Type="http://schemas.openxmlformats.org/officeDocument/2006/relationships/image" Target="../media/image4984.png"/><Relationship Id="rId133" Type="http://schemas.openxmlformats.org/officeDocument/2006/relationships/image" Target="../media/image5015.png"/><Relationship Id="rId175" Type="http://schemas.openxmlformats.org/officeDocument/2006/relationships/image" Target="../media/image5036.png"/><Relationship Id="rId340" Type="http://schemas.openxmlformats.org/officeDocument/2006/relationships/image" Target="../media/image5115.png"/><Relationship Id="rId200" Type="http://schemas.openxmlformats.org/officeDocument/2006/relationships/image" Target="../media/image5048.png"/><Relationship Id="rId382" Type="http://schemas.openxmlformats.org/officeDocument/2006/relationships/customXml" Target="../ink/ink5887.xml"/><Relationship Id="rId438" Type="http://schemas.openxmlformats.org/officeDocument/2006/relationships/image" Target="../media/image5163.png"/><Relationship Id="rId242" Type="http://schemas.openxmlformats.org/officeDocument/2006/relationships/image" Target="../media/image5068.png"/><Relationship Id="rId284" Type="http://schemas.openxmlformats.org/officeDocument/2006/relationships/customXml" Target="../ink/ink5837.xml"/><Relationship Id="rId37" Type="http://schemas.openxmlformats.org/officeDocument/2006/relationships/customXml" Target="../ink/ink5710.xml"/><Relationship Id="rId79" Type="http://schemas.openxmlformats.org/officeDocument/2006/relationships/customXml" Target="../ink/ink5732.xml"/><Relationship Id="rId102" Type="http://schemas.openxmlformats.org/officeDocument/2006/relationships/image" Target="../media/image5000.png"/><Relationship Id="rId144" Type="http://schemas.openxmlformats.org/officeDocument/2006/relationships/customXml" Target="../ink/ink5765.xml"/><Relationship Id="rId90" Type="http://schemas.openxmlformats.org/officeDocument/2006/relationships/image" Target="../media/image4994.png"/><Relationship Id="rId186" Type="http://schemas.openxmlformats.org/officeDocument/2006/relationships/customXml" Target="../ink/ink5786.xml"/><Relationship Id="rId351" Type="http://schemas.openxmlformats.org/officeDocument/2006/relationships/customXml" Target="../ink/ink5871.xml"/><Relationship Id="rId393" Type="http://schemas.openxmlformats.org/officeDocument/2006/relationships/image" Target="../media/image5141.png"/><Relationship Id="rId407" Type="http://schemas.openxmlformats.org/officeDocument/2006/relationships/image" Target="../media/image5148.png"/><Relationship Id="rId449" Type="http://schemas.openxmlformats.org/officeDocument/2006/relationships/customXml" Target="../ink/ink5921.xml"/><Relationship Id="rId211" Type="http://schemas.openxmlformats.org/officeDocument/2006/relationships/customXml" Target="../ink/ink5800.xml"/><Relationship Id="rId253" Type="http://schemas.openxmlformats.org/officeDocument/2006/relationships/customXml" Target="../ink/ink5821.xml"/><Relationship Id="rId295" Type="http://schemas.openxmlformats.org/officeDocument/2006/relationships/image" Target="../media/image5094.png"/><Relationship Id="rId309" Type="http://schemas.openxmlformats.org/officeDocument/2006/relationships/image" Target="../media/image5101.png"/><Relationship Id="rId48" Type="http://schemas.openxmlformats.org/officeDocument/2006/relationships/image" Target="../media/image4974.png"/><Relationship Id="rId113" Type="http://schemas.openxmlformats.org/officeDocument/2006/relationships/customXml" Target="../ink/ink5749.xml"/><Relationship Id="rId320" Type="http://schemas.openxmlformats.org/officeDocument/2006/relationships/customXml" Target="../ink/ink5855.xml"/><Relationship Id="rId155" Type="http://schemas.openxmlformats.org/officeDocument/2006/relationships/image" Target="../media/image5026.png"/><Relationship Id="rId197" Type="http://schemas.openxmlformats.org/officeDocument/2006/relationships/customXml" Target="../ink/ink5792.xml"/><Relationship Id="rId362" Type="http://schemas.openxmlformats.org/officeDocument/2006/relationships/image" Target="../media/image5126.png"/><Relationship Id="rId418" Type="http://schemas.openxmlformats.org/officeDocument/2006/relationships/customXml" Target="../ink/ink5905.xml"/><Relationship Id="rId222" Type="http://schemas.openxmlformats.org/officeDocument/2006/relationships/image" Target="../media/image5058.png"/><Relationship Id="rId264" Type="http://schemas.openxmlformats.org/officeDocument/2006/relationships/customXml" Target="../ink/ink5827.xml"/><Relationship Id="rId17" Type="http://schemas.openxmlformats.org/officeDocument/2006/relationships/image" Target="../media/image4960.png"/><Relationship Id="rId59" Type="http://schemas.openxmlformats.org/officeDocument/2006/relationships/customXml" Target="../ink/ink5722.xml"/><Relationship Id="rId124" Type="http://schemas.openxmlformats.org/officeDocument/2006/relationships/customXml" Target="../ink/ink5755.xml"/><Relationship Id="rId70" Type="http://schemas.openxmlformats.org/officeDocument/2006/relationships/image" Target="../media/image4985.png"/><Relationship Id="rId166" Type="http://schemas.openxmlformats.org/officeDocument/2006/relationships/customXml" Target="../ink/ink5776.xml"/><Relationship Id="rId331" Type="http://schemas.openxmlformats.org/officeDocument/2006/relationships/image" Target="../media/image5112.png"/><Relationship Id="rId373" Type="http://schemas.openxmlformats.org/officeDocument/2006/relationships/image" Target="../media/image5131.png"/><Relationship Id="rId429" Type="http://schemas.openxmlformats.org/officeDocument/2006/relationships/customXml" Target="../ink/ink5911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5811.xml"/><Relationship Id="rId440" Type="http://schemas.openxmlformats.org/officeDocument/2006/relationships/image" Target="../media/image5164.png"/><Relationship Id="rId28" Type="http://schemas.openxmlformats.org/officeDocument/2006/relationships/image" Target="../media/image4965.png"/><Relationship Id="rId275" Type="http://schemas.openxmlformats.org/officeDocument/2006/relationships/image" Target="../media/image5084.png"/><Relationship Id="rId300" Type="http://schemas.openxmlformats.org/officeDocument/2006/relationships/customXml" Target="../ink/ink5845.xml"/><Relationship Id="rId81" Type="http://schemas.openxmlformats.org/officeDocument/2006/relationships/customXml" Target="../ink/ink5733.xml"/><Relationship Id="rId135" Type="http://schemas.openxmlformats.org/officeDocument/2006/relationships/image" Target="../media/image5016.png"/><Relationship Id="rId177" Type="http://schemas.openxmlformats.org/officeDocument/2006/relationships/image" Target="../media/image5037.png"/><Relationship Id="rId342" Type="http://schemas.openxmlformats.org/officeDocument/2006/relationships/image" Target="../media/image5116.png"/><Relationship Id="rId384" Type="http://schemas.openxmlformats.org/officeDocument/2006/relationships/customXml" Target="../ink/ink5888.xml"/><Relationship Id="rId202" Type="http://schemas.openxmlformats.org/officeDocument/2006/relationships/image" Target="../media/image5049.png"/><Relationship Id="rId244" Type="http://schemas.openxmlformats.org/officeDocument/2006/relationships/image" Target="../media/image5069.png"/><Relationship Id="rId39" Type="http://schemas.openxmlformats.org/officeDocument/2006/relationships/customXml" Target="../ink/ink5711.xml"/><Relationship Id="rId286" Type="http://schemas.openxmlformats.org/officeDocument/2006/relationships/customXml" Target="../ink/ink5838.xml"/><Relationship Id="rId451" Type="http://schemas.openxmlformats.org/officeDocument/2006/relationships/customXml" Target="../ink/ink59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99" Type="http://schemas.openxmlformats.org/officeDocument/2006/relationships/image" Target="../media/image148.png"/><Relationship Id="rId21" Type="http://schemas.openxmlformats.org/officeDocument/2006/relationships/image" Target="../media/image11.png"/><Relationship Id="rId63" Type="http://schemas.openxmlformats.org/officeDocument/2006/relationships/image" Target="../media/image32.png"/><Relationship Id="rId159" Type="http://schemas.openxmlformats.org/officeDocument/2006/relationships/image" Target="../media/image80.png"/><Relationship Id="rId324" Type="http://schemas.openxmlformats.org/officeDocument/2006/relationships/customXml" Target="../ink/ink164.xml"/><Relationship Id="rId170" Type="http://schemas.openxmlformats.org/officeDocument/2006/relationships/customXml" Target="../ink/ink85.xml"/><Relationship Id="rId226" Type="http://schemas.openxmlformats.org/officeDocument/2006/relationships/customXml" Target="../ink/ink115.xml"/><Relationship Id="rId268" Type="http://schemas.openxmlformats.org/officeDocument/2006/relationships/customXml" Target="../ink/ink136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6.png"/><Relationship Id="rId5" Type="http://schemas.openxmlformats.org/officeDocument/2006/relationships/image" Target="../media/image3.png"/><Relationship Id="rId181" Type="http://schemas.openxmlformats.org/officeDocument/2006/relationships/image" Target="../media/image91.png"/><Relationship Id="rId237" Type="http://schemas.openxmlformats.org/officeDocument/2006/relationships/image" Target="../media/image117.png"/><Relationship Id="rId279" Type="http://schemas.openxmlformats.org/officeDocument/2006/relationships/image" Target="../media/image138.png"/><Relationship Id="rId43" Type="http://schemas.openxmlformats.org/officeDocument/2006/relationships/image" Target="../media/image22.png"/><Relationship Id="rId139" Type="http://schemas.openxmlformats.org/officeDocument/2006/relationships/image" Target="../media/image70.png"/><Relationship Id="rId290" Type="http://schemas.openxmlformats.org/officeDocument/2006/relationships/customXml" Target="../ink/ink147.xml"/><Relationship Id="rId304" Type="http://schemas.openxmlformats.org/officeDocument/2006/relationships/customXml" Target="../ink/ink154.xml"/><Relationship Id="rId346" Type="http://schemas.openxmlformats.org/officeDocument/2006/relationships/customXml" Target="../ink/ink175.xml"/><Relationship Id="rId85" Type="http://schemas.openxmlformats.org/officeDocument/2006/relationships/image" Target="../media/image43.png"/><Relationship Id="rId150" Type="http://schemas.openxmlformats.org/officeDocument/2006/relationships/customXml" Target="../ink/ink75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248" Type="http://schemas.openxmlformats.org/officeDocument/2006/relationships/customXml" Target="../ink/ink126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6.png"/><Relationship Id="rId357" Type="http://schemas.openxmlformats.org/officeDocument/2006/relationships/image" Target="../media/image177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1.png"/><Relationship Id="rId217" Type="http://schemas.openxmlformats.org/officeDocument/2006/relationships/image" Target="../media/image107.png"/><Relationship Id="rId259" Type="http://schemas.openxmlformats.org/officeDocument/2006/relationships/image" Target="../media/image128.png"/><Relationship Id="rId23" Type="http://schemas.openxmlformats.org/officeDocument/2006/relationships/image" Target="../media/image12.png"/><Relationship Id="rId119" Type="http://schemas.openxmlformats.org/officeDocument/2006/relationships/image" Target="../media/image60.png"/><Relationship Id="rId270" Type="http://schemas.openxmlformats.org/officeDocument/2006/relationships/customXml" Target="../ink/ink137.xml"/><Relationship Id="rId326" Type="http://schemas.openxmlformats.org/officeDocument/2006/relationships/customXml" Target="../ink/ink165.xml"/><Relationship Id="rId65" Type="http://schemas.openxmlformats.org/officeDocument/2006/relationships/image" Target="../media/image33.png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6.xml"/><Relationship Id="rId281" Type="http://schemas.openxmlformats.org/officeDocument/2006/relationships/image" Target="../media/image139.png"/><Relationship Id="rId337" Type="http://schemas.openxmlformats.org/officeDocument/2006/relationships/image" Target="../media/image167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1.png"/><Relationship Id="rId7" Type="http://schemas.openxmlformats.org/officeDocument/2006/relationships/image" Target="../media/image4.png"/><Relationship Id="rId183" Type="http://schemas.openxmlformats.org/officeDocument/2006/relationships/image" Target="../media/image92.png"/><Relationship Id="rId239" Type="http://schemas.openxmlformats.org/officeDocument/2006/relationships/image" Target="../media/image118.png"/><Relationship Id="rId250" Type="http://schemas.openxmlformats.org/officeDocument/2006/relationships/customXml" Target="../ink/ink127.xml"/><Relationship Id="rId292" Type="http://schemas.openxmlformats.org/officeDocument/2006/relationships/customXml" Target="../ink/ink148.xml"/><Relationship Id="rId306" Type="http://schemas.openxmlformats.org/officeDocument/2006/relationships/customXml" Target="../ink/ink155.xml"/><Relationship Id="rId45" Type="http://schemas.openxmlformats.org/officeDocument/2006/relationships/image" Target="../media/image23.png"/><Relationship Id="rId87" Type="http://schemas.openxmlformats.org/officeDocument/2006/relationships/image" Target="../media/image44.png"/><Relationship Id="rId110" Type="http://schemas.openxmlformats.org/officeDocument/2006/relationships/customXml" Target="../ink/ink55.xml"/><Relationship Id="rId348" Type="http://schemas.openxmlformats.org/officeDocument/2006/relationships/customXml" Target="../ink/ink176.xml"/><Relationship Id="rId152" Type="http://schemas.openxmlformats.org/officeDocument/2006/relationships/customXml" Target="../ink/ink76.xml"/><Relationship Id="rId194" Type="http://schemas.openxmlformats.org/officeDocument/2006/relationships/image" Target="../media/image97.png"/><Relationship Id="rId208" Type="http://schemas.openxmlformats.org/officeDocument/2006/relationships/customXml" Target="../ink/ink105.xml"/><Relationship Id="rId261" Type="http://schemas.openxmlformats.org/officeDocument/2006/relationships/image" Target="../media/image129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7.png"/><Relationship Id="rId359" Type="http://schemas.openxmlformats.org/officeDocument/2006/relationships/image" Target="../media/image178.png"/><Relationship Id="rId98" Type="http://schemas.openxmlformats.org/officeDocument/2006/relationships/customXml" Target="../ink/ink49.xml"/><Relationship Id="rId121" Type="http://schemas.openxmlformats.org/officeDocument/2006/relationships/image" Target="../media/image61.png"/><Relationship Id="rId163" Type="http://schemas.openxmlformats.org/officeDocument/2006/relationships/image" Target="../media/image82.png"/><Relationship Id="rId219" Type="http://schemas.openxmlformats.org/officeDocument/2006/relationships/image" Target="../media/image108.png"/><Relationship Id="rId230" Type="http://schemas.openxmlformats.org/officeDocument/2006/relationships/customXml" Target="../ink/ink117.xml"/><Relationship Id="rId25" Type="http://schemas.openxmlformats.org/officeDocument/2006/relationships/image" Target="../media/image13.png"/><Relationship Id="rId67" Type="http://schemas.openxmlformats.org/officeDocument/2006/relationships/image" Target="../media/image34.png"/><Relationship Id="rId272" Type="http://schemas.openxmlformats.org/officeDocument/2006/relationships/customXml" Target="../ink/ink138.xml"/><Relationship Id="rId328" Type="http://schemas.openxmlformats.org/officeDocument/2006/relationships/customXml" Target="../ink/ink166.xml"/><Relationship Id="rId88" Type="http://schemas.openxmlformats.org/officeDocument/2006/relationships/customXml" Target="../ink/ink44.xml"/><Relationship Id="rId111" Type="http://schemas.openxmlformats.org/officeDocument/2006/relationships/image" Target="../media/image56.png"/><Relationship Id="rId132" Type="http://schemas.openxmlformats.org/officeDocument/2006/relationships/customXml" Target="../ink/ink66.xml"/><Relationship Id="rId153" Type="http://schemas.openxmlformats.org/officeDocument/2006/relationships/image" Target="../media/image77.png"/><Relationship Id="rId174" Type="http://schemas.openxmlformats.org/officeDocument/2006/relationships/customXml" Target="../ink/ink87.xml"/><Relationship Id="rId195" Type="http://schemas.openxmlformats.org/officeDocument/2006/relationships/customXml" Target="../ink/ink98.xml"/><Relationship Id="rId209" Type="http://schemas.openxmlformats.org/officeDocument/2006/relationships/customXml" Target="../ink/ink106.xml"/><Relationship Id="rId360" Type="http://schemas.openxmlformats.org/officeDocument/2006/relationships/customXml" Target="../ink/ink182.xml"/><Relationship Id="rId220" Type="http://schemas.openxmlformats.org/officeDocument/2006/relationships/customXml" Target="../ink/ink112.xml"/><Relationship Id="rId241" Type="http://schemas.openxmlformats.org/officeDocument/2006/relationships/image" Target="../media/image119.png"/><Relationship Id="rId15" Type="http://schemas.openxmlformats.org/officeDocument/2006/relationships/image" Target="../media/image8.png"/><Relationship Id="rId36" Type="http://schemas.openxmlformats.org/officeDocument/2006/relationships/customXml" Target="../ink/ink18.xml"/><Relationship Id="rId57" Type="http://schemas.openxmlformats.org/officeDocument/2006/relationships/image" Target="../media/image29.png"/><Relationship Id="rId262" Type="http://schemas.openxmlformats.org/officeDocument/2006/relationships/customXml" Target="../ink/ink133.xml"/><Relationship Id="rId283" Type="http://schemas.openxmlformats.org/officeDocument/2006/relationships/image" Target="../media/image140.png"/><Relationship Id="rId318" Type="http://schemas.openxmlformats.org/officeDocument/2006/relationships/customXml" Target="../ink/ink161.xml"/><Relationship Id="rId339" Type="http://schemas.openxmlformats.org/officeDocument/2006/relationships/image" Target="../media/image168.png"/><Relationship Id="rId78" Type="http://schemas.openxmlformats.org/officeDocument/2006/relationships/customXml" Target="../ink/ink39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61.xml"/><Relationship Id="rId143" Type="http://schemas.openxmlformats.org/officeDocument/2006/relationships/image" Target="../media/image72.png"/><Relationship Id="rId164" Type="http://schemas.openxmlformats.org/officeDocument/2006/relationships/customXml" Target="../ink/ink82.xml"/><Relationship Id="rId185" Type="http://schemas.openxmlformats.org/officeDocument/2006/relationships/image" Target="../media/image93.png"/><Relationship Id="rId350" Type="http://schemas.openxmlformats.org/officeDocument/2006/relationships/customXml" Target="../ink/ink177.xml"/><Relationship Id="rId9" Type="http://schemas.openxmlformats.org/officeDocument/2006/relationships/image" Target="../media/image5.png"/><Relationship Id="rId210" Type="http://schemas.openxmlformats.org/officeDocument/2006/relationships/customXml" Target="../ink/ink107.xml"/><Relationship Id="rId26" Type="http://schemas.openxmlformats.org/officeDocument/2006/relationships/customXml" Target="../ink/ink13.xml"/><Relationship Id="rId231" Type="http://schemas.openxmlformats.org/officeDocument/2006/relationships/image" Target="../media/image114.png"/><Relationship Id="rId252" Type="http://schemas.openxmlformats.org/officeDocument/2006/relationships/customXml" Target="../ink/ink128.xml"/><Relationship Id="rId273" Type="http://schemas.openxmlformats.org/officeDocument/2006/relationships/image" Target="../media/image135.png"/><Relationship Id="rId294" Type="http://schemas.openxmlformats.org/officeDocument/2006/relationships/customXml" Target="../ink/ink149.xml"/><Relationship Id="rId308" Type="http://schemas.openxmlformats.org/officeDocument/2006/relationships/customXml" Target="../ink/ink156.xml"/><Relationship Id="rId329" Type="http://schemas.openxmlformats.org/officeDocument/2006/relationships/image" Target="../media/image163.png"/><Relationship Id="rId47" Type="http://schemas.openxmlformats.org/officeDocument/2006/relationships/image" Target="../media/image24.png"/><Relationship Id="rId68" Type="http://schemas.openxmlformats.org/officeDocument/2006/relationships/customXml" Target="../ink/ink34.xml"/><Relationship Id="rId89" Type="http://schemas.openxmlformats.org/officeDocument/2006/relationships/image" Target="../media/image45.png"/><Relationship Id="rId112" Type="http://schemas.openxmlformats.org/officeDocument/2006/relationships/customXml" Target="../ink/ink56.xml"/><Relationship Id="rId133" Type="http://schemas.openxmlformats.org/officeDocument/2006/relationships/image" Target="../media/image67.png"/><Relationship Id="rId154" Type="http://schemas.openxmlformats.org/officeDocument/2006/relationships/customXml" Target="../ink/ink77.xml"/><Relationship Id="rId175" Type="http://schemas.openxmlformats.org/officeDocument/2006/relationships/image" Target="../media/image88.png"/><Relationship Id="rId340" Type="http://schemas.openxmlformats.org/officeDocument/2006/relationships/customXml" Target="../ink/ink172.xml"/><Relationship Id="rId361" Type="http://schemas.openxmlformats.org/officeDocument/2006/relationships/image" Target="../media/image179.png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customXml" Target="../ink/ink8.xml"/><Relationship Id="rId221" Type="http://schemas.openxmlformats.org/officeDocument/2006/relationships/image" Target="../media/image109.png"/><Relationship Id="rId242" Type="http://schemas.openxmlformats.org/officeDocument/2006/relationships/customXml" Target="../ink/ink123.xml"/><Relationship Id="rId263" Type="http://schemas.openxmlformats.org/officeDocument/2006/relationships/image" Target="../media/image130.png"/><Relationship Id="rId284" Type="http://schemas.openxmlformats.org/officeDocument/2006/relationships/customXml" Target="../ink/ink144.xml"/><Relationship Id="rId319" Type="http://schemas.openxmlformats.org/officeDocument/2006/relationships/image" Target="../media/image158.png"/><Relationship Id="rId37" Type="http://schemas.openxmlformats.org/officeDocument/2006/relationships/image" Target="../media/image19.png"/><Relationship Id="rId58" Type="http://schemas.openxmlformats.org/officeDocument/2006/relationships/customXml" Target="../ink/ink29.xml"/><Relationship Id="rId79" Type="http://schemas.openxmlformats.org/officeDocument/2006/relationships/image" Target="../media/image40.png"/><Relationship Id="rId102" Type="http://schemas.openxmlformats.org/officeDocument/2006/relationships/customXml" Target="../ink/ink51.xml"/><Relationship Id="rId123" Type="http://schemas.openxmlformats.org/officeDocument/2006/relationships/image" Target="../media/image62.png"/><Relationship Id="rId144" Type="http://schemas.openxmlformats.org/officeDocument/2006/relationships/customXml" Target="../ink/ink72.xml"/><Relationship Id="rId330" Type="http://schemas.openxmlformats.org/officeDocument/2006/relationships/customXml" Target="../ink/ink167.xml"/><Relationship Id="rId90" Type="http://schemas.openxmlformats.org/officeDocument/2006/relationships/customXml" Target="../ink/ink45.xml"/><Relationship Id="rId165" Type="http://schemas.openxmlformats.org/officeDocument/2006/relationships/image" Target="../media/image83.png"/><Relationship Id="rId186" Type="http://schemas.openxmlformats.org/officeDocument/2006/relationships/customXml" Target="../ink/ink93.xml"/><Relationship Id="rId351" Type="http://schemas.openxmlformats.org/officeDocument/2006/relationships/image" Target="../media/image174.png"/><Relationship Id="rId211" Type="http://schemas.openxmlformats.org/officeDocument/2006/relationships/image" Target="../media/image104.png"/><Relationship Id="rId232" Type="http://schemas.openxmlformats.org/officeDocument/2006/relationships/customXml" Target="../ink/ink118.xml"/><Relationship Id="rId253" Type="http://schemas.openxmlformats.org/officeDocument/2006/relationships/image" Target="../media/image125.png"/><Relationship Id="rId274" Type="http://schemas.openxmlformats.org/officeDocument/2006/relationships/customXml" Target="../ink/ink139.xml"/><Relationship Id="rId295" Type="http://schemas.openxmlformats.org/officeDocument/2006/relationships/image" Target="../media/image146.png"/><Relationship Id="rId309" Type="http://schemas.openxmlformats.org/officeDocument/2006/relationships/image" Target="../media/image153.png"/><Relationship Id="rId27" Type="http://schemas.openxmlformats.org/officeDocument/2006/relationships/image" Target="../media/image14.png"/><Relationship Id="rId48" Type="http://schemas.openxmlformats.org/officeDocument/2006/relationships/customXml" Target="../ink/ink24.xml"/><Relationship Id="rId69" Type="http://schemas.openxmlformats.org/officeDocument/2006/relationships/image" Target="../media/image35.png"/><Relationship Id="rId113" Type="http://schemas.openxmlformats.org/officeDocument/2006/relationships/image" Target="../media/image57.png"/><Relationship Id="rId134" Type="http://schemas.openxmlformats.org/officeDocument/2006/relationships/customXml" Target="../ink/ink67.xml"/><Relationship Id="rId320" Type="http://schemas.openxmlformats.org/officeDocument/2006/relationships/customXml" Target="../ink/ink162.xml"/><Relationship Id="rId80" Type="http://schemas.openxmlformats.org/officeDocument/2006/relationships/customXml" Target="../ink/ink40.xml"/><Relationship Id="rId155" Type="http://schemas.openxmlformats.org/officeDocument/2006/relationships/image" Target="../media/image78.png"/><Relationship Id="rId176" Type="http://schemas.openxmlformats.org/officeDocument/2006/relationships/customXml" Target="../ink/ink88.xml"/><Relationship Id="rId197" Type="http://schemas.openxmlformats.org/officeDocument/2006/relationships/customXml" Target="../ink/ink99.xml"/><Relationship Id="rId341" Type="http://schemas.openxmlformats.org/officeDocument/2006/relationships/image" Target="../media/image169.png"/><Relationship Id="rId362" Type="http://schemas.openxmlformats.org/officeDocument/2006/relationships/customXml" Target="../ink/ink183.xml"/><Relationship Id="rId201" Type="http://schemas.openxmlformats.org/officeDocument/2006/relationships/customXml" Target="../ink/ink101.xml"/><Relationship Id="rId222" Type="http://schemas.openxmlformats.org/officeDocument/2006/relationships/customXml" Target="../ink/ink113.xml"/><Relationship Id="rId243" Type="http://schemas.openxmlformats.org/officeDocument/2006/relationships/image" Target="../media/image120.png"/><Relationship Id="rId264" Type="http://schemas.openxmlformats.org/officeDocument/2006/relationships/customXml" Target="../ink/ink134.xml"/><Relationship Id="rId285" Type="http://schemas.openxmlformats.org/officeDocument/2006/relationships/image" Target="../media/image141.png"/><Relationship Id="rId17" Type="http://schemas.openxmlformats.org/officeDocument/2006/relationships/image" Target="../media/image9.png"/><Relationship Id="rId38" Type="http://schemas.openxmlformats.org/officeDocument/2006/relationships/customXml" Target="../ink/ink1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62.xml"/><Relationship Id="rId310" Type="http://schemas.openxmlformats.org/officeDocument/2006/relationships/customXml" Target="../ink/ink157.xml"/><Relationship Id="rId70" Type="http://schemas.openxmlformats.org/officeDocument/2006/relationships/customXml" Target="../ink/ink35.xml"/><Relationship Id="rId91" Type="http://schemas.openxmlformats.org/officeDocument/2006/relationships/image" Target="../media/image46.png"/><Relationship Id="rId145" Type="http://schemas.openxmlformats.org/officeDocument/2006/relationships/image" Target="../media/image73.png"/><Relationship Id="rId166" Type="http://schemas.openxmlformats.org/officeDocument/2006/relationships/customXml" Target="../ink/ink83.xml"/><Relationship Id="rId187" Type="http://schemas.openxmlformats.org/officeDocument/2006/relationships/customXml" Target="../ink/ink94.xml"/><Relationship Id="rId331" Type="http://schemas.openxmlformats.org/officeDocument/2006/relationships/image" Target="../media/image164.png"/><Relationship Id="rId352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8.xml"/><Relationship Id="rId233" Type="http://schemas.openxmlformats.org/officeDocument/2006/relationships/image" Target="../media/image115.png"/><Relationship Id="rId254" Type="http://schemas.openxmlformats.org/officeDocument/2006/relationships/customXml" Target="../ink/ink129.xml"/><Relationship Id="rId28" Type="http://schemas.openxmlformats.org/officeDocument/2006/relationships/customXml" Target="../ink/ink14.xml"/><Relationship Id="rId49" Type="http://schemas.openxmlformats.org/officeDocument/2006/relationships/image" Target="../media/image25.png"/><Relationship Id="rId114" Type="http://schemas.openxmlformats.org/officeDocument/2006/relationships/customXml" Target="../ink/ink57.xml"/><Relationship Id="rId275" Type="http://schemas.openxmlformats.org/officeDocument/2006/relationships/image" Target="../media/image136.png"/><Relationship Id="rId296" Type="http://schemas.openxmlformats.org/officeDocument/2006/relationships/customXml" Target="../ink/ink150.xml"/><Relationship Id="rId300" Type="http://schemas.openxmlformats.org/officeDocument/2006/relationships/customXml" Target="../ink/ink152.xml"/><Relationship Id="rId60" Type="http://schemas.openxmlformats.org/officeDocument/2006/relationships/customXml" Target="../ink/ink30.xml"/><Relationship Id="rId81" Type="http://schemas.openxmlformats.org/officeDocument/2006/relationships/image" Target="../media/image41.png"/><Relationship Id="rId135" Type="http://schemas.openxmlformats.org/officeDocument/2006/relationships/image" Target="../media/image68.png"/><Relationship Id="rId156" Type="http://schemas.openxmlformats.org/officeDocument/2006/relationships/customXml" Target="../ink/ink78.xml"/><Relationship Id="rId177" Type="http://schemas.openxmlformats.org/officeDocument/2006/relationships/image" Target="../media/image89.png"/><Relationship Id="rId198" Type="http://schemas.openxmlformats.org/officeDocument/2006/relationships/image" Target="../media/image99.png"/><Relationship Id="rId321" Type="http://schemas.openxmlformats.org/officeDocument/2006/relationships/image" Target="../media/image159.png"/><Relationship Id="rId342" Type="http://schemas.openxmlformats.org/officeDocument/2006/relationships/customXml" Target="../ink/ink173.xml"/><Relationship Id="rId363" Type="http://schemas.openxmlformats.org/officeDocument/2006/relationships/image" Target="../media/image180.png"/><Relationship Id="rId202" Type="http://schemas.openxmlformats.org/officeDocument/2006/relationships/image" Target="../media/image101.png"/><Relationship Id="rId223" Type="http://schemas.openxmlformats.org/officeDocument/2006/relationships/image" Target="../media/image110.png"/><Relationship Id="rId244" Type="http://schemas.openxmlformats.org/officeDocument/2006/relationships/customXml" Target="../ink/ink124.xml"/><Relationship Id="rId18" Type="http://schemas.openxmlformats.org/officeDocument/2006/relationships/customXml" Target="../ink/ink9.xml"/><Relationship Id="rId39" Type="http://schemas.openxmlformats.org/officeDocument/2006/relationships/image" Target="../media/image20.png"/><Relationship Id="rId265" Type="http://schemas.openxmlformats.org/officeDocument/2006/relationships/image" Target="../media/image131.png"/><Relationship Id="rId286" Type="http://schemas.openxmlformats.org/officeDocument/2006/relationships/customXml" Target="../ink/ink145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3.png"/><Relationship Id="rId146" Type="http://schemas.openxmlformats.org/officeDocument/2006/relationships/customXml" Target="../ink/ink73.xml"/><Relationship Id="rId167" Type="http://schemas.openxmlformats.org/officeDocument/2006/relationships/image" Target="../media/image84.png"/><Relationship Id="rId188" Type="http://schemas.openxmlformats.org/officeDocument/2006/relationships/image" Target="../media/image94.png"/><Relationship Id="rId311" Type="http://schemas.openxmlformats.org/officeDocument/2006/relationships/image" Target="../media/image154.png"/><Relationship Id="rId332" Type="http://schemas.openxmlformats.org/officeDocument/2006/relationships/customXml" Target="../ink/ink168.xml"/><Relationship Id="rId353" Type="http://schemas.openxmlformats.org/officeDocument/2006/relationships/image" Target="../media/image175.png"/><Relationship Id="rId71" Type="http://schemas.openxmlformats.org/officeDocument/2006/relationships/image" Target="../media/image36.png"/><Relationship Id="rId92" Type="http://schemas.openxmlformats.org/officeDocument/2006/relationships/customXml" Target="../ink/ink46.xml"/><Relationship Id="rId213" Type="http://schemas.openxmlformats.org/officeDocument/2006/relationships/image" Target="../media/image105.png"/><Relationship Id="rId234" Type="http://schemas.openxmlformats.org/officeDocument/2006/relationships/customXml" Target="../ink/ink119.xml"/><Relationship Id="rId2" Type="http://schemas.openxmlformats.org/officeDocument/2006/relationships/customXml" Target="../ink/ink1.xml"/><Relationship Id="rId29" Type="http://schemas.openxmlformats.org/officeDocument/2006/relationships/image" Target="../media/image15.png"/><Relationship Id="rId255" Type="http://schemas.openxmlformats.org/officeDocument/2006/relationships/image" Target="../media/image126.png"/><Relationship Id="rId276" Type="http://schemas.openxmlformats.org/officeDocument/2006/relationships/customXml" Target="../ink/ink140.xml"/><Relationship Id="rId297" Type="http://schemas.openxmlformats.org/officeDocument/2006/relationships/image" Target="../media/image147.png"/><Relationship Id="rId40" Type="http://schemas.openxmlformats.org/officeDocument/2006/relationships/customXml" Target="../ink/ink20.xml"/><Relationship Id="rId115" Type="http://schemas.openxmlformats.org/officeDocument/2006/relationships/image" Target="../media/image58.png"/><Relationship Id="rId136" Type="http://schemas.openxmlformats.org/officeDocument/2006/relationships/customXml" Target="../ink/ink68.xml"/><Relationship Id="rId157" Type="http://schemas.openxmlformats.org/officeDocument/2006/relationships/image" Target="../media/image79.png"/><Relationship Id="rId178" Type="http://schemas.openxmlformats.org/officeDocument/2006/relationships/customXml" Target="../ink/ink89.xml"/><Relationship Id="rId301" Type="http://schemas.openxmlformats.org/officeDocument/2006/relationships/image" Target="../media/image149.png"/><Relationship Id="rId322" Type="http://schemas.openxmlformats.org/officeDocument/2006/relationships/customXml" Target="../ink/ink163.xml"/><Relationship Id="rId343" Type="http://schemas.openxmlformats.org/officeDocument/2006/relationships/image" Target="../media/image170.png"/><Relationship Id="rId61" Type="http://schemas.openxmlformats.org/officeDocument/2006/relationships/image" Target="../media/image31.png"/><Relationship Id="rId82" Type="http://schemas.openxmlformats.org/officeDocument/2006/relationships/customXml" Target="../ink/ink41.xml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Relationship Id="rId19" Type="http://schemas.openxmlformats.org/officeDocument/2006/relationships/image" Target="../media/image10.png"/><Relationship Id="rId224" Type="http://schemas.openxmlformats.org/officeDocument/2006/relationships/customXml" Target="../ink/ink114.xml"/><Relationship Id="rId245" Type="http://schemas.openxmlformats.org/officeDocument/2006/relationships/image" Target="../media/image121.png"/><Relationship Id="rId266" Type="http://schemas.openxmlformats.org/officeDocument/2006/relationships/customXml" Target="../ink/ink135.xml"/><Relationship Id="rId287" Type="http://schemas.openxmlformats.org/officeDocument/2006/relationships/image" Target="../media/image142.png"/><Relationship Id="rId30" Type="http://schemas.openxmlformats.org/officeDocument/2006/relationships/customXml" Target="../ink/ink15.xml"/><Relationship Id="rId105" Type="http://schemas.openxmlformats.org/officeDocument/2006/relationships/image" Target="../media/image53.png"/><Relationship Id="rId126" Type="http://schemas.openxmlformats.org/officeDocument/2006/relationships/customXml" Target="../ink/ink63.xml"/><Relationship Id="rId147" Type="http://schemas.openxmlformats.org/officeDocument/2006/relationships/image" Target="../media/image74.png"/><Relationship Id="rId168" Type="http://schemas.openxmlformats.org/officeDocument/2006/relationships/customXml" Target="../ink/ink84.xml"/><Relationship Id="rId312" Type="http://schemas.openxmlformats.org/officeDocument/2006/relationships/customXml" Target="../ink/ink158.xml"/><Relationship Id="rId333" Type="http://schemas.openxmlformats.org/officeDocument/2006/relationships/image" Target="../media/image165.png"/><Relationship Id="rId354" Type="http://schemas.openxmlformats.org/officeDocument/2006/relationships/customXml" Target="../ink/ink179.xml"/><Relationship Id="rId51" Type="http://schemas.openxmlformats.org/officeDocument/2006/relationships/image" Target="../media/image26.png"/><Relationship Id="rId72" Type="http://schemas.openxmlformats.org/officeDocument/2006/relationships/customXml" Target="../ink/ink36.xml"/><Relationship Id="rId93" Type="http://schemas.openxmlformats.org/officeDocument/2006/relationships/image" Target="../media/image47.png"/><Relationship Id="rId189" Type="http://schemas.openxmlformats.org/officeDocument/2006/relationships/customXml" Target="../ink/ink95.xml"/><Relationship Id="rId3" Type="http://schemas.openxmlformats.org/officeDocument/2006/relationships/image" Target="../media/image2.png"/><Relationship Id="rId214" Type="http://schemas.openxmlformats.org/officeDocument/2006/relationships/customXml" Target="../ink/ink109.xml"/><Relationship Id="rId235" Type="http://schemas.openxmlformats.org/officeDocument/2006/relationships/image" Target="../media/image116.png"/><Relationship Id="rId256" Type="http://schemas.openxmlformats.org/officeDocument/2006/relationships/customXml" Target="../ink/ink130.xml"/><Relationship Id="rId277" Type="http://schemas.openxmlformats.org/officeDocument/2006/relationships/image" Target="../media/image137.png"/><Relationship Id="rId298" Type="http://schemas.openxmlformats.org/officeDocument/2006/relationships/customXml" Target="../ink/ink151.xml"/><Relationship Id="rId116" Type="http://schemas.openxmlformats.org/officeDocument/2006/relationships/customXml" Target="../ink/ink58.xml"/><Relationship Id="rId137" Type="http://schemas.openxmlformats.org/officeDocument/2006/relationships/image" Target="../media/image69.png"/><Relationship Id="rId158" Type="http://schemas.openxmlformats.org/officeDocument/2006/relationships/customXml" Target="../ink/ink79.xml"/><Relationship Id="rId302" Type="http://schemas.openxmlformats.org/officeDocument/2006/relationships/customXml" Target="../ink/ink153.xml"/><Relationship Id="rId323" Type="http://schemas.openxmlformats.org/officeDocument/2006/relationships/image" Target="../media/image160.png"/><Relationship Id="rId344" Type="http://schemas.openxmlformats.org/officeDocument/2006/relationships/customXml" Target="../ink/ink174.xml"/><Relationship Id="rId20" Type="http://schemas.openxmlformats.org/officeDocument/2006/relationships/customXml" Target="../ink/ink10.xml"/><Relationship Id="rId41" Type="http://schemas.openxmlformats.org/officeDocument/2006/relationships/image" Target="../media/image21.png"/><Relationship Id="rId62" Type="http://schemas.openxmlformats.org/officeDocument/2006/relationships/customXml" Target="../ink/ink31.xml"/><Relationship Id="rId83" Type="http://schemas.openxmlformats.org/officeDocument/2006/relationships/image" Target="../media/image42.png"/><Relationship Id="rId179" Type="http://schemas.openxmlformats.org/officeDocument/2006/relationships/image" Target="../media/image90.png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image" Target="../media/image111.png"/><Relationship Id="rId246" Type="http://schemas.openxmlformats.org/officeDocument/2006/relationships/customXml" Target="../ink/ink125.xml"/><Relationship Id="rId267" Type="http://schemas.openxmlformats.org/officeDocument/2006/relationships/image" Target="../media/image132.png"/><Relationship Id="rId288" Type="http://schemas.openxmlformats.org/officeDocument/2006/relationships/customXml" Target="../ink/ink146.xml"/><Relationship Id="rId106" Type="http://schemas.openxmlformats.org/officeDocument/2006/relationships/customXml" Target="../ink/ink53.xml"/><Relationship Id="rId127" Type="http://schemas.openxmlformats.org/officeDocument/2006/relationships/image" Target="../media/image64.png"/><Relationship Id="rId313" Type="http://schemas.openxmlformats.org/officeDocument/2006/relationships/image" Target="../media/image155.png"/><Relationship Id="rId10" Type="http://schemas.openxmlformats.org/officeDocument/2006/relationships/customXml" Target="../ink/ink5.xml"/><Relationship Id="rId31" Type="http://schemas.openxmlformats.org/officeDocument/2006/relationships/image" Target="../media/image16.png"/><Relationship Id="rId52" Type="http://schemas.openxmlformats.org/officeDocument/2006/relationships/customXml" Target="../ink/ink26.xml"/><Relationship Id="rId73" Type="http://schemas.openxmlformats.org/officeDocument/2006/relationships/image" Target="../media/image37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5.png"/><Relationship Id="rId334" Type="http://schemas.openxmlformats.org/officeDocument/2006/relationships/customXml" Target="../ink/ink169.xml"/><Relationship Id="rId355" Type="http://schemas.openxmlformats.org/officeDocument/2006/relationships/image" Target="../media/image176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6.png"/><Relationship Id="rId236" Type="http://schemas.openxmlformats.org/officeDocument/2006/relationships/customXml" Target="../ink/ink120.xml"/><Relationship Id="rId257" Type="http://schemas.openxmlformats.org/officeDocument/2006/relationships/image" Target="../media/image127.png"/><Relationship Id="rId278" Type="http://schemas.openxmlformats.org/officeDocument/2006/relationships/customXml" Target="../ink/ink141.xml"/><Relationship Id="rId303" Type="http://schemas.openxmlformats.org/officeDocument/2006/relationships/image" Target="../media/image150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1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247" Type="http://schemas.openxmlformats.org/officeDocument/2006/relationships/image" Target="../media/image122.png"/><Relationship Id="rId107" Type="http://schemas.openxmlformats.org/officeDocument/2006/relationships/image" Target="../media/image54.png"/><Relationship Id="rId289" Type="http://schemas.openxmlformats.org/officeDocument/2006/relationships/image" Target="../media/image143.png"/><Relationship Id="rId11" Type="http://schemas.openxmlformats.org/officeDocument/2006/relationships/image" Target="../media/image6.png"/><Relationship Id="rId53" Type="http://schemas.openxmlformats.org/officeDocument/2006/relationships/image" Target="../media/image27.png"/><Relationship Id="rId149" Type="http://schemas.openxmlformats.org/officeDocument/2006/relationships/image" Target="../media/image75.png"/><Relationship Id="rId314" Type="http://schemas.openxmlformats.org/officeDocument/2006/relationships/customXml" Target="../ink/ink159.xml"/><Relationship Id="rId356" Type="http://schemas.openxmlformats.org/officeDocument/2006/relationships/customXml" Target="../ink/ink180.xml"/><Relationship Id="rId95" Type="http://schemas.openxmlformats.org/officeDocument/2006/relationships/image" Target="../media/image48.png"/><Relationship Id="rId160" Type="http://schemas.openxmlformats.org/officeDocument/2006/relationships/customXml" Target="../ink/ink80.xml"/><Relationship Id="rId216" Type="http://schemas.openxmlformats.org/officeDocument/2006/relationships/customXml" Target="../ink/ink110.xml"/><Relationship Id="rId258" Type="http://schemas.openxmlformats.org/officeDocument/2006/relationships/customXml" Target="../ink/ink131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1.png"/><Relationship Id="rId171" Type="http://schemas.openxmlformats.org/officeDocument/2006/relationships/image" Target="../media/image86.png"/><Relationship Id="rId227" Type="http://schemas.openxmlformats.org/officeDocument/2006/relationships/image" Target="../media/image112.png"/><Relationship Id="rId269" Type="http://schemas.openxmlformats.org/officeDocument/2006/relationships/image" Target="../media/image133.png"/><Relationship Id="rId33" Type="http://schemas.openxmlformats.org/officeDocument/2006/relationships/image" Target="../media/image17.png"/><Relationship Id="rId129" Type="http://schemas.openxmlformats.org/officeDocument/2006/relationships/image" Target="../media/image65.png"/><Relationship Id="rId280" Type="http://schemas.openxmlformats.org/officeDocument/2006/relationships/customXml" Target="../ink/ink142.xml"/><Relationship Id="rId336" Type="http://schemas.openxmlformats.org/officeDocument/2006/relationships/customXml" Target="../ink/ink170.xml"/><Relationship Id="rId75" Type="http://schemas.openxmlformats.org/officeDocument/2006/relationships/image" Target="../media/image38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6" Type="http://schemas.openxmlformats.org/officeDocument/2006/relationships/customXml" Target="../ink/ink3.xml"/><Relationship Id="rId238" Type="http://schemas.openxmlformats.org/officeDocument/2006/relationships/customXml" Target="../ink/ink121.xml"/><Relationship Id="rId291" Type="http://schemas.openxmlformats.org/officeDocument/2006/relationships/image" Target="../media/image144.png"/><Relationship Id="rId305" Type="http://schemas.openxmlformats.org/officeDocument/2006/relationships/image" Target="../media/image151.png"/><Relationship Id="rId347" Type="http://schemas.openxmlformats.org/officeDocument/2006/relationships/image" Target="../media/image172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6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249" Type="http://schemas.openxmlformats.org/officeDocument/2006/relationships/image" Target="../media/image123.png"/><Relationship Id="rId13" Type="http://schemas.openxmlformats.org/officeDocument/2006/relationships/image" Target="../media/image7.png"/><Relationship Id="rId109" Type="http://schemas.openxmlformats.org/officeDocument/2006/relationships/image" Target="../media/image55.png"/><Relationship Id="rId260" Type="http://schemas.openxmlformats.org/officeDocument/2006/relationships/customXml" Target="../ink/ink132.xml"/><Relationship Id="rId316" Type="http://schemas.openxmlformats.org/officeDocument/2006/relationships/customXml" Target="../ink/ink160.xml"/><Relationship Id="rId55" Type="http://schemas.openxmlformats.org/officeDocument/2006/relationships/image" Target="../media/image28.png"/><Relationship Id="rId97" Type="http://schemas.openxmlformats.org/officeDocument/2006/relationships/image" Target="../media/image49.png"/><Relationship Id="rId120" Type="http://schemas.openxmlformats.org/officeDocument/2006/relationships/customXml" Target="../ink/ink60.xml"/><Relationship Id="rId358" Type="http://schemas.openxmlformats.org/officeDocument/2006/relationships/customXml" Target="../ink/ink181.xml"/><Relationship Id="rId162" Type="http://schemas.openxmlformats.org/officeDocument/2006/relationships/customXml" Target="../ink/ink81.xml"/><Relationship Id="rId218" Type="http://schemas.openxmlformats.org/officeDocument/2006/relationships/customXml" Target="../ink/ink111.xml"/><Relationship Id="rId271" Type="http://schemas.openxmlformats.org/officeDocument/2006/relationships/image" Target="../media/image134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6.png"/><Relationship Id="rId327" Type="http://schemas.openxmlformats.org/officeDocument/2006/relationships/image" Target="../media/image162.png"/><Relationship Id="rId173" Type="http://schemas.openxmlformats.org/officeDocument/2006/relationships/image" Target="../media/image87.png"/><Relationship Id="rId229" Type="http://schemas.openxmlformats.org/officeDocument/2006/relationships/image" Target="../media/image113.png"/><Relationship Id="rId240" Type="http://schemas.openxmlformats.org/officeDocument/2006/relationships/customXml" Target="../ink/ink122.xml"/><Relationship Id="rId35" Type="http://schemas.openxmlformats.org/officeDocument/2006/relationships/image" Target="../media/image18.png"/><Relationship Id="rId77" Type="http://schemas.openxmlformats.org/officeDocument/2006/relationships/image" Target="../media/image39.png"/><Relationship Id="rId100" Type="http://schemas.openxmlformats.org/officeDocument/2006/relationships/customXml" Target="../ink/ink50.xml"/><Relationship Id="rId282" Type="http://schemas.openxmlformats.org/officeDocument/2006/relationships/customXml" Target="../ink/ink143.xml"/><Relationship Id="rId338" Type="http://schemas.openxmlformats.org/officeDocument/2006/relationships/customXml" Target="../ink/ink171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251" Type="http://schemas.openxmlformats.org/officeDocument/2006/relationships/image" Target="../media/image124.png"/><Relationship Id="rId46" Type="http://schemas.openxmlformats.org/officeDocument/2006/relationships/customXml" Target="../ink/ink23.xml"/><Relationship Id="rId293" Type="http://schemas.openxmlformats.org/officeDocument/2006/relationships/image" Target="../media/image145.png"/><Relationship Id="rId307" Type="http://schemas.openxmlformats.org/officeDocument/2006/relationships/image" Target="../media/image152.png"/><Relationship Id="rId349" Type="http://schemas.openxmlformats.org/officeDocument/2006/relationships/image" Target="../media/image17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6.png"/><Relationship Id="rId21" Type="http://schemas.openxmlformats.org/officeDocument/2006/relationships/image" Target="../media/image190.png"/><Relationship Id="rId63" Type="http://schemas.openxmlformats.org/officeDocument/2006/relationships/image" Target="../media/image209.png"/><Relationship Id="rId159" Type="http://schemas.openxmlformats.org/officeDocument/2006/relationships/customXml" Target="../ink/ink264.xml"/><Relationship Id="rId170" Type="http://schemas.openxmlformats.org/officeDocument/2006/relationships/image" Target="../media/image262.png"/><Relationship Id="rId226" Type="http://schemas.openxmlformats.org/officeDocument/2006/relationships/image" Target="../media/image290.png"/><Relationship Id="rId268" Type="http://schemas.openxmlformats.org/officeDocument/2006/relationships/image" Target="../media/image311.png"/><Relationship Id="rId32" Type="http://schemas.openxmlformats.org/officeDocument/2006/relationships/customXml" Target="../ink/ink199.xml"/><Relationship Id="rId74" Type="http://schemas.openxmlformats.org/officeDocument/2006/relationships/customXml" Target="../ink/ink221.xml"/><Relationship Id="rId128" Type="http://schemas.openxmlformats.org/officeDocument/2006/relationships/customXml" Target="../ink/ink248.xml"/><Relationship Id="rId5" Type="http://schemas.openxmlformats.org/officeDocument/2006/relationships/image" Target="../media/image182.png"/><Relationship Id="rId181" Type="http://schemas.openxmlformats.org/officeDocument/2006/relationships/customXml" Target="../ink/ink275.xml"/><Relationship Id="rId237" Type="http://schemas.openxmlformats.org/officeDocument/2006/relationships/customXml" Target="../ink/ink303.xml"/><Relationship Id="rId279" Type="http://schemas.openxmlformats.org/officeDocument/2006/relationships/customXml" Target="../ink/ink324.xml"/><Relationship Id="rId43" Type="http://schemas.openxmlformats.org/officeDocument/2006/relationships/image" Target="../media/image200.png"/><Relationship Id="rId139" Type="http://schemas.openxmlformats.org/officeDocument/2006/relationships/image" Target="../media/image247.png"/><Relationship Id="rId290" Type="http://schemas.openxmlformats.org/officeDocument/2006/relationships/image" Target="../media/image322.png"/><Relationship Id="rId85" Type="http://schemas.openxmlformats.org/officeDocument/2006/relationships/image" Target="../media/image220.png"/><Relationship Id="rId150" Type="http://schemas.openxmlformats.org/officeDocument/2006/relationships/image" Target="../media/image252.png"/><Relationship Id="rId192" Type="http://schemas.openxmlformats.org/officeDocument/2006/relationships/image" Target="../media/image273.png"/><Relationship Id="rId206" Type="http://schemas.openxmlformats.org/officeDocument/2006/relationships/image" Target="../media/image280.png"/><Relationship Id="rId248" Type="http://schemas.openxmlformats.org/officeDocument/2006/relationships/image" Target="../media/image301.png"/><Relationship Id="rId12" Type="http://schemas.openxmlformats.org/officeDocument/2006/relationships/customXml" Target="../ink/ink189.xml"/><Relationship Id="rId33" Type="http://schemas.openxmlformats.org/officeDocument/2006/relationships/image" Target="../media/image92.png"/><Relationship Id="rId108" Type="http://schemas.openxmlformats.org/officeDocument/2006/relationships/customXml" Target="../ink/ink238.xml"/><Relationship Id="rId129" Type="http://schemas.openxmlformats.org/officeDocument/2006/relationships/image" Target="../media/image242.png"/><Relationship Id="rId280" Type="http://schemas.openxmlformats.org/officeDocument/2006/relationships/image" Target="../media/image317.png"/><Relationship Id="rId54" Type="http://schemas.openxmlformats.org/officeDocument/2006/relationships/image" Target="../media/image205.png"/><Relationship Id="rId75" Type="http://schemas.openxmlformats.org/officeDocument/2006/relationships/image" Target="../media/image215.png"/><Relationship Id="rId96" Type="http://schemas.openxmlformats.org/officeDocument/2006/relationships/customXml" Target="../ink/ink232.xml"/><Relationship Id="rId140" Type="http://schemas.openxmlformats.org/officeDocument/2006/relationships/customXml" Target="../ink/ink254.xml"/><Relationship Id="rId161" Type="http://schemas.openxmlformats.org/officeDocument/2006/relationships/customXml" Target="../ink/ink265.xml"/><Relationship Id="rId182" Type="http://schemas.openxmlformats.org/officeDocument/2006/relationships/image" Target="../media/image268.png"/><Relationship Id="rId217" Type="http://schemas.openxmlformats.org/officeDocument/2006/relationships/customXml" Target="../ink/ink293.xml"/><Relationship Id="rId6" Type="http://schemas.openxmlformats.org/officeDocument/2006/relationships/customXml" Target="../ink/ink186.xml"/><Relationship Id="rId238" Type="http://schemas.openxmlformats.org/officeDocument/2006/relationships/image" Target="../media/image296.png"/><Relationship Id="rId259" Type="http://schemas.openxmlformats.org/officeDocument/2006/relationships/customXml" Target="../ink/ink314.xml"/><Relationship Id="rId23" Type="http://schemas.openxmlformats.org/officeDocument/2006/relationships/image" Target="../media/image191.png"/><Relationship Id="rId119" Type="http://schemas.openxmlformats.org/officeDocument/2006/relationships/image" Target="../media/image237.png"/><Relationship Id="rId270" Type="http://schemas.openxmlformats.org/officeDocument/2006/relationships/image" Target="../media/image312.png"/><Relationship Id="rId291" Type="http://schemas.openxmlformats.org/officeDocument/2006/relationships/customXml" Target="../ink/ink330.xml"/><Relationship Id="rId44" Type="http://schemas.openxmlformats.org/officeDocument/2006/relationships/customXml" Target="../ink/ink205.xml"/><Relationship Id="rId65" Type="http://schemas.openxmlformats.org/officeDocument/2006/relationships/image" Target="../media/image210.png"/><Relationship Id="rId86" Type="http://schemas.openxmlformats.org/officeDocument/2006/relationships/customXml" Target="../ink/ink227.xml"/><Relationship Id="rId130" Type="http://schemas.openxmlformats.org/officeDocument/2006/relationships/customXml" Target="../ink/ink249.xml"/><Relationship Id="rId151" Type="http://schemas.openxmlformats.org/officeDocument/2006/relationships/customXml" Target="../ink/ink260.xml"/><Relationship Id="rId172" Type="http://schemas.openxmlformats.org/officeDocument/2006/relationships/image" Target="../media/image263.png"/><Relationship Id="rId193" Type="http://schemas.openxmlformats.org/officeDocument/2006/relationships/customXml" Target="../ink/ink281.xml"/><Relationship Id="rId207" Type="http://schemas.openxmlformats.org/officeDocument/2006/relationships/customXml" Target="../ink/ink288.xml"/><Relationship Id="rId228" Type="http://schemas.openxmlformats.org/officeDocument/2006/relationships/image" Target="../media/image291.png"/><Relationship Id="rId249" Type="http://schemas.openxmlformats.org/officeDocument/2006/relationships/customXml" Target="../ink/ink309.xml"/><Relationship Id="rId13" Type="http://schemas.openxmlformats.org/officeDocument/2006/relationships/image" Target="../media/image186.png"/><Relationship Id="rId109" Type="http://schemas.openxmlformats.org/officeDocument/2006/relationships/image" Target="../media/image232.png"/><Relationship Id="rId260" Type="http://schemas.openxmlformats.org/officeDocument/2006/relationships/image" Target="../media/image307.png"/><Relationship Id="rId281" Type="http://schemas.openxmlformats.org/officeDocument/2006/relationships/customXml" Target="../ink/ink325.xml"/><Relationship Id="rId34" Type="http://schemas.openxmlformats.org/officeDocument/2006/relationships/customXml" Target="../ink/ink200.xml"/><Relationship Id="rId55" Type="http://schemas.openxmlformats.org/officeDocument/2006/relationships/customXml" Target="../ink/ink211.xml"/><Relationship Id="rId76" Type="http://schemas.openxmlformats.org/officeDocument/2006/relationships/customXml" Target="../ink/ink222.xml"/><Relationship Id="rId97" Type="http://schemas.openxmlformats.org/officeDocument/2006/relationships/image" Target="../media/image226.png"/><Relationship Id="rId120" Type="http://schemas.openxmlformats.org/officeDocument/2006/relationships/customXml" Target="../ink/ink244.xml"/><Relationship Id="rId141" Type="http://schemas.openxmlformats.org/officeDocument/2006/relationships/image" Target="../media/image248.png"/><Relationship Id="rId7" Type="http://schemas.openxmlformats.org/officeDocument/2006/relationships/image" Target="../media/image183.png"/><Relationship Id="rId162" Type="http://schemas.openxmlformats.org/officeDocument/2006/relationships/image" Target="../media/image258.png"/><Relationship Id="rId183" Type="http://schemas.openxmlformats.org/officeDocument/2006/relationships/customXml" Target="../ink/ink276.xml"/><Relationship Id="rId218" Type="http://schemas.openxmlformats.org/officeDocument/2006/relationships/image" Target="../media/image286.png"/><Relationship Id="rId239" Type="http://schemas.openxmlformats.org/officeDocument/2006/relationships/customXml" Target="../ink/ink304.xml"/><Relationship Id="rId250" Type="http://schemas.openxmlformats.org/officeDocument/2006/relationships/image" Target="../media/image302.png"/><Relationship Id="rId271" Type="http://schemas.openxmlformats.org/officeDocument/2006/relationships/customXml" Target="../ink/ink320.xml"/><Relationship Id="rId292" Type="http://schemas.openxmlformats.org/officeDocument/2006/relationships/image" Target="../media/image323.png"/><Relationship Id="rId24" Type="http://schemas.openxmlformats.org/officeDocument/2006/relationships/customXml" Target="../ink/ink195.xml"/><Relationship Id="rId45" Type="http://schemas.openxmlformats.org/officeDocument/2006/relationships/image" Target="../media/image201.png"/><Relationship Id="rId66" Type="http://schemas.openxmlformats.org/officeDocument/2006/relationships/customXml" Target="../ink/ink217.xml"/><Relationship Id="rId87" Type="http://schemas.openxmlformats.org/officeDocument/2006/relationships/image" Target="../media/image221.png"/><Relationship Id="rId110" Type="http://schemas.openxmlformats.org/officeDocument/2006/relationships/customXml" Target="../ink/ink239.xml"/><Relationship Id="rId131" Type="http://schemas.openxmlformats.org/officeDocument/2006/relationships/image" Target="../media/image243.png"/><Relationship Id="rId152" Type="http://schemas.openxmlformats.org/officeDocument/2006/relationships/image" Target="../media/image253.png"/><Relationship Id="rId173" Type="http://schemas.openxmlformats.org/officeDocument/2006/relationships/customXml" Target="../ink/ink271.xml"/><Relationship Id="rId194" Type="http://schemas.openxmlformats.org/officeDocument/2006/relationships/image" Target="../media/image274.png"/><Relationship Id="rId208" Type="http://schemas.openxmlformats.org/officeDocument/2006/relationships/image" Target="../media/image281.png"/><Relationship Id="rId229" Type="http://schemas.openxmlformats.org/officeDocument/2006/relationships/customXml" Target="../ink/ink299.xml"/><Relationship Id="rId240" Type="http://schemas.openxmlformats.org/officeDocument/2006/relationships/image" Target="../media/image297.png"/><Relationship Id="rId261" Type="http://schemas.openxmlformats.org/officeDocument/2006/relationships/customXml" Target="../ink/ink315.xml"/><Relationship Id="rId14" Type="http://schemas.openxmlformats.org/officeDocument/2006/relationships/customXml" Target="../ink/ink190.xml"/><Relationship Id="rId35" Type="http://schemas.openxmlformats.org/officeDocument/2006/relationships/image" Target="../media/image196.png"/><Relationship Id="rId56" Type="http://schemas.openxmlformats.org/officeDocument/2006/relationships/customXml" Target="../ink/ink212.xml"/><Relationship Id="rId77" Type="http://schemas.openxmlformats.org/officeDocument/2006/relationships/image" Target="../media/image216.png"/><Relationship Id="rId100" Type="http://schemas.openxmlformats.org/officeDocument/2006/relationships/customXml" Target="../ink/ink234.xml"/><Relationship Id="rId282" Type="http://schemas.openxmlformats.org/officeDocument/2006/relationships/image" Target="../media/image318.png"/><Relationship Id="rId8" Type="http://schemas.openxmlformats.org/officeDocument/2006/relationships/customXml" Target="../ink/ink187.xml"/><Relationship Id="rId98" Type="http://schemas.openxmlformats.org/officeDocument/2006/relationships/customXml" Target="../ink/ink233.xml"/><Relationship Id="rId121" Type="http://schemas.openxmlformats.org/officeDocument/2006/relationships/image" Target="../media/image238.png"/><Relationship Id="rId142" Type="http://schemas.openxmlformats.org/officeDocument/2006/relationships/customXml" Target="../ink/ink255.xml"/><Relationship Id="rId163" Type="http://schemas.openxmlformats.org/officeDocument/2006/relationships/customXml" Target="../ink/ink266.xml"/><Relationship Id="rId184" Type="http://schemas.openxmlformats.org/officeDocument/2006/relationships/image" Target="../media/image269.png"/><Relationship Id="rId219" Type="http://schemas.openxmlformats.org/officeDocument/2006/relationships/customXml" Target="../ink/ink294.xml"/><Relationship Id="rId230" Type="http://schemas.openxmlformats.org/officeDocument/2006/relationships/image" Target="../media/image292.png"/><Relationship Id="rId251" Type="http://schemas.openxmlformats.org/officeDocument/2006/relationships/customXml" Target="../ink/ink310.xml"/><Relationship Id="rId25" Type="http://schemas.openxmlformats.org/officeDocument/2006/relationships/image" Target="../media/image192.png"/><Relationship Id="rId46" Type="http://schemas.openxmlformats.org/officeDocument/2006/relationships/customXml" Target="../ink/ink206.xml"/><Relationship Id="rId67" Type="http://schemas.openxmlformats.org/officeDocument/2006/relationships/image" Target="../media/image211.png"/><Relationship Id="rId272" Type="http://schemas.openxmlformats.org/officeDocument/2006/relationships/image" Target="../media/image313.png"/><Relationship Id="rId293" Type="http://schemas.openxmlformats.org/officeDocument/2006/relationships/customXml" Target="../ink/ink331.xml"/><Relationship Id="rId88" Type="http://schemas.openxmlformats.org/officeDocument/2006/relationships/customXml" Target="../ink/ink228.xml"/><Relationship Id="rId111" Type="http://schemas.openxmlformats.org/officeDocument/2006/relationships/image" Target="../media/image233.png"/><Relationship Id="rId132" Type="http://schemas.openxmlformats.org/officeDocument/2006/relationships/customXml" Target="../ink/ink250.xml"/><Relationship Id="rId153" Type="http://schemas.openxmlformats.org/officeDocument/2006/relationships/customXml" Target="../ink/ink261.xml"/><Relationship Id="rId174" Type="http://schemas.openxmlformats.org/officeDocument/2006/relationships/image" Target="../media/image264.png"/><Relationship Id="rId195" Type="http://schemas.openxmlformats.org/officeDocument/2006/relationships/customXml" Target="../ink/ink282.xml"/><Relationship Id="rId209" Type="http://schemas.openxmlformats.org/officeDocument/2006/relationships/customXml" Target="../ink/ink289.xml"/><Relationship Id="rId220" Type="http://schemas.openxmlformats.org/officeDocument/2006/relationships/image" Target="../media/image287.png"/><Relationship Id="rId241" Type="http://schemas.openxmlformats.org/officeDocument/2006/relationships/customXml" Target="../ink/ink305.xml"/><Relationship Id="rId15" Type="http://schemas.openxmlformats.org/officeDocument/2006/relationships/image" Target="../media/image187.png"/><Relationship Id="rId36" Type="http://schemas.openxmlformats.org/officeDocument/2006/relationships/customXml" Target="../ink/ink201.xml"/><Relationship Id="rId57" Type="http://schemas.openxmlformats.org/officeDocument/2006/relationships/image" Target="../media/image206.png"/><Relationship Id="rId262" Type="http://schemas.openxmlformats.org/officeDocument/2006/relationships/image" Target="../media/image308.png"/><Relationship Id="rId283" Type="http://schemas.openxmlformats.org/officeDocument/2006/relationships/customXml" Target="../ink/ink326.xml"/><Relationship Id="rId78" Type="http://schemas.openxmlformats.org/officeDocument/2006/relationships/customXml" Target="../ink/ink223.xml"/><Relationship Id="rId99" Type="http://schemas.openxmlformats.org/officeDocument/2006/relationships/image" Target="../media/image227.png"/><Relationship Id="rId101" Type="http://schemas.openxmlformats.org/officeDocument/2006/relationships/image" Target="../media/image228.png"/><Relationship Id="rId122" Type="http://schemas.openxmlformats.org/officeDocument/2006/relationships/customXml" Target="../ink/ink245.xml"/><Relationship Id="rId143" Type="http://schemas.openxmlformats.org/officeDocument/2006/relationships/image" Target="../media/image249.png"/><Relationship Id="rId164" Type="http://schemas.openxmlformats.org/officeDocument/2006/relationships/image" Target="../media/image259.png"/><Relationship Id="rId185" Type="http://schemas.openxmlformats.org/officeDocument/2006/relationships/customXml" Target="../ink/ink277.xml"/><Relationship Id="rId9" Type="http://schemas.openxmlformats.org/officeDocument/2006/relationships/image" Target="../media/image184.png"/><Relationship Id="rId210" Type="http://schemas.openxmlformats.org/officeDocument/2006/relationships/image" Target="../media/image282.png"/><Relationship Id="rId26" Type="http://schemas.openxmlformats.org/officeDocument/2006/relationships/customXml" Target="../ink/ink196.xml"/><Relationship Id="rId231" Type="http://schemas.openxmlformats.org/officeDocument/2006/relationships/customXml" Target="../ink/ink300.xml"/><Relationship Id="rId252" Type="http://schemas.openxmlformats.org/officeDocument/2006/relationships/image" Target="../media/image303.png"/><Relationship Id="rId273" Type="http://schemas.openxmlformats.org/officeDocument/2006/relationships/customXml" Target="../ink/ink321.xml"/><Relationship Id="rId294" Type="http://schemas.openxmlformats.org/officeDocument/2006/relationships/image" Target="../media/image324.png"/><Relationship Id="rId47" Type="http://schemas.openxmlformats.org/officeDocument/2006/relationships/image" Target="../media/image202.png"/><Relationship Id="rId68" Type="http://schemas.openxmlformats.org/officeDocument/2006/relationships/customXml" Target="../ink/ink218.xml"/><Relationship Id="rId89" Type="http://schemas.openxmlformats.org/officeDocument/2006/relationships/image" Target="../media/image222.png"/><Relationship Id="rId112" Type="http://schemas.openxmlformats.org/officeDocument/2006/relationships/customXml" Target="../ink/ink240.xml"/><Relationship Id="rId133" Type="http://schemas.openxmlformats.org/officeDocument/2006/relationships/image" Target="../media/image244.png"/><Relationship Id="rId154" Type="http://schemas.openxmlformats.org/officeDocument/2006/relationships/image" Target="../media/image254.png"/><Relationship Id="rId175" Type="http://schemas.openxmlformats.org/officeDocument/2006/relationships/customXml" Target="../ink/ink272.xml"/><Relationship Id="rId196" Type="http://schemas.openxmlformats.org/officeDocument/2006/relationships/image" Target="../media/image275.png"/><Relationship Id="rId200" Type="http://schemas.openxmlformats.org/officeDocument/2006/relationships/image" Target="../media/image277.png"/><Relationship Id="rId16" Type="http://schemas.openxmlformats.org/officeDocument/2006/relationships/customXml" Target="../ink/ink191.xml"/><Relationship Id="rId221" Type="http://schemas.openxmlformats.org/officeDocument/2006/relationships/customXml" Target="../ink/ink295.xml"/><Relationship Id="rId242" Type="http://schemas.openxmlformats.org/officeDocument/2006/relationships/image" Target="../media/image298.png"/><Relationship Id="rId263" Type="http://schemas.openxmlformats.org/officeDocument/2006/relationships/customXml" Target="../ink/ink316.xml"/><Relationship Id="rId284" Type="http://schemas.openxmlformats.org/officeDocument/2006/relationships/image" Target="../media/image319.png"/><Relationship Id="rId37" Type="http://schemas.openxmlformats.org/officeDocument/2006/relationships/image" Target="../media/image197.png"/><Relationship Id="rId58" Type="http://schemas.openxmlformats.org/officeDocument/2006/relationships/customXml" Target="../ink/ink213.xml"/><Relationship Id="rId79" Type="http://schemas.openxmlformats.org/officeDocument/2006/relationships/image" Target="../media/image217.png"/><Relationship Id="rId102" Type="http://schemas.openxmlformats.org/officeDocument/2006/relationships/customXml" Target="../ink/ink235.xml"/><Relationship Id="rId123" Type="http://schemas.openxmlformats.org/officeDocument/2006/relationships/image" Target="../media/image239.png"/><Relationship Id="rId144" Type="http://schemas.openxmlformats.org/officeDocument/2006/relationships/customXml" Target="../ink/ink256.xml"/><Relationship Id="rId90" Type="http://schemas.openxmlformats.org/officeDocument/2006/relationships/customXml" Target="../ink/ink229.xml"/><Relationship Id="rId165" Type="http://schemas.openxmlformats.org/officeDocument/2006/relationships/customXml" Target="../ink/ink267.xml"/><Relationship Id="rId186" Type="http://schemas.openxmlformats.org/officeDocument/2006/relationships/image" Target="../media/image270.png"/><Relationship Id="rId211" Type="http://schemas.openxmlformats.org/officeDocument/2006/relationships/customXml" Target="../ink/ink290.xml"/><Relationship Id="rId232" Type="http://schemas.openxmlformats.org/officeDocument/2006/relationships/image" Target="../media/image293.png"/><Relationship Id="rId253" Type="http://schemas.openxmlformats.org/officeDocument/2006/relationships/customXml" Target="../ink/ink311.xml"/><Relationship Id="rId274" Type="http://schemas.openxmlformats.org/officeDocument/2006/relationships/image" Target="../media/image314.png"/><Relationship Id="rId27" Type="http://schemas.openxmlformats.org/officeDocument/2006/relationships/image" Target="../media/image193.png"/><Relationship Id="rId48" Type="http://schemas.openxmlformats.org/officeDocument/2006/relationships/customXml" Target="../ink/ink207.xml"/><Relationship Id="rId69" Type="http://schemas.openxmlformats.org/officeDocument/2006/relationships/image" Target="../media/image212.png"/><Relationship Id="rId113" Type="http://schemas.openxmlformats.org/officeDocument/2006/relationships/image" Target="../media/image234.png"/><Relationship Id="rId134" Type="http://schemas.openxmlformats.org/officeDocument/2006/relationships/customXml" Target="../ink/ink251.xml"/><Relationship Id="rId80" Type="http://schemas.openxmlformats.org/officeDocument/2006/relationships/customXml" Target="../ink/ink224.xml"/><Relationship Id="rId155" Type="http://schemas.openxmlformats.org/officeDocument/2006/relationships/customXml" Target="../ink/ink262.xml"/><Relationship Id="rId176" Type="http://schemas.openxmlformats.org/officeDocument/2006/relationships/image" Target="../media/image265.png"/><Relationship Id="rId197" Type="http://schemas.openxmlformats.org/officeDocument/2006/relationships/customXml" Target="../ink/ink283.xml"/><Relationship Id="rId201" Type="http://schemas.openxmlformats.org/officeDocument/2006/relationships/customXml" Target="../ink/ink285.xml"/><Relationship Id="rId222" Type="http://schemas.openxmlformats.org/officeDocument/2006/relationships/image" Target="../media/image288.png"/><Relationship Id="rId243" Type="http://schemas.openxmlformats.org/officeDocument/2006/relationships/customXml" Target="../ink/ink306.xml"/><Relationship Id="rId264" Type="http://schemas.openxmlformats.org/officeDocument/2006/relationships/image" Target="../media/image309.png"/><Relationship Id="rId285" Type="http://schemas.openxmlformats.org/officeDocument/2006/relationships/customXml" Target="../ink/ink327.xml"/><Relationship Id="rId17" Type="http://schemas.openxmlformats.org/officeDocument/2006/relationships/image" Target="../media/image188.png"/><Relationship Id="rId38" Type="http://schemas.openxmlformats.org/officeDocument/2006/relationships/customXml" Target="../ink/ink202.xml"/><Relationship Id="rId59" Type="http://schemas.openxmlformats.org/officeDocument/2006/relationships/image" Target="../media/image207.png"/><Relationship Id="rId103" Type="http://schemas.openxmlformats.org/officeDocument/2006/relationships/image" Target="../media/image229.png"/><Relationship Id="rId124" Type="http://schemas.openxmlformats.org/officeDocument/2006/relationships/customXml" Target="../ink/ink246.xml"/><Relationship Id="rId70" Type="http://schemas.openxmlformats.org/officeDocument/2006/relationships/customXml" Target="../ink/ink219.xml"/><Relationship Id="rId91" Type="http://schemas.openxmlformats.org/officeDocument/2006/relationships/image" Target="../media/image223.png"/><Relationship Id="rId145" Type="http://schemas.openxmlformats.org/officeDocument/2006/relationships/customXml" Target="../ink/ink257.xml"/><Relationship Id="rId166" Type="http://schemas.openxmlformats.org/officeDocument/2006/relationships/image" Target="../media/image260.png"/><Relationship Id="rId187" Type="http://schemas.openxmlformats.org/officeDocument/2006/relationships/customXml" Target="../ink/ink27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83.png"/><Relationship Id="rId233" Type="http://schemas.openxmlformats.org/officeDocument/2006/relationships/customXml" Target="../ink/ink301.xml"/><Relationship Id="rId254" Type="http://schemas.openxmlformats.org/officeDocument/2006/relationships/image" Target="../media/image304.png"/><Relationship Id="rId28" Type="http://schemas.openxmlformats.org/officeDocument/2006/relationships/customXml" Target="../ink/ink197.xml"/><Relationship Id="rId49" Type="http://schemas.openxmlformats.org/officeDocument/2006/relationships/customXml" Target="../ink/ink208.xml"/><Relationship Id="rId114" Type="http://schemas.openxmlformats.org/officeDocument/2006/relationships/customXml" Target="../ink/ink241.xml"/><Relationship Id="rId275" Type="http://schemas.openxmlformats.org/officeDocument/2006/relationships/customXml" Target="../ink/ink322.xml"/><Relationship Id="rId60" Type="http://schemas.openxmlformats.org/officeDocument/2006/relationships/customXml" Target="../ink/ink214.xml"/><Relationship Id="rId81" Type="http://schemas.openxmlformats.org/officeDocument/2006/relationships/image" Target="../media/image218.png"/><Relationship Id="rId135" Type="http://schemas.openxmlformats.org/officeDocument/2006/relationships/image" Target="../media/image245.png"/><Relationship Id="rId156" Type="http://schemas.openxmlformats.org/officeDocument/2006/relationships/image" Target="../media/image255.png"/><Relationship Id="rId177" Type="http://schemas.openxmlformats.org/officeDocument/2006/relationships/customXml" Target="../ink/ink273.xml"/><Relationship Id="rId198" Type="http://schemas.openxmlformats.org/officeDocument/2006/relationships/image" Target="../media/image276.png"/><Relationship Id="rId202" Type="http://schemas.openxmlformats.org/officeDocument/2006/relationships/image" Target="../media/image278.png"/><Relationship Id="rId223" Type="http://schemas.openxmlformats.org/officeDocument/2006/relationships/customXml" Target="../ink/ink296.xml"/><Relationship Id="rId244" Type="http://schemas.openxmlformats.org/officeDocument/2006/relationships/image" Target="../media/image299.png"/><Relationship Id="rId18" Type="http://schemas.openxmlformats.org/officeDocument/2006/relationships/customXml" Target="../ink/ink192.xml"/><Relationship Id="rId39" Type="http://schemas.openxmlformats.org/officeDocument/2006/relationships/image" Target="../media/image198.png"/><Relationship Id="rId265" Type="http://schemas.openxmlformats.org/officeDocument/2006/relationships/customXml" Target="../ink/ink317.xml"/><Relationship Id="rId286" Type="http://schemas.openxmlformats.org/officeDocument/2006/relationships/image" Target="../media/image320.png"/><Relationship Id="rId50" Type="http://schemas.openxmlformats.org/officeDocument/2006/relationships/image" Target="../media/image203.png"/><Relationship Id="rId104" Type="http://schemas.openxmlformats.org/officeDocument/2006/relationships/customXml" Target="../ink/ink236.xml"/><Relationship Id="rId125" Type="http://schemas.openxmlformats.org/officeDocument/2006/relationships/image" Target="../media/image240.png"/><Relationship Id="rId146" Type="http://schemas.openxmlformats.org/officeDocument/2006/relationships/image" Target="../media/image250.png"/><Relationship Id="rId167" Type="http://schemas.openxmlformats.org/officeDocument/2006/relationships/customXml" Target="../ink/ink268.xml"/><Relationship Id="rId188" Type="http://schemas.openxmlformats.org/officeDocument/2006/relationships/image" Target="../media/image271.png"/><Relationship Id="rId71" Type="http://schemas.openxmlformats.org/officeDocument/2006/relationships/image" Target="../media/image213.png"/><Relationship Id="rId92" Type="http://schemas.openxmlformats.org/officeDocument/2006/relationships/customXml" Target="../ink/ink230.xml"/><Relationship Id="rId213" Type="http://schemas.openxmlformats.org/officeDocument/2006/relationships/customXml" Target="../ink/ink291.xml"/><Relationship Id="rId234" Type="http://schemas.openxmlformats.org/officeDocument/2006/relationships/image" Target="../media/image294.png"/><Relationship Id="rId2" Type="http://schemas.openxmlformats.org/officeDocument/2006/relationships/customXml" Target="../ink/ink184.xml"/><Relationship Id="rId29" Type="http://schemas.openxmlformats.org/officeDocument/2006/relationships/image" Target="../media/image194.png"/><Relationship Id="rId255" Type="http://schemas.openxmlformats.org/officeDocument/2006/relationships/customXml" Target="../ink/ink312.xml"/><Relationship Id="rId276" Type="http://schemas.openxmlformats.org/officeDocument/2006/relationships/image" Target="../media/image315.png"/><Relationship Id="rId40" Type="http://schemas.openxmlformats.org/officeDocument/2006/relationships/customXml" Target="../ink/ink203.xml"/><Relationship Id="rId115" Type="http://schemas.openxmlformats.org/officeDocument/2006/relationships/image" Target="../media/image235.png"/><Relationship Id="rId136" Type="http://schemas.openxmlformats.org/officeDocument/2006/relationships/customXml" Target="../ink/ink252.xml"/><Relationship Id="rId157" Type="http://schemas.openxmlformats.org/officeDocument/2006/relationships/customXml" Target="../ink/ink263.xml"/><Relationship Id="rId178" Type="http://schemas.openxmlformats.org/officeDocument/2006/relationships/image" Target="../media/image266.png"/><Relationship Id="rId61" Type="http://schemas.openxmlformats.org/officeDocument/2006/relationships/image" Target="../media/image208.png"/><Relationship Id="rId82" Type="http://schemas.openxmlformats.org/officeDocument/2006/relationships/customXml" Target="../ink/ink225.xml"/><Relationship Id="rId199" Type="http://schemas.openxmlformats.org/officeDocument/2006/relationships/customXml" Target="../ink/ink284.xml"/><Relationship Id="rId203" Type="http://schemas.openxmlformats.org/officeDocument/2006/relationships/customXml" Target="../ink/ink286.xml"/><Relationship Id="rId19" Type="http://schemas.openxmlformats.org/officeDocument/2006/relationships/image" Target="../media/image189.png"/><Relationship Id="rId224" Type="http://schemas.openxmlformats.org/officeDocument/2006/relationships/image" Target="../media/image289.png"/><Relationship Id="rId245" Type="http://schemas.openxmlformats.org/officeDocument/2006/relationships/customXml" Target="../ink/ink307.xml"/><Relationship Id="rId266" Type="http://schemas.openxmlformats.org/officeDocument/2006/relationships/image" Target="../media/image310.png"/><Relationship Id="rId287" Type="http://schemas.openxmlformats.org/officeDocument/2006/relationships/customXml" Target="../ink/ink328.xml"/><Relationship Id="rId30" Type="http://schemas.openxmlformats.org/officeDocument/2006/relationships/customXml" Target="../ink/ink198.xml"/><Relationship Id="rId105" Type="http://schemas.openxmlformats.org/officeDocument/2006/relationships/image" Target="../media/image230.png"/><Relationship Id="rId126" Type="http://schemas.openxmlformats.org/officeDocument/2006/relationships/customXml" Target="../ink/ink247.xml"/><Relationship Id="rId147" Type="http://schemas.openxmlformats.org/officeDocument/2006/relationships/customXml" Target="../ink/ink258.xml"/><Relationship Id="rId168" Type="http://schemas.openxmlformats.org/officeDocument/2006/relationships/image" Target="../media/image261.png"/><Relationship Id="rId51" Type="http://schemas.openxmlformats.org/officeDocument/2006/relationships/customXml" Target="../ink/ink209.xml"/><Relationship Id="rId72" Type="http://schemas.openxmlformats.org/officeDocument/2006/relationships/customXml" Target="../ink/ink220.xml"/><Relationship Id="rId93" Type="http://schemas.openxmlformats.org/officeDocument/2006/relationships/image" Target="../media/image224.png"/><Relationship Id="rId189" Type="http://schemas.openxmlformats.org/officeDocument/2006/relationships/customXml" Target="../ink/ink279.xml"/><Relationship Id="rId3" Type="http://schemas.openxmlformats.org/officeDocument/2006/relationships/image" Target="../media/image181.png"/><Relationship Id="rId214" Type="http://schemas.openxmlformats.org/officeDocument/2006/relationships/image" Target="../media/image284.png"/><Relationship Id="rId235" Type="http://schemas.openxmlformats.org/officeDocument/2006/relationships/customXml" Target="../ink/ink302.xml"/><Relationship Id="rId256" Type="http://schemas.openxmlformats.org/officeDocument/2006/relationships/image" Target="../media/image305.png"/><Relationship Id="rId277" Type="http://schemas.openxmlformats.org/officeDocument/2006/relationships/customXml" Target="../ink/ink323.xml"/><Relationship Id="rId116" Type="http://schemas.openxmlformats.org/officeDocument/2006/relationships/customXml" Target="../ink/ink242.xml"/><Relationship Id="rId137" Type="http://schemas.openxmlformats.org/officeDocument/2006/relationships/image" Target="../media/image246.png"/><Relationship Id="rId158" Type="http://schemas.openxmlformats.org/officeDocument/2006/relationships/image" Target="../media/image256.png"/><Relationship Id="rId20" Type="http://schemas.openxmlformats.org/officeDocument/2006/relationships/customXml" Target="../ink/ink193.xml"/><Relationship Id="rId41" Type="http://schemas.openxmlformats.org/officeDocument/2006/relationships/image" Target="../media/image199.png"/><Relationship Id="rId62" Type="http://schemas.openxmlformats.org/officeDocument/2006/relationships/customXml" Target="../ink/ink215.xml"/><Relationship Id="rId83" Type="http://schemas.openxmlformats.org/officeDocument/2006/relationships/image" Target="../media/image219.png"/><Relationship Id="rId179" Type="http://schemas.openxmlformats.org/officeDocument/2006/relationships/customXml" Target="../ink/ink274.xml"/><Relationship Id="rId190" Type="http://schemas.openxmlformats.org/officeDocument/2006/relationships/image" Target="../media/image272.png"/><Relationship Id="rId204" Type="http://schemas.openxmlformats.org/officeDocument/2006/relationships/image" Target="../media/image279.png"/><Relationship Id="rId225" Type="http://schemas.openxmlformats.org/officeDocument/2006/relationships/customXml" Target="../ink/ink297.xml"/><Relationship Id="rId246" Type="http://schemas.openxmlformats.org/officeDocument/2006/relationships/image" Target="../media/image300.png"/><Relationship Id="rId267" Type="http://schemas.openxmlformats.org/officeDocument/2006/relationships/customXml" Target="../ink/ink318.xml"/><Relationship Id="rId288" Type="http://schemas.openxmlformats.org/officeDocument/2006/relationships/image" Target="../media/image321.png"/><Relationship Id="rId106" Type="http://schemas.openxmlformats.org/officeDocument/2006/relationships/customXml" Target="../ink/ink237.xml"/><Relationship Id="rId127" Type="http://schemas.openxmlformats.org/officeDocument/2006/relationships/image" Target="../media/image241.png"/><Relationship Id="rId10" Type="http://schemas.openxmlformats.org/officeDocument/2006/relationships/customXml" Target="../ink/ink188.xml"/><Relationship Id="rId31" Type="http://schemas.openxmlformats.org/officeDocument/2006/relationships/image" Target="../media/image195.png"/><Relationship Id="rId52" Type="http://schemas.openxmlformats.org/officeDocument/2006/relationships/image" Target="../media/image204.png"/><Relationship Id="rId73" Type="http://schemas.openxmlformats.org/officeDocument/2006/relationships/image" Target="../media/image214.png"/><Relationship Id="rId94" Type="http://schemas.openxmlformats.org/officeDocument/2006/relationships/customXml" Target="../ink/ink231.xml"/><Relationship Id="rId148" Type="http://schemas.openxmlformats.org/officeDocument/2006/relationships/image" Target="../media/image251.png"/><Relationship Id="rId169" Type="http://schemas.openxmlformats.org/officeDocument/2006/relationships/customXml" Target="../ink/ink269.xml"/><Relationship Id="rId4" Type="http://schemas.openxmlformats.org/officeDocument/2006/relationships/customXml" Target="../ink/ink185.xml"/><Relationship Id="rId180" Type="http://schemas.openxmlformats.org/officeDocument/2006/relationships/image" Target="../media/image267.png"/><Relationship Id="rId215" Type="http://schemas.openxmlformats.org/officeDocument/2006/relationships/customXml" Target="../ink/ink292.xml"/><Relationship Id="rId236" Type="http://schemas.openxmlformats.org/officeDocument/2006/relationships/image" Target="../media/image295.png"/><Relationship Id="rId257" Type="http://schemas.openxmlformats.org/officeDocument/2006/relationships/customXml" Target="../ink/ink313.xml"/><Relationship Id="rId278" Type="http://schemas.openxmlformats.org/officeDocument/2006/relationships/image" Target="../media/image316.png"/><Relationship Id="rId42" Type="http://schemas.openxmlformats.org/officeDocument/2006/relationships/customXml" Target="../ink/ink204.xml"/><Relationship Id="rId84" Type="http://schemas.openxmlformats.org/officeDocument/2006/relationships/customXml" Target="../ink/ink226.xml"/><Relationship Id="rId138" Type="http://schemas.openxmlformats.org/officeDocument/2006/relationships/customXml" Target="../ink/ink253.xml"/><Relationship Id="rId191" Type="http://schemas.openxmlformats.org/officeDocument/2006/relationships/customXml" Target="../ink/ink280.xml"/><Relationship Id="rId205" Type="http://schemas.openxmlformats.org/officeDocument/2006/relationships/customXml" Target="../ink/ink287.xml"/><Relationship Id="rId247" Type="http://schemas.openxmlformats.org/officeDocument/2006/relationships/customXml" Target="../ink/ink308.xml"/><Relationship Id="rId107" Type="http://schemas.openxmlformats.org/officeDocument/2006/relationships/image" Target="../media/image231.png"/><Relationship Id="rId289" Type="http://schemas.openxmlformats.org/officeDocument/2006/relationships/customXml" Target="../ink/ink329.xml"/><Relationship Id="rId11" Type="http://schemas.openxmlformats.org/officeDocument/2006/relationships/image" Target="../media/image185.png"/><Relationship Id="rId53" Type="http://schemas.openxmlformats.org/officeDocument/2006/relationships/customXml" Target="../ink/ink210.xml"/><Relationship Id="rId149" Type="http://schemas.openxmlformats.org/officeDocument/2006/relationships/customXml" Target="../ink/ink259.xml"/><Relationship Id="rId95" Type="http://schemas.openxmlformats.org/officeDocument/2006/relationships/image" Target="../media/image225.png"/><Relationship Id="rId160" Type="http://schemas.openxmlformats.org/officeDocument/2006/relationships/image" Target="../media/image257.png"/><Relationship Id="rId216" Type="http://schemas.openxmlformats.org/officeDocument/2006/relationships/image" Target="../media/image285.png"/><Relationship Id="rId258" Type="http://schemas.openxmlformats.org/officeDocument/2006/relationships/image" Target="../media/image306.png"/><Relationship Id="rId22" Type="http://schemas.openxmlformats.org/officeDocument/2006/relationships/customXml" Target="../ink/ink194.xml"/><Relationship Id="rId64" Type="http://schemas.openxmlformats.org/officeDocument/2006/relationships/customXml" Target="../ink/ink216.xml"/><Relationship Id="rId118" Type="http://schemas.openxmlformats.org/officeDocument/2006/relationships/customXml" Target="../ink/ink243.xml"/><Relationship Id="rId171" Type="http://schemas.openxmlformats.org/officeDocument/2006/relationships/customXml" Target="../ink/ink270.xml"/><Relationship Id="rId227" Type="http://schemas.openxmlformats.org/officeDocument/2006/relationships/customXml" Target="../ink/ink298.xml"/><Relationship Id="rId269" Type="http://schemas.openxmlformats.org/officeDocument/2006/relationships/customXml" Target="../ink/ink319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1.png"/><Relationship Id="rId21" Type="http://schemas.openxmlformats.org/officeDocument/2006/relationships/image" Target="../media/image334.png"/><Relationship Id="rId42" Type="http://schemas.openxmlformats.org/officeDocument/2006/relationships/customXml" Target="../ink/ink352.xml"/><Relationship Id="rId63" Type="http://schemas.openxmlformats.org/officeDocument/2006/relationships/image" Target="../media/image354.png"/><Relationship Id="rId84" Type="http://schemas.openxmlformats.org/officeDocument/2006/relationships/customXml" Target="../ink/ink373.xml"/><Relationship Id="rId138" Type="http://schemas.openxmlformats.org/officeDocument/2006/relationships/image" Target="../media/image391.png"/><Relationship Id="rId159" Type="http://schemas.openxmlformats.org/officeDocument/2006/relationships/customXml" Target="../ink/ink411.xml"/><Relationship Id="rId170" Type="http://schemas.openxmlformats.org/officeDocument/2006/relationships/image" Target="../media/image407.png"/><Relationship Id="rId191" Type="http://schemas.openxmlformats.org/officeDocument/2006/relationships/customXml" Target="../ink/ink427.xml"/><Relationship Id="rId205" Type="http://schemas.openxmlformats.org/officeDocument/2006/relationships/customXml" Target="../ink/ink434.xml"/><Relationship Id="rId107" Type="http://schemas.openxmlformats.org/officeDocument/2006/relationships/image" Target="../media/image376.png"/><Relationship Id="rId11" Type="http://schemas.openxmlformats.org/officeDocument/2006/relationships/image" Target="../media/image329.png"/><Relationship Id="rId32" Type="http://schemas.openxmlformats.org/officeDocument/2006/relationships/customXml" Target="../ink/ink347.xml"/><Relationship Id="rId53" Type="http://schemas.openxmlformats.org/officeDocument/2006/relationships/image" Target="../media/image349.png"/><Relationship Id="rId74" Type="http://schemas.openxmlformats.org/officeDocument/2006/relationships/customXml" Target="../ink/ink368.xml"/><Relationship Id="rId128" Type="http://schemas.openxmlformats.org/officeDocument/2006/relationships/image" Target="../media/image386.png"/><Relationship Id="rId149" Type="http://schemas.openxmlformats.org/officeDocument/2006/relationships/customXml" Target="../ink/ink406.xml"/><Relationship Id="rId5" Type="http://schemas.openxmlformats.org/officeDocument/2006/relationships/image" Target="../media/image326.png"/><Relationship Id="rId95" Type="http://schemas.openxmlformats.org/officeDocument/2006/relationships/image" Target="../media/image370.png"/><Relationship Id="rId160" Type="http://schemas.openxmlformats.org/officeDocument/2006/relationships/image" Target="../media/image402.png"/><Relationship Id="rId181" Type="http://schemas.openxmlformats.org/officeDocument/2006/relationships/customXml" Target="../ink/ink422.xml"/><Relationship Id="rId22" Type="http://schemas.openxmlformats.org/officeDocument/2006/relationships/customXml" Target="../ink/ink342.xml"/><Relationship Id="rId43" Type="http://schemas.openxmlformats.org/officeDocument/2006/relationships/image" Target="../media/image92.png"/><Relationship Id="rId64" Type="http://schemas.openxmlformats.org/officeDocument/2006/relationships/customXml" Target="../ink/ink363.xml"/><Relationship Id="rId118" Type="http://schemas.openxmlformats.org/officeDocument/2006/relationships/customXml" Target="../ink/ink390.xml"/><Relationship Id="rId139" Type="http://schemas.openxmlformats.org/officeDocument/2006/relationships/customXml" Target="../ink/ink401.xml"/><Relationship Id="rId85" Type="http://schemas.openxmlformats.org/officeDocument/2006/relationships/image" Target="../media/image365.png"/><Relationship Id="rId150" Type="http://schemas.openxmlformats.org/officeDocument/2006/relationships/image" Target="../media/image397.png"/><Relationship Id="rId171" Type="http://schemas.openxmlformats.org/officeDocument/2006/relationships/customXml" Target="../ink/ink417.xml"/><Relationship Id="rId192" Type="http://schemas.openxmlformats.org/officeDocument/2006/relationships/image" Target="../media/image418.png"/><Relationship Id="rId206" Type="http://schemas.openxmlformats.org/officeDocument/2006/relationships/image" Target="../media/image425.png"/><Relationship Id="rId12" Type="http://schemas.openxmlformats.org/officeDocument/2006/relationships/customXml" Target="../ink/ink337.xml"/><Relationship Id="rId33" Type="http://schemas.openxmlformats.org/officeDocument/2006/relationships/image" Target="../media/image340.png"/><Relationship Id="rId108" Type="http://schemas.openxmlformats.org/officeDocument/2006/relationships/customXml" Target="../ink/ink385.xml"/><Relationship Id="rId129" Type="http://schemas.openxmlformats.org/officeDocument/2006/relationships/customXml" Target="../ink/ink396.xml"/><Relationship Id="rId54" Type="http://schemas.openxmlformats.org/officeDocument/2006/relationships/customXml" Target="../ink/ink358.xml"/><Relationship Id="rId75" Type="http://schemas.openxmlformats.org/officeDocument/2006/relationships/image" Target="../media/image360.png"/><Relationship Id="rId96" Type="http://schemas.openxmlformats.org/officeDocument/2006/relationships/customXml" Target="../ink/ink379.xml"/><Relationship Id="rId140" Type="http://schemas.openxmlformats.org/officeDocument/2006/relationships/image" Target="../media/image392.png"/><Relationship Id="rId161" Type="http://schemas.openxmlformats.org/officeDocument/2006/relationships/customXml" Target="../ink/ink412.xml"/><Relationship Id="rId182" Type="http://schemas.openxmlformats.org/officeDocument/2006/relationships/image" Target="../media/image413.png"/><Relationship Id="rId6" Type="http://schemas.openxmlformats.org/officeDocument/2006/relationships/customXml" Target="../ink/ink334.xml"/><Relationship Id="rId23" Type="http://schemas.openxmlformats.org/officeDocument/2006/relationships/image" Target="../media/image335.png"/><Relationship Id="rId119" Type="http://schemas.openxmlformats.org/officeDocument/2006/relationships/image" Target="../media/image382.png"/><Relationship Id="rId44" Type="http://schemas.openxmlformats.org/officeDocument/2006/relationships/customXml" Target="../ink/ink353.xml"/><Relationship Id="rId65" Type="http://schemas.openxmlformats.org/officeDocument/2006/relationships/image" Target="../media/image355.png"/><Relationship Id="rId86" Type="http://schemas.openxmlformats.org/officeDocument/2006/relationships/customXml" Target="../ink/ink374.xml"/><Relationship Id="rId130" Type="http://schemas.openxmlformats.org/officeDocument/2006/relationships/image" Target="../media/image387.png"/><Relationship Id="rId151" Type="http://schemas.openxmlformats.org/officeDocument/2006/relationships/customXml" Target="../ink/ink407.xml"/><Relationship Id="rId172" Type="http://schemas.openxmlformats.org/officeDocument/2006/relationships/image" Target="../media/image408.png"/><Relationship Id="rId193" Type="http://schemas.openxmlformats.org/officeDocument/2006/relationships/customXml" Target="../ink/ink428.xml"/><Relationship Id="rId207" Type="http://schemas.openxmlformats.org/officeDocument/2006/relationships/customXml" Target="../ink/ink435.xml"/><Relationship Id="rId13" Type="http://schemas.openxmlformats.org/officeDocument/2006/relationships/image" Target="../media/image330.png"/><Relationship Id="rId109" Type="http://schemas.openxmlformats.org/officeDocument/2006/relationships/image" Target="../media/image377.png"/><Relationship Id="rId34" Type="http://schemas.openxmlformats.org/officeDocument/2006/relationships/customXml" Target="../ink/ink348.xml"/><Relationship Id="rId55" Type="http://schemas.openxmlformats.org/officeDocument/2006/relationships/image" Target="../media/image350.png"/><Relationship Id="rId76" Type="http://schemas.openxmlformats.org/officeDocument/2006/relationships/customXml" Target="../ink/ink369.xml"/><Relationship Id="rId97" Type="http://schemas.openxmlformats.org/officeDocument/2006/relationships/image" Target="../media/image371.png"/><Relationship Id="rId120" Type="http://schemas.openxmlformats.org/officeDocument/2006/relationships/customXml" Target="../ink/ink391.xml"/><Relationship Id="rId141" Type="http://schemas.openxmlformats.org/officeDocument/2006/relationships/customXml" Target="../ink/ink402.xml"/><Relationship Id="rId7" Type="http://schemas.openxmlformats.org/officeDocument/2006/relationships/image" Target="../media/image327.png"/><Relationship Id="rId162" Type="http://schemas.openxmlformats.org/officeDocument/2006/relationships/image" Target="../media/image403.png"/><Relationship Id="rId183" Type="http://schemas.openxmlformats.org/officeDocument/2006/relationships/customXml" Target="../ink/ink423.xml"/><Relationship Id="rId24" Type="http://schemas.openxmlformats.org/officeDocument/2006/relationships/customXml" Target="../ink/ink343.xml"/><Relationship Id="rId45" Type="http://schemas.openxmlformats.org/officeDocument/2006/relationships/image" Target="../media/image345.png"/><Relationship Id="rId66" Type="http://schemas.openxmlformats.org/officeDocument/2006/relationships/customXml" Target="../ink/ink364.xml"/><Relationship Id="rId87" Type="http://schemas.openxmlformats.org/officeDocument/2006/relationships/image" Target="../media/image366.png"/><Relationship Id="rId110" Type="http://schemas.openxmlformats.org/officeDocument/2006/relationships/customXml" Target="../ink/ink386.xml"/><Relationship Id="rId131" Type="http://schemas.openxmlformats.org/officeDocument/2006/relationships/customXml" Target="../ink/ink397.xml"/><Relationship Id="rId61" Type="http://schemas.openxmlformats.org/officeDocument/2006/relationships/image" Target="../media/image353.png"/><Relationship Id="rId82" Type="http://schemas.openxmlformats.org/officeDocument/2006/relationships/customXml" Target="../ink/ink372.xml"/><Relationship Id="rId152" Type="http://schemas.openxmlformats.org/officeDocument/2006/relationships/image" Target="../media/image398.png"/><Relationship Id="rId173" Type="http://schemas.openxmlformats.org/officeDocument/2006/relationships/customXml" Target="../ink/ink418.xml"/><Relationship Id="rId194" Type="http://schemas.openxmlformats.org/officeDocument/2006/relationships/image" Target="../media/image419.png"/><Relationship Id="rId199" Type="http://schemas.openxmlformats.org/officeDocument/2006/relationships/customXml" Target="../ink/ink431.xml"/><Relationship Id="rId203" Type="http://schemas.openxmlformats.org/officeDocument/2006/relationships/customXml" Target="../ink/ink433.xml"/><Relationship Id="rId208" Type="http://schemas.openxmlformats.org/officeDocument/2006/relationships/image" Target="../media/image426.png"/><Relationship Id="rId19" Type="http://schemas.openxmlformats.org/officeDocument/2006/relationships/image" Target="../media/image333.png"/><Relationship Id="rId14" Type="http://schemas.openxmlformats.org/officeDocument/2006/relationships/customXml" Target="../ink/ink338.xml"/><Relationship Id="rId30" Type="http://schemas.openxmlformats.org/officeDocument/2006/relationships/customXml" Target="../ink/ink346.xml"/><Relationship Id="rId35" Type="http://schemas.openxmlformats.org/officeDocument/2006/relationships/image" Target="../media/image341.png"/><Relationship Id="rId56" Type="http://schemas.openxmlformats.org/officeDocument/2006/relationships/customXml" Target="../ink/ink359.xml"/><Relationship Id="rId77" Type="http://schemas.openxmlformats.org/officeDocument/2006/relationships/image" Target="../media/image361.png"/><Relationship Id="rId100" Type="http://schemas.openxmlformats.org/officeDocument/2006/relationships/customXml" Target="../ink/ink381.xml"/><Relationship Id="rId105" Type="http://schemas.openxmlformats.org/officeDocument/2006/relationships/image" Target="../media/image375.png"/><Relationship Id="rId126" Type="http://schemas.openxmlformats.org/officeDocument/2006/relationships/image" Target="../media/image385.png"/><Relationship Id="rId147" Type="http://schemas.openxmlformats.org/officeDocument/2006/relationships/customXml" Target="../ink/ink405.xml"/><Relationship Id="rId168" Type="http://schemas.openxmlformats.org/officeDocument/2006/relationships/image" Target="../media/image406.png"/><Relationship Id="rId8" Type="http://schemas.openxmlformats.org/officeDocument/2006/relationships/customXml" Target="../ink/ink335.xml"/><Relationship Id="rId51" Type="http://schemas.openxmlformats.org/officeDocument/2006/relationships/image" Target="../media/image348.png"/><Relationship Id="rId72" Type="http://schemas.openxmlformats.org/officeDocument/2006/relationships/customXml" Target="../ink/ink367.xml"/><Relationship Id="rId93" Type="http://schemas.openxmlformats.org/officeDocument/2006/relationships/image" Target="../media/image369.png"/><Relationship Id="rId98" Type="http://schemas.openxmlformats.org/officeDocument/2006/relationships/customXml" Target="../ink/ink380.xml"/><Relationship Id="rId121" Type="http://schemas.openxmlformats.org/officeDocument/2006/relationships/image" Target="../media/image383.png"/><Relationship Id="rId142" Type="http://schemas.openxmlformats.org/officeDocument/2006/relationships/image" Target="../media/image393.png"/><Relationship Id="rId163" Type="http://schemas.openxmlformats.org/officeDocument/2006/relationships/customXml" Target="../ink/ink413.xml"/><Relationship Id="rId184" Type="http://schemas.openxmlformats.org/officeDocument/2006/relationships/image" Target="../media/image414.png"/><Relationship Id="rId189" Type="http://schemas.openxmlformats.org/officeDocument/2006/relationships/customXml" Target="../ink/ink426.xml"/><Relationship Id="rId3" Type="http://schemas.openxmlformats.org/officeDocument/2006/relationships/image" Target="../media/image325.png"/><Relationship Id="rId25" Type="http://schemas.openxmlformats.org/officeDocument/2006/relationships/image" Target="../media/image336.png"/><Relationship Id="rId46" Type="http://schemas.openxmlformats.org/officeDocument/2006/relationships/customXml" Target="../ink/ink354.xml"/><Relationship Id="rId67" Type="http://schemas.openxmlformats.org/officeDocument/2006/relationships/image" Target="../media/image356.png"/><Relationship Id="rId116" Type="http://schemas.openxmlformats.org/officeDocument/2006/relationships/customXml" Target="../ink/ink389.xml"/><Relationship Id="rId137" Type="http://schemas.openxmlformats.org/officeDocument/2006/relationships/customXml" Target="../ink/ink400.xml"/><Relationship Id="rId158" Type="http://schemas.openxmlformats.org/officeDocument/2006/relationships/image" Target="../media/image401.png"/><Relationship Id="rId20" Type="http://schemas.openxmlformats.org/officeDocument/2006/relationships/customXml" Target="../ink/ink341.xml"/><Relationship Id="rId41" Type="http://schemas.openxmlformats.org/officeDocument/2006/relationships/image" Target="../media/image344.png"/><Relationship Id="rId62" Type="http://schemas.openxmlformats.org/officeDocument/2006/relationships/customXml" Target="../ink/ink362.xml"/><Relationship Id="rId83" Type="http://schemas.openxmlformats.org/officeDocument/2006/relationships/image" Target="../media/image364.png"/><Relationship Id="rId88" Type="http://schemas.openxmlformats.org/officeDocument/2006/relationships/customXml" Target="../ink/ink375.xml"/><Relationship Id="rId111" Type="http://schemas.openxmlformats.org/officeDocument/2006/relationships/image" Target="../media/image378.png"/><Relationship Id="rId132" Type="http://schemas.openxmlformats.org/officeDocument/2006/relationships/image" Target="../media/image388.png"/><Relationship Id="rId153" Type="http://schemas.openxmlformats.org/officeDocument/2006/relationships/customXml" Target="../ink/ink408.xml"/><Relationship Id="rId174" Type="http://schemas.openxmlformats.org/officeDocument/2006/relationships/image" Target="../media/image409.png"/><Relationship Id="rId179" Type="http://schemas.openxmlformats.org/officeDocument/2006/relationships/customXml" Target="../ink/ink421.xml"/><Relationship Id="rId195" Type="http://schemas.openxmlformats.org/officeDocument/2006/relationships/customXml" Target="../ink/ink429.xml"/><Relationship Id="rId209" Type="http://schemas.openxmlformats.org/officeDocument/2006/relationships/customXml" Target="../ink/ink436.xml"/><Relationship Id="rId190" Type="http://schemas.openxmlformats.org/officeDocument/2006/relationships/image" Target="../media/image417.png"/><Relationship Id="rId204" Type="http://schemas.openxmlformats.org/officeDocument/2006/relationships/image" Target="../media/image424.png"/><Relationship Id="rId15" Type="http://schemas.openxmlformats.org/officeDocument/2006/relationships/image" Target="../media/image331.png"/><Relationship Id="rId36" Type="http://schemas.openxmlformats.org/officeDocument/2006/relationships/customXml" Target="../ink/ink349.xml"/><Relationship Id="rId57" Type="http://schemas.openxmlformats.org/officeDocument/2006/relationships/image" Target="../media/image351.png"/><Relationship Id="rId106" Type="http://schemas.openxmlformats.org/officeDocument/2006/relationships/customXml" Target="../ink/ink384.xml"/><Relationship Id="rId127" Type="http://schemas.openxmlformats.org/officeDocument/2006/relationships/customXml" Target="../ink/ink395.xml"/><Relationship Id="rId10" Type="http://schemas.openxmlformats.org/officeDocument/2006/relationships/customXml" Target="../ink/ink336.xml"/><Relationship Id="rId31" Type="http://schemas.openxmlformats.org/officeDocument/2006/relationships/image" Target="../media/image339.png"/><Relationship Id="rId52" Type="http://schemas.openxmlformats.org/officeDocument/2006/relationships/customXml" Target="../ink/ink357.xml"/><Relationship Id="rId73" Type="http://schemas.openxmlformats.org/officeDocument/2006/relationships/image" Target="../media/image359.png"/><Relationship Id="rId78" Type="http://schemas.openxmlformats.org/officeDocument/2006/relationships/customXml" Target="../ink/ink370.xml"/><Relationship Id="rId94" Type="http://schemas.openxmlformats.org/officeDocument/2006/relationships/customXml" Target="../ink/ink378.xml"/><Relationship Id="rId99" Type="http://schemas.openxmlformats.org/officeDocument/2006/relationships/image" Target="../media/image372.png"/><Relationship Id="rId101" Type="http://schemas.openxmlformats.org/officeDocument/2006/relationships/image" Target="../media/image373.png"/><Relationship Id="rId122" Type="http://schemas.openxmlformats.org/officeDocument/2006/relationships/customXml" Target="../ink/ink392.xml"/><Relationship Id="rId143" Type="http://schemas.openxmlformats.org/officeDocument/2006/relationships/customXml" Target="../ink/ink403.xml"/><Relationship Id="rId148" Type="http://schemas.openxmlformats.org/officeDocument/2006/relationships/image" Target="../media/image396.png"/><Relationship Id="rId164" Type="http://schemas.openxmlformats.org/officeDocument/2006/relationships/image" Target="../media/image404.png"/><Relationship Id="rId169" Type="http://schemas.openxmlformats.org/officeDocument/2006/relationships/customXml" Target="../ink/ink416.xml"/><Relationship Id="rId185" Type="http://schemas.openxmlformats.org/officeDocument/2006/relationships/customXml" Target="../ink/ink424.xml"/><Relationship Id="rId4" Type="http://schemas.openxmlformats.org/officeDocument/2006/relationships/customXml" Target="../ink/ink333.xml"/><Relationship Id="rId9" Type="http://schemas.openxmlformats.org/officeDocument/2006/relationships/image" Target="../media/image328.png"/><Relationship Id="rId180" Type="http://schemas.openxmlformats.org/officeDocument/2006/relationships/image" Target="../media/image412.png"/><Relationship Id="rId210" Type="http://schemas.openxmlformats.org/officeDocument/2006/relationships/image" Target="../media/image427.png"/><Relationship Id="rId26" Type="http://schemas.openxmlformats.org/officeDocument/2006/relationships/customXml" Target="../ink/ink344.xml"/><Relationship Id="rId47" Type="http://schemas.openxmlformats.org/officeDocument/2006/relationships/image" Target="../media/image346.png"/><Relationship Id="rId68" Type="http://schemas.openxmlformats.org/officeDocument/2006/relationships/customXml" Target="../ink/ink365.xml"/><Relationship Id="rId89" Type="http://schemas.openxmlformats.org/officeDocument/2006/relationships/image" Target="../media/image367.png"/><Relationship Id="rId112" Type="http://schemas.openxmlformats.org/officeDocument/2006/relationships/customXml" Target="../ink/ink387.xml"/><Relationship Id="rId133" Type="http://schemas.openxmlformats.org/officeDocument/2006/relationships/customXml" Target="../ink/ink398.xml"/><Relationship Id="rId154" Type="http://schemas.openxmlformats.org/officeDocument/2006/relationships/image" Target="../media/image399.png"/><Relationship Id="rId175" Type="http://schemas.openxmlformats.org/officeDocument/2006/relationships/customXml" Target="../ink/ink419.xml"/><Relationship Id="rId196" Type="http://schemas.openxmlformats.org/officeDocument/2006/relationships/image" Target="../media/image420.png"/><Relationship Id="rId200" Type="http://schemas.openxmlformats.org/officeDocument/2006/relationships/image" Target="../media/image422.png"/><Relationship Id="rId16" Type="http://schemas.openxmlformats.org/officeDocument/2006/relationships/customXml" Target="../ink/ink339.xml"/><Relationship Id="rId37" Type="http://schemas.openxmlformats.org/officeDocument/2006/relationships/image" Target="../media/image342.png"/><Relationship Id="rId58" Type="http://schemas.openxmlformats.org/officeDocument/2006/relationships/customXml" Target="../ink/ink360.xml"/><Relationship Id="rId79" Type="http://schemas.openxmlformats.org/officeDocument/2006/relationships/image" Target="../media/image362.png"/><Relationship Id="rId102" Type="http://schemas.openxmlformats.org/officeDocument/2006/relationships/customXml" Target="../ink/ink382.xml"/><Relationship Id="rId123" Type="http://schemas.openxmlformats.org/officeDocument/2006/relationships/customXml" Target="../ink/ink393.xml"/><Relationship Id="rId144" Type="http://schemas.openxmlformats.org/officeDocument/2006/relationships/image" Target="../media/image394.png"/><Relationship Id="rId90" Type="http://schemas.openxmlformats.org/officeDocument/2006/relationships/customXml" Target="../ink/ink376.xml"/><Relationship Id="rId165" Type="http://schemas.openxmlformats.org/officeDocument/2006/relationships/customXml" Target="../ink/ink414.xml"/><Relationship Id="rId186" Type="http://schemas.openxmlformats.org/officeDocument/2006/relationships/image" Target="../media/image415.png"/><Relationship Id="rId27" Type="http://schemas.openxmlformats.org/officeDocument/2006/relationships/image" Target="../media/image337.png"/><Relationship Id="rId48" Type="http://schemas.openxmlformats.org/officeDocument/2006/relationships/customXml" Target="../ink/ink355.xml"/><Relationship Id="rId69" Type="http://schemas.openxmlformats.org/officeDocument/2006/relationships/image" Target="../media/image357.png"/><Relationship Id="rId113" Type="http://schemas.openxmlformats.org/officeDocument/2006/relationships/image" Target="../media/image379.png"/><Relationship Id="rId134" Type="http://schemas.openxmlformats.org/officeDocument/2006/relationships/image" Target="../media/image389.png"/><Relationship Id="rId80" Type="http://schemas.openxmlformats.org/officeDocument/2006/relationships/customXml" Target="../ink/ink371.xml"/><Relationship Id="rId155" Type="http://schemas.openxmlformats.org/officeDocument/2006/relationships/customXml" Target="../ink/ink409.xml"/><Relationship Id="rId176" Type="http://schemas.openxmlformats.org/officeDocument/2006/relationships/image" Target="../media/image410.png"/><Relationship Id="rId197" Type="http://schemas.openxmlformats.org/officeDocument/2006/relationships/customXml" Target="../ink/ink430.xml"/><Relationship Id="rId201" Type="http://schemas.openxmlformats.org/officeDocument/2006/relationships/customXml" Target="../ink/ink432.xml"/><Relationship Id="rId17" Type="http://schemas.openxmlformats.org/officeDocument/2006/relationships/image" Target="../media/image332.png"/><Relationship Id="rId38" Type="http://schemas.openxmlformats.org/officeDocument/2006/relationships/customXml" Target="../ink/ink350.xml"/><Relationship Id="rId59" Type="http://schemas.openxmlformats.org/officeDocument/2006/relationships/image" Target="../media/image352.png"/><Relationship Id="rId103" Type="http://schemas.openxmlformats.org/officeDocument/2006/relationships/image" Target="../media/image374.png"/><Relationship Id="rId124" Type="http://schemas.openxmlformats.org/officeDocument/2006/relationships/image" Target="../media/image384.png"/><Relationship Id="rId70" Type="http://schemas.openxmlformats.org/officeDocument/2006/relationships/customXml" Target="../ink/ink366.xml"/><Relationship Id="rId91" Type="http://schemas.openxmlformats.org/officeDocument/2006/relationships/image" Target="../media/image368.png"/><Relationship Id="rId145" Type="http://schemas.openxmlformats.org/officeDocument/2006/relationships/customXml" Target="../ink/ink404.xml"/><Relationship Id="rId166" Type="http://schemas.openxmlformats.org/officeDocument/2006/relationships/image" Target="../media/image405.png"/><Relationship Id="rId187" Type="http://schemas.openxmlformats.org/officeDocument/2006/relationships/customXml" Target="../ink/ink425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45.xml"/><Relationship Id="rId49" Type="http://schemas.openxmlformats.org/officeDocument/2006/relationships/image" Target="../media/image347.png"/><Relationship Id="rId114" Type="http://schemas.openxmlformats.org/officeDocument/2006/relationships/customXml" Target="../ink/ink388.xml"/><Relationship Id="rId60" Type="http://schemas.openxmlformats.org/officeDocument/2006/relationships/customXml" Target="../ink/ink361.xml"/><Relationship Id="rId81" Type="http://schemas.openxmlformats.org/officeDocument/2006/relationships/image" Target="../media/image363.png"/><Relationship Id="rId135" Type="http://schemas.openxmlformats.org/officeDocument/2006/relationships/customXml" Target="../ink/ink399.xml"/><Relationship Id="rId156" Type="http://schemas.openxmlformats.org/officeDocument/2006/relationships/image" Target="../media/image400.png"/><Relationship Id="rId177" Type="http://schemas.openxmlformats.org/officeDocument/2006/relationships/customXml" Target="../ink/ink420.xml"/><Relationship Id="rId198" Type="http://schemas.openxmlformats.org/officeDocument/2006/relationships/image" Target="../media/image421.png"/><Relationship Id="rId202" Type="http://schemas.openxmlformats.org/officeDocument/2006/relationships/image" Target="../media/image423.png"/><Relationship Id="rId18" Type="http://schemas.openxmlformats.org/officeDocument/2006/relationships/customXml" Target="../ink/ink340.xml"/><Relationship Id="rId39" Type="http://schemas.openxmlformats.org/officeDocument/2006/relationships/image" Target="../media/image343.png"/><Relationship Id="rId50" Type="http://schemas.openxmlformats.org/officeDocument/2006/relationships/customXml" Target="../ink/ink356.xml"/><Relationship Id="rId104" Type="http://schemas.openxmlformats.org/officeDocument/2006/relationships/customXml" Target="../ink/ink383.xml"/><Relationship Id="rId125" Type="http://schemas.openxmlformats.org/officeDocument/2006/relationships/customXml" Target="../ink/ink394.xml"/><Relationship Id="rId146" Type="http://schemas.openxmlformats.org/officeDocument/2006/relationships/image" Target="../media/image395.png"/><Relationship Id="rId167" Type="http://schemas.openxmlformats.org/officeDocument/2006/relationships/customXml" Target="../ink/ink415.xml"/><Relationship Id="rId188" Type="http://schemas.openxmlformats.org/officeDocument/2006/relationships/image" Target="../media/image416.png"/><Relationship Id="rId71" Type="http://schemas.openxmlformats.org/officeDocument/2006/relationships/image" Target="../media/image358.png"/><Relationship Id="rId92" Type="http://schemas.openxmlformats.org/officeDocument/2006/relationships/customXml" Target="../ink/ink377.xml"/><Relationship Id="rId2" Type="http://schemas.openxmlformats.org/officeDocument/2006/relationships/customXml" Target="../ink/ink332.xml"/><Relationship Id="rId29" Type="http://schemas.openxmlformats.org/officeDocument/2006/relationships/image" Target="../media/image338.png"/><Relationship Id="rId40" Type="http://schemas.openxmlformats.org/officeDocument/2006/relationships/customXml" Target="../ink/ink351.xml"/><Relationship Id="rId115" Type="http://schemas.openxmlformats.org/officeDocument/2006/relationships/image" Target="../media/image380.png"/><Relationship Id="rId136" Type="http://schemas.openxmlformats.org/officeDocument/2006/relationships/image" Target="../media/image390.png"/><Relationship Id="rId157" Type="http://schemas.openxmlformats.org/officeDocument/2006/relationships/customXml" Target="../ink/ink410.xml"/><Relationship Id="rId178" Type="http://schemas.openxmlformats.org/officeDocument/2006/relationships/image" Target="../media/image411.png"/></Relationships>
</file>

<file path=ppt/slides/_rels/slide7.xml.rels><?xml version="1.0" encoding="UTF-8" standalone="yes"?>
<Relationships xmlns="http://schemas.openxmlformats.org/package/2006/relationships"><Relationship Id="rId671" Type="http://schemas.openxmlformats.org/officeDocument/2006/relationships/image" Target="../media/image579.png"/><Relationship Id="rId769" Type="http://schemas.openxmlformats.org/officeDocument/2006/relationships/image" Target="../media/image654.png"/><Relationship Id="rId531" Type="http://schemas.openxmlformats.org/officeDocument/2006/relationships/image" Target="../media/image471.png"/><Relationship Id="rId629" Type="http://schemas.openxmlformats.org/officeDocument/2006/relationships/customXml" Target="../ink/ink608.xml"/><Relationship Id="rId836" Type="http://schemas.openxmlformats.org/officeDocument/2006/relationships/image" Target="../media/image687.png"/><Relationship Id="rId268" Type="http://schemas.openxmlformats.org/officeDocument/2006/relationships/image" Target="../media/image553.png"/><Relationship Id="rId475" Type="http://schemas.openxmlformats.org/officeDocument/2006/relationships/customXml" Target="../ink/ink528.xml"/><Relationship Id="rId682" Type="http://schemas.openxmlformats.org/officeDocument/2006/relationships/customXml" Target="../ink/ink635.xml"/><Relationship Id="rId542" Type="http://schemas.openxmlformats.org/officeDocument/2006/relationships/customXml" Target="../ink/ink563.xml"/><Relationship Id="rId402" Type="http://schemas.openxmlformats.org/officeDocument/2006/relationships/customXml" Target="../ink/ink490.xml"/><Relationship Id="rId847" Type="http://schemas.openxmlformats.org/officeDocument/2006/relationships/customXml" Target="../ink/ink720.xml"/><Relationship Id="rId279" Type="http://schemas.openxmlformats.org/officeDocument/2006/relationships/image" Target="../media/image558.png"/><Relationship Id="rId486" Type="http://schemas.openxmlformats.org/officeDocument/2006/relationships/image" Target="../media/image450.png"/><Relationship Id="rId693" Type="http://schemas.openxmlformats.org/officeDocument/2006/relationships/customXml" Target="../ink/ink641.xml"/><Relationship Id="rId707" Type="http://schemas.openxmlformats.org/officeDocument/2006/relationships/customXml" Target="../ink/ink648.xml"/><Relationship Id="rId346" Type="http://schemas.openxmlformats.org/officeDocument/2006/relationships/customXml" Target="../ink/ink483.xml"/><Relationship Id="rId553" Type="http://schemas.openxmlformats.org/officeDocument/2006/relationships/customXml" Target="../ink/ink569.xml"/><Relationship Id="rId760" Type="http://schemas.openxmlformats.org/officeDocument/2006/relationships/customXml" Target="../ink/ink676.xml"/><Relationship Id="rId206" Type="http://schemas.openxmlformats.org/officeDocument/2006/relationships/image" Target="../media/image525.png"/><Relationship Id="rId413" Type="http://schemas.openxmlformats.org/officeDocument/2006/relationships/customXml" Target="../ink/ink496.xml"/><Relationship Id="rId497" Type="http://schemas.openxmlformats.org/officeDocument/2006/relationships/image" Target="../media/image455.png"/><Relationship Id="rId620" Type="http://schemas.openxmlformats.org/officeDocument/2006/relationships/image" Target="../media/image515.png"/><Relationship Id="rId718" Type="http://schemas.openxmlformats.org/officeDocument/2006/relationships/image" Target="../media/image609.png"/><Relationship Id="rId217" Type="http://schemas.openxmlformats.org/officeDocument/2006/relationships/image" Target="../media/image530.png"/><Relationship Id="rId564" Type="http://schemas.openxmlformats.org/officeDocument/2006/relationships/image" Target="../media/image487.png"/><Relationship Id="rId771" Type="http://schemas.openxmlformats.org/officeDocument/2006/relationships/image" Target="../media/image655.png"/><Relationship Id="rId424" Type="http://schemas.openxmlformats.org/officeDocument/2006/relationships/image" Target="../media/image628.png"/><Relationship Id="rId466" Type="http://schemas.openxmlformats.org/officeDocument/2006/relationships/image" Target="../media/image441.png"/><Relationship Id="rId631" Type="http://schemas.openxmlformats.org/officeDocument/2006/relationships/customXml" Target="../ink/ink609.xml"/><Relationship Id="rId673" Type="http://schemas.openxmlformats.org/officeDocument/2006/relationships/image" Target="../media/image580.png"/><Relationship Id="rId729" Type="http://schemas.openxmlformats.org/officeDocument/2006/relationships/customXml" Target="../ink/ink659.xml"/><Relationship Id="rId533" Type="http://schemas.openxmlformats.org/officeDocument/2006/relationships/image" Target="../media/image472.png"/><Relationship Id="rId575" Type="http://schemas.openxmlformats.org/officeDocument/2006/relationships/customXml" Target="../ink/ink580.xml"/><Relationship Id="rId740" Type="http://schemas.openxmlformats.org/officeDocument/2006/relationships/customXml" Target="../ink/ink666.xml"/><Relationship Id="rId782" Type="http://schemas.openxmlformats.org/officeDocument/2006/relationships/customXml" Target="../ink/ink687.xml"/><Relationship Id="rId838" Type="http://schemas.openxmlformats.org/officeDocument/2006/relationships/image" Target="../media/image688.png"/><Relationship Id="rId228" Type="http://schemas.openxmlformats.org/officeDocument/2006/relationships/customXml" Target="../ink/ink452.xml"/><Relationship Id="rId435" Type="http://schemas.openxmlformats.org/officeDocument/2006/relationships/customXml" Target="../ink/ink507.xml"/><Relationship Id="rId477" Type="http://schemas.openxmlformats.org/officeDocument/2006/relationships/customXml" Target="../ink/ink529.xml"/><Relationship Id="rId600" Type="http://schemas.openxmlformats.org/officeDocument/2006/relationships/image" Target="../media/image504.png"/><Relationship Id="rId642" Type="http://schemas.openxmlformats.org/officeDocument/2006/relationships/image" Target="../media/image550.png"/><Relationship Id="rId684" Type="http://schemas.openxmlformats.org/officeDocument/2006/relationships/customXml" Target="../ink/ink636.xml"/><Relationship Id="rId502" Type="http://schemas.openxmlformats.org/officeDocument/2006/relationships/customXml" Target="../ink/ink542.xml"/><Relationship Id="rId544" Type="http://schemas.openxmlformats.org/officeDocument/2006/relationships/customXml" Target="../ink/ink564.xml"/><Relationship Id="rId586" Type="http://schemas.openxmlformats.org/officeDocument/2006/relationships/image" Target="../media/image497.png"/><Relationship Id="rId751" Type="http://schemas.openxmlformats.org/officeDocument/2006/relationships/image" Target="../media/image645.png"/><Relationship Id="rId793" Type="http://schemas.openxmlformats.org/officeDocument/2006/relationships/image" Target="../media/image666.png"/><Relationship Id="rId807" Type="http://schemas.openxmlformats.org/officeDocument/2006/relationships/image" Target="../media/image673.png"/><Relationship Id="rId849" Type="http://schemas.openxmlformats.org/officeDocument/2006/relationships/customXml" Target="../ink/ink721.xml"/><Relationship Id="rId239" Type="http://schemas.openxmlformats.org/officeDocument/2006/relationships/image" Target="../media/image540.png"/><Relationship Id="rId404" Type="http://schemas.openxmlformats.org/officeDocument/2006/relationships/customXml" Target="../ink/ink491.xml"/><Relationship Id="rId446" Type="http://schemas.openxmlformats.org/officeDocument/2006/relationships/image" Target="../media/image431.png"/><Relationship Id="rId611" Type="http://schemas.openxmlformats.org/officeDocument/2006/relationships/customXml" Target="../ink/ink599.xml"/><Relationship Id="rId653" Type="http://schemas.openxmlformats.org/officeDocument/2006/relationships/customXml" Target="../ink/ink620.xml"/><Relationship Id="rId250" Type="http://schemas.openxmlformats.org/officeDocument/2006/relationships/image" Target="../media/image545.png"/><Relationship Id="rId292" Type="http://schemas.openxmlformats.org/officeDocument/2006/relationships/customXml" Target="../ink/ink478.xml"/><Relationship Id="rId488" Type="http://schemas.openxmlformats.org/officeDocument/2006/relationships/image" Target="../media/image451.png"/><Relationship Id="rId695" Type="http://schemas.openxmlformats.org/officeDocument/2006/relationships/customXml" Target="../ink/ink642.xml"/><Relationship Id="rId709" Type="http://schemas.openxmlformats.org/officeDocument/2006/relationships/customXml" Target="../ink/ink649.xml"/><Relationship Id="rId348" Type="http://schemas.openxmlformats.org/officeDocument/2006/relationships/customXml" Target="../ink/ink484.xml"/><Relationship Id="rId513" Type="http://schemas.openxmlformats.org/officeDocument/2006/relationships/customXml" Target="../ink/ink548.xml"/><Relationship Id="rId555" Type="http://schemas.openxmlformats.org/officeDocument/2006/relationships/customXml" Target="../ink/ink570.xml"/><Relationship Id="rId597" Type="http://schemas.openxmlformats.org/officeDocument/2006/relationships/customXml" Target="../ink/ink592.xml"/><Relationship Id="rId720" Type="http://schemas.openxmlformats.org/officeDocument/2006/relationships/image" Target="../media/image610.png"/><Relationship Id="rId762" Type="http://schemas.openxmlformats.org/officeDocument/2006/relationships/customXml" Target="../ink/ink677.xml"/><Relationship Id="rId818" Type="http://schemas.openxmlformats.org/officeDocument/2006/relationships/customXml" Target="../ink/ink705.xml"/><Relationship Id="rId208" Type="http://schemas.openxmlformats.org/officeDocument/2006/relationships/image" Target="../media/image526.png"/><Relationship Id="rId415" Type="http://schemas.openxmlformats.org/officeDocument/2006/relationships/customXml" Target="../ink/ink497.xml"/><Relationship Id="rId457" Type="http://schemas.openxmlformats.org/officeDocument/2006/relationships/customXml" Target="../ink/ink518.xml"/><Relationship Id="rId622" Type="http://schemas.openxmlformats.org/officeDocument/2006/relationships/image" Target="../media/image516.png"/><Relationship Id="rId499" Type="http://schemas.openxmlformats.org/officeDocument/2006/relationships/image" Target="../media/image456.png"/><Relationship Id="rId664" Type="http://schemas.openxmlformats.org/officeDocument/2006/relationships/customXml" Target="../ink/ink626.xml"/><Relationship Id="rId524" Type="http://schemas.openxmlformats.org/officeDocument/2006/relationships/image" Target="../media/image468.png"/><Relationship Id="rId566" Type="http://schemas.openxmlformats.org/officeDocument/2006/relationships/image" Target="../media/image488.png"/><Relationship Id="rId731" Type="http://schemas.openxmlformats.org/officeDocument/2006/relationships/customXml" Target="../ink/ink660.xml"/><Relationship Id="rId773" Type="http://schemas.openxmlformats.org/officeDocument/2006/relationships/image" Target="../media/image656.png"/><Relationship Id="rId219" Type="http://schemas.openxmlformats.org/officeDocument/2006/relationships/image" Target="../media/image531.png"/><Relationship Id="rId426" Type="http://schemas.openxmlformats.org/officeDocument/2006/relationships/image" Target="../media/image629.png"/><Relationship Id="rId633" Type="http://schemas.openxmlformats.org/officeDocument/2006/relationships/customXml" Target="../ink/ink610.xml"/><Relationship Id="rId829" Type="http://schemas.openxmlformats.org/officeDocument/2006/relationships/customXml" Target="../ink/ink711.xml"/><Relationship Id="rId230" Type="http://schemas.openxmlformats.org/officeDocument/2006/relationships/customXml" Target="../ink/ink453.xml"/><Relationship Id="rId468" Type="http://schemas.openxmlformats.org/officeDocument/2006/relationships/customXml" Target="../ink/ink524.xml"/><Relationship Id="rId675" Type="http://schemas.openxmlformats.org/officeDocument/2006/relationships/image" Target="../media/image581.png"/><Relationship Id="rId840" Type="http://schemas.openxmlformats.org/officeDocument/2006/relationships/image" Target="../media/image689.png"/><Relationship Id="rId272" Type="http://schemas.openxmlformats.org/officeDocument/2006/relationships/image" Target="../media/image555.png"/><Relationship Id="rId535" Type="http://schemas.openxmlformats.org/officeDocument/2006/relationships/image" Target="../media/image473.png"/><Relationship Id="rId577" Type="http://schemas.openxmlformats.org/officeDocument/2006/relationships/customXml" Target="../ink/ink582.xml"/><Relationship Id="rId700" Type="http://schemas.openxmlformats.org/officeDocument/2006/relationships/image" Target="../media/image599.png"/><Relationship Id="rId742" Type="http://schemas.openxmlformats.org/officeDocument/2006/relationships/customXml" Target="../ink/ink667.xml"/><Relationship Id="rId602" Type="http://schemas.openxmlformats.org/officeDocument/2006/relationships/image" Target="../media/image505.png"/><Relationship Id="rId784" Type="http://schemas.openxmlformats.org/officeDocument/2006/relationships/customXml" Target="../ink/ink688.xml"/><Relationship Id="rId241" Type="http://schemas.openxmlformats.org/officeDocument/2006/relationships/image" Target="../media/image541.png"/><Relationship Id="rId437" Type="http://schemas.openxmlformats.org/officeDocument/2006/relationships/customXml" Target="../ink/ink508.xml"/><Relationship Id="rId479" Type="http://schemas.openxmlformats.org/officeDocument/2006/relationships/customXml" Target="../ink/ink530.xml"/><Relationship Id="rId644" Type="http://schemas.openxmlformats.org/officeDocument/2006/relationships/image" Target="../media/image551.png"/><Relationship Id="rId686" Type="http://schemas.openxmlformats.org/officeDocument/2006/relationships/customXml" Target="../ink/ink637.xml"/><Relationship Id="rId851" Type="http://schemas.openxmlformats.org/officeDocument/2006/relationships/customXml" Target="../ink/ink722.xml"/><Relationship Id="rId283" Type="http://schemas.openxmlformats.org/officeDocument/2006/relationships/image" Target="../media/image559.png"/><Relationship Id="rId490" Type="http://schemas.openxmlformats.org/officeDocument/2006/relationships/customXml" Target="../ink/ink536.xml"/><Relationship Id="rId504" Type="http://schemas.openxmlformats.org/officeDocument/2006/relationships/customXml" Target="../ink/ink543.xml"/><Relationship Id="rId546" Type="http://schemas.openxmlformats.org/officeDocument/2006/relationships/customXml" Target="../ink/ink565.xml"/><Relationship Id="rId711" Type="http://schemas.openxmlformats.org/officeDocument/2006/relationships/customXml" Target="../ink/ink650.xml"/><Relationship Id="rId753" Type="http://schemas.openxmlformats.org/officeDocument/2006/relationships/image" Target="../media/image646.png"/><Relationship Id="rId350" Type="http://schemas.openxmlformats.org/officeDocument/2006/relationships/customXml" Target="../ink/ink485.xml"/><Relationship Id="rId406" Type="http://schemas.openxmlformats.org/officeDocument/2006/relationships/customXml" Target="../ink/ink492.xml"/><Relationship Id="rId588" Type="http://schemas.openxmlformats.org/officeDocument/2006/relationships/image" Target="../media/image498.png"/><Relationship Id="rId795" Type="http://schemas.openxmlformats.org/officeDocument/2006/relationships/image" Target="../media/image667.png"/><Relationship Id="rId809" Type="http://schemas.openxmlformats.org/officeDocument/2006/relationships/image" Target="../media/image674.png"/><Relationship Id="rId210" Type="http://schemas.openxmlformats.org/officeDocument/2006/relationships/image" Target="../media/image527.png"/><Relationship Id="rId448" Type="http://schemas.openxmlformats.org/officeDocument/2006/relationships/image" Target="../media/image432.png"/><Relationship Id="rId613" Type="http://schemas.openxmlformats.org/officeDocument/2006/relationships/customXml" Target="../ink/ink600.xml"/><Relationship Id="rId655" Type="http://schemas.openxmlformats.org/officeDocument/2006/relationships/customXml" Target="../ink/ink621.xml"/><Relationship Id="rId697" Type="http://schemas.openxmlformats.org/officeDocument/2006/relationships/customXml" Target="../ink/ink643.xml"/><Relationship Id="rId820" Type="http://schemas.openxmlformats.org/officeDocument/2006/relationships/image" Target="../media/image679.png"/><Relationship Id="rId252" Type="http://schemas.openxmlformats.org/officeDocument/2006/relationships/image" Target="../media/image546.png"/><Relationship Id="rId294" Type="http://schemas.openxmlformats.org/officeDocument/2006/relationships/customXml" Target="../ink/ink479.xml"/><Relationship Id="rId515" Type="http://schemas.openxmlformats.org/officeDocument/2006/relationships/customXml" Target="../ink/ink549.xml"/><Relationship Id="rId722" Type="http://schemas.openxmlformats.org/officeDocument/2006/relationships/image" Target="../media/image611.png"/><Relationship Id="rId557" Type="http://schemas.openxmlformats.org/officeDocument/2006/relationships/customXml" Target="../ink/ink571.xml"/><Relationship Id="rId599" Type="http://schemas.openxmlformats.org/officeDocument/2006/relationships/customXml" Target="../ink/ink593.xml"/><Relationship Id="rId764" Type="http://schemas.openxmlformats.org/officeDocument/2006/relationships/customXml" Target="../ink/ink678.xml"/><Relationship Id="rId417" Type="http://schemas.openxmlformats.org/officeDocument/2006/relationships/customXml" Target="../ink/ink498.xml"/><Relationship Id="rId459" Type="http://schemas.openxmlformats.org/officeDocument/2006/relationships/customXml" Target="../ink/ink519.xml"/><Relationship Id="rId624" Type="http://schemas.openxmlformats.org/officeDocument/2006/relationships/image" Target="../media/image517.png"/><Relationship Id="rId666" Type="http://schemas.openxmlformats.org/officeDocument/2006/relationships/customXml" Target="../ink/ink627.xml"/><Relationship Id="rId831" Type="http://schemas.openxmlformats.org/officeDocument/2006/relationships/customXml" Target="../ink/ink712.xml"/><Relationship Id="rId221" Type="http://schemas.openxmlformats.org/officeDocument/2006/relationships/image" Target="../media/image532.png"/><Relationship Id="rId470" Type="http://schemas.openxmlformats.org/officeDocument/2006/relationships/customXml" Target="../ink/ink525.xml"/><Relationship Id="rId526" Type="http://schemas.openxmlformats.org/officeDocument/2006/relationships/image" Target="../media/image469.png"/><Relationship Id="rId568" Type="http://schemas.openxmlformats.org/officeDocument/2006/relationships/image" Target="../media/image489.png"/><Relationship Id="rId733" Type="http://schemas.openxmlformats.org/officeDocument/2006/relationships/customXml" Target="../ink/ink661.xml"/><Relationship Id="rId775" Type="http://schemas.openxmlformats.org/officeDocument/2006/relationships/image" Target="../media/image657.png"/><Relationship Id="rId428" Type="http://schemas.openxmlformats.org/officeDocument/2006/relationships/image" Target="../media/image630.png"/><Relationship Id="rId635" Type="http://schemas.openxmlformats.org/officeDocument/2006/relationships/customXml" Target="../ink/ink611.xml"/><Relationship Id="rId677" Type="http://schemas.openxmlformats.org/officeDocument/2006/relationships/image" Target="../media/image582.png"/><Relationship Id="rId800" Type="http://schemas.openxmlformats.org/officeDocument/2006/relationships/customXml" Target="../ink/ink696.xml"/><Relationship Id="rId842" Type="http://schemas.openxmlformats.org/officeDocument/2006/relationships/image" Target="../media/image690.png"/><Relationship Id="rId232" Type="http://schemas.openxmlformats.org/officeDocument/2006/relationships/customXml" Target="../ink/ink454.xml"/><Relationship Id="rId274" Type="http://schemas.openxmlformats.org/officeDocument/2006/relationships/image" Target="../media/image556.png"/><Relationship Id="rId481" Type="http://schemas.openxmlformats.org/officeDocument/2006/relationships/customXml" Target="../ink/ink531.xml"/><Relationship Id="rId702" Type="http://schemas.openxmlformats.org/officeDocument/2006/relationships/image" Target="../media/image601.png"/><Relationship Id="rId537" Type="http://schemas.openxmlformats.org/officeDocument/2006/relationships/image" Target="../media/image474.png"/><Relationship Id="rId579" Type="http://schemas.openxmlformats.org/officeDocument/2006/relationships/customXml" Target="../ink/ink583.xml"/><Relationship Id="rId744" Type="http://schemas.openxmlformats.org/officeDocument/2006/relationships/customXml" Target="../ink/ink668.xml"/><Relationship Id="rId786" Type="http://schemas.openxmlformats.org/officeDocument/2006/relationships/customXml" Target="../ink/ink689.xml"/><Relationship Id="rId439" Type="http://schemas.openxmlformats.org/officeDocument/2006/relationships/customXml" Target="../ink/ink509.xml"/><Relationship Id="rId590" Type="http://schemas.openxmlformats.org/officeDocument/2006/relationships/image" Target="../media/image499.png"/><Relationship Id="rId604" Type="http://schemas.openxmlformats.org/officeDocument/2006/relationships/image" Target="../media/image506.png"/><Relationship Id="rId646" Type="http://schemas.openxmlformats.org/officeDocument/2006/relationships/image" Target="../media/image554.png"/><Relationship Id="rId811" Type="http://schemas.openxmlformats.org/officeDocument/2006/relationships/image" Target="../media/image675.png"/><Relationship Id="rId243" Type="http://schemas.openxmlformats.org/officeDocument/2006/relationships/customXml" Target="../ink/ink461.xml"/><Relationship Id="rId285" Type="http://schemas.openxmlformats.org/officeDocument/2006/relationships/image" Target="../media/image560.png"/><Relationship Id="rId450" Type="http://schemas.openxmlformats.org/officeDocument/2006/relationships/image" Target="../media/image433.png"/><Relationship Id="rId506" Type="http://schemas.openxmlformats.org/officeDocument/2006/relationships/customXml" Target="../ink/ink544.xml"/><Relationship Id="rId688" Type="http://schemas.openxmlformats.org/officeDocument/2006/relationships/customXml" Target="../ink/ink638.xml"/><Relationship Id="rId853" Type="http://schemas.openxmlformats.org/officeDocument/2006/relationships/image" Target="../media/image695.png"/><Relationship Id="rId492" Type="http://schemas.openxmlformats.org/officeDocument/2006/relationships/customXml" Target="../ink/ink537.xml"/><Relationship Id="rId548" Type="http://schemas.openxmlformats.org/officeDocument/2006/relationships/image" Target="../media/image479.png"/><Relationship Id="rId713" Type="http://schemas.openxmlformats.org/officeDocument/2006/relationships/customXml" Target="../ink/ink651.xml"/><Relationship Id="rId755" Type="http://schemas.openxmlformats.org/officeDocument/2006/relationships/image" Target="../media/image647.png"/><Relationship Id="rId797" Type="http://schemas.openxmlformats.org/officeDocument/2006/relationships/image" Target="../media/image668.png"/><Relationship Id="rId352" Type="http://schemas.openxmlformats.org/officeDocument/2006/relationships/customXml" Target="../ink/ink486.xml"/><Relationship Id="rId408" Type="http://schemas.openxmlformats.org/officeDocument/2006/relationships/customXml" Target="../ink/ink493.xml"/><Relationship Id="rId615" Type="http://schemas.openxmlformats.org/officeDocument/2006/relationships/customXml" Target="../ink/ink601.xml"/><Relationship Id="rId822" Type="http://schemas.openxmlformats.org/officeDocument/2006/relationships/image" Target="../media/image680.png"/><Relationship Id="rId212" Type="http://schemas.openxmlformats.org/officeDocument/2006/relationships/image" Target="../media/image528.png"/><Relationship Id="rId657" Type="http://schemas.openxmlformats.org/officeDocument/2006/relationships/customXml" Target="../ink/ink622.xml"/><Relationship Id="rId699" Type="http://schemas.openxmlformats.org/officeDocument/2006/relationships/customXml" Target="../ink/ink644.xml"/><Relationship Id="rId296" Type="http://schemas.openxmlformats.org/officeDocument/2006/relationships/customXml" Target="../ink/ink480.xml"/><Relationship Id="rId461" Type="http://schemas.openxmlformats.org/officeDocument/2006/relationships/customXml" Target="../ink/ink520.xml"/><Relationship Id="rId517" Type="http://schemas.openxmlformats.org/officeDocument/2006/relationships/customXml" Target="../ink/ink550.xml"/><Relationship Id="rId559" Type="http://schemas.openxmlformats.org/officeDocument/2006/relationships/customXml" Target="../ink/ink572.xml"/><Relationship Id="rId724" Type="http://schemas.openxmlformats.org/officeDocument/2006/relationships/image" Target="../media/image612.png"/><Relationship Id="rId766" Type="http://schemas.openxmlformats.org/officeDocument/2006/relationships/customXml" Target="../ink/ink679.xml"/><Relationship Id="rId419" Type="http://schemas.openxmlformats.org/officeDocument/2006/relationships/customXml" Target="../ink/ink499.xml"/><Relationship Id="rId570" Type="http://schemas.openxmlformats.org/officeDocument/2006/relationships/image" Target="../media/image490.png"/><Relationship Id="rId626" Type="http://schemas.openxmlformats.org/officeDocument/2006/relationships/image" Target="../media/image518.png"/><Relationship Id="rId223" Type="http://schemas.openxmlformats.org/officeDocument/2006/relationships/image" Target="../media/image533.png"/><Relationship Id="rId430" Type="http://schemas.openxmlformats.org/officeDocument/2006/relationships/image" Target="../media/image631.png"/><Relationship Id="rId668" Type="http://schemas.openxmlformats.org/officeDocument/2006/relationships/customXml" Target="../ink/ink628.xml"/><Relationship Id="rId833" Type="http://schemas.openxmlformats.org/officeDocument/2006/relationships/customXml" Target="../ink/ink713.xml"/><Relationship Id="rId472" Type="http://schemas.openxmlformats.org/officeDocument/2006/relationships/image" Target="../media/image443.png"/><Relationship Id="rId528" Type="http://schemas.openxmlformats.org/officeDocument/2006/relationships/image" Target="../media/image470.png"/><Relationship Id="rId735" Type="http://schemas.openxmlformats.org/officeDocument/2006/relationships/customXml" Target="../ink/ink663.xml"/><Relationship Id="rId581" Type="http://schemas.openxmlformats.org/officeDocument/2006/relationships/customXml" Target="../ink/ink584.xml"/><Relationship Id="rId777" Type="http://schemas.openxmlformats.org/officeDocument/2006/relationships/image" Target="../media/image658.png"/><Relationship Id="rId234" Type="http://schemas.openxmlformats.org/officeDocument/2006/relationships/customXml" Target="../ink/ink456.xml"/><Relationship Id="rId637" Type="http://schemas.openxmlformats.org/officeDocument/2006/relationships/customXml" Target="../ink/ink612.xml"/><Relationship Id="rId679" Type="http://schemas.openxmlformats.org/officeDocument/2006/relationships/image" Target="../media/image583.png"/><Relationship Id="rId802" Type="http://schemas.openxmlformats.org/officeDocument/2006/relationships/customXml" Target="../ink/ink697.xml"/><Relationship Id="rId844" Type="http://schemas.openxmlformats.org/officeDocument/2006/relationships/image" Target="../media/image691.png"/><Relationship Id="rId2" Type="http://schemas.openxmlformats.org/officeDocument/2006/relationships/customXml" Target="../ink/ink437.xml"/><Relationship Id="rId29" Type="http://schemas.openxmlformats.org/officeDocument/2006/relationships/image" Target="../media/image92.png"/><Relationship Id="rId276" Type="http://schemas.openxmlformats.org/officeDocument/2006/relationships/image" Target="../media/image557.png"/><Relationship Id="rId441" Type="http://schemas.openxmlformats.org/officeDocument/2006/relationships/customXml" Target="../ink/ink510.xml"/><Relationship Id="rId483" Type="http://schemas.openxmlformats.org/officeDocument/2006/relationships/customXml" Target="../ink/ink532.xml"/><Relationship Id="rId539" Type="http://schemas.openxmlformats.org/officeDocument/2006/relationships/image" Target="../media/image475.png"/><Relationship Id="rId690" Type="http://schemas.openxmlformats.org/officeDocument/2006/relationships/customXml" Target="../ink/ink639.xml"/><Relationship Id="rId704" Type="http://schemas.openxmlformats.org/officeDocument/2006/relationships/image" Target="../media/image602.png"/><Relationship Id="rId746" Type="http://schemas.openxmlformats.org/officeDocument/2006/relationships/customXml" Target="../ink/ink669.xml"/><Relationship Id="rId550" Type="http://schemas.openxmlformats.org/officeDocument/2006/relationships/image" Target="../media/image480.png"/><Relationship Id="rId788" Type="http://schemas.openxmlformats.org/officeDocument/2006/relationships/customXml" Target="../ink/ink690.xml"/><Relationship Id="rId203" Type="http://schemas.openxmlformats.org/officeDocument/2006/relationships/customXml" Target="../ink/ink439.xml"/><Relationship Id="rId592" Type="http://schemas.openxmlformats.org/officeDocument/2006/relationships/image" Target="../media/image500.png"/><Relationship Id="rId606" Type="http://schemas.openxmlformats.org/officeDocument/2006/relationships/image" Target="../media/image507.png"/><Relationship Id="rId648" Type="http://schemas.openxmlformats.org/officeDocument/2006/relationships/image" Target="../media/image568.png"/><Relationship Id="rId813" Type="http://schemas.openxmlformats.org/officeDocument/2006/relationships/image" Target="../media/image676.png"/><Relationship Id="rId855" Type="http://schemas.openxmlformats.org/officeDocument/2006/relationships/image" Target="../media/image696.png"/><Relationship Id="rId245" Type="http://schemas.openxmlformats.org/officeDocument/2006/relationships/customXml" Target="../ink/ink462.xml"/><Relationship Id="rId287" Type="http://schemas.openxmlformats.org/officeDocument/2006/relationships/image" Target="../media/image561.png"/><Relationship Id="rId410" Type="http://schemas.openxmlformats.org/officeDocument/2006/relationships/customXml" Target="../ink/ink494.xml"/><Relationship Id="rId452" Type="http://schemas.openxmlformats.org/officeDocument/2006/relationships/image" Target="../media/image434.png"/><Relationship Id="rId494" Type="http://schemas.openxmlformats.org/officeDocument/2006/relationships/customXml" Target="../ink/ink538.xml"/><Relationship Id="rId508" Type="http://schemas.openxmlformats.org/officeDocument/2006/relationships/customXml" Target="../ink/ink545.xml"/><Relationship Id="rId715" Type="http://schemas.openxmlformats.org/officeDocument/2006/relationships/customXml" Target="../ink/ink652.xml"/><Relationship Id="rId354" Type="http://schemas.openxmlformats.org/officeDocument/2006/relationships/customXml" Target="../ink/ink487.xml"/><Relationship Id="rId757" Type="http://schemas.openxmlformats.org/officeDocument/2006/relationships/image" Target="../media/image648.png"/><Relationship Id="rId799" Type="http://schemas.openxmlformats.org/officeDocument/2006/relationships/image" Target="../media/image669.png"/><Relationship Id="rId561" Type="http://schemas.openxmlformats.org/officeDocument/2006/relationships/customXml" Target="../ink/ink573.xml"/><Relationship Id="rId617" Type="http://schemas.openxmlformats.org/officeDocument/2006/relationships/customXml" Target="../ink/ink602.xml"/><Relationship Id="rId659" Type="http://schemas.openxmlformats.org/officeDocument/2006/relationships/customXml" Target="../ink/ink623.xml"/><Relationship Id="rId824" Type="http://schemas.openxmlformats.org/officeDocument/2006/relationships/image" Target="../media/image681.png"/><Relationship Id="rId214" Type="http://schemas.openxmlformats.org/officeDocument/2006/relationships/image" Target="../media/image529.png"/><Relationship Id="rId298" Type="http://schemas.openxmlformats.org/officeDocument/2006/relationships/customXml" Target="../ink/ink481.xml"/><Relationship Id="rId421" Type="http://schemas.openxmlformats.org/officeDocument/2006/relationships/customXml" Target="../ink/ink500.xml"/><Relationship Id="rId463" Type="http://schemas.openxmlformats.org/officeDocument/2006/relationships/customXml" Target="../ink/ink521.xml"/><Relationship Id="rId519" Type="http://schemas.openxmlformats.org/officeDocument/2006/relationships/customXml" Target="../ink/ink551.xml"/><Relationship Id="rId670" Type="http://schemas.openxmlformats.org/officeDocument/2006/relationships/customXml" Target="../ink/ink629.xml"/><Relationship Id="rId530" Type="http://schemas.openxmlformats.org/officeDocument/2006/relationships/customXml" Target="../ink/ink557.xml"/><Relationship Id="rId726" Type="http://schemas.openxmlformats.org/officeDocument/2006/relationships/image" Target="../media/image613.png"/><Relationship Id="rId768" Type="http://schemas.openxmlformats.org/officeDocument/2006/relationships/customXml" Target="../ink/ink680.xml"/><Relationship Id="rId572" Type="http://schemas.openxmlformats.org/officeDocument/2006/relationships/image" Target="../media/image491.png"/><Relationship Id="rId628" Type="http://schemas.openxmlformats.org/officeDocument/2006/relationships/image" Target="../media/image519.png"/><Relationship Id="rId835" Type="http://schemas.openxmlformats.org/officeDocument/2006/relationships/customXml" Target="../ink/ink714.xml"/><Relationship Id="rId225" Type="http://schemas.openxmlformats.org/officeDocument/2006/relationships/image" Target="../media/image534.png"/><Relationship Id="rId267" Type="http://schemas.openxmlformats.org/officeDocument/2006/relationships/customXml" Target="../ink/ink467.xml"/><Relationship Id="rId432" Type="http://schemas.openxmlformats.org/officeDocument/2006/relationships/image" Target="../media/image632.png"/><Relationship Id="rId474" Type="http://schemas.openxmlformats.org/officeDocument/2006/relationships/image" Target="../media/image444.png"/><Relationship Id="rId681" Type="http://schemas.openxmlformats.org/officeDocument/2006/relationships/image" Target="../media/image584.png"/><Relationship Id="rId737" Type="http://schemas.openxmlformats.org/officeDocument/2006/relationships/customXml" Target="../ink/ink664.xml"/><Relationship Id="rId779" Type="http://schemas.openxmlformats.org/officeDocument/2006/relationships/image" Target="../media/image659.png"/><Relationship Id="rId541" Type="http://schemas.openxmlformats.org/officeDocument/2006/relationships/image" Target="../media/image476.png"/><Relationship Id="rId583" Type="http://schemas.openxmlformats.org/officeDocument/2006/relationships/customXml" Target="../ink/ink585.xml"/><Relationship Id="rId639" Type="http://schemas.openxmlformats.org/officeDocument/2006/relationships/customXml" Target="../ink/ink613.xml"/><Relationship Id="rId790" Type="http://schemas.openxmlformats.org/officeDocument/2006/relationships/customXml" Target="../ink/ink691.xml"/><Relationship Id="rId804" Type="http://schemas.openxmlformats.org/officeDocument/2006/relationships/customXml" Target="../ink/ink698.xml"/><Relationship Id="rId4" Type="http://schemas.openxmlformats.org/officeDocument/2006/relationships/customXml" Target="../ink/ink438.xml"/><Relationship Id="rId236" Type="http://schemas.openxmlformats.org/officeDocument/2006/relationships/customXml" Target="../ink/ink457.xml"/><Relationship Id="rId278" Type="http://schemas.openxmlformats.org/officeDocument/2006/relationships/customXml" Target="../ink/ink472.xml"/><Relationship Id="rId401" Type="http://schemas.openxmlformats.org/officeDocument/2006/relationships/image" Target="../media/image617.png"/><Relationship Id="rId443" Type="http://schemas.openxmlformats.org/officeDocument/2006/relationships/customXml" Target="../ink/ink511.xml"/><Relationship Id="rId650" Type="http://schemas.openxmlformats.org/officeDocument/2006/relationships/image" Target="../media/image569.png"/><Relationship Id="rId846" Type="http://schemas.openxmlformats.org/officeDocument/2006/relationships/image" Target="../media/image692.png"/><Relationship Id="rId485" Type="http://schemas.openxmlformats.org/officeDocument/2006/relationships/customXml" Target="../ink/ink533.xml"/><Relationship Id="rId692" Type="http://schemas.openxmlformats.org/officeDocument/2006/relationships/image" Target="../media/image595.png"/><Relationship Id="rId706" Type="http://schemas.openxmlformats.org/officeDocument/2006/relationships/image" Target="../media/image603.png"/><Relationship Id="rId748" Type="http://schemas.openxmlformats.org/officeDocument/2006/relationships/customXml" Target="../ink/ink670.xml"/><Relationship Id="rId345" Type="http://schemas.openxmlformats.org/officeDocument/2006/relationships/image" Target="../media/image589.png"/><Relationship Id="rId510" Type="http://schemas.openxmlformats.org/officeDocument/2006/relationships/customXml" Target="../ink/ink546.xml"/><Relationship Id="rId552" Type="http://schemas.openxmlformats.org/officeDocument/2006/relationships/image" Target="../media/image481.png"/><Relationship Id="rId594" Type="http://schemas.openxmlformats.org/officeDocument/2006/relationships/image" Target="../media/image501.png"/><Relationship Id="rId608" Type="http://schemas.openxmlformats.org/officeDocument/2006/relationships/image" Target="../media/image508.png"/><Relationship Id="rId815" Type="http://schemas.openxmlformats.org/officeDocument/2006/relationships/image" Target="../media/image677.png"/><Relationship Id="rId205" Type="http://schemas.openxmlformats.org/officeDocument/2006/relationships/customXml" Target="../ink/ink440.xml"/><Relationship Id="rId247" Type="http://schemas.openxmlformats.org/officeDocument/2006/relationships/customXml" Target="../ink/ink463.xml"/><Relationship Id="rId412" Type="http://schemas.openxmlformats.org/officeDocument/2006/relationships/customXml" Target="../ink/ink495.xml"/><Relationship Id="rId289" Type="http://schemas.openxmlformats.org/officeDocument/2006/relationships/image" Target="../media/image562.png"/><Relationship Id="rId454" Type="http://schemas.openxmlformats.org/officeDocument/2006/relationships/image" Target="../media/image435.png"/><Relationship Id="rId496" Type="http://schemas.openxmlformats.org/officeDocument/2006/relationships/customXml" Target="../ink/ink539.xml"/><Relationship Id="rId661" Type="http://schemas.openxmlformats.org/officeDocument/2006/relationships/customXml" Target="../ink/ink624.xml"/><Relationship Id="rId717" Type="http://schemas.openxmlformats.org/officeDocument/2006/relationships/customXml" Target="../ink/ink653.xml"/><Relationship Id="rId759" Type="http://schemas.openxmlformats.org/officeDocument/2006/relationships/image" Target="../media/image649.png"/><Relationship Id="rId356" Type="http://schemas.openxmlformats.org/officeDocument/2006/relationships/customXml" Target="../ink/ink488.xml"/><Relationship Id="rId521" Type="http://schemas.openxmlformats.org/officeDocument/2006/relationships/customXml" Target="../ink/ink552.xml"/><Relationship Id="rId563" Type="http://schemas.openxmlformats.org/officeDocument/2006/relationships/customXml" Target="../ink/ink574.xml"/><Relationship Id="rId619" Type="http://schemas.openxmlformats.org/officeDocument/2006/relationships/customXml" Target="../ink/ink603.xml"/><Relationship Id="rId770" Type="http://schemas.openxmlformats.org/officeDocument/2006/relationships/customXml" Target="../ink/ink681.xml"/><Relationship Id="rId216" Type="http://schemas.openxmlformats.org/officeDocument/2006/relationships/customXml" Target="../ink/ink446.xml"/><Relationship Id="rId423" Type="http://schemas.openxmlformats.org/officeDocument/2006/relationships/customXml" Target="../ink/ink501.xml"/><Relationship Id="rId826" Type="http://schemas.openxmlformats.org/officeDocument/2006/relationships/image" Target="../media/image682.png"/><Relationship Id="rId465" Type="http://schemas.openxmlformats.org/officeDocument/2006/relationships/customXml" Target="../ink/ink522.xml"/><Relationship Id="rId630" Type="http://schemas.openxmlformats.org/officeDocument/2006/relationships/image" Target="../media/image520.png"/><Relationship Id="rId672" Type="http://schemas.openxmlformats.org/officeDocument/2006/relationships/customXml" Target="../ink/ink630.xml"/><Relationship Id="rId728" Type="http://schemas.openxmlformats.org/officeDocument/2006/relationships/image" Target="../media/image614.png"/><Relationship Id="rId367" Type="http://schemas.openxmlformats.org/officeDocument/2006/relationships/image" Target="../media/image600.png"/><Relationship Id="rId532" Type="http://schemas.openxmlformats.org/officeDocument/2006/relationships/customXml" Target="../ink/ink558.xml"/><Relationship Id="rId574" Type="http://schemas.openxmlformats.org/officeDocument/2006/relationships/image" Target="../media/image492.png"/><Relationship Id="rId227" Type="http://schemas.openxmlformats.org/officeDocument/2006/relationships/image" Target="../media/image535.png"/><Relationship Id="rId781" Type="http://schemas.openxmlformats.org/officeDocument/2006/relationships/image" Target="../media/image660.png"/><Relationship Id="rId837" Type="http://schemas.openxmlformats.org/officeDocument/2006/relationships/customXml" Target="../ink/ink715.xml"/><Relationship Id="rId269" Type="http://schemas.openxmlformats.org/officeDocument/2006/relationships/customXml" Target="../ink/ink468.xml"/><Relationship Id="rId434" Type="http://schemas.openxmlformats.org/officeDocument/2006/relationships/image" Target="../media/image633.png"/><Relationship Id="rId476" Type="http://schemas.openxmlformats.org/officeDocument/2006/relationships/image" Target="../media/image445.png"/><Relationship Id="rId641" Type="http://schemas.openxmlformats.org/officeDocument/2006/relationships/customXml" Target="../ink/ink614.xml"/><Relationship Id="rId683" Type="http://schemas.openxmlformats.org/officeDocument/2006/relationships/image" Target="../media/image585.png"/><Relationship Id="rId739" Type="http://schemas.openxmlformats.org/officeDocument/2006/relationships/image" Target="../media/image639.png"/><Relationship Id="rId280" Type="http://schemas.openxmlformats.org/officeDocument/2006/relationships/customXml" Target="../ink/ink473.xml"/><Relationship Id="rId501" Type="http://schemas.openxmlformats.org/officeDocument/2006/relationships/image" Target="../media/image457.png"/><Relationship Id="rId543" Type="http://schemas.openxmlformats.org/officeDocument/2006/relationships/image" Target="../media/image477.png"/><Relationship Id="rId182" Type="http://schemas.openxmlformats.org/officeDocument/2006/relationships/image" Target="../media/image513.png"/><Relationship Id="rId403" Type="http://schemas.openxmlformats.org/officeDocument/2006/relationships/image" Target="../media/image618.png"/><Relationship Id="rId585" Type="http://schemas.openxmlformats.org/officeDocument/2006/relationships/customXml" Target="../ink/ink586.xml"/><Relationship Id="rId750" Type="http://schemas.openxmlformats.org/officeDocument/2006/relationships/customXml" Target="../ink/ink671.xml"/><Relationship Id="rId792" Type="http://schemas.openxmlformats.org/officeDocument/2006/relationships/customXml" Target="../ink/ink692.xml"/><Relationship Id="rId806" Type="http://schemas.openxmlformats.org/officeDocument/2006/relationships/customXml" Target="../ink/ink699.xml"/><Relationship Id="rId848" Type="http://schemas.openxmlformats.org/officeDocument/2006/relationships/image" Target="../media/image693.png"/><Relationship Id="rId238" Type="http://schemas.openxmlformats.org/officeDocument/2006/relationships/customXml" Target="../ink/ink458.xml"/><Relationship Id="rId445" Type="http://schemas.openxmlformats.org/officeDocument/2006/relationships/customXml" Target="../ink/ink512.xml"/><Relationship Id="rId487" Type="http://schemas.openxmlformats.org/officeDocument/2006/relationships/customXml" Target="../ink/ink534.xml"/><Relationship Id="rId610" Type="http://schemas.openxmlformats.org/officeDocument/2006/relationships/image" Target="../media/image509.png"/><Relationship Id="rId652" Type="http://schemas.openxmlformats.org/officeDocument/2006/relationships/image" Target="../media/image570.png"/><Relationship Id="rId694" Type="http://schemas.openxmlformats.org/officeDocument/2006/relationships/image" Target="../media/image596.png"/><Relationship Id="rId708" Type="http://schemas.openxmlformats.org/officeDocument/2006/relationships/image" Target="../media/image604.png"/><Relationship Id="rId291" Type="http://schemas.openxmlformats.org/officeDocument/2006/relationships/image" Target="../media/image563.png"/><Relationship Id="rId347" Type="http://schemas.openxmlformats.org/officeDocument/2006/relationships/image" Target="../media/image590.png"/><Relationship Id="rId512" Type="http://schemas.openxmlformats.org/officeDocument/2006/relationships/image" Target="../media/image462.png"/><Relationship Id="rId554" Type="http://schemas.openxmlformats.org/officeDocument/2006/relationships/image" Target="../media/image482.png"/><Relationship Id="rId596" Type="http://schemas.openxmlformats.org/officeDocument/2006/relationships/image" Target="../media/image502.png"/><Relationship Id="rId761" Type="http://schemas.openxmlformats.org/officeDocument/2006/relationships/image" Target="../media/image650.png"/><Relationship Id="rId817" Type="http://schemas.openxmlformats.org/officeDocument/2006/relationships/image" Target="../media/image678.png"/><Relationship Id="rId207" Type="http://schemas.openxmlformats.org/officeDocument/2006/relationships/customXml" Target="../ink/ink441.xml"/><Relationship Id="rId249" Type="http://schemas.openxmlformats.org/officeDocument/2006/relationships/customXml" Target="../ink/ink464.xml"/><Relationship Id="rId414" Type="http://schemas.openxmlformats.org/officeDocument/2006/relationships/image" Target="../media/image623.png"/><Relationship Id="rId456" Type="http://schemas.openxmlformats.org/officeDocument/2006/relationships/image" Target="../media/image436.png"/><Relationship Id="rId498" Type="http://schemas.openxmlformats.org/officeDocument/2006/relationships/customXml" Target="../ink/ink540.xml"/><Relationship Id="rId621" Type="http://schemas.openxmlformats.org/officeDocument/2006/relationships/customXml" Target="../ink/ink604.xml"/><Relationship Id="rId663" Type="http://schemas.openxmlformats.org/officeDocument/2006/relationships/customXml" Target="../ink/ink625.xml"/><Relationship Id="rId523" Type="http://schemas.openxmlformats.org/officeDocument/2006/relationships/customXml" Target="../ink/ink553.xml"/><Relationship Id="rId719" Type="http://schemas.openxmlformats.org/officeDocument/2006/relationships/customXml" Target="../ink/ink654.xml"/><Relationship Id="rId565" Type="http://schemas.openxmlformats.org/officeDocument/2006/relationships/customXml" Target="../ink/ink575.xml"/><Relationship Id="rId730" Type="http://schemas.openxmlformats.org/officeDocument/2006/relationships/image" Target="../media/image615.png"/><Relationship Id="rId772" Type="http://schemas.openxmlformats.org/officeDocument/2006/relationships/customXml" Target="../ink/ink682.xml"/><Relationship Id="rId828" Type="http://schemas.openxmlformats.org/officeDocument/2006/relationships/image" Target="../media/image683.png"/><Relationship Id="rId218" Type="http://schemas.openxmlformats.org/officeDocument/2006/relationships/customXml" Target="../ink/ink447.xml"/><Relationship Id="rId425" Type="http://schemas.openxmlformats.org/officeDocument/2006/relationships/customXml" Target="../ink/ink502.xml"/><Relationship Id="rId467" Type="http://schemas.openxmlformats.org/officeDocument/2006/relationships/customXml" Target="../ink/ink523.xml"/><Relationship Id="rId632" Type="http://schemas.openxmlformats.org/officeDocument/2006/relationships/image" Target="../media/image521.png"/><Relationship Id="rId674" Type="http://schemas.openxmlformats.org/officeDocument/2006/relationships/customXml" Target="../ink/ink631.xml"/><Relationship Id="rId534" Type="http://schemas.openxmlformats.org/officeDocument/2006/relationships/customXml" Target="../ink/ink559.xml"/><Relationship Id="rId576" Type="http://schemas.openxmlformats.org/officeDocument/2006/relationships/customXml" Target="../ink/ink581.xml"/><Relationship Id="rId741" Type="http://schemas.openxmlformats.org/officeDocument/2006/relationships/image" Target="../media/image640.png"/><Relationship Id="rId783" Type="http://schemas.openxmlformats.org/officeDocument/2006/relationships/image" Target="../media/image661.png"/><Relationship Id="rId839" Type="http://schemas.openxmlformats.org/officeDocument/2006/relationships/customXml" Target="../ink/ink716.xml"/><Relationship Id="rId229" Type="http://schemas.openxmlformats.org/officeDocument/2006/relationships/image" Target="../media/image536.png"/><Relationship Id="rId436" Type="http://schemas.openxmlformats.org/officeDocument/2006/relationships/image" Target="../media/image634.png"/><Relationship Id="rId601" Type="http://schemas.openxmlformats.org/officeDocument/2006/relationships/customXml" Target="../ink/ink594.xml"/><Relationship Id="rId643" Type="http://schemas.openxmlformats.org/officeDocument/2006/relationships/customXml" Target="../ink/ink615.xml"/><Relationship Id="rId240" Type="http://schemas.openxmlformats.org/officeDocument/2006/relationships/customXml" Target="../ink/ink459.xml"/><Relationship Id="rId478" Type="http://schemas.openxmlformats.org/officeDocument/2006/relationships/image" Target="../media/image446.png"/><Relationship Id="rId685" Type="http://schemas.openxmlformats.org/officeDocument/2006/relationships/image" Target="../media/image586.png"/><Relationship Id="rId850" Type="http://schemas.openxmlformats.org/officeDocument/2006/relationships/image" Target="../media/image694.png"/><Relationship Id="rId503" Type="http://schemas.openxmlformats.org/officeDocument/2006/relationships/image" Target="../media/image458.png"/><Relationship Id="rId545" Type="http://schemas.openxmlformats.org/officeDocument/2006/relationships/image" Target="../media/image478.png"/><Relationship Id="rId587" Type="http://schemas.openxmlformats.org/officeDocument/2006/relationships/customXml" Target="../ink/ink587.xml"/><Relationship Id="rId710" Type="http://schemas.openxmlformats.org/officeDocument/2006/relationships/image" Target="../media/image605.png"/><Relationship Id="rId752" Type="http://schemas.openxmlformats.org/officeDocument/2006/relationships/customXml" Target="../ink/ink672.xml"/><Relationship Id="rId808" Type="http://schemas.openxmlformats.org/officeDocument/2006/relationships/customXml" Target="../ink/ink700.xml"/><Relationship Id="rId405" Type="http://schemas.openxmlformats.org/officeDocument/2006/relationships/image" Target="../media/image619.png"/><Relationship Id="rId447" Type="http://schemas.openxmlformats.org/officeDocument/2006/relationships/customXml" Target="../ink/ink513.xml"/><Relationship Id="rId612" Type="http://schemas.openxmlformats.org/officeDocument/2006/relationships/image" Target="../media/image510.png"/><Relationship Id="rId794" Type="http://schemas.openxmlformats.org/officeDocument/2006/relationships/customXml" Target="../ink/ink693.xml"/><Relationship Id="rId251" Type="http://schemas.openxmlformats.org/officeDocument/2006/relationships/customXml" Target="../ink/ink465.xml"/><Relationship Id="rId489" Type="http://schemas.openxmlformats.org/officeDocument/2006/relationships/customXml" Target="../ink/ink535.xml"/><Relationship Id="rId654" Type="http://schemas.openxmlformats.org/officeDocument/2006/relationships/image" Target="../media/image571.png"/><Relationship Id="rId696" Type="http://schemas.openxmlformats.org/officeDocument/2006/relationships/image" Target="../media/image597.png"/><Relationship Id="rId293" Type="http://schemas.openxmlformats.org/officeDocument/2006/relationships/image" Target="../media/image564.png"/><Relationship Id="rId349" Type="http://schemas.openxmlformats.org/officeDocument/2006/relationships/image" Target="../media/image591.png"/><Relationship Id="rId514" Type="http://schemas.openxmlformats.org/officeDocument/2006/relationships/image" Target="../media/image463.png"/><Relationship Id="rId556" Type="http://schemas.openxmlformats.org/officeDocument/2006/relationships/image" Target="../media/image483.png"/><Relationship Id="rId721" Type="http://schemas.openxmlformats.org/officeDocument/2006/relationships/customXml" Target="../ink/ink655.xml"/><Relationship Id="rId763" Type="http://schemas.openxmlformats.org/officeDocument/2006/relationships/image" Target="../media/image651.png"/><Relationship Id="rId209" Type="http://schemas.openxmlformats.org/officeDocument/2006/relationships/customXml" Target="../ink/ink442.xml"/><Relationship Id="rId416" Type="http://schemas.openxmlformats.org/officeDocument/2006/relationships/image" Target="../media/image624.png"/><Relationship Id="rId598" Type="http://schemas.openxmlformats.org/officeDocument/2006/relationships/image" Target="../media/image503.png"/><Relationship Id="rId819" Type="http://schemas.openxmlformats.org/officeDocument/2006/relationships/customXml" Target="../ink/ink706.xml"/><Relationship Id="rId220" Type="http://schemas.openxmlformats.org/officeDocument/2006/relationships/customXml" Target="../ink/ink448.xml"/><Relationship Id="rId458" Type="http://schemas.openxmlformats.org/officeDocument/2006/relationships/image" Target="../media/image437.png"/><Relationship Id="rId623" Type="http://schemas.openxmlformats.org/officeDocument/2006/relationships/customXml" Target="../ink/ink605.xml"/><Relationship Id="rId665" Type="http://schemas.openxmlformats.org/officeDocument/2006/relationships/image" Target="../media/image576.png"/><Relationship Id="rId830" Type="http://schemas.openxmlformats.org/officeDocument/2006/relationships/image" Target="../media/image684.png"/><Relationship Id="rId525" Type="http://schemas.openxmlformats.org/officeDocument/2006/relationships/customXml" Target="../ink/ink554.xml"/><Relationship Id="rId567" Type="http://schemas.openxmlformats.org/officeDocument/2006/relationships/customXml" Target="../ink/ink576.xml"/><Relationship Id="rId732" Type="http://schemas.openxmlformats.org/officeDocument/2006/relationships/image" Target="../media/image637.png"/><Relationship Id="rId774" Type="http://schemas.openxmlformats.org/officeDocument/2006/relationships/customXml" Target="../ink/ink683.xml"/><Relationship Id="rId427" Type="http://schemas.openxmlformats.org/officeDocument/2006/relationships/customXml" Target="../ink/ink503.xml"/><Relationship Id="rId469" Type="http://schemas.openxmlformats.org/officeDocument/2006/relationships/image" Target="../media/image442.png"/><Relationship Id="rId634" Type="http://schemas.openxmlformats.org/officeDocument/2006/relationships/image" Target="../media/image522.png"/><Relationship Id="rId676" Type="http://schemas.openxmlformats.org/officeDocument/2006/relationships/customXml" Target="../ink/ink632.xml"/><Relationship Id="rId841" Type="http://schemas.openxmlformats.org/officeDocument/2006/relationships/customXml" Target="../ink/ink717.xml"/><Relationship Id="rId231" Type="http://schemas.openxmlformats.org/officeDocument/2006/relationships/image" Target="../media/image537.png"/><Relationship Id="rId273" Type="http://schemas.openxmlformats.org/officeDocument/2006/relationships/customXml" Target="../ink/ink469.xml"/><Relationship Id="rId480" Type="http://schemas.openxmlformats.org/officeDocument/2006/relationships/image" Target="../media/image447.png"/><Relationship Id="rId536" Type="http://schemas.openxmlformats.org/officeDocument/2006/relationships/customXml" Target="../ink/ink560.xml"/><Relationship Id="rId701" Type="http://schemas.openxmlformats.org/officeDocument/2006/relationships/customXml" Target="../ink/ink645.xml"/><Relationship Id="rId578" Type="http://schemas.openxmlformats.org/officeDocument/2006/relationships/image" Target="../media/image493.png"/><Relationship Id="rId743" Type="http://schemas.openxmlformats.org/officeDocument/2006/relationships/image" Target="../media/image641.png"/><Relationship Id="rId785" Type="http://schemas.openxmlformats.org/officeDocument/2006/relationships/image" Target="../media/image662.png"/><Relationship Id="rId438" Type="http://schemas.openxmlformats.org/officeDocument/2006/relationships/image" Target="../media/image635.png"/><Relationship Id="rId603" Type="http://schemas.openxmlformats.org/officeDocument/2006/relationships/customXml" Target="../ink/ink595.xml"/><Relationship Id="rId645" Type="http://schemas.openxmlformats.org/officeDocument/2006/relationships/customXml" Target="../ink/ink616.xml"/><Relationship Id="rId687" Type="http://schemas.openxmlformats.org/officeDocument/2006/relationships/image" Target="../media/image587.png"/><Relationship Id="rId810" Type="http://schemas.openxmlformats.org/officeDocument/2006/relationships/customXml" Target="../ink/ink701.xml"/><Relationship Id="rId852" Type="http://schemas.openxmlformats.org/officeDocument/2006/relationships/customXml" Target="../ink/ink723.xml"/><Relationship Id="rId242" Type="http://schemas.openxmlformats.org/officeDocument/2006/relationships/customXml" Target="../ink/ink460.xml"/><Relationship Id="rId284" Type="http://schemas.openxmlformats.org/officeDocument/2006/relationships/customXml" Target="../ink/ink474.xml"/><Relationship Id="rId491" Type="http://schemas.openxmlformats.org/officeDocument/2006/relationships/image" Target="../media/image452.png"/><Relationship Id="rId505" Type="http://schemas.openxmlformats.org/officeDocument/2006/relationships/image" Target="../media/image459.png"/><Relationship Id="rId712" Type="http://schemas.openxmlformats.org/officeDocument/2006/relationships/image" Target="../media/image606.png"/><Relationship Id="rId547" Type="http://schemas.openxmlformats.org/officeDocument/2006/relationships/customXml" Target="../ink/ink566.xml"/><Relationship Id="rId589" Type="http://schemas.openxmlformats.org/officeDocument/2006/relationships/customXml" Target="../ink/ink588.xml"/><Relationship Id="rId754" Type="http://schemas.openxmlformats.org/officeDocument/2006/relationships/customXml" Target="../ink/ink673.xml"/><Relationship Id="rId796" Type="http://schemas.openxmlformats.org/officeDocument/2006/relationships/customXml" Target="../ink/ink694.xml"/><Relationship Id="rId351" Type="http://schemas.openxmlformats.org/officeDocument/2006/relationships/image" Target="../media/image592.png"/><Relationship Id="rId407" Type="http://schemas.openxmlformats.org/officeDocument/2006/relationships/image" Target="../media/image620.png"/><Relationship Id="rId449" Type="http://schemas.openxmlformats.org/officeDocument/2006/relationships/customXml" Target="../ink/ink514.xml"/><Relationship Id="rId614" Type="http://schemas.openxmlformats.org/officeDocument/2006/relationships/image" Target="../media/image511.png"/><Relationship Id="rId656" Type="http://schemas.openxmlformats.org/officeDocument/2006/relationships/image" Target="../media/image572.png"/><Relationship Id="rId821" Type="http://schemas.openxmlformats.org/officeDocument/2006/relationships/customXml" Target="../ink/ink707.xml"/><Relationship Id="rId211" Type="http://schemas.openxmlformats.org/officeDocument/2006/relationships/customXml" Target="../ink/ink443.xml"/><Relationship Id="rId253" Type="http://schemas.openxmlformats.org/officeDocument/2006/relationships/customXml" Target="../ink/ink466.xml"/><Relationship Id="rId295" Type="http://schemas.openxmlformats.org/officeDocument/2006/relationships/image" Target="../media/image565.png"/><Relationship Id="rId460" Type="http://schemas.openxmlformats.org/officeDocument/2006/relationships/image" Target="../media/image438.png"/><Relationship Id="rId516" Type="http://schemas.openxmlformats.org/officeDocument/2006/relationships/image" Target="../media/image464.png"/><Relationship Id="rId698" Type="http://schemas.openxmlformats.org/officeDocument/2006/relationships/image" Target="../media/image598.png"/><Relationship Id="rId558" Type="http://schemas.openxmlformats.org/officeDocument/2006/relationships/image" Target="../media/image484.png"/><Relationship Id="rId723" Type="http://schemas.openxmlformats.org/officeDocument/2006/relationships/customXml" Target="../ink/ink656.xml"/><Relationship Id="rId765" Type="http://schemas.openxmlformats.org/officeDocument/2006/relationships/image" Target="../media/image652.png"/><Relationship Id="rId418" Type="http://schemas.openxmlformats.org/officeDocument/2006/relationships/image" Target="../media/image625.png"/><Relationship Id="rId625" Type="http://schemas.openxmlformats.org/officeDocument/2006/relationships/customXml" Target="../ink/ink606.xml"/><Relationship Id="rId832" Type="http://schemas.openxmlformats.org/officeDocument/2006/relationships/image" Target="../media/image685.png"/><Relationship Id="rId222" Type="http://schemas.openxmlformats.org/officeDocument/2006/relationships/customXml" Target="../ink/ink449.xml"/><Relationship Id="rId471" Type="http://schemas.openxmlformats.org/officeDocument/2006/relationships/customXml" Target="../ink/ink526.xml"/><Relationship Id="rId667" Type="http://schemas.openxmlformats.org/officeDocument/2006/relationships/image" Target="../media/image577.png"/><Relationship Id="rId527" Type="http://schemas.openxmlformats.org/officeDocument/2006/relationships/customXml" Target="../ink/ink555.xml"/><Relationship Id="rId569" Type="http://schemas.openxmlformats.org/officeDocument/2006/relationships/customXml" Target="../ink/ink577.xml"/><Relationship Id="rId734" Type="http://schemas.openxmlformats.org/officeDocument/2006/relationships/customXml" Target="../ink/ink662.xml"/><Relationship Id="rId776" Type="http://schemas.openxmlformats.org/officeDocument/2006/relationships/customXml" Target="../ink/ink684.xml"/><Relationship Id="rId429" Type="http://schemas.openxmlformats.org/officeDocument/2006/relationships/customXml" Target="../ink/ink504.xml"/><Relationship Id="rId580" Type="http://schemas.openxmlformats.org/officeDocument/2006/relationships/image" Target="../media/image494.png"/><Relationship Id="rId636" Type="http://schemas.openxmlformats.org/officeDocument/2006/relationships/image" Target="../media/image547.png"/><Relationship Id="rId801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455.xml"/><Relationship Id="rId440" Type="http://schemas.openxmlformats.org/officeDocument/2006/relationships/image" Target="../media/image636.png"/><Relationship Id="rId678" Type="http://schemas.openxmlformats.org/officeDocument/2006/relationships/customXml" Target="../ink/ink633.xml"/><Relationship Id="rId843" Type="http://schemas.openxmlformats.org/officeDocument/2006/relationships/customXml" Target="../ink/ink718.xml"/><Relationship Id="rId275" Type="http://schemas.openxmlformats.org/officeDocument/2006/relationships/customXml" Target="../ink/ink470.xml"/><Relationship Id="rId300" Type="http://schemas.openxmlformats.org/officeDocument/2006/relationships/customXml" Target="../ink/ink482.xml"/><Relationship Id="rId482" Type="http://schemas.openxmlformats.org/officeDocument/2006/relationships/image" Target="../media/image448.png"/><Relationship Id="rId538" Type="http://schemas.openxmlformats.org/officeDocument/2006/relationships/customXml" Target="../ink/ink561.xml"/><Relationship Id="rId703" Type="http://schemas.openxmlformats.org/officeDocument/2006/relationships/customXml" Target="../ink/ink646.xml"/><Relationship Id="rId745" Type="http://schemas.openxmlformats.org/officeDocument/2006/relationships/image" Target="../media/image642.png"/><Relationship Id="rId591" Type="http://schemas.openxmlformats.org/officeDocument/2006/relationships/customXml" Target="../ink/ink589.xml"/><Relationship Id="rId605" Type="http://schemas.openxmlformats.org/officeDocument/2006/relationships/customXml" Target="../ink/ink596.xml"/><Relationship Id="rId787" Type="http://schemas.openxmlformats.org/officeDocument/2006/relationships/image" Target="../media/image663.png"/><Relationship Id="rId812" Type="http://schemas.openxmlformats.org/officeDocument/2006/relationships/customXml" Target="../ink/ink702.xml"/><Relationship Id="rId202" Type="http://schemas.openxmlformats.org/officeDocument/2006/relationships/image" Target="../media/image523.png"/><Relationship Id="rId244" Type="http://schemas.openxmlformats.org/officeDocument/2006/relationships/image" Target="../media/image542.png"/><Relationship Id="rId647" Type="http://schemas.openxmlformats.org/officeDocument/2006/relationships/customXml" Target="../ink/ink617.xml"/><Relationship Id="rId689" Type="http://schemas.openxmlformats.org/officeDocument/2006/relationships/image" Target="../media/image588.png"/><Relationship Id="rId854" Type="http://schemas.openxmlformats.org/officeDocument/2006/relationships/customXml" Target="../ink/ink724.xml"/><Relationship Id="rId286" Type="http://schemas.openxmlformats.org/officeDocument/2006/relationships/customXml" Target="../ink/ink475.xml"/><Relationship Id="rId451" Type="http://schemas.openxmlformats.org/officeDocument/2006/relationships/customXml" Target="../ink/ink515.xml"/><Relationship Id="rId493" Type="http://schemas.openxmlformats.org/officeDocument/2006/relationships/image" Target="../media/image453.png"/><Relationship Id="rId507" Type="http://schemas.openxmlformats.org/officeDocument/2006/relationships/image" Target="../media/image460.png"/><Relationship Id="rId549" Type="http://schemas.openxmlformats.org/officeDocument/2006/relationships/customXml" Target="../ink/ink567.xml"/><Relationship Id="rId714" Type="http://schemas.openxmlformats.org/officeDocument/2006/relationships/image" Target="../media/image607.png"/><Relationship Id="rId756" Type="http://schemas.openxmlformats.org/officeDocument/2006/relationships/customXml" Target="../ink/ink674.xml"/><Relationship Id="rId353" Type="http://schemas.openxmlformats.org/officeDocument/2006/relationships/image" Target="../media/image593.png"/><Relationship Id="rId409" Type="http://schemas.openxmlformats.org/officeDocument/2006/relationships/image" Target="../media/image621.png"/><Relationship Id="rId560" Type="http://schemas.openxmlformats.org/officeDocument/2006/relationships/image" Target="../media/image485.png"/><Relationship Id="rId798" Type="http://schemas.openxmlformats.org/officeDocument/2006/relationships/customXml" Target="../ink/ink695.xml"/><Relationship Id="rId213" Type="http://schemas.openxmlformats.org/officeDocument/2006/relationships/customXml" Target="../ink/ink444.xml"/><Relationship Id="rId420" Type="http://schemas.openxmlformats.org/officeDocument/2006/relationships/image" Target="../media/image626.png"/><Relationship Id="rId616" Type="http://schemas.openxmlformats.org/officeDocument/2006/relationships/image" Target="../media/image512.png"/><Relationship Id="rId658" Type="http://schemas.openxmlformats.org/officeDocument/2006/relationships/image" Target="../media/image573.png"/><Relationship Id="rId823" Type="http://schemas.openxmlformats.org/officeDocument/2006/relationships/customXml" Target="../ink/ink708.xml"/><Relationship Id="rId297" Type="http://schemas.openxmlformats.org/officeDocument/2006/relationships/image" Target="../media/image566.png"/><Relationship Id="rId462" Type="http://schemas.openxmlformats.org/officeDocument/2006/relationships/image" Target="../media/image439.png"/><Relationship Id="rId518" Type="http://schemas.openxmlformats.org/officeDocument/2006/relationships/image" Target="../media/image465.png"/><Relationship Id="rId725" Type="http://schemas.openxmlformats.org/officeDocument/2006/relationships/customXml" Target="../ink/ink657.xml"/><Relationship Id="rId767" Type="http://schemas.openxmlformats.org/officeDocument/2006/relationships/image" Target="../media/image653.png"/><Relationship Id="rId571" Type="http://schemas.openxmlformats.org/officeDocument/2006/relationships/customXml" Target="../ink/ink578.xml"/><Relationship Id="rId627" Type="http://schemas.openxmlformats.org/officeDocument/2006/relationships/customXml" Target="../ink/ink607.xml"/><Relationship Id="rId669" Type="http://schemas.openxmlformats.org/officeDocument/2006/relationships/image" Target="../media/image578.png"/><Relationship Id="rId834" Type="http://schemas.openxmlformats.org/officeDocument/2006/relationships/image" Target="../media/image686.png"/><Relationship Id="rId224" Type="http://schemas.openxmlformats.org/officeDocument/2006/relationships/customXml" Target="../ink/ink450.xml"/><Relationship Id="rId266" Type="http://schemas.openxmlformats.org/officeDocument/2006/relationships/image" Target="../media/image552.png"/><Relationship Id="rId431" Type="http://schemas.openxmlformats.org/officeDocument/2006/relationships/customXml" Target="../ink/ink505.xml"/><Relationship Id="rId473" Type="http://schemas.openxmlformats.org/officeDocument/2006/relationships/customXml" Target="../ink/ink527.xml"/><Relationship Id="rId529" Type="http://schemas.openxmlformats.org/officeDocument/2006/relationships/customXml" Target="../ink/ink556.xml"/><Relationship Id="rId680" Type="http://schemas.openxmlformats.org/officeDocument/2006/relationships/customXml" Target="../ink/ink634.xml"/><Relationship Id="rId736" Type="http://schemas.openxmlformats.org/officeDocument/2006/relationships/image" Target="../media/image638.png"/><Relationship Id="rId540" Type="http://schemas.openxmlformats.org/officeDocument/2006/relationships/customXml" Target="../ink/ink562.xml"/><Relationship Id="rId778" Type="http://schemas.openxmlformats.org/officeDocument/2006/relationships/customXml" Target="../ink/ink685.xml"/><Relationship Id="rId582" Type="http://schemas.openxmlformats.org/officeDocument/2006/relationships/image" Target="../media/image495.png"/><Relationship Id="rId638" Type="http://schemas.openxmlformats.org/officeDocument/2006/relationships/image" Target="../media/image548.png"/><Relationship Id="rId803" Type="http://schemas.openxmlformats.org/officeDocument/2006/relationships/image" Target="../media/image671.png"/><Relationship Id="rId845" Type="http://schemas.openxmlformats.org/officeDocument/2006/relationships/customXml" Target="../ink/ink719.xml"/><Relationship Id="rId3" Type="http://schemas.openxmlformats.org/officeDocument/2006/relationships/image" Target="../media/image428.png"/><Relationship Id="rId235" Type="http://schemas.openxmlformats.org/officeDocument/2006/relationships/image" Target="../media/image538.png"/><Relationship Id="rId277" Type="http://schemas.openxmlformats.org/officeDocument/2006/relationships/customXml" Target="../ink/ink471.xml"/><Relationship Id="rId400" Type="http://schemas.openxmlformats.org/officeDocument/2006/relationships/customXml" Target="../ink/ink489.xml"/><Relationship Id="rId442" Type="http://schemas.openxmlformats.org/officeDocument/2006/relationships/image" Target="../media/image429.png"/><Relationship Id="rId484" Type="http://schemas.openxmlformats.org/officeDocument/2006/relationships/image" Target="../media/image449.png"/><Relationship Id="rId705" Type="http://schemas.openxmlformats.org/officeDocument/2006/relationships/customXml" Target="../ink/ink647.xml"/><Relationship Id="rId691" Type="http://schemas.openxmlformats.org/officeDocument/2006/relationships/customXml" Target="../ink/ink640.xml"/><Relationship Id="rId747" Type="http://schemas.openxmlformats.org/officeDocument/2006/relationships/image" Target="../media/image643.png"/><Relationship Id="rId789" Type="http://schemas.openxmlformats.org/officeDocument/2006/relationships/image" Target="../media/image664.png"/><Relationship Id="rId551" Type="http://schemas.openxmlformats.org/officeDocument/2006/relationships/customXml" Target="../ink/ink568.xml"/><Relationship Id="rId593" Type="http://schemas.openxmlformats.org/officeDocument/2006/relationships/customXml" Target="../ink/ink590.xml"/><Relationship Id="rId607" Type="http://schemas.openxmlformats.org/officeDocument/2006/relationships/customXml" Target="../ink/ink597.xml"/><Relationship Id="rId649" Type="http://schemas.openxmlformats.org/officeDocument/2006/relationships/customXml" Target="../ink/ink618.xml"/><Relationship Id="rId814" Type="http://schemas.openxmlformats.org/officeDocument/2006/relationships/customXml" Target="../ink/ink703.xml"/><Relationship Id="rId204" Type="http://schemas.openxmlformats.org/officeDocument/2006/relationships/image" Target="../media/image524.png"/><Relationship Id="rId246" Type="http://schemas.openxmlformats.org/officeDocument/2006/relationships/image" Target="../media/image543.png"/><Relationship Id="rId288" Type="http://schemas.openxmlformats.org/officeDocument/2006/relationships/customXml" Target="../ink/ink476.xml"/><Relationship Id="rId411" Type="http://schemas.openxmlformats.org/officeDocument/2006/relationships/image" Target="../media/image622.png"/><Relationship Id="rId453" Type="http://schemas.openxmlformats.org/officeDocument/2006/relationships/customXml" Target="../ink/ink516.xml"/><Relationship Id="rId509" Type="http://schemas.openxmlformats.org/officeDocument/2006/relationships/image" Target="../media/image461.png"/><Relationship Id="rId660" Type="http://schemas.openxmlformats.org/officeDocument/2006/relationships/image" Target="../media/image574.png"/><Relationship Id="rId495" Type="http://schemas.openxmlformats.org/officeDocument/2006/relationships/image" Target="../media/image454.png"/><Relationship Id="rId716" Type="http://schemas.openxmlformats.org/officeDocument/2006/relationships/image" Target="../media/image608.png"/><Relationship Id="rId758" Type="http://schemas.openxmlformats.org/officeDocument/2006/relationships/customXml" Target="../ink/ink675.xml"/><Relationship Id="rId355" Type="http://schemas.openxmlformats.org/officeDocument/2006/relationships/image" Target="../media/image594.png"/><Relationship Id="rId520" Type="http://schemas.openxmlformats.org/officeDocument/2006/relationships/image" Target="../media/image466.png"/><Relationship Id="rId562" Type="http://schemas.openxmlformats.org/officeDocument/2006/relationships/image" Target="../media/image486.png"/><Relationship Id="rId618" Type="http://schemas.openxmlformats.org/officeDocument/2006/relationships/image" Target="../media/image514.png"/><Relationship Id="rId825" Type="http://schemas.openxmlformats.org/officeDocument/2006/relationships/customXml" Target="../ink/ink709.xml"/><Relationship Id="rId215" Type="http://schemas.openxmlformats.org/officeDocument/2006/relationships/customXml" Target="../ink/ink445.xml"/><Relationship Id="rId422" Type="http://schemas.openxmlformats.org/officeDocument/2006/relationships/image" Target="../media/image627.png"/><Relationship Id="rId464" Type="http://schemas.openxmlformats.org/officeDocument/2006/relationships/image" Target="../media/image440.png"/><Relationship Id="rId299" Type="http://schemas.openxmlformats.org/officeDocument/2006/relationships/image" Target="../media/image567.png"/><Relationship Id="rId727" Type="http://schemas.openxmlformats.org/officeDocument/2006/relationships/customXml" Target="../ink/ink658.xml"/><Relationship Id="rId573" Type="http://schemas.openxmlformats.org/officeDocument/2006/relationships/customXml" Target="../ink/ink579.xml"/><Relationship Id="rId780" Type="http://schemas.openxmlformats.org/officeDocument/2006/relationships/customXml" Target="../ink/ink686.xml"/><Relationship Id="rId226" Type="http://schemas.openxmlformats.org/officeDocument/2006/relationships/customXml" Target="../ink/ink451.xml"/><Relationship Id="rId433" Type="http://schemas.openxmlformats.org/officeDocument/2006/relationships/customXml" Target="../ink/ink506.xml"/><Relationship Id="rId640" Type="http://schemas.openxmlformats.org/officeDocument/2006/relationships/image" Target="../media/image549.png"/><Relationship Id="rId738" Type="http://schemas.openxmlformats.org/officeDocument/2006/relationships/customXml" Target="../ink/ink665.xml"/><Relationship Id="rId500" Type="http://schemas.openxmlformats.org/officeDocument/2006/relationships/customXml" Target="../ink/ink541.xml"/><Relationship Id="rId584" Type="http://schemas.openxmlformats.org/officeDocument/2006/relationships/image" Target="../media/image496.png"/><Relationship Id="rId805" Type="http://schemas.openxmlformats.org/officeDocument/2006/relationships/image" Target="../media/image672.png"/><Relationship Id="rId237" Type="http://schemas.openxmlformats.org/officeDocument/2006/relationships/image" Target="../media/image539.png"/><Relationship Id="rId791" Type="http://schemas.openxmlformats.org/officeDocument/2006/relationships/image" Target="../media/image665.png"/><Relationship Id="rId444" Type="http://schemas.openxmlformats.org/officeDocument/2006/relationships/image" Target="../media/image430.png"/><Relationship Id="rId651" Type="http://schemas.openxmlformats.org/officeDocument/2006/relationships/customXml" Target="../ink/ink619.xml"/><Relationship Id="rId749" Type="http://schemas.openxmlformats.org/officeDocument/2006/relationships/image" Target="../media/image644.png"/><Relationship Id="rId290" Type="http://schemas.openxmlformats.org/officeDocument/2006/relationships/customXml" Target="../ink/ink477.xml"/><Relationship Id="rId511" Type="http://schemas.openxmlformats.org/officeDocument/2006/relationships/customXml" Target="../ink/ink547.xml"/><Relationship Id="rId609" Type="http://schemas.openxmlformats.org/officeDocument/2006/relationships/customXml" Target="../ink/ink598.xml"/><Relationship Id="rId595" Type="http://schemas.openxmlformats.org/officeDocument/2006/relationships/customXml" Target="../ink/ink591.xml"/><Relationship Id="rId816" Type="http://schemas.openxmlformats.org/officeDocument/2006/relationships/customXml" Target="../ink/ink704.xml"/><Relationship Id="rId248" Type="http://schemas.openxmlformats.org/officeDocument/2006/relationships/image" Target="../media/image544.png"/><Relationship Id="rId455" Type="http://schemas.openxmlformats.org/officeDocument/2006/relationships/customXml" Target="../ink/ink517.xml"/><Relationship Id="rId662" Type="http://schemas.openxmlformats.org/officeDocument/2006/relationships/image" Target="../media/image575.png"/><Relationship Id="rId522" Type="http://schemas.openxmlformats.org/officeDocument/2006/relationships/image" Target="../media/image467.png"/><Relationship Id="rId399" Type="http://schemas.openxmlformats.org/officeDocument/2006/relationships/image" Target="../media/image616.png"/><Relationship Id="rId827" Type="http://schemas.openxmlformats.org/officeDocument/2006/relationships/customXml" Target="../ink/ink71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10.png"/><Relationship Id="rId21" Type="http://schemas.openxmlformats.org/officeDocument/2006/relationships/image" Target="../media/image6450.png"/><Relationship Id="rId63" Type="http://schemas.openxmlformats.org/officeDocument/2006/relationships/image" Target="../media/image6660.png"/><Relationship Id="rId159" Type="http://schemas.openxmlformats.org/officeDocument/2006/relationships/image" Target="../media/image712.png"/><Relationship Id="rId531" Type="http://schemas.openxmlformats.org/officeDocument/2006/relationships/image" Target="../media/image808.png"/><Relationship Id="rId573" Type="http://schemas.openxmlformats.org/officeDocument/2006/relationships/image" Target="../media/image858.png"/><Relationship Id="rId170" Type="http://schemas.openxmlformats.org/officeDocument/2006/relationships/customXml" Target="../ink/ink810.xml"/><Relationship Id="rId226" Type="http://schemas.openxmlformats.org/officeDocument/2006/relationships/customXml" Target="../ink/ink838.xml"/><Relationship Id="rId433" Type="http://schemas.openxmlformats.org/officeDocument/2006/relationships/customXml" Target="../ink/ink883.xml"/><Relationship Id="rId268" Type="http://schemas.openxmlformats.org/officeDocument/2006/relationships/customXml" Target="../ink/ink859.xml"/><Relationship Id="rId475" Type="http://schemas.openxmlformats.org/officeDocument/2006/relationships/image" Target="../media/image779.png"/><Relationship Id="rId32" Type="http://schemas.openxmlformats.org/officeDocument/2006/relationships/customXml" Target="../ink/ink740.xml"/><Relationship Id="rId74" Type="http://schemas.openxmlformats.org/officeDocument/2006/relationships/customXml" Target="../ink/ink761.xml"/><Relationship Id="rId128" Type="http://schemas.openxmlformats.org/officeDocument/2006/relationships/customXml" Target="../ink/ink789.xml"/><Relationship Id="rId335" Type="http://schemas.openxmlformats.org/officeDocument/2006/relationships/customXml" Target="../ink/ink862.xml"/><Relationship Id="rId500" Type="http://schemas.openxmlformats.org/officeDocument/2006/relationships/customXml" Target="../ink/ink917.xml"/><Relationship Id="rId542" Type="http://schemas.openxmlformats.org/officeDocument/2006/relationships/customXml" Target="../ink/ink938.xml"/><Relationship Id="rId584" Type="http://schemas.openxmlformats.org/officeDocument/2006/relationships/customXml" Target="../ink/ink959.xml"/><Relationship Id="rId5" Type="http://schemas.openxmlformats.org/officeDocument/2006/relationships/image" Target="../media/image6370.png"/><Relationship Id="rId181" Type="http://schemas.openxmlformats.org/officeDocument/2006/relationships/image" Target="../media/image723.png"/><Relationship Id="rId237" Type="http://schemas.openxmlformats.org/officeDocument/2006/relationships/image" Target="../media/image751.png"/><Relationship Id="rId402" Type="http://schemas.openxmlformats.org/officeDocument/2006/relationships/image" Target="../media/image833.png"/><Relationship Id="rId444" Type="http://schemas.openxmlformats.org/officeDocument/2006/relationships/image" Target="../media/image854.png"/><Relationship Id="rId486" Type="http://schemas.openxmlformats.org/officeDocument/2006/relationships/customXml" Target="../ink/ink910.xml"/><Relationship Id="rId43" Type="http://schemas.openxmlformats.org/officeDocument/2006/relationships/image" Target="../media/image6560.png"/><Relationship Id="rId139" Type="http://schemas.openxmlformats.org/officeDocument/2006/relationships/image" Target="../media/image702.png"/><Relationship Id="rId511" Type="http://schemas.openxmlformats.org/officeDocument/2006/relationships/image" Target="../media/image797.png"/><Relationship Id="rId553" Type="http://schemas.openxmlformats.org/officeDocument/2006/relationships/image" Target="../media/image819.png"/><Relationship Id="rId85" Type="http://schemas.openxmlformats.org/officeDocument/2006/relationships/image" Target="../media/image6770.png"/><Relationship Id="rId150" Type="http://schemas.openxmlformats.org/officeDocument/2006/relationships/customXml" Target="../ink/ink800.xml"/><Relationship Id="rId192" Type="http://schemas.openxmlformats.org/officeDocument/2006/relationships/customXml" Target="../ink/ink821.xml"/><Relationship Id="rId206" Type="http://schemas.openxmlformats.org/officeDocument/2006/relationships/customXml" Target="../ink/ink828.xml"/><Relationship Id="rId413" Type="http://schemas.openxmlformats.org/officeDocument/2006/relationships/customXml" Target="../ink/ink873.xml"/><Relationship Id="rId248" Type="http://schemas.openxmlformats.org/officeDocument/2006/relationships/customXml" Target="../ink/ink849.xml"/><Relationship Id="rId455" Type="http://schemas.openxmlformats.org/officeDocument/2006/relationships/image" Target="../media/image769.png"/><Relationship Id="rId497" Type="http://schemas.openxmlformats.org/officeDocument/2006/relationships/image" Target="../media/image790.png"/><Relationship Id="rId12" Type="http://schemas.openxmlformats.org/officeDocument/2006/relationships/customXml" Target="../ink/ink730.xml"/><Relationship Id="rId108" Type="http://schemas.openxmlformats.org/officeDocument/2006/relationships/customXml" Target="../ink/ink779.xml"/><Relationship Id="rId522" Type="http://schemas.openxmlformats.org/officeDocument/2006/relationships/customXml" Target="../ink/ink928.xml"/><Relationship Id="rId54" Type="http://schemas.openxmlformats.org/officeDocument/2006/relationships/customXml" Target="../ink/ink751.xml"/><Relationship Id="rId96" Type="http://schemas.openxmlformats.org/officeDocument/2006/relationships/customXml" Target="../ink/ink772.xml"/><Relationship Id="rId161" Type="http://schemas.openxmlformats.org/officeDocument/2006/relationships/image" Target="../media/image713.png"/><Relationship Id="rId217" Type="http://schemas.openxmlformats.org/officeDocument/2006/relationships/image" Target="../media/image741.png"/><Relationship Id="rId399" Type="http://schemas.openxmlformats.org/officeDocument/2006/relationships/customXml" Target="../ink/ink866.xml"/><Relationship Id="rId564" Type="http://schemas.openxmlformats.org/officeDocument/2006/relationships/customXml" Target="../ink/ink949.xml"/><Relationship Id="rId259" Type="http://schemas.openxmlformats.org/officeDocument/2006/relationships/image" Target="../media/image762.png"/><Relationship Id="rId424" Type="http://schemas.openxmlformats.org/officeDocument/2006/relationships/image" Target="../media/image844.png"/><Relationship Id="rId466" Type="http://schemas.openxmlformats.org/officeDocument/2006/relationships/customXml" Target="../ink/ink900.xml"/><Relationship Id="rId23" Type="http://schemas.openxmlformats.org/officeDocument/2006/relationships/image" Target="../media/image6460.png"/><Relationship Id="rId119" Type="http://schemas.openxmlformats.org/officeDocument/2006/relationships/image" Target="../media/image6920.png"/><Relationship Id="rId270" Type="http://schemas.openxmlformats.org/officeDocument/2006/relationships/customXml" Target="../ink/ink860.xml"/><Relationship Id="rId533" Type="http://schemas.openxmlformats.org/officeDocument/2006/relationships/image" Target="../media/image809.png"/><Relationship Id="rId65" Type="http://schemas.openxmlformats.org/officeDocument/2006/relationships/image" Target="../media/image6670.png"/><Relationship Id="rId130" Type="http://schemas.openxmlformats.org/officeDocument/2006/relationships/customXml" Target="../ink/ink790.xml"/><Relationship Id="rId575" Type="http://schemas.openxmlformats.org/officeDocument/2006/relationships/image" Target="../media/image859.png"/><Relationship Id="rId172" Type="http://schemas.openxmlformats.org/officeDocument/2006/relationships/customXml" Target="../ink/ink811.xml"/><Relationship Id="rId228" Type="http://schemas.openxmlformats.org/officeDocument/2006/relationships/customXml" Target="../ink/ink839.xml"/><Relationship Id="rId435" Type="http://schemas.openxmlformats.org/officeDocument/2006/relationships/customXml" Target="../ink/ink884.xml"/><Relationship Id="rId477" Type="http://schemas.openxmlformats.org/officeDocument/2006/relationships/image" Target="../media/image780.png"/><Relationship Id="rId337" Type="http://schemas.openxmlformats.org/officeDocument/2006/relationships/customXml" Target="../ink/ink863.xml"/><Relationship Id="rId502" Type="http://schemas.openxmlformats.org/officeDocument/2006/relationships/customXml" Target="../ink/ink918.xml"/><Relationship Id="rId34" Type="http://schemas.openxmlformats.org/officeDocument/2006/relationships/customXml" Target="../ink/ink741.xml"/><Relationship Id="rId76" Type="http://schemas.openxmlformats.org/officeDocument/2006/relationships/customXml" Target="../ink/ink762.xml"/><Relationship Id="rId141" Type="http://schemas.openxmlformats.org/officeDocument/2006/relationships/image" Target="../media/image703.png"/><Relationship Id="rId544" Type="http://schemas.openxmlformats.org/officeDocument/2006/relationships/customXml" Target="../ink/ink939.xml"/><Relationship Id="rId586" Type="http://schemas.openxmlformats.org/officeDocument/2006/relationships/customXml" Target="../ink/ink960.xml"/><Relationship Id="rId7" Type="http://schemas.openxmlformats.org/officeDocument/2006/relationships/image" Target="../media/image6380.png"/><Relationship Id="rId183" Type="http://schemas.openxmlformats.org/officeDocument/2006/relationships/image" Target="../media/image724.png"/><Relationship Id="rId239" Type="http://schemas.openxmlformats.org/officeDocument/2006/relationships/image" Target="../media/image752.png"/><Relationship Id="rId404" Type="http://schemas.openxmlformats.org/officeDocument/2006/relationships/image" Target="../media/image834.png"/><Relationship Id="rId446" Type="http://schemas.openxmlformats.org/officeDocument/2006/relationships/image" Target="../media/image600.png"/><Relationship Id="rId250" Type="http://schemas.openxmlformats.org/officeDocument/2006/relationships/customXml" Target="../ink/ink850.xml"/><Relationship Id="rId488" Type="http://schemas.openxmlformats.org/officeDocument/2006/relationships/customXml" Target="../ink/ink911.xml"/><Relationship Id="rId45" Type="http://schemas.openxmlformats.org/officeDocument/2006/relationships/image" Target="../media/image6570.png"/><Relationship Id="rId87" Type="http://schemas.openxmlformats.org/officeDocument/2006/relationships/image" Target="../media/image6780.png"/><Relationship Id="rId110" Type="http://schemas.openxmlformats.org/officeDocument/2006/relationships/customXml" Target="../ink/ink780.xml"/><Relationship Id="rId513" Type="http://schemas.openxmlformats.org/officeDocument/2006/relationships/image" Target="../media/image798.png"/><Relationship Id="rId555" Type="http://schemas.openxmlformats.org/officeDocument/2006/relationships/image" Target="../media/image820.png"/><Relationship Id="rId152" Type="http://schemas.openxmlformats.org/officeDocument/2006/relationships/customXml" Target="../ink/ink801.xml"/><Relationship Id="rId194" Type="http://schemas.openxmlformats.org/officeDocument/2006/relationships/customXml" Target="../ink/ink822.xml"/><Relationship Id="rId208" Type="http://schemas.openxmlformats.org/officeDocument/2006/relationships/customXml" Target="../ink/ink829.xml"/><Relationship Id="rId415" Type="http://schemas.openxmlformats.org/officeDocument/2006/relationships/customXml" Target="../ink/ink874.xml"/><Relationship Id="rId457" Type="http://schemas.openxmlformats.org/officeDocument/2006/relationships/image" Target="../media/image770.png"/><Relationship Id="rId261" Type="http://schemas.openxmlformats.org/officeDocument/2006/relationships/image" Target="../media/image763.png"/><Relationship Id="rId499" Type="http://schemas.openxmlformats.org/officeDocument/2006/relationships/image" Target="../media/image791.png"/><Relationship Id="rId14" Type="http://schemas.openxmlformats.org/officeDocument/2006/relationships/customXml" Target="../ink/ink731.xml"/><Relationship Id="rId56" Type="http://schemas.openxmlformats.org/officeDocument/2006/relationships/customXml" Target="../ink/ink752.xml"/><Relationship Id="rId524" Type="http://schemas.openxmlformats.org/officeDocument/2006/relationships/customXml" Target="../ink/ink929.xml"/><Relationship Id="rId566" Type="http://schemas.openxmlformats.org/officeDocument/2006/relationships/customXml" Target="../ink/ink950.xml"/><Relationship Id="rId98" Type="http://schemas.openxmlformats.org/officeDocument/2006/relationships/customXml" Target="../ink/ink773.xml"/><Relationship Id="rId121" Type="http://schemas.openxmlformats.org/officeDocument/2006/relationships/image" Target="../media/image6930.png"/><Relationship Id="rId163" Type="http://schemas.openxmlformats.org/officeDocument/2006/relationships/image" Target="../media/image714.png"/><Relationship Id="rId219" Type="http://schemas.openxmlformats.org/officeDocument/2006/relationships/image" Target="../media/image742.png"/><Relationship Id="rId426" Type="http://schemas.openxmlformats.org/officeDocument/2006/relationships/image" Target="../media/image845.png"/><Relationship Id="rId230" Type="http://schemas.openxmlformats.org/officeDocument/2006/relationships/customXml" Target="../ink/ink840.xml"/><Relationship Id="rId468" Type="http://schemas.openxmlformats.org/officeDocument/2006/relationships/customXml" Target="../ink/ink901.xml"/><Relationship Id="rId25" Type="http://schemas.openxmlformats.org/officeDocument/2006/relationships/image" Target="../media/image6470.png"/><Relationship Id="rId67" Type="http://schemas.openxmlformats.org/officeDocument/2006/relationships/image" Target="../media/image6680.png"/><Relationship Id="rId272" Type="http://schemas.openxmlformats.org/officeDocument/2006/relationships/customXml" Target="../ink/ink861.xml"/><Relationship Id="rId535" Type="http://schemas.openxmlformats.org/officeDocument/2006/relationships/image" Target="../media/image810.png"/><Relationship Id="rId577" Type="http://schemas.openxmlformats.org/officeDocument/2006/relationships/image" Target="../media/image860.png"/><Relationship Id="rId132" Type="http://schemas.openxmlformats.org/officeDocument/2006/relationships/customXml" Target="../ink/ink791.xml"/><Relationship Id="rId174" Type="http://schemas.openxmlformats.org/officeDocument/2006/relationships/customXml" Target="../ink/ink812.xml"/><Relationship Id="rId241" Type="http://schemas.openxmlformats.org/officeDocument/2006/relationships/image" Target="../media/image753.png"/><Relationship Id="rId437" Type="http://schemas.openxmlformats.org/officeDocument/2006/relationships/customXml" Target="../ink/ink885.xml"/><Relationship Id="rId479" Type="http://schemas.openxmlformats.org/officeDocument/2006/relationships/image" Target="../media/image781.png"/><Relationship Id="rId36" Type="http://schemas.openxmlformats.org/officeDocument/2006/relationships/customXml" Target="../ink/ink742.xml"/><Relationship Id="rId490" Type="http://schemas.openxmlformats.org/officeDocument/2006/relationships/customXml" Target="../ink/ink912.xml"/><Relationship Id="rId504" Type="http://schemas.openxmlformats.org/officeDocument/2006/relationships/customXml" Target="../ink/ink919.xml"/><Relationship Id="rId546" Type="http://schemas.openxmlformats.org/officeDocument/2006/relationships/customXml" Target="../ink/ink940.xml"/><Relationship Id="rId78" Type="http://schemas.openxmlformats.org/officeDocument/2006/relationships/customXml" Target="../ink/ink763.xml"/><Relationship Id="rId101" Type="http://schemas.openxmlformats.org/officeDocument/2006/relationships/image" Target="../media/image6830.png"/><Relationship Id="rId143" Type="http://schemas.openxmlformats.org/officeDocument/2006/relationships/image" Target="../media/image704.png"/><Relationship Id="rId185" Type="http://schemas.openxmlformats.org/officeDocument/2006/relationships/image" Target="../media/image725.png"/><Relationship Id="rId406" Type="http://schemas.openxmlformats.org/officeDocument/2006/relationships/image" Target="../media/image835.png"/><Relationship Id="rId588" Type="http://schemas.openxmlformats.org/officeDocument/2006/relationships/customXml" Target="../ink/ink961.xml"/><Relationship Id="rId9" Type="http://schemas.openxmlformats.org/officeDocument/2006/relationships/image" Target="../media/image6390.png"/><Relationship Id="rId210" Type="http://schemas.openxmlformats.org/officeDocument/2006/relationships/customXml" Target="../ink/ink830.xml"/><Relationship Id="rId448" Type="http://schemas.openxmlformats.org/officeDocument/2006/relationships/image" Target="../media/image855.png"/><Relationship Id="rId252" Type="http://schemas.openxmlformats.org/officeDocument/2006/relationships/customXml" Target="../ink/ink851.xml"/><Relationship Id="rId515" Type="http://schemas.openxmlformats.org/officeDocument/2006/relationships/image" Target="../media/image801.png"/><Relationship Id="rId47" Type="http://schemas.openxmlformats.org/officeDocument/2006/relationships/image" Target="../media/image6580.png"/><Relationship Id="rId89" Type="http://schemas.openxmlformats.org/officeDocument/2006/relationships/image" Target="../media/image92.png"/><Relationship Id="rId112" Type="http://schemas.openxmlformats.org/officeDocument/2006/relationships/customXml" Target="../ink/ink781.xml"/><Relationship Id="rId154" Type="http://schemas.openxmlformats.org/officeDocument/2006/relationships/customXml" Target="../ink/ink802.xml"/><Relationship Id="rId557" Type="http://schemas.openxmlformats.org/officeDocument/2006/relationships/image" Target="../media/image821.png"/><Relationship Id="rId196" Type="http://schemas.openxmlformats.org/officeDocument/2006/relationships/customXml" Target="../ink/ink823.xml"/><Relationship Id="rId417" Type="http://schemas.openxmlformats.org/officeDocument/2006/relationships/customXml" Target="../ink/ink875.xml"/><Relationship Id="rId459" Type="http://schemas.openxmlformats.org/officeDocument/2006/relationships/image" Target="../media/image771.png"/><Relationship Id="rId16" Type="http://schemas.openxmlformats.org/officeDocument/2006/relationships/customXml" Target="../ink/ink732.xml"/><Relationship Id="rId221" Type="http://schemas.openxmlformats.org/officeDocument/2006/relationships/image" Target="../media/image743.png"/><Relationship Id="rId263" Type="http://schemas.openxmlformats.org/officeDocument/2006/relationships/image" Target="../media/image764.png"/><Relationship Id="rId470" Type="http://schemas.openxmlformats.org/officeDocument/2006/relationships/customXml" Target="../ink/ink902.xml"/><Relationship Id="rId526" Type="http://schemas.openxmlformats.org/officeDocument/2006/relationships/customXml" Target="../ink/ink930.xml"/><Relationship Id="rId58" Type="http://schemas.openxmlformats.org/officeDocument/2006/relationships/customXml" Target="../ink/ink753.xml"/><Relationship Id="rId123" Type="http://schemas.openxmlformats.org/officeDocument/2006/relationships/image" Target="../media/image6940.png"/><Relationship Id="rId568" Type="http://schemas.openxmlformats.org/officeDocument/2006/relationships/customXml" Target="../ink/ink951.xml"/><Relationship Id="rId165" Type="http://schemas.openxmlformats.org/officeDocument/2006/relationships/image" Target="../media/image715.png"/><Relationship Id="rId428" Type="http://schemas.openxmlformats.org/officeDocument/2006/relationships/image" Target="../media/image846.png"/><Relationship Id="rId232" Type="http://schemas.openxmlformats.org/officeDocument/2006/relationships/customXml" Target="../ink/ink841.xml"/><Relationship Id="rId481" Type="http://schemas.openxmlformats.org/officeDocument/2006/relationships/image" Target="../media/image782.png"/><Relationship Id="rId27" Type="http://schemas.openxmlformats.org/officeDocument/2006/relationships/image" Target="../media/image6480.png"/><Relationship Id="rId69" Type="http://schemas.openxmlformats.org/officeDocument/2006/relationships/image" Target="../media/image6690.png"/><Relationship Id="rId134" Type="http://schemas.openxmlformats.org/officeDocument/2006/relationships/customXml" Target="../ink/ink792.xml"/><Relationship Id="rId537" Type="http://schemas.openxmlformats.org/officeDocument/2006/relationships/image" Target="../media/image811.png"/><Relationship Id="rId579" Type="http://schemas.openxmlformats.org/officeDocument/2006/relationships/image" Target="../media/image861.png"/><Relationship Id="rId80" Type="http://schemas.openxmlformats.org/officeDocument/2006/relationships/customXml" Target="../ink/ink764.xml"/><Relationship Id="rId176" Type="http://schemas.openxmlformats.org/officeDocument/2006/relationships/customXml" Target="../ink/ink813.xml"/><Relationship Id="rId439" Type="http://schemas.openxmlformats.org/officeDocument/2006/relationships/customXml" Target="../ink/ink886.xml"/><Relationship Id="rId590" Type="http://schemas.openxmlformats.org/officeDocument/2006/relationships/customXml" Target="../ink/ink962.xml"/><Relationship Id="rId201" Type="http://schemas.openxmlformats.org/officeDocument/2006/relationships/image" Target="../media/image733.png"/><Relationship Id="rId243" Type="http://schemas.openxmlformats.org/officeDocument/2006/relationships/image" Target="../media/image754.png"/><Relationship Id="rId450" Type="http://schemas.openxmlformats.org/officeDocument/2006/relationships/image" Target="../media/image856.png"/><Relationship Id="rId506" Type="http://schemas.openxmlformats.org/officeDocument/2006/relationships/customXml" Target="../ink/ink920.xml"/><Relationship Id="rId38" Type="http://schemas.openxmlformats.org/officeDocument/2006/relationships/customXml" Target="../ink/ink743.xml"/><Relationship Id="rId103" Type="http://schemas.openxmlformats.org/officeDocument/2006/relationships/image" Target="../media/image6840.png"/><Relationship Id="rId492" Type="http://schemas.openxmlformats.org/officeDocument/2006/relationships/customXml" Target="../ink/ink913.xml"/><Relationship Id="rId548" Type="http://schemas.openxmlformats.org/officeDocument/2006/relationships/customXml" Target="../ink/ink941.xml"/><Relationship Id="rId91" Type="http://schemas.openxmlformats.org/officeDocument/2006/relationships/image" Target="../media/image6790.png"/><Relationship Id="rId145" Type="http://schemas.openxmlformats.org/officeDocument/2006/relationships/image" Target="../media/image705.png"/><Relationship Id="rId187" Type="http://schemas.openxmlformats.org/officeDocument/2006/relationships/image" Target="../media/image726.png"/><Relationship Id="rId394" Type="http://schemas.openxmlformats.org/officeDocument/2006/relationships/image" Target="../media/image829.png"/><Relationship Id="rId408" Type="http://schemas.openxmlformats.org/officeDocument/2006/relationships/image" Target="../media/image836.png"/><Relationship Id="rId212" Type="http://schemas.openxmlformats.org/officeDocument/2006/relationships/customXml" Target="../ink/ink831.xml"/><Relationship Id="rId254" Type="http://schemas.openxmlformats.org/officeDocument/2006/relationships/customXml" Target="../ink/ink852.xml"/><Relationship Id="rId49" Type="http://schemas.openxmlformats.org/officeDocument/2006/relationships/image" Target="../media/image6590.png"/><Relationship Id="rId114" Type="http://schemas.openxmlformats.org/officeDocument/2006/relationships/customXml" Target="../ink/ink782.xml"/><Relationship Id="rId461" Type="http://schemas.openxmlformats.org/officeDocument/2006/relationships/image" Target="../media/image772.png"/><Relationship Id="rId517" Type="http://schemas.openxmlformats.org/officeDocument/2006/relationships/image" Target="../media/image802.png"/><Relationship Id="rId559" Type="http://schemas.openxmlformats.org/officeDocument/2006/relationships/image" Target="../media/image822.png"/><Relationship Id="rId60" Type="http://schemas.openxmlformats.org/officeDocument/2006/relationships/customXml" Target="../ink/ink754.xml"/><Relationship Id="rId156" Type="http://schemas.openxmlformats.org/officeDocument/2006/relationships/customXml" Target="../ink/ink803.xml"/><Relationship Id="rId198" Type="http://schemas.openxmlformats.org/officeDocument/2006/relationships/customXml" Target="../ink/ink824.xml"/><Relationship Id="rId419" Type="http://schemas.openxmlformats.org/officeDocument/2006/relationships/customXml" Target="../ink/ink876.xml"/><Relationship Id="rId570" Type="http://schemas.openxmlformats.org/officeDocument/2006/relationships/customXml" Target="../ink/ink952.xml"/><Relationship Id="rId223" Type="http://schemas.openxmlformats.org/officeDocument/2006/relationships/image" Target="../media/image744.png"/><Relationship Id="rId430" Type="http://schemas.openxmlformats.org/officeDocument/2006/relationships/image" Target="../media/image847.png"/><Relationship Id="rId18" Type="http://schemas.openxmlformats.org/officeDocument/2006/relationships/customXml" Target="../ink/ink733.xml"/><Relationship Id="rId265" Type="http://schemas.openxmlformats.org/officeDocument/2006/relationships/image" Target="../media/image765.png"/><Relationship Id="rId472" Type="http://schemas.openxmlformats.org/officeDocument/2006/relationships/customXml" Target="../ink/ink903.xml"/><Relationship Id="rId528" Type="http://schemas.openxmlformats.org/officeDocument/2006/relationships/customXml" Target="../ink/ink931.xml"/><Relationship Id="rId125" Type="http://schemas.openxmlformats.org/officeDocument/2006/relationships/image" Target="../media/image6950.png"/><Relationship Id="rId167" Type="http://schemas.openxmlformats.org/officeDocument/2006/relationships/image" Target="../media/image716.png"/><Relationship Id="rId581" Type="http://schemas.openxmlformats.org/officeDocument/2006/relationships/image" Target="../media/image862.png"/><Relationship Id="rId71" Type="http://schemas.openxmlformats.org/officeDocument/2006/relationships/image" Target="../media/image6700.png"/><Relationship Id="rId234" Type="http://schemas.openxmlformats.org/officeDocument/2006/relationships/customXml" Target="../ink/ink842.xml"/><Relationship Id="rId2" Type="http://schemas.openxmlformats.org/officeDocument/2006/relationships/customXml" Target="../ink/ink725.xml"/><Relationship Id="rId29" Type="http://schemas.openxmlformats.org/officeDocument/2006/relationships/image" Target="../media/image6490.png"/><Relationship Id="rId441" Type="http://schemas.openxmlformats.org/officeDocument/2006/relationships/customXml" Target="../ink/ink887.xml"/><Relationship Id="rId483" Type="http://schemas.openxmlformats.org/officeDocument/2006/relationships/image" Target="../media/image783.png"/><Relationship Id="rId539" Type="http://schemas.openxmlformats.org/officeDocument/2006/relationships/image" Target="../media/image812.png"/><Relationship Id="rId40" Type="http://schemas.openxmlformats.org/officeDocument/2006/relationships/customXml" Target="../ink/ink744.xml"/><Relationship Id="rId136" Type="http://schemas.openxmlformats.org/officeDocument/2006/relationships/customXml" Target="../ink/ink793.xml"/><Relationship Id="rId178" Type="http://schemas.openxmlformats.org/officeDocument/2006/relationships/customXml" Target="../ink/ink814.xml"/><Relationship Id="rId550" Type="http://schemas.openxmlformats.org/officeDocument/2006/relationships/customXml" Target="../ink/ink942.xml"/><Relationship Id="rId82" Type="http://schemas.openxmlformats.org/officeDocument/2006/relationships/customXml" Target="../ink/ink765.xml"/><Relationship Id="rId203" Type="http://schemas.openxmlformats.org/officeDocument/2006/relationships/image" Target="../media/image734.png"/><Relationship Id="rId592" Type="http://schemas.openxmlformats.org/officeDocument/2006/relationships/customXml" Target="../ink/ink963.xml"/><Relationship Id="rId245" Type="http://schemas.openxmlformats.org/officeDocument/2006/relationships/image" Target="../media/image755.png"/><Relationship Id="rId410" Type="http://schemas.openxmlformats.org/officeDocument/2006/relationships/image" Target="../media/image837.png"/><Relationship Id="rId452" Type="http://schemas.openxmlformats.org/officeDocument/2006/relationships/image" Target="../media/image857.png"/><Relationship Id="rId494" Type="http://schemas.openxmlformats.org/officeDocument/2006/relationships/customXml" Target="../ink/ink914.xml"/><Relationship Id="rId508" Type="http://schemas.openxmlformats.org/officeDocument/2006/relationships/customXml" Target="../ink/ink921.xml"/><Relationship Id="rId30" Type="http://schemas.openxmlformats.org/officeDocument/2006/relationships/customXml" Target="../ink/ink739.xml"/><Relationship Id="rId105" Type="http://schemas.openxmlformats.org/officeDocument/2006/relationships/image" Target="../media/image6850.png"/><Relationship Id="rId126" Type="http://schemas.openxmlformats.org/officeDocument/2006/relationships/customXml" Target="../ink/ink788.xml"/><Relationship Id="rId147" Type="http://schemas.openxmlformats.org/officeDocument/2006/relationships/image" Target="../media/image706.png"/><Relationship Id="rId168" Type="http://schemas.openxmlformats.org/officeDocument/2006/relationships/customXml" Target="../ink/ink809.xml"/><Relationship Id="rId540" Type="http://schemas.openxmlformats.org/officeDocument/2006/relationships/customXml" Target="../ink/ink937.xml"/><Relationship Id="rId51" Type="http://schemas.openxmlformats.org/officeDocument/2006/relationships/image" Target="../media/image6600.png"/><Relationship Id="rId72" Type="http://schemas.openxmlformats.org/officeDocument/2006/relationships/customXml" Target="../ink/ink760.xml"/><Relationship Id="rId93" Type="http://schemas.openxmlformats.org/officeDocument/2006/relationships/image" Target="../media/image6800.png"/><Relationship Id="rId189" Type="http://schemas.openxmlformats.org/officeDocument/2006/relationships/image" Target="../media/image727.png"/><Relationship Id="rId396" Type="http://schemas.openxmlformats.org/officeDocument/2006/relationships/image" Target="../media/image830.png"/><Relationship Id="rId561" Type="http://schemas.openxmlformats.org/officeDocument/2006/relationships/image" Target="../media/image823.png"/><Relationship Id="rId582" Type="http://schemas.openxmlformats.org/officeDocument/2006/relationships/customXml" Target="../ink/ink958.xml"/><Relationship Id="rId3" Type="http://schemas.openxmlformats.org/officeDocument/2006/relationships/image" Target="../media/image125.png"/><Relationship Id="rId214" Type="http://schemas.openxmlformats.org/officeDocument/2006/relationships/customXml" Target="../ink/ink832.xml"/><Relationship Id="rId235" Type="http://schemas.openxmlformats.org/officeDocument/2006/relationships/image" Target="../media/image750.png"/><Relationship Id="rId256" Type="http://schemas.openxmlformats.org/officeDocument/2006/relationships/customXml" Target="../ink/ink853.xml"/><Relationship Id="rId400" Type="http://schemas.openxmlformats.org/officeDocument/2006/relationships/image" Target="../media/image832.png"/><Relationship Id="rId421" Type="http://schemas.openxmlformats.org/officeDocument/2006/relationships/customXml" Target="../ink/ink877.xml"/><Relationship Id="rId442" Type="http://schemas.openxmlformats.org/officeDocument/2006/relationships/image" Target="../media/image853.png"/><Relationship Id="rId463" Type="http://schemas.openxmlformats.org/officeDocument/2006/relationships/image" Target="../media/image773.png"/><Relationship Id="rId484" Type="http://schemas.openxmlformats.org/officeDocument/2006/relationships/customXml" Target="../ink/ink909.xml"/><Relationship Id="rId519" Type="http://schemas.openxmlformats.org/officeDocument/2006/relationships/image" Target="../media/image803.png"/><Relationship Id="rId116" Type="http://schemas.openxmlformats.org/officeDocument/2006/relationships/customXml" Target="../ink/ink783.xml"/><Relationship Id="rId137" Type="http://schemas.openxmlformats.org/officeDocument/2006/relationships/image" Target="../media/image701.png"/><Relationship Id="rId158" Type="http://schemas.openxmlformats.org/officeDocument/2006/relationships/customXml" Target="../ink/ink804.xml"/><Relationship Id="rId530" Type="http://schemas.openxmlformats.org/officeDocument/2006/relationships/customXml" Target="../ink/ink932.xml"/><Relationship Id="rId20" Type="http://schemas.openxmlformats.org/officeDocument/2006/relationships/customXml" Target="../ink/ink734.xml"/><Relationship Id="rId41" Type="http://schemas.openxmlformats.org/officeDocument/2006/relationships/image" Target="../media/image6550.png"/><Relationship Id="rId62" Type="http://schemas.openxmlformats.org/officeDocument/2006/relationships/customXml" Target="../ink/ink755.xml"/><Relationship Id="rId83" Type="http://schemas.openxmlformats.org/officeDocument/2006/relationships/image" Target="../media/image6760.png"/><Relationship Id="rId179" Type="http://schemas.openxmlformats.org/officeDocument/2006/relationships/image" Target="../media/image722.png"/><Relationship Id="rId551" Type="http://schemas.openxmlformats.org/officeDocument/2006/relationships/image" Target="../media/image818.png"/><Relationship Id="rId572" Type="http://schemas.openxmlformats.org/officeDocument/2006/relationships/customXml" Target="../ink/ink953.xml"/><Relationship Id="rId593" Type="http://schemas.openxmlformats.org/officeDocument/2006/relationships/image" Target="../media/image868.png"/><Relationship Id="rId190" Type="http://schemas.openxmlformats.org/officeDocument/2006/relationships/customXml" Target="../ink/ink820.xml"/><Relationship Id="rId204" Type="http://schemas.openxmlformats.org/officeDocument/2006/relationships/customXml" Target="../ink/ink827.xml"/><Relationship Id="rId225" Type="http://schemas.openxmlformats.org/officeDocument/2006/relationships/image" Target="../media/image745.png"/><Relationship Id="rId246" Type="http://schemas.openxmlformats.org/officeDocument/2006/relationships/customXml" Target="../ink/ink848.xml"/><Relationship Id="rId267" Type="http://schemas.openxmlformats.org/officeDocument/2006/relationships/image" Target="../media/image766.png"/><Relationship Id="rId411" Type="http://schemas.openxmlformats.org/officeDocument/2006/relationships/customXml" Target="../ink/ink872.xml"/><Relationship Id="rId432" Type="http://schemas.openxmlformats.org/officeDocument/2006/relationships/image" Target="../media/image848.png"/><Relationship Id="rId453" Type="http://schemas.openxmlformats.org/officeDocument/2006/relationships/customXml" Target="../ink/ink893.xml"/><Relationship Id="rId474" Type="http://schemas.openxmlformats.org/officeDocument/2006/relationships/customXml" Target="../ink/ink904.xml"/><Relationship Id="rId509" Type="http://schemas.openxmlformats.org/officeDocument/2006/relationships/image" Target="../media/image796.png"/><Relationship Id="rId106" Type="http://schemas.openxmlformats.org/officeDocument/2006/relationships/customXml" Target="../ink/ink778.xml"/><Relationship Id="rId127" Type="http://schemas.openxmlformats.org/officeDocument/2006/relationships/image" Target="../media/image6960.png"/><Relationship Id="rId495" Type="http://schemas.openxmlformats.org/officeDocument/2006/relationships/image" Target="../media/image789.png"/><Relationship Id="rId10" Type="http://schemas.openxmlformats.org/officeDocument/2006/relationships/customXml" Target="../ink/ink729.xml"/><Relationship Id="rId31" Type="http://schemas.openxmlformats.org/officeDocument/2006/relationships/image" Target="../media/image6500.png"/><Relationship Id="rId52" Type="http://schemas.openxmlformats.org/officeDocument/2006/relationships/customXml" Target="../ink/ink750.xml"/><Relationship Id="rId73" Type="http://schemas.openxmlformats.org/officeDocument/2006/relationships/image" Target="../media/image6710.png"/><Relationship Id="rId94" Type="http://schemas.openxmlformats.org/officeDocument/2006/relationships/customXml" Target="../ink/ink771.xml"/><Relationship Id="rId148" Type="http://schemas.openxmlformats.org/officeDocument/2006/relationships/customXml" Target="../ink/ink799.xml"/><Relationship Id="rId169" Type="http://schemas.openxmlformats.org/officeDocument/2006/relationships/image" Target="../media/image717.png"/><Relationship Id="rId334" Type="http://schemas.openxmlformats.org/officeDocument/2006/relationships/image" Target="../media/image799.png"/><Relationship Id="rId397" Type="http://schemas.openxmlformats.org/officeDocument/2006/relationships/customXml" Target="../ink/ink865.xml"/><Relationship Id="rId520" Type="http://schemas.openxmlformats.org/officeDocument/2006/relationships/customXml" Target="../ink/ink927.xml"/><Relationship Id="rId541" Type="http://schemas.openxmlformats.org/officeDocument/2006/relationships/image" Target="../media/image813.png"/><Relationship Id="rId562" Type="http://schemas.openxmlformats.org/officeDocument/2006/relationships/customXml" Target="../ink/ink948.xml"/><Relationship Id="rId583" Type="http://schemas.openxmlformats.org/officeDocument/2006/relationships/image" Target="../media/image863.png"/><Relationship Id="rId4" Type="http://schemas.openxmlformats.org/officeDocument/2006/relationships/customXml" Target="../ink/ink726.xml"/><Relationship Id="rId180" Type="http://schemas.openxmlformats.org/officeDocument/2006/relationships/customXml" Target="../ink/ink815.xml"/><Relationship Id="rId215" Type="http://schemas.openxmlformats.org/officeDocument/2006/relationships/image" Target="../media/image740.png"/><Relationship Id="rId236" Type="http://schemas.openxmlformats.org/officeDocument/2006/relationships/customXml" Target="../ink/ink843.xml"/><Relationship Id="rId257" Type="http://schemas.openxmlformats.org/officeDocument/2006/relationships/image" Target="../media/image761.png"/><Relationship Id="rId401" Type="http://schemas.openxmlformats.org/officeDocument/2006/relationships/customXml" Target="../ink/ink867.xml"/><Relationship Id="rId422" Type="http://schemas.openxmlformats.org/officeDocument/2006/relationships/image" Target="../media/image843.png"/><Relationship Id="rId443" Type="http://schemas.openxmlformats.org/officeDocument/2006/relationships/customXml" Target="../ink/ink888.xml"/><Relationship Id="rId464" Type="http://schemas.openxmlformats.org/officeDocument/2006/relationships/customXml" Target="../ink/ink899.xml"/><Relationship Id="rId485" Type="http://schemas.openxmlformats.org/officeDocument/2006/relationships/image" Target="../media/image784.png"/><Relationship Id="rId42" Type="http://schemas.openxmlformats.org/officeDocument/2006/relationships/customXml" Target="../ink/ink745.xml"/><Relationship Id="rId84" Type="http://schemas.openxmlformats.org/officeDocument/2006/relationships/customXml" Target="../ink/ink766.xml"/><Relationship Id="rId138" Type="http://schemas.openxmlformats.org/officeDocument/2006/relationships/customXml" Target="../ink/ink794.xml"/><Relationship Id="rId510" Type="http://schemas.openxmlformats.org/officeDocument/2006/relationships/customXml" Target="../ink/ink922.xml"/><Relationship Id="rId552" Type="http://schemas.openxmlformats.org/officeDocument/2006/relationships/customXml" Target="../ink/ink943.xml"/><Relationship Id="rId191" Type="http://schemas.openxmlformats.org/officeDocument/2006/relationships/image" Target="../media/image728.png"/><Relationship Id="rId205" Type="http://schemas.openxmlformats.org/officeDocument/2006/relationships/image" Target="../media/image735.png"/><Relationship Id="rId247" Type="http://schemas.openxmlformats.org/officeDocument/2006/relationships/image" Target="../media/image756.png"/><Relationship Id="rId412" Type="http://schemas.openxmlformats.org/officeDocument/2006/relationships/image" Target="../media/image838.png"/><Relationship Id="rId107" Type="http://schemas.openxmlformats.org/officeDocument/2006/relationships/image" Target="../media/image6860.png"/><Relationship Id="rId454" Type="http://schemas.openxmlformats.org/officeDocument/2006/relationships/customXml" Target="../ink/ink894.xml"/><Relationship Id="rId496" Type="http://schemas.openxmlformats.org/officeDocument/2006/relationships/customXml" Target="../ink/ink915.xml"/><Relationship Id="rId11" Type="http://schemas.openxmlformats.org/officeDocument/2006/relationships/image" Target="../media/image6400.png"/><Relationship Id="rId53" Type="http://schemas.openxmlformats.org/officeDocument/2006/relationships/image" Target="../media/image6610.png"/><Relationship Id="rId149" Type="http://schemas.openxmlformats.org/officeDocument/2006/relationships/image" Target="../media/image707.png"/><Relationship Id="rId398" Type="http://schemas.openxmlformats.org/officeDocument/2006/relationships/image" Target="../media/image831.png"/><Relationship Id="rId521" Type="http://schemas.openxmlformats.org/officeDocument/2006/relationships/image" Target="../media/image804.png"/><Relationship Id="rId563" Type="http://schemas.openxmlformats.org/officeDocument/2006/relationships/image" Target="../media/image824.png"/><Relationship Id="rId95" Type="http://schemas.openxmlformats.org/officeDocument/2006/relationships/image" Target="../media/image6810.png"/><Relationship Id="rId160" Type="http://schemas.openxmlformats.org/officeDocument/2006/relationships/customXml" Target="../ink/ink805.xml"/><Relationship Id="rId216" Type="http://schemas.openxmlformats.org/officeDocument/2006/relationships/customXml" Target="../ink/ink833.xml"/><Relationship Id="rId423" Type="http://schemas.openxmlformats.org/officeDocument/2006/relationships/customXml" Target="../ink/ink878.xml"/><Relationship Id="rId258" Type="http://schemas.openxmlformats.org/officeDocument/2006/relationships/customXml" Target="../ink/ink854.xml"/><Relationship Id="rId465" Type="http://schemas.openxmlformats.org/officeDocument/2006/relationships/image" Target="../media/image774.png"/><Relationship Id="rId22" Type="http://schemas.openxmlformats.org/officeDocument/2006/relationships/customXml" Target="../ink/ink735.xml"/><Relationship Id="rId64" Type="http://schemas.openxmlformats.org/officeDocument/2006/relationships/customXml" Target="../ink/ink756.xml"/><Relationship Id="rId118" Type="http://schemas.openxmlformats.org/officeDocument/2006/relationships/customXml" Target="../ink/ink784.xml"/><Relationship Id="rId532" Type="http://schemas.openxmlformats.org/officeDocument/2006/relationships/customXml" Target="../ink/ink933.xml"/><Relationship Id="rId574" Type="http://schemas.openxmlformats.org/officeDocument/2006/relationships/customXml" Target="../ink/ink954.xml"/><Relationship Id="rId171" Type="http://schemas.openxmlformats.org/officeDocument/2006/relationships/image" Target="../media/image718.png"/><Relationship Id="rId227" Type="http://schemas.openxmlformats.org/officeDocument/2006/relationships/image" Target="../media/image746.png"/><Relationship Id="rId269" Type="http://schemas.openxmlformats.org/officeDocument/2006/relationships/image" Target="../media/image767.png"/><Relationship Id="rId434" Type="http://schemas.openxmlformats.org/officeDocument/2006/relationships/image" Target="../media/image849.png"/><Relationship Id="rId476" Type="http://schemas.openxmlformats.org/officeDocument/2006/relationships/customXml" Target="../ink/ink905.xml"/><Relationship Id="rId33" Type="http://schemas.openxmlformats.org/officeDocument/2006/relationships/image" Target="../media/image6510.png"/><Relationship Id="rId129" Type="http://schemas.openxmlformats.org/officeDocument/2006/relationships/image" Target="../media/image697.png"/><Relationship Id="rId336" Type="http://schemas.openxmlformats.org/officeDocument/2006/relationships/image" Target="../media/image800.png"/><Relationship Id="rId501" Type="http://schemas.openxmlformats.org/officeDocument/2006/relationships/image" Target="../media/image792.png"/><Relationship Id="rId543" Type="http://schemas.openxmlformats.org/officeDocument/2006/relationships/image" Target="../media/image814.png"/><Relationship Id="rId75" Type="http://schemas.openxmlformats.org/officeDocument/2006/relationships/image" Target="../media/image6720.png"/><Relationship Id="rId140" Type="http://schemas.openxmlformats.org/officeDocument/2006/relationships/customXml" Target="../ink/ink795.xml"/><Relationship Id="rId182" Type="http://schemas.openxmlformats.org/officeDocument/2006/relationships/customXml" Target="../ink/ink816.xml"/><Relationship Id="rId403" Type="http://schemas.openxmlformats.org/officeDocument/2006/relationships/customXml" Target="../ink/ink868.xml"/><Relationship Id="rId585" Type="http://schemas.openxmlformats.org/officeDocument/2006/relationships/image" Target="../media/image864.png"/><Relationship Id="rId6" Type="http://schemas.openxmlformats.org/officeDocument/2006/relationships/customXml" Target="../ink/ink727.xml"/><Relationship Id="rId238" Type="http://schemas.openxmlformats.org/officeDocument/2006/relationships/customXml" Target="../ink/ink844.xml"/><Relationship Id="rId445" Type="http://schemas.openxmlformats.org/officeDocument/2006/relationships/customXml" Target="../ink/ink889.xml"/><Relationship Id="rId487" Type="http://schemas.openxmlformats.org/officeDocument/2006/relationships/image" Target="../media/image785.png"/><Relationship Id="rId512" Type="http://schemas.openxmlformats.org/officeDocument/2006/relationships/customXml" Target="../ink/ink923.xml"/><Relationship Id="rId44" Type="http://schemas.openxmlformats.org/officeDocument/2006/relationships/customXml" Target="../ink/ink746.xml"/><Relationship Id="rId86" Type="http://schemas.openxmlformats.org/officeDocument/2006/relationships/customXml" Target="../ink/ink767.xml"/><Relationship Id="rId151" Type="http://schemas.openxmlformats.org/officeDocument/2006/relationships/image" Target="../media/image708.png"/><Relationship Id="rId554" Type="http://schemas.openxmlformats.org/officeDocument/2006/relationships/customXml" Target="../ink/ink944.xml"/><Relationship Id="rId193" Type="http://schemas.openxmlformats.org/officeDocument/2006/relationships/image" Target="../media/image729.png"/><Relationship Id="rId207" Type="http://schemas.openxmlformats.org/officeDocument/2006/relationships/image" Target="../media/image736.png"/><Relationship Id="rId249" Type="http://schemas.openxmlformats.org/officeDocument/2006/relationships/image" Target="../media/image757.png"/><Relationship Id="rId414" Type="http://schemas.openxmlformats.org/officeDocument/2006/relationships/image" Target="../media/image839.png"/><Relationship Id="rId456" Type="http://schemas.openxmlformats.org/officeDocument/2006/relationships/customXml" Target="../ink/ink895.xml"/><Relationship Id="rId498" Type="http://schemas.openxmlformats.org/officeDocument/2006/relationships/customXml" Target="../ink/ink916.xml"/><Relationship Id="rId13" Type="http://schemas.openxmlformats.org/officeDocument/2006/relationships/image" Target="../media/image6410.png"/><Relationship Id="rId109" Type="http://schemas.openxmlformats.org/officeDocument/2006/relationships/image" Target="../media/image6870.png"/><Relationship Id="rId260" Type="http://schemas.openxmlformats.org/officeDocument/2006/relationships/customXml" Target="../ink/ink855.xml"/><Relationship Id="rId523" Type="http://schemas.openxmlformats.org/officeDocument/2006/relationships/image" Target="../media/image805.png"/><Relationship Id="rId55" Type="http://schemas.openxmlformats.org/officeDocument/2006/relationships/image" Target="../media/image6620.png"/><Relationship Id="rId97" Type="http://schemas.openxmlformats.org/officeDocument/2006/relationships/image" Target="../media/image6820.png"/><Relationship Id="rId120" Type="http://schemas.openxmlformats.org/officeDocument/2006/relationships/customXml" Target="../ink/ink785.xml"/><Relationship Id="rId565" Type="http://schemas.openxmlformats.org/officeDocument/2006/relationships/image" Target="../media/image825.png"/><Relationship Id="rId162" Type="http://schemas.openxmlformats.org/officeDocument/2006/relationships/customXml" Target="../ink/ink806.xml"/><Relationship Id="rId218" Type="http://schemas.openxmlformats.org/officeDocument/2006/relationships/customXml" Target="../ink/ink834.xml"/><Relationship Id="rId425" Type="http://schemas.openxmlformats.org/officeDocument/2006/relationships/customXml" Target="../ink/ink879.xml"/><Relationship Id="rId467" Type="http://schemas.openxmlformats.org/officeDocument/2006/relationships/image" Target="../media/image775.png"/><Relationship Id="rId271" Type="http://schemas.openxmlformats.org/officeDocument/2006/relationships/image" Target="../media/image768.png"/><Relationship Id="rId24" Type="http://schemas.openxmlformats.org/officeDocument/2006/relationships/customXml" Target="../ink/ink736.xml"/><Relationship Id="rId66" Type="http://schemas.openxmlformats.org/officeDocument/2006/relationships/customXml" Target="../ink/ink757.xml"/><Relationship Id="rId131" Type="http://schemas.openxmlformats.org/officeDocument/2006/relationships/image" Target="../media/image698.png"/><Relationship Id="rId534" Type="http://schemas.openxmlformats.org/officeDocument/2006/relationships/customXml" Target="../ink/ink934.xml"/><Relationship Id="rId576" Type="http://schemas.openxmlformats.org/officeDocument/2006/relationships/customXml" Target="../ink/ink955.xml"/><Relationship Id="rId173" Type="http://schemas.openxmlformats.org/officeDocument/2006/relationships/image" Target="../media/image719.png"/><Relationship Id="rId229" Type="http://schemas.openxmlformats.org/officeDocument/2006/relationships/image" Target="../media/image747.png"/><Relationship Id="rId436" Type="http://schemas.openxmlformats.org/officeDocument/2006/relationships/image" Target="../media/image850.png"/><Relationship Id="rId240" Type="http://schemas.openxmlformats.org/officeDocument/2006/relationships/customXml" Target="../ink/ink845.xml"/><Relationship Id="rId478" Type="http://schemas.openxmlformats.org/officeDocument/2006/relationships/customXml" Target="../ink/ink906.xml"/><Relationship Id="rId35" Type="http://schemas.openxmlformats.org/officeDocument/2006/relationships/image" Target="../media/image6520.png"/><Relationship Id="rId77" Type="http://schemas.openxmlformats.org/officeDocument/2006/relationships/image" Target="../media/image6730.png"/><Relationship Id="rId100" Type="http://schemas.openxmlformats.org/officeDocument/2006/relationships/customXml" Target="../ink/ink775.xml"/><Relationship Id="rId503" Type="http://schemas.openxmlformats.org/officeDocument/2006/relationships/image" Target="../media/image793.png"/><Relationship Id="rId545" Type="http://schemas.openxmlformats.org/officeDocument/2006/relationships/image" Target="../media/image815.png"/><Relationship Id="rId587" Type="http://schemas.openxmlformats.org/officeDocument/2006/relationships/image" Target="../media/image865.png"/><Relationship Id="rId8" Type="http://schemas.openxmlformats.org/officeDocument/2006/relationships/customXml" Target="../ink/ink728.xml"/><Relationship Id="rId142" Type="http://schemas.openxmlformats.org/officeDocument/2006/relationships/customXml" Target="../ink/ink796.xml"/><Relationship Id="rId184" Type="http://schemas.openxmlformats.org/officeDocument/2006/relationships/customXml" Target="../ink/ink817.xml"/><Relationship Id="rId405" Type="http://schemas.openxmlformats.org/officeDocument/2006/relationships/customXml" Target="../ink/ink869.xml"/><Relationship Id="rId447" Type="http://schemas.openxmlformats.org/officeDocument/2006/relationships/customXml" Target="../ink/ink890.xml"/><Relationship Id="rId251" Type="http://schemas.openxmlformats.org/officeDocument/2006/relationships/image" Target="../media/image758.png"/><Relationship Id="rId489" Type="http://schemas.openxmlformats.org/officeDocument/2006/relationships/image" Target="../media/image786.png"/><Relationship Id="rId46" Type="http://schemas.openxmlformats.org/officeDocument/2006/relationships/customXml" Target="../ink/ink747.xml"/><Relationship Id="rId514" Type="http://schemas.openxmlformats.org/officeDocument/2006/relationships/customXml" Target="../ink/ink924.xml"/><Relationship Id="rId556" Type="http://schemas.openxmlformats.org/officeDocument/2006/relationships/customXml" Target="../ink/ink945.xml"/><Relationship Id="rId88" Type="http://schemas.openxmlformats.org/officeDocument/2006/relationships/customXml" Target="../ink/ink768.xml"/><Relationship Id="rId111" Type="http://schemas.openxmlformats.org/officeDocument/2006/relationships/image" Target="../media/image6880.png"/><Relationship Id="rId153" Type="http://schemas.openxmlformats.org/officeDocument/2006/relationships/image" Target="../media/image709.png"/><Relationship Id="rId195" Type="http://schemas.openxmlformats.org/officeDocument/2006/relationships/image" Target="../media/image730.png"/><Relationship Id="rId209" Type="http://schemas.openxmlformats.org/officeDocument/2006/relationships/image" Target="../media/image737.png"/><Relationship Id="rId416" Type="http://schemas.openxmlformats.org/officeDocument/2006/relationships/image" Target="../media/image840.png"/><Relationship Id="rId220" Type="http://schemas.openxmlformats.org/officeDocument/2006/relationships/customXml" Target="../ink/ink835.xml"/><Relationship Id="rId458" Type="http://schemas.openxmlformats.org/officeDocument/2006/relationships/customXml" Target="../ink/ink896.xml"/><Relationship Id="rId15" Type="http://schemas.openxmlformats.org/officeDocument/2006/relationships/image" Target="../media/image6420.png"/><Relationship Id="rId57" Type="http://schemas.openxmlformats.org/officeDocument/2006/relationships/image" Target="../media/image6630.png"/><Relationship Id="rId262" Type="http://schemas.openxmlformats.org/officeDocument/2006/relationships/customXml" Target="../ink/ink856.xml"/><Relationship Id="rId525" Type="http://schemas.openxmlformats.org/officeDocument/2006/relationships/image" Target="../media/image428.png"/><Relationship Id="rId567" Type="http://schemas.openxmlformats.org/officeDocument/2006/relationships/image" Target="../media/image826.png"/><Relationship Id="rId99" Type="http://schemas.openxmlformats.org/officeDocument/2006/relationships/customXml" Target="../ink/ink774.xml"/><Relationship Id="rId122" Type="http://schemas.openxmlformats.org/officeDocument/2006/relationships/customXml" Target="../ink/ink786.xml"/><Relationship Id="rId164" Type="http://schemas.openxmlformats.org/officeDocument/2006/relationships/customXml" Target="../ink/ink807.xml"/><Relationship Id="rId427" Type="http://schemas.openxmlformats.org/officeDocument/2006/relationships/customXml" Target="../ink/ink880.xml"/><Relationship Id="rId469" Type="http://schemas.openxmlformats.org/officeDocument/2006/relationships/image" Target="../media/image776.png"/><Relationship Id="rId26" Type="http://schemas.openxmlformats.org/officeDocument/2006/relationships/customXml" Target="../ink/ink737.xml"/><Relationship Id="rId231" Type="http://schemas.openxmlformats.org/officeDocument/2006/relationships/image" Target="../media/image748.png"/><Relationship Id="rId480" Type="http://schemas.openxmlformats.org/officeDocument/2006/relationships/customXml" Target="../ink/ink907.xml"/><Relationship Id="rId536" Type="http://schemas.openxmlformats.org/officeDocument/2006/relationships/customXml" Target="../ink/ink935.xml"/><Relationship Id="rId68" Type="http://schemas.openxmlformats.org/officeDocument/2006/relationships/customXml" Target="../ink/ink758.xml"/><Relationship Id="rId133" Type="http://schemas.openxmlformats.org/officeDocument/2006/relationships/image" Target="../media/image699.png"/><Relationship Id="rId175" Type="http://schemas.openxmlformats.org/officeDocument/2006/relationships/image" Target="../media/image720.png"/><Relationship Id="rId578" Type="http://schemas.openxmlformats.org/officeDocument/2006/relationships/customXml" Target="../ink/ink956.xml"/><Relationship Id="rId200" Type="http://schemas.openxmlformats.org/officeDocument/2006/relationships/customXml" Target="../ink/ink825.xml"/><Relationship Id="rId438" Type="http://schemas.openxmlformats.org/officeDocument/2006/relationships/image" Target="../media/image851.png"/><Relationship Id="rId242" Type="http://schemas.openxmlformats.org/officeDocument/2006/relationships/customXml" Target="../ink/ink846.xml"/><Relationship Id="rId491" Type="http://schemas.openxmlformats.org/officeDocument/2006/relationships/image" Target="../media/image787.png"/><Relationship Id="rId505" Type="http://schemas.openxmlformats.org/officeDocument/2006/relationships/image" Target="../media/image794.png"/><Relationship Id="rId37" Type="http://schemas.openxmlformats.org/officeDocument/2006/relationships/image" Target="../media/image6530.png"/><Relationship Id="rId79" Type="http://schemas.openxmlformats.org/officeDocument/2006/relationships/image" Target="../media/image6740.png"/><Relationship Id="rId102" Type="http://schemas.openxmlformats.org/officeDocument/2006/relationships/customXml" Target="../ink/ink776.xml"/><Relationship Id="rId144" Type="http://schemas.openxmlformats.org/officeDocument/2006/relationships/customXml" Target="../ink/ink797.xml"/><Relationship Id="rId547" Type="http://schemas.openxmlformats.org/officeDocument/2006/relationships/image" Target="../media/image816.png"/><Relationship Id="rId589" Type="http://schemas.openxmlformats.org/officeDocument/2006/relationships/image" Target="../media/image866.png"/><Relationship Id="rId90" Type="http://schemas.openxmlformats.org/officeDocument/2006/relationships/customXml" Target="../ink/ink769.xml"/><Relationship Id="rId186" Type="http://schemas.openxmlformats.org/officeDocument/2006/relationships/customXml" Target="../ink/ink818.xml"/><Relationship Id="rId407" Type="http://schemas.openxmlformats.org/officeDocument/2006/relationships/customXml" Target="../ink/ink870.xml"/><Relationship Id="rId449" Type="http://schemas.openxmlformats.org/officeDocument/2006/relationships/customXml" Target="../ink/ink891.xml"/><Relationship Id="rId211" Type="http://schemas.openxmlformats.org/officeDocument/2006/relationships/image" Target="../media/image738.png"/><Relationship Id="rId253" Type="http://schemas.openxmlformats.org/officeDocument/2006/relationships/image" Target="../media/image759.png"/><Relationship Id="rId460" Type="http://schemas.openxmlformats.org/officeDocument/2006/relationships/customXml" Target="../ink/ink897.xml"/><Relationship Id="rId516" Type="http://schemas.openxmlformats.org/officeDocument/2006/relationships/customXml" Target="../ink/ink925.xml"/><Relationship Id="rId48" Type="http://schemas.openxmlformats.org/officeDocument/2006/relationships/customXml" Target="../ink/ink748.xml"/><Relationship Id="rId113" Type="http://schemas.openxmlformats.org/officeDocument/2006/relationships/image" Target="../media/image6890.png"/><Relationship Id="rId558" Type="http://schemas.openxmlformats.org/officeDocument/2006/relationships/customXml" Target="../ink/ink946.xml"/><Relationship Id="rId155" Type="http://schemas.openxmlformats.org/officeDocument/2006/relationships/image" Target="../media/image710.png"/><Relationship Id="rId197" Type="http://schemas.openxmlformats.org/officeDocument/2006/relationships/image" Target="../media/image731.png"/><Relationship Id="rId418" Type="http://schemas.openxmlformats.org/officeDocument/2006/relationships/image" Target="../media/image841.png"/><Relationship Id="rId222" Type="http://schemas.openxmlformats.org/officeDocument/2006/relationships/customXml" Target="../ink/ink836.xml"/><Relationship Id="rId264" Type="http://schemas.openxmlformats.org/officeDocument/2006/relationships/customXml" Target="../ink/ink857.xml"/><Relationship Id="rId471" Type="http://schemas.openxmlformats.org/officeDocument/2006/relationships/image" Target="../media/image777.png"/><Relationship Id="rId17" Type="http://schemas.openxmlformats.org/officeDocument/2006/relationships/image" Target="../media/image6430.png"/><Relationship Id="rId59" Type="http://schemas.openxmlformats.org/officeDocument/2006/relationships/image" Target="../media/image6640.png"/><Relationship Id="rId124" Type="http://schemas.openxmlformats.org/officeDocument/2006/relationships/customXml" Target="../ink/ink787.xml"/><Relationship Id="rId527" Type="http://schemas.openxmlformats.org/officeDocument/2006/relationships/image" Target="../media/image806.png"/><Relationship Id="rId569" Type="http://schemas.openxmlformats.org/officeDocument/2006/relationships/image" Target="../media/image827.png"/><Relationship Id="rId70" Type="http://schemas.openxmlformats.org/officeDocument/2006/relationships/customXml" Target="../ink/ink759.xml"/><Relationship Id="rId166" Type="http://schemas.openxmlformats.org/officeDocument/2006/relationships/customXml" Target="../ink/ink808.xml"/><Relationship Id="rId429" Type="http://schemas.openxmlformats.org/officeDocument/2006/relationships/customXml" Target="../ink/ink881.xml"/><Relationship Id="rId580" Type="http://schemas.openxmlformats.org/officeDocument/2006/relationships/customXml" Target="../ink/ink957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749.png"/><Relationship Id="rId440" Type="http://schemas.openxmlformats.org/officeDocument/2006/relationships/image" Target="../media/image852.png"/><Relationship Id="rId28" Type="http://schemas.openxmlformats.org/officeDocument/2006/relationships/customXml" Target="../ink/ink738.xml"/><Relationship Id="rId482" Type="http://schemas.openxmlformats.org/officeDocument/2006/relationships/customXml" Target="../ink/ink908.xml"/><Relationship Id="rId538" Type="http://schemas.openxmlformats.org/officeDocument/2006/relationships/customXml" Target="../ink/ink936.xml"/><Relationship Id="rId81" Type="http://schemas.openxmlformats.org/officeDocument/2006/relationships/image" Target="../media/image6750.png"/><Relationship Id="rId135" Type="http://schemas.openxmlformats.org/officeDocument/2006/relationships/image" Target="../media/image700.png"/><Relationship Id="rId177" Type="http://schemas.openxmlformats.org/officeDocument/2006/relationships/image" Target="../media/image721.png"/><Relationship Id="rId591" Type="http://schemas.openxmlformats.org/officeDocument/2006/relationships/image" Target="../media/image867.png"/><Relationship Id="rId202" Type="http://schemas.openxmlformats.org/officeDocument/2006/relationships/customXml" Target="../ink/ink826.xml"/><Relationship Id="rId244" Type="http://schemas.openxmlformats.org/officeDocument/2006/relationships/customXml" Target="../ink/ink847.xml"/><Relationship Id="rId39" Type="http://schemas.openxmlformats.org/officeDocument/2006/relationships/image" Target="../media/image6540.png"/><Relationship Id="rId451" Type="http://schemas.openxmlformats.org/officeDocument/2006/relationships/customXml" Target="../ink/ink892.xml"/><Relationship Id="rId493" Type="http://schemas.openxmlformats.org/officeDocument/2006/relationships/image" Target="../media/image788.png"/><Relationship Id="rId507" Type="http://schemas.openxmlformats.org/officeDocument/2006/relationships/image" Target="../media/image795.png"/><Relationship Id="rId549" Type="http://schemas.openxmlformats.org/officeDocument/2006/relationships/image" Target="../media/image817.png"/><Relationship Id="rId50" Type="http://schemas.openxmlformats.org/officeDocument/2006/relationships/customXml" Target="../ink/ink749.xml"/><Relationship Id="rId104" Type="http://schemas.openxmlformats.org/officeDocument/2006/relationships/customXml" Target="../ink/ink777.xml"/><Relationship Id="rId146" Type="http://schemas.openxmlformats.org/officeDocument/2006/relationships/customXml" Target="../ink/ink798.xml"/><Relationship Id="rId188" Type="http://schemas.openxmlformats.org/officeDocument/2006/relationships/customXml" Target="../ink/ink819.xml"/><Relationship Id="rId395" Type="http://schemas.openxmlformats.org/officeDocument/2006/relationships/customXml" Target="../ink/ink864.xml"/><Relationship Id="rId409" Type="http://schemas.openxmlformats.org/officeDocument/2006/relationships/customXml" Target="../ink/ink871.xml"/><Relationship Id="rId560" Type="http://schemas.openxmlformats.org/officeDocument/2006/relationships/customXml" Target="../ink/ink947.xml"/><Relationship Id="rId92" Type="http://schemas.openxmlformats.org/officeDocument/2006/relationships/customXml" Target="../ink/ink770.xml"/><Relationship Id="rId213" Type="http://schemas.openxmlformats.org/officeDocument/2006/relationships/image" Target="../media/image739.png"/><Relationship Id="rId420" Type="http://schemas.openxmlformats.org/officeDocument/2006/relationships/image" Target="../media/image842.png"/><Relationship Id="rId255" Type="http://schemas.openxmlformats.org/officeDocument/2006/relationships/image" Target="../media/image760.png"/><Relationship Id="rId462" Type="http://schemas.openxmlformats.org/officeDocument/2006/relationships/customXml" Target="../ink/ink898.xml"/><Relationship Id="rId518" Type="http://schemas.openxmlformats.org/officeDocument/2006/relationships/customXml" Target="../ink/ink926.xml"/><Relationship Id="rId115" Type="http://schemas.openxmlformats.org/officeDocument/2006/relationships/image" Target="../media/image6900.png"/><Relationship Id="rId157" Type="http://schemas.openxmlformats.org/officeDocument/2006/relationships/image" Target="../media/image711.png"/><Relationship Id="rId61" Type="http://schemas.openxmlformats.org/officeDocument/2006/relationships/image" Target="../media/image6650.png"/><Relationship Id="rId199" Type="http://schemas.openxmlformats.org/officeDocument/2006/relationships/image" Target="../media/image732.png"/><Relationship Id="rId571" Type="http://schemas.openxmlformats.org/officeDocument/2006/relationships/image" Target="../media/image828.png"/><Relationship Id="rId19" Type="http://schemas.openxmlformats.org/officeDocument/2006/relationships/image" Target="../media/image6440.png"/><Relationship Id="rId224" Type="http://schemas.openxmlformats.org/officeDocument/2006/relationships/customXml" Target="../ink/ink837.xml"/><Relationship Id="rId266" Type="http://schemas.openxmlformats.org/officeDocument/2006/relationships/customXml" Target="../ink/ink858.xml"/><Relationship Id="rId431" Type="http://schemas.openxmlformats.org/officeDocument/2006/relationships/customXml" Target="../ink/ink882.xml"/><Relationship Id="rId473" Type="http://schemas.openxmlformats.org/officeDocument/2006/relationships/image" Target="../media/image778.png"/><Relationship Id="rId529" Type="http://schemas.openxmlformats.org/officeDocument/2006/relationships/image" Target="../media/image807.png"/></Relationships>
</file>

<file path=ppt/slides/_rels/slide9.xml.rels><?xml version="1.0" encoding="UTF-8" standalone="yes"?>
<Relationships xmlns="http://schemas.openxmlformats.org/package/2006/relationships"><Relationship Id="rId324" Type="http://schemas.openxmlformats.org/officeDocument/2006/relationships/customXml" Target="../ink/ink1064.xml"/><Relationship Id="rId531" Type="http://schemas.openxmlformats.org/officeDocument/2006/relationships/customXml" Target="../ink/ink1170.xml"/><Relationship Id="rId629" Type="http://schemas.openxmlformats.org/officeDocument/2006/relationships/customXml" Target="../ink/ink1220.xml"/><Relationship Id="rId170" Type="http://schemas.openxmlformats.org/officeDocument/2006/relationships/image" Target="../media/image940.png"/><Relationship Id="rId268" Type="http://schemas.openxmlformats.org/officeDocument/2006/relationships/customXml" Target="../ink/ink1036.xml"/><Relationship Id="rId475" Type="http://schemas.openxmlformats.org/officeDocument/2006/relationships/customXml" Target="../ink/ink1142.xml"/><Relationship Id="rId128" Type="http://schemas.openxmlformats.org/officeDocument/2006/relationships/customXml" Target="../ink/ink965.xml"/><Relationship Id="rId335" Type="http://schemas.openxmlformats.org/officeDocument/2006/relationships/image" Target="../media/image1020.png"/><Relationship Id="rId542" Type="http://schemas.openxmlformats.org/officeDocument/2006/relationships/customXml" Target="../ink/ink1176.xml"/><Relationship Id="rId181" Type="http://schemas.openxmlformats.org/officeDocument/2006/relationships/customXml" Target="../ink/ink992.xml"/><Relationship Id="rId402" Type="http://schemas.openxmlformats.org/officeDocument/2006/relationships/image" Target="../media/image1053.png"/><Relationship Id="rId279" Type="http://schemas.openxmlformats.org/officeDocument/2006/relationships/image" Target="../media/image994.png"/><Relationship Id="rId486" Type="http://schemas.openxmlformats.org/officeDocument/2006/relationships/image" Target="../media/image879.png"/><Relationship Id="rId139" Type="http://schemas.openxmlformats.org/officeDocument/2006/relationships/customXml" Target="../ink/ink971.xml"/><Relationship Id="rId346" Type="http://schemas.openxmlformats.org/officeDocument/2006/relationships/customXml" Target="../ink/ink1076.xml"/><Relationship Id="rId553" Type="http://schemas.openxmlformats.org/officeDocument/2006/relationships/image" Target="../media/image912.png"/><Relationship Id="rId192" Type="http://schemas.openxmlformats.org/officeDocument/2006/relationships/image" Target="../media/image951.png"/><Relationship Id="rId206" Type="http://schemas.openxmlformats.org/officeDocument/2006/relationships/image" Target="../media/image958.png"/><Relationship Id="rId413" Type="http://schemas.openxmlformats.org/officeDocument/2006/relationships/customXml" Target="../ink/ink1110.xml"/><Relationship Id="rId248" Type="http://schemas.openxmlformats.org/officeDocument/2006/relationships/customXml" Target="../ink/ink1026.xml"/><Relationship Id="rId455" Type="http://schemas.openxmlformats.org/officeDocument/2006/relationships/customXml" Target="../ink/ink1132.xml"/><Relationship Id="rId497" Type="http://schemas.openxmlformats.org/officeDocument/2006/relationships/customXml" Target="../ink/ink1153.xml"/><Relationship Id="rId620" Type="http://schemas.openxmlformats.org/officeDocument/2006/relationships/image" Target="../media/image1110.png"/><Relationship Id="rId662" Type="http://schemas.openxmlformats.org/officeDocument/2006/relationships/image" Target="../media/image1131.png"/><Relationship Id="rId315" Type="http://schemas.openxmlformats.org/officeDocument/2006/relationships/image" Target="../media/image1011.png"/><Relationship Id="rId357" Type="http://schemas.openxmlformats.org/officeDocument/2006/relationships/image" Target="../media/image1031.png"/><Relationship Id="rId522" Type="http://schemas.openxmlformats.org/officeDocument/2006/relationships/image" Target="../media/image897.png"/><Relationship Id="rId161" Type="http://schemas.openxmlformats.org/officeDocument/2006/relationships/customXml" Target="../ink/ink982.xml"/><Relationship Id="rId217" Type="http://schemas.openxmlformats.org/officeDocument/2006/relationships/image" Target="../media/image963.png"/><Relationship Id="rId399" Type="http://schemas.openxmlformats.org/officeDocument/2006/relationships/image" Target="../media/image1052.png"/><Relationship Id="rId564" Type="http://schemas.openxmlformats.org/officeDocument/2006/relationships/customXml" Target="../ink/ink1187.xml"/><Relationship Id="rId259" Type="http://schemas.openxmlformats.org/officeDocument/2006/relationships/image" Target="../media/image984.png"/><Relationship Id="rId424" Type="http://schemas.openxmlformats.org/officeDocument/2006/relationships/image" Target="../media/image1064.png"/><Relationship Id="rId466" Type="http://schemas.openxmlformats.org/officeDocument/2006/relationships/image" Target="../media/image869.png"/><Relationship Id="rId631" Type="http://schemas.openxmlformats.org/officeDocument/2006/relationships/customXml" Target="../ink/ink1221.xml"/><Relationship Id="rId270" Type="http://schemas.openxmlformats.org/officeDocument/2006/relationships/customXml" Target="../ink/ink1037.xml"/><Relationship Id="rId326" Type="http://schemas.openxmlformats.org/officeDocument/2006/relationships/customXml" Target="../ink/ink1065.xml"/><Relationship Id="rId533" Type="http://schemas.openxmlformats.org/officeDocument/2006/relationships/customXml" Target="../ink/ink1171.xml"/><Relationship Id="rId130" Type="http://schemas.openxmlformats.org/officeDocument/2006/relationships/customXml" Target="../ink/ink966.xml"/><Relationship Id="rId368" Type="http://schemas.openxmlformats.org/officeDocument/2006/relationships/customXml" Target="../ink/ink1087.xml"/><Relationship Id="rId575" Type="http://schemas.openxmlformats.org/officeDocument/2006/relationships/image" Target="../media/image1088.png"/><Relationship Id="rId172" Type="http://schemas.openxmlformats.org/officeDocument/2006/relationships/image" Target="../media/image941.png"/><Relationship Id="rId228" Type="http://schemas.openxmlformats.org/officeDocument/2006/relationships/customXml" Target="../ink/ink1016.xml"/><Relationship Id="rId435" Type="http://schemas.openxmlformats.org/officeDocument/2006/relationships/image" Target="../media/image1069.png"/><Relationship Id="rId477" Type="http://schemas.openxmlformats.org/officeDocument/2006/relationships/customXml" Target="../ink/ink1143.xml"/><Relationship Id="rId600" Type="http://schemas.openxmlformats.org/officeDocument/2006/relationships/customXml" Target="../ink/ink1205.xml"/><Relationship Id="rId642" Type="http://schemas.openxmlformats.org/officeDocument/2006/relationships/image" Target="../media/image1121.png"/><Relationship Id="rId281" Type="http://schemas.openxmlformats.org/officeDocument/2006/relationships/image" Target="../media/image995.png"/><Relationship Id="rId337" Type="http://schemas.openxmlformats.org/officeDocument/2006/relationships/image" Target="../media/image1021.png"/><Relationship Id="rId502" Type="http://schemas.openxmlformats.org/officeDocument/2006/relationships/image" Target="../media/image887.png"/><Relationship Id="rId141" Type="http://schemas.openxmlformats.org/officeDocument/2006/relationships/customXml" Target="../ink/ink972.xml"/><Relationship Id="rId379" Type="http://schemas.openxmlformats.org/officeDocument/2006/relationships/image" Target="../media/image1042.png"/><Relationship Id="rId544" Type="http://schemas.openxmlformats.org/officeDocument/2006/relationships/customXml" Target="../ink/ink1177.xml"/><Relationship Id="rId586" Type="http://schemas.openxmlformats.org/officeDocument/2006/relationships/customXml" Target="../ink/ink1198.xml"/><Relationship Id="rId183" Type="http://schemas.openxmlformats.org/officeDocument/2006/relationships/customXml" Target="../ink/ink993.xml"/><Relationship Id="rId239" Type="http://schemas.openxmlformats.org/officeDocument/2006/relationships/image" Target="../media/image974.png"/><Relationship Id="rId390" Type="http://schemas.openxmlformats.org/officeDocument/2006/relationships/customXml" Target="../ink/ink1098.xml"/><Relationship Id="rId404" Type="http://schemas.openxmlformats.org/officeDocument/2006/relationships/image" Target="../media/image1054.png"/><Relationship Id="rId446" Type="http://schemas.openxmlformats.org/officeDocument/2006/relationships/customXml" Target="../ink/ink1127.xml"/><Relationship Id="rId611" Type="http://schemas.openxmlformats.org/officeDocument/2006/relationships/customXml" Target="../ink/ink1211.xml"/><Relationship Id="rId653" Type="http://schemas.openxmlformats.org/officeDocument/2006/relationships/customXml" Target="../ink/ink1232.xml"/><Relationship Id="rId250" Type="http://schemas.openxmlformats.org/officeDocument/2006/relationships/customXml" Target="../ink/ink1027.xml"/><Relationship Id="rId292" Type="http://schemas.openxmlformats.org/officeDocument/2006/relationships/customXml" Target="../ink/ink1048.xml"/><Relationship Id="rId306" Type="http://schemas.openxmlformats.org/officeDocument/2006/relationships/customXml" Target="../ink/ink1055.xml"/><Relationship Id="rId488" Type="http://schemas.openxmlformats.org/officeDocument/2006/relationships/image" Target="../media/image880.png"/><Relationship Id="rId348" Type="http://schemas.openxmlformats.org/officeDocument/2006/relationships/customXml" Target="../ink/ink1077.xml"/><Relationship Id="rId513" Type="http://schemas.openxmlformats.org/officeDocument/2006/relationships/customXml" Target="../ink/ink1161.xml"/><Relationship Id="rId555" Type="http://schemas.openxmlformats.org/officeDocument/2006/relationships/image" Target="../media/image913.png"/><Relationship Id="rId597" Type="http://schemas.openxmlformats.org/officeDocument/2006/relationships/image" Target="../media/image1099.png"/><Relationship Id="rId152" Type="http://schemas.openxmlformats.org/officeDocument/2006/relationships/image" Target="../media/image931.png"/><Relationship Id="rId194" Type="http://schemas.openxmlformats.org/officeDocument/2006/relationships/image" Target="../media/image952.png"/><Relationship Id="rId208" Type="http://schemas.openxmlformats.org/officeDocument/2006/relationships/image" Target="../media/image959.png"/><Relationship Id="rId415" Type="http://schemas.openxmlformats.org/officeDocument/2006/relationships/customXml" Target="../ink/ink1111.xml"/><Relationship Id="rId457" Type="http://schemas.openxmlformats.org/officeDocument/2006/relationships/customXml" Target="../ink/ink1133.xml"/><Relationship Id="rId622" Type="http://schemas.openxmlformats.org/officeDocument/2006/relationships/image" Target="../media/image1111.png"/><Relationship Id="rId261" Type="http://schemas.openxmlformats.org/officeDocument/2006/relationships/image" Target="../media/image985.png"/><Relationship Id="rId499" Type="http://schemas.openxmlformats.org/officeDocument/2006/relationships/customXml" Target="../ink/ink1154.xml"/><Relationship Id="rId664" Type="http://schemas.openxmlformats.org/officeDocument/2006/relationships/image" Target="../media/image1132.png"/><Relationship Id="rId317" Type="http://schemas.openxmlformats.org/officeDocument/2006/relationships/image" Target="../media/image1012.png"/><Relationship Id="rId359" Type="http://schemas.openxmlformats.org/officeDocument/2006/relationships/image" Target="../media/image1032.png"/><Relationship Id="rId524" Type="http://schemas.openxmlformats.org/officeDocument/2006/relationships/image" Target="../media/image898.png"/><Relationship Id="rId566" Type="http://schemas.openxmlformats.org/officeDocument/2006/relationships/customXml" Target="../ink/ink1188.xml"/><Relationship Id="rId163" Type="http://schemas.openxmlformats.org/officeDocument/2006/relationships/customXml" Target="../ink/ink983.xml"/><Relationship Id="rId219" Type="http://schemas.openxmlformats.org/officeDocument/2006/relationships/image" Target="../media/image964.png"/><Relationship Id="rId370" Type="http://schemas.openxmlformats.org/officeDocument/2006/relationships/customXml" Target="../ink/ink1088.xml"/><Relationship Id="rId426" Type="http://schemas.openxmlformats.org/officeDocument/2006/relationships/customXml" Target="../ink/ink1117.xml"/><Relationship Id="rId633" Type="http://schemas.openxmlformats.org/officeDocument/2006/relationships/customXml" Target="../ink/ink1222.xml"/><Relationship Id="rId230" Type="http://schemas.openxmlformats.org/officeDocument/2006/relationships/customXml" Target="../ink/ink1017.xml"/><Relationship Id="rId468" Type="http://schemas.openxmlformats.org/officeDocument/2006/relationships/image" Target="../media/image870.png"/><Relationship Id="rId272" Type="http://schemas.openxmlformats.org/officeDocument/2006/relationships/customXml" Target="../ink/ink1038.xml"/><Relationship Id="rId328" Type="http://schemas.openxmlformats.org/officeDocument/2006/relationships/customXml" Target="../ink/ink1066.xml"/><Relationship Id="rId535" Type="http://schemas.openxmlformats.org/officeDocument/2006/relationships/customXml" Target="../ink/ink1172.xml"/><Relationship Id="rId577" Type="http://schemas.openxmlformats.org/officeDocument/2006/relationships/image" Target="../media/image1089.png"/><Relationship Id="rId132" Type="http://schemas.openxmlformats.org/officeDocument/2006/relationships/customXml" Target="../ink/ink967.xml"/><Relationship Id="rId174" Type="http://schemas.openxmlformats.org/officeDocument/2006/relationships/image" Target="../media/image942.png"/><Relationship Id="rId381" Type="http://schemas.openxmlformats.org/officeDocument/2006/relationships/image" Target="../media/image1043.png"/><Relationship Id="rId602" Type="http://schemas.openxmlformats.org/officeDocument/2006/relationships/customXml" Target="../ink/ink1206.xml"/><Relationship Id="rId241" Type="http://schemas.openxmlformats.org/officeDocument/2006/relationships/image" Target="../media/image975.png"/><Relationship Id="rId437" Type="http://schemas.openxmlformats.org/officeDocument/2006/relationships/image" Target="../media/image1070.png"/><Relationship Id="rId479" Type="http://schemas.openxmlformats.org/officeDocument/2006/relationships/customXml" Target="../ink/ink1144.xml"/><Relationship Id="rId644" Type="http://schemas.openxmlformats.org/officeDocument/2006/relationships/image" Target="../media/image1122.png"/><Relationship Id="rId283" Type="http://schemas.openxmlformats.org/officeDocument/2006/relationships/image" Target="../media/image996.png"/><Relationship Id="rId339" Type="http://schemas.openxmlformats.org/officeDocument/2006/relationships/image" Target="../media/image1022.png"/><Relationship Id="rId490" Type="http://schemas.openxmlformats.org/officeDocument/2006/relationships/image" Target="../media/image881.png"/><Relationship Id="rId504" Type="http://schemas.openxmlformats.org/officeDocument/2006/relationships/image" Target="../media/image888.png"/><Relationship Id="rId546" Type="http://schemas.openxmlformats.org/officeDocument/2006/relationships/customXml" Target="../ink/ink1178.xml"/><Relationship Id="rId143" Type="http://schemas.openxmlformats.org/officeDocument/2006/relationships/customXml" Target="../ink/ink973.xml"/><Relationship Id="rId185" Type="http://schemas.openxmlformats.org/officeDocument/2006/relationships/customXml" Target="../ink/ink994.xml"/><Relationship Id="rId350" Type="http://schemas.openxmlformats.org/officeDocument/2006/relationships/customXml" Target="../ink/ink1078.xml"/><Relationship Id="rId406" Type="http://schemas.openxmlformats.org/officeDocument/2006/relationships/image" Target="../media/image1055.png"/><Relationship Id="rId588" Type="http://schemas.openxmlformats.org/officeDocument/2006/relationships/customXml" Target="../ink/ink1199.xml"/><Relationship Id="rId210" Type="http://schemas.openxmlformats.org/officeDocument/2006/relationships/image" Target="../media/image960.png"/><Relationship Id="rId392" Type="http://schemas.openxmlformats.org/officeDocument/2006/relationships/customXml" Target="../ink/ink1099.xml"/><Relationship Id="rId448" Type="http://schemas.openxmlformats.org/officeDocument/2006/relationships/customXml" Target="../ink/ink1128.xml"/><Relationship Id="rId613" Type="http://schemas.openxmlformats.org/officeDocument/2006/relationships/customXml" Target="../ink/ink1212.xml"/><Relationship Id="rId655" Type="http://schemas.openxmlformats.org/officeDocument/2006/relationships/customXml" Target="../ink/ink1233.xml"/><Relationship Id="rId252" Type="http://schemas.openxmlformats.org/officeDocument/2006/relationships/customXml" Target="../ink/ink1028.xml"/><Relationship Id="rId294" Type="http://schemas.openxmlformats.org/officeDocument/2006/relationships/customXml" Target="../ink/ink1049.xml"/><Relationship Id="rId308" Type="http://schemas.openxmlformats.org/officeDocument/2006/relationships/customXml" Target="../ink/ink1056.xml"/><Relationship Id="rId515" Type="http://schemas.openxmlformats.org/officeDocument/2006/relationships/customXml" Target="../ink/ink1162.xml"/><Relationship Id="rId154" Type="http://schemas.openxmlformats.org/officeDocument/2006/relationships/image" Target="../media/image932.png"/><Relationship Id="rId361" Type="http://schemas.openxmlformats.org/officeDocument/2006/relationships/image" Target="../media/image1033.png"/><Relationship Id="rId557" Type="http://schemas.openxmlformats.org/officeDocument/2006/relationships/image" Target="../media/image914.png"/><Relationship Id="rId599" Type="http://schemas.openxmlformats.org/officeDocument/2006/relationships/image" Target="../media/image1100.png"/><Relationship Id="rId196" Type="http://schemas.openxmlformats.org/officeDocument/2006/relationships/image" Target="../media/image953.png"/><Relationship Id="rId417" Type="http://schemas.openxmlformats.org/officeDocument/2006/relationships/customXml" Target="../ink/ink1112.xml"/><Relationship Id="rId459" Type="http://schemas.openxmlformats.org/officeDocument/2006/relationships/customXml" Target="../ink/ink1134.xml"/><Relationship Id="rId624" Type="http://schemas.openxmlformats.org/officeDocument/2006/relationships/image" Target="../media/image1112.png"/><Relationship Id="rId666" Type="http://schemas.openxmlformats.org/officeDocument/2006/relationships/image" Target="../media/image1133.png"/><Relationship Id="rId221" Type="http://schemas.openxmlformats.org/officeDocument/2006/relationships/image" Target="../media/image965.png"/><Relationship Id="rId263" Type="http://schemas.openxmlformats.org/officeDocument/2006/relationships/image" Target="../media/image986.png"/><Relationship Id="rId319" Type="http://schemas.openxmlformats.org/officeDocument/2006/relationships/image" Target="../media/image1013.png"/><Relationship Id="rId470" Type="http://schemas.openxmlformats.org/officeDocument/2006/relationships/image" Target="../media/image871.png"/><Relationship Id="rId526" Type="http://schemas.openxmlformats.org/officeDocument/2006/relationships/image" Target="../media/image899.png"/><Relationship Id="rId330" Type="http://schemas.openxmlformats.org/officeDocument/2006/relationships/customXml" Target="../ink/ink1067.xml"/><Relationship Id="rId568" Type="http://schemas.openxmlformats.org/officeDocument/2006/relationships/customXml" Target="../ink/ink1189.xml"/><Relationship Id="rId165" Type="http://schemas.openxmlformats.org/officeDocument/2006/relationships/customXml" Target="../ink/ink984.xml"/><Relationship Id="rId372" Type="http://schemas.openxmlformats.org/officeDocument/2006/relationships/customXml" Target="../ink/ink1089.xml"/><Relationship Id="rId428" Type="http://schemas.openxmlformats.org/officeDocument/2006/relationships/customXml" Target="../ink/ink1118.xml"/><Relationship Id="rId635" Type="http://schemas.openxmlformats.org/officeDocument/2006/relationships/customXml" Target="../ink/ink1223.xml"/><Relationship Id="rId232" Type="http://schemas.openxmlformats.org/officeDocument/2006/relationships/customXml" Target="../ink/ink1018.xml"/><Relationship Id="rId274" Type="http://schemas.openxmlformats.org/officeDocument/2006/relationships/customXml" Target="../ink/ink1039.xml"/><Relationship Id="rId481" Type="http://schemas.openxmlformats.org/officeDocument/2006/relationships/customXml" Target="../ink/ink1145.xml"/><Relationship Id="rId134" Type="http://schemas.openxmlformats.org/officeDocument/2006/relationships/customXml" Target="../ink/ink968.xml"/><Relationship Id="rId537" Type="http://schemas.openxmlformats.org/officeDocument/2006/relationships/customXml" Target="../ink/ink1173.xml"/><Relationship Id="rId579" Type="http://schemas.openxmlformats.org/officeDocument/2006/relationships/image" Target="../media/image1090.png"/><Relationship Id="rId176" Type="http://schemas.openxmlformats.org/officeDocument/2006/relationships/image" Target="../media/image943.png"/><Relationship Id="rId341" Type="http://schemas.openxmlformats.org/officeDocument/2006/relationships/image" Target="../media/image1023.png"/><Relationship Id="rId383" Type="http://schemas.openxmlformats.org/officeDocument/2006/relationships/image" Target="../media/image1044.png"/><Relationship Id="rId439" Type="http://schemas.openxmlformats.org/officeDocument/2006/relationships/image" Target="../media/image1071.png"/><Relationship Id="rId590" Type="http://schemas.openxmlformats.org/officeDocument/2006/relationships/customXml" Target="../ink/ink1200.xml"/><Relationship Id="rId604" Type="http://schemas.openxmlformats.org/officeDocument/2006/relationships/image" Target="../media/image1102.png"/><Relationship Id="rId646" Type="http://schemas.openxmlformats.org/officeDocument/2006/relationships/image" Target="../media/image1123.png"/><Relationship Id="rId201" Type="http://schemas.openxmlformats.org/officeDocument/2006/relationships/customXml" Target="../ink/ink1002.xml"/><Relationship Id="rId243" Type="http://schemas.openxmlformats.org/officeDocument/2006/relationships/image" Target="../media/image976.png"/><Relationship Id="rId285" Type="http://schemas.openxmlformats.org/officeDocument/2006/relationships/image" Target="../media/image997.png"/><Relationship Id="rId450" Type="http://schemas.openxmlformats.org/officeDocument/2006/relationships/customXml" Target="../ink/ink1129.xml"/><Relationship Id="rId506" Type="http://schemas.openxmlformats.org/officeDocument/2006/relationships/image" Target="../media/image889.png"/><Relationship Id="rId310" Type="http://schemas.openxmlformats.org/officeDocument/2006/relationships/customXml" Target="../ink/ink1057.xml"/><Relationship Id="rId492" Type="http://schemas.openxmlformats.org/officeDocument/2006/relationships/image" Target="../media/image882.png"/><Relationship Id="rId548" Type="http://schemas.openxmlformats.org/officeDocument/2006/relationships/customXml" Target="../ink/ink1179.xml"/><Relationship Id="rId145" Type="http://schemas.openxmlformats.org/officeDocument/2006/relationships/customXml" Target="../ink/ink974.xml"/><Relationship Id="rId187" Type="http://schemas.openxmlformats.org/officeDocument/2006/relationships/customXml" Target="../ink/ink995.xml"/><Relationship Id="rId352" Type="http://schemas.openxmlformats.org/officeDocument/2006/relationships/customXml" Target="../ink/ink1079.xml"/><Relationship Id="rId394" Type="http://schemas.openxmlformats.org/officeDocument/2006/relationships/customXml" Target="../ink/ink1100.xml"/><Relationship Id="rId408" Type="http://schemas.openxmlformats.org/officeDocument/2006/relationships/image" Target="../media/image1056.png"/><Relationship Id="rId615" Type="http://schemas.openxmlformats.org/officeDocument/2006/relationships/customXml" Target="../ink/ink1213.xml"/><Relationship Id="rId212" Type="http://schemas.openxmlformats.org/officeDocument/2006/relationships/image" Target="../media/image961.png"/><Relationship Id="rId254" Type="http://schemas.openxmlformats.org/officeDocument/2006/relationships/customXml" Target="../ink/ink1029.xml"/><Relationship Id="rId657" Type="http://schemas.openxmlformats.org/officeDocument/2006/relationships/customXml" Target="../ink/ink1234.xml"/><Relationship Id="rId296" Type="http://schemas.openxmlformats.org/officeDocument/2006/relationships/customXml" Target="../ink/ink1050.xml"/><Relationship Id="rId461" Type="http://schemas.openxmlformats.org/officeDocument/2006/relationships/customXml" Target="../ink/ink1135.xml"/><Relationship Id="rId517" Type="http://schemas.openxmlformats.org/officeDocument/2006/relationships/customXml" Target="../ink/ink1163.xml"/><Relationship Id="rId559" Type="http://schemas.openxmlformats.org/officeDocument/2006/relationships/image" Target="../media/image915.png"/><Relationship Id="rId156" Type="http://schemas.openxmlformats.org/officeDocument/2006/relationships/image" Target="../media/image933.png"/><Relationship Id="rId198" Type="http://schemas.openxmlformats.org/officeDocument/2006/relationships/image" Target="../media/image954.png"/><Relationship Id="rId321" Type="http://schemas.openxmlformats.org/officeDocument/2006/relationships/image" Target="../media/image1014.png"/><Relationship Id="rId363" Type="http://schemas.openxmlformats.org/officeDocument/2006/relationships/image" Target="../media/image1034.png"/><Relationship Id="rId419" Type="http://schemas.openxmlformats.org/officeDocument/2006/relationships/customXml" Target="../ink/ink1113.xml"/><Relationship Id="rId570" Type="http://schemas.openxmlformats.org/officeDocument/2006/relationships/customXml" Target="../ink/ink1190.xml"/><Relationship Id="rId626" Type="http://schemas.openxmlformats.org/officeDocument/2006/relationships/image" Target="../media/image1113.png"/><Relationship Id="rId223" Type="http://schemas.openxmlformats.org/officeDocument/2006/relationships/image" Target="../media/image966.png"/><Relationship Id="rId430" Type="http://schemas.openxmlformats.org/officeDocument/2006/relationships/customXml" Target="../ink/ink1119.xml"/><Relationship Id="rId668" Type="http://schemas.openxmlformats.org/officeDocument/2006/relationships/image" Target="../media/image1134.png"/><Relationship Id="rId265" Type="http://schemas.openxmlformats.org/officeDocument/2006/relationships/image" Target="../media/image987.png"/><Relationship Id="rId472" Type="http://schemas.openxmlformats.org/officeDocument/2006/relationships/image" Target="../media/image872.png"/><Relationship Id="rId528" Type="http://schemas.openxmlformats.org/officeDocument/2006/relationships/image" Target="../media/image900.png"/><Relationship Id="rId167" Type="http://schemas.openxmlformats.org/officeDocument/2006/relationships/customXml" Target="../ink/ink985.xml"/><Relationship Id="rId332" Type="http://schemas.openxmlformats.org/officeDocument/2006/relationships/image" Target="../media/image1019.png"/><Relationship Id="rId374" Type="http://schemas.openxmlformats.org/officeDocument/2006/relationships/customXml" Target="../ink/ink1090.xml"/><Relationship Id="rId581" Type="http://schemas.openxmlformats.org/officeDocument/2006/relationships/image" Target="../media/image1091.png"/><Relationship Id="rId234" Type="http://schemas.openxmlformats.org/officeDocument/2006/relationships/customXml" Target="../ink/ink1019.xml"/><Relationship Id="rId637" Type="http://schemas.openxmlformats.org/officeDocument/2006/relationships/customXml" Target="../ink/ink1224.xml"/><Relationship Id="rId2" Type="http://schemas.openxmlformats.org/officeDocument/2006/relationships/customXml" Target="../ink/ink964.xml"/><Relationship Id="rId276" Type="http://schemas.openxmlformats.org/officeDocument/2006/relationships/customXml" Target="../ink/ink1040.xml"/><Relationship Id="rId441" Type="http://schemas.openxmlformats.org/officeDocument/2006/relationships/image" Target="../media/image1072.png"/><Relationship Id="rId483" Type="http://schemas.openxmlformats.org/officeDocument/2006/relationships/customXml" Target="../ink/ink1146.xml"/><Relationship Id="rId539" Type="http://schemas.openxmlformats.org/officeDocument/2006/relationships/customXml" Target="../ink/ink1174.xml"/><Relationship Id="rId136" Type="http://schemas.openxmlformats.org/officeDocument/2006/relationships/customXml" Target="../ink/ink969.xml"/><Relationship Id="rId178" Type="http://schemas.openxmlformats.org/officeDocument/2006/relationships/image" Target="../media/image944.png"/><Relationship Id="rId301" Type="http://schemas.openxmlformats.org/officeDocument/2006/relationships/image" Target="../media/image600.png"/><Relationship Id="rId343" Type="http://schemas.openxmlformats.org/officeDocument/2006/relationships/image" Target="../media/image1024.png"/><Relationship Id="rId550" Type="http://schemas.openxmlformats.org/officeDocument/2006/relationships/customXml" Target="../ink/ink1180.xml"/><Relationship Id="rId203" Type="http://schemas.openxmlformats.org/officeDocument/2006/relationships/customXml" Target="../ink/ink1003.xml"/><Relationship Id="rId385" Type="http://schemas.openxmlformats.org/officeDocument/2006/relationships/image" Target="../media/image1045.png"/><Relationship Id="rId592" Type="http://schemas.openxmlformats.org/officeDocument/2006/relationships/customXml" Target="../ink/ink1201.xml"/><Relationship Id="rId606" Type="http://schemas.openxmlformats.org/officeDocument/2006/relationships/image" Target="../media/image1103.png"/><Relationship Id="rId648" Type="http://schemas.openxmlformats.org/officeDocument/2006/relationships/image" Target="../media/image1124.png"/><Relationship Id="rId245" Type="http://schemas.openxmlformats.org/officeDocument/2006/relationships/image" Target="../media/image977.png"/><Relationship Id="rId287" Type="http://schemas.openxmlformats.org/officeDocument/2006/relationships/image" Target="../media/image998.png"/><Relationship Id="rId410" Type="http://schemas.openxmlformats.org/officeDocument/2006/relationships/image" Target="../media/image1057.png"/><Relationship Id="rId452" Type="http://schemas.openxmlformats.org/officeDocument/2006/relationships/customXml" Target="../ink/ink1130.xml"/><Relationship Id="rId494" Type="http://schemas.openxmlformats.org/officeDocument/2006/relationships/image" Target="../media/image883.png"/><Relationship Id="rId508" Type="http://schemas.openxmlformats.org/officeDocument/2006/relationships/image" Target="../media/image890.png"/><Relationship Id="rId105" Type="http://schemas.openxmlformats.org/officeDocument/2006/relationships/image" Target="../media/image92.png"/><Relationship Id="rId147" Type="http://schemas.openxmlformats.org/officeDocument/2006/relationships/customXml" Target="../ink/ink975.xml"/><Relationship Id="rId312" Type="http://schemas.openxmlformats.org/officeDocument/2006/relationships/customXml" Target="../ink/ink1058.xml"/><Relationship Id="rId354" Type="http://schemas.openxmlformats.org/officeDocument/2006/relationships/customXml" Target="../ink/ink1080.xml"/><Relationship Id="rId189" Type="http://schemas.openxmlformats.org/officeDocument/2006/relationships/customXml" Target="../ink/ink996.xml"/><Relationship Id="rId396" Type="http://schemas.openxmlformats.org/officeDocument/2006/relationships/customXml" Target="../ink/ink1101.xml"/><Relationship Id="rId561" Type="http://schemas.openxmlformats.org/officeDocument/2006/relationships/image" Target="../media/image916.png"/><Relationship Id="rId617" Type="http://schemas.openxmlformats.org/officeDocument/2006/relationships/customXml" Target="../ink/ink1214.xml"/><Relationship Id="rId659" Type="http://schemas.openxmlformats.org/officeDocument/2006/relationships/customXml" Target="../ink/ink1235.xml"/><Relationship Id="rId214" Type="http://schemas.openxmlformats.org/officeDocument/2006/relationships/image" Target="../media/image962.png"/><Relationship Id="rId256" Type="http://schemas.openxmlformats.org/officeDocument/2006/relationships/customXml" Target="../ink/ink1030.xml"/><Relationship Id="rId298" Type="http://schemas.openxmlformats.org/officeDocument/2006/relationships/customXml" Target="../ink/ink1051.xml"/><Relationship Id="rId421" Type="http://schemas.openxmlformats.org/officeDocument/2006/relationships/customXml" Target="../ink/ink1114.xml"/><Relationship Id="rId463" Type="http://schemas.openxmlformats.org/officeDocument/2006/relationships/customXml" Target="../ink/ink1136.xml"/><Relationship Id="rId519" Type="http://schemas.openxmlformats.org/officeDocument/2006/relationships/customXml" Target="../ink/ink1164.xml"/><Relationship Id="rId158" Type="http://schemas.openxmlformats.org/officeDocument/2006/relationships/image" Target="../media/image934.png"/><Relationship Id="rId323" Type="http://schemas.openxmlformats.org/officeDocument/2006/relationships/image" Target="../media/image1015.png"/><Relationship Id="rId530" Type="http://schemas.openxmlformats.org/officeDocument/2006/relationships/image" Target="../media/image901.png"/><Relationship Id="rId365" Type="http://schemas.openxmlformats.org/officeDocument/2006/relationships/image" Target="../media/image1035.png"/><Relationship Id="rId572" Type="http://schemas.openxmlformats.org/officeDocument/2006/relationships/customXml" Target="../ink/ink1191.xml"/><Relationship Id="rId628" Type="http://schemas.openxmlformats.org/officeDocument/2006/relationships/image" Target="../media/image1114.png"/><Relationship Id="rId225" Type="http://schemas.openxmlformats.org/officeDocument/2006/relationships/image" Target="../media/image967.png"/><Relationship Id="rId267" Type="http://schemas.openxmlformats.org/officeDocument/2006/relationships/image" Target="../media/image988.png"/><Relationship Id="rId432" Type="http://schemas.openxmlformats.org/officeDocument/2006/relationships/customXml" Target="../ink/ink1120.xml"/><Relationship Id="rId474" Type="http://schemas.openxmlformats.org/officeDocument/2006/relationships/image" Target="../media/image873.png"/><Relationship Id="rId127" Type="http://schemas.openxmlformats.org/officeDocument/2006/relationships/image" Target="../media/image919.png"/><Relationship Id="rId169" Type="http://schemas.openxmlformats.org/officeDocument/2006/relationships/customXml" Target="../ink/ink986.xml"/><Relationship Id="rId334" Type="http://schemas.openxmlformats.org/officeDocument/2006/relationships/customXml" Target="../ink/ink1070.xml"/><Relationship Id="rId376" Type="http://schemas.openxmlformats.org/officeDocument/2006/relationships/customXml" Target="../ink/ink1091.xml"/><Relationship Id="rId541" Type="http://schemas.openxmlformats.org/officeDocument/2006/relationships/image" Target="../media/image906.png"/><Relationship Id="rId583" Type="http://schemas.openxmlformats.org/officeDocument/2006/relationships/image" Target="../media/image1092.png"/><Relationship Id="rId639" Type="http://schemas.openxmlformats.org/officeDocument/2006/relationships/customXml" Target="../ink/ink1225.xml"/><Relationship Id="rId180" Type="http://schemas.openxmlformats.org/officeDocument/2006/relationships/image" Target="../media/image945.png"/><Relationship Id="rId236" Type="http://schemas.openxmlformats.org/officeDocument/2006/relationships/customXml" Target="../ink/ink1020.xml"/><Relationship Id="rId278" Type="http://schemas.openxmlformats.org/officeDocument/2006/relationships/customXml" Target="../ink/ink1041.xml"/><Relationship Id="rId401" Type="http://schemas.openxmlformats.org/officeDocument/2006/relationships/customXml" Target="../ink/ink1104.xml"/><Relationship Id="rId443" Type="http://schemas.openxmlformats.org/officeDocument/2006/relationships/image" Target="../media/image1073.png"/><Relationship Id="rId650" Type="http://schemas.openxmlformats.org/officeDocument/2006/relationships/image" Target="../media/image1125.png"/><Relationship Id="rId303" Type="http://schemas.openxmlformats.org/officeDocument/2006/relationships/image" Target="../media/image1005.png"/><Relationship Id="rId485" Type="http://schemas.openxmlformats.org/officeDocument/2006/relationships/customXml" Target="../ink/ink1147.xml"/><Relationship Id="rId138" Type="http://schemas.openxmlformats.org/officeDocument/2006/relationships/customXml" Target="../ink/ink970.xml"/><Relationship Id="rId345" Type="http://schemas.openxmlformats.org/officeDocument/2006/relationships/image" Target="../media/image1025.png"/><Relationship Id="rId387" Type="http://schemas.openxmlformats.org/officeDocument/2006/relationships/image" Target="../media/image1046.png"/><Relationship Id="rId510" Type="http://schemas.openxmlformats.org/officeDocument/2006/relationships/image" Target="../media/image891.png"/><Relationship Id="rId552" Type="http://schemas.openxmlformats.org/officeDocument/2006/relationships/customXml" Target="../ink/ink1181.xml"/><Relationship Id="rId594" Type="http://schemas.openxmlformats.org/officeDocument/2006/relationships/customXml" Target="../ink/ink1202.xml"/><Relationship Id="rId608" Type="http://schemas.openxmlformats.org/officeDocument/2006/relationships/image" Target="../media/image1104.png"/><Relationship Id="rId191" Type="http://schemas.openxmlformats.org/officeDocument/2006/relationships/customXml" Target="../ink/ink997.xml"/><Relationship Id="rId205" Type="http://schemas.openxmlformats.org/officeDocument/2006/relationships/customXml" Target="../ink/ink1004.xml"/><Relationship Id="rId247" Type="http://schemas.openxmlformats.org/officeDocument/2006/relationships/image" Target="../media/image978.png"/><Relationship Id="rId412" Type="http://schemas.openxmlformats.org/officeDocument/2006/relationships/image" Target="../media/image1058.png"/><Relationship Id="rId289" Type="http://schemas.openxmlformats.org/officeDocument/2006/relationships/image" Target="../media/image999.png"/><Relationship Id="rId454" Type="http://schemas.openxmlformats.org/officeDocument/2006/relationships/image" Target="../media/image1078.png"/><Relationship Id="rId496" Type="http://schemas.openxmlformats.org/officeDocument/2006/relationships/image" Target="../media/image884.png"/><Relationship Id="rId661" Type="http://schemas.openxmlformats.org/officeDocument/2006/relationships/customXml" Target="../ink/ink1236.xml"/><Relationship Id="rId149" Type="http://schemas.openxmlformats.org/officeDocument/2006/relationships/customXml" Target="../ink/ink976.xml"/><Relationship Id="rId314" Type="http://schemas.openxmlformats.org/officeDocument/2006/relationships/customXml" Target="../ink/ink1059.xml"/><Relationship Id="rId356" Type="http://schemas.openxmlformats.org/officeDocument/2006/relationships/customXml" Target="../ink/ink1081.xml"/><Relationship Id="rId398" Type="http://schemas.openxmlformats.org/officeDocument/2006/relationships/customXml" Target="../ink/ink1102.xml"/><Relationship Id="rId521" Type="http://schemas.openxmlformats.org/officeDocument/2006/relationships/customXml" Target="../ink/ink1165.xml"/><Relationship Id="rId563" Type="http://schemas.openxmlformats.org/officeDocument/2006/relationships/image" Target="../media/image917.png"/><Relationship Id="rId619" Type="http://schemas.openxmlformats.org/officeDocument/2006/relationships/customXml" Target="../ink/ink1215.xml"/><Relationship Id="rId160" Type="http://schemas.openxmlformats.org/officeDocument/2006/relationships/image" Target="../media/image935.png"/><Relationship Id="rId216" Type="http://schemas.openxmlformats.org/officeDocument/2006/relationships/customXml" Target="../ink/ink1010.xml"/><Relationship Id="rId423" Type="http://schemas.openxmlformats.org/officeDocument/2006/relationships/customXml" Target="../ink/ink1115.xml"/><Relationship Id="rId258" Type="http://schemas.openxmlformats.org/officeDocument/2006/relationships/customXml" Target="../ink/ink1031.xml"/><Relationship Id="rId465" Type="http://schemas.openxmlformats.org/officeDocument/2006/relationships/customXml" Target="../ink/ink1137.xml"/><Relationship Id="rId630" Type="http://schemas.openxmlformats.org/officeDocument/2006/relationships/image" Target="../media/image1115.png"/><Relationship Id="rId325" Type="http://schemas.openxmlformats.org/officeDocument/2006/relationships/image" Target="../media/image1016.png"/><Relationship Id="rId367" Type="http://schemas.openxmlformats.org/officeDocument/2006/relationships/image" Target="../media/image1036.png"/><Relationship Id="rId532" Type="http://schemas.openxmlformats.org/officeDocument/2006/relationships/image" Target="../media/image902.png"/><Relationship Id="rId574" Type="http://schemas.openxmlformats.org/officeDocument/2006/relationships/customXml" Target="../ink/ink1192.xml"/><Relationship Id="rId171" Type="http://schemas.openxmlformats.org/officeDocument/2006/relationships/customXml" Target="../ink/ink987.xml"/><Relationship Id="rId227" Type="http://schemas.openxmlformats.org/officeDocument/2006/relationships/image" Target="../media/image968.png"/><Relationship Id="rId269" Type="http://schemas.openxmlformats.org/officeDocument/2006/relationships/image" Target="../media/image989.png"/><Relationship Id="rId434" Type="http://schemas.openxmlformats.org/officeDocument/2006/relationships/customXml" Target="../ink/ink1121.xml"/><Relationship Id="rId476" Type="http://schemas.openxmlformats.org/officeDocument/2006/relationships/image" Target="../media/image874.png"/><Relationship Id="rId641" Type="http://schemas.openxmlformats.org/officeDocument/2006/relationships/customXml" Target="../ink/ink1226.xml"/><Relationship Id="rId129" Type="http://schemas.openxmlformats.org/officeDocument/2006/relationships/image" Target="../media/image920.png"/><Relationship Id="rId280" Type="http://schemas.openxmlformats.org/officeDocument/2006/relationships/customXml" Target="../ink/ink1042.xml"/><Relationship Id="rId336" Type="http://schemas.openxmlformats.org/officeDocument/2006/relationships/customXml" Target="../ink/ink1071.xml"/><Relationship Id="rId501" Type="http://schemas.openxmlformats.org/officeDocument/2006/relationships/customXml" Target="../ink/ink1155.xml"/><Relationship Id="rId543" Type="http://schemas.openxmlformats.org/officeDocument/2006/relationships/image" Target="../media/image907.png"/><Relationship Id="rId140" Type="http://schemas.openxmlformats.org/officeDocument/2006/relationships/image" Target="../media/image925.png"/><Relationship Id="rId182" Type="http://schemas.openxmlformats.org/officeDocument/2006/relationships/image" Target="../media/image946.png"/><Relationship Id="rId378" Type="http://schemas.openxmlformats.org/officeDocument/2006/relationships/customXml" Target="../ink/ink1092.xml"/><Relationship Id="rId403" Type="http://schemas.openxmlformats.org/officeDocument/2006/relationships/customXml" Target="../ink/ink1105.xml"/><Relationship Id="rId585" Type="http://schemas.openxmlformats.org/officeDocument/2006/relationships/image" Target="../media/image1093.png"/><Relationship Id="rId238" Type="http://schemas.openxmlformats.org/officeDocument/2006/relationships/customXml" Target="../ink/ink1021.xml"/><Relationship Id="rId445" Type="http://schemas.openxmlformats.org/officeDocument/2006/relationships/image" Target="../media/image1074.png"/><Relationship Id="rId487" Type="http://schemas.openxmlformats.org/officeDocument/2006/relationships/customXml" Target="../ink/ink1148.xml"/><Relationship Id="rId610" Type="http://schemas.openxmlformats.org/officeDocument/2006/relationships/image" Target="../media/image1105.png"/><Relationship Id="rId652" Type="http://schemas.openxmlformats.org/officeDocument/2006/relationships/image" Target="../media/image1126.png"/><Relationship Id="rId291" Type="http://schemas.openxmlformats.org/officeDocument/2006/relationships/image" Target="../media/image1000.png"/><Relationship Id="rId305" Type="http://schemas.openxmlformats.org/officeDocument/2006/relationships/image" Target="../media/image1006.png"/><Relationship Id="rId347" Type="http://schemas.openxmlformats.org/officeDocument/2006/relationships/image" Target="../media/image1026.png"/><Relationship Id="rId512" Type="http://schemas.openxmlformats.org/officeDocument/2006/relationships/image" Target="../media/image892.png"/><Relationship Id="rId151" Type="http://schemas.openxmlformats.org/officeDocument/2006/relationships/customXml" Target="../ink/ink977.xml"/><Relationship Id="rId389" Type="http://schemas.openxmlformats.org/officeDocument/2006/relationships/image" Target="../media/image1047.png"/><Relationship Id="rId554" Type="http://schemas.openxmlformats.org/officeDocument/2006/relationships/customXml" Target="../ink/ink1182.xml"/><Relationship Id="rId596" Type="http://schemas.openxmlformats.org/officeDocument/2006/relationships/customXml" Target="../ink/ink1203.xml"/><Relationship Id="rId193" Type="http://schemas.openxmlformats.org/officeDocument/2006/relationships/customXml" Target="../ink/ink998.xml"/><Relationship Id="rId207" Type="http://schemas.openxmlformats.org/officeDocument/2006/relationships/customXml" Target="../ink/ink1005.xml"/><Relationship Id="rId249" Type="http://schemas.openxmlformats.org/officeDocument/2006/relationships/image" Target="../media/image979.png"/><Relationship Id="rId414" Type="http://schemas.openxmlformats.org/officeDocument/2006/relationships/image" Target="../media/image1059.png"/><Relationship Id="rId456" Type="http://schemas.openxmlformats.org/officeDocument/2006/relationships/image" Target="../media/image1079.png"/><Relationship Id="rId498" Type="http://schemas.openxmlformats.org/officeDocument/2006/relationships/image" Target="../media/image885.png"/><Relationship Id="rId621" Type="http://schemas.openxmlformats.org/officeDocument/2006/relationships/customXml" Target="../ink/ink1216.xml"/><Relationship Id="rId663" Type="http://schemas.openxmlformats.org/officeDocument/2006/relationships/customXml" Target="../ink/ink1237.xml"/><Relationship Id="rId260" Type="http://schemas.openxmlformats.org/officeDocument/2006/relationships/customXml" Target="../ink/ink1032.xml"/><Relationship Id="rId316" Type="http://schemas.openxmlformats.org/officeDocument/2006/relationships/customXml" Target="../ink/ink1060.xml"/><Relationship Id="rId523" Type="http://schemas.openxmlformats.org/officeDocument/2006/relationships/customXml" Target="../ink/ink1166.xml"/><Relationship Id="rId358" Type="http://schemas.openxmlformats.org/officeDocument/2006/relationships/customXml" Target="../ink/ink1082.xml"/><Relationship Id="rId565" Type="http://schemas.openxmlformats.org/officeDocument/2006/relationships/image" Target="../media/image918.png"/><Relationship Id="rId162" Type="http://schemas.openxmlformats.org/officeDocument/2006/relationships/image" Target="../media/image936.png"/><Relationship Id="rId218" Type="http://schemas.openxmlformats.org/officeDocument/2006/relationships/customXml" Target="../ink/ink1011.xml"/><Relationship Id="rId425" Type="http://schemas.openxmlformats.org/officeDocument/2006/relationships/customXml" Target="../ink/ink1116.xml"/><Relationship Id="rId467" Type="http://schemas.openxmlformats.org/officeDocument/2006/relationships/customXml" Target="../ink/ink1138.xml"/><Relationship Id="rId632" Type="http://schemas.openxmlformats.org/officeDocument/2006/relationships/image" Target="../media/image1116.png"/><Relationship Id="rId271" Type="http://schemas.openxmlformats.org/officeDocument/2006/relationships/image" Target="../media/image990.png"/><Relationship Id="rId131" Type="http://schemas.openxmlformats.org/officeDocument/2006/relationships/image" Target="../media/image921.png"/><Relationship Id="rId327" Type="http://schemas.openxmlformats.org/officeDocument/2006/relationships/image" Target="../media/image1017.png"/><Relationship Id="rId369" Type="http://schemas.openxmlformats.org/officeDocument/2006/relationships/image" Target="../media/image1037.png"/><Relationship Id="rId534" Type="http://schemas.openxmlformats.org/officeDocument/2006/relationships/image" Target="../media/image903.png"/><Relationship Id="rId576" Type="http://schemas.openxmlformats.org/officeDocument/2006/relationships/customXml" Target="../ink/ink1193.xml"/><Relationship Id="rId173" Type="http://schemas.openxmlformats.org/officeDocument/2006/relationships/customXml" Target="../ink/ink988.xml"/><Relationship Id="rId229" Type="http://schemas.openxmlformats.org/officeDocument/2006/relationships/image" Target="../media/image969.png"/><Relationship Id="rId380" Type="http://schemas.openxmlformats.org/officeDocument/2006/relationships/customXml" Target="../ink/ink1093.xml"/><Relationship Id="rId436" Type="http://schemas.openxmlformats.org/officeDocument/2006/relationships/customXml" Target="../ink/ink1122.xml"/><Relationship Id="rId601" Type="http://schemas.openxmlformats.org/officeDocument/2006/relationships/image" Target="../media/image1101.png"/><Relationship Id="rId643" Type="http://schemas.openxmlformats.org/officeDocument/2006/relationships/customXml" Target="../ink/ink1227.xml"/><Relationship Id="rId240" Type="http://schemas.openxmlformats.org/officeDocument/2006/relationships/customXml" Target="../ink/ink1022.xml"/><Relationship Id="rId478" Type="http://schemas.openxmlformats.org/officeDocument/2006/relationships/image" Target="../media/image875.png"/><Relationship Id="rId282" Type="http://schemas.openxmlformats.org/officeDocument/2006/relationships/customXml" Target="../ink/ink1043.xml"/><Relationship Id="rId338" Type="http://schemas.openxmlformats.org/officeDocument/2006/relationships/customXml" Target="../ink/ink1072.xml"/><Relationship Id="rId503" Type="http://schemas.openxmlformats.org/officeDocument/2006/relationships/customXml" Target="../ink/ink1156.xml"/><Relationship Id="rId545" Type="http://schemas.openxmlformats.org/officeDocument/2006/relationships/image" Target="../media/image908.png"/><Relationship Id="rId587" Type="http://schemas.openxmlformats.org/officeDocument/2006/relationships/image" Target="../media/image1094.png"/><Relationship Id="rId142" Type="http://schemas.openxmlformats.org/officeDocument/2006/relationships/image" Target="../media/image926.png"/><Relationship Id="rId184" Type="http://schemas.openxmlformats.org/officeDocument/2006/relationships/image" Target="../media/image947.png"/><Relationship Id="rId391" Type="http://schemas.openxmlformats.org/officeDocument/2006/relationships/image" Target="../media/image1048.png"/><Relationship Id="rId405" Type="http://schemas.openxmlformats.org/officeDocument/2006/relationships/customXml" Target="../ink/ink1106.xml"/><Relationship Id="rId447" Type="http://schemas.openxmlformats.org/officeDocument/2006/relationships/image" Target="../media/image1075.png"/><Relationship Id="rId612" Type="http://schemas.openxmlformats.org/officeDocument/2006/relationships/image" Target="../media/image1106.png"/><Relationship Id="rId251" Type="http://schemas.openxmlformats.org/officeDocument/2006/relationships/image" Target="../media/image980.png"/><Relationship Id="rId489" Type="http://schemas.openxmlformats.org/officeDocument/2006/relationships/customXml" Target="../ink/ink1149.xml"/><Relationship Id="rId654" Type="http://schemas.openxmlformats.org/officeDocument/2006/relationships/image" Target="../media/image1127.png"/><Relationship Id="rId293" Type="http://schemas.openxmlformats.org/officeDocument/2006/relationships/image" Target="../media/image1001.png"/><Relationship Id="rId307" Type="http://schemas.openxmlformats.org/officeDocument/2006/relationships/image" Target="../media/image1007.png"/><Relationship Id="rId349" Type="http://schemas.openxmlformats.org/officeDocument/2006/relationships/image" Target="../media/image1027.png"/><Relationship Id="rId514" Type="http://schemas.openxmlformats.org/officeDocument/2006/relationships/image" Target="../media/image893.png"/><Relationship Id="rId556" Type="http://schemas.openxmlformats.org/officeDocument/2006/relationships/customXml" Target="../ink/ink1183.xml"/><Relationship Id="rId153" Type="http://schemas.openxmlformats.org/officeDocument/2006/relationships/customXml" Target="../ink/ink978.xml"/><Relationship Id="rId195" Type="http://schemas.openxmlformats.org/officeDocument/2006/relationships/customXml" Target="../ink/ink999.xml"/><Relationship Id="rId209" Type="http://schemas.openxmlformats.org/officeDocument/2006/relationships/customXml" Target="../ink/ink1006.xml"/><Relationship Id="rId360" Type="http://schemas.openxmlformats.org/officeDocument/2006/relationships/customXml" Target="../ink/ink1083.xml"/><Relationship Id="rId416" Type="http://schemas.openxmlformats.org/officeDocument/2006/relationships/image" Target="../media/image1060.png"/><Relationship Id="rId598" Type="http://schemas.openxmlformats.org/officeDocument/2006/relationships/customXml" Target="../ink/ink1204.xml"/><Relationship Id="rId220" Type="http://schemas.openxmlformats.org/officeDocument/2006/relationships/customXml" Target="../ink/ink1012.xml"/><Relationship Id="rId458" Type="http://schemas.openxmlformats.org/officeDocument/2006/relationships/image" Target="../media/image1080.png"/><Relationship Id="rId623" Type="http://schemas.openxmlformats.org/officeDocument/2006/relationships/customXml" Target="../ink/ink1217.xml"/><Relationship Id="rId665" Type="http://schemas.openxmlformats.org/officeDocument/2006/relationships/customXml" Target="../ink/ink1238.xml"/><Relationship Id="rId262" Type="http://schemas.openxmlformats.org/officeDocument/2006/relationships/customXml" Target="../ink/ink1033.xml"/><Relationship Id="rId318" Type="http://schemas.openxmlformats.org/officeDocument/2006/relationships/customXml" Target="../ink/ink1061.xml"/><Relationship Id="rId525" Type="http://schemas.openxmlformats.org/officeDocument/2006/relationships/customXml" Target="../ink/ink1167.xml"/><Relationship Id="rId567" Type="http://schemas.openxmlformats.org/officeDocument/2006/relationships/image" Target="../media/image1084.png"/><Relationship Id="rId164" Type="http://schemas.openxmlformats.org/officeDocument/2006/relationships/image" Target="../media/image937.png"/><Relationship Id="rId371" Type="http://schemas.openxmlformats.org/officeDocument/2006/relationships/image" Target="../media/image1038.png"/><Relationship Id="rId427" Type="http://schemas.openxmlformats.org/officeDocument/2006/relationships/image" Target="../media/image1065.png"/><Relationship Id="rId469" Type="http://schemas.openxmlformats.org/officeDocument/2006/relationships/customXml" Target="../ink/ink1139.xml"/><Relationship Id="rId634" Type="http://schemas.openxmlformats.org/officeDocument/2006/relationships/image" Target="../media/image1117.png"/><Relationship Id="rId231" Type="http://schemas.openxmlformats.org/officeDocument/2006/relationships/image" Target="../media/image970.png"/><Relationship Id="rId273" Type="http://schemas.openxmlformats.org/officeDocument/2006/relationships/image" Target="../media/image991.png"/><Relationship Id="rId329" Type="http://schemas.openxmlformats.org/officeDocument/2006/relationships/image" Target="../media/image1018.png"/><Relationship Id="rId480" Type="http://schemas.openxmlformats.org/officeDocument/2006/relationships/image" Target="../media/image876.png"/><Relationship Id="rId536" Type="http://schemas.openxmlformats.org/officeDocument/2006/relationships/image" Target="../media/image904.png"/><Relationship Id="rId133" Type="http://schemas.openxmlformats.org/officeDocument/2006/relationships/image" Target="../media/image922.png"/><Relationship Id="rId175" Type="http://schemas.openxmlformats.org/officeDocument/2006/relationships/customXml" Target="../ink/ink989.xml"/><Relationship Id="rId340" Type="http://schemas.openxmlformats.org/officeDocument/2006/relationships/customXml" Target="../ink/ink1073.xml"/><Relationship Id="rId578" Type="http://schemas.openxmlformats.org/officeDocument/2006/relationships/customXml" Target="../ink/ink1194.xml"/><Relationship Id="rId200" Type="http://schemas.openxmlformats.org/officeDocument/2006/relationships/image" Target="../media/image955.png"/><Relationship Id="rId382" Type="http://schemas.openxmlformats.org/officeDocument/2006/relationships/customXml" Target="../ink/ink1094.xml"/><Relationship Id="rId438" Type="http://schemas.openxmlformats.org/officeDocument/2006/relationships/customXml" Target="../ink/ink1123.xml"/><Relationship Id="rId603" Type="http://schemas.openxmlformats.org/officeDocument/2006/relationships/customXml" Target="../ink/ink1207.xml"/><Relationship Id="rId645" Type="http://schemas.openxmlformats.org/officeDocument/2006/relationships/customXml" Target="../ink/ink1228.xml"/><Relationship Id="rId242" Type="http://schemas.openxmlformats.org/officeDocument/2006/relationships/customXml" Target="../ink/ink1023.xml"/><Relationship Id="rId284" Type="http://schemas.openxmlformats.org/officeDocument/2006/relationships/customXml" Target="../ink/ink1044.xml"/><Relationship Id="rId491" Type="http://schemas.openxmlformats.org/officeDocument/2006/relationships/customXml" Target="../ink/ink1150.xml"/><Relationship Id="rId505" Type="http://schemas.openxmlformats.org/officeDocument/2006/relationships/customXml" Target="../ink/ink1157.xml"/><Relationship Id="rId144" Type="http://schemas.openxmlformats.org/officeDocument/2006/relationships/image" Target="../media/image927.png"/><Relationship Id="rId547" Type="http://schemas.openxmlformats.org/officeDocument/2006/relationships/image" Target="../media/image909.png"/><Relationship Id="rId589" Type="http://schemas.openxmlformats.org/officeDocument/2006/relationships/image" Target="../media/image1095.png"/><Relationship Id="rId186" Type="http://schemas.openxmlformats.org/officeDocument/2006/relationships/image" Target="../media/image948.png"/><Relationship Id="rId351" Type="http://schemas.openxmlformats.org/officeDocument/2006/relationships/image" Target="../media/image1028.png"/><Relationship Id="rId393" Type="http://schemas.openxmlformats.org/officeDocument/2006/relationships/image" Target="../media/image1049.png"/><Relationship Id="rId407" Type="http://schemas.openxmlformats.org/officeDocument/2006/relationships/customXml" Target="../ink/ink1107.xml"/><Relationship Id="rId449" Type="http://schemas.openxmlformats.org/officeDocument/2006/relationships/image" Target="../media/image1076.png"/><Relationship Id="rId614" Type="http://schemas.openxmlformats.org/officeDocument/2006/relationships/image" Target="../media/image1107.png"/><Relationship Id="rId656" Type="http://schemas.openxmlformats.org/officeDocument/2006/relationships/image" Target="../media/image1128.png"/><Relationship Id="rId211" Type="http://schemas.openxmlformats.org/officeDocument/2006/relationships/customXml" Target="../ink/ink1007.xml"/><Relationship Id="rId253" Type="http://schemas.openxmlformats.org/officeDocument/2006/relationships/image" Target="../media/image981.png"/><Relationship Id="rId295" Type="http://schemas.openxmlformats.org/officeDocument/2006/relationships/image" Target="../media/image1002.png"/><Relationship Id="rId309" Type="http://schemas.openxmlformats.org/officeDocument/2006/relationships/image" Target="../media/image1008.png"/><Relationship Id="rId460" Type="http://schemas.openxmlformats.org/officeDocument/2006/relationships/image" Target="../media/image1081.png"/><Relationship Id="rId516" Type="http://schemas.openxmlformats.org/officeDocument/2006/relationships/image" Target="../media/image894.png"/><Relationship Id="rId320" Type="http://schemas.openxmlformats.org/officeDocument/2006/relationships/customXml" Target="../ink/ink1062.xml"/><Relationship Id="rId558" Type="http://schemas.openxmlformats.org/officeDocument/2006/relationships/customXml" Target="../ink/ink1184.xml"/><Relationship Id="rId155" Type="http://schemas.openxmlformats.org/officeDocument/2006/relationships/customXml" Target="../ink/ink979.xml"/><Relationship Id="rId197" Type="http://schemas.openxmlformats.org/officeDocument/2006/relationships/customXml" Target="../ink/ink1000.xml"/><Relationship Id="rId362" Type="http://schemas.openxmlformats.org/officeDocument/2006/relationships/customXml" Target="../ink/ink1084.xml"/><Relationship Id="rId418" Type="http://schemas.openxmlformats.org/officeDocument/2006/relationships/image" Target="../media/image1061.png"/><Relationship Id="rId625" Type="http://schemas.openxmlformats.org/officeDocument/2006/relationships/customXml" Target="../ink/ink1218.xml"/><Relationship Id="rId222" Type="http://schemas.openxmlformats.org/officeDocument/2006/relationships/customXml" Target="../ink/ink1013.xml"/><Relationship Id="rId264" Type="http://schemas.openxmlformats.org/officeDocument/2006/relationships/customXml" Target="../ink/ink1034.xml"/><Relationship Id="rId471" Type="http://schemas.openxmlformats.org/officeDocument/2006/relationships/customXml" Target="../ink/ink1140.xml"/><Relationship Id="rId667" Type="http://schemas.openxmlformats.org/officeDocument/2006/relationships/customXml" Target="../ink/ink1239.xml"/><Relationship Id="rId527" Type="http://schemas.openxmlformats.org/officeDocument/2006/relationships/customXml" Target="../ink/ink1168.xml"/><Relationship Id="rId569" Type="http://schemas.openxmlformats.org/officeDocument/2006/relationships/image" Target="../media/image1085.png"/><Relationship Id="rId166" Type="http://schemas.openxmlformats.org/officeDocument/2006/relationships/image" Target="../media/image938.png"/><Relationship Id="rId331" Type="http://schemas.openxmlformats.org/officeDocument/2006/relationships/customXml" Target="../ink/ink1068.xml"/><Relationship Id="rId373" Type="http://schemas.openxmlformats.org/officeDocument/2006/relationships/image" Target="../media/image1039.png"/><Relationship Id="rId429" Type="http://schemas.openxmlformats.org/officeDocument/2006/relationships/image" Target="../media/image1066.png"/><Relationship Id="rId580" Type="http://schemas.openxmlformats.org/officeDocument/2006/relationships/customXml" Target="../ink/ink1195.xml"/><Relationship Id="rId636" Type="http://schemas.openxmlformats.org/officeDocument/2006/relationships/image" Target="../media/image1118.png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971.png"/><Relationship Id="rId440" Type="http://schemas.openxmlformats.org/officeDocument/2006/relationships/customXml" Target="../ink/ink1124.xml"/><Relationship Id="rId275" Type="http://schemas.openxmlformats.org/officeDocument/2006/relationships/image" Target="../media/image992.png"/><Relationship Id="rId300" Type="http://schemas.openxmlformats.org/officeDocument/2006/relationships/customXml" Target="../ink/ink1052.xml"/><Relationship Id="rId482" Type="http://schemas.openxmlformats.org/officeDocument/2006/relationships/image" Target="../media/image877.png"/><Relationship Id="rId538" Type="http://schemas.openxmlformats.org/officeDocument/2006/relationships/image" Target="../media/image905.png"/><Relationship Id="rId135" Type="http://schemas.openxmlformats.org/officeDocument/2006/relationships/image" Target="../media/image923.png"/><Relationship Id="rId177" Type="http://schemas.openxmlformats.org/officeDocument/2006/relationships/customXml" Target="../ink/ink990.xml"/><Relationship Id="rId342" Type="http://schemas.openxmlformats.org/officeDocument/2006/relationships/customXml" Target="../ink/ink1074.xml"/><Relationship Id="rId384" Type="http://schemas.openxmlformats.org/officeDocument/2006/relationships/customXml" Target="../ink/ink1095.xml"/><Relationship Id="rId591" Type="http://schemas.openxmlformats.org/officeDocument/2006/relationships/image" Target="../media/image1096.png"/><Relationship Id="rId605" Type="http://schemas.openxmlformats.org/officeDocument/2006/relationships/customXml" Target="../ink/ink1208.xml"/><Relationship Id="rId202" Type="http://schemas.openxmlformats.org/officeDocument/2006/relationships/image" Target="../media/image956.png"/><Relationship Id="rId244" Type="http://schemas.openxmlformats.org/officeDocument/2006/relationships/customXml" Target="../ink/ink1024.xml"/><Relationship Id="rId647" Type="http://schemas.openxmlformats.org/officeDocument/2006/relationships/customXml" Target="../ink/ink1229.xml"/><Relationship Id="rId286" Type="http://schemas.openxmlformats.org/officeDocument/2006/relationships/customXml" Target="../ink/ink1045.xml"/><Relationship Id="rId451" Type="http://schemas.openxmlformats.org/officeDocument/2006/relationships/image" Target="../media/image1077.png"/><Relationship Id="rId493" Type="http://schemas.openxmlformats.org/officeDocument/2006/relationships/customXml" Target="../ink/ink1151.xml"/><Relationship Id="rId507" Type="http://schemas.openxmlformats.org/officeDocument/2006/relationships/customXml" Target="../ink/ink1158.xml"/><Relationship Id="rId549" Type="http://schemas.openxmlformats.org/officeDocument/2006/relationships/image" Target="../media/image910.png"/><Relationship Id="rId146" Type="http://schemas.openxmlformats.org/officeDocument/2006/relationships/image" Target="../media/image928.png"/><Relationship Id="rId188" Type="http://schemas.openxmlformats.org/officeDocument/2006/relationships/image" Target="../media/image949.png"/><Relationship Id="rId311" Type="http://schemas.openxmlformats.org/officeDocument/2006/relationships/image" Target="../media/image1009.png"/><Relationship Id="rId353" Type="http://schemas.openxmlformats.org/officeDocument/2006/relationships/image" Target="../media/image1029.png"/><Relationship Id="rId395" Type="http://schemas.openxmlformats.org/officeDocument/2006/relationships/image" Target="../media/image1050.png"/><Relationship Id="rId409" Type="http://schemas.openxmlformats.org/officeDocument/2006/relationships/customXml" Target="../ink/ink1108.xml"/><Relationship Id="rId560" Type="http://schemas.openxmlformats.org/officeDocument/2006/relationships/customXml" Target="../ink/ink1185.xml"/><Relationship Id="rId213" Type="http://schemas.openxmlformats.org/officeDocument/2006/relationships/customXml" Target="../ink/ink1008.xml"/><Relationship Id="rId420" Type="http://schemas.openxmlformats.org/officeDocument/2006/relationships/image" Target="../media/image1062.png"/><Relationship Id="rId616" Type="http://schemas.openxmlformats.org/officeDocument/2006/relationships/image" Target="../media/image1108.png"/><Relationship Id="rId658" Type="http://schemas.openxmlformats.org/officeDocument/2006/relationships/image" Target="../media/image1129.png"/><Relationship Id="rId255" Type="http://schemas.openxmlformats.org/officeDocument/2006/relationships/image" Target="../media/image982.png"/><Relationship Id="rId297" Type="http://schemas.openxmlformats.org/officeDocument/2006/relationships/image" Target="../media/image1003.png"/><Relationship Id="rId462" Type="http://schemas.openxmlformats.org/officeDocument/2006/relationships/image" Target="../media/image1082.png"/><Relationship Id="rId518" Type="http://schemas.openxmlformats.org/officeDocument/2006/relationships/image" Target="../media/image895.png"/><Relationship Id="rId157" Type="http://schemas.openxmlformats.org/officeDocument/2006/relationships/customXml" Target="../ink/ink980.xml"/><Relationship Id="rId322" Type="http://schemas.openxmlformats.org/officeDocument/2006/relationships/customXml" Target="../ink/ink1063.xml"/><Relationship Id="rId364" Type="http://schemas.openxmlformats.org/officeDocument/2006/relationships/customXml" Target="../ink/ink1085.xml"/><Relationship Id="rId199" Type="http://schemas.openxmlformats.org/officeDocument/2006/relationships/customXml" Target="../ink/ink1001.xml"/><Relationship Id="rId571" Type="http://schemas.openxmlformats.org/officeDocument/2006/relationships/image" Target="../media/image1086.png"/><Relationship Id="rId627" Type="http://schemas.openxmlformats.org/officeDocument/2006/relationships/customXml" Target="../ink/ink1219.xml"/><Relationship Id="rId224" Type="http://schemas.openxmlformats.org/officeDocument/2006/relationships/customXml" Target="../ink/ink1014.xml"/><Relationship Id="rId266" Type="http://schemas.openxmlformats.org/officeDocument/2006/relationships/customXml" Target="../ink/ink1035.xml"/><Relationship Id="rId431" Type="http://schemas.openxmlformats.org/officeDocument/2006/relationships/image" Target="../media/image1067.png"/><Relationship Id="rId473" Type="http://schemas.openxmlformats.org/officeDocument/2006/relationships/customXml" Target="../ink/ink1141.xml"/><Relationship Id="rId529" Type="http://schemas.openxmlformats.org/officeDocument/2006/relationships/customXml" Target="../ink/ink1169.xml"/><Relationship Id="rId168" Type="http://schemas.openxmlformats.org/officeDocument/2006/relationships/image" Target="../media/image939.png"/><Relationship Id="rId333" Type="http://schemas.openxmlformats.org/officeDocument/2006/relationships/customXml" Target="../ink/ink1069.xml"/><Relationship Id="rId540" Type="http://schemas.openxmlformats.org/officeDocument/2006/relationships/customXml" Target="../ink/ink1175.xml"/><Relationship Id="rId375" Type="http://schemas.openxmlformats.org/officeDocument/2006/relationships/image" Target="../media/image1040.png"/><Relationship Id="rId582" Type="http://schemas.openxmlformats.org/officeDocument/2006/relationships/customXml" Target="../ink/ink1196.xml"/><Relationship Id="rId638" Type="http://schemas.openxmlformats.org/officeDocument/2006/relationships/image" Target="../media/image1119.png"/><Relationship Id="rId235" Type="http://schemas.openxmlformats.org/officeDocument/2006/relationships/image" Target="../media/image972.png"/><Relationship Id="rId277" Type="http://schemas.openxmlformats.org/officeDocument/2006/relationships/image" Target="../media/image993.png"/><Relationship Id="rId400" Type="http://schemas.openxmlformats.org/officeDocument/2006/relationships/customXml" Target="../ink/ink1103.xml"/><Relationship Id="rId442" Type="http://schemas.openxmlformats.org/officeDocument/2006/relationships/customXml" Target="../ink/ink1125.xml"/><Relationship Id="rId484" Type="http://schemas.openxmlformats.org/officeDocument/2006/relationships/image" Target="../media/image878.png"/><Relationship Id="rId137" Type="http://schemas.openxmlformats.org/officeDocument/2006/relationships/image" Target="../media/image924.png"/><Relationship Id="rId302" Type="http://schemas.openxmlformats.org/officeDocument/2006/relationships/customXml" Target="../ink/ink1053.xml"/><Relationship Id="rId344" Type="http://schemas.openxmlformats.org/officeDocument/2006/relationships/customXml" Target="../ink/ink1075.xml"/><Relationship Id="rId179" Type="http://schemas.openxmlformats.org/officeDocument/2006/relationships/customXml" Target="../ink/ink991.xml"/><Relationship Id="rId386" Type="http://schemas.openxmlformats.org/officeDocument/2006/relationships/customXml" Target="../ink/ink1096.xml"/><Relationship Id="rId551" Type="http://schemas.openxmlformats.org/officeDocument/2006/relationships/image" Target="../media/image911.png"/><Relationship Id="rId593" Type="http://schemas.openxmlformats.org/officeDocument/2006/relationships/image" Target="../media/image1097.png"/><Relationship Id="rId607" Type="http://schemas.openxmlformats.org/officeDocument/2006/relationships/customXml" Target="../ink/ink1209.xml"/><Relationship Id="rId649" Type="http://schemas.openxmlformats.org/officeDocument/2006/relationships/customXml" Target="../ink/ink1230.xml"/><Relationship Id="rId190" Type="http://schemas.openxmlformats.org/officeDocument/2006/relationships/image" Target="../media/image950.png"/><Relationship Id="rId204" Type="http://schemas.openxmlformats.org/officeDocument/2006/relationships/image" Target="../media/image957.png"/><Relationship Id="rId246" Type="http://schemas.openxmlformats.org/officeDocument/2006/relationships/customXml" Target="../ink/ink1025.xml"/><Relationship Id="rId288" Type="http://schemas.openxmlformats.org/officeDocument/2006/relationships/customXml" Target="../ink/ink1046.xml"/><Relationship Id="rId411" Type="http://schemas.openxmlformats.org/officeDocument/2006/relationships/customXml" Target="../ink/ink1109.xml"/><Relationship Id="rId453" Type="http://schemas.openxmlformats.org/officeDocument/2006/relationships/customXml" Target="../ink/ink1131.xml"/><Relationship Id="rId509" Type="http://schemas.openxmlformats.org/officeDocument/2006/relationships/customXml" Target="../ink/ink1159.xml"/><Relationship Id="rId660" Type="http://schemas.openxmlformats.org/officeDocument/2006/relationships/image" Target="../media/image1130.png"/><Relationship Id="rId313" Type="http://schemas.openxmlformats.org/officeDocument/2006/relationships/image" Target="../media/image1010.png"/><Relationship Id="rId495" Type="http://schemas.openxmlformats.org/officeDocument/2006/relationships/customXml" Target="../ink/ink1152.xml"/><Relationship Id="rId148" Type="http://schemas.openxmlformats.org/officeDocument/2006/relationships/image" Target="../media/image929.png"/><Relationship Id="rId355" Type="http://schemas.openxmlformats.org/officeDocument/2006/relationships/image" Target="../media/image1030.png"/><Relationship Id="rId397" Type="http://schemas.openxmlformats.org/officeDocument/2006/relationships/image" Target="../media/image1051.png"/><Relationship Id="rId520" Type="http://schemas.openxmlformats.org/officeDocument/2006/relationships/image" Target="../media/image896.png"/><Relationship Id="rId562" Type="http://schemas.openxmlformats.org/officeDocument/2006/relationships/customXml" Target="../ink/ink1186.xml"/><Relationship Id="rId618" Type="http://schemas.openxmlformats.org/officeDocument/2006/relationships/image" Target="../media/image1109.png"/><Relationship Id="rId215" Type="http://schemas.openxmlformats.org/officeDocument/2006/relationships/customXml" Target="../ink/ink1009.xml"/><Relationship Id="rId257" Type="http://schemas.openxmlformats.org/officeDocument/2006/relationships/image" Target="../media/image983.png"/><Relationship Id="rId422" Type="http://schemas.openxmlformats.org/officeDocument/2006/relationships/image" Target="../media/image1063.png"/><Relationship Id="rId464" Type="http://schemas.openxmlformats.org/officeDocument/2006/relationships/image" Target="../media/image1083.png"/><Relationship Id="rId299" Type="http://schemas.openxmlformats.org/officeDocument/2006/relationships/image" Target="../media/image1004.png"/><Relationship Id="rId159" Type="http://schemas.openxmlformats.org/officeDocument/2006/relationships/customXml" Target="../ink/ink981.xml"/><Relationship Id="rId366" Type="http://schemas.openxmlformats.org/officeDocument/2006/relationships/customXml" Target="../ink/ink1086.xml"/><Relationship Id="rId573" Type="http://schemas.openxmlformats.org/officeDocument/2006/relationships/image" Target="../media/image1087.png"/><Relationship Id="rId226" Type="http://schemas.openxmlformats.org/officeDocument/2006/relationships/customXml" Target="../ink/ink1015.xml"/><Relationship Id="rId433" Type="http://schemas.openxmlformats.org/officeDocument/2006/relationships/image" Target="../media/image1068.png"/><Relationship Id="rId640" Type="http://schemas.openxmlformats.org/officeDocument/2006/relationships/image" Target="../media/image1120.png"/><Relationship Id="rId377" Type="http://schemas.openxmlformats.org/officeDocument/2006/relationships/image" Target="../media/image1041.png"/><Relationship Id="rId500" Type="http://schemas.openxmlformats.org/officeDocument/2006/relationships/image" Target="../media/image886.png"/><Relationship Id="rId584" Type="http://schemas.openxmlformats.org/officeDocument/2006/relationships/customXml" Target="../ink/ink1197.xml"/><Relationship Id="rId237" Type="http://schemas.openxmlformats.org/officeDocument/2006/relationships/image" Target="../media/image973.png"/><Relationship Id="rId444" Type="http://schemas.openxmlformats.org/officeDocument/2006/relationships/customXml" Target="../ink/ink1126.xml"/><Relationship Id="rId651" Type="http://schemas.openxmlformats.org/officeDocument/2006/relationships/customXml" Target="../ink/ink1231.xml"/><Relationship Id="rId290" Type="http://schemas.openxmlformats.org/officeDocument/2006/relationships/customXml" Target="../ink/ink1047.xml"/><Relationship Id="rId304" Type="http://schemas.openxmlformats.org/officeDocument/2006/relationships/customXml" Target="../ink/ink1054.xml"/><Relationship Id="rId388" Type="http://schemas.openxmlformats.org/officeDocument/2006/relationships/customXml" Target="../ink/ink1097.xml"/><Relationship Id="rId511" Type="http://schemas.openxmlformats.org/officeDocument/2006/relationships/customXml" Target="../ink/ink1160.xml"/><Relationship Id="rId609" Type="http://schemas.openxmlformats.org/officeDocument/2006/relationships/customXml" Target="../ink/ink1210.xml"/><Relationship Id="rId150" Type="http://schemas.openxmlformats.org/officeDocument/2006/relationships/image" Target="../media/image930.png"/><Relationship Id="rId595" Type="http://schemas.openxmlformats.org/officeDocument/2006/relationships/image" Target="../media/image109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F3A3-21E5-A74F-8DE6-201ADB586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1667" y="1517904"/>
            <a:ext cx="5370237" cy="2796945"/>
          </a:xfrm>
        </p:spPr>
        <p:txBody>
          <a:bodyPr anchor="ctr">
            <a:normAutofit/>
          </a:bodyPr>
          <a:lstStyle/>
          <a:p>
            <a:pPr algn="l"/>
            <a:r>
              <a:rPr lang="en-US" dirty="0" err="1"/>
              <a:t>Faa</a:t>
            </a:r>
            <a:r>
              <a:rPr lang="en-US"/>
              <a:t> di Bruno and skew enrichment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2943D-3013-3C4E-B2A5-6A727B2C6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1667" y="4479369"/>
            <a:ext cx="5370237" cy="1189912"/>
          </a:xfrm>
        </p:spPr>
        <p:txBody>
          <a:bodyPr>
            <a:normAutofit/>
          </a:bodyPr>
          <a:lstStyle/>
          <a:p>
            <a:pPr algn="l"/>
            <a:r>
              <a:rPr lang="en-US"/>
              <a:t>Robin Cockett</a:t>
            </a:r>
          </a:p>
          <a:p>
            <a:pPr algn="l"/>
            <a:r>
              <a:rPr lang="en-US"/>
              <a:t>University of Calgary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4ED5E-C40B-41BA-A1C7-49C112AF4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2" r="7764" b="-1"/>
          <a:stretch/>
        </p:blipFill>
        <p:spPr>
          <a:xfrm>
            <a:off x="762000" y="762000"/>
            <a:ext cx="389092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9CE101-8A44-434E-9061-A1916C0C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3336"/>
            <a:ext cx="10515600" cy="618186"/>
          </a:xfrm>
        </p:spPr>
        <p:txBody>
          <a:bodyPr>
            <a:normAutofit fontScale="90000"/>
          </a:bodyPr>
          <a:lstStyle/>
          <a:p>
            <a:r>
              <a:rPr lang="en-US" dirty="0"/>
              <a:t>Comultiplication 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45A9D5-FD09-1E44-BED8-40E8DC220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0014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D36FED-2EAB-0D43-ABA2-312CF780922A}"/>
              </a:ext>
            </a:extLst>
          </p:cNvPr>
          <p:cNvGrpSpPr/>
          <p:nvPr/>
        </p:nvGrpSpPr>
        <p:grpSpPr>
          <a:xfrm>
            <a:off x="1209615" y="1497052"/>
            <a:ext cx="4315320" cy="426240"/>
            <a:chOff x="1209615" y="1497052"/>
            <a:chExt cx="431532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FE3F346-A5CE-C543-8D50-BFBB29BF4387}"/>
                    </a:ext>
                  </a:extLst>
                </p14:cNvPr>
                <p14:cNvContentPartPr/>
                <p14:nvPr/>
              </p14:nvContentPartPr>
              <p14:xfrm>
                <a:off x="1242015" y="1549252"/>
                <a:ext cx="217440" cy="27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FE3F346-A5CE-C543-8D50-BFBB29BF438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6895" y="1534132"/>
                  <a:ext cx="2480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F9E65A-8F3D-E648-81B9-1DF3EA93411F}"/>
                    </a:ext>
                  </a:extLst>
                </p14:cNvPr>
                <p14:cNvContentPartPr/>
                <p14:nvPr/>
              </p14:nvContentPartPr>
              <p14:xfrm>
                <a:off x="1209615" y="1497052"/>
                <a:ext cx="631800" cy="351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F9E65A-8F3D-E648-81B9-1DF3EA9341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94135" y="1481932"/>
                  <a:ext cx="66240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5809391-67DA-7541-94BC-2C9C41E53BF6}"/>
                    </a:ext>
                  </a:extLst>
                </p14:cNvPr>
                <p14:cNvContentPartPr/>
                <p14:nvPr/>
              </p14:nvContentPartPr>
              <p14:xfrm>
                <a:off x="2115375" y="1529452"/>
                <a:ext cx="318960" cy="39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5809391-67DA-7541-94BC-2C9C41E53B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99895" y="1514332"/>
                  <a:ext cx="3495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67CBD0-4484-544A-8DC2-FEFECAEBE848}"/>
                    </a:ext>
                  </a:extLst>
                </p14:cNvPr>
                <p14:cNvContentPartPr/>
                <p14:nvPr/>
              </p14:nvContentPartPr>
              <p14:xfrm>
                <a:off x="2137695" y="1755172"/>
                <a:ext cx="336600" cy="121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67CBD0-4484-544A-8DC2-FEFECAEBE84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122575" y="1740052"/>
                  <a:ext cx="36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B778BF-A17C-1744-91AD-F132E2513EF2}"/>
                    </a:ext>
                  </a:extLst>
                </p14:cNvPr>
                <p14:cNvContentPartPr/>
                <p14:nvPr/>
              </p14:nvContentPartPr>
              <p14:xfrm>
                <a:off x="2572935" y="1751572"/>
                <a:ext cx="821160" cy="108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B778BF-A17C-1744-91AD-F132E2513EF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57455" y="1736092"/>
                  <a:ext cx="85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3982A32-D2F7-374B-A12D-DF19B4A520B1}"/>
                    </a:ext>
                  </a:extLst>
                </p14:cNvPr>
                <p14:cNvContentPartPr/>
                <p14:nvPr/>
              </p14:nvContentPartPr>
              <p14:xfrm>
                <a:off x="3436575" y="1558252"/>
                <a:ext cx="95760" cy="223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3982A32-D2F7-374B-A12D-DF19B4A520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21455" y="1542772"/>
                  <a:ext cx="126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E04F6BD-0325-714D-8001-121C61B840A0}"/>
                    </a:ext>
                  </a:extLst>
                </p14:cNvPr>
                <p14:cNvContentPartPr/>
                <p14:nvPr/>
              </p14:nvContentPartPr>
              <p14:xfrm>
                <a:off x="3607215" y="1699732"/>
                <a:ext cx="257040" cy="10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E04F6BD-0325-714D-8001-121C61B840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91735" y="1684612"/>
                  <a:ext cx="287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53510A3-E551-8D4A-B0B9-671FCE9DFA33}"/>
                    </a:ext>
                  </a:extLst>
                </p14:cNvPr>
                <p14:cNvContentPartPr/>
                <p14:nvPr/>
              </p14:nvContentPartPr>
              <p14:xfrm>
                <a:off x="3980175" y="1596772"/>
                <a:ext cx="25200" cy="37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53510A3-E551-8D4A-B0B9-671FCE9DFA3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65055" y="1581652"/>
                  <a:ext cx="55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ABAB2A-C016-9A40-BC10-7AC0876607AF}"/>
                    </a:ext>
                  </a:extLst>
                </p14:cNvPr>
                <p14:cNvContentPartPr/>
                <p14:nvPr/>
              </p14:nvContentPartPr>
              <p14:xfrm>
                <a:off x="4123095" y="1543852"/>
                <a:ext cx="673920" cy="378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ABAB2A-C016-9A40-BC10-7AC0876607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07975" y="1528372"/>
                  <a:ext cx="704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ACE3237-1DF6-3545-8A5B-B4FF2A1FB7A9}"/>
                    </a:ext>
                  </a:extLst>
                </p14:cNvPr>
                <p14:cNvContentPartPr/>
                <p14:nvPr/>
              </p14:nvContentPartPr>
              <p14:xfrm>
                <a:off x="5106975" y="1504612"/>
                <a:ext cx="266040" cy="32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ACE3237-1DF6-3545-8A5B-B4FF2A1FB7A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91495" y="1489492"/>
                  <a:ext cx="2962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A96E11-7227-D34F-BB6B-6C9C54F8EC32}"/>
                    </a:ext>
                  </a:extLst>
                </p14:cNvPr>
                <p14:cNvContentPartPr/>
                <p14:nvPr/>
              </p14:nvContentPartPr>
              <p14:xfrm>
                <a:off x="5510175" y="1661212"/>
                <a:ext cx="8640" cy="14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A96E11-7227-D34F-BB6B-6C9C54F8EC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495055" y="1646092"/>
                  <a:ext cx="39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E9E06A7-90C9-9548-99E2-944D39EEC594}"/>
                    </a:ext>
                  </a:extLst>
                </p14:cNvPr>
                <p14:cNvContentPartPr/>
                <p14:nvPr/>
              </p14:nvContentPartPr>
              <p14:xfrm>
                <a:off x="5500455" y="1752292"/>
                <a:ext cx="24480" cy="1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E9E06A7-90C9-9548-99E2-944D39EEC59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85335" y="1737172"/>
                  <a:ext cx="5508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FC1E32-19F7-0A4B-AB01-31D5D693F42D}"/>
              </a:ext>
            </a:extLst>
          </p:cNvPr>
          <p:cNvGrpSpPr/>
          <p:nvPr/>
        </p:nvGrpSpPr>
        <p:grpSpPr>
          <a:xfrm>
            <a:off x="5792415" y="1532332"/>
            <a:ext cx="2205000" cy="360720"/>
            <a:chOff x="5792415" y="1532332"/>
            <a:chExt cx="220500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2C4054-42AC-4E4D-9960-D778F563FA31}"/>
                    </a:ext>
                  </a:extLst>
                </p14:cNvPr>
                <p14:cNvContentPartPr/>
                <p14:nvPr/>
              </p14:nvContentPartPr>
              <p14:xfrm>
                <a:off x="5792415" y="1558252"/>
                <a:ext cx="132120" cy="249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2C4054-42AC-4E4D-9960-D778F563FA3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76935" y="1542772"/>
                  <a:ext cx="1627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A00493-086B-C94F-AA25-A62F751739BA}"/>
                    </a:ext>
                  </a:extLst>
                </p14:cNvPr>
                <p14:cNvContentPartPr/>
                <p14:nvPr/>
              </p14:nvContentPartPr>
              <p14:xfrm>
                <a:off x="5834175" y="1547452"/>
                <a:ext cx="226800" cy="6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A00493-086B-C94F-AA25-A62F751739B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18695" y="1532332"/>
                  <a:ext cx="257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664F7D7-4886-964E-A671-AA552DA35FF5}"/>
                    </a:ext>
                  </a:extLst>
                </p14:cNvPr>
                <p14:cNvContentPartPr/>
                <p14:nvPr/>
              </p14:nvContentPartPr>
              <p14:xfrm>
                <a:off x="5898255" y="1655452"/>
                <a:ext cx="154440" cy="31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664F7D7-4886-964E-A671-AA552DA35F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883135" y="1640332"/>
                  <a:ext cx="185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A8DD148-BF87-174F-9537-0EF8F58D3853}"/>
                    </a:ext>
                  </a:extLst>
                </p14:cNvPr>
                <p14:cNvContentPartPr/>
                <p14:nvPr/>
              </p14:nvContentPartPr>
              <p14:xfrm>
                <a:off x="6017415" y="1714132"/>
                <a:ext cx="210600" cy="109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A8DD148-BF87-174F-9537-0EF8F58D385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02295" y="1699012"/>
                  <a:ext cx="241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0C75A2E-B174-2440-904B-23E357298A80}"/>
                    </a:ext>
                  </a:extLst>
                </p14:cNvPr>
                <p14:cNvContentPartPr/>
                <p14:nvPr/>
              </p14:nvContentPartPr>
              <p14:xfrm>
                <a:off x="6254295" y="1709092"/>
                <a:ext cx="203040" cy="105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0C75A2E-B174-2440-904B-23E357298A8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9175" y="1693972"/>
                  <a:ext cx="233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CE212FF-D7F8-E349-961C-20970D391937}"/>
                    </a:ext>
                  </a:extLst>
                </p14:cNvPr>
                <p14:cNvContentPartPr/>
                <p14:nvPr/>
              </p14:nvContentPartPr>
              <p14:xfrm>
                <a:off x="6581535" y="1545292"/>
                <a:ext cx="244440" cy="347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CE212FF-D7F8-E349-961C-20970D39193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66415" y="1530172"/>
                  <a:ext cx="2750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07000DA-4C31-D44C-B279-4B91DDBA8EB7}"/>
                    </a:ext>
                  </a:extLst>
                </p14:cNvPr>
                <p14:cNvContentPartPr/>
                <p14:nvPr/>
              </p14:nvContentPartPr>
              <p14:xfrm>
                <a:off x="6838575" y="1622692"/>
                <a:ext cx="183240" cy="141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07000DA-4C31-D44C-B279-4B91DDBA8E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23095" y="1607212"/>
                  <a:ext cx="213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EC22799-F8BB-1D41-9455-CE90AAA171AA}"/>
                    </a:ext>
                  </a:extLst>
                </p14:cNvPr>
                <p14:cNvContentPartPr/>
                <p14:nvPr/>
              </p14:nvContentPartPr>
              <p14:xfrm>
                <a:off x="6776295" y="1596772"/>
                <a:ext cx="255600" cy="208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EC22799-F8BB-1D41-9455-CE90AAA171A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761175" y="1581652"/>
                  <a:ext cx="2862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FA579BD-15D6-5C40-848B-232E898BEC9A}"/>
                    </a:ext>
                  </a:extLst>
                </p14:cNvPr>
                <p14:cNvContentPartPr/>
                <p14:nvPr/>
              </p14:nvContentPartPr>
              <p14:xfrm>
                <a:off x="6899415" y="1635292"/>
                <a:ext cx="167760" cy="151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FA579BD-15D6-5C40-848B-232E898BEC9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84295" y="1620172"/>
                  <a:ext cx="198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8E8316-3E2A-0643-AD6D-FDB214C206A9}"/>
                    </a:ext>
                  </a:extLst>
                </p14:cNvPr>
                <p14:cNvContentPartPr/>
                <p14:nvPr/>
              </p14:nvContentPartPr>
              <p14:xfrm>
                <a:off x="7142415" y="1532332"/>
                <a:ext cx="154440" cy="309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8E8316-3E2A-0643-AD6D-FDB214C206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27295" y="1517212"/>
                  <a:ext cx="1846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69A2109-16DB-184E-AB98-0B1C771CEA25}"/>
                    </a:ext>
                  </a:extLst>
                </p14:cNvPr>
                <p14:cNvContentPartPr/>
                <p14:nvPr/>
              </p14:nvContentPartPr>
              <p14:xfrm>
                <a:off x="7482615" y="1716292"/>
                <a:ext cx="416520" cy="38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69A2109-16DB-184E-AB98-0B1C771CEA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67135" y="1700812"/>
                  <a:ext cx="447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B3A12A-E62C-1546-84F8-A681D0653716}"/>
                    </a:ext>
                  </a:extLst>
                </p14:cNvPr>
                <p14:cNvContentPartPr/>
                <p14:nvPr/>
              </p14:nvContentPartPr>
              <p14:xfrm>
                <a:off x="7846215" y="1627372"/>
                <a:ext cx="151200" cy="142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B3A12A-E62C-1546-84F8-A681D06537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31095" y="1612252"/>
                  <a:ext cx="1814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1383C3-6F92-484F-B87C-0D0562612419}"/>
              </a:ext>
            </a:extLst>
          </p:cNvPr>
          <p:cNvGrpSpPr/>
          <p:nvPr/>
        </p:nvGrpSpPr>
        <p:grpSpPr>
          <a:xfrm>
            <a:off x="8241855" y="1470412"/>
            <a:ext cx="2158920" cy="424800"/>
            <a:chOff x="8241855" y="1470412"/>
            <a:chExt cx="215892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1E66A79-5EF4-6F48-9381-AB456AAE33E0}"/>
                    </a:ext>
                  </a:extLst>
                </p14:cNvPr>
                <p14:cNvContentPartPr/>
                <p14:nvPr/>
              </p14:nvContentPartPr>
              <p14:xfrm>
                <a:off x="8241855" y="1482292"/>
                <a:ext cx="245520" cy="38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1E66A79-5EF4-6F48-9381-AB456AAE33E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26735" y="1466812"/>
                  <a:ext cx="27612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F19DF6C-AB72-114F-996E-5C281C3BAD0C}"/>
                    </a:ext>
                  </a:extLst>
                </p14:cNvPr>
                <p14:cNvContentPartPr/>
                <p14:nvPr/>
              </p14:nvContentPartPr>
              <p14:xfrm>
                <a:off x="8448135" y="1470412"/>
                <a:ext cx="136080" cy="36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F19DF6C-AB72-114F-996E-5C281C3BAD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33015" y="1455292"/>
                  <a:ext cx="1666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46E8692-BDA9-A945-AC88-44206E277A9D}"/>
                    </a:ext>
                  </a:extLst>
                </p14:cNvPr>
                <p14:cNvContentPartPr/>
                <p14:nvPr/>
              </p14:nvContentPartPr>
              <p14:xfrm>
                <a:off x="8382615" y="1660132"/>
                <a:ext cx="151200" cy="2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46E8692-BDA9-A945-AC88-44206E277A9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7495" y="1645012"/>
                  <a:ext cx="181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EFF91E-B614-6940-B2B4-0C750AF9404B}"/>
                    </a:ext>
                  </a:extLst>
                </p14:cNvPr>
                <p14:cNvContentPartPr/>
                <p14:nvPr/>
              </p14:nvContentPartPr>
              <p14:xfrm>
                <a:off x="8479815" y="1695412"/>
                <a:ext cx="171360" cy="9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EFF91E-B614-6940-B2B4-0C750AF9404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64695" y="1680292"/>
                  <a:ext cx="201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0EF2DF3-E4C4-F442-A5B2-F0FC1A5C03E4}"/>
                    </a:ext>
                  </a:extLst>
                </p14:cNvPr>
                <p14:cNvContentPartPr/>
                <p14:nvPr/>
              </p14:nvContentPartPr>
              <p14:xfrm>
                <a:off x="8694015" y="1710532"/>
                <a:ext cx="143280" cy="77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0EF2DF3-E4C4-F442-A5B2-F0FC1A5C03E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78895" y="1695412"/>
                  <a:ext cx="173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51E57D-D818-E344-960C-B9F749CD8FC2}"/>
                    </a:ext>
                  </a:extLst>
                </p14:cNvPr>
                <p14:cNvContentPartPr/>
                <p14:nvPr/>
              </p14:nvContentPartPr>
              <p14:xfrm>
                <a:off x="8927295" y="1544212"/>
                <a:ext cx="203040" cy="351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51E57D-D818-E344-960C-B9F749CD8FC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12175" y="1529092"/>
                  <a:ext cx="23328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2B0E67-8552-CA46-A8B0-63E60A4ED350}"/>
                    </a:ext>
                  </a:extLst>
                </p14:cNvPr>
                <p14:cNvContentPartPr/>
                <p14:nvPr/>
              </p14:nvContentPartPr>
              <p14:xfrm>
                <a:off x="9144375" y="1583812"/>
                <a:ext cx="128520" cy="227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2B0E67-8552-CA46-A8B0-63E60A4ED3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28895" y="1568692"/>
                  <a:ext cx="159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2FE883B-3290-B841-AA68-F0A149D9481A}"/>
                    </a:ext>
                  </a:extLst>
                </p14:cNvPr>
                <p14:cNvContentPartPr/>
                <p14:nvPr/>
              </p14:nvContentPartPr>
              <p14:xfrm>
                <a:off x="9221055" y="1539892"/>
                <a:ext cx="227880" cy="71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2FE883B-3290-B841-AA68-F0A149D9481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05935" y="1524772"/>
                  <a:ext cx="258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4050014-BA89-0545-BC69-687AAE3ABED9}"/>
                    </a:ext>
                  </a:extLst>
                </p14:cNvPr>
                <p14:cNvContentPartPr/>
                <p14:nvPr/>
              </p14:nvContentPartPr>
              <p14:xfrm>
                <a:off x="9259575" y="1674172"/>
                <a:ext cx="105120" cy="2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4050014-BA89-0545-BC69-687AAE3ABED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44455" y="1659052"/>
                  <a:ext cx="135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DF825B5-8E80-0444-A6F1-5B4F740D672A}"/>
                    </a:ext>
                  </a:extLst>
                </p14:cNvPr>
                <p14:cNvContentPartPr/>
                <p14:nvPr/>
              </p14:nvContentPartPr>
              <p14:xfrm>
                <a:off x="9298815" y="1740052"/>
                <a:ext cx="168120" cy="9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DF825B5-8E80-0444-A6F1-5B4F740D67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83695" y="1724932"/>
                  <a:ext cx="198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B922C7-4B91-4040-BEFB-061F3C36E893}"/>
                    </a:ext>
                  </a:extLst>
                </p14:cNvPr>
                <p14:cNvContentPartPr/>
                <p14:nvPr/>
              </p14:nvContentPartPr>
              <p14:xfrm>
                <a:off x="9478095" y="1725652"/>
                <a:ext cx="156240" cy="97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B922C7-4B91-4040-BEFB-061F3C36E89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62975" y="1710172"/>
                  <a:ext cx="186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667CC55-7CAA-784A-B302-BFE4B3B5522B}"/>
                    </a:ext>
                  </a:extLst>
                </p14:cNvPr>
                <p14:cNvContentPartPr/>
                <p14:nvPr/>
              </p14:nvContentPartPr>
              <p14:xfrm>
                <a:off x="9697335" y="1571212"/>
                <a:ext cx="232560" cy="30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667CC55-7CAA-784A-B302-BFE4B3B5522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82215" y="1555732"/>
                  <a:ext cx="2628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F4C909-4555-1F47-A5FF-FD2DB6E1FF29}"/>
                    </a:ext>
                  </a:extLst>
                </p14:cNvPr>
                <p14:cNvContentPartPr/>
                <p14:nvPr/>
              </p14:nvContentPartPr>
              <p14:xfrm>
                <a:off x="9903615" y="1674172"/>
                <a:ext cx="199440" cy="11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F4C909-4555-1F47-A5FF-FD2DB6E1FF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88495" y="1658692"/>
                  <a:ext cx="229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FF080B-FA2A-9747-A719-8B193F758183}"/>
                    </a:ext>
                  </a:extLst>
                </p14:cNvPr>
                <p14:cNvContentPartPr/>
                <p14:nvPr/>
              </p14:nvContentPartPr>
              <p14:xfrm>
                <a:off x="9890655" y="1653652"/>
                <a:ext cx="208440" cy="16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FF080B-FA2A-9747-A719-8B193F7581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75535" y="1638532"/>
                  <a:ext cx="2386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41B79B-F277-894A-AF78-B13EF1EEA97D}"/>
                    </a:ext>
                  </a:extLst>
                </p14:cNvPr>
                <p14:cNvContentPartPr/>
                <p14:nvPr/>
              </p14:nvContentPartPr>
              <p14:xfrm>
                <a:off x="9929535" y="1689292"/>
                <a:ext cx="173520" cy="139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41B79B-F277-894A-AF78-B13EF1EEA9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14055" y="1674172"/>
                  <a:ext cx="20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F2984F-5309-0349-AC65-F013EF260827}"/>
                    </a:ext>
                  </a:extLst>
                </p14:cNvPr>
                <p14:cNvContentPartPr/>
                <p14:nvPr/>
              </p14:nvContentPartPr>
              <p14:xfrm>
                <a:off x="10135455" y="1545292"/>
                <a:ext cx="165600" cy="31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F2984F-5309-0349-AC65-F013EF26082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20335" y="1530172"/>
                  <a:ext cx="196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A45CA55-238D-9543-9E13-C82A16D095FC}"/>
                    </a:ext>
                  </a:extLst>
                </p14:cNvPr>
                <p14:cNvContentPartPr/>
                <p14:nvPr/>
              </p14:nvContentPartPr>
              <p14:xfrm>
                <a:off x="10318335" y="1583812"/>
                <a:ext cx="82440" cy="298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A45CA55-238D-9543-9E13-C82A16D095F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03215" y="1568692"/>
                  <a:ext cx="11304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56B9E62-AAB2-3E4F-9610-A36CDD7AC455}"/>
                  </a:ext>
                </a:extLst>
              </p14:cNvPr>
              <p14:cNvContentPartPr/>
              <p14:nvPr/>
            </p14:nvContentPartPr>
            <p14:xfrm>
              <a:off x="3044175" y="2366812"/>
              <a:ext cx="46800" cy="20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56B9E62-AAB2-3E4F-9610-A36CDD7AC45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029055" y="2351692"/>
                <a:ext cx="7740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377B682-1B0B-364F-9DA1-F92A2894E469}"/>
              </a:ext>
            </a:extLst>
          </p:cNvPr>
          <p:cNvGrpSpPr/>
          <p:nvPr/>
        </p:nvGrpSpPr>
        <p:grpSpPr>
          <a:xfrm>
            <a:off x="4097175" y="2253772"/>
            <a:ext cx="668160" cy="622800"/>
            <a:chOff x="4097175" y="2253772"/>
            <a:chExt cx="668160" cy="6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FD8320C-0266-4B4A-A41D-9D1E898199A7}"/>
                    </a:ext>
                  </a:extLst>
                </p14:cNvPr>
                <p14:cNvContentPartPr/>
                <p14:nvPr/>
              </p14:nvContentPartPr>
              <p14:xfrm>
                <a:off x="4097175" y="2354212"/>
                <a:ext cx="524880" cy="488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FD8320C-0266-4B4A-A41D-9D1E898199A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82055" y="2339092"/>
                  <a:ext cx="5551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FE1E7C-1189-124B-9637-CDA539364A0D}"/>
                    </a:ext>
                  </a:extLst>
                </p14:cNvPr>
                <p14:cNvContentPartPr/>
                <p14:nvPr/>
              </p14:nvContentPartPr>
              <p14:xfrm>
                <a:off x="4469775" y="2330452"/>
                <a:ext cx="225000" cy="39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FE1E7C-1189-124B-9637-CDA539364A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54655" y="2314972"/>
                  <a:ext cx="255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EF0E13E-09C2-0842-AC6D-B610AF2FF8A2}"/>
                    </a:ext>
                  </a:extLst>
                </p14:cNvPr>
                <p14:cNvContentPartPr/>
                <p14:nvPr/>
              </p14:nvContentPartPr>
              <p14:xfrm>
                <a:off x="4730775" y="2253772"/>
                <a:ext cx="34560" cy="162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EF0E13E-09C2-0842-AC6D-B610AF2FF8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15655" y="2238292"/>
                  <a:ext cx="648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AE835D-F8F0-304B-B1ED-9857F571C415}"/>
                    </a:ext>
                  </a:extLst>
                </p14:cNvPr>
                <p14:cNvContentPartPr/>
                <p14:nvPr/>
              </p14:nvContentPartPr>
              <p14:xfrm>
                <a:off x="4676775" y="2776132"/>
                <a:ext cx="37080" cy="100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AE835D-F8F0-304B-B1ED-9857F571C4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61655" y="2761012"/>
                  <a:ext cx="6732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F46CC03-0D8E-3545-8C0A-F0C7FC58B859}"/>
                  </a:ext>
                </a:extLst>
              </p14:cNvPr>
              <p14:cNvContentPartPr/>
              <p14:nvPr/>
            </p14:nvContentPartPr>
            <p14:xfrm>
              <a:off x="4674975" y="3077812"/>
              <a:ext cx="360" cy="3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F46CC03-0D8E-3545-8C0A-F0C7FC58B85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659495" y="306269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3394F65-1F8C-4F44-9D05-44E5482EE72F}"/>
              </a:ext>
            </a:extLst>
          </p:cNvPr>
          <p:cNvGrpSpPr/>
          <p:nvPr/>
        </p:nvGrpSpPr>
        <p:grpSpPr>
          <a:xfrm>
            <a:off x="2580495" y="2357452"/>
            <a:ext cx="1172160" cy="489600"/>
            <a:chOff x="2580495" y="2357452"/>
            <a:chExt cx="1172160" cy="48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214260-9FA5-5C42-9721-0589EE3D3AB9}"/>
                    </a:ext>
                  </a:extLst>
                </p14:cNvPr>
                <p14:cNvContentPartPr/>
                <p14:nvPr/>
              </p14:nvContentPartPr>
              <p14:xfrm>
                <a:off x="2580495" y="2357452"/>
                <a:ext cx="306000" cy="3891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214260-9FA5-5C42-9721-0589EE3D3AB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65375" y="2342332"/>
                  <a:ext cx="336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8AF61D-E8A1-FC43-A3A4-18190AAE5BE2}"/>
                    </a:ext>
                  </a:extLst>
                </p14:cNvPr>
                <p14:cNvContentPartPr/>
                <p14:nvPr/>
              </p14:nvContentPartPr>
              <p14:xfrm>
                <a:off x="2639895" y="2511532"/>
                <a:ext cx="215640" cy="284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8AF61D-E8A1-FC43-A3A4-18190AAE5B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624775" y="2496412"/>
                  <a:ext cx="246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21BF31E-C9F4-5240-B199-D6F68742A2FC}"/>
                    </a:ext>
                  </a:extLst>
                </p14:cNvPr>
                <p14:cNvContentPartPr/>
                <p14:nvPr/>
              </p14:nvContentPartPr>
              <p14:xfrm>
                <a:off x="2777055" y="2717092"/>
                <a:ext cx="127440" cy="125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21BF31E-C9F4-5240-B199-D6F68742A2F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61935" y="2701972"/>
                  <a:ext cx="157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4734BC-D81F-0945-A767-32F2E7D9122F}"/>
                    </a:ext>
                  </a:extLst>
                </p14:cNvPr>
                <p14:cNvContentPartPr/>
                <p14:nvPr/>
              </p14:nvContentPartPr>
              <p14:xfrm>
                <a:off x="3081255" y="2691532"/>
                <a:ext cx="199440" cy="155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4734BC-D81F-0945-A767-32F2E7D912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066135" y="2676412"/>
                  <a:ext cx="2300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49FA7D9-CBB2-CD44-8F5F-55C1B308319A}"/>
                    </a:ext>
                  </a:extLst>
                </p14:cNvPr>
                <p14:cNvContentPartPr/>
                <p14:nvPr/>
              </p14:nvContentPartPr>
              <p14:xfrm>
                <a:off x="3576615" y="2549332"/>
                <a:ext cx="176040" cy="1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49FA7D9-CBB2-CD44-8F5F-55C1B308319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561135" y="2534212"/>
                  <a:ext cx="206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E0CABB7-AE7A-EE4D-9EBD-924E10BF4704}"/>
                    </a:ext>
                  </a:extLst>
                </p14:cNvPr>
                <p14:cNvContentPartPr/>
                <p14:nvPr/>
              </p14:nvContentPartPr>
              <p14:xfrm>
                <a:off x="3618735" y="2649052"/>
                <a:ext cx="125640" cy="1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E0CABB7-AE7A-EE4D-9EBD-924E10BF47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603615" y="2633572"/>
                  <a:ext cx="156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242FBDF-6FFB-B24A-9E85-E756B1B795D0}"/>
                    </a:ext>
                  </a:extLst>
                </p14:cNvPr>
                <p14:cNvContentPartPr/>
                <p14:nvPr/>
              </p14:nvContentPartPr>
              <p14:xfrm>
                <a:off x="3341175" y="2511172"/>
                <a:ext cx="84960" cy="146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242FBDF-6FFB-B24A-9E85-E756B1B795D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25695" y="2496052"/>
                  <a:ext cx="115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D334AF-F7B1-3241-BE79-B1544F0EB8B8}"/>
                    </a:ext>
                  </a:extLst>
                </p14:cNvPr>
                <p14:cNvContentPartPr/>
                <p14:nvPr/>
              </p14:nvContentPartPr>
              <p14:xfrm>
                <a:off x="3335415" y="2538172"/>
                <a:ext cx="117000" cy="128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D334AF-F7B1-3241-BE79-B1544F0EB8B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20295" y="2522692"/>
                  <a:ext cx="1476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0DC235C-AFA3-364D-B5BB-89B1D51363A2}"/>
                    </a:ext>
                  </a:extLst>
                </p14:cNvPr>
                <p14:cNvContentPartPr/>
                <p14:nvPr/>
              </p14:nvContentPartPr>
              <p14:xfrm>
                <a:off x="3197535" y="2446732"/>
                <a:ext cx="86760" cy="236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0DC235C-AFA3-364D-B5BB-89B1D51363A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82415" y="2431612"/>
                  <a:ext cx="117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1DBDEB9-5267-0342-9909-72D65EA313CC}"/>
                    </a:ext>
                  </a:extLst>
                </p14:cNvPr>
                <p14:cNvContentPartPr/>
                <p14:nvPr/>
              </p14:nvContentPartPr>
              <p14:xfrm>
                <a:off x="3484095" y="2472652"/>
                <a:ext cx="51840" cy="235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1DBDEB9-5267-0342-9909-72D65EA313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68975" y="2457172"/>
                  <a:ext cx="8208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7883EFE-55FB-D64C-BB8C-BEB7BAE94101}"/>
              </a:ext>
            </a:extLst>
          </p:cNvPr>
          <p:cNvGrpSpPr/>
          <p:nvPr/>
        </p:nvGrpSpPr>
        <p:grpSpPr>
          <a:xfrm>
            <a:off x="1348575" y="3365812"/>
            <a:ext cx="3818880" cy="1060920"/>
            <a:chOff x="1348575" y="3365812"/>
            <a:chExt cx="3818880" cy="10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93BA22E-A4A5-DA40-92B2-2455256EF4EC}"/>
                    </a:ext>
                  </a:extLst>
                </p14:cNvPr>
                <p14:cNvContentPartPr/>
                <p14:nvPr/>
              </p14:nvContentPartPr>
              <p14:xfrm>
                <a:off x="3780375" y="3365812"/>
                <a:ext cx="144360" cy="100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93BA22E-A4A5-DA40-92B2-2455256EF4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65255" y="3350692"/>
                  <a:ext cx="174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7EE286-335F-294F-8EC5-8E4DD69726E8}"/>
                    </a:ext>
                  </a:extLst>
                </p14:cNvPr>
                <p14:cNvContentPartPr/>
                <p14:nvPr/>
              </p14:nvContentPartPr>
              <p14:xfrm>
                <a:off x="3528735" y="3462292"/>
                <a:ext cx="168120" cy="105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7EE286-335F-294F-8EC5-8E4DD69726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13615" y="3447172"/>
                  <a:ext cx="198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6C30699-BB1D-9C47-999A-A50DC2BA5A6A}"/>
                    </a:ext>
                  </a:extLst>
                </p14:cNvPr>
                <p14:cNvContentPartPr/>
                <p14:nvPr/>
              </p14:nvContentPartPr>
              <p14:xfrm>
                <a:off x="1590855" y="3779092"/>
                <a:ext cx="223200" cy="281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6C30699-BB1D-9C47-999A-A50DC2BA5A6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575735" y="3763612"/>
                  <a:ext cx="253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7EBFE35-B9E1-524D-B445-A35B03C5A872}"/>
                    </a:ext>
                  </a:extLst>
                </p14:cNvPr>
                <p14:cNvContentPartPr/>
                <p14:nvPr/>
              </p14:nvContentPartPr>
              <p14:xfrm>
                <a:off x="1849695" y="3849652"/>
                <a:ext cx="330480" cy="817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7EBFE35-B9E1-524D-B445-A35B03C5A87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834575" y="3834172"/>
                  <a:ext cx="361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0C545BC-0CC2-034D-9C12-2CABEA39C8AE}"/>
                    </a:ext>
                  </a:extLst>
                </p14:cNvPr>
                <p14:cNvContentPartPr/>
                <p14:nvPr/>
              </p14:nvContentPartPr>
              <p14:xfrm>
                <a:off x="2237055" y="3708892"/>
                <a:ext cx="93960" cy="187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0C545BC-0CC2-034D-9C12-2CABEA39C8A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221935" y="3693772"/>
                  <a:ext cx="124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CE0C48-8700-4D4D-8BC6-B3CDC0F4C272}"/>
                    </a:ext>
                  </a:extLst>
                </p14:cNvPr>
                <p14:cNvContentPartPr/>
                <p14:nvPr/>
              </p14:nvContentPartPr>
              <p14:xfrm>
                <a:off x="2207895" y="3836692"/>
                <a:ext cx="207720" cy="10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CE0C48-8700-4D4D-8BC6-B3CDC0F4C2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192775" y="3821572"/>
                  <a:ext cx="238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1859B3B-BF05-B647-A462-CD023E2C63BD}"/>
                    </a:ext>
                  </a:extLst>
                </p14:cNvPr>
                <p14:cNvContentPartPr/>
                <p14:nvPr/>
              </p14:nvContentPartPr>
              <p14:xfrm>
                <a:off x="2426055" y="3860452"/>
                <a:ext cx="151560" cy="85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1859B3B-BF05-B647-A462-CD023E2C63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10575" y="3845332"/>
                  <a:ext cx="18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F4C0E9-18A8-B944-BA30-CA1907183C57}"/>
                    </a:ext>
                  </a:extLst>
                </p14:cNvPr>
                <p14:cNvContentPartPr/>
                <p14:nvPr/>
              </p14:nvContentPartPr>
              <p14:xfrm>
                <a:off x="2653935" y="3760372"/>
                <a:ext cx="89280" cy="1627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F4C0E9-18A8-B944-BA30-CA1907183C5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638815" y="3745252"/>
                  <a:ext cx="119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FFF17A6-D04A-6A45-85DC-9229816BF4C9}"/>
                    </a:ext>
                  </a:extLst>
                </p14:cNvPr>
                <p14:cNvContentPartPr/>
                <p14:nvPr/>
              </p14:nvContentPartPr>
              <p14:xfrm>
                <a:off x="2562495" y="3760372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FFF17A6-D04A-6A45-85DC-9229816BF4C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547375" y="37452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49AEBB2-3A42-704C-B008-7F121F641108}"/>
                    </a:ext>
                  </a:extLst>
                </p14:cNvPr>
                <p14:cNvContentPartPr/>
                <p14:nvPr/>
              </p14:nvContentPartPr>
              <p14:xfrm>
                <a:off x="2943015" y="3837772"/>
                <a:ext cx="57960" cy="10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49AEBB2-3A42-704C-B008-7F121F6411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927895" y="3822652"/>
                  <a:ext cx="88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CEC4831-1C25-854E-8F96-E26FD1A96CFD}"/>
                    </a:ext>
                  </a:extLst>
                </p14:cNvPr>
                <p14:cNvContentPartPr/>
                <p14:nvPr/>
              </p14:nvContentPartPr>
              <p14:xfrm>
                <a:off x="3060735" y="3810412"/>
                <a:ext cx="105120" cy="123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CEC4831-1C25-854E-8F96-E26FD1A96CF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045615" y="3794932"/>
                  <a:ext cx="135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A431146-B5B5-6943-8E3B-A93A249515C0}"/>
                    </a:ext>
                  </a:extLst>
                </p14:cNvPr>
                <p14:cNvContentPartPr/>
                <p14:nvPr/>
              </p14:nvContentPartPr>
              <p14:xfrm>
                <a:off x="3039135" y="3773332"/>
                <a:ext cx="360" cy="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A431146-B5B5-6943-8E3B-A93A249515C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024015" y="3758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846C42D-597F-9049-BF86-B41092370F7A}"/>
                    </a:ext>
                  </a:extLst>
                </p14:cNvPr>
                <p14:cNvContentPartPr/>
                <p14:nvPr/>
              </p14:nvContentPartPr>
              <p14:xfrm>
                <a:off x="3180975" y="3848572"/>
                <a:ext cx="466920" cy="111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846C42D-597F-9049-BF86-B41092370F7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65855" y="3833452"/>
                  <a:ext cx="497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DFD2014-78A6-644F-A47F-56FB1A565EC4}"/>
                    </a:ext>
                  </a:extLst>
                </p14:cNvPr>
                <p14:cNvContentPartPr/>
                <p14:nvPr/>
              </p14:nvContentPartPr>
              <p14:xfrm>
                <a:off x="3704415" y="3857572"/>
                <a:ext cx="367560" cy="106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DFD2014-78A6-644F-A47F-56FB1A565EC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88935" y="3842092"/>
                  <a:ext cx="397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46F62D-496C-3246-A858-6C5966E24F6F}"/>
                    </a:ext>
                  </a:extLst>
                </p14:cNvPr>
                <p14:cNvContentPartPr/>
                <p14:nvPr/>
              </p14:nvContentPartPr>
              <p14:xfrm>
                <a:off x="3988455" y="3850732"/>
                <a:ext cx="150120" cy="2257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46F62D-496C-3246-A858-6C5966E24F6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73335" y="3835252"/>
                  <a:ext cx="180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A3D6654-615D-2A42-ACCC-CE3C9E48567B}"/>
                    </a:ext>
                  </a:extLst>
                </p14:cNvPr>
                <p14:cNvContentPartPr/>
                <p14:nvPr/>
              </p14:nvContentPartPr>
              <p14:xfrm>
                <a:off x="4198335" y="3786292"/>
                <a:ext cx="246600" cy="171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A3D6654-615D-2A42-ACCC-CE3C9E48567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83215" y="3770812"/>
                  <a:ext cx="276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0D406E1-F1EE-2643-93AF-F07F2EA58DD5}"/>
                    </a:ext>
                  </a:extLst>
                </p14:cNvPr>
                <p14:cNvContentPartPr/>
                <p14:nvPr/>
              </p14:nvContentPartPr>
              <p14:xfrm>
                <a:off x="4473015" y="3902212"/>
                <a:ext cx="69480" cy="72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0D406E1-F1EE-2643-93AF-F07F2EA58D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57895" y="3886732"/>
                  <a:ext cx="99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3661CD7-EC4B-3544-B0C5-87403E99FCA9}"/>
                    </a:ext>
                  </a:extLst>
                </p14:cNvPr>
                <p14:cNvContentPartPr/>
                <p14:nvPr/>
              </p14:nvContentPartPr>
              <p14:xfrm>
                <a:off x="4476975" y="3955852"/>
                <a:ext cx="43560" cy="1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3661CD7-EC4B-3544-B0C5-87403E99FC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61855" y="3940372"/>
                  <a:ext cx="7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8015F7-CE4D-7540-BC1E-99F9771B90D1}"/>
                    </a:ext>
                  </a:extLst>
                </p14:cNvPr>
                <p14:cNvContentPartPr/>
                <p14:nvPr/>
              </p14:nvContentPartPr>
              <p14:xfrm>
                <a:off x="4507575" y="3885652"/>
                <a:ext cx="263880" cy="68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8015F7-CE4D-7540-BC1E-99F9771B90D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92455" y="3870532"/>
                  <a:ext cx="2944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1DC561-DB16-FA42-AD6A-027EC316B773}"/>
                    </a:ext>
                  </a:extLst>
                </p14:cNvPr>
                <p14:cNvContentPartPr/>
                <p14:nvPr/>
              </p14:nvContentPartPr>
              <p14:xfrm>
                <a:off x="4559055" y="3824812"/>
                <a:ext cx="90720" cy="24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1DC561-DB16-FA42-AD6A-027EC316B77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543575" y="3809692"/>
                  <a:ext cx="1213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E1F334A-763A-8F4A-9325-5356391470C3}"/>
                    </a:ext>
                  </a:extLst>
                </p14:cNvPr>
                <p14:cNvContentPartPr/>
                <p14:nvPr/>
              </p14:nvContentPartPr>
              <p14:xfrm>
                <a:off x="4788375" y="3863332"/>
                <a:ext cx="67320" cy="90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E1F334A-763A-8F4A-9325-5356391470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73255" y="3848212"/>
                  <a:ext cx="97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EDB159D-CBFC-1840-8029-F2C2DFCDF9DF}"/>
                    </a:ext>
                  </a:extLst>
                </p14:cNvPr>
                <p14:cNvContentPartPr/>
                <p14:nvPr/>
              </p14:nvContentPartPr>
              <p14:xfrm>
                <a:off x="1348575" y="3547972"/>
                <a:ext cx="3818880" cy="878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EDB159D-CBFC-1840-8029-F2C2DFCDF9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33455" y="3532492"/>
                  <a:ext cx="3849120" cy="90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9221DF4-6FCC-DE4D-A358-6D442ED843EF}"/>
              </a:ext>
            </a:extLst>
          </p:cNvPr>
          <p:cNvGrpSpPr/>
          <p:nvPr/>
        </p:nvGrpSpPr>
        <p:grpSpPr>
          <a:xfrm>
            <a:off x="6328815" y="2074132"/>
            <a:ext cx="1158120" cy="220320"/>
            <a:chOff x="6328815" y="2074132"/>
            <a:chExt cx="115812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B566B0-4C66-534B-A559-1B6728A259B8}"/>
                    </a:ext>
                  </a:extLst>
                </p14:cNvPr>
                <p14:cNvContentPartPr/>
                <p14:nvPr/>
              </p14:nvContentPartPr>
              <p14:xfrm>
                <a:off x="6394695" y="2074132"/>
                <a:ext cx="1092240" cy="126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B566B0-4C66-534B-A559-1B6728A259B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9215" y="2059012"/>
                  <a:ext cx="1122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F27A49A-DE2B-374C-BF3D-141F97FE6BCB}"/>
                    </a:ext>
                  </a:extLst>
                </p14:cNvPr>
                <p14:cNvContentPartPr/>
                <p14:nvPr/>
              </p14:nvContentPartPr>
              <p14:xfrm>
                <a:off x="6328815" y="2111932"/>
                <a:ext cx="159480" cy="1825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F27A49A-DE2B-374C-BF3D-141F97FE6BC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13695" y="2096812"/>
                  <a:ext cx="18972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A03A8B0-5A4F-B54C-A544-00483A26078B}"/>
                  </a:ext>
                </a:extLst>
              </p14:cNvPr>
              <p14:cNvContentPartPr/>
              <p14:nvPr/>
            </p14:nvContentPartPr>
            <p14:xfrm>
              <a:off x="8142135" y="2092132"/>
              <a:ext cx="175320" cy="100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A03A8B0-5A4F-B54C-A544-00483A26078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126655" y="2077012"/>
                <a:ext cx="20592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A6A3DB9-90E6-8340-908D-E5B06BF2A216}"/>
              </a:ext>
            </a:extLst>
          </p:cNvPr>
          <p:cNvGrpSpPr/>
          <p:nvPr/>
        </p:nvGrpSpPr>
        <p:grpSpPr>
          <a:xfrm>
            <a:off x="5216055" y="2347372"/>
            <a:ext cx="312480" cy="374040"/>
            <a:chOff x="5216055" y="2347372"/>
            <a:chExt cx="3124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693737F-D66C-8C4B-86C9-F0BEA692D8DC}"/>
                    </a:ext>
                  </a:extLst>
                </p14:cNvPr>
                <p14:cNvContentPartPr/>
                <p14:nvPr/>
              </p14:nvContentPartPr>
              <p14:xfrm>
                <a:off x="5216055" y="2347372"/>
                <a:ext cx="312480" cy="374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693737F-D66C-8C4B-86C9-F0BEA692D8D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200935" y="2331892"/>
                  <a:ext cx="3430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1A12E32-7823-7541-BE2A-80404A9873FD}"/>
                    </a:ext>
                  </a:extLst>
                </p14:cNvPr>
                <p14:cNvContentPartPr/>
                <p14:nvPr/>
              </p14:nvContentPartPr>
              <p14:xfrm>
                <a:off x="5228655" y="2560492"/>
                <a:ext cx="253800" cy="28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1A12E32-7823-7541-BE2A-80404A9873F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213175" y="2545372"/>
                  <a:ext cx="2844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B59D268-9D86-474B-9E0D-5AF7D6F2C9DB}"/>
              </a:ext>
            </a:extLst>
          </p:cNvPr>
          <p:cNvGrpSpPr/>
          <p:nvPr/>
        </p:nvGrpSpPr>
        <p:grpSpPr>
          <a:xfrm>
            <a:off x="4127055" y="2978452"/>
            <a:ext cx="1946520" cy="331560"/>
            <a:chOff x="4127055" y="2978452"/>
            <a:chExt cx="194652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E2DF70B-119A-5A4C-B861-AB0D4430CA36}"/>
                    </a:ext>
                  </a:extLst>
                </p14:cNvPr>
                <p14:cNvContentPartPr/>
                <p14:nvPr/>
              </p14:nvContentPartPr>
              <p14:xfrm>
                <a:off x="4127055" y="2978452"/>
                <a:ext cx="198000" cy="232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E2DF70B-119A-5A4C-B861-AB0D4430CA3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111935" y="2962972"/>
                  <a:ext cx="228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15A835-3C60-4342-8174-3AD524F489D6}"/>
                    </a:ext>
                  </a:extLst>
                </p14:cNvPr>
                <p14:cNvContentPartPr/>
                <p14:nvPr/>
              </p14:nvContentPartPr>
              <p14:xfrm>
                <a:off x="4159815" y="3128212"/>
                <a:ext cx="117360" cy="1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15A835-3C60-4342-8174-3AD524F489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44335" y="3113092"/>
                  <a:ext cx="147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63534D8-FBFB-7D4B-97D7-C20CCDE0DE28}"/>
                    </a:ext>
                  </a:extLst>
                </p14:cNvPr>
                <p14:cNvContentPartPr/>
                <p14:nvPr/>
              </p14:nvContentPartPr>
              <p14:xfrm>
                <a:off x="4468695" y="3077812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63534D8-FBFB-7D4B-97D7-C20CCDE0DE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53575" y="30626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EF72DA8-B33C-E141-A523-D69CDD731A35}"/>
                    </a:ext>
                  </a:extLst>
                </p14:cNvPr>
                <p14:cNvContentPartPr/>
                <p14:nvPr/>
              </p14:nvContentPartPr>
              <p14:xfrm>
                <a:off x="4438455" y="3177172"/>
                <a:ext cx="17640" cy="3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EF72DA8-B33C-E141-A523-D69CDD731A3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22975" y="3161692"/>
                  <a:ext cx="48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3501D05-C70E-E74A-95AA-B5DA18E2EC22}"/>
                    </a:ext>
                  </a:extLst>
                </p14:cNvPr>
                <p14:cNvContentPartPr/>
                <p14:nvPr/>
              </p14:nvContentPartPr>
              <p14:xfrm>
                <a:off x="4667055" y="3000052"/>
                <a:ext cx="111240" cy="15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3501D05-C70E-E74A-95AA-B5DA18E2EC2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51575" y="2984572"/>
                  <a:ext cx="14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5DD2EE0-6DC6-C84F-A1CC-9672EBA8A3A0}"/>
                    </a:ext>
                  </a:extLst>
                </p14:cNvPr>
                <p14:cNvContentPartPr/>
                <p14:nvPr/>
              </p14:nvContentPartPr>
              <p14:xfrm>
                <a:off x="4598655" y="3064852"/>
                <a:ext cx="102600" cy="191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5DD2EE0-6DC6-C84F-A1CC-9672EBA8A3A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583175" y="3049732"/>
                  <a:ext cx="132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9264521-662E-D449-8C0B-6BCB99FE34FF}"/>
                    </a:ext>
                  </a:extLst>
                </p14:cNvPr>
                <p14:cNvContentPartPr/>
                <p14:nvPr/>
              </p14:nvContentPartPr>
              <p14:xfrm>
                <a:off x="4739415" y="3119212"/>
                <a:ext cx="109080" cy="84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9264521-662E-D449-8C0B-6BCB99FE34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723935" y="3104092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124904-B82B-5A4E-BD08-12D2A1A14515}"/>
                    </a:ext>
                  </a:extLst>
                </p14:cNvPr>
                <p14:cNvContentPartPr/>
                <p14:nvPr/>
              </p14:nvContentPartPr>
              <p14:xfrm>
                <a:off x="4903575" y="3013372"/>
                <a:ext cx="103680" cy="251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124904-B82B-5A4E-BD08-12D2A1A1451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888455" y="2998252"/>
                  <a:ext cx="133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8481FAB-F4DF-714B-A6DC-5DEDD845967C}"/>
                    </a:ext>
                  </a:extLst>
                </p14:cNvPr>
                <p14:cNvContentPartPr/>
                <p14:nvPr/>
              </p14:nvContentPartPr>
              <p14:xfrm>
                <a:off x="5022015" y="3149812"/>
                <a:ext cx="307440" cy="439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8481FAB-F4DF-714B-A6DC-5DEDD845967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06895" y="3134692"/>
                  <a:ext cx="338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18ADE26-2697-0A43-B6EF-E24E465FD2EE}"/>
                    </a:ext>
                  </a:extLst>
                </p14:cNvPr>
                <p14:cNvContentPartPr/>
                <p14:nvPr/>
              </p14:nvContentPartPr>
              <p14:xfrm>
                <a:off x="5060535" y="3052612"/>
                <a:ext cx="320040" cy="90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18ADE26-2697-0A43-B6EF-E24E465FD2E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045055" y="3037492"/>
                  <a:ext cx="350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488C77C-C0ED-5047-907B-73A18C7FDF02}"/>
                    </a:ext>
                  </a:extLst>
                </p14:cNvPr>
                <p14:cNvContentPartPr/>
                <p14:nvPr/>
              </p14:nvContentPartPr>
              <p14:xfrm>
                <a:off x="5576415" y="3000772"/>
                <a:ext cx="82080" cy="12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488C77C-C0ED-5047-907B-73A18C7FDF0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61295" y="2985292"/>
                  <a:ext cx="1126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CFBC170-A178-D843-B80C-FFD46C83DCDD}"/>
                    </a:ext>
                  </a:extLst>
                </p14:cNvPr>
                <p14:cNvContentPartPr/>
                <p14:nvPr/>
              </p14:nvContentPartPr>
              <p14:xfrm>
                <a:off x="5507655" y="3013372"/>
                <a:ext cx="199080" cy="2574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CFBC170-A178-D843-B80C-FFD46C83DCD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492175" y="2998252"/>
                  <a:ext cx="2296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DE5BC2-FF27-C647-BE44-B5122E579352}"/>
                    </a:ext>
                  </a:extLst>
                </p14:cNvPr>
                <p14:cNvContentPartPr/>
                <p14:nvPr/>
              </p14:nvContentPartPr>
              <p14:xfrm>
                <a:off x="5715015" y="3103372"/>
                <a:ext cx="127800" cy="84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DE5BC2-FF27-C647-BE44-B5122E57935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699895" y="3088252"/>
                  <a:ext cx="158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7DC262-E70F-1141-B8F6-0AE550CB4DB0}"/>
                    </a:ext>
                  </a:extLst>
                </p14:cNvPr>
                <p14:cNvContentPartPr/>
                <p14:nvPr/>
              </p14:nvContentPartPr>
              <p14:xfrm>
                <a:off x="5910135" y="3036412"/>
                <a:ext cx="163440" cy="211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7DC262-E70F-1141-B8F6-0AE550CB4DB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94655" y="3021292"/>
                  <a:ext cx="194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2FD3809-7EC6-4A47-8D6D-48858CD37ADA}"/>
                    </a:ext>
                  </a:extLst>
                </p14:cNvPr>
                <p14:cNvContentPartPr/>
                <p14:nvPr/>
              </p14:nvContentPartPr>
              <p14:xfrm>
                <a:off x="4739415" y="3309652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2FD3809-7EC6-4A47-8D6D-48858CD37AD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730415" y="33010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D0B6924-3241-794C-9BA0-F72C96B3E3F7}"/>
              </a:ext>
            </a:extLst>
          </p:cNvPr>
          <p:cNvGrpSpPr/>
          <p:nvPr/>
        </p:nvGrpSpPr>
        <p:grpSpPr>
          <a:xfrm>
            <a:off x="6742815" y="3090772"/>
            <a:ext cx="487800" cy="587520"/>
            <a:chOff x="6742815" y="3090772"/>
            <a:chExt cx="48780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2CF22C2-4CFC-B344-8423-5479E282CF30}"/>
                    </a:ext>
                  </a:extLst>
                </p14:cNvPr>
                <p14:cNvContentPartPr/>
                <p14:nvPr/>
              </p14:nvContentPartPr>
              <p14:xfrm>
                <a:off x="6787095" y="3090772"/>
                <a:ext cx="443520" cy="587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2CF22C2-4CFC-B344-8423-5479E282CF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71615" y="3075652"/>
                  <a:ext cx="47412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EB8CCF1-6F7D-2A43-BEDF-F8BCBC565B0D}"/>
                    </a:ext>
                  </a:extLst>
                </p14:cNvPr>
                <p14:cNvContentPartPr/>
                <p14:nvPr/>
              </p14:nvContentPartPr>
              <p14:xfrm>
                <a:off x="6742815" y="3116332"/>
                <a:ext cx="247680" cy="217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EB8CCF1-6F7D-2A43-BEDF-F8BCBC565B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27695" y="3101212"/>
                  <a:ext cx="27828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2FF4405E-CD58-8D4B-A88B-95042EF5713D}"/>
                  </a:ext>
                </a:extLst>
              </p14:cNvPr>
              <p14:cNvContentPartPr/>
              <p14:nvPr/>
            </p14:nvContentPartPr>
            <p14:xfrm>
              <a:off x="11425695" y="4601692"/>
              <a:ext cx="161640" cy="11628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2FF4405E-CD58-8D4B-A88B-95042EF5713D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410215" y="4586572"/>
                <a:ext cx="1918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702B77EF-9DE3-B740-952E-DB3C40F15A01}"/>
                  </a:ext>
                </a:extLst>
              </p14:cNvPr>
              <p14:cNvContentPartPr/>
              <p14:nvPr/>
            </p14:nvContentPartPr>
            <p14:xfrm>
              <a:off x="9581055" y="4811932"/>
              <a:ext cx="27000" cy="1800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702B77EF-9DE3-B740-952E-DB3C40F15A01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565575" y="4796812"/>
                <a:ext cx="5724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9FDB4616-9631-424E-9372-518A6B40480B}"/>
              </a:ext>
            </a:extLst>
          </p:cNvPr>
          <p:cNvGrpSpPr/>
          <p:nvPr/>
        </p:nvGrpSpPr>
        <p:grpSpPr>
          <a:xfrm>
            <a:off x="7553535" y="1962532"/>
            <a:ext cx="1929600" cy="635040"/>
            <a:chOff x="7553535" y="1962532"/>
            <a:chExt cx="19296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696C9A2-7086-D444-B905-EC7B3189840C}"/>
                    </a:ext>
                  </a:extLst>
                </p14:cNvPr>
                <p14:cNvContentPartPr/>
                <p14:nvPr/>
              </p14:nvContentPartPr>
              <p14:xfrm>
                <a:off x="7708695" y="2086372"/>
                <a:ext cx="99720" cy="78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696C9A2-7086-D444-B905-EC7B3189840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693575" y="2070892"/>
                  <a:ext cx="130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CD4ED6B-202E-5744-8D8C-871913AC31C0}"/>
                    </a:ext>
                  </a:extLst>
                </p14:cNvPr>
                <p14:cNvContentPartPr/>
                <p14:nvPr/>
              </p14:nvContentPartPr>
              <p14:xfrm>
                <a:off x="7920375" y="2149372"/>
                <a:ext cx="108720" cy="6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CD4ED6B-202E-5744-8D8C-871913AC31C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905255" y="2133892"/>
                  <a:ext cx="139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CFD0FC4-A102-5A43-A1D7-A1E0422A0C59}"/>
                    </a:ext>
                  </a:extLst>
                </p14:cNvPr>
                <p14:cNvContentPartPr/>
                <p14:nvPr/>
              </p14:nvContentPartPr>
              <p14:xfrm>
                <a:off x="7964655" y="2098972"/>
                <a:ext cx="11880" cy="92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CFD0FC4-A102-5A43-A1D7-A1E0422A0C5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49535" y="2083852"/>
                  <a:ext cx="42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834801C-1D51-0D45-9E98-A670C34B687D}"/>
                    </a:ext>
                  </a:extLst>
                </p14:cNvPr>
                <p14:cNvContentPartPr/>
                <p14:nvPr/>
              </p14:nvContentPartPr>
              <p14:xfrm>
                <a:off x="8427255" y="2160172"/>
                <a:ext cx="140400" cy="29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834801C-1D51-0D45-9E98-A670C34B687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412135" y="2145052"/>
                  <a:ext cx="171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F392B8-5900-B64C-995E-91C7D360EE55}"/>
                    </a:ext>
                  </a:extLst>
                </p14:cNvPr>
                <p14:cNvContentPartPr/>
                <p14:nvPr/>
              </p14:nvContentPartPr>
              <p14:xfrm>
                <a:off x="8704455" y="2060452"/>
                <a:ext cx="40680" cy="1706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F392B8-5900-B64C-995E-91C7D360EE5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689335" y="2045332"/>
                  <a:ext cx="70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61D7BAB-9D31-E346-BE15-F3C3CE3E63E5}"/>
                    </a:ext>
                  </a:extLst>
                </p14:cNvPr>
                <p14:cNvContentPartPr/>
                <p14:nvPr/>
              </p14:nvContentPartPr>
              <p14:xfrm>
                <a:off x="8825775" y="2093572"/>
                <a:ext cx="213480" cy="123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61D7BAB-9D31-E346-BE15-F3C3CE3E63E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10655" y="2078092"/>
                  <a:ext cx="24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4880780-7AA0-E14A-A257-CA367ED1903D}"/>
                    </a:ext>
                  </a:extLst>
                </p14:cNvPr>
                <p14:cNvContentPartPr/>
                <p14:nvPr/>
              </p14:nvContentPartPr>
              <p14:xfrm>
                <a:off x="8847735" y="2138932"/>
                <a:ext cx="158760" cy="27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4880780-7AA0-E14A-A257-CA367ED1903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832255" y="2123812"/>
                  <a:ext cx="189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F487136-4F9F-CE4E-B0F1-BFF1B62A9A78}"/>
                    </a:ext>
                  </a:extLst>
                </p14:cNvPr>
                <p14:cNvContentPartPr/>
                <p14:nvPr/>
              </p14:nvContentPartPr>
              <p14:xfrm>
                <a:off x="9110535" y="2073412"/>
                <a:ext cx="33480" cy="178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F487136-4F9F-CE4E-B0F1-BFF1B62A9A7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095415" y="2057932"/>
                  <a:ext cx="64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E5E075D-8D51-1C41-A3EB-049520E2EF7B}"/>
                    </a:ext>
                  </a:extLst>
                </p14:cNvPr>
                <p14:cNvContentPartPr/>
                <p14:nvPr/>
              </p14:nvContentPartPr>
              <p14:xfrm>
                <a:off x="7553535" y="1962532"/>
                <a:ext cx="1929600" cy="635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E5E075D-8D51-1C41-A3EB-049520E2EF7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538415" y="1947052"/>
                  <a:ext cx="1959840" cy="66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02B0FABE-D21B-E74B-AAA5-B4BFAE6700CC}"/>
              </a:ext>
            </a:extLst>
          </p:cNvPr>
          <p:cNvGrpSpPr/>
          <p:nvPr/>
        </p:nvGrpSpPr>
        <p:grpSpPr>
          <a:xfrm>
            <a:off x="6316215" y="3765412"/>
            <a:ext cx="5636160" cy="1818000"/>
            <a:chOff x="6316215" y="3765412"/>
            <a:chExt cx="5636160" cy="181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9BEA8A7-C3E6-434D-9137-575B3E24C412}"/>
                    </a:ext>
                  </a:extLst>
                </p14:cNvPr>
                <p14:cNvContentPartPr/>
                <p14:nvPr/>
              </p14:nvContentPartPr>
              <p14:xfrm>
                <a:off x="6607455" y="4005172"/>
                <a:ext cx="118440" cy="132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9BEA8A7-C3E6-434D-9137-575B3E24C41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92335" y="3990052"/>
                  <a:ext cx="149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0B3BCC-6C73-A84A-BDBD-82F1855E31F0}"/>
                    </a:ext>
                  </a:extLst>
                </p14:cNvPr>
                <p14:cNvContentPartPr/>
                <p14:nvPr/>
              </p14:nvContentPartPr>
              <p14:xfrm>
                <a:off x="6730575" y="4018132"/>
                <a:ext cx="99000" cy="156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0B3BCC-6C73-A84A-BDBD-82F1855E31F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15455" y="4002652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1D0976E4-ADD2-484F-A22C-B21E834B2CE1}"/>
                    </a:ext>
                  </a:extLst>
                </p14:cNvPr>
                <p14:cNvContentPartPr/>
                <p14:nvPr/>
              </p14:nvContentPartPr>
              <p14:xfrm>
                <a:off x="6877095" y="4183732"/>
                <a:ext cx="210240" cy="168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1D0976E4-ADD2-484F-A22C-B21E834B2CE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61615" y="4168252"/>
                  <a:ext cx="240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D972DE4-0ACB-E141-8E88-CAFC55EC5719}"/>
                    </a:ext>
                  </a:extLst>
                </p14:cNvPr>
                <p14:cNvContentPartPr/>
                <p14:nvPr/>
              </p14:nvContentPartPr>
              <p14:xfrm>
                <a:off x="6928575" y="4259332"/>
                <a:ext cx="136800" cy="18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D972DE4-0ACB-E141-8E88-CAFC55EC57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13455" y="4243852"/>
                  <a:ext cx="167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9127D63-53C4-FC47-901B-A59E4B8C2639}"/>
                    </a:ext>
                  </a:extLst>
                </p14:cNvPr>
                <p14:cNvContentPartPr/>
                <p14:nvPr/>
              </p14:nvContentPartPr>
              <p14:xfrm>
                <a:off x="7649655" y="4106692"/>
                <a:ext cx="94680" cy="14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9127D63-53C4-FC47-901B-A59E4B8C263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34535" y="4091212"/>
                  <a:ext cx="124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A6E8C7D-D067-BE4E-92FB-A0A2B17A91F0}"/>
                    </a:ext>
                  </a:extLst>
                </p14:cNvPr>
                <p14:cNvContentPartPr/>
                <p14:nvPr/>
              </p14:nvContentPartPr>
              <p14:xfrm>
                <a:off x="7650015" y="4162852"/>
                <a:ext cx="113760" cy="19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A6E8C7D-D067-BE4E-92FB-A0A2B17A91F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34535" y="4147732"/>
                  <a:ext cx="14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BB8CD67-9C9F-894D-9E4F-1F05A3A744E2}"/>
                    </a:ext>
                  </a:extLst>
                </p14:cNvPr>
                <p14:cNvContentPartPr/>
                <p14:nvPr/>
              </p14:nvContentPartPr>
              <p14:xfrm>
                <a:off x="7971855" y="4082572"/>
                <a:ext cx="109080" cy="1418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BB8CD67-9C9F-894D-9E4F-1F05A3A744E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56735" y="4067092"/>
                  <a:ext cx="1396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C7F8C3C-0B3A-EB4C-98F7-CC48133489C3}"/>
                    </a:ext>
                  </a:extLst>
                </p14:cNvPr>
                <p14:cNvContentPartPr/>
                <p14:nvPr/>
              </p14:nvContentPartPr>
              <p14:xfrm>
                <a:off x="8071935" y="4108132"/>
                <a:ext cx="80640" cy="131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C7F8C3C-0B3A-EB4C-98F7-CC48133489C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56815" y="4093012"/>
                  <a:ext cx="111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871A1D6-765E-744E-BC3E-5FEF44723995}"/>
                    </a:ext>
                  </a:extLst>
                </p14:cNvPr>
                <p14:cNvContentPartPr/>
                <p14:nvPr/>
              </p14:nvContentPartPr>
              <p14:xfrm>
                <a:off x="8203695" y="4275532"/>
                <a:ext cx="71640" cy="46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871A1D6-765E-744E-BC3E-5FEF4472399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188575" y="4260412"/>
                  <a:ext cx="10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980887C-F5DF-504C-8C0D-EAE8D20E2320}"/>
                    </a:ext>
                  </a:extLst>
                </p14:cNvPr>
                <p14:cNvContentPartPr/>
                <p14:nvPr/>
              </p14:nvContentPartPr>
              <p14:xfrm>
                <a:off x="8192175" y="4285972"/>
                <a:ext cx="84240" cy="66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980887C-F5DF-504C-8C0D-EAE8D20E232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77055" y="4270852"/>
                  <a:ext cx="114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EAA69EE-C68A-9B4F-B0E2-C805071AE8BA}"/>
                    </a:ext>
                  </a:extLst>
                </p14:cNvPr>
                <p14:cNvContentPartPr/>
                <p14:nvPr/>
              </p14:nvContentPartPr>
              <p14:xfrm>
                <a:off x="8251215" y="4249972"/>
                <a:ext cx="29880" cy="72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EAA69EE-C68A-9B4F-B0E2-C805071AE8B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236095" y="4234492"/>
                  <a:ext cx="60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C590B8C-9670-324F-9E96-C78A87AB4998}"/>
                    </a:ext>
                  </a:extLst>
                </p14:cNvPr>
                <p14:cNvContentPartPr/>
                <p14:nvPr/>
              </p14:nvContentPartPr>
              <p14:xfrm>
                <a:off x="8157615" y="4296412"/>
                <a:ext cx="108000" cy="30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C590B8C-9670-324F-9E96-C78A87AB499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142135" y="4281292"/>
                  <a:ext cx="138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1632B29-B093-CA4D-BA99-2CC5DAA32E7B}"/>
                    </a:ext>
                  </a:extLst>
                </p14:cNvPr>
                <p14:cNvContentPartPr/>
                <p14:nvPr/>
              </p14:nvContentPartPr>
              <p14:xfrm>
                <a:off x="8422575" y="4172572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1632B29-B093-CA4D-BA99-2CC5DAA32E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407455" y="41574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DEE7403-492F-6145-B0D3-21A55423B851}"/>
                    </a:ext>
                  </a:extLst>
                </p14:cNvPr>
                <p14:cNvContentPartPr/>
                <p14:nvPr/>
              </p14:nvContentPartPr>
              <p14:xfrm>
                <a:off x="8422575" y="4152412"/>
                <a:ext cx="12240" cy="20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DEE7403-492F-6145-B0D3-21A55423B85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407455" y="4137292"/>
                  <a:ext cx="428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C3F42C4-4E74-CD4A-BAB7-7C6A23EB5F93}"/>
                    </a:ext>
                  </a:extLst>
                </p14:cNvPr>
                <p14:cNvContentPartPr/>
                <p14:nvPr/>
              </p14:nvContentPartPr>
              <p14:xfrm>
                <a:off x="8358135" y="4275532"/>
                <a:ext cx="46440" cy="56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C3F42C4-4E74-CD4A-BAB7-7C6A23EB5F9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343015" y="4260412"/>
                  <a:ext cx="76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6862A70-660B-8146-BFFC-B073C45DF2C8}"/>
                    </a:ext>
                  </a:extLst>
                </p14:cNvPr>
                <p14:cNvContentPartPr/>
                <p14:nvPr/>
              </p14:nvContentPartPr>
              <p14:xfrm>
                <a:off x="8334015" y="4291732"/>
                <a:ext cx="96840" cy="745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6862A70-660B-8146-BFFC-B073C45DF2C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18895" y="4276612"/>
                  <a:ext cx="127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651AD46-0C4D-B543-9326-D5EB1BB79229}"/>
                    </a:ext>
                  </a:extLst>
                </p14:cNvPr>
                <p14:cNvContentPartPr/>
                <p14:nvPr/>
              </p14:nvContentPartPr>
              <p14:xfrm>
                <a:off x="8388015" y="4249972"/>
                <a:ext cx="34920" cy="925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651AD46-0C4D-B543-9326-D5EB1BB7922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372895" y="4234492"/>
                  <a:ext cx="651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BA1A299-019C-D34B-A786-8BBEBDB00277}"/>
                    </a:ext>
                  </a:extLst>
                </p14:cNvPr>
                <p14:cNvContentPartPr/>
                <p14:nvPr/>
              </p14:nvContentPartPr>
              <p14:xfrm>
                <a:off x="8332575" y="4317652"/>
                <a:ext cx="102600" cy="13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BA1A299-019C-D34B-A786-8BBEBDB0027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317095" y="4302172"/>
                  <a:ext cx="132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48AD1AE-1096-7C45-81C6-08C4B8B3CDFF}"/>
                    </a:ext>
                  </a:extLst>
                </p14:cNvPr>
                <p14:cNvContentPartPr/>
                <p14:nvPr/>
              </p14:nvContentPartPr>
              <p14:xfrm>
                <a:off x="8678535" y="4121092"/>
                <a:ext cx="89280" cy="126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48AD1AE-1096-7C45-81C6-08C4B8B3CDF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63415" y="4105972"/>
                  <a:ext cx="119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1EA03F9-E716-CC42-8597-7A836E0929D7}"/>
                    </a:ext>
                  </a:extLst>
                </p14:cNvPr>
                <p14:cNvContentPartPr/>
                <p14:nvPr/>
              </p14:nvContentPartPr>
              <p14:xfrm>
                <a:off x="8776095" y="4146652"/>
                <a:ext cx="84600" cy="98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1EA03F9-E716-CC42-8597-7A836E0929D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60975" y="4131172"/>
                  <a:ext cx="115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0596DD1-077F-2E4F-B6F3-4A050827466E}"/>
                    </a:ext>
                  </a:extLst>
                </p14:cNvPr>
                <p14:cNvContentPartPr/>
                <p14:nvPr/>
              </p14:nvContentPartPr>
              <p14:xfrm>
                <a:off x="8940255" y="4275532"/>
                <a:ext cx="95400" cy="61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0596DD1-077F-2E4F-B6F3-4A050827466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924775" y="4260412"/>
                  <a:ext cx="125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FF4763D-1746-1E41-A620-DC2E76B00780}"/>
                    </a:ext>
                  </a:extLst>
                </p14:cNvPr>
                <p14:cNvContentPartPr/>
                <p14:nvPr/>
              </p14:nvContentPartPr>
              <p14:xfrm>
                <a:off x="9015135" y="4198492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FF4763D-1746-1E41-A620-DC2E76B0078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999655" y="4183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B5C1C3B-44E5-4142-BF04-A3E37DC6A855}"/>
                    </a:ext>
                  </a:extLst>
                </p14:cNvPr>
                <p14:cNvContentPartPr/>
                <p14:nvPr/>
              </p14:nvContentPartPr>
              <p14:xfrm>
                <a:off x="9064455" y="4339972"/>
                <a:ext cx="33840" cy="63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B5C1C3B-44E5-4142-BF04-A3E37DC6A85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48975" y="4324852"/>
                  <a:ext cx="64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8FA0EA2-2271-0C4B-9D70-336D0BEE31B0}"/>
                    </a:ext>
                  </a:extLst>
                </p14:cNvPr>
                <p14:cNvContentPartPr/>
                <p14:nvPr/>
              </p14:nvContentPartPr>
              <p14:xfrm>
                <a:off x="9189015" y="4249252"/>
                <a:ext cx="154440" cy="10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8FA0EA2-2271-0C4B-9D70-336D0BEE31B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73895" y="4234132"/>
                  <a:ext cx="184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69F434F-A312-7545-949D-547CF71F79D1}"/>
                    </a:ext>
                  </a:extLst>
                </p14:cNvPr>
                <p14:cNvContentPartPr/>
                <p14:nvPr/>
              </p14:nvContentPartPr>
              <p14:xfrm>
                <a:off x="9221055" y="4301452"/>
                <a:ext cx="87480" cy="9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69F434F-A312-7545-949D-547CF71F79D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05935" y="4285972"/>
                  <a:ext cx="118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4F17F93-6287-D941-AB39-7271BB8A37BC}"/>
                    </a:ext>
                  </a:extLst>
                </p14:cNvPr>
                <p14:cNvContentPartPr/>
                <p14:nvPr/>
              </p14:nvContentPartPr>
              <p14:xfrm>
                <a:off x="9369015" y="4262572"/>
                <a:ext cx="97200" cy="122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4F17F93-6287-D941-AB39-7271BB8A37B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53895" y="4247452"/>
                  <a:ext cx="127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380CDAC-2971-C245-BD0C-1B4AB2758E58}"/>
                    </a:ext>
                  </a:extLst>
                </p14:cNvPr>
                <p14:cNvContentPartPr/>
                <p14:nvPr/>
              </p14:nvContentPartPr>
              <p14:xfrm>
                <a:off x="9483135" y="4301452"/>
                <a:ext cx="48240" cy="608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380CDAC-2971-C245-BD0C-1B4AB2758E5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68015" y="4285972"/>
                  <a:ext cx="788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2ED5F5A-1585-F242-95E0-971998DFC3EF}"/>
                    </a:ext>
                  </a:extLst>
                </p14:cNvPr>
                <p14:cNvContentPartPr/>
                <p14:nvPr/>
              </p14:nvContentPartPr>
              <p14:xfrm>
                <a:off x="9574215" y="4211812"/>
                <a:ext cx="20520" cy="12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2ED5F5A-1585-F242-95E0-971998DFC3E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59095" y="4196692"/>
                  <a:ext cx="5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CC0EAB7-636C-274E-AF83-2178E21A680D}"/>
                    </a:ext>
                  </a:extLst>
                </p14:cNvPr>
                <p14:cNvContentPartPr/>
                <p14:nvPr/>
              </p14:nvContentPartPr>
              <p14:xfrm>
                <a:off x="9591495" y="4352932"/>
                <a:ext cx="42120" cy="55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CC0EAB7-636C-274E-AF83-2178E21A680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76015" y="4337452"/>
                  <a:ext cx="72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29BA31B-F138-EF4C-BDC1-B3F1EEE3008F}"/>
                    </a:ext>
                  </a:extLst>
                </p14:cNvPr>
                <p14:cNvContentPartPr/>
                <p14:nvPr/>
              </p14:nvContentPartPr>
              <p14:xfrm>
                <a:off x="9684015" y="4260052"/>
                <a:ext cx="70560" cy="1245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29BA31B-F138-EF4C-BDC1-B3F1EEE3008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668895" y="4244932"/>
                  <a:ext cx="100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4113C96-9F28-204D-98C5-00EC34EAC191}"/>
                    </a:ext>
                  </a:extLst>
                </p14:cNvPr>
                <p14:cNvContentPartPr/>
                <p14:nvPr/>
              </p14:nvContentPartPr>
              <p14:xfrm>
                <a:off x="8542095" y="4275532"/>
                <a:ext cx="41040" cy="1062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4113C96-9F28-204D-98C5-00EC34EAC19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26975" y="4260412"/>
                  <a:ext cx="71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DDDDF94-FD0E-0B4E-A30C-42AD5BBC2ED3}"/>
                    </a:ext>
                  </a:extLst>
                </p14:cNvPr>
                <p14:cNvContentPartPr/>
                <p14:nvPr/>
              </p14:nvContentPartPr>
              <p14:xfrm>
                <a:off x="9794535" y="4327012"/>
                <a:ext cx="53280" cy="110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DDDDF94-FD0E-0B4E-A30C-42AD5BBC2ED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779415" y="4311892"/>
                  <a:ext cx="83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2207763-A663-6145-9A78-362D2CF8C9CA}"/>
                    </a:ext>
                  </a:extLst>
                </p14:cNvPr>
                <p14:cNvContentPartPr/>
                <p14:nvPr/>
              </p14:nvContentPartPr>
              <p14:xfrm>
                <a:off x="10212855" y="4327012"/>
                <a:ext cx="3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2207763-A663-6145-9A78-362D2CF8C9C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197375" y="43118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D673E6E-6768-624D-AC56-1F0593A38C18}"/>
                    </a:ext>
                  </a:extLst>
                </p14:cNvPr>
                <p14:cNvContentPartPr/>
                <p14:nvPr/>
              </p14:nvContentPartPr>
              <p14:xfrm>
                <a:off x="10310415" y="4378492"/>
                <a:ext cx="6840" cy="10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D673E6E-6768-624D-AC56-1F0593A38C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95295" y="4363372"/>
                  <a:ext cx="3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F848C7F-1BD5-244E-89C2-E0FFD5648BDB}"/>
                    </a:ext>
                  </a:extLst>
                </p14:cNvPr>
                <p14:cNvContentPartPr/>
                <p14:nvPr/>
              </p14:nvContentPartPr>
              <p14:xfrm>
                <a:off x="10181535" y="4365892"/>
                <a:ext cx="83160" cy="73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F848C7F-1BD5-244E-89C2-E0FFD5648BD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166055" y="4350412"/>
                  <a:ext cx="113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49721AA-684F-6140-A3B2-E4C039770DB7}"/>
                    </a:ext>
                  </a:extLst>
                </p14:cNvPr>
                <p14:cNvContentPartPr/>
                <p14:nvPr/>
              </p14:nvContentPartPr>
              <p14:xfrm>
                <a:off x="10388895" y="4249972"/>
                <a:ext cx="63720" cy="86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49721AA-684F-6140-A3B2-E4C039770DB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373775" y="4234492"/>
                  <a:ext cx="94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017FAA8-6FD3-474A-8FE5-50D737D04F57}"/>
                    </a:ext>
                  </a:extLst>
                </p14:cNvPr>
                <p14:cNvContentPartPr/>
                <p14:nvPr/>
              </p14:nvContentPartPr>
              <p14:xfrm>
                <a:off x="10475655" y="4266172"/>
                <a:ext cx="72360" cy="817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017FAA8-6FD3-474A-8FE5-50D737D04F5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60535" y="4251052"/>
                  <a:ext cx="102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06AA4CF-8E2B-0742-8C12-085ED5936942}"/>
                    </a:ext>
                  </a:extLst>
                </p14:cNvPr>
                <p14:cNvContentPartPr/>
                <p14:nvPr/>
              </p14:nvContentPartPr>
              <p14:xfrm>
                <a:off x="10568535" y="4404412"/>
                <a:ext cx="102960" cy="95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06AA4CF-8E2B-0742-8C12-085ED59369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553055" y="4389292"/>
                  <a:ext cx="133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1022F2B-F619-F944-8241-9FE24631B3E1}"/>
                    </a:ext>
                  </a:extLst>
                </p14:cNvPr>
                <p14:cNvContentPartPr/>
                <p14:nvPr/>
              </p14:nvContentPartPr>
              <p14:xfrm>
                <a:off x="10632975" y="4339972"/>
                <a:ext cx="18000" cy="9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1022F2B-F619-F944-8241-9FE24631B3E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17855" y="4324852"/>
                  <a:ext cx="48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37CB2A9-0F27-534C-A342-355B03F286A3}"/>
                    </a:ext>
                  </a:extLst>
                </p14:cNvPr>
                <p14:cNvContentPartPr/>
                <p14:nvPr/>
              </p14:nvContentPartPr>
              <p14:xfrm>
                <a:off x="10650255" y="4507372"/>
                <a:ext cx="96840" cy="108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37CB2A9-0F27-534C-A342-355B03F286A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34775" y="4492252"/>
                  <a:ext cx="127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858A6A4-6B29-C54D-B117-AA9E0D0889B8}"/>
                    </a:ext>
                  </a:extLst>
                </p14:cNvPr>
                <p14:cNvContentPartPr/>
                <p14:nvPr/>
              </p14:nvContentPartPr>
              <p14:xfrm>
                <a:off x="7969695" y="4687732"/>
                <a:ext cx="79200" cy="1393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858A6A4-6B29-C54D-B117-AA9E0D0889B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954575" y="4672612"/>
                  <a:ext cx="109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D4BC39F-8192-E34E-8429-601344C7918A}"/>
                    </a:ext>
                  </a:extLst>
                </p14:cNvPr>
                <p14:cNvContentPartPr/>
                <p14:nvPr/>
              </p14:nvContentPartPr>
              <p14:xfrm>
                <a:off x="8103255" y="4713652"/>
                <a:ext cx="87840" cy="129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D4BC39F-8192-E34E-8429-601344C791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8135" y="4698172"/>
                  <a:ext cx="118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C774F1D-673A-854A-A82C-E0675EEBB7AB}"/>
                    </a:ext>
                  </a:extLst>
                </p14:cNvPr>
                <p14:cNvContentPartPr/>
                <p14:nvPr/>
              </p14:nvContentPartPr>
              <p14:xfrm>
                <a:off x="8241495" y="4855132"/>
                <a:ext cx="118080" cy="1184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C774F1D-673A-854A-A82C-E0675EEBB7A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26015" y="4840012"/>
                  <a:ext cx="148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5F69528-4D54-254A-86B9-930E3C51111F}"/>
                    </a:ext>
                  </a:extLst>
                </p14:cNvPr>
                <p14:cNvContentPartPr/>
                <p14:nvPr/>
              </p14:nvContentPartPr>
              <p14:xfrm>
                <a:off x="8304855" y="4773772"/>
                <a:ext cx="28080" cy="277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5F69528-4D54-254A-86B9-930E3C51111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89735" y="4758652"/>
                  <a:ext cx="58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9872DF8-4D57-DF4B-BAA4-83F7FEABC65B}"/>
                    </a:ext>
                  </a:extLst>
                </p14:cNvPr>
                <p14:cNvContentPartPr/>
                <p14:nvPr/>
              </p14:nvContentPartPr>
              <p14:xfrm>
                <a:off x="8379375" y="4984012"/>
                <a:ext cx="30960" cy="61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9872DF8-4D57-DF4B-BAA4-83F7FEABC65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364255" y="4968532"/>
                  <a:ext cx="612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0A7A060-3C2F-6242-81BA-D3CF4180507E}"/>
                    </a:ext>
                  </a:extLst>
                </p14:cNvPr>
                <p14:cNvContentPartPr/>
                <p14:nvPr/>
              </p14:nvContentPartPr>
              <p14:xfrm>
                <a:off x="8397375" y="4816612"/>
                <a:ext cx="77040" cy="842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0A7A060-3C2F-6242-81BA-D3CF4180507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82255" y="4801132"/>
                  <a:ext cx="107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BE1C800-0E89-3244-B008-F4EE79CB7716}"/>
                    </a:ext>
                  </a:extLst>
                </p14:cNvPr>
                <p14:cNvContentPartPr/>
                <p14:nvPr/>
              </p14:nvContentPartPr>
              <p14:xfrm>
                <a:off x="8615895" y="4803652"/>
                <a:ext cx="360" cy="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BE1C800-0E89-3244-B008-F4EE79CB771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600415" y="4788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E85ED99-1BCD-904F-8419-186ABB7E8AE6}"/>
                    </a:ext>
                  </a:extLst>
                </p14:cNvPr>
                <p14:cNvContentPartPr/>
                <p14:nvPr/>
              </p14:nvContentPartPr>
              <p14:xfrm>
                <a:off x="8577375" y="4881052"/>
                <a:ext cx="45360" cy="975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E85ED99-1BCD-904F-8419-186ABB7E8AE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61895" y="4865572"/>
                  <a:ext cx="75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58ED2F-29AD-3149-9F9E-0EF9632B1675}"/>
                    </a:ext>
                  </a:extLst>
                </p14:cNvPr>
                <p14:cNvContentPartPr/>
                <p14:nvPr/>
              </p14:nvContentPartPr>
              <p14:xfrm>
                <a:off x="8551455" y="4861972"/>
                <a:ext cx="123840" cy="122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58ED2F-29AD-3149-9F9E-0EF9632B167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35975" y="4846852"/>
                  <a:ext cx="154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05F1478-8150-A444-8E78-C6A9B56E9A5B}"/>
                    </a:ext>
                  </a:extLst>
                </p14:cNvPr>
                <p14:cNvContentPartPr/>
                <p14:nvPr/>
              </p14:nvContentPartPr>
              <p14:xfrm>
                <a:off x="8597895" y="4863052"/>
                <a:ext cx="56880" cy="105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05F1478-8150-A444-8E78-C6A9B56E9A5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82775" y="4847932"/>
                  <a:ext cx="87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7CBDF471-5F37-C04A-AC8D-C8DA1B44915C}"/>
                    </a:ext>
                  </a:extLst>
                </p14:cNvPr>
                <p14:cNvContentPartPr/>
                <p14:nvPr/>
              </p14:nvContentPartPr>
              <p14:xfrm>
                <a:off x="8525535" y="4917052"/>
                <a:ext cx="185400" cy="41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7CBDF471-5F37-C04A-AC8D-C8DA1B44915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10415" y="4901932"/>
                  <a:ext cx="21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8F0C323-207A-654B-A01B-C46C1B18963E}"/>
                    </a:ext>
                  </a:extLst>
                </p14:cNvPr>
                <p14:cNvContentPartPr/>
                <p14:nvPr/>
              </p14:nvContentPartPr>
              <p14:xfrm>
                <a:off x="10829535" y="4385692"/>
                <a:ext cx="175320" cy="130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8F0C323-207A-654B-A01B-C46C1B18963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814055" y="4370572"/>
                  <a:ext cx="2059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ECE8ADD-2A70-5A41-9B76-1C0282509B5B}"/>
                    </a:ext>
                  </a:extLst>
                </p14:cNvPr>
                <p14:cNvContentPartPr/>
                <p14:nvPr/>
              </p14:nvContentPartPr>
              <p14:xfrm>
                <a:off x="10882455" y="4427452"/>
                <a:ext cx="98640" cy="15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ECE8ADD-2A70-5A41-9B76-1C0282509B5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867335" y="4412332"/>
                  <a:ext cx="129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6861A8D-3D6C-CB40-BBD5-A3ABFC5B19A8}"/>
                    </a:ext>
                  </a:extLst>
                </p14:cNvPr>
                <p14:cNvContentPartPr/>
                <p14:nvPr/>
              </p14:nvContentPartPr>
              <p14:xfrm>
                <a:off x="11060655" y="4365892"/>
                <a:ext cx="92520" cy="185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6861A8D-3D6C-CB40-BBD5-A3ABFC5B19A8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045535" y="4350412"/>
                  <a:ext cx="1231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7CD89FC-4236-4048-86E3-39B7D777E835}"/>
                    </a:ext>
                  </a:extLst>
                </p14:cNvPr>
                <p14:cNvContentPartPr/>
                <p14:nvPr/>
              </p14:nvContentPartPr>
              <p14:xfrm>
                <a:off x="11208615" y="4442932"/>
                <a:ext cx="57600" cy="702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7CD89FC-4236-4048-86E3-39B7D777E83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193495" y="4427812"/>
                  <a:ext cx="88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017F617-6AB3-D141-8D77-7AB65BB65F73}"/>
                    </a:ext>
                  </a:extLst>
                </p14:cNvPr>
                <p14:cNvContentPartPr/>
                <p14:nvPr/>
              </p14:nvContentPartPr>
              <p14:xfrm>
                <a:off x="11230215" y="4381372"/>
                <a:ext cx="73800" cy="61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017F617-6AB3-D141-8D77-7AB65BB65F7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215095" y="4366252"/>
                  <a:ext cx="104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5ECD8B0-3406-F541-A285-79EF2F993B7B}"/>
                    </a:ext>
                  </a:extLst>
                </p14:cNvPr>
                <p14:cNvContentPartPr/>
                <p14:nvPr/>
              </p14:nvContentPartPr>
              <p14:xfrm>
                <a:off x="11341095" y="4507372"/>
                <a:ext cx="151560" cy="77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5ECD8B0-3406-F541-A285-79EF2F993B7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325975" y="4492252"/>
                  <a:ext cx="182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5ABFA19-64EC-DE46-971B-82DDBFB4E546}"/>
                    </a:ext>
                  </a:extLst>
                </p14:cNvPr>
                <p14:cNvContentPartPr/>
                <p14:nvPr/>
              </p14:nvContentPartPr>
              <p14:xfrm>
                <a:off x="11384655" y="4545892"/>
                <a:ext cx="75600" cy="2520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5ABFA19-64EC-DE46-971B-82DDBFB4E54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369535" y="4530772"/>
                  <a:ext cx="105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6E069E1-5154-1346-A2B1-01B5F28D188E}"/>
                    </a:ext>
                  </a:extLst>
                </p14:cNvPr>
                <p14:cNvContentPartPr/>
                <p14:nvPr/>
              </p14:nvContentPartPr>
              <p14:xfrm>
                <a:off x="11504895" y="4417372"/>
                <a:ext cx="39960" cy="189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6E069E1-5154-1346-A2B1-01B5F28D188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489775" y="4401892"/>
                  <a:ext cx="70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5B93914-7484-2845-B908-D53D763306DE}"/>
                    </a:ext>
                  </a:extLst>
                </p14:cNvPr>
                <p14:cNvContentPartPr/>
                <p14:nvPr/>
              </p14:nvContentPartPr>
              <p14:xfrm>
                <a:off x="8875095" y="4868092"/>
                <a:ext cx="37440" cy="82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5B93914-7484-2845-B908-D53D763306D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59615" y="4852612"/>
                  <a:ext cx="68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4226712-2CB0-0141-9118-7C42BBF6BFF2}"/>
                    </a:ext>
                  </a:extLst>
                </p14:cNvPr>
                <p14:cNvContentPartPr/>
                <p14:nvPr/>
              </p14:nvContentPartPr>
              <p14:xfrm>
                <a:off x="9053655" y="4881052"/>
                <a:ext cx="64080" cy="93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4226712-2CB0-0141-9118-7C42BBF6BFF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038535" y="4865572"/>
                  <a:ext cx="94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B76CE10-599D-EE47-81A3-B1972BF97573}"/>
                    </a:ext>
                  </a:extLst>
                </p14:cNvPr>
                <p14:cNvContentPartPr/>
                <p14:nvPr/>
              </p14:nvContentPartPr>
              <p14:xfrm>
                <a:off x="9182535" y="4881052"/>
                <a:ext cx="46080" cy="10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B76CE10-599D-EE47-81A3-B1972BF9757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167055" y="4865572"/>
                  <a:ext cx="76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1233A82-3BE8-034F-9321-F0EA5772B011}"/>
                    </a:ext>
                  </a:extLst>
                </p14:cNvPr>
                <p14:cNvContentPartPr/>
                <p14:nvPr/>
              </p14:nvContentPartPr>
              <p14:xfrm>
                <a:off x="9336975" y="4881052"/>
                <a:ext cx="20160" cy="18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1233A82-3BE8-034F-9321-F0EA5772B01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321855" y="4865572"/>
                  <a:ext cx="5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99433E-6B63-EC41-A410-6C7257A3F438}"/>
                    </a:ext>
                  </a:extLst>
                </p14:cNvPr>
                <p14:cNvContentPartPr/>
                <p14:nvPr/>
              </p14:nvContentPartPr>
              <p14:xfrm>
                <a:off x="9545775" y="4829572"/>
                <a:ext cx="105840" cy="131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99433E-6B63-EC41-A410-6C7257A3F43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530295" y="4814092"/>
                  <a:ext cx="136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F65A1A6-706B-3344-AC3D-00AD43BE72C4}"/>
                    </a:ext>
                  </a:extLst>
                </p14:cNvPr>
                <p14:cNvContentPartPr/>
                <p14:nvPr/>
              </p14:nvContentPartPr>
              <p14:xfrm>
                <a:off x="9637935" y="4868092"/>
                <a:ext cx="111600" cy="119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F65A1A6-706B-3344-AC3D-00AD43BE72C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622455" y="4852612"/>
                  <a:ext cx="142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9778E01-4E2E-0343-A2C0-CA55D4065702}"/>
                    </a:ext>
                  </a:extLst>
                </p14:cNvPr>
                <p14:cNvContentPartPr/>
                <p14:nvPr/>
              </p14:nvContentPartPr>
              <p14:xfrm>
                <a:off x="9797775" y="5031892"/>
                <a:ext cx="44640" cy="74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9778E01-4E2E-0343-A2C0-CA55D406570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782655" y="5016772"/>
                  <a:ext cx="7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5DF0C8B-9491-4D4D-86C3-FC957A94F6FE}"/>
                    </a:ext>
                  </a:extLst>
                </p14:cNvPr>
                <p14:cNvContentPartPr/>
                <p14:nvPr/>
              </p14:nvContentPartPr>
              <p14:xfrm>
                <a:off x="9749175" y="5020372"/>
                <a:ext cx="116640" cy="92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5DF0C8B-9491-4D4D-86C3-FC957A94F6F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733695" y="5005252"/>
                  <a:ext cx="146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7707C0EE-0B37-E849-8859-C83B993FD2E7}"/>
                    </a:ext>
                  </a:extLst>
                </p14:cNvPr>
                <p14:cNvContentPartPr/>
                <p14:nvPr/>
              </p14:nvContentPartPr>
              <p14:xfrm>
                <a:off x="9806055" y="5009572"/>
                <a:ext cx="30600" cy="105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7707C0EE-0B37-E849-8859-C83B993FD2E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90935" y="4994452"/>
                  <a:ext cx="61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5305D4D-734C-3F4C-B151-E21DA7E752F4}"/>
                    </a:ext>
                  </a:extLst>
                </p14:cNvPr>
                <p14:cNvContentPartPr/>
                <p14:nvPr/>
              </p14:nvContentPartPr>
              <p14:xfrm>
                <a:off x="9749175" y="5080132"/>
                <a:ext cx="134640" cy="201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5305D4D-734C-3F4C-B151-E21DA7E752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733695" y="5065012"/>
                  <a:ext cx="165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29D4296-907F-474E-98DA-7B7F0246578B}"/>
                    </a:ext>
                  </a:extLst>
                </p14:cNvPr>
                <p14:cNvContentPartPr/>
                <p14:nvPr/>
              </p14:nvContentPartPr>
              <p14:xfrm>
                <a:off x="9934935" y="5048452"/>
                <a:ext cx="136800" cy="1425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29D4296-907F-474E-98DA-7B7F0246578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919455" y="5032972"/>
                  <a:ext cx="167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8E6F835-9AF7-464D-8AEB-FCF8A99F9654}"/>
                    </a:ext>
                  </a:extLst>
                </p14:cNvPr>
                <p14:cNvContentPartPr/>
                <p14:nvPr/>
              </p14:nvContentPartPr>
              <p14:xfrm>
                <a:off x="10072815" y="4930372"/>
                <a:ext cx="11520" cy="147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8E6F835-9AF7-464D-8AEB-FCF8A99F965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57695" y="4914892"/>
                  <a:ext cx="41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2D55562-3AFD-0948-8F0F-9622196400ED}"/>
                    </a:ext>
                  </a:extLst>
                </p14:cNvPr>
                <p14:cNvContentPartPr/>
                <p14:nvPr/>
              </p14:nvContentPartPr>
              <p14:xfrm>
                <a:off x="10113135" y="5175532"/>
                <a:ext cx="141480" cy="66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2D55562-3AFD-0948-8F0F-9622196400E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097655" y="5160412"/>
                  <a:ext cx="171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09ADF1E-B8E0-B247-A283-937DA25C4E08}"/>
                    </a:ext>
                  </a:extLst>
                </p14:cNvPr>
                <p14:cNvContentPartPr/>
                <p14:nvPr/>
              </p14:nvContentPartPr>
              <p14:xfrm>
                <a:off x="10290255" y="5201092"/>
                <a:ext cx="117000" cy="9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09ADF1E-B8E0-B247-A283-937DA25C4E0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274775" y="5185612"/>
                  <a:ext cx="147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49C037D6-6D8E-3847-92FB-FCFC5CD60794}"/>
                    </a:ext>
                  </a:extLst>
                </p14:cNvPr>
                <p14:cNvContentPartPr/>
                <p14:nvPr/>
              </p14:nvContentPartPr>
              <p14:xfrm>
                <a:off x="10469175" y="5086972"/>
                <a:ext cx="192600" cy="182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49C037D6-6D8E-3847-92FB-FCFC5CD6079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453695" y="5071852"/>
                  <a:ext cx="222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45E4D4D-9FCC-A240-BBC3-77871EABD927}"/>
                    </a:ext>
                  </a:extLst>
                </p14:cNvPr>
                <p14:cNvContentPartPr/>
                <p14:nvPr/>
              </p14:nvContentPartPr>
              <p14:xfrm>
                <a:off x="6316215" y="3765412"/>
                <a:ext cx="5636160" cy="1818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45E4D4D-9FCC-A240-BBC3-77871EABD92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300735" y="3750292"/>
                  <a:ext cx="5666760" cy="18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C7BC2182-7863-374A-8EB2-A5EE4C537EAA}"/>
              </a:ext>
            </a:extLst>
          </p:cNvPr>
          <p:cNvGrpSpPr/>
          <p:nvPr/>
        </p:nvGrpSpPr>
        <p:grpSpPr>
          <a:xfrm>
            <a:off x="1816920" y="5861308"/>
            <a:ext cx="829800" cy="492120"/>
            <a:chOff x="1816920" y="5861308"/>
            <a:chExt cx="829800" cy="49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13E5677-3EE8-FA44-9F72-CA6D8A6124E5}"/>
                    </a:ext>
                  </a:extLst>
                </p14:cNvPr>
                <p14:cNvContentPartPr/>
                <p14:nvPr/>
              </p14:nvContentPartPr>
              <p14:xfrm>
                <a:off x="1816920" y="5861308"/>
                <a:ext cx="321120" cy="272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13E5677-3EE8-FA44-9F72-CA6D8A6124E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801800" y="5846188"/>
                  <a:ext cx="3517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BF34116-8673-3C44-A53C-52D25AF44CF7}"/>
                    </a:ext>
                  </a:extLst>
                </p14:cNvPr>
                <p14:cNvContentPartPr/>
                <p14:nvPr/>
              </p14:nvContentPartPr>
              <p14:xfrm>
                <a:off x="2086200" y="6037708"/>
                <a:ext cx="560520" cy="3157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BF34116-8673-3C44-A53C-52D25AF44CF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071080" y="6022588"/>
                  <a:ext cx="59112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A9318309-4814-D043-A088-4486A3729538}"/>
              </a:ext>
            </a:extLst>
          </p:cNvPr>
          <p:cNvGrpSpPr/>
          <p:nvPr/>
        </p:nvGrpSpPr>
        <p:grpSpPr>
          <a:xfrm>
            <a:off x="3111120" y="5884708"/>
            <a:ext cx="2538360" cy="281880"/>
            <a:chOff x="3111120" y="5884708"/>
            <a:chExt cx="253836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148FDA2-3C6E-DF4C-BEF1-E40292863068}"/>
                    </a:ext>
                  </a:extLst>
                </p14:cNvPr>
                <p14:cNvContentPartPr/>
                <p14:nvPr/>
              </p14:nvContentPartPr>
              <p14:xfrm>
                <a:off x="3111120" y="5990188"/>
                <a:ext cx="204480" cy="172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148FDA2-3C6E-DF4C-BEF1-E4029286306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96000" y="5975068"/>
                  <a:ext cx="2347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0463DFF-9059-334F-9E41-8C027174ECB9}"/>
                    </a:ext>
                  </a:extLst>
                </p14:cNvPr>
                <p14:cNvContentPartPr/>
                <p14:nvPr/>
              </p14:nvContentPartPr>
              <p14:xfrm>
                <a:off x="3280680" y="6052468"/>
                <a:ext cx="568080" cy="101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0463DFF-9059-334F-9E41-8C027174ECB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65200" y="6036988"/>
                  <a:ext cx="598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9F3BCA5-1479-4C41-A70C-2F8118F5BDE7}"/>
                    </a:ext>
                  </a:extLst>
                </p14:cNvPr>
                <p14:cNvContentPartPr/>
                <p14:nvPr/>
              </p14:nvContentPartPr>
              <p14:xfrm>
                <a:off x="3863880" y="5908108"/>
                <a:ext cx="142920" cy="227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9F3BCA5-1479-4C41-A70C-2F8118F5BDE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48760" y="5892988"/>
                  <a:ext cx="173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A6F6540-848A-D54B-8602-FBF62485572D}"/>
                    </a:ext>
                  </a:extLst>
                </p14:cNvPr>
                <p14:cNvContentPartPr/>
                <p14:nvPr/>
              </p14:nvContentPartPr>
              <p14:xfrm>
                <a:off x="4126320" y="6048868"/>
                <a:ext cx="269640" cy="727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A6F6540-848A-D54B-8602-FBF62485572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11200" y="6033748"/>
                  <a:ext cx="299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912B0DB-CB7F-C849-8ABE-391856D8425E}"/>
                    </a:ext>
                  </a:extLst>
                </p14:cNvPr>
                <p14:cNvContentPartPr/>
                <p14:nvPr/>
              </p14:nvContentPartPr>
              <p14:xfrm>
                <a:off x="4255200" y="6025468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912B0DB-CB7F-C849-8ABE-391856D8425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240080" y="6010348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3540DE6-4AE7-1146-9BAF-662F26191FA4}"/>
                    </a:ext>
                  </a:extLst>
                </p14:cNvPr>
                <p14:cNvContentPartPr/>
                <p14:nvPr/>
              </p14:nvContentPartPr>
              <p14:xfrm>
                <a:off x="4494600" y="6061468"/>
                <a:ext cx="186120" cy="69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3540DE6-4AE7-1146-9BAF-662F26191FA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79120" y="6045988"/>
                  <a:ext cx="216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85D03D8-C2FF-5447-91CF-472F43DAAB62}"/>
                    </a:ext>
                  </a:extLst>
                </p14:cNvPr>
                <p14:cNvContentPartPr/>
                <p14:nvPr/>
              </p14:nvContentPartPr>
              <p14:xfrm>
                <a:off x="4791240" y="5884708"/>
                <a:ext cx="97200" cy="2664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85D03D8-C2FF-5447-91CF-472F43DAAB6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76120" y="5869588"/>
                  <a:ext cx="127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4CB39E9-78DD-4141-A9DA-DA8973019E4F}"/>
                    </a:ext>
                  </a:extLst>
                </p14:cNvPr>
                <p14:cNvContentPartPr/>
                <p14:nvPr/>
              </p14:nvContentPartPr>
              <p14:xfrm>
                <a:off x="4782960" y="5990188"/>
                <a:ext cx="783000" cy="176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4CB39E9-78DD-4141-A9DA-DA8973019E4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767480" y="5975068"/>
                  <a:ext cx="813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CF6565B6-8E15-944A-9B6A-DEE0BC88A73D}"/>
                    </a:ext>
                  </a:extLst>
                </p14:cNvPr>
                <p14:cNvContentPartPr/>
                <p14:nvPr/>
              </p14:nvContentPartPr>
              <p14:xfrm>
                <a:off x="5565600" y="6013588"/>
                <a:ext cx="83880" cy="117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CF6565B6-8E15-944A-9B6A-DEE0BC88A73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5550480" y="5998468"/>
                  <a:ext cx="114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02682BA-3746-DE43-A980-A6D8AA74F1B5}"/>
                    </a:ext>
                  </a:extLst>
                </p14:cNvPr>
                <p14:cNvContentPartPr/>
                <p14:nvPr/>
              </p14:nvContentPartPr>
              <p14:xfrm>
                <a:off x="5443920" y="5919988"/>
                <a:ext cx="42480" cy="378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02682BA-3746-DE43-A980-A6D8AA74F1B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428800" y="5904508"/>
                  <a:ext cx="7308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9CD637E4-EB49-1E4F-9E81-DF9CBAFADC88}"/>
              </a:ext>
            </a:extLst>
          </p:cNvPr>
          <p:cNvGrpSpPr/>
          <p:nvPr/>
        </p:nvGrpSpPr>
        <p:grpSpPr>
          <a:xfrm>
            <a:off x="5921640" y="5744308"/>
            <a:ext cx="444240" cy="413280"/>
            <a:chOff x="5921640" y="5744308"/>
            <a:chExt cx="44424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CE11E18-B4E6-074E-A39D-5DD72BF1BB82}"/>
                    </a:ext>
                  </a:extLst>
                </p14:cNvPr>
                <p14:cNvContentPartPr/>
                <p14:nvPr/>
              </p14:nvContentPartPr>
              <p14:xfrm>
                <a:off x="5968440" y="5744308"/>
                <a:ext cx="104400" cy="232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CE11E18-B4E6-074E-A39D-5DD72BF1BB8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953320" y="5728828"/>
                  <a:ext cx="134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4B3A4E33-D99F-E64E-9455-EFE76D9A8B1B}"/>
                    </a:ext>
                  </a:extLst>
                </p14:cNvPr>
                <p14:cNvContentPartPr/>
                <p14:nvPr/>
              </p14:nvContentPartPr>
              <p14:xfrm>
                <a:off x="5931720" y="6072268"/>
                <a:ext cx="360" cy="3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4B3A4E33-D99F-E64E-9455-EFE76D9A8B1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5916600" y="6057148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2B3A048-316E-7B41-A371-D5D6257E61FC}"/>
                    </a:ext>
                  </a:extLst>
                </p14:cNvPr>
                <p14:cNvContentPartPr/>
                <p14:nvPr/>
              </p14:nvContentPartPr>
              <p14:xfrm>
                <a:off x="6157440" y="5755828"/>
                <a:ext cx="208440" cy="3164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2B3A048-316E-7B41-A371-D5D6257E61F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142320" y="5740708"/>
                  <a:ext cx="2390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BBE8294-F7A1-1447-B128-F1F291F9D547}"/>
                    </a:ext>
                  </a:extLst>
                </p14:cNvPr>
                <p14:cNvContentPartPr/>
                <p14:nvPr/>
              </p14:nvContentPartPr>
              <p14:xfrm>
                <a:off x="6112080" y="6119428"/>
                <a:ext cx="37800" cy="381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BBE8294-F7A1-1447-B128-F1F291F9D54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096960" y="6103948"/>
                  <a:ext cx="68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671686C-49DA-D64C-8A3E-C101D8F0338A}"/>
                    </a:ext>
                  </a:extLst>
                </p14:cNvPr>
                <p14:cNvContentPartPr/>
                <p14:nvPr/>
              </p14:nvContentPartPr>
              <p14:xfrm>
                <a:off x="5921640" y="6048868"/>
                <a:ext cx="57240" cy="856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671686C-49DA-D64C-8A3E-C101D8F0338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906520" y="6033748"/>
                  <a:ext cx="8748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8C4EBCCC-848C-3B44-A137-7DB7D040E2F3}"/>
                  </a:ext>
                </a:extLst>
              </p14:cNvPr>
              <p14:cNvContentPartPr/>
              <p14:nvPr/>
            </p14:nvContentPartPr>
            <p14:xfrm>
              <a:off x="6154560" y="6334348"/>
              <a:ext cx="9360" cy="792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8C4EBCCC-848C-3B44-A137-7DB7D040E2F3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139080" y="6319541"/>
                <a:ext cx="39960" cy="3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AF0532-A3EA-6C43-BBA8-A7A0B9584A28}"/>
                  </a:ext>
                </a:extLst>
              </p14:cNvPr>
              <p14:cNvContentPartPr/>
              <p14:nvPr/>
            </p14:nvContentPartPr>
            <p14:xfrm>
              <a:off x="6944578" y="4094892"/>
              <a:ext cx="224280" cy="108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AF0532-A3EA-6C43-BBA8-A7A0B9584A28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6929458" y="4079772"/>
                <a:ext cx="25488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162D07-249D-834A-8EF9-9419F6B8AFF0}"/>
                  </a:ext>
                </a:extLst>
              </p14:cNvPr>
              <p14:cNvContentPartPr/>
              <p14:nvPr/>
            </p14:nvContentPartPr>
            <p14:xfrm>
              <a:off x="9327418" y="4908132"/>
              <a:ext cx="111240" cy="11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162D07-249D-834A-8EF9-9419F6B8AFF0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9311938" y="4893012"/>
                <a:ext cx="1418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A3584F-6626-2E4C-9C60-9812959FBB66}"/>
                  </a:ext>
                </a:extLst>
              </p14:cNvPr>
              <p14:cNvContentPartPr/>
              <p14:nvPr/>
            </p14:nvContentPartPr>
            <p14:xfrm>
              <a:off x="8830618" y="4855572"/>
              <a:ext cx="72360" cy="127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A3584F-6626-2E4C-9C60-9812959FBB66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8815138" y="4840452"/>
                <a:ext cx="10296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B9B3E2A-022B-D440-A97C-3C9FDB4FB004}"/>
              </a:ext>
            </a:extLst>
          </p:cNvPr>
          <p:cNvGrpSpPr/>
          <p:nvPr/>
        </p:nvGrpSpPr>
        <p:grpSpPr>
          <a:xfrm>
            <a:off x="9948778" y="4351212"/>
            <a:ext cx="208080" cy="50400"/>
            <a:chOff x="9948778" y="4351212"/>
            <a:chExt cx="20808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B8BB37C-296D-C74B-A30D-607BCB796B78}"/>
                    </a:ext>
                  </a:extLst>
                </p14:cNvPr>
                <p14:cNvContentPartPr/>
                <p14:nvPr/>
              </p14:nvContentPartPr>
              <p14:xfrm>
                <a:off x="9948778" y="4351212"/>
                <a:ext cx="11520" cy="3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B8BB37C-296D-C74B-A30D-607BCB796B7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9933658" y="4335732"/>
                  <a:ext cx="42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301E76-C6BB-384B-AD43-56D5752860D0}"/>
                    </a:ext>
                  </a:extLst>
                </p14:cNvPr>
                <p14:cNvContentPartPr/>
                <p14:nvPr/>
              </p14:nvContentPartPr>
              <p14:xfrm>
                <a:off x="10022218" y="4380732"/>
                <a:ext cx="32760" cy="2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301E76-C6BB-384B-AD43-56D5752860D0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0007098" y="4365612"/>
                  <a:ext cx="633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8FF1FEE-1B19-0746-A5D4-629BFC57A4CA}"/>
                    </a:ext>
                  </a:extLst>
                </p14:cNvPr>
                <p14:cNvContentPartPr/>
                <p14:nvPr/>
              </p14:nvContentPartPr>
              <p14:xfrm>
                <a:off x="10142098" y="4382532"/>
                <a:ext cx="14760" cy="1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8FF1FEE-1B19-0746-A5D4-629BFC57A4C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126978" y="4367412"/>
                  <a:ext cx="45000" cy="41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DF53DC7-A2AF-BA4C-80C3-2526A2C86C95}"/>
              </a:ext>
            </a:extLst>
          </p:cNvPr>
          <p:cNvSpPr txBox="1"/>
          <p:nvPr/>
        </p:nvSpPr>
        <p:spPr>
          <a:xfrm>
            <a:off x="4146698" y="1212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1EF99E3-3260-5240-BA5A-DD5B0F0CAA99}"/>
              </a:ext>
            </a:extLst>
          </p:cNvPr>
          <p:cNvGrpSpPr/>
          <p:nvPr/>
        </p:nvGrpSpPr>
        <p:grpSpPr>
          <a:xfrm>
            <a:off x="5524378" y="2612772"/>
            <a:ext cx="317520" cy="304200"/>
            <a:chOff x="5524378" y="2612772"/>
            <a:chExt cx="31752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6C3F81-3225-604F-BF69-B7D0F8424102}"/>
                    </a:ext>
                  </a:extLst>
                </p14:cNvPr>
                <p14:cNvContentPartPr/>
                <p14:nvPr/>
              </p14:nvContentPartPr>
              <p14:xfrm>
                <a:off x="5524378" y="2732652"/>
                <a:ext cx="219240" cy="184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6C3F81-3225-604F-BF69-B7D0F842410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508898" y="2717172"/>
                  <a:ext cx="249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D9814AA-04F4-944C-9FEE-BCC0F04BA1BB}"/>
                    </a:ext>
                  </a:extLst>
                </p14:cNvPr>
                <p14:cNvContentPartPr/>
                <p14:nvPr/>
              </p14:nvContentPartPr>
              <p14:xfrm>
                <a:off x="5580898" y="2826972"/>
                <a:ext cx="144000" cy="7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D9814AA-04F4-944C-9FEE-BCC0F04BA1B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565418" y="2811852"/>
                  <a:ext cx="174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8798775-1F6A-CE47-9466-AE349A0005BC}"/>
                    </a:ext>
                  </a:extLst>
                </p14:cNvPr>
                <p14:cNvContentPartPr/>
                <p14:nvPr/>
              </p14:nvContentPartPr>
              <p14:xfrm>
                <a:off x="5591338" y="2612772"/>
                <a:ext cx="250560" cy="146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8798775-1F6A-CE47-9466-AE349A0005B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576218" y="2597652"/>
                  <a:ext cx="28080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AF4F4DD-304A-DB41-BB68-498127CD91CB}"/>
                  </a:ext>
                </a:extLst>
              </p14:cNvPr>
              <p14:cNvContentPartPr/>
              <p14:nvPr/>
            </p14:nvContentPartPr>
            <p14:xfrm>
              <a:off x="6040258" y="2417292"/>
              <a:ext cx="161280" cy="416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AF4F4DD-304A-DB41-BB68-498127CD91CB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6024778" y="2401812"/>
                <a:ext cx="191880" cy="44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A11256A-265F-B447-A2E6-FF9E5EF8D13E}"/>
              </a:ext>
            </a:extLst>
          </p:cNvPr>
          <p:cNvGrpSpPr/>
          <p:nvPr/>
        </p:nvGrpSpPr>
        <p:grpSpPr>
          <a:xfrm>
            <a:off x="6277498" y="2532852"/>
            <a:ext cx="716400" cy="363600"/>
            <a:chOff x="6277498" y="2532852"/>
            <a:chExt cx="71640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A6CD6CC-8517-2241-955B-30DB00E7B880}"/>
                    </a:ext>
                  </a:extLst>
                </p14:cNvPr>
                <p14:cNvContentPartPr/>
                <p14:nvPr/>
              </p14:nvContentPartPr>
              <p14:xfrm>
                <a:off x="6277498" y="2615652"/>
                <a:ext cx="108360" cy="129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A6CD6CC-8517-2241-955B-30DB00E7B880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262378" y="2600532"/>
                  <a:ext cx="13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C553C5B-9AEC-5D47-ABC2-EFB329ED27E7}"/>
                    </a:ext>
                  </a:extLst>
                </p14:cNvPr>
                <p14:cNvContentPartPr/>
                <p14:nvPr/>
              </p14:nvContentPartPr>
              <p14:xfrm>
                <a:off x="6386938" y="2627532"/>
                <a:ext cx="97560" cy="114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C553C5B-9AEC-5D47-ABC2-EFB329ED27E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371818" y="2612052"/>
                  <a:ext cx="128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3C32F6D-C4DB-1A4F-9C23-EC8D5F45159F}"/>
                    </a:ext>
                  </a:extLst>
                </p14:cNvPr>
                <p14:cNvContentPartPr/>
                <p14:nvPr/>
              </p14:nvContentPartPr>
              <p14:xfrm>
                <a:off x="6570538" y="2743092"/>
                <a:ext cx="175680" cy="153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3C32F6D-C4DB-1A4F-9C23-EC8D5F45159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555418" y="2727612"/>
                  <a:ext cx="2062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2BB08DF-B321-0B4F-BB68-A8EAE228BAD1}"/>
                    </a:ext>
                  </a:extLst>
                </p14:cNvPr>
                <p14:cNvContentPartPr/>
                <p14:nvPr/>
              </p14:nvContentPartPr>
              <p14:xfrm>
                <a:off x="6589978" y="2823732"/>
                <a:ext cx="127080" cy="12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2BB08DF-B321-0B4F-BB68-A8EAE228BAD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574498" y="2808252"/>
                  <a:ext cx="157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540F9A-932F-ED49-B538-D2ADA157AABE}"/>
                    </a:ext>
                  </a:extLst>
                </p14:cNvPr>
                <p14:cNvContentPartPr/>
                <p14:nvPr/>
              </p14:nvContentPartPr>
              <p14:xfrm>
                <a:off x="6589978" y="2648052"/>
                <a:ext cx="204120" cy="864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540F9A-932F-ED49-B538-D2ADA157AAB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74498" y="2632932"/>
                  <a:ext cx="23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4F888C-AF31-344E-A481-2C376C7FCDA1}"/>
                    </a:ext>
                  </a:extLst>
                </p14:cNvPr>
                <p14:cNvContentPartPr/>
                <p14:nvPr/>
              </p14:nvContentPartPr>
              <p14:xfrm>
                <a:off x="6925858" y="2532852"/>
                <a:ext cx="68040" cy="318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4F888C-AF31-344E-A481-2C376C7FCDA1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910378" y="2517372"/>
                  <a:ext cx="98280" cy="34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69E3D873-ED98-AB49-8E14-A462E576066B}"/>
                  </a:ext>
                </a:extLst>
              </p14:cNvPr>
              <p14:cNvContentPartPr/>
              <p14:nvPr/>
            </p14:nvContentPartPr>
            <p14:xfrm>
              <a:off x="5585938" y="3564252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69E3D873-ED98-AB49-8E14-A462E576066B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5576938" y="35552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564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AE0F-3898-F448-8BD1-982C5D9E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EAEAC-D210-D343-8901-4E583813D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FF1BB7-6A85-9A44-889E-D09F8D63CE20}"/>
                  </a:ext>
                </a:extLst>
              </p14:cNvPr>
              <p14:cNvContentPartPr/>
              <p14:nvPr/>
            </p14:nvContentPartPr>
            <p14:xfrm>
              <a:off x="3031378" y="2956572"/>
              <a:ext cx="121680" cy="241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FF1BB7-6A85-9A44-889E-D09F8D63CE2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16258" y="2941092"/>
                <a:ext cx="151920" cy="244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910627A-A7CB-E440-84D1-AAD358025F4D}"/>
                  </a:ext>
                </a:extLst>
              </p14:cNvPr>
              <p14:cNvContentPartPr/>
              <p14:nvPr/>
            </p14:nvContentPartPr>
            <p14:xfrm>
              <a:off x="3110938" y="2993292"/>
              <a:ext cx="3285360" cy="64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910627A-A7CB-E440-84D1-AAD358025F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5458" y="2978172"/>
                <a:ext cx="3315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CFE443D-4912-D14E-B3E4-3870449034CE}"/>
                  </a:ext>
                </a:extLst>
              </p14:cNvPr>
              <p14:cNvContentPartPr/>
              <p14:nvPr/>
            </p14:nvContentPartPr>
            <p14:xfrm>
              <a:off x="4199938" y="2911212"/>
              <a:ext cx="15120" cy="61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CFE443D-4912-D14E-B3E4-3870449034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84818" y="2896092"/>
                <a:ext cx="45360" cy="9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EB193D6-D719-7D42-A0DC-1D3C57834A40}"/>
              </a:ext>
            </a:extLst>
          </p:cNvPr>
          <p:cNvGrpSpPr/>
          <p:nvPr/>
        </p:nvGrpSpPr>
        <p:grpSpPr>
          <a:xfrm>
            <a:off x="5149978" y="2900772"/>
            <a:ext cx="588600" cy="32040"/>
            <a:chOff x="5149978" y="2900772"/>
            <a:chExt cx="588600" cy="3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FA6416-A637-AB47-BE83-0A98A81C4C5F}"/>
                    </a:ext>
                  </a:extLst>
                </p14:cNvPr>
                <p14:cNvContentPartPr/>
                <p14:nvPr/>
              </p14:nvContentPartPr>
              <p14:xfrm>
                <a:off x="5149978" y="2929572"/>
                <a:ext cx="33480" cy="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FA6416-A637-AB47-BE83-0A98A81C4C5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34858" y="2914092"/>
                  <a:ext cx="64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0FEA6B-1E99-9B4B-8DB8-36305837D5D1}"/>
                    </a:ext>
                  </a:extLst>
                </p14:cNvPr>
                <p14:cNvContentPartPr/>
                <p14:nvPr/>
              </p14:nvContentPartPr>
              <p14:xfrm>
                <a:off x="5328538" y="2900772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0FEA6B-1E99-9B4B-8DB8-36305837D5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13418" y="28852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7EDDD2-2FFE-784A-9DE6-105FFB7AA152}"/>
                    </a:ext>
                  </a:extLst>
                </p14:cNvPr>
                <p14:cNvContentPartPr/>
                <p14:nvPr/>
              </p14:nvContentPartPr>
              <p14:xfrm>
                <a:off x="5433658" y="2906172"/>
                <a:ext cx="24840" cy="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7EDDD2-2FFE-784A-9DE6-105FFB7AA15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8538" y="2891052"/>
                  <a:ext cx="554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E1DD9E-EAB2-DA4A-825E-F11667BFDAFC}"/>
                    </a:ext>
                  </a:extLst>
                </p14:cNvPr>
                <p14:cNvContentPartPr/>
                <p14:nvPr/>
              </p14:nvContentPartPr>
              <p14:xfrm>
                <a:off x="5538778" y="290077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E1DD9E-EAB2-DA4A-825E-F11667BFDA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23658" y="28852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D00255-4643-314C-B2BD-38C1BBC86F63}"/>
                    </a:ext>
                  </a:extLst>
                </p14:cNvPr>
                <p14:cNvContentPartPr/>
                <p14:nvPr/>
              </p14:nvContentPartPr>
              <p14:xfrm>
                <a:off x="5664778" y="2900772"/>
                <a:ext cx="3600" cy="12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D00255-4643-314C-B2BD-38C1BBC86F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49658" y="2885292"/>
                  <a:ext cx="33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B2112C9-BDDF-F944-9BFE-91C9F009848D}"/>
                    </a:ext>
                  </a:extLst>
                </p14:cNvPr>
                <p14:cNvContentPartPr/>
                <p14:nvPr/>
              </p14:nvContentPartPr>
              <p14:xfrm>
                <a:off x="5708338" y="2910132"/>
                <a:ext cx="30240" cy="2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B2112C9-BDDF-F944-9BFE-91C9F00984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693218" y="2894652"/>
                  <a:ext cx="6084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FA8553B-30EA-9D4E-8FF6-09512E0D6DED}"/>
                  </a:ext>
                </a:extLst>
              </p14:cNvPr>
              <p14:cNvContentPartPr/>
              <p14:nvPr/>
            </p14:nvContentPartPr>
            <p14:xfrm>
              <a:off x="3110938" y="3327732"/>
              <a:ext cx="3421800" cy="67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FA8553B-30EA-9D4E-8FF6-09512E0D6DE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95458" y="3312612"/>
                <a:ext cx="3452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1749A5A-7813-D442-A358-3552D2AAAA11}"/>
                  </a:ext>
                </a:extLst>
              </p14:cNvPr>
              <p14:cNvContentPartPr/>
              <p14:nvPr/>
            </p14:nvContentPartPr>
            <p14:xfrm>
              <a:off x="3620698" y="3047652"/>
              <a:ext cx="95040" cy="2397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1749A5A-7813-D442-A358-3552D2AAAA1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05218" y="3032532"/>
                <a:ext cx="125280" cy="24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EDE6DA-DE9B-8641-AE31-8661016C1757}"/>
                  </a:ext>
                </a:extLst>
              </p14:cNvPr>
              <p14:cNvContentPartPr/>
              <p14:nvPr/>
            </p14:nvContentPartPr>
            <p14:xfrm>
              <a:off x="4225498" y="3079332"/>
              <a:ext cx="181080" cy="2377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EDE6DA-DE9B-8641-AE31-8661016C17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16858" y="3070692"/>
                <a:ext cx="198720" cy="23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58B7FB5-992A-AC4C-8D9A-10C53E13D6D3}"/>
                  </a:ext>
                </a:extLst>
              </p14:cNvPr>
              <p14:cNvContentPartPr/>
              <p14:nvPr/>
            </p14:nvContentPartPr>
            <p14:xfrm>
              <a:off x="2753458" y="3818772"/>
              <a:ext cx="3938760" cy="168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58B7FB5-992A-AC4C-8D9A-10C53E13D6D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44818" y="3810132"/>
                <a:ext cx="39564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62C4F9F-7101-904E-93FB-A0018092847F}"/>
                  </a:ext>
                </a:extLst>
              </p14:cNvPr>
              <p14:cNvContentPartPr/>
              <p14:nvPr/>
            </p14:nvContentPartPr>
            <p14:xfrm>
              <a:off x="4851178" y="2869092"/>
              <a:ext cx="230040" cy="25556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62C4F9F-7101-904E-93FB-A001809284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42538" y="2860452"/>
                <a:ext cx="247680" cy="25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B1FF5C-A10F-CC4F-8CA6-4B6A20F5C9CB}"/>
                  </a:ext>
                </a:extLst>
              </p14:cNvPr>
              <p14:cNvContentPartPr/>
              <p14:nvPr/>
            </p14:nvContentPartPr>
            <p14:xfrm>
              <a:off x="2795578" y="4425372"/>
              <a:ext cx="3760560" cy="1180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B1FF5C-A10F-CC4F-8CA6-4B6A20F5C9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786578" y="4416372"/>
                <a:ext cx="377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264E1A-3E1D-EE40-AE6D-4051F45B352F}"/>
                  </a:ext>
                </a:extLst>
              </p14:cNvPr>
              <p14:cNvContentPartPr/>
              <p14:nvPr/>
            </p14:nvContentPartPr>
            <p14:xfrm>
              <a:off x="5890138" y="3047652"/>
              <a:ext cx="77040" cy="23860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264E1A-3E1D-EE40-AE6D-4051F45B352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881138" y="3039012"/>
                <a:ext cx="94680" cy="24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F064E523-9EF4-FC44-83CD-566F000A8C2D}"/>
                  </a:ext>
                </a:extLst>
              </p14:cNvPr>
              <p14:cNvContentPartPr/>
              <p14:nvPr/>
            </p14:nvContentPartPr>
            <p14:xfrm>
              <a:off x="2753458" y="5021172"/>
              <a:ext cx="4113360" cy="892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F064E523-9EF4-FC44-83CD-566F000A8C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44818" y="5012532"/>
                <a:ext cx="413100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A7663A8C-BDA6-BA49-BBC1-3D999769FCE1}"/>
              </a:ext>
            </a:extLst>
          </p:cNvPr>
          <p:cNvGrpSpPr/>
          <p:nvPr/>
        </p:nvGrpSpPr>
        <p:grpSpPr>
          <a:xfrm>
            <a:off x="3311098" y="3127932"/>
            <a:ext cx="185760" cy="159840"/>
            <a:chOff x="3311098" y="3127932"/>
            <a:chExt cx="1857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381B14-6BA4-864F-93C4-DD76FC963EE4}"/>
                    </a:ext>
                  </a:extLst>
                </p14:cNvPr>
                <p14:cNvContentPartPr/>
                <p14:nvPr/>
              </p14:nvContentPartPr>
              <p14:xfrm>
                <a:off x="3321178" y="3152772"/>
                <a:ext cx="175680" cy="135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381B14-6BA4-864F-93C4-DD76FC963EE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05698" y="3137652"/>
                  <a:ext cx="205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478D906-95D7-9046-8391-FFB2065D4110}"/>
                    </a:ext>
                  </a:extLst>
                </p14:cNvPr>
                <p14:cNvContentPartPr/>
                <p14:nvPr/>
              </p14:nvContentPartPr>
              <p14:xfrm>
                <a:off x="3311098" y="3127932"/>
                <a:ext cx="183960" cy="155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478D906-95D7-9046-8391-FFB2065D411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95978" y="3112452"/>
                  <a:ext cx="21456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9F3DD05-A302-604B-902D-E86A3DC31631}"/>
              </a:ext>
            </a:extLst>
          </p:cNvPr>
          <p:cNvGrpSpPr/>
          <p:nvPr/>
        </p:nvGrpSpPr>
        <p:grpSpPr>
          <a:xfrm>
            <a:off x="4624378" y="3100932"/>
            <a:ext cx="282240" cy="167760"/>
            <a:chOff x="4624378" y="3100932"/>
            <a:chExt cx="282240" cy="1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02FB87D-0FE6-8B47-B176-DC92B6AB3CAA}"/>
                    </a:ext>
                  </a:extLst>
                </p14:cNvPr>
                <p14:cNvContentPartPr/>
                <p14:nvPr/>
              </p14:nvContentPartPr>
              <p14:xfrm>
                <a:off x="4624378" y="3100932"/>
                <a:ext cx="282240" cy="167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02FB87D-0FE6-8B47-B176-DC92B6AB3CA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09258" y="3085812"/>
                  <a:ext cx="312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EFEEA7-663A-1C46-812B-CCE10097ED7D}"/>
                    </a:ext>
                  </a:extLst>
                </p14:cNvPr>
                <p14:cNvContentPartPr/>
                <p14:nvPr/>
              </p14:nvContentPartPr>
              <p14:xfrm>
                <a:off x="4719058" y="3152772"/>
                <a:ext cx="128520" cy="10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EFEEA7-663A-1C46-812B-CCE10097ED7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03578" y="3137652"/>
                  <a:ext cx="15912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82DB1D5-0F09-504C-875F-45F7D59457BA}"/>
              </a:ext>
            </a:extLst>
          </p:cNvPr>
          <p:cNvGrpSpPr/>
          <p:nvPr/>
        </p:nvGrpSpPr>
        <p:grpSpPr>
          <a:xfrm>
            <a:off x="3898978" y="4151412"/>
            <a:ext cx="191160" cy="189360"/>
            <a:chOff x="3898978" y="4151412"/>
            <a:chExt cx="19116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C4C42A0-1348-AC48-9A5F-3474B4EE50BF}"/>
                    </a:ext>
                  </a:extLst>
                </p14:cNvPr>
                <p14:cNvContentPartPr/>
                <p14:nvPr/>
              </p14:nvContentPartPr>
              <p14:xfrm>
                <a:off x="3909778" y="4151412"/>
                <a:ext cx="163080" cy="171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C4C42A0-1348-AC48-9A5F-3474B4EE50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94298" y="4136292"/>
                  <a:ext cx="193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2AA7E16-9148-DD4F-8992-7C1680561E07}"/>
                    </a:ext>
                  </a:extLst>
                </p14:cNvPr>
                <p14:cNvContentPartPr/>
                <p14:nvPr/>
              </p14:nvContentPartPr>
              <p14:xfrm>
                <a:off x="3898978" y="4164372"/>
                <a:ext cx="191160" cy="176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2AA7E16-9148-DD4F-8992-7C1680561E0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83858" y="4149252"/>
                  <a:ext cx="22176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665639C-C621-BD4B-B822-80AAC45649FF}"/>
              </a:ext>
            </a:extLst>
          </p:cNvPr>
          <p:cNvGrpSpPr/>
          <p:nvPr/>
        </p:nvGrpSpPr>
        <p:grpSpPr>
          <a:xfrm>
            <a:off x="3257818" y="3622212"/>
            <a:ext cx="190080" cy="161640"/>
            <a:chOff x="3257818" y="3622212"/>
            <a:chExt cx="190080" cy="1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F827D61-09E5-E748-B37F-FE60ADBA6967}"/>
                    </a:ext>
                  </a:extLst>
                </p14:cNvPr>
                <p14:cNvContentPartPr/>
                <p14:nvPr/>
              </p14:nvContentPartPr>
              <p14:xfrm>
                <a:off x="3257818" y="3623292"/>
                <a:ext cx="184320" cy="125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F827D61-09E5-E748-B37F-FE60ADBA696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42698" y="3607812"/>
                  <a:ext cx="214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74F919-6390-1446-8477-1AE2131B36FB}"/>
                    </a:ext>
                  </a:extLst>
                </p14:cNvPr>
                <p14:cNvContentPartPr/>
                <p14:nvPr/>
              </p14:nvContentPartPr>
              <p14:xfrm>
                <a:off x="3310378" y="3622212"/>
                <a:ext cx="137520" cy="161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74F919-6390-1446-8477-1AE2131B36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95258" y="3607092"/>
                  <a:ext cx="16812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88146E4-B3F7-5B4E-8270-9297A04E1B68}"/>
              </a:ext>
            </a:extLst>
          </p:cNvPr>
          <p:cNvGrpSpPr/>
          <p:nvPr/>
        </p:nvGrpSpPr>
        <p:grpSpPr>
          <a:xfrm>
            <a:off x="5244298" y="4538772"/>
            <a:ext cx="126360" cy="82080"/>
            <a:chOff x="5244298" y="4538772"/>
            <a:chExt cx="126360" cy="8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64B0242-C760-F94E-86FE-CE68B20F3D22}"/>
                    </a:ext>
                  </a:extLst>
                </p14:cNvPr>
                <p14:cNvContentPartPr/>
                <p14:nvPr/>
              </p14:nvContentPartPr>
              <p14:xfrm>
                <a:off x="5244298" y="4547772"/>
                <a:ext cx="113040" cy="7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64B0242-C760-F94E-86FE-CE68B20F3D2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29178" y="4532652"/>
                  <a:ext cx="143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BF9551C-E451-D54C-AAD6-4A2F4AC7877D}"/>
                    </a:ext>
                  </a:extLst>
                </p14:cNvPr>
                <p14:cNvContentPartPr/>
                <p14:nvPr/>
              </p14:nvContentPartPr>
              <p14:xfrm>
                <a:off x="5265538" y="4538772"/>
                <a:ext cx="105120" cy="75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BF9551C-E451-D54C-AAD6-4A2F4AC7877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50418" y="4523652"/>
                  <a:ext cx="1353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09C3532-2155-A140-BBFA-97E057076D09}"/>
              </a:ext>
            </a:extLst>
          </p:cNvPr>
          <p:cNvGrpSpPr/>
          <p:nvPr/>
        </p:nvGrpSpPr>
        <p:grpSpPr>
          <a:xfrm>
            <a:off x="5654338" y="4916052"/>
            <a:ext cx="88560" cy="84600"/>
            <a:chOff x="5654338" y="4916052"/>
            <a:chExt cx="8856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FF64F2-96B3-7741-8B8C-E5CE71A4DC9E}"/>
                    </a:ext>
                  </a:extLst>
                </p14:cNvPr>
                <p14:cNvContentPartPr/>
                <p14:nvPr/>
              </p14:nvContentPartPr>
              <p14:xfrm>
                <a:off x="5664778" y="4929012"/>
                <a:ext cx="61920" cy="7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FF64F2-96B3-7741-8B8C-E5CE71A4DC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49658" y="4913892"/>
                  <a:ext cx="92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D202AB7-3F7A-AC43-A767-106BA518BDA4}"/>
                    </a:ext>
                  </a:extLst>
                </p14:cNvPr>
                <p14:cNvContentPartPr/>
                <p14:nvPr/>
              </p14:nvContentPartPr>
              <p14:xfrm>
                <a:off x="5654338" y="4916052"/>
                <a:ext cx="88560" cy="76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D202AB7-3F7A-AC43-A767-106BA518BDA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639218" y="4900932"/>
                  <a:ext cx="11916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0E7DE3-DA16-1F4A-925F-4209628B0A18}"/>
              </a:ext>
            </a:extLst>
          </p:cNvPr>
          <p:cNvGrpSpPr/>
          <p:nvPr/>
        </p:nvGrpSpPr>
        <p:grpSpPr>
          <a:xfrm>
            <a:off x="5139538" y="3199932"/>
            <a:ext cx="75960" cy="79560"/>
            <a:chOff x="5139538" y="3199932"/>
            <a:chExt cx="75960" cy="7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F5AB3A8-013E-4144-A8E5-E92EE3223C79}"/>
                    </a:ext>
                  </a:extLst>
                </p14:cNvPr>
                <p14:cNvContentPartPr/>
                <p14:nvPr/>
              </p14:nvContentPartPr>
              <p14:xfrm>
                <a:off x="5139538" y="3205332"/>
                <a:ext cx="51840" cy="42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F5AB3A8-013E-4144-A8E5-E92EE3223C7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24058" y="3190212"/>
                  <a:ext cx="82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D45E9E-6358-4B46-9CCE-FAEF97149DF3}"/>
                    </a:ext>
                  </a:extLst>
                </p14:cNvPr>
                <p14:cNvContentPartPr/>
                <p14:nvPr/>
              </p14:nvContentPartPr>
              <p14:xfrm>
                <a:off x="5139538" y="3199932"/>
                <a:ext cx="75960" cy="79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D45E9E-6358-4B46-9CCE-FAEF97149DF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24058" y="3184812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898C561-4DDD-6642-85D0-EA1344EA039B}"/>
              </a:ext>
            </a:extLst>
          </p:cNvPr>
          <p:cNvGrpSpPr/>
          <p:nvPr/>
        </p:nvGrpSpPr>
        <p:grpSpPr>
          <a:xfrm>
            <a:off x="5509978" y="3215412"/>
            <a:ext cx="424080" cy="86040"/>
            <a:chOff x="5509978" y="3215412"/>
            <a:chExt cx="4240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1A0D031-25E2-CA4F-B483-2708A827F894}"/>
                    </a:ext>
                  </a:extLst>
                </p14:cNvPr>
                <p14:cNvContentPartPr/>
                <p14:nvPr/>
              </p14:nvContentPartPr>
              <p14:xfrm>
                <a:off x="5509978" y="3215412"/>
                <a:ext cx="84240" cy="59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1A0D031-25E2-CA4F-B483-2708A827F89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4858" y="3199932"/>
                  <a:ext cx="1148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392F09-DA44-B740-A18E-746C2B5105C5}"/>
                    </a:ext>
                  </a:extLst>
                </p14:cNvPr>
                <p14:cNvContentPartPr/>
                <p14:nvPr/>
              </p14:nvContentPartPr>
              <p14:xfrm>
                <a:off x="5549218" y="3222972"/>
                <a:ext cx="87840" cy="66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392F09-DA44-B740-A18E-746C2B5105C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34098" y="3207852"/>
                  <a:ext cx="1184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6912CBD-DD0A-1C44-973E-39863B8F3B23}"/>
                    </a:ext>
                  </a:extLst>
                </p14:cNvPr>
                <p14:cNvContentPartPr/>
                <p14:nvPr/>
              </p14:nvContentPartPr>
              <p14:xfrm>
                <a:off x="5854138" y="3226572"/>
                <a:ext cx="41040" cy="74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6912CBD-DD0A-1C44-973E-39863B8F3B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38658" y="3211092"/>
                  <a:ext cx="71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E3EF50-8649-ED42-964F-7A039C995210}"/>
                    </a:ext>
                  </a:extLst>
                </p14:cNvPr>
                <p14:cNvContentPartPr/>
                <p14:nvPr/>
              </p14:nvContentPartPr>
              <p14:xfrm>
                <a:off x="5832898" y="3227292"/>
                <a:ext cx="101160" cy="73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E3EF50-8649-ED42-964F-7A039C9952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817778" y="3211812"/>
                  <a:ext cx="1317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04BEA8B1-3249-0942-B4F0-E7ABA8C10B2F}"/>
              </a:ext>
            </a:extLst>
          </p:cNvPr>
          <p:cNvGrpSpPr/>
          <p:nvPr/>
        </p:nvGrpSpPr>
        <p:grpSpPr>
          <a:xfrm>
            <a:off x="2974138" y="4706172"/>
            <a:ext cx="103680" cy="209160"/>
            <a:chOff x="2974138" y="4706172"/>
            <a:chExt cx="10368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FB47C16-B2F0-4340-96C7-9CACE41F87B5}"/>
                    </a:ext>
                  </a:extLst>
                </p14:cNvPr>
                <p14:cNvContentPartPr/>
                <p14:nvPr/>
              </p14:nvContentPartPr>
              <p14:xfrm>
                <a:off x="2974138" y="4719132"/>
                <a:ext cx="70560" cy="67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FB47C16-B2F0-4340-96C7-9CACE41F87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59018" y="4703652"/>
                  <a:ext cx="101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B00089-BBCC-6D4C-870E-CF93C8CB0DFE}"/>
                    </a:ext>
                  </a:extLst>
                </p14:cNvPr>
                <p14:cNvContentPartPr/>
                <p14:nvPr/>
              </p14:nvContentPartPr>
              <p14:xfrm>
                <a:off x="2995378" y="4706172"/>
                <a:ext cx="82440" cy="75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B00089-BBCC-6D4C-870E-CF93C8CB0D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79898" y="4691052"/>
                  <a:ext cx="113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29C63A4-DB03-DF4A-8501-5D63DF40B15F}"/>
                    </a:ext>
                  </a:extLst>
                </p14:cNvPr>
                <p14:cNvContentPartPr/>
                <p14:nvPr/>
              </p14:nvContentPartPr>
              <p14:xfrm>
                <a:off x="3005818" y="4848012"/>
                <a:ext cx="58320" cy="50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29C63A4-DB03-DF4A-8501-5D63DF40B15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990698" y="4832532"/>
                  <a:ext cx="8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2F050AE-CD73-8049-8921-7B85E2B35F8E}"/>
                    </a:ext>
                  </a:extLst>
                </p14:cNvPr>
                <p14:cNvContentPartPr/>
                <p14:nvPr/>
              </p14:nvContentPartPr>
              <p14:xfrm>
                <a:off x="3026698" y="4855572"/>
                <a:ext cx="50760" cy="59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2F050AE-CD73-8049-8921-7B85E2B35F8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011578" y="4840452"/>
                  <a:ext cx="8136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CBAC263-0204-A248-BA93-7213885D6A59}"/>
              </a:ext>
            </a:extLst>
          </p:cNvPr>
          <p:cNvGrpSpPr/>
          <p:nvPr/>
        </p:nvGrpSpPr>
        <p:grpSpPr>
          <a:xfrm>
            <a:off x="5086978" y="4845132"/>
            <a:ext cx="104400" cy="84600"/>
            <a:chOff x="5086978" y="4845132"/>
            <a:chExt cx="10440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DD90A7A-A363-F245-9195-86B2EA33437F}"/>
                    </a:ext>
                  </a:extLst>
                </p14:cNvPr>
                <p14:cNvContentPartPr/>
                <p14:nvPr/>
              </p14:nvContentPartPr>
              <p14:xfrm>
                <a:off x="5086978" y="4845132"/>
                <a:ext cx="73800" cy="62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DD90A7A-A363-F245-9195-86B2EA3343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071498" y="4830012"/>
                  <a:ext cx="104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B88D2AF-C7C3-174D-B8ED-2ADB78376509}"/>
                    </a:ext>
                  </a:extLst>
                </p14:cNvPr>
                <p14:cNvContentPartPr/>
                <p14:nvPr/>
              </p14:nvContentPartPr>
              <p14:xfrm>
                <a:off x="5097418" y="4855932"/>
                <a:ext cx="93960" cy="73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B88D2AF-C7C3-174D-B8ED-2ADB7837650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82298" y="4840812"/>
                  <a:ext cx="1242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5056290-5C61-734E-A15C-FEC6249D9749}"/>
              </a:ext>
            </a:extLst>
          </p:cNvPr>
          <p:cNvGrpSpPr/>
          <p:nvPr/>
        </p:nvGrpSpPr>
        <p:grpSpPr>
          <a:xfrm>
            <a:off x="3299938" y="5223492"/>
            <a:ext cx="185760" cy="158040"/>
            <a:chOff x="3299938" y="5223492"/>
            <a:chExt cx="185760" cy="1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C629AC8-0D6D-6A44-9AC6-83DD8E795216}"/>
                    </a:ext>
                  </a:extLst>
                </p14:cNvPr>
                <p14:cNvContentPartPr/>
                <p14:nvPr/>
              </p14:nvContentPartPr>
              <p14:xfrm>
                <a:off x="3318298" y="5223492"/>
                <a:ext cx="167400" cy="144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C629AC8-0D6D-6A44-9AC6-83DD8E7952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03178" y="5208372"/>
                  <a:ext cx="197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56902A-E408-4D4F-AD4A-8DCE8D16F71A}"/>
                    </a:ext>
                  </a:extLst>
                </p14:cNvPr>
                <p14:cNvContentPartPr/>
                <p14:nvPr/>
              </p14:nvContentPartPr>
              <p14:xfrm>
                <a:off x="3299938" y="5225652"/>
                <a:ext cx="167400" cy="155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56902A-E408-4D4F-AD4A-8DCE8D16F71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84818" y="5210172"/>
                  <a:ext cx="19764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87EF9B27-61A2-454E-B035-9E9CFE33C9DD}"/>
              </a:ext>
            </a:extLst>
          </p:cNvPr>
          <p:cNvGrpSpPr/>
          <p:nvPr/>
        </p:nvGrpSpPr>
        <p:grpSpPr>
          <a:xfrm>
            <a:off x="6204058" y="3122172"/>
            <a:ext cx="239040" cy="151560"/>
            <a:chOff x="6204058" y="3122172"/>
            <a:chExt cx="239040" cy="15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3BE4407-E3D6-2C48-9AB3-B895338E51F1}"/>
                    </a:ext>
                  </a:extLst>
                </p14:cNvPr>
                <p14:cNvContentPartPr/>
                <p14:nvPr/>
              </p14:nvContentPartPr>
              <p14:xfrm>
                <a:off x="6204058" y="3122172"/>
                <a:ext cx="239040" cy="151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3BE4407-E3D6-2C48-9AB3-B895338E51F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88938" y="3107052"/>
                  <a:ext cx="269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5A17BE1-0977-F844-A452-079B577BCDB9}"/>
                    </a:ext>
                  </a:extLst>
                </p14:cNvPr>
                <p14:cNvContentPartPr/>
                <p14:nvPr/>
              </p14:nvContentPartPr>
              <p14:xfrm>
                <a:off x="6348058" y="3163572"/>
                <a:ext cx="80640" cy="78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5A17BE1-0977-F844-A452-079B577BCDB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32938" y="3148092"/>
                  <a:ext cx="111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A36CE45-8ECF-C043-8EF0-E45ECE98B9A2}"/>
                    </a:ext>
                  </a:extLst>
                </p14:cNvPr>
                <p14:cNvContentPartPr/>
                <p14:nvPr/>
              </p14:nvContentPartPr>
              <p14:xfrm>
                <a:off x="6277498" y="3124332"/>
                <a:ext cx="102600" cy="39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A36CE45-8ECF-C043-8EF0-E45ECE98B9A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262018" y="3109212"/>
                  <a:ext cx="13320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54027B0-BDCA-694E-B2A9-8325748CA5FF}"/>
              </a:ext>
            </a:extLst>
          </p:cNvPr>
          <p:cNvGrpSpPr/>
          <p:nvPr/>
        </p:nvGrpSpPr>
        <p:grpSpPr>
          <a:xfrm>
            <a:off x="6694378" y="5384412"/>
            <a:ext cx="345600" cy="354600"/>
            <a:chOff x="6694378" y="5384412"/>
            <a:chExt cx="3456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D121CFC-B1D8-D446-B731-1EA85C444C4F}"/>
                    </a:ext>
                  </a:extLst>
                </p14:cNvPr>
                <p14:cNvContentPartPr/>
                <p14:nvPr/>
              </p14:nvContentPartPr>
              <p14:xfrm>
                <a:off x="6705538" y="5475852"/>
                <a:ext cx="334440" cy="26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D121CFC-B1D8-D446-B731-1EA85C444C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90058" y="5460372"/>
                  <a:ext cx="365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DDBF69F-9E3F-BA4E-A096-0CECB6A20993}"/>
                    </a:ext>
                  </a:extLst>
                </p14:cNvPr>
                <p14:cNvContentPartPr/>
                <p14:nvPr/>
              </p14:nvContentPartPr>
              <p14:xfrm>
                <a:off x="6694378" y="5384412"/>
                <a:ext cx="192960" cy="227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DDBF69F-9E3F-BA4E-A096-0CECB6A209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679258" y="5368932"/>
                  <a:ext cx="2235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F0C031A2-506B-914A-8CFF-A84B659A1B9B}"/>
              </a:ext>
            </a:extLst>
          </p:cNvPr>
          <p:cNvGrpSpPr/>
          <p:nvPr/>
        </p:nvGrpSpPr>
        <p:grpSpPr>
          <a:xfrm>
            <a:off x="7348498" y="5597892"/>
            <a:ext cx="175680" cy="172080"/>
            <a:chOff x="7348498" y="5597892"/>
            <a:chExt cx="17568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43259B-4B8A-9046-BA08-94604C41C21D}"/>
                    </a:ext>
                  </a:extLst>
                </p14:cNvPr>
                <p14:cNvContentPartPr/>
                <p14:nvPr/>
              </p14:nvContentPartPr>
              <p14:xfrm>
                <a:off x="7348498" y="5597892"/>
                <a:ext cx="175680" cy="17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43259B-4B8A-9046-BA08-94604C41C21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333378" y="5582772"/>
                  <a:ext cx="205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AB55CA1-77B1-1D45-B452-32088713E560}"/>
                    </a:ext>
                  </a:extLst>
                </p14:cNvPr>
                <p14:cNvContentPartPr/>
                <p14:nvPr/>
              </p14:nvContentPartPr>
              <p14:xfrm>
                <a:off x="7388458" y="5676732"/>
                <a:ext cx="125640" cy="30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AB55CA1-77B1-1D45-B452-32088713E56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73338" y="5661252"/>
                  <a:ext cx="15624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6DFF8CD-A5A3-954E-BF99-EF87D8BD4139}"/>
              </a:ext>
            </a:extLst>
          </p:cNvPr>
          <p:cNvGrpSpPr/>
          <p:nvPr/>
        </p:nvGrpSpPr>
        <p:grpSpPr>
          <a:xfrm>
            <a:off x="7766818" y="5608332"/>
            <a:ext cx="390600" cy="156240"/>
            <a:chOff x="7766818" y="5608332"/>
            <a:chExt cx="39060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5F69EB7-4F40-ED4C-BE94-928CCDD92736}"/>
                    </a:ext>
                  </a:extLst>
                </p14:cNvPr>
                <p14:cNvContentPartPr/>
                <p14:nvPr/>
              </p14:nvContentPartPr>
              <p14:xfrm>
                <a:off x="7844578" y="5622732"/>
                <a:ext cx="17640" cy="141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5F69EB7-4F40-ED4C-BE94-928CCDD9273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29098" y="5607612"/>
                  <a:ext cx="47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F3CC71E-C18D-A945-B333-CA082B3B3FA4}"/>
                    </a:ext>
                  </a:extLst>
                </p14:cNvPr>
                <p14:cNvContentPartPr/>
                <p14:nvPr/>
              </p14:nvContentPartPr>
              <p14:xfrm>
                <a:off x="7766818" y="5608332"/>
                <a:ext cx="390600" cy="149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F3CC71E-C18D-A945-B333-CA082B3B3FA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51698" y="5592852"/>
                  <a:ext cx="4208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44D2DAE-E7BC-7648-963C-73CF7BB58ADE}"/>
              </a:ext>
            </a:extLst>
          </p:cNvPr>
          <p:cNvGrpSpPr/>
          <p:nvPr/>
        </p:nvGrpSpPr>
        <p:grpSpPr>
          <a:xfrm>
            <a:off x="8412298" y="5569092"/>
            <a:ext cx="917640" cy="273600"/>
            <a:chOff x="8412298" y="5569092"/>
            <a:chExt cx="917640" cy="27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C3AEA7D-0263-EA40-9505-E1430C58990F}"/>
                    </a:ext>
                  </a:extLst>
                </p14:cNvPr>
                <p14:cNvContentPartPr/>
                <p14:nvPr/>
              </p14:nvContentPartPr>
              <p14:xfrm>
                <a:off x="8412298" y="5655132"/>
                <a:ext cx="115920" cy="18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C3AEA7D-0263-EA40-9505-E1430C58990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397178" y="5639652"/>
                  <a:ext cx="146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B26B430-E378-BD4C-9A26-CE6AA3D18595}"/>
                    </a:ext>
                  </a:extLst>
                </p14:cNvPr>
                <p14:cNvContentPartPr/>
                <p14:nvPr/>
              </p14:nvContentPartPr>
              <p14:xfrm>
                <a:off x="8562778" y="5657292"/>
                <a:ext cx="322560" cy="9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B26B430-E378-BD4C-9A26-CE6AA3D1859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47658" y="5642172"/>
                  <a:ext cx="352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CA251F5-D442-6948-A9B5-D3FABAF94A2F}"/>
                    </a:ext>
                  </a:extLst>
                </p14:cNvPr>
                <p14:cNvContentPartPr/>
                <p14:nvPr/>
              </p14:nvContentPartPr>
              <p14:xfrm>
                <a:off x="8915218" y="5591412"/>
                <a:ext cx="29520" cy="146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CA251F5-D442-6948-A9B5-D3FABAF94A2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99738" y="5575932"/>
                  <a:ext cx="59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34342F-A933-364D-AE11-E0017D0EDE74}"/>
                    </a:ext>
                  </a:extLst>
                </p14:cNvPr>
                <p14:cNvContentPartPr/>
                <p14:nvPr/>
              </p14:nvContentPartPr>
              <p14:xfrm>
                <a:off x="8912698" y="5667732"/>
                <a:ext cx="200160" cy="71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34342F-A933-364D-AE11-E0017D0EDE7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97218" y="5652612"/>
                  <a:ext cx="2307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C36D9E8-EE76-7445-81BB-0955F23B4698}"/>
                    </a:ext>
                  </a:extLst>
                </p14:cNvPr>
                <p14:cNvContentPartPr/>
                <p14:nvPr/>
              </p14:nvContentPartPr>
              <p14:xfrm>
                <a:off x="9135898" y="5675292"/>
                <a:ext cx="104400" cy="63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C36D9E8-EE76-7445-81BB-0955F23B469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20778" y="5660172"/>
                  <a:ext cx="135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A04C3D0-B08A-3343-A5EF-3F81152E3560}"/>
                    </a:ext>
                  </a:extLst>
                </p14:cNvPr>
                <p14:cNvContentPartPr/>
                <p14:nvPr/>
              </p14:nvContentPartPr>
              <p14:xfrm>
                <a:off x="9297898" y="5569092"/>
                <a:ext cx="32040" cy="146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A04C3D0-B08A-3343-A5EF-3F81152E356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282778" y="5553612"/>
                  <a:ext cx="622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5F4CC44-7B8C-AD42-AD78-8AC6BB1DE0FE}"/>
                    </a:ext>
                  </a:extLst>
                </p14:cNvPr>
                <p14:cNvContentPartPr/>
                <p14:nvPr/>
              </p14:nvContentPartPr>
              <p14:xfrm>
                <a:off x="9059578" y="5622732"/>
                <a:ext cx="360" cy="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5F4CC44-7B8C-AD42-AD78-8AC6BB1DE0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44458" y="56076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C625FE02-A58C-554A-B7E6-31B3AE88FABD}"/>
              </a:ext>
            </a:extLst>
          </p:cNvPr>
          <p:cNvGrpSpPr/>
          <p:nvPr/>
        </p:nvGrpSpPr>
        <p:grpSpPr>
          <a:xfrm>
            <a:off x="7848898" y="5906772"/>
            <a:ext cx="1627200" cy="231840"/>
            <a:chOff x="7848898" y="5906772"/>
            <a:chExt cx="162720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CE65514-EA4F-7D47-97FB-5CC7DF411387}"/>
                    </a:ext>
                  </a:extLst>
                </p14:cNvPr>
                <p14:cNvContentPartPr/>
                <p14:nvPr/>
              </p14:nvContentPartPr>
              <p14:xfrm>
                <a:off x="7848898" y="5996772"/>
                <a:ext cx="61560" cy="89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CE65514-EA4F-7D47-97FB-5CC7DF41138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33778" y="5981652"/>
                  <a:ext cx="92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0BAF8DF-6C25-644D-BC50-7C9769F0715A}"/>
                    </a:ext>
                  </a:extLst>
                </p14:cNvPr>
                <p14:cNvContentPartPr/>
                <p14:nvPr/>
              </p14:nvContentPartPr>
              <p14:xfrm>
                <a:off x="7928458" y="5988492"/>
                <a:ext cx="48960" cy="104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0BAF8DF-6C25-644D-BC50-7C9769F071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913338" y="5973012"/>
                  <a:ext cx="79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087491-15BC-7F43-8EC3-F6A101D9B9F1}"/>
                    </a:ext>
                  </a:extLst>
                </p14:cNvPr>
                <p14:cNvContentPartPr/>
                <p14:nvPr/>
              </p14:nvContentPartPr>
              <p14:xfrm>
                <a:off x="7893178" y="5969772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087491-15BC-7F43-8EC3-F6A101D9B9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78058" y="59542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D59BB90-EAA9-8743-8D18-F2C8FC7C4409}"/>
                    </a:ext>
                  </a:extLst>
                </p14:cNvPr>
                <p14:cNvContentPartPr/>
                <p14:nvPr/>
              </p14:nvContentPartPr>
              <p14:xfrm>
                <a:off x="8047258" y="6016932"/>
                <a:ext cx="374040" cy="87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D59BB90-EAA9-8743-8D18-F2C8FC7C440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31778" y="6001812"/>
                  <a:ext cx="404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D69F3E6-B846-9948-AB85-DF5FAB3DC80E}"/>
                    </a:ext>
                  </a:extLst>
                </p14:cNvPr>
                <p14:cNvContentPartPr/>
                <p14:nvPr/>
              </p14:nvContentPartPr>
              <p14:xfrm>
                <a:off x="8464138" y="6003612"/>
                <a:ext cx="226080" cy="61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D69F3E6-B846-9948-AB85-DF5FAB3DC80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49018" y="5988492"/>
                  <a:ext cx="256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4EC2FF-039E-FF42-88D3-73BCA5F8D907}"/>
                    </a:ext>
                  </a:extLst>
                </p14:cNvPr>
                <p14:cNvContentPartPr/>
                <p14:nvPr/>
              </p14:nvContentPartPr>
              <p14:xfrm>
                <a:off x="8724418" y="6001092"/>
                <a:ext cx="116640" cy="137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4EC2FF-039E-FF42-88D3-73BCA5F8D90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09298" y="5985972"/>
                  <a:ext cx="146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79A5A67-1D62-604A-89C0-3D66FF92446A}"/>
                    </a:ext>
                  </a:extLst>
                </p14:cNvPr>
                <p14:cNvContentPartPr/>
                <p14:nvPr/>
              </p14:nvContentPartPr>
              <p14:xfrm>
                <a:off x="8908738" y="5906772"/>
                <a:ext cx="253080" cy="134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79A5A67-1D62-604A-89C0-3D66FF9244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93618" y="5891292"/>
                  <a:ext cx="2836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6933A67-CCBD-3146-91F0-01A5C7516D57}"/>
                    </a:ext>
                  </a:extLst>
                </p14:cNvPr>
                <p14:cNvContentPartPr/>
                <p14:nvPr/>
              </p14:nvContentPartPr>
              <p14:xfrm>
                <a:off x="9175138" y="5948532"/>
                <a:ext cx="63720" cy="75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6933A67-CCBD-3146-91F0-01A5C7516D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159658" y="5933412"/>
                  <a:ext cx="94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97D141D-A6B5-4A4D-B6E3-9C6F5E09B5DF}"/>
                    </a:ext>
                  </a:extLst>
                </p14:cNvPr>
                <p14:cNvContentPartPr/>
                <p14:nvPr/>
              </p14:nvContentPartPr>
              <p14:xfrm>
                <a:off x="9101698" y="5927652"/>
                <a:ext cx="13320" cy="12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97D141D-A6B5-4A4D-B6E3-9C6F5E09B5D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086578" y="5912532"/>
                  <a:ext cx="43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AF1DDF-C8DF-274A-ACF1-0C6B493D5661}"/>
                    </a:ext>
                  </a:extLst>
                </p14:cNvPr>
                <p14:cNvContentPartPr/>
                <p14:nvPr/>
              </p14:nvContentPartPr>
              <p14:xfrm>
                <a:off x="9306898" y="5944572"/>
                <a:ext cx="169200" cy="69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AF1DDF-C8DF-274A-ACF1-0C6B493D566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91778" y="5929452"/>
                  <a:ext cx="19980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139F399-3EE9-B940-B5B4-007C8EAACB13}"/>
              </a:ext>
            </a:extLst>
          </p:cNvPr>
          <p:cNvGrpSpPr/>
          <p:nvPr/>
        </p:nvGrpSpPr>
        <p:grpSpPr>
          <a:xfrm>
            <a:off x="9787138" y="5854932"/>
            <a:ext cx="1441440" cy="207000"/>
            <a:chOff x="9787138" y="5854932"/>
            <a:chExt cx="144144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C46BC8F-C513-A248-AA87-4FAE8F4FB0E3}"/>
                    </a:ext>
                  </a:extLst>
                </p14:cNvPr>
                <p14:cNvContentPartPr/>
                <p14:nvPr/>
              </p14:nvContentPartPr>
              <p14:xfrm>
                <a:off x="9787138" y="5854932"/>
                <a:ext cx="201600" cy="164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C46BC8F-C513-A248-AA87-4FAE8F4FB0E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72018" y="5839452"/>
                  <a:ext cx="232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633BE1F-C30A-354C-B3D0-F7CF6BECD3BA}"/>
                    </a:ext>
                  </a:extLst>
                </p14:cNvPr>
                <p14:cNvContentPartPr/>
                <p14:nvPr/>
              </p14:nvContentPartPr>
              <p14:xfrm>
                <a:off x="9868858" y="5932692"/>
                <a:ext cx="104040" cy="16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633BE1F-C30A-354C-B3D0-F7CF6BECD3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53738" y="5917572"/>
                  <a:ext cx="134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DED6068-D821-444A-A2C3-8742C25A120D}"/>
                    </a:ext>
                  </a:extLst>
                </p14:cNvPr>
                <p14:cNvContentPartPr/>
                <p14:nvPr/>
              </p14:nvContentPartPr>
              <p14:xfrm>
                <a:off x="10142098" y="5948532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DED6068-D821-444A-A2C3-8742C25A120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126978" y="5933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6DFCFAE-BF64-5E4F-B4D7-97EE10812105}"/>
                    </a:ext>
                  </a:extLst>
                </p14:cNvPr>
                <p14:cNvContentPartPr/>
                <p14:nvPr/>
              </p14:nvContentPartPr>
              <p14:xfrm>
                <a:off x="10121218" y="5998932"/>
                <a:ext cx="1656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6DFCFAE-BF64-5E4F-B4D7-97EE1081210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06098" y="5983812"/>
                  <a:ext cx="4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34ACC97-6CAA-3043-AD84-5207D0D5CEF6}"/>
                    </a:ext>
                  </a:extLst>
                </p14:cNvPr>
                <p14:cNvContentPartPr/>
                <p14:nvPr/>
              </p14:nvContentPartPr>
              <p14:xfrm>
                <a:off x="10205818" y="5864652"/>
                <a:ext cx="38520" cy="197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34ACC97-6CAA-3043-AD84-5207D0D5CE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90338" y="5849172"/>
                  <a:ext cx="691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0591752-87E4-7542-93E4-A961A93481C0}"/>
                    </a:ext>
                  </a:extLst>
                </p14:cNvPr>
                <p14:cNvContentPartPr/>
                <p14:nvPr/>
              </p14:nvContentPartPr>
              <p14:xfrm>
                <a:off x="10280698" y="5959332"/>
                <a:ext cx="157320" cy="66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0591752-87E4-7542-93E4-A961A93481C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265578" y="5943852"/>
                  <a:ext cx="187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9209CE-07FE-2844-9553-8C92B99201CB}"/>
                    </a:ext>
                  </a:extLst>
                </p14:cNvPr>
                <p14:cNvContentPartPr/>
                <p14:nvPr/>
              </p14:nvContentPartPr>
              <p14:xfrm>
                <a:off x="10489858" y="5864652"/>
                <a:ext cx="20520" cy="191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9209CE-07FE-2844-9553-8C92B99201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474738" y="5849172"/>
                  <a:ext cx="51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6C8629E-36E4-7941-8B80-1E485DA89268}"/>
                    </a:ext>
                  </a:extLst>
                </p14:cNvPr>
                <p14:cNvContentPartPr/>
                <p14:nvPr/>
              </p14:nvContentPartPr>
              <p14:xfrm>
                <a:off x="10594258" y="5964012"/>
                <a:ext cx="2462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6C8629E-36E4-7941-8B80-1E485DA892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79138" y="5948892"/>
                  <a:ext cx="276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501EDF3-C713-A441-B708-CFF48DC69711}"/>
                    </a:ext>
                  </a:extLst>
                </p14:cNvPr>
                <p14:cNvContentPartPr/>
                <p14:nvPr/>
              </p14:nvContentPartPr>
              <p14:xfrm>
                <a:off x="10804498" y="5927652"/>
                <a:ext cx="58320" cy="86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501EDF3-C713-A441-B708-CFF48DC697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789378" y="5912532"/>
                  <a:ext cx="88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55C4D6-F68B-EE45-9FE5-415BF1D93A37}"/>
                    </a:ext>
                  </a:extLst>
                </p14:cNvPr>
                <p14:cNvContentPartPr/>
                <p14:nvPr/>
              </p14:nvContentPartPr>
              <p14:xfrm>
                <a:off x="10988098" y="5875092"/>
                <a:ext cx="6120" cy="177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55C4D6-F68B-EE45-9FE5-415BF1D93A3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972978" y="5859972"/>
                  <a:ext cx="36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CF6E0C-A520-1C4A-A135-40335E58586D}"/>
                    </a:ext>
                  </a:extLst>
                </p14:cNvPr>
                <p14:cNvContentPartPr/>
                <p14:nvPr/>
              </p14:nvContentPartPr>
              <p14:xfrm>
                <a:off x="11044258" y="5946732"/>
                <a:ext cx="95400" cy="58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CF6E0C-A520-1C4A-A135-40335E58586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29138" y="5931612"/>
                  <a:ext cx="126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C88BF76-A076-6D4B-8B1D-1588BE605C6B}"/>
                    </a:ext>
                  </a:extLst>
                </p14:cNvPr>
                <p14:cNvContentPartPr/>
                <p14:nvPr/>
              </p14:nvContentPartPr>
              <p14:xfrm>
                <a:off x="11193298" y="5864652"/>
                <a:ext cx="35280" cy="180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C88BF76-A076-6D4B-8B1D-1588BE605C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78178" y="5849172"/>
                  <a:ext cx="655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FA44F9D-086F-E94A-92BE-A233A562D5ED}"/>
              </a:ext>
            </a:extLst>
          </p:cNvPr>
          <p:cNvGrpSpPr/>
          <p:nvPr/>
        </p:nvGrpSpPr>
        <p:grpSpPr>
          <a:xfrm>
            <a:off x="6865738" y="3109572"/>
            <a:ext cx="605520" cy="150840"/>
            <a:chOff x="6865738" y="3109572"/>
            <a:chExt cx="60552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9F3ABF6-656E-3C4B-BC47-E4E4739D8CF7}"/>
                    </a:ext>
                  </a:extLst>
                </p14:cNvPr>
                <p14:cNvContentPartPr/>
                <p14:nvPr/>
              </p14:nvContentPartPr>
              <p14:xfrm>
                <a:off x="6947098" y="3152772"/>
                <a:ext cx="524160" cy="55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9F3ABF6-656E-3C4B-BC47-E4E4739D8C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31978" y="3137652"/>
                  <a:ext cx="554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8AA09E5-CF7B-6C4A-B9DF-2471B7693E68}"/>
                    </a:ext>
                  </a:extLst>
                </p14:cNvPr>
                <p14:cNvContentPartPr/>
                <p14:nvPr/>
              </p14:nvContentPartPr>
              <p14:xfrm>
                <a:off x="6865738" y="3109572"/>
                <a:ext cx="149760" cy="150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8AA09E5-CF7B-6C4A-B9DF-2471B7693E6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50618" y="3094092"/>
                  <a:ext cx="18036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D90E3DD-4335-D84A-857B-F5B93F756A09}"/>
              </a:ext>
            </a:extLst>
          </p:cNvPr>
          <p:cNvGrpSpPr/>
          <p:nvPr/>
        </p:nvGrpSpPr>
        <p:grpSpPr>
          <a:xfrm>
            <a:off x="7696978" y="3111012"/>
            <a:ext cx="1058400" cy="203400"/>
            <a:chOff x="7696978" y="3111012"/>
            <a:chExt cx="105840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F03121E-D49B-BC4F-82B0-F62103C7C881}"/>
                    </a:ext>
                  </a:extLst>
                </p14:cNvPr>
                <p14:cNvContentPartPr/>
                <p14:nvPr/>
              </p14:nvContentPartPr>
              <p14:xfrm>
                <a:off x="7696978" y="3184092"/>
                <a:ext cx="100080" cy="95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F03121E-D49B-BC4F-82B0-F62103C7C8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81858" y="3168972"/>
                  <a:ext cx="130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4A6A003-2834-F942-B99E-D996756BFBA1}"/>
                    </a:ext>
                  </a:extLst>
                </p14:cNvPr>
                <p14:cNvContentPartPr/>
                <p14:nvPr/>
              </p14:nvContentPartPr>
              <p14:xfrm>
                <a:off x="7843858" y="3211452"/>
                <a:ext cx="359280" cy="84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4A6A003-2834-F942-B99E-D996756BFB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28738" y="3196332"/>
                  <a:ext cx="389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DFFE61-779A-7E47-B75A-5A8A0EA04034}"/>
                    </a:ext>
                  </a:extLst>
                </p14:cNvPr>
                <p14:cNvContentPartPr/>
                <p14:nvPr/>
              </p14:nvContentPartPr>
              <p14:xfrm>
                <a:off x="8202058" y="3230172"/>
                <a:ext cx="148320" cy="48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1DFFE61-779A-7E47-B75A-5A8A0EA0403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186938" y="3215052"/>
                  <a:ext cx="1789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356AE75-AC15-F649-8EAF-FDB52ECD076C}"/>
                    </a:ext>
                  </a:extLst>
                </p14:cNvPr>
                <p14:cNvContentPartPr/>
                <p14:nvPr/>
              </p14:nvContentPartPr>
              <p14:xfrm>
                <a:off x="8113858" y="3131892"/>
                <a:ext cx="81000" cy="115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356AE75-AC15-F649-8EAF-FDB52ECD076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98378" y="3116772"/>
                  <a:ext cx="111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D904F5-BDC4-FD4B-8A5B-91081A59F4E3}"/>
                    </a:ext>
                  </a:extLst>
                </p14:cNvPr>
                <p14:cNvContentPartPr/>
                <p14:nvPr/>
              </p14:nvContentPartPr>
              <p14:xfrm>
                <a:off x="8355418" y="3111012"/>
                <a:ext cx="131040" cy="172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D904F5-BDC4-FD4B-8A5B-91081A59F4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40298" y="3095532"/>
                  <a:ext cx="161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A94BCCF-0E56-6F42-B491-8E3A3284A69D}"/>
                    </a:ext>
                  </a:extLst>
                </p14:cNvPr>
                <p14:cNvContentPartPr/>
                <p14:nvPr/>
              </p14:nvContentPartPr>
              <p14:xfrm>
                <a:off x="8534338" y="3142332"/>
                <a:ext cx="159480" cy="11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A94BCCF-0E56-6F42-B491-8E3A3284A69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518858" y="3127212"/>
                  <a:ext cx="190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E45FCCF-1990-1842-B4CD-3DACB43281F9}"/>
                    </a:ext>
                  </a:extLst>
                </p14:cNvPr>
                <p14:cNvContentPartPr/>
                <p14:nvPr/>
              </p14:nvContentPartPr>
              <p14:xfrm>
                <a:off x="8714338" y="3224052"/>
                <a:ext cx="41040" cy="90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E45FCCF-1990-1842-B4CD-3DACB43281F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698858" y="3208932"/>
                  <a:ext cx="716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653ED17-D7FC-7841-9310-2B9AE0E6A886}"/>
              </a:ext>
            </a:extLst>
          </p:cNvPr>
          <p:cNvGrpSpPr/>
          <p:nvPr/>
        </p:nvGrpSpPr>
        <p:grpSpPr>
          <a:xfrm>
            <a:off x="9075058" y="3089772"/>
            <a:ext cx="415080" cy="180720"/>
            <a:chOff x="9075058" y="3089772"/>
            <a:chExt cx="41508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05CAA13-9847-1B46-9032-D39EF66D6E03}"/>
                    </a:ext>
                  </a:extLst>
                </p14:cNvPr>
                <p14:cNvContentPartPr/>
                <p14:nvPr/>
              </p14:nvContentPartPr>
              <p14:xfrm>
                <a:off x="9075058" y="3205332"/>
                <a:ext cx="143640" cy="46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05CAA13-9847-1B46-9032-D39EF66D6E0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059938" y="3190212"/>
                  <a:ext cx="174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26611E7-1161-A644-BEFB-AC0C72B1C668}"/>
                    </a:ext>
                  </a:extLst>
                </p14:cNvPr>
                <p14:cNvContentPartPr/>
                <p14:nvPr/>
              </p14:nvContentPartPr>
              <p14:xfrm>
                <a:off x="9202858" y="3207492"/>
                <a:ext cx="77760" cy="63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26611E7-1161-A644-BEFB-AC0C72B1C6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187738" y="3192372"/>
                  <a:ext cx="108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837203E-5F88-CA46-92E8-668AB6BEFB2F}"/>
                    </a:ext>
                  </a:extLst>
                </p14:cNvPr>
                <p14:cNvContentPartPr/>
                <p14:nvPr/>
              </p14:nvContentPartPr>
              <p14:xfrm>
                <a:off x="9374938" y="3089772"/>
                <a:ext cx="27000" cy="157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837203E-5F88-CA46-92E8-668AB6BEFB2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59818" y="3074652"/>
                  <a:ext cx="57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AA883DF-637A-9744-8B61-44F49690F738}"/>
                    </a:ext>
                  </a:extLst>
                </p14:cNvPr>
                <p14:cNvContentPartPr/>
                <p14:nvPr/>
              </p14:nvContentPartPr>
              <p14:xfrm>
                <a:off x="9314098" y="3157452"/>
                <a:ext cx="176040" cy="3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AA883DF-637A-9744-8B61-44F49690F73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98978" y="3142332"/>
                  <a:ext cx="2066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90650E4-2215-1445-A723-B1F4AA706A64}"/>
              </a:ext>
            </a:extLst>
          </p:cNvPr>
          <p:cNvGrpSpPr/>
          <p:nvPr/>
        </p:nvGrpSpPr>
        <p:grpSpPr>
          <a:xfrm>
            <a:off x="9711538" y="3120372"/>
            <a:ext cx="205560" cy="141120"/>
            <a:chOff x="9711538" y="3120372"/>
            <a:chExt cx="2055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B083FE-F5E3-0048-A7D8-B4857C60493F}"/>
                    </a:ext>
                  </a:extLst>
                </p14:cNvPr>
                <p14:cNvContentPartPr/>
                <p14:nvPr/>
              </p14:nvContentPartPr>
              <p14:xfrm>
                <a:off x="9711538" y="3192732"/>
                <a:ext cx="205560" cy="68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B083FE-F5E3-0048-A7D8-B4857C60493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96058" y="3177612"/>
                  <a:ext cx="235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E9D37B-7734-C549-946E-18BEA5EC7D11}"/>
                    </a:ext>
                  </a:extLst>
                </p14:cNvPr>
                <p14:cNvContentPartPr/>
                <p14:nvPr/>
              </p14:nvContentPartPr>
              <p14:xfrm>
                <a:off x="9742498" y="3120372"/>
                <a:ext cx="24480" cy="22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E9D37B-7734-C549-946E-18BEA5EC7D1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727018" y="3104892"/>
                  <a:ext cx="5508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DBBCFDD-5237-B841-94F0-6A29385B126C}"/>
              </a:ext>
            </a:extLst>
          </p:cNvPr>
          <p:cNvGrpSpPr/>
          <p:nvPr/>
        </p:nvGrpSpPr>
        <p:grpSpPr>
          <a:xfrm>
            <a:off x="10139938" y="3111012"/>
            <a:ext cx="482760" cy="172440"/>
            <a:chOff x="10139938" y="3111012"/>
            <a:chExt cx="4827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4AFE95-585E-3847-BD52-A605CEA0D8F8}"/>
                    </a:ext>
                  </a:extLst>
                </p14:cNvPr>
                <p14:cNvContentPartPr/>
                <p14:nvPr/>
              </p14:nvContentPartPr>
              <p14:xfrm>
                <a:off x="10218778" y="3111012"/>
                <a:ext cx="23400" cy="154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4AFE95-585E-3847-BD52-A605CEA0D8F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03298" y="3095532"/>
                  <a:ext cx="54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2B0F6ED-4476-CF47-B250-C10B994B8238}"/>
                    </a:ext>
                  </a:extLst>
                </p14:cNvPr>
                <p14:cNvContentPartPr/>
                <p14:nvPr/>
              </p14:nvContentPartPr>
              <p14:xfrm>
                <a:off x="10139938" y="3134772"/>
                <a:ext cx="482760" cy="148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2B0F6ED-4476-CF47-B250-C10B994B823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24458" y="3119652"/>
                  <a:ext cx="5133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39856F5-7686-564C-AE34-4426F2AA1B0B}"/>
              </a:ext>
            </a:extLst>
          </p:cNvPr>
          <p:cNvGrpSpPr/>
          <p:nvPr/>
        </p:nvGrpSpPr>
        <p:grpSpPr>
          <a:xfrm>
            <a:off x="7821898" y="3485412"/>
            <a:ext cx="1083600" cy="196200"/>
            <a:chOff x="7821898" y="3485412"/>
            <a:chExt cx="108360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1C61B80-284E-4F4F-BB7C-727BBADCFA1A}"/>
                    </a:ext>
                  </a:extLst>
                </p14:cNvPr>
                <p14:cNvContentPartPr/>
                <p14:nvPr/>
              </p14:nvContentPartPr>
              <p14:xfrm>
                <a:off x="7821898" y="3485412"/>
                <a:ext cx="195120" cy="169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1C61B80-284E-4F4F-BB7C-727BBADCFA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06778" y="3470292"/>
                  <a:ext cx="2253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6679D29-DB7E-D649-B18C-A2BFBAA7BCAF}"/>
                    </a:ext>
                  </a:extLst>
                </p14:cNvPr>
                <p14:cNvContentPartPr/>
                <p14:nvPr/>
              </p14:nvContentPartPr>
              <p14:xfrm>
                <a:off x="8060578" y="3587292"/>
                <a:ext cx="370080" cy="81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6679D29-DB7E-D649-B18C-A2BFBAA7BCA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045458" y="3572172"/>
                  <a:ext cx="40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5E4B6D-1629-9941-B5DC-857F9A629582}"/>
                    </a:ext>
                  </a:extLst>
                </p14:cNvPr>
                <p14:cNvContentPartPr/>
                <p14:nvPr/>
              </p14:nvContentPartPr>
              <p14:xfrm>
                <a:off x="8456938" y="3616092"/>
                <a:ext cx="448560" cy="65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5E4B6D-1629-9941-B5DC-857F9A62958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441818" y="3600972"/>
                  <a:ext cx="47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A0A2999-AE5E-5C4E-B548-FE36AFF9BDDA}"/>
                    </a:ext>
                  </a:extLst>
                </p14:cNvPr>
                <p14:cNvContentPartPr/>
                <p14:nvPr/>
              </p14:nvContentPartPr>
              <p14:xfrm>
                <a:off x="8681218" y="3562812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A0A2999-AE5E-5C4E-B548-FE36AFF9BDD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66098" y="35476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8480481-FA62-0D4A-9EE9-49C798F33BE9}"/>
              </a:ext>
            </a:extLst>
          </p:cNvPr>
          <p:cNvGrpSpPr/>
          <p:nvPr/>
        </p:nvGrpSpPr>
        <p:grpSpPr>
          <a:xfrm>
            <a:off x="9219058" y="3483252"/>
            <a:ext cx="326160" cy="216720"/>
            <a:chOff x="9219058" y="3483252"/>
            <a:chExt cx="32616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9F55203-2572-CC49-A4BC-7DF3549F19F3}"/>
                    </a:ext>
                  </a:extLst>
                </p14:cNvPr>
                <p14:cNvContentPartPr/>
                <p14:nvPr/>
              </p14:nvContentPartPr>
              <p14:xfrm>
                <a:off x="9219058" y="3483252"/>
                <a:ext cx="238320" cy="216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9F55203-2572-CC49-A4BC-7DF3549F19F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203938" y="3468132"/>
                  <a:ext cx="268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0D9C0FB-09A9-5349-9D82-5CC3DCDF0FA7}"/>
                    </a:ext>
                  </a:extLst>
                </p14:cNvPr>
                <p14:cNvContentPartPr/>
                <p14:nvPr/>
              </p14:nvContentPartPr>
              <p14:xfrm>
                <a:off x="9406618" y="3592692"/>
                <a:ext cx="138600" cy="12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0D9C0FB-09A9-5349-9D82-5CC3DCDF0FA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91138" y="3577572"/>
                  <a:ext cx="169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EDFB182-C5E8-824F-A188-28489DA827D1}"/>
              </a:ext>
            </a:extLst>
          </p:cNvPr>
          <p:cNvGrpSpPr/>
          <p:nvPr/>
        </p:nvGrpSpPr>
        <p:grpSpPr>
          <a:xfrm>
            <a:off x="9801178" y="3507012"/>
            <a:ext cx="263520" cy="174240"/>
            <a:chOff x="9801178" y="3507012"/>
            <a:chExt cx="26352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A1D07E0-7C8D-CA44-B514-FE1E1AEA9A73}"/>
                    </a:ext>
                  </a:extLst>
                </p14:cNvPr>
                <p14:cNvContentPartPr/>
                <p14:nvPr/>
              </p14:nvContentPartPr>
              <p14:xfrm>
                <a:off x="9801178" y="3507012"/>
                <a:ext cx="251640" cy="174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A1D07E0-7C8D-CA44-B514-FE1E1AEA9A7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786058" y="3491892"/>
                  <a:ext cx="282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5D6B7A2-0DC1-A34D-8263-11D403FB8DE0}"/>
                    </a:ext>
                  </a:extLst>
                </p14:cNvPr>
                <p14:cNvContentPartPr/>
                <p14:nvPr/>
              </p14:nvContentPartPr>
              <p14:xfrm>
                <a:off x="9847978" y="3590532"/>
                <a:ext cx="216720" cy="14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5D6B7A2-0DC1-A34D-8263-11D403FB8DE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32858" y="3575052"/>
                  <a:ext cx="246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1740255-CC35-A348-B845-E813E7D5E122}"/>
              </a:ext>
            </a:extLst>
          </p:cNvPr>
          <p:cNvGrpSpPr/>
          <p:nvPr/>
        </p:nvGrpSpPr>
        <p:grpSpPr>
          <a:xfrm>
            <a:off x="1954618" y="5510772"/>
            <a:ext cx="3294360" cy="796320"/>
            <a:chOff x="1954618" y="5510772"/>
            <a:chExt cx="3294360" cy="79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585D48E-88BE-0E4D-94F5-7CC15B961A1D}"/>
                    </a:ext>
                  </a:extLst>
                </p14:cNvPr>
                <p14:cNvContentPartPr/>
                <p14:nvPr/>
              </p14:nvContentPartPr>
              <p14:xfrm>
                <a:off x="3420538" y="5538852"/>
                <a:ext cx="16920" cy="115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585D48E-88BE-0E4D-94F5-7CC15B961A1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405418" y="5523372"/>
                  <a:ext cx="47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A8FA254-CE27-8D4F-A96D-D9EE958CF023}"/>
                    </a:ext>
                  </a:extLst>
                </p14:cNvPr>
                <p14:cNvContentPartPr/>
                <p14:nvPr/>
              </p14:nvContentPartPr>
              <p14:xfrm>
                <a:off x="3374818" y="5510772"/>
                <a:ext cx="182880" cy="103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A8FA254-CE27-8D4F-A96D-D9EE958CF02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359338" y="5495292"/>
                  <a:ext cx="213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10FBE8C-B2AA-314A-9FF9-A224B06B2215}"/>
                    </a:ext>
                  </a:extLst>
                </p14:cNvPr>
                <p14:cNvContentPartPr/>
                <p14:nvPr/>
              </p14:nvContentPartPr>
              <p14:xfrm>
                <a:off x="3415858" y="5633532"/>
                <a:ext cx="11160" cy="86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10FBE8C-B2AA-314A-9FF9-A224B06B221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00378" y="5618052"/>
                  <a:ext cx="41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7CF3948-BF8D-EC40-B46F-7E0C115D2DBF}"/>
                    </a:ext>
                  </a:extLst>
                </p14:cNvPr>
                <p14:cNvContentPartPr/>
                <p14:nvPr/>
              </p14:nvContentPartPr>
              <p14:xfrm>
                <a:off x="1954618" y="5864652"/>
                <a:ext cx="138960" cy="135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7CF3948-BF8D-EC40-B46F-7E0C115D2DB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939498" y="5849172"/>
                  <a:ext cx="169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51F1AFA-406B-F647-ACDE-B249FDE95A54}"/>
                    </a:ext>
                  </a:extLst>
                </p14:cNvPr>
                <p14:cNvContentPartPr/>
                <p14:nvPr/>
              </p14:nvContentPartPr>
              <p14:xfrm>
                <a:off x="2133178" y="5925132"/>
                <a:ext cx="404280" cy="87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51F1AFA-406B-F647-ACDE-B249FDE95A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118058" y="5909652"/>
                  <a:ext cx="434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87E624A-3A98-C649-A582-7F68F84DDB34}"/>
                    </a:ext>
                  </a:extLst>
                </p14:cNvPr>
                <p14:cNvContentPartPr/>
                <p14:nvPr/>
              </p14:nvContentPartPr>
              <p14:xfrm>
                <a:off x="2578858" y="5917212"/>
                <a:ext cx="114840" cy="68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87E624A-3A98-C649-A582-7F68F84DDB3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63378" y="5901732"/>
                  <a:ext cx="145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5CBDEF0-FC81-8B4E-B933-57D9A66E9224}"/>
                    </a:ext>
                  </a:extLst>
                </p14:cNvPr>
                <p14:cNvContentPartPr/>
                <p14:nvPr/>
              </p14:nvContentPartPr>
              <p14:xfrm>
                <a:off x="2500378" y="5790852"/>
                <a:ext cx="73440" cy="21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5CBDEF0-FC81-8B4E-B933-57D9A66E922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484898" y="5775732"/>
                  <a:ext cx="104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41AC09D-A11E-954F-B4CC-55E288D7ACDE}"/>
                    </a:ext>
                  </a:extLst>
                </p14:cNvPr>
                <p14:cNvContentPartPr/>
                <p14:nvPr/>
              </p14:nvContentPartPr>
              <p14:xfrm>
                <a:off x="2709178" y="5812092"/>
                <a:ext cx="117360" cy="159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41AC09D-A11E-954F-B4CC-55E288D7ACD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694058" y="5796612"/>
                  <a:ext cx="147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4575EF2-28D6-E348-8ABC-F4713A489B93}"/>
                    </a:ext>
                  </a:extLst>
                </p14:cNvPr>
                <p14:cNvContentPartPr/>
                <p14:nvPr/>
              </p14:nvContentPartPr>
              <p14:xfrm>
                <a:off x="2858578" y="5843412"/>
                <a:ext cx="208080" cy="139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4575EF2-28D6-E348-8ABC-F4713A489B9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43098" y="5828292"/>
                  <a:ext cx="238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E6B9507-D0CC-A343-A7E4-3DE333A5F776}"/>
                    </a:ext>
                  </a:extLst>
                </p14:cNvPr>
                <p14:cNvContentPartPr/>
                <p14:nvPr/>
              </p14:nvContentPartPr>
              <p14:xfrm>
                <a:off x="3048298" y="5913612"/>
                <a:ext cx="105120" cy="88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E6B9507-D0CC-A343-A7E4-3DE333A5F77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32818" y="5898132"/>
                  <a:ext cx="135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9DB8687-4E84-D644-A90C-CCD12000F33E}"/>
                    </a:ext>
                  </a:extLst>
                </p14:cNvPr>
                <p14:cNvContentPartPr/>
                <p14:nvPr/>
              </p14:nvContentPartPr>
              <p14:xfrm>
                <a:off x="3455818" y="5900652"/>
                <a:ext cx="154440" cy="820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9DB8687-4E84-D644-A90C-CCD12000F33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40338" y="5885172"/>
                  <a:ext cx="185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01A1352-4C21-914A-B2A4-28D1260FA1DB}"/>
                    </a:ext>
                  </a:extLst>
                </p14:cNvPr>
                <p14:cNvContentPartPr/>
                <p14:nvPr/>
              </p14:nvContentPartPr>
              <p14:xfrm>
                <a:off x="3632218" y="5919372"/>
                <a:ext cx="84960" cy="77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01A1352-4C21-914A-B2A4-28D1260FA1D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617098" y="5903892"/>
                  <a:ext cx="115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C03234F-13C7-5A49-AB80-93D11F62DE75}"/>
                    </a:ext>
                  </a:extLst>
                </p14:cNvPr>
                <p14:cNvContentPartPr/>
                <p14:nvPr/>
              </p14:nvContentPartPr>
              <p14:xfrm>
                <a:off x="3797098" y="5822532"/>
                <a:ext cx="28800" cy="173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C03234F-13C7-5A49-AB80-93D11F62DE7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781978" y="5807412"/>
                  <a:ext cx="59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1F62F1E-B4ED-1D42-B3A0-D143200DD160}"/>
                    </a:ext>
                  </a:extLst>
                </p14:cNvPr>
                <p14:cNvContentPartPr/>
                <p14:nvPr/>
              </p14:nvContentPartPr>
              <p14:xfrm>
                <a:off x="3762538" y="5895972"/>
                <a:ext cx="132840" cy="24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1F62F1E-B4ED-1D42-B3A0-D143200DD16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47418" y="5880852"/>
                  <a:ext cx="163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3EDDFF6-BF5F-C045-8ADA-CD57EB639E1C}"/>
                    </a:ext>
                  </a:extLst>
                </p14:cNvPr>
                <p14:cNvContentPartPr/>
                <p14:nvPr/>
              </p14:nvContentPartPr>
              <p14:xfrm>
                <a:off x="4117858" y="5885532"/>
                <a:ext cx="174240" cy="81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3EDDFF6-BF5F-C045-8ADA-CD57EB639E1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02738" y="5870412"/>
                  <a:ext cx="204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867FDB3-1298-6C49-977E-F7A1725858DB}"/>
                    </a:ext>
                  </a:extLst>
                </p14:cNvPr>
                <p14:cNvContentPartPr/>
                <p14:nvPr/>
              </p14:nvContentPartPr>
              <p14:xfrm>
                <a:off x="4109218" y="5852412"/>
                <a:ext cx="24120" cy="1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867FDB3-1298-6C49-977E-F7A1725858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94098" y="5837292"/>
                  <a:ext cx="54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4F0EB33-E3FA-6C46-ADDD-1BAD041B72A9}"/>
                    </a:ext>
                  </a:extLst>
                </p14:cNvPr>
                <p14:cNvContentPartPr/>
                <p14:nvPr/>
              </p14:nvContentPartPr>
              <p14:xfrm>
                <a:off x="4479298" y="5826852"/>
                <a:ext cx="42840" cy="149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4F0EB33-E3FA-6C46-ADDD-1BAD041B72A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63818" y="5811732"/>
                  <a:ext cx="73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30CDEB6-C96A-CC4E-8ADD-8E1FBCA581D8}"/>
                    </a:ext>
                  </a:extLst>
                </p14:cNvPr>
                <p14:cNvContentPartPr/>
                <p14:nvPr/>
              </p14:nvContentPartPr>
              <p14:xfrm>
                <a:off x="4397578" y="5820372"/>
                <a:ext cx="462240" cy="156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30CDEB6-C96A-CC4E-8ADD-8E1FBCA581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382458" y="5805252"/>
                  <a:ext cx="492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EB21D74-8B52-FC40-BA9E-5632A7EBDA88}"/>
                    </a:ext>
                  </a:extLst>
                </p14:cNvPr>
                <p14:cNvContentPartPr/>
                <p14:nvPr/>
              </p14:nvContentPartPr>
              <p14:xfrm>
                <a:off x="2907538" y="6127452"/>
                <a:ext cx="107640" cy="10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EB21D74-8B52-FC40-BA9E-5632A7EBDA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92418" y="6111972"/>
                  <a:ext cx="137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6C7BCC9-2371-9647-876D-A48A89632E1C}"/>
                    </a:ext>
                  </a:extLst>
                </p14:cNvPr>
                <p14:cNvContentPartPr/>
                <p14:nvPr/>
              </p14:nvContentPartPr>
              <p14:xfrm>
                <a:off x="3061978" y="6172452"/>
                <a:ext cx="73800" cy="74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6C7BCC9-2371-9647-876D-A48A89632E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046858" y="6156972"/>
                  <a:ext cx="104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A385B6A-B60D-BD45-B7C8-598EEEA94424}"/>
                    </a:ext>
                  </a:extLst>
                </p14:cNvPr>
                <p14:cNvContentPartPr/>
                <p14:nvPr/>
              </p14:nvContentPartPr>
              <p14:xfrm>
                <a:off x="3233338" y="6095772"/>
                <a:ext cx="158040" cy="144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A385B6A-B60D-BD45-B7C8-598EEEA9442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217858" y="6080292"/>
                  <a:ext cx="188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CBDADBB-5DEF-8248-9B2C-FF57E8A52941}"/>
                    </a:ext>
                  </a:extLst>
                </p14:cNvPr>
                <p14:cNvContentPartPr/>
                <p14:nvPr/>
              </p14:nvContentPartPr>
              <p14:xfrm>
                <a:off x="3421618" y="6154092"/>
                <a:ext cx="398880" cy="87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CBDADBB-5DEF-8248-9B2C-FF57E8A529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406138" y="6138612"/>
                  <a:ext cx="429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98DC1BC-0F4D-9B40-A45F-6C3096A3D25D}"/>
                    </a:ext>
                  </a:extLst>
                </p14:cNvPr>
                <p14:cNvContentPartPr/>
                <p14:nvPr/>
              </p14:nvContentPartPr>
              <p14:xfrm>
                <a:off x="3837418" y="6144732"/>
                <a:ext cx="436680" cy="756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98DC1BC-0F4D-9B40-A45F-6C3096A3D2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21938" y="6129612"/>
                  <a:ext cx="467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A07BC8B-4F0A-B548-A6BD-2402085E8835}"/>
                    </a:ext>
                  </a:extLst>
                </p14:cNvPr>
                <p14:cNvContentPartPr/>
                <p14:nvPr/>
              </p14:nvContentPartPr>
              <p14:xfrm>
                <a:off x="4041898" y="6115212"/>
                <a:ext cx="22680" cy="23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A07BC8B-4F0A-B548-A6BD-2402085E883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26418" y="6100092"/>
                  <a:ext cx="5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F55C713-520D-784C-97B6-83E1F6D3AEEF}"/>
                    </a:ext>
                  </a:extLst>
                </p14:cNvPr>
                <p14:cNvContentPartPr/>
                <p14:nvPr/>
              </p14:nvContentPartPr>
              <p14:xfrm>
                <a:off x="4449418" y="6142572"/>
                <a:ext cx="271080" cy="164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F55C713-520D-784C-97B6-83E1F6D3AEE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34298" y="6127092"/>
                  <a:ext cx="3016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0E5835D-FD12-604A-BB3C-D4D2E25BA831}"/>
                    </a:ext>
                  </a:extLst>
                </p14:cNvPr>
                <p14:cNvContentPartPr/>
                <p14:nvPr/>
              </p14:nvContentPartPr>
              <p14:xfrm>
                <a:off x="4656058" y="6199812"/>
                <a:ext cx="147960" cy="27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0E5835D-FD12-604A-BB3C-D4D2E25BA83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40578" y="6184692"/>
                  <a:ext cx="178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64E2E71-32DF-6E41-B101-1D4DFA4E293F}"/>
                    </a:ext>
                  </a:extLst>
                </p14:cNvPr>
                <p14:cNvContentPartPr/>
                <p14:nvPr/>
              </p14:nvContentPartPr>
              <p14:xfrm>
                <a:off x="5016058" y="6073092"/>
                <a:ext cx="232920" cy="177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64E2E71-32DF-6E41-B101-1D4DFA4E293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00938" y="6057972"/>
                  <a:ext cx="2631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1244F6E-C040-4B44-90AC-54013D908D22}"/>
                    </a:ext>
                  </a:extLst>
                </p14:cNvPr>
                <p14:cNvContentPartPr/>
                <p14:nvPr/>
              </p14:nvContentPartPr>
              <p14:xfrm>
                <a:off x="5076178" y="6145452"/>
                <a:ext cx="155520" cy="20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1244F6E-C040-4B44-90AC-54013D908D2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61058" y="6130332"/>
                  <a:ext cx="186120" cy="5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E882DFF9-5C0D-C74E-85B1-7AA5E44292F5}"/>
                  </a:ext>
                </a:extLst>
              </p14:cNvPr>
              <p14:cNvContentPartPr/>
              <p14:nvPr/>
            </p14:nvContentPartPr>
            <p14:xfrm>
              <a:off x="9165058" y="4582332"/>
              <a:ext cx="64440" cy="11484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E882DFF9-5C0D-C74E-85B1-7AA5E44292F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9149578" y="4567212"/>
                <a:ext cx="95040" cy="14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9FD66FB-933A-2844-BD93-FD711AB539E0}"/>
              </a:ext>
            </a:extLst>
          </p:cNvPr>
          <p:cNvGrpSpPr/>
          <p:nvPr/>
        </p:nvGrpSpPr>
        <p:grpSpPr>
          <a:xfrm>
            <a:off x="7382698" y="4403772"/>
            <a:ext cx="1716840" cy="360360"/>
            <a:chOff x="7382698" y="4403772"/>
            <a:chExt cx="171684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A6068B6-83D9-9044-950F-0680AE4DDD57}"/>
                    </a:ext>
                  </a:extLst>
                </p14:cNvPr>
                <p14:cNvContentPartPr/>
                <p14:nvPr/>
              </p14:nvContentPartPr>
              <p14:xfrm>
                <a:off x="7535698" y="4478652"/>
                <a:ext cx="83520" cy="120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A6068B6-83D9-9044-950F-0680AE4DDD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20578" y="4463532"/>
                  <a:ext cx="113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B15B572-A823-6840-9B62-BAA645BB5F0C}"/>
                    </a:ext>
                  </a:extLst>
                </p14:cNvPr>
                <p14:cNvContentPartPr/>
                <p14:nvPr/>
              </p14:nvContentPartPr>
              <p14:xfrm>
                <a:off x="7668178" y="4487652"/>
                <a:ext cx="56880" cy="115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B15B572-A823-6840-9B62-BAA645BB5F0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53058" y="4472532"/>
                  <a:ext cx="87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19FA67B-5EF6-744B-839D-3E103E052511}"/>
                    </a:ext>
                  </a:extLst>
                </p14:cNvPr>
                <p14:cNvContentPartPr/>
                <p14:nvPr/>
              </p14:nvContentPartPr>
              <p14:xfrm>
                <a:off x="7788058" y="4645332"/>
                <a:ext cx="70200" cy="601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19FA67B-5EF6-744B-839D-3E103E05251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72578" y="4630212"/>
                  <a:ext cx="100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40B26E3-6329-0F4B-B699-9F5CE8D75FD5}"/>
                    </a:ext>
                  </a:extLst>
                </p14:cNvPr>
                <p14:cNvContentPartPr/>
                <p14:nvPr/>
              </p14:nvContentPartPr>
              <p14:xfrm>
                <a:off x="7798498" y="4638852"/>
                <a:ext cx="51840" cy="64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40B26E3-6329-0F4B-B699-9F5CE8D75F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83378" y="4623732"/>
                  <a:ext cx="82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7619F72-97DD-0C4B-B1B2-9C72160B7615}"/>
                    </a:ext>
                  </a:extLst>
                </p14:cNvPr>
                <p14:cNvContentPartPr/>
                <p14:nvPr/>
              </p14:nvContentPartPr>
              <p14:xfrm>
                <a:off x="7820818" y="4624452"/>
                <a:ext cx="30240" cy="89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7619F72-97DD-0C4B-B1B2-9C72160B761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805698" y="4608972"/>
                  <a:ext cx="60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BE46E12-F019-134F-AA4B-D30C0FACD2A5}"/>
                    </a:ext>
                  </a:extLst>
                </p14:cNvPr>
                <p14:cNvContentPartPr/>
                <p14:nvPr/>
              </p14:nvContentPartPr>
              <p14:xfrm>
                <a:off x="7777618" y="4684572"/>
                <a:ext cx="65160" cy="19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BE46E12-F019-134F-AA4B-D30C0FACD2A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62138" y="4669452"/>
                  <a:ext cx="95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0E6920B-AE8F-814D-A429-76A02CF1C282}"/>
                    </a:ext>
                  </a:extLst>
                </p14:cNvPr>
                <p14:cNvContentPartPr/>
                <p14:nvPr/>
              </p14:nvContentPartPr>
              <p14:xfrm>
                <a:off x="7966618" y="4655772"/>
                <a:ext cx="57960" cy="33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0E6920B-AE8F-814D-A429-76A02CF1C28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51498" y="4640652"/>
                  <a:ext cx="88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8FCEE02-9FBF-A14C-9F8C-937F0C5C8058}"/>
                    </a:ext>
                  </a:extLst>
                </p14:cNvPr>
                <p14:cNvContentPartPr/>
                <p14:nvPr/>
              </p14:nvContentPartPr>
              <p14:xfrm>
                <a:off x="7969498" y="4641372"/>
                <a:ext cx="69120" cy="511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8FCEE02-9FBF-A14C-9F8C-937F0C5C80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54378" y="4626252"/>
                  <a:ext cx="99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242FE9A-2C2E-0646-BF00-2A5DF5AB4700}"/>
                    </a:ext>
                  </a:extLst>
                </p14:cNvPr>
                <p14:cNvContentPartPr/>
                <p14:nvPr/>
              </p14:nvContentPartPr>
              <p14:xfrm>
                <a:off x="7997218" y="4634892"/>
                <a:ext cx="7560" cy="61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242FE9A-2C2E-0646-BF00-2A5DF5AB470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81738" y="4619772"/>
                  <a:ext cx="38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6353BBA-A256-944C-8EFA-423E7196CDF8}"/>
                    </a:ext>
                  </a:extLst>
                </p14:cNvPr>
                <p14:cNvContentPartPr/>
                <p14:nvPr/>
              </p14:nvContentPartPr>
              <p14:xfrm>
                <a:off x="7972378" y="4684932"/>
                <a:ext cx="56880" cy="13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6353BBA-A256-944C-8EFA-423E7196CD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57258" y="4669812"/>
                  <a:ext cx="87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47DB8D9-35DD-1245-BE9A-F3244EA8CF1A}"/>
                    </a:ext>
                  </a:extLst>
                </p14:cNvPr>
                <p14:cNvContentPartPr/>
                <p14:nvPr/>
              </p14:nvContentPartPr>
              <p14:xfrm>
                <a:off x="8197738" y="4496652"/>
                <a:ext cx="97920" cy="964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47DB8D9-35DD-1245-BE9A-F3244EA8CF1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82618" y="4481532"/>
                  <a:ext cx="128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A7D72E8-5332-BF45-AC64-F300DFF30FF1}"/>
                    </a:ext>
                  </a:extLst>
                </p14:cNvPr>
                <p14:cNvContentPartPr/>
                <p14:nvPr/>
              </p14:nvContentPartPr>
              <p14:xfrm>
                <a:off x="8311858" y="4487652"/>
                <a:ext cx="63000" cy="106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A7D72E8-5332-BF45-AC64-F300DFF30F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296738" y="4472532"/>
                  <a:ext cx="93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93E7B5B-0C7D-D544-98A0-16A5B2DE7500}"/>
                    </a:ext>
                  </a:extLst>
                </p14:cNvPr>
                <p14:cNvContentPartPr/>
                <p14:nvPr/>
              </p14:nvContentPartPr>
              <p14:xfrm>
                <a:off x="8450818" y="4603212"/>
                <a:ext cx="11520" cy="74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93E7B5B-0C7D-D544-98A0-16A5B2DE750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435338" y="4588092"/>
                  <a:ext cx="4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0637E6C-938C-4A42-BAE7-832E43CA17D2}"/>
                    </a:ext>
                  </a:extLst>
                </p14:cNvPr>
                <p14:cNvContentPartPr/>
                <p14:nvPr/>
              </p14:nvContentPartPr>
              <p14:xfrm>
                <a:off x="8468458" y="4633092"/>
                <a:ext cx="63000" cy="66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0637E6C-938C-4A42-BAE7-832E43CA17D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452978" y="4617612"/>
                  <a:ext cx="93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3C855C9-6C24-0E45-BAD0-EA66F8F357E6}"/>
                    </a:ext>
                  </a:extLst>
                </p14:cNvPr>
                <p14:cNvContentPartPr/>
                <p14:nvPr/>
              </p14:nvContentPartPr>
              <p14:xfrm>
                <a:off x="8481778" y="4550652"/>
                <a:ext cx="3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3C855C9-6C24-0E45-BAD0-EA66F8F357E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66298" y="4535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0A5024A-2A83-3847-B41A-6515677643CA}"/>
                    </a:ext>
                  </a:extLst>
                </p14:cNvPr>
                <p14:cNvContentPartPr/>
                <p14:nvPr/>
              </p14:nvContentPartPr>
              <p14:xfrm>
                <a:off x="8603818" y="4697892"/>
                <a:ext cx="17640" cy="66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0A5024A-2A83-3847-B41A-6515677643C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88698" y="4682772"/>
                  <a:ext cx="47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D8E0508-46CA-D84C-8178-EBE36BB85132}"/>
                    </a:ext>
                  </a:extLst>
                </p14:cNvPr>
                <p14:cNvContentPartPr/>
                <p14:nvPr/>
              </p14:nvContentPartPr>
              <p14:xfrm>
                <a:off x="8660698" y="4623372"/>
                <a:ext cx="125640" cy="68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D8E0508-46CA-D84C-8178-EBE36BB8513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45218" y="4608252"/>
                  <a:ext cx="156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3595EAF-E3B9-CC4F-AC0C-9AB4824715F6}"/>
                    </a:ext>
                  </a:extLst>
                </p14:cNvPr>
                <p14:cNvContentPartPr/>
                <p14:nvPr/>
              </p14:nvContentPartPr>
              <p14:xfrm>
                <a:off x="8854378" y="4582332"/>
                <a:ext cx="84600" cy="140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3595EAF-E3B9-CC4F-AC0C-9AB4824715F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839258" y="4567212"/>
                  <a:ext cx="115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E21E592B-D508-E744-8B53-D56873522BCE}"/>
                    </a:ext>
                  </a:extLst>
                </p14:cNvPr>
                <p14:cNvContentPartPr/>
                <p14:nvPr/>
              </p14:nvContentPartPr>
              <p14:xfrm>
                <a:off x="8944018" y="4634892"/>
                <a:ext cx="44640" cy="568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E21E592B-D508-E744-8B53-D56873522BC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928898" y="4619772"/>
                  <a:ext cx="75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87373AD-746E-FA4E-BB6C-DA9DF9960821}"/>
                    </a:ext>
                  </a:extLst>
                </p14:cNvPr>
                <p14:cNvContentPartPr/>
                <p14:nvPr/>
              </p14:nvContentPartPr>
              <p14:xfrm>
                <a:off x="8975698" y="4550652"/>
                <a:ext cx="7920" cy="16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87373AD-746E-FA4E-BB6C-DA9DF996082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960578" y="4535532"/>
                  <a:ext cx="3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533F093-9648-5547-8BDC-035A158E8BE3}"/>
                    </a:ext>
                  </a:extLst>
                </p14:cNvPr>
                <p14:cNvContentPartPr/>
                <p14:nvPr/>
              </p14:nvContentPartPr>
              <p14:xfrm>
                <a:off x="9080098" y="4677012"/>
                <a:ext cx="19440" cy="73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533F093-9648-5547-8BDC-035A158E8BE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064618" y="4661532"/>
                  <a:ext cx="49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2D89696-F0E3-2A45-9605-816969CDA966}"/>
                    </a:ext>
                  </a:extLst>
                </p14:cNvPr>
                <p14:cNvContentPartPr/>
                <p14:nvPr/>
              </p14:nvContentPartPr>
              <p14:xfrm>
                <a:off x="8141578" y="4666572"/>
                <a:ext cx="49320" cy="669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2D89696-F0E3-2A45-9605-816969CDA96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26458" y="4651092"/>
                  <a:ext cx="79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D7EEBBB-2FD8-9C4F-8743-B8D4572B2E3C}"/>
                    </a:ext>
                  </a:extLst>
                </p14:cNvPr>
                <p14:cNvContentPartPr/>
                <p14:nvPr/>
              </p14:nvContentPartPr>
              <p14:xfrm>
                <a:off x="7382698" y="4403772"/>
                <a:ext cx="68760" cy="225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D7EEBBB-2FD8-9C4F-8743-B8D4572B2E3C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67578" y="4388292"/>
                  <a:ext cx="99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A0B57859-7AFD-A546-A007-EE268F5909F0}"/>
                    </a:ext>
                  </a:extLst>
                </p14:cNvPr>
                <p14:cNvContentPartPr/>
                <p14:nvPr/>
              </p14:nvContentPartPr>
              <p14:xfrm>
                <a:off x="8698498" y="4509972"/>
                <a:ext cx="113760" cy="156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A0B57859-7AFD-A546-A007-EE268F5909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683378" y="4494852"/>
                  <a:ext cx="1440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567C719E-DC42-B44A-9956-29D5B7B65A6F}"/>
              </a:ext>
            </a:extLst>
          </p:cNvPr>
          <p:cNvGrpSpPr/>
          <p:nvPr/>
        </p:nvGrpSpPr>
        <p:grpSpPr>
          <a:xfrm>
            <a:off x="9344698" y="4561452"/>
            <a:ext cx="1418040" cy="294120"/>
            <a:chOff x="9344698" y="4561452"/>
            <a:chExt cx="14180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55B82D5-576A-264D-B741-CA749C578579}"/>
                    </a:ext>
                  </a:extLst>
                </p14:cNvPr>
                <p14:cNvContentPartPr/>
                <p14:nvPr/>
              </p14:nvContentPartPr>
              <p14:xfrm>
                <a:off x="9448738" y="4614012"/>
                <a:ext cx="360" cy="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55B82D5-576A-264D-B741-CA749C5785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33258" y="4598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705F697-DC15-FB42-9991-ADEACF358B2A}"/>
                    </a:ext>
                  </a:extLst>
                </p14:cNvPr>
                <p14:cNvContentPartPr/>
                <p14:nvPr/>
              </p14:nvContentPartPr>
              <p14:xfrm>
                <a:off x="9448738" y="4614012"/>
                <a:ext cx="36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705F697-DC15-FB42-9991-ADEACF358B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33258" y="4598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1EB89CD-52D6-BC4F-820E-8ECEFD423481}"/>
                    </a:ext>
                  </a:extLst>
                </p14:cNvPr>
                <p14:cNvContentPartPr/>
                <p14:nvPr/>
              </p14:nvContentPartPr>
              <p14:xfrm>
                <a:off x="9344698" y="4666572"/>
                <a:ext cx="30600" cy="10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1EB89CD-52D6-BC4F-820E-8ECEFD42348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329578" y="4651092"/>
                  <a:ext cx="61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6678053-0EF0-D547-9BC2-38CE111D8271}"/>
                    </a:ext>
                  </a:extLst>
                </p14:cNvPr>
                <p14:cNvContentPartPr/>
                <p14:nvPr/>
              </p14:nvContentPartPr>
              <p14:xfrm>
                <a:off x="9448738" y="4677012"/>
                <a:ext cx="36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6678053-0EF0-D547-9BC2-38CE111D827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433258" y="4661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FEAACB1-FDD2-0A45-9F49-DF7CA9EF82F6}"/>
                    </a:ext>
                  </a:extLst>
                </p14:cNvPr>
                <p14:cNvContentPartPr/>
                <p14:nvPr/>
              </p14:nvContentPartPr>
              <p14:xfrm>
                <a:off x="9553858" y="4687452"/>
                <a:ext cx="3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FEAACB1-FDD2-0A45-9F49-DF7CA9EF82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38378" y="4672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DF6ACA7-92E1-764B-9705-9144F0B31746}"/>
                    </a:ext>
                  </a:extLst>
                </p14:cNvPr>
                <p14:cNvContentPartPr/>
                <p14:nvPr/>
              </p14:nvContentPartPr>
              <p14:xfrm>
                <a:off x="9658978" y="4565772"/>
                <a:ext cx="95040" cy="867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DF6ACA7-92E1-764B-9705-9144F0B3174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643498" y="4550652"/>
                  <a:ext cx="125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DC0781C-1935-CE45-B876-1186E7BA314A}"/>
                    </a:ext>
                  </a:extLst>
                </p14:cNvPr>
                <p14:cNvContentPartPr/>
                <p14:nvPr/>
              </p14:nvContentPartPr>
              <p14:xfrm>
                <a:off x="9777778" y="4561452"/>
                <a:ext cx="65520" cy="95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DC0781C-1935-CE45-B876-1186E7BA314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762298" y="4545972"/>
                  <a:ext cx="96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AA23F00-AD8C-9C4B-88A5-7FF988922E64}"/>
                    </a:ext>
                  </a:extLst>
                </p14:cNvPr>
                <p14:cNvContentPartPr/>
                <p14:nvPr/>
              </p14:nvContentPartPr>
              <p14:xfrm>
                <a:off x="9879658" y="4701132"/>
                <a:ext cx="52920" cy="788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AA23F00-AD8C-9C4B-88A5-7FF988922E6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864178" y="4686012"/>
                  <a:ext cx="83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FCFDF9-E1F6-F74C-84E0-48C56BD7D5C7}"/>
                    </a:ext>
                  </a:extLst>
                </p14:cNvPr>
                <p14:cNvContentPartPr/>
                <p14:nvPr/>
              </p14:nvContentPartPr>
              <p14:xfrm>
                <a:off x="9975778" y="4792572"/>
                <a:ext cx="63360" cy="630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FCFDF9-E1F6-F74C-84E0-48C56BD7D5C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960298" y="4777452"/>
                  <a:ext cx="93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B863377-D9ED-4E4F-9C93-EE3FDB8F408E}"/>
                    </a:ext>
                  </a:extLst>
                </p14:cNvPr>
                <p14:cNvContentPartPr/>
                <p14:nvPr/>
              </p14:nvContentPartPr>
              <p14:xfrm>
                <a:off x="9995218" y="4823892"/>
                <a:ext cx="54000" cy="190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B863377-D9ED-4E4F-9C93-EE3FDB8F408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980098" y="4808772"/>
                  <a:ext cx="84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BA17754-62E4-8941-912F-26555E2E6DF0}"/>
                    </a:ext>
                  </a:extLst>
                </p14:cNvPr>
                <p14:cNvContentPartPr/>
                <p14:nvPr/>
              </p14:nvContentPartPr>
              <p14:xfrm>
                <a:off x="10146058" y="4677012"/>
                <a:ext cx="28080" cy="18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BA17754-62E4-8941-912F-26555E2E6DF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30938" y="4661532"/>
                  <a:ext cx="586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30B16B5-3E57-794F-8025-A43AC3057AB9}"/>
                    </a:ext>
                  </a:extLst>
                </p14:cNvPr>
                <p14:cNvContentPartPr/>
                <p14:nvPr/>
              </p14:nvContentPartPr>
              <p14:xfrm>
                <a:off x="10167298" y="4613652"/>
                <a:ext cx="149760" cy="2073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30B16B5-3E57-794F-8025-A43AC3057AB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152178" y="4598172"/>
                  <a:ext cx="1803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8CFE9A4-4B2F-DC47-AEA0-91BCEF3BDD5B}"/>
                    </a:ext>
                  </a:extLst>
                </p14:cNvPr>
                <p14:cNvContentPartPr/>
                <p14:nvPr/>
              </p14:nvContentPartPr>
              <p14:xfrm>
                <a:off x="10196818" y="4710132"/>
                <a:ext cx="81360" cy="30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8CFE9A4-4B2F-DC47-AEA0-91BCEF3BDD5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181698" y="4695012"/>
                  <a:ext cx="111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16CF600-1B1A-A949-9750-352DB2953F23}"/>
                    </a:ext>
                  </a:extLst>
                </p14:cNvPr>
                <p14:cNvContentPartPr/>
                <p14:nvPr/>
              </p14:nvContentPartPr>
              <p14:xfrm>
                <a:off x="10381858" y="4645332"/>
                <a:ext cx="64440" cy="161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16CF600-1B1A-A949-9750-352DB2953F2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366378" y="4630212"/>
                  <a:ext cx="94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9C2FB80-A236-9B4F-8FF1-96483D6CB1B5}"/>
                    </a:ext>
                  </a:extLst>
                </p14:cNvPr>
                <p14:cNvContentPartPr/>
                <p14:nvPr/>
              </p14:nvContentPartPr>
              <p14:xfrm>
                <a:off x="10489138" y="4697892"/>
                <a:ext cx="36360" cy="76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9C2FB80-A236-9B4F-8FF1-96483D6CB1B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474018" y="4682772"/>
                  <a:ext cx="66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54281F1-1CC4-0448-B040-96F2B247CB16}"/>
                    </a:ext>
                  </a:extLst>
                </p14:cNvPr>
                <p14:cNvContentPartPr/>
                <p14:nvPr/>
              </p14:nvContentPartPr>
              <p14:xfrm>
                <a:off x="10596778" y="4757652"/>
                <a:ext cx="90720" cy="698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54281F1-1CC4-0448-B040-96F2B247CB1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581298" y="4742532"/>
                  <a:ext cx="121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B74C1DD-98E8-CE40-BE95-41615A86F5C7}"/>
                    </a:ext>
                  </a:extLst>
                </p14:cNvPr>
                <p14:cNvContentPartPr/>
                <p14:nvPr/>
              </p14:nvContentPartPr>
              <p14:xfrm>
                <a:off x="10615138" y="4803012"/>
                <a:ext cx="87840" cy="11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B74C1DD-98E8-CE40-BE95-41615A86F5C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600018" y="4787892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604839B-2614-FF41-8C48-785E71E48680}"/>
                    </a:ext>
                  </a:extLst>
                </p14:cNvPr>
                <p14:cNvContentPartPr/>
                <p14:nvPr/>
              </p14:nvContentPartPr>
              <p14:xfrm>
                <a:off x="10699378" y="4645332"/>
                <a:ext cx="63360" cy="127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604839B-2614-FF41-8C48-785E71E4868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684258" y="4630212"/>
                  <a:ext cx="939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D50DBB8-898D-1D49-9E14-EA5ABE54A98B}"/>
              </a:ext>
            </a:extLst>
          </p:cNvPr>
          <p:cNvGrpSpPr/>
          <p:nvPr/>
        </p:nvGrpSpPr>
        <p:grpSpPr>
          <a:xfrm>
            <a:off x="8313658" y="5002812"/>
            <a:ext cx="620640" cy="263880"/>
            <a:chOff x="8313658" y="5002812"/>
            <a:chExt cx="62064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3639AD3-8B1A-0B43-9140-11E89F015197}"/>
                    </a:ext>
                  </a:extLst>
                </p14:cNvPr>
                <p14:cNvContentPartPr/>
                <p14:nvPr/>
              </p14:nvContentPartPr>
              <p14:xfrm>
                <a:off x="8313658" y="5002812"/>
                <a:ext cx="78480" cy="932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3639AD3-8B1A-0B43-9140-11E89F01519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98178" y="4987332"/>
                  <a:ext cx="109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C299FE0-7BFC-E641-918B-1B8453DCC53E}"/>
                    </a:ext>
                  </a:extLst>
                </p14:cNvPr>
                <p14:cNvContentPartPr/>
                <p14:nvPr/>
              </p14:nvContentPartPr>
              <p14:xfrm>
                <a:off x="8425618" y="5009292"/>
                <a:ext cx="56520" cy="86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C299FE0-7BFC-E641-918B-1B8453DCC53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10138" y="4994172"/>
                  <a:ext cx="87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101D1F6-4EEE-4B46-9A0B-69F64E45124B}"/>
                    </a:ext>
                  </a:extLst>
                </p14:cNvPr>
                <p14:cNvContentPartPr/>
                <p14:nvPr/>
              </p14:nvContentPartPr>
              <p14:xfrm>
                <a:off x="8565658" y="5118372"/>
                <a:ext cx="44640" cy="48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101D1F6-4EEE-4B46-9A0B-69F64E45124B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50538" y="5103252"/>
                  <a:ext cx="7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87B7D2A-AEDC-0C49-AEAB-50CD7C2EBE6E}"/>
                    </a:ext>
                  </a:extLst>
                </p14:cNvPr>
                <p14:cNvContentPartPr/>
                <p14:nvPr/>
              </p14:nvContentPartPr>
              <p14:xfrm>
                <a:off x="8544778" y="5107212"/>
                <a:ext cx="74520" cy="745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87B7D2A-AEDC-0C49-AEAB-50CD7C2EBE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529298" y="5091732"/>
                  <a:ext cx="104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1FB663F-C96F-AF4B-8051-F1C7E24228EC}"/>
                    </a:ext>
                  </a:extLst>
                </p14:cNvPr>
                <p14:cNvContentPartPr/>
                <p14:nvPr/>
              </p14:nvContentPartPr>
              <p14:xfrm>
                <a:off x="8590858" y="5086692"/>
                <a:ext cx="7200" cy="77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1FB663F-C96F-AF4B-8051-F1C7E24228E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575378" y="5071572"/>
                  <a:ext cx="37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B7A586E-509F-AB4A-98C6-C902BB72EA1F}"/>
                    </a:ext>
                  </a:extLst>
                </p14:cNvPr>
                <p14:cNvContentPartPr/>
                <p14:nvPr/>
              </p14:nvContentPartPr>
              <p14:xfrm>
                <a:off x="8544778" y="5145732"/>
                <a:ext cx="96120" cy="15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B7A586E-509F-AB4A-98C6-C902BB72EA1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529658" y="5130612"/>
                  <a:ext cx="126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A2A7415-E082-A246-AC68-C8A7DFCD7777}"/>
                    </a:ext>
                  </a:extLst>
                </p14:cNvPr>
                <p14:cNvContentPartPr/>
                <p14:nvPr/>
              </p14:nvContentPartPr>
              <p14:xfrm>
                <a:off x="8696698" y="5118372"/>
                <a:ext cx="70200" cy="148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A2A7415-E082-A246-AC68-C8A7DFCD777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681578" y="5103252"/>
                  <a:ext cx="100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619A0D1-76A3-9E4A-BA0C-42BDD6E2A67D}"/>
                    </a:ext>
                  </a:extLst>
                </p14:cNvPr>
                <p14:cNvContentPartPr/>
                <p14:nvPr/>
              </p14:nvContentPartPr>
              <p14:xfrm>
                <a:off x="8755018" y="5034132"/>
                <a:ext cx="36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619A0D1-76A3-9E4A-BA0C-42BDD6E2A67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39538" y="5019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5E6F26-9F5D-F04E-AF78-1FB6FA473E68}"/>
                    </a:ext>
                  </a:extLst>
                </p14:cNvPr>
                <p14:cNvContentPartPr/>
                <p14:nvPr/>
              </p14:nvContentPartPr>
              <p14:xfrm>
                <a:off x="8860138" y="5037372"/>
                <a:ext cx="74160" cy="50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5E6F26-9F5D-F04E-AF78-1FB6FA473E6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44658" y="5021892"/>
                  <a:ext cx="10476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F684225-B9DA-B140-A926-473AB39ED3E9}"/>
                  </a:ext>
                </a:extLst>
              </p14:cNvPr>
              <p14:cNvContentPartPr/>
              <p14:nvPr/>
            </p14:nvContentPartPr>
            <p14:xfrm>
              <a:off x="8857258" y="5233932"/>
              <a:ext cx="40680" cy="687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F684225-B9DA-B140-A926-473AB39ED3E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842138" y="5218812"/>
                <a:ext cx="709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95CC9993-D53F-2D40-B06D-C0B5493A6F1C}"/>
                  </a:ext>
                </a:extLst>
              </p14:cNvPr>
              <p14:cNvContentPartPr/>
              <p14:nvPr/>
            </p14:nvContentPartPr>
            <p14:xfrm>
              <a:off x="9890098" y="5160492"/>
              <a:ext cx="73800" cy="16668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95CC9993-D53F-2D40-B06D-C0B5493A6F1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874978" y="5145012"/>
                <a:ext cx="1044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062755F-525F-7645-A0D4-3DE2C7399A14}"/>
                  </a:ext>
                </a:extLst>
              </p14:cNvPr>
              <p14:cNvContentPartPr/>
              <p14:nvPr/>
            </p14:nvContentPartPr>
            <p14:xfrm>
              <a:off x="10018258" y="5065812"/>
              <a:ext cx="29880" cy="594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062755F-525F-7645-A0D4-3DE2C7399A1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003138" y="5050692"/>
                <a:ext cx="6048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28215BB-7914-FB47-B03C-067DF5DDDB27}"/>
              </a:ext>
            </a:extLst>
          </p:cNvPr>
          <p:cNvGrpSpPr/>
          <p:nvPr/>
        </p:nvGrpSpPr>
        <p:grpSpPr>
          <a:xfrm>
            <a:off x="9585178" y="5423292"/>
            <a:ext cx="158760" cy="114840"/>
            <a:chOff x="9585178" y="5423292"/>
            <a:chExt cx="158760" cy="1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2E1997E-FF7E-E941-B7EE-D174D68469E9}"/>
                    </a:ext>
                  </a:extLst>
                </p14:cNvPr>
                <p14:cNvContentPartPr/>
                <p14:nvPr/>
              </p14:nvContentPartPr>
              <p14:xfrm>
                <a:off x="9585178" y="5423292"/>
                <a:ext cx="55800" cy="802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2E1997E-FF7E-E941-B7EE-D174D68469E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570058" y="5407812"/>
                  <a:ext cx="86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6BDEA459-66A0-6B43-B51D-15BE2B1B01AE}"/>
                    </a:ext>
                  </a:extLst>
                </p14:cNvPr>
                <p14:cNvContentPartPr/>
                <p14:nvPr/>
              </p14:nvContentPartPr>
              <p14:xfrm>
                <a:off x="9652498" y="5433732"/>
                <a:ext cx="91440" cy="104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6BDEA459-66A0-6B43-B51D-15BE2B1B01A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37378" y="5418252"/>
                  <a:ext cx="12168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D3311A4B-77F6-AF49-A52F-17E354E86D79}"/>
              </a:ext>
            </a:extLst>
          </p:cNvPr>
          <p:cNvGrpSpPr/>
          <p:nvPr/>
        </p:nvGrpSpPr>
        <p:grpSpPr>
          <a:xfrm>
            <a:off x="10058218" y="5276052"/>
            <a:ext cx="316440" cy="90360"/>
            <a:chOff x="10058218" y="5276052"/>
            <a:chExt cx="31644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E1293A5-B0F2-0449-A6D1-BF9AB13F01AF}"/>
                    </a:ext>
                  </a:extLst>
                </p14:cNvPr>
                <p14:cNvContentPartPr/>
                <p14:nvPr/>
              </p14:nvContentPartPr>
              <p14:xfrm>
                <a:off x="10058218" y="5290092"/>
                <a:ext cx="66600" cy="65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E1293A5-B0F2-0449-A6D1-BF9AB13F01A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43098" y="5274972"/>
                  <a:ext cx="96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29B4C57-F57B-0949-B217-D7E5A9ED69C9}"/>
                    </a:ext>
                  </a:extLst>
                </p14:cNvPr>
                <p14:cNvContentPartPr/>
                <p14:nvPr/>
              </p14:nvContentPartPr>
              <p14:xfrm>
                <a:off x="10173778" y="5332212"/>
                <a:ext cx="57960" cy="72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29B4C57-F57B-0949-B217-D7E5A9ED69C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58658" y="5317092"/>
                  <a:ext cx="88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EA1817A-D8CC-8A4F-BB4C-56CA49877524}"/>
                    </a:ext>
                  </a:extLst>
                </p14:cNvPr>
                <p14:cNvContentPartPr/>
                <p14:nvPr/>
              </p14:nvContentPartPr>
              <p14:xfrm>
                <a:off x="10294018" y="5276052"/>
                <a:ext cx="80640" cy="903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EA1817A-D8CC-8A4F-BB4C-56CA4987752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278538" y="5260932"/>
                  <a:ext cx="110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3D86F4FC-ACDD-3E47-A4F0-4F92BB5FE2EE}"/>
                    </a:ext>
                  </a:extLst>
                </p14:cNvPr>
                <p14:cNvContentPartPr/>
                <p14:nvPr/>
              </p14:nvContentPartPr>
              <p14:xfrm>
                <a:off x="10310578" y="5339052"/>
                <a:ext cx="64080" cy="1296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3D86F4FC-ACDD-3E47-A4F0-4F92BB5FE2E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295098" y="5323932"/>
                  <a:ext cx="943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1429781C-65E9-AF4B-B9B2-48E92C3F726C}"/>
              </a:ext>
            </a:extLst>
          </p:cNvPr>
          <p:cNvGrpSpPr/>
          <p:nvPr/>
        </p:nvGrpSpPr>
        <p:grpSpPr>
          <a:xfrm>
            <a:off x="9898738" y="5507172"/>
            <a:ext cx="643320" cy="196920"/>
            <a:chOff x="9898738" y="5507172"/>
            <a:chExt cx="64332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E063304-C2E7-8D42-B0A8-695790DC63D8}"/>
                    </a:ext>
                  </a:extLst>
                </p14:cNvPr>
                <p14:cNvContentPartPr/>
                <p14:nvPr/>
              </p14:nvContentPartPr>
              <p14:xfrm>
                <a:off x="9898738" y="5580972"/>
                <a:ext cx="63000" cy="622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E063304-C2E7-8D42-B0A8-695790DC63D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883618" y="5565492"/>
                  <a:ext cx="9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241D146-6535-5048-83F8-4C0D82B247FF}"/>
                    </a:ext>
                  </a:extLst>
                </p14:cNvPr>
                <p14:cNvContentPartPr/>
                <p14:nvPr/>
              </p14:nvContentPartPr>
              <p14:xfrm>
                <a:off x="9921778" y="5507172"/>
                <a:ext cx="360" cy="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241D146-6535-5048-83F8-4C0D82B247F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906298" y="5492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22152E5-CE8C-D24B-A542-5EC621D54356}"/>
                    </a:ext>
                  </a:extLst>
                </p14:cNvPr>
                <p14:cNvContentPartPr/>
                <p14:nvPr/>
              </p14:nvContentPartPr>
              <p14:xfrm>
                <a:off x="10016098" y="5633532"/>
                <a:ext cx="15120" cy="70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22152E5-CE8C-D24B-A542-5EC621D5435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000978" y="5618052"/>
                  <a:ext cx="45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69CB714-CBF9-B341-9B55-B064E159723A}"/>
                    </a:ext>
                  </a:extLst>
                </p14:cNvPr>
                <p14:cNvContentPartPr/>
                <p14:nvPr/>
              </p14:nvContentPartPr>
              <p14:xfrm>
                <a:off x="10040938" y="5517612"/>
                <a:ext cx="59760" cy="820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69CB714-CBF9-B341-9B55-B064E159723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025458" y="5502492"/>
                  <a:ext cx="90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4B73108-3721-5143-949B-7BBD52BFB6E4}"/>
                    </a:ext>
                  </a:extLst>
                </p14:cNvPr>
                <p14:cNvContentPartPr/>
                <p14:nvPr/>
              </p14:nvContentPartPr>
              <p14:xfrm>
                <a:off x="10184218" y="5591412"/>
                <a:ext cx="62640" cy="55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4B73108-3721-5143-949B-7BBD52BFB6E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169098" y="5575932"/>
                  <a:ext cx="93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F9BD3C6-D793-CC40-8CF4-6B8F2C678099}"/>
                    </a:ext>
                  </a:extLst>
                </p14:cNvPr>
                <p14:cNvContentPartPr/>
                <p14:nvPr/>
              </p14:nvContentPartPr>
              <p14:xfrm>
                <a:off x="10173778" y="5595012"/>
                <a:ext cx="66960" cy="810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F9BD3C6-D793-CC40-8CF4-6B8F2C67809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0158658" y="5579532"/>
                  <a:ext cx="97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522D4EF-FF97-E54C-8FB6-2AD5D5173985}"/>
                    </a:ext>
                  </a:extLst>
                </p14:cNvPr>
                <p14:cNvContentPartPr/>
                <p14:nvPr/>
              </p14:nvContentPartPr>
              <p14:xfrm>
                <a:off x="10236778" y="5580972"/>
                <a:ext cx="4320" cy="6552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522D4EF-FF97-E54C-8FB6-2AD5D517398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21658" y="5565492"/>
                  <a:ext cx="34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9824A59-E40B-3449-B693-DCB9C59A3B7E}"/>
                    </a:ext>
                  </a:extLst>
                </p14:cNvPr>
                <p14:cNvContentPartPr/>
                <p14:nvPr/>
              </p14:nvContentPartPr>
              <p14:xfrm>
                <a:off x="10173778" y="5632452"/>
                <a:ext cx="73080" cy="118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9824A59-E40B-3449-B693-DCB9C59A3B7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58658" y="5617332"/>
                  <a:ext cx="10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E339BCAE-B3E8-6547-B412-9450C3EC9275}"/>
                    </a:ext>
                  </a:extLst>
                </p14:cNvPr>
                <p14:cNvContentPartPr/>
                <p14:nvPr/>
              </p14:nvContentPartPr>
              <p14:xfrm>
                <a:off x="10373578" y="5577012"/>
                <a:ext cx="17640" cy="6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E339BCAE-B3E8-6547-B412-9450C3EC927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58458" y="5561892"/>
                  <a:ext cx="4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973A356-AFAB-5A4B-BB63-B0850CF83CDB}"/>
                    </a:ext>
                  </a:extLst>
                </p14:cNvPr>
                <p14:cNvContentPartPr/>
                <p14:nvPr/>
              </p14:nvContentPartPr>
              <p14:xfrm>
                <a:off x="10447378" y="5565132"/>
                <a:ext cx="39240" cy="6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973A356-AFAB-5A4B-BB63-B0850CF83CDB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432258" y="5550012"/>
                  <a:ext cx="69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9CBDFE4-6B83-CD42-8AA7-237BAE8F4869}"/>
                    </a:ext>
                  </a:extLst>
                </p14:cNvPr>
                <p14:cNvContentPartPr/>
                <p14:nvPr/>
              </p14:nvContentPartPr>
              <p14:xfrm>
                <a:off x="10541698" y="5549292"/>
                <a:ext cx="360" cy="3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9CBDFE4-6B83-CD42-8AA7-237BAE8F48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526578" y="55341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3E413D67-01BA-F245-A88E-C086D8C91AE3}"/>
              </a:ext>
            </a:extLst>
          </p:cNvPr>
          <p:cNvGrpSpPr/>
          <p:nvPr/>
        </p:nvGrpSpPr>
        <p:grpSpPr>
          <a:xfrm>
            <a:off x="10730698" y="5465052"/>
            <a:ext cx="190080" cy="84240"/>
            <a:chOff x="10730698" y="5465052"/>
            <a:chExt cx="19008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B959EB0-C6C1-1247-9668-AFFB3C058197}"/>
                    </a:ext>
                  </a:extLst>
                </p14:cNvPr>
                <p14:cNvContentPartPr/>
                <p14:nvPr/>
              </p14:nvContentPartPr>
              <p14:xfrm>
                <a:off x="10744378" y="5491332"/>
                <a:ext cx="57600" cy="547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B959EB0-C6C1-1247-9668-AFFB3C05819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29258" y="5476212"/>
                  <a:ext cx="88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2359A10-D6EF-EE4A-9AC5-311CAD972566}"/>
                    </a:ext>
                  </a:extLst>
                </p14:cNvPr>
                <p14:cNvContentPartPr/>
                <p14:nvPr/>
              </p14:nvContentPartPr>
              <p14:xfrm>
                <a:off x="10837258" y="5465052"/>
                <a:ext cx="83520" cy="842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2359A10-D6EF-EE4A-9AC5-311CAD97256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821778" y="5449932"/>
                  <a:ext cx="114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1ED1EFC-3348-2041-9AF3-E3245E7089BF}"/>
                    </a:ext>
                  </a:extLst>
                </p14:cNvPr>
                <p14:cNvContentPartPr/>
                <p14:nvPr/>
              </p14:nvContentPartPr>
              <p14:xfrm>
                <a:off x="10730698" y="5472972"/>
                <a:ext cx="69120" cy="655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1ED1EFC-3348-2041-9AF3-E3245E7089B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15578" y="5457492"/>
                  <a:ext cx="9972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AD3D1CEF-5D6A-F844-9955-66AB49CECF02}"/>
              </a:ext>
            </a:extLst>
          </p:cNvPr>
          <p:cNvGrpSpPr/>
          <p:nvPr/>
        </p:nvGrpSpPr>
        <p:grpSpPr>
          <a:xfrm>
            <a:off x="9202498" y="2900772"/>
            <a:ext cx="209160" cy="152280"/>
            <a:chOff x="9202498" y="2900772"/>
            <a:chExt cx="20916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5895C601-DF4C-BD45-BB7A-752F6E93796B}"/>
                    </a:ext>
                  </a:extLst>
                </p14:cNvPr>
                <p14:cNvContentPartPr/>
                <p14:nvPr/>
              </p14:nvContentPartPr>
              <p14:xfrm>
                <a:off x="9202498" y="2984652"/>
                <a:ext cx="98280" cy="684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5895C601-DF4C-BD45-BB7A-752F6E93796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187378" y="2969532"/>
                  <a:ext cx="128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8496804-58D5-D947-AA0C-AD6D7D7F5D3D}"/>
                    </a:ext>
                  </a:extLst>
                </p14:cNvPr>
                <p14:cNvContentPartPr/>
                <p14:nvPr/>
              </p14:nvContentPartPr>
              <p14:xfrm>
                <a:off x="9322018" y="2900772"/>
                <a:ext cx="89640" cy="828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8496804-58D5-D947-AA0C-AD6D7D7F5D3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306538" y="2885292"/>
                  <a:ext cx="1198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C0D36192-6F6E-3946-812A-DB8994295705}"/>
              </a:ext>
            </a:extLst>
          </p:cNvPr>
          <p:cNvGrpSpPr/>
          <p:nvPr/>
        </p:nvGrpSpPr>
        <p:grpSpPr>
          <a:xfrm>
            <a:off x="9549898" y="2533572"/>
            <a:ext cx="898920" cy="493920"/>
            <a:chOff x="9549898" y="2533572"/>
            <a:chExt cx="89892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C0B378F-AA19-3D44-9E56-4B3A411B4742}"/>
                    </a:ext>
                  </a:extLst>
                </p14:cNvPr>
                <p14:cNvContentPartPr/>
                <p14:nvPr/>
              </p14:nvContentPartPr>
              <p14:xfrm>
                <a:off x="9645298" y="2763972"/>
                <a:ext cx="90720" cy="979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C0B378F-AA19-3D44-9E56-4B3A411B474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630178" y="2748852"/>
                  <a:ext cx="121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1E2CD63-E982-5D4B-8225-902A5887D604}"/>
                    </a:ext>
                  </a:extLst>
                </p14:cNvPr>
                <p14:cNvContentPartPr/>
                <p14:nvPr/>
              </p14:nvContentPartPr>
              <p14:xfrm>
                <a:off x="9669418" y="2700972"/>
                <a:ext cx="360" cy="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1E2CD63-E982-5D4B-8225-902A5887D6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53938" y="26858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8FD032B-F6DF-EC4F-8D93-DEDEDB5E5695}"/>
                    </a:ext>
                  </a:extLst>
                </p14:cNvPr>
                <p14:cNvContentPartPr/>
                <p14:nvPr/>
              </p14:nvContentPartPr>
              <p14:xfrm>
                <a:off x="9765898" y="2658852"/>
                <a:ext cx="50760" cy="867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8FD032B-F6DF-EC4F-8D93-DEDEDB5E5695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9750778" y="2643732"/>
                  <a:ext cx="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48BF245-1826-8644-8710-5C266CA57215}"/>
                    </a:ext>
                  </a:extLst>
                </p14:cNvPr>
                <p14:cNvContentPartPr/>
                <p14:nvPr/>
              </p14:nvContentPartPr>
              <p14:xfrm>
                <a:off x="9858418" y="2869092"/>
                <a:ext cx="360" cy="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48BF245-1826-8644-8710-5C266CA5721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43298" y="2853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48F70F4-FF49-8046-9A51-4EE251CC8585}"/>
                    </a:ext>
                  </a:extLst>
                </p14:cNvPr>
                <p14:cNvContentPartPr/>
                <p14:nvPr/>
              </p14:nvContentPartPr>
              <p14:xfrm>
                <a:off x="9856978" y="2869092"/>
                <a:ext cx="12240" cy="360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48F70F4-FF49-8046-9A51-4EE251CC858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841858" y="2853972"/>
                  <a:ext cx="424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A09FE182-496A-5D4F-80DB-B3C358655B63}"/>
                    </a:ext>
                  </a:extLst>
                </p14:cNvPr>
                <p14:cNvContentPartPr/>
                <p14:nvPr/>
              </p14:nvContentPartPr>
              <p14:xfrm>
                <a:off x="9973978" y="2785212"/>
                <a:ext cx="100800" cy="55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A09FE182-496A-5D4F-80DB-B3C358655B6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58858" y="2769732"/>
                  <a:ext cx="131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6920F31-9CDB-BA4A-8122-5988B04D06CE}"/>
                    </a:ext>
                  </a:extLst>
                </p14:cNvPr>
                <p14:cNvContentPartPr/>
                <p14:nvPr/>
              </p14:nvContentPartPr>
              <p14:xfrm>
                <a:off x="10016098" y="2777652"/>
                <a:ext cx="69480" cy="918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6920F31-9CDB-BA4A-8122-5988B04D06C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000978" y="2762532"/>
                  <a:ext cx="100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A668132-B9CC-094F-9761-2E75FE45B00C}"/>
                    </a:ext>
                  </a:extLst>
                </p14:cNvPr>
                <p14:cNvContentPartPr/>
                <p14:nvPr/>
              </p14:nvContentPartPr>
              <p14:xfrm>
                <a:off x="10056058" y="2774412"/>
                <a:ext cx="9000" cy="698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A668132-B9CC-094F-9761-2E75FE45B00C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040938" y="2759292"/>
                  <a:ext cx="39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080DB64-3295-3A4E-99C7-3E8842DC2B1F}"/>
                    </a:ext>
                  </a:extLst>
                </p14:cNvPr>
                <p14:cNvContentPartPr/>
                <p14:nvPr/>
              </p14:nvContentPartPr>
              <p14:xfrm>
                <a:off x="10005658" y="2802132"/>
                <a:ext cx="115560" cy="356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080DB64-3295-3A4E-99C7-3E8842DC2B1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990538" y="2787012"/>
                  <a:ext cx="146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C0A264B-429C-FE40-96E7-A22A631919FC}"/>
                    </a:ext>
                  </a:extLst>
                </p14:cNvPr>
                <p14:cNvContentPartPr/>
                <p14:nvPr/>
              </p14:nvContentPartPr>
              <p14:xfrm>
                <a:off x="9549898" y="2533572"/>
                <a:ext cx="898920" cy="4939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C0A264B-429C-FE40-96E7-A22A631919F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534418" y="2518092"/>
                  <a:ext cx="929520" cy="52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CC4DE39C-B381-7548-BB69-F066A7024DE1}"/>
                  </a:ext>
                </a:extLst>
              </p14:cNvPr>
              <p14:cNvContentPartPr/>
              <p14:nvPr/>
            </p14:nvContentPartPr>
            <p14:xfrm>
              <a:off x="921418" y="4899852"/>
              <a:ext cx="1174320" cy="70380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CC4DE39C-B381-7548-BB69-F066A7024DE1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906298" y="4884732"/>
                <a:ext cx="1204560" cy="73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8AC77591-ABE8-0C4A-9761-F480AD7EAD12}"/>
              </a:ext>
            </a:extLst>
          </p:cNvPr>
          <p:cNvGrpSpPr/>
          <p:nvPr/>
        </p:nvGrpSpPr>
        <p:grpSpPr>
          <a:xfrm>
            <a:off x="1240018" y="5150052"/>
            <a:ext cx="887760" cy="577080"/>
            <a:chOff x="1240018" y="5150052"/>
            <a:chExt cx="88776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975F761-1115-AF4D-92B7-C3C9FB3C9CE4}"/>
                    </a:ext>
                  </a:extLst>
                </p14:cNvPr>
                <p14:cNvContentPartPr/>
                <p14:nvPr/>
              </p14:nvContentPartPr>
              <p14:xfrm>
                <a:off x="2018338" y="5647572"/>
                <a:ext cx="109440" cy="795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975F761-1115-AF4D-92B7-C3C9FB3C9CE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003218" y="5632092"/>
                  <a:ext cx="140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52C1189-305B-2548-A08F-64872B2073D7}"/>
                    </a:ext>
                  </a:extLst>
                </p14:cNvPr>
                <p14:cNvContentPartPr/>
                <p14:nvPr/>
              </p14:nvContentPartPr>
              <p14:xfrm>
                <a:off x="1947778" y="5527692"/>
                <a:ext cx="127800" cy="871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52C1189-305B-2548-A08F-64872B2073D7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932298" y="5512572"/>
                  <a:ext cx="158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32BC73FC-1C71-5445-A5C3-E0D9A0AA92EF}"/>
                    </a:ext>
                  </a:extLst>
                </p14:cNvPr>
                <p14:cNvContentPartPr/>
                <p14:nvPr/>
              </p14:nvContentPartPr>
              <p14:xfrm>
                <a:off x="1260898" y="5217732"/>
                <a:ext cx="97920" cy="846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32BC73FC-1C71-5445-A5C3-E0D9A0AA92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45418" y="5202612"/>
                  <a:ext cx="128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9A12840C-5EC6-894E-BAD9-E6F9ACA45279}"/>
                    </a:ext>
                  </a:extLst>
                </p14:cNvPr>
                <p14:cNvContentPartPr/>
                <p14:nvPr/>
              </p14:nvContentPartPr>
              <p14:xfrm>
                <a:off x="1271698" y="5221332"/>
                <a:ext cx="79560" cy="972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9A12840C-5EC6-894E-BAD9-E6F9ACA4527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256218" y="5206212"/>
                  <a:ext cx="110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D52122C4-F802-5640-88B7-E4C0BD9DA6CF}"/>
                    </a:ext>
                  </a:extLst>
                </p14:cNvPr>
                <p14:cNvContentPartPr/>
                <p14:nvPr/>
              </p14:nvContentPartPr>
              <p14:xfrm>
                <a:off x="1331458" y="5223492"/>
                <a:ext cx="12600" cy="824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D52122C4-F802-5640-88B7-E4C0BD9DA6C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316338" y="5208372"/>
                  <a:ext cx="42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14BF2BF8-5E9A-014A-8D2C-A8BB0B411D80}"/>
                    </a:ext>
                  </a:extLst>
                </p14:cNvPr>
                <p14:cNvContentPartPr/>
                <p14:nvPr/>
              </p14:nvContentPartPr>
              <p14:xfrm>
                <a:off x="1240018" y="5268852"/>
                <a:ext cx="147600" cy="284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14BF2BF8-5E9A-014A-8D2C-A8BB0B411D8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224898" y="5253732"/>
                  <a:ext cx="178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2769625-2737-F742-BB3A-A60AF4915734}"/>
                    </a:ext>
                  </a:extLst>
                </p14:cNvPr>
                <p14:cNvContentPartPr/>
                <p14:nvPr/>
              </p14:nvContentPartPr>
              <p14:xfrm>
                <a:off x="1534498" y="5160492"/>
                <a:ext cx="3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2769625-2737-F742-BB3A-A60AF491573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519018" y="5145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B1BC866-9A1F-5844-B0FD-CA8E44B13C7C}"/>
                    </a:ext>
                  </a:extLst>
                </p14:cNvPr>
                <p14:cNvContentPartPr/>
                <p14:nvPr/>
              </p14:nvContentPartPr>
              <p14:xfrm>
                <a:off x="1390138" y="5339052"/>
                <a:ext cx="74160" cy="892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B1BC866-9A1F-5844-B0FD-CA8E44B13C7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374658" y="5323932"/>
                  <a:ext cx="104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0378AC3-0BB2-0649-9C53-4109FDCB4358}"/>
                    </a:ext>
                  </a:extLst>
                </p14:cNvPr>
                <p14:cNvContentPartPr/>
                <p14:nvPr/>
              </p14:nvContentPartPr>
              <p14:xfrm>
                <a:off x="1582018" y="5223492"/>
                <a:ext cx="89280" cy="1742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0378AC3-0BB2-0649-9C53-4109FDCB435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566538" y="5208372"/>
                  <a:ext cx="1198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0633961-D46E-B44F-B2BF-3EAD3D614D95}"/>
                    </a:ext>
                  </a:extLst>
                </p14:cNvPr>
                <p14:cNvContentPartPr/>
                <p14:nvPr/>
              </p14:nvContentPartPr>
              <p14:xfrm>
                <a:off x="1650058" y="5150052"/>
                <a:ext cx="360" cy="36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0633961-D46E-B44F-B2BF-3EAD3D614D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34578" y="51345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F86A762-39AE-4142-A620-2E0AB6D4B86A}"/>
                    </a:ext>
                  </a:extLst>
                </p14:cNvPr>
                <p14:cNvContentPartPr/>
                <p14:nvPr/>
              </p14:nvContentPartPr>
              <p14:xfrm>
                <a:off x="1765618" y="5167692"/>
                <a:ext cx="53640" cy="457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F86A762-39AE-4142-A620-2E0AB6D4B86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750498" y="5152572"/>
                  <a:ext cx="8424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3114F27-CDA3-0246-81CB-76EFD113A992}"/>
              </a:ext>
            </a:extLst>
          </p:cNvPr>
          <p:cNvGrpSpPr/>
          <p:nvPr/>
        </p:nvGrpSpPr>
        <p:grpSpPr>
          <a:xfrm>
            <a:off x="10995298" y="5363172"/>
            <a:ext cx="979920" cy="376200"/>
            <a:chOff x="10995298" y="5363172"/>
            <a:chExt cx="979920" cy="37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60CACC2-39AC-474D-9938-20904BEFF4E8}"/>
                    </a:ext>
                  </a:extLst>
                </p14:cNvPr>
                <p14:cNvContentPartPr/>
                <p14:nvPr/>
              </p14:nvContentPartPr>
              <p14:xfrm>
                <a:off x="10995298" y="5570172"/>
                <a:ext cx="59760" cy="1004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60CACC2-39AC-474D-9938-20904BEFF4E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980178" y="5555052"/>
                  <a:ext cx="90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07A4906-AB51-3A4F-9196-4EF18780C4F1}"/>
                    </a:ext>
                  </a:extLst>
                </p14:cNvPr>
                <p14:cNvContentPartPr/>
                <p14:nvPr/>
              </p14:nvContentPartPr>
              <p14:xfrm>
                <a:off x="11046058" y="5517612"/>
                <a:ext cx="360" cy="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07A4906-AB51-3A4F-9196-4EF18780C4F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30938" y="55024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BBFF72E-7604-0443-B338-7B06F13F2D0D}"/>
                    </a:ext>
                  </a:extLst>
                </p14:cNvPr>
                <p14:cNvContentPartPr/>
                <p14:nvPr/>
              </p14:nvContentPartPr>
              <p14:xfrm>
                <a:off x="11118418" y="5496732"/>
                <a:ext cx="61200" cy="6984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BBFF72E-7604-0443-B338-7B06F13F2D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102938" y="5481612"/>
                  <a:ext cx="91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02C543E-9353-6149-8745-67E0D50A4FC7}"/>
                    </a:ext>
                  </a:extLst>
                </p14:cNvPr>
                <p14:cNvContentPartPr/>
                <p14:nvPr/>
              </p14:nvContentPartPr>
              <p14:xfrm>
                <a:off x="11151178" y="5674932"/>
                <a:ext cx="142920" cy="64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02C543E-9353-6149-8745-67E0D50A4FC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1136058" y="5659812"/>
                  <a:ext cx="173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DE0ED36-B0B1-1341-BDBE-B95DD7C3CA87}"/>
                    </a:ext>
                  </a:extLst>
                </p14:cNvPr>
                <p14:cNvContentPartPr/>
                <p14:nvPr/>
              </p14:nvContentPartPr>
              <p14:xfrm>
                <a:off x="11350978" y="5706972"/>
                <a:ext cx="60480" cy="64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DE0ED36-B0B1-1341-BDBE-B95DD7C3CA8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1335858" y="5691852"/>
                  <a:ext cx="9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6C4D000-2E11-2346-9EB9-074F7E733F34}"/>
                    </a:ext>
                  </a:extLst>
                </p14:cNvPr>
                <p14:cNvContentPartPr/>
                <p14:nvPr/>
              </p14:nvContentPartPr>
              <p14:xfrm>
                <a:off x="11479138" y="5601852"/>
                <a:ext cx="54720" cy="1198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6C4D000-2E11-2346-9EB9-074F7E733F3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463658" y="5586732"/>
                  <a:ext cx="85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CAD03DC-BD30-A04E-A7B4-399D91283C49}"/>
                    </a:ext>
                  </a:extLst>
                </p14:cNvPr>
                <p14:cNvContentPartPr/>
                <p14:nvPr/>
              </p14:nvContentPartPr>
              <p14:xfrm>
                <a:off x="11507578" y="5643972"/>
                <a:ext cx="84960" cy="914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CAD03DC-BD30-A04E-A7B4-399D91283C4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92458" y="5628492"/>
                  <a:ext cx="115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322FF3B-EEE8-EB43-862F-808E3167239C}"/>
                    </a:ext>
                  </a:extLst>
                </p14:cNvPr>
                <p14:cNvContentPartPr/>
                <p14:nvPr/>
              </p14:nvContentPartPr>
              <p14:xfrm>
                <a:off x="11687218" y="5622732"/>
                <a:ext cx="70920" cy="38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322FF3B-EEE8-EB43-862F-808E3167239C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672098" y="5607612"/>
                  <a:ext cx="101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BD88ADC-7C16-C345-8B9B-7DEE6A220ED5}"/>
                    </a:ext>
                  </a:extLst>
                </p14:cNvPr>
                <p14:cNvContentPartPr/>
                <p14:nvPr/>
              </p14:nvContentPartPr>
              <p14:xfrm>
                <a:off x="11687218" y="5609412"/>
                <a:ext cx="57600" cy="766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BD88ADC-7C16-C345-8B9B-7DEE6A220ED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672098" y="5594292"/>
                  <a:ext cx="87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D71FA53-C464-4748-B579-F9568F27B88F}"/>
                    </a:ext>
                  </a:extLst>
                </p14:cNvPr>
                <p14:cNvContentPartPr/>
                <p14:nvPr/>
              </p14:nvContentPartPr>
              <p14:xfrm>
                <a:off x="11732938" y="5591412"/>
                <a:ext cx="18360" cy="806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D71FA53-C464-4748-B579-F9568F27B88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1717818" y="5575932"/>
                  <a:ext cx="48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326C512B-D69E-AB44-809F-AA5F0F4705FC}"/>
                    </a:ext>
                  </a:extLst>
                </p14:cNvPr>
                <p14:cNvContentPartPr/>
                <p14:nvPr/>
              </p14:nvContentPartPr>
              <p14:xfrm>
                <a:off x="11697658" y="5620212"/>
                <a:ext cx="101880" cy="450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326C512B-D69E-AB44-809F-AA5F0F4705F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1682538" y="5604732"/>
                  <a:ext cx="132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CBB4B7A1-333F-0642-B561-425DC59AACDB}"/>
                    </a:ext>
                  </a:extLst>
                </p14:cNvPr>
                <p14:cNvContentPartPr/>
                <p14:nvPr/>
              </p14:nvContentPartPr>
              <p14:xfrm>
                <a:off x="11928418" y="5370732"/>
                <a:ext cx="9000" cy="97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CBB4B7A1-333F-0642-B561-425DC59AAC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13298" y="5355252"/>
                  <a:ext cx="39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BC0AD65-EBAE-D549-83FE-0E35E8A1C4C7}"/>
                    </a:ext>
                  </a:extLst>
                </p14:cNvPr>
                <p14:cNvContentPartPr/>
                <p14:nvPr/>
              </p14:nvContentPartPr>
              <p14:xfrm>
                <a:off x="11909338" y="5363172"/>
                <a:ext cx="65880" cy="3085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BC0AD65-EBAE-D549-83FE-0E35E8A1C4C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894218" y="5348052"/>
                  <a:ext cx="9648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BAFC706A-C31E-A14D-85A5-1807B121CD81}"/>
              </a:ext>
            </a:extLst>
          </p:cNvPr>
          <p:cNvGrpSpPr/>
          <p:nvPr/>
        </p:nvGrpSpPr>
        <p:grpSpPr>
          <a:xfrm>
            <a:off x="9079378" y="5044932"/>
            <a:ext cx="720000" cy="199800"/>
            <a:chOff x="9079378" y="5044932"/>
            <a:chExt cx="72000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D301769-4F81-424C-831D-056581C135F0}"/>
                    </a:ext>
                  </a:extLst>
                </p14:cNvPr>
                <p14:cNvContentPartPr/>
                <p14:nvPr/>
              </p14:nvContentPartPr>
              <p14:xfrm>
                <a:off x="9486178" y="5060772"/>
                <a:ext cx="98280" cy="107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D301769-4F81-424C-831D-056581C135F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71058" y="5045292"/>
                  <a:ext cx="128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C063EBA-D084-2F49-9141-5E1F0B0C0ECD}"/>
                    </a:ext>
                  </a:extLst>
                </p14:cNvPr>
                <p14:cNvContentPartPr/>
                <p14:nvPr/>
              </p14:nvContentPartPr>
              <p14:xfrm>
                <a:off x="9607498" y="5044932"/>
                <a:ext cx="72720" cy="99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C063EBA-D084-2F49-9141-5E1F0B0C0EC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92378" y="5029452"/>
                  <a:ext cx="103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8D9146B-D8EC-A04B-8E3B-84767D95AC8F}"/>
                    </a:ext>
                  </a:extLst>
                </p14:cNvPr>
                <p14:cNvContentPartPr/>
                <p14:nvPr/>
              </p14:nvContentPartPr>
              <p14:xfrm>
                <a:off x="9741778" y="5157612"/>
                <a:ext cx="57600" cy="756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8D9146B-D8EC-A04B-8E3B-84767D95AC8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726298" y="5142492"/>
                  <a:ext cx="88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9389B1C-922D-904D-8EB9-CE1E04EDC590}"/>
                    </a:ext>
                  </a:extLst>
                </p14:cNvPr>
                <p14:cNvContentPartPr/>
                <p14:nvPr/>
              </p14:nvContentPartPr>
              <p14:xfrm>
                <a:off x="9721978" y="5176692"/>
                <a:ext cx="72360" cy="680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9389B1C-922D-904D-8EB9-CE1E04EDC59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706498" y="5161572"/>
                  <a:ext cx="102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E1A24834-2B8A-5C49-A009-F5E9455C7B2F}"/>
                    </a:ext>
                  </a:extLst>
                </p14:cNvPr>
                <p14:cNvContentPartPr/>
                <p14:nvPr/>
              </p14:nvContentPartPr>
              <p14:xfrm>
                <a:off x="9774538" y="5160492"/>
                <a:ext cx="2880" cy="43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E1A24834-2B8A-5C49-A009-F5E9455C7B2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759058" y="5145012"/>
                  <a:ext cx="33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258D838-6282-EE42-9155-FDB7E6B0954A}"/>
                    </a:ext>
                  </a:extLst>
                </p14:cNvPr>
                <p14:cNvContentPartPr/>
                <p14:nvPr/>
              </p14:nvContentPartPr>
              <p14:xfrm>
                <a:off x="9774538" y="5160492"/>
                <a:ext cx="11160" cy="291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258D838-6282-EE42-9155-FDB7E6B0954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759058" y="5145012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E66B69A-E464-2346-A35C-13A9D658EE7D}"/>
                    </a:ext>
                  </a:extLst>
                </p14:cNvPr>
                <p14:cNvContentPartPr/>
                <p14:nvPr/>
              </p14:nvContentPartPr>
              <p14:xfrm>
                <a:off x="9079378" y="5139252"/>
                <a:ext cx="15480" cy="50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E66B69A-E464-2346-A35C-13A9D658EE7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064258" y="5124132"/>
                  <a:ext cx="46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529D078-1564-964C-AA10-105B39B97F4F}"/>
                    </a:ext>
                  </a:extLst>
                </p14:cNvPr>
                <p14:cNvContentPartPr/>
                <p14:nvPr/>
              </p14:nvContentPartPr>
              <p14:xfrm>
                <a:off x="9080818" y="5139252"/>
                <a:ext cx="37800" cy="61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529D078-1564-964C-AA10-105B39B97F4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065698" y="5124132"/>
                  <a:ext cx="68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4CBD60C-8ABF-A243-BCE8-637203E7DE48}"/>
                    </a:ext>
                  </a:extLst>
                </p14:cNvPr>
                <p14:cNvContentPartPr/>
                <p14:nvPr/>
              </p14:nvContentPartPr>
              <p14:xfrm>
                <a:off x="9228058" y="5128812"/>
                <a:ext cx="360" cy="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4CBD60C-8ABF-A243-BCE8-637203E7DE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12578" y="51136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C524B79-A3DD-9240-BC9B-9FB240D152EF}"/>
                    </a:ext>
                  </a:extLst>
                </p14:cNvPr>
                <p14:cNvContentPartPr/>
                <p14:nvPr/>
              </p14:nvContentPartPr>
              <p14:xfrm>
                <a:off x="9248938" y="5139252"/>
                <a:ext cx="360" cy="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C524B79-A3DD-9240-BC9B-9FB240D152E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33818" y="51241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0DAEE5BA-3150-B644-9D5D-B0CEF4DB6045}"/>
                    </a:ext>
                  </a:extLst>
                </p14:cNvPr>
                <p14:cNvContentPartPr/>
                <p14:nvPr/>
              </p14:nvContentPartPr>
              <p14:xfrm>
                <a:off x="9354058" y="5160492"/>
                <a:ext cx="360" cy="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0DAEE5BA-3150-B644-9D5D-B0CEF4DB60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338938" y="5145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A321B454-E7E5-9242-B9D4-6AF6B5E29E61}"/>
              </a:ext>
            </a:extLst>
          </p:cNvPr>
          <p:cNvGrpSpPr/>
          <p:nvPr/>
        </p:nvGrpSpPr>
        <p:grpSpPr>
          <a:xfrm>
            <a:off x="3299938" y="2806092"/>
            <a:ext cx="151200" cy="146160"/>
            <a:chOff x="3299938" y="2806092"/>
            <a:chExt cx="151200" cy="14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9A98DD6-A5F6-1747-B2B6-3AF427792B89}"/>
                    </a:ext>
                  </a:extLst>
                </p14:cNvPr>
                <p14:cNvContentPartPr/>
                <p14:nvPr/>
              </p14:nvContentPartPr>
              <p14:xfrm>
                <a:off x="3363298" y="2806092"/>
                <a:ext cx="360" cy="3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9A98DD6-A5F6-1747-B2B6-3AF427792B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47818" y="2790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3FA1E41-25CB-0E43-8FF8-0499978CA294}"/>
                    </a:ext>
                  </a:extLst>
                </p14:cNvPr>
                <p14:cNvContentPartPr/>
                <p14:nvPr/>
              </p14:nvContentPartPr>
              <p14:xfrm>
                <a:off x="3307138" y="2806092"/>
                <a:ext cx="107280" cy="11484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3FA1E41-25CB-0E43-8FF8-0499978CA29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292018" y="2790972"/>
                  <a:ext cx="137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7A3C8AFB-CCBC-1241-BE54-1262CA5C18DF}"/>
                    </a:ext>
                  </a:extLst>
                </p14:cNvPr>
                <p14:cNvContentPartPr/>
                <p14:nvPr/>
              </p14:nvContentPartPr>
              <p14:xfrm>
                <a:off x="3321178" y="2821212"/>
                <a:ext cx="101520" cy="121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7A3C8AFB-CCBC-1241-BE54-1262CA5C18DF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305698" y="2806092"/>
                  <a:ext cx="132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37D02A3C-FE5C-1941-B925-13AB99510ECB}"/>
                    </a:ext>
                  </a:extLst>
                </p14:cNvPr>
                <p14:cNvContentPartPr/>
                <p14:nvPr/>
              </p14:nvContentPartPr>
              <p14:xfrm>
                <a:off x="3363298" y="2816532"/>
                <a:ext cx="20520" cy="1357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37D02A3C-FE5C-1941-B925-13AB99510EC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347818" y="2801412"/>
                  <a:ext cx="51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F64F01E-4699-7D48-A58C-83CEA6778D83}"/>
                    </a:ext>
                  </a:extLst>
                </p14:cNvPr>
                <p14:cNvContentPartPr/>
                <p14:nvPr/>
              </p14:nvContentPartPr>
              <p14:xfrm>
                <a:off x="3299938" y="2876292"/>
                <a:ext cx="151200" cy="280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F64F01E-4699-7D48-A58C-83CEA6778D8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84818" y="2861172"/>
                  <a:ext cx="1814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C7059F29-2827-804E-913E-B4E8D86A3160}"/>
                  </a:ext>
                </a:extLst>
              </p14:cNvPr>
              <p14:cNvContentPartPr/>
              <p14:nvPr/>
            </p14:nvContentPartPr>
            <p14:xfrm>
              <a:off x="4035778" y="2858652"/>
              <a:ext cx="5760" cy="10260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C7059F29-2827-804E-913E-B4E8D86A3160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4020658" y="2843532"/>
                <a:ext cx="3636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9" name="Group 418">
            <a:extLst>
              <a:ext uri="{FF2B5EF4-FFF2-40B4-BE49-F238E27FC236}">
                <a16:creationId xmlns:a16="http://schemas.microsoft.com/office/drawing/2014/main" id="{EC6D9E3B-2397-3D43-AF6C-FF6EAC9077B5}"/>
              </a:ext>
            </a:extLst>
          </p:cNvPr>
          <p:cNvGrpSpPr/>
          <p:nvPr/>
        </p:nvGrpSpPr>
        <p:grpSpPr>
          <a:xfrm>
            <a:off x="4669018" y="2869092"/>
            <a:ext cx="84240" cy="118080"/>
            <a:chOff x="4669018" y="2869092"/>
            <a:chExt cx="84240" cy="11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679681D-FC2B-BA4C-8CB5-B8EBC86892BC}"/>
                    </a:ext>
                  </a:extLst>
                </p14:cNvPr>
                <p14:cNvContentPartPr/>
                <p14:nvPr/>
              </p14:nvContentPartPr>
              <p14:xfrm>
                <a:off x="4687378" y="2879532"/>
                <a:ext cx="360" cy="3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679681D-FC2B-BA4C-8CB5-B8EBC86892B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72258" y="2864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55454A60-7A1D-344E-8126-795FB11FBE1A}"/>
                    </a:ext>
                  </a:extLst>
                </p14:cNvPr>
                <p14:cNvContentPartPr/>
                <p14:nvPr/>
              </p14:nvContentPartPr>
              <p14:xfrm>
                <a:off x="4669018" y="2869092"/>
                <a:ext cx="84240" cy="118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55454A60-7A1D-344E-8126-795FB11FBE1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653898" y="2853972"/>
                  <a:ext cx="11484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D8AAE9C3-AC61-A646-98FF-EE44AB96A144}"/>
                  </a:ext>
                </a:extLst>
              </p14:cNvPr>
              <p14:cNvContentPartPr/>
              <p14:nvPr/>
            </p14:nvContentPartPr>
            <p14:xfrm>
              <a:off x="6150418" y="2869092"/>
              <a:ext cx="181440" cy="92160"/>
            </p14:xfrm>
          </p:contentPart>
        </mc:Choice>
        <mc:Fallback xmlns=""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D8AAE9C3-AC61-A646-98FF-EE44AB96A144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6134938" y="2853972"/>
                <a:ext cx="212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1">
            <p14:nvContentPartPr>
              <p14:cNvPr id="424" name="Ink 423">
                <a:extLst>
                  <a:ext uri="{FF2B5EF4-FFF2-40B4-BE49-F238E27FC236}">
                    <a16:creationId xmlns:a16="http://schemas.microsoft.com/office/drawing/2014/main" id="{7602577A-E53E-CA4C-ABFF-F31306C62532}"/>
                  </a:ext>
                </a:extLst>
              </p14:cNvPr>
              <p14:cNvContentPartPr/>
              <p14:nvPr/>
            </p14:nvContentPartPr>
            <p14:xfrm>
              <a:off x="5976898" y="2869092"/>
              <a:ext cx="35280" cy="182160"/>
            </p14:xfrm>
          </p:contentPart>
        </mc:Choice>
        <mc:Fallback xmlns="">
          <p:pic>
            <p:nvPicPr>
              <p:cNvPr id="424" name="Ink 423">
                <a:extLst>
                  <a:ext uri="{FF2B5EF4-FFF2-40B4-BE49-F238E27FC236}">
                    <a16:creationId xmlns:a16="http://schemas.microsoft.com/office/drawing/2014/main" id="{7602577A-E53E-CA4C-ABFF-F31306C62532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5967898" y="2860452"/>
                <a:ext cx="52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3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7D8E6542-560B-C644-AD4D-0B581A1A3FA4}"/>
                  </a:ext>
                </a:extLst>
              </p14:cNvPr>
              <p14:cNvContentPartPr/>
              <p14:nvPr/>
            </p14:nvContentPartPr>
            <p14:xfrm>
              <a:off x="2690458" y="3389292"/>
              <a:ext cx="315720" cy="3708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7D8E6542-560B-C644-AD4D-0B581A1A3FA4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2681818" y="3380652"/>
                <a:ext cx="3333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5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9A9F6553-136F-B24F-B1E6-5C7607F58AC8}"/>
                  </a:ext>
                </a:extLst>
              </p14:cNvPr>
              <p14:cNvContentPartPr/>
              <p14:nvPr/>
            </p14:nvContentPartPr>
            <p14:xfrm>
              <a:off x="3050458" y="2732652"/>
              <a:ext cx="27000" cy="22788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9A9F6553-136F-B24F-B1E6-5C7607F58AC8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3041458" y="2723652"/>
                <a:ext cx="446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7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9F1973D2-CDA0-D740-840F-C69E7876E45A}"/>
                  </a:ext>
                </a:extLst>
              </p14:cNvPr>
              <p14:cNvContentPartPr/>
              <p14:nvPr/>
            </p14:nvContentPartPr>
            <p14:xfrm>
              <a:off x="2715298" y="2953332"/>
              <a:ext cx="353880" cy="6120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9F1973D2-CDA0-D740-840F-C69E7876E45A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706658" y="2944332"/>
                <a:ext cx="3715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19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B757E53B-E0C4-A14D-B270-755B0AFFDA15}"/>
                  </a:ext>
                </a:extLst>
              </p14:cNvPr>
              <p14:cNvContentPartPr/>
              <p14:nvPr/>
            </p14:nvContentPartPr>
            <p14:xfrm>
              <a:off x="3646258" y="2787732"/>
              <a:ext cx="43200" cy="23400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B757E53B-E0C4-A14D-B270-755B0AFFDA15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3637618" y="2778732"/>
                <a:ext cx="60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1">
            <p14:nvContentPartPr>
              <p14:cNvPr id="431" name="Ink 430">
                <a:extLst>
                  <a:ext uri="{FF2B5EF4-FFF2-40B4-BE49-F238E27FC236}">
                    <a16:creationId xmlns:a16="http://schemas.microsoft.com/office/drawing/2014/main" id="{A06A2CE3-7279-9244-ABE0-B5C9C9852F69}"/>
                  </a:ext>
                </a:extLst>
              </p14:cNvPr>
              <p14:cNvContentPartPr/>
              <p14:nvPr/>
            </p14:nvContentPartPr>
            <p14:xfrm>
              <a:off x="5983738" y="2816532"/>
              <a:ext cx="7200" cy="114480"/>
            </p14:xfrm>
          </p:contentPart>
        </mc:Choice>
        <mc:Fallback xmlns="">
          <p:pic>
            <p:nvPicPr>
              <p:cNvPr id="431" name="Ink 430">
                <a:extLst>
                  <a:ext uri="{FF2B5EF4-FFF2-40B4-BE49-F238E27FC236}">
                    <a16:creationId xmlns:a16="http://schemas.microsoft.com/office/drawing/2014/main" id="{A06A2CE3-7279-9244-ABE0-B5C9C9852F69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5975098" y="2807892"/>
                <a:ext cx="24840" cy="13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5" name="Group 434">
            <a:extLst>
              <a:ext uri="{FF2B5EF4-FFF2-40B4-BE49-F238E27FC236}">
                <a16:creationId xmlns:a16="http://schemas.microsoft.com/office/drawing/2014/main" id="{639D76A6-4A18-BE44-AEDE-500B76640E6D}"/>
              </a:ext>
            </a:extLst>
          </p:cNvPr>
          <p:cNvGrpSpPr/>
          <p:nvPr/>
        </p:nvGrpSpPr>
        <p:grpSpPr>
          <a:xfrm>
            <a:off x="4354018" y="2816532"/>
            <a:ext cx="680040" cy="255240"/>
            <a:chOff x="4354018" y="2816532"/>
            <a:chExt cx="680040" cy="255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3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E0208D4-1A3A-224D-A89C-94EA040CE903}"/>
                    </a:ext>
                  </a:extLst>
                </p14:cNvPr>
                <p14:cNvContentPartPr/>
                <p14:nvPr/>
              </p14:nvContentPartPr>
              <p14:xfrm>
                <a:off x="4361578" y="2858652"/>
                <a:ext cx="10800" cy="338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E0208D4-1A3A-224D-A89C-94EA040CE90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4352938" y="2849652"/>
                  <a:ext cx="28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5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40977E99-EF17-F74C-87E5-1F4C043DE4D3}"/>
                    </a:ext>
                  </a:extLst>
                </p14:cNvPr>
                <p14:cNvContentPartPr/>
                <p14:nvPr/>
              </p14:nvContentPartPr>
              <p14:xfrm>
                <a:off x="4361578" y="2932092"/>
                <a:ext cx="35640" cy="1396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0977E99-EF17-F74C-87E5-1F4C043DE4D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4352938" y="2923452"/>
                  <a:ext cx="532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D039F830-317A-D549-B405-113FC2E28C19}"/>
                    </a:ext>
                  </a:extLst>
                </p14:cNvPr>
                <p14:cNvContentPartPr/>
                <p14:nvPr/>
              </p14:nvContentPartPr>
              <p14:xfrm>
                <a:off x="4997338" y="2826972"/>
                <a:ext cx="36720" cy="1011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D039F830-317A-D549-B405-113FC2E28C19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4988698" y="2818332"/>
                  <a:ext cx="54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2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AB6FB4F-0F69-B54A-9AC5-2B549925D39E}"/>
                    </a:ext>
                  </a:extLst>
                </p14:cNvPr>
                <p14:cNvContentPartPr/>
                <p14:nvPr/>
              </p14:nvContentPartPr>
              <p14:xfrm>
                <a:off x="4354018" y="2816532"/>
                <a:ext cx="23760" cy="1137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AB6FB4F-0F69-B54A-9AC5-2B549925D39E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4345018" y="2807892"/>
                  <a:ext cx="4140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31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990D9247-8CC4-8C47-A474-FEAD1F738C56}"/>
                  </a:ext>
                </a:extLst>
              </p14:cNvPr>
              <p14:cNvContentPartPr/>
              <p14:nvPr/>
            </p14:nvContentPartPr>
            <p14:xfrm>
              <a:off x="3636178" y="3520692"/>
              <a:ext cx="360" cy="36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990D9247-8CC4-8C47-A474-FEAD1F738C56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3618178" y="341305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1" name="Group 440">
            <a:extLst>
              <a:ext uri="{FF2B5EF4-FFF2-40B4-BE49-F238E27FC236}">
                <a16:creationId xmlns:a16="http://schemas.microsoft.com/office/drawing/2014/main" id="{4EA02A31-25BE-E14B-9531-EF047EC288BF}"/>
              </a:ext>
            </a:extLst>
          </p:cNvPr>
          <p:cNvGrpSpPr/>
          <p:nvPr/>
        </p:nvGrpSpPr>
        <p:grpSpPr>
          <a:xfrm>
            <a:off x="2774698" y="3174012"/>
            <a:ext cx="151200" cy="131760"/>
            <a:chOff x="2774698" y="3174012"/>
            <a:chExt cx="15120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747EA579-CCF3-C441-8525-56ECB4218561}"/>
                    </a:ext>
                  </a:extLst>
                </p14:cNvPr>
                <p14:cNvContentPartPr/>
                <p14:nvPr/>
              </p14:nvContentPartPr>
              <p14:xfrm>
                <a:off x="2774698" y="3194892"/>
                <a:ext cx="101880" cy="9036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747EA579-CCF3-C441-8525-56ECB4218561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759218" y="3179772"/>
                  <a:ext cx="132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626788BC-D0DC-B249-A568-1E9B230FD682}"/>
                    </a:ext>
                  </a:extLst>
                </p14:cNvPr>
                <p14:cNvContentPartPr/>
                <p14:nvPr/>
              </p14:nvContentPartPr>
              <p14:xfrm>
                <a:off x="2795578" y="3198492"/>
                <a:ext cx="77760" cy="705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626788BC-D0DC-B249-A568-1E9B230FD682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780458" y="3183372"/>
                  <a:ext cx="108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4AD9ABE-B9B3-CB47-99BB-F0E9794A7021}"/>
                    </a:ext>
                  </a:extLst>
                </p14:cNvPr>
                <p14:cNvContentPartPr/>
                <p14:nvPr/>
              </p14:nvContentPartPr>
              <p14:xfrm>
                <a:off x="2853538" y="3174012"/>
                <a:ext cx="15480" cy="13176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4AD9ABE-B9B3-CB47-99BB-F0E9794A702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838418" y="3158532"/>
                  <a:ext cx="46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A053B86E-D50B-4E4C-A803-88FC0FE3E9A4}"/>
                    </a:ext>
                  </a:extLst>
                </p14:cNvPr>
                <p14:cNvContentPartPr/>
                <p14:nvPr/>
              </p14:nvContentPartPr>
              <p14:xfrm>
                <a:off x="2785138" y="3241332"/>
                <a:ext cx="140760" cy="3816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A053B86E-D50B-4E4C-A803-88FC0FE3E9A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769658" y="3226212"/>
                  <a:ext cx="17136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442" name="Ink 441">
                <a:extLst>
                  <a:ext uri="{FF2B5EF4-FFF2-40B4-BE49-F238E27FC236}">
                    <a16:creationId xmlns:a16="http://schemas.microsoft.com/office/drawing/2014/main" id="{1CAC74D0-A89D-2449-ABD4-804C7704F242}"/>
                  </a:ext>
                </a:extLst>
              </p14:cNvPr>
              <p14:cNvContentPartPr/>
              <p14:nvPr/>
            </p14:nvContentPartPr>
            <p14:xfrm>
              <a:off x="2837698" y="3656772"/>
              <a:ext cx="11880" cy="119880"/>
            </p14:xfrm>
          </p:contentPart>
        </mc:Choice>
        <mc:Fallback xmlns="">
          <p:pic>
            <p:nvPicPr>
              <p:cNvPr id="442" name="Ink 441">
                <a:extLst>
                  <a:ext uri="{FF2B5EF4-FFF2-40B4-BE49-F238E27FC236}">
                    <a16:creationId xmlns:a16="http://schemas.microsoft.com/office/drawing/2014/main" id="{1CAC74D0-A89D-2449-ABD4-804C7704F242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2822218" y="3641652"/>
                <a:ext cx="424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B28E8921-6D3E-EF41-8A6F-0761573339B4}"/>
                  </a:ext>
                </a:extLst>
              </p14:cNvPr>
              <p14:cNvContentPartPr/>
              <p14:nvPr/>
            </p14:nvContentPartPr>
            <p14:xfrm>
              <a:off x="2856778" y="4161852"/>
              <a:ext cx="127440" cy="19620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B28E8921-6D3E-EF41-8A6F-0761573339B4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2841298" y="4146732"/>
                <a:ext cx="1580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02308958-13F6-AC40-9384-EBDA7D584FDF}"/>
                  </a:ext>
                </a:extLst>
              </p14:cNvPr>
              <p14:cNvContentPartPr/>
              <p14:nvPr/>
            </p14:nvContentPartPr>
            <p14:xfrm>
              <a:off x="2870458" y="5255892"/>
              <a:ext cx="168840" cy="13032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02308958-13F6-AC40-9384-EBDA7D584FDF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2855338" y="5240772"/>
                <a:ext cx="19944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47" name="Group 446">
            <a:extLst>
              <a:ext uri="{FF2B5EF4-FFF2-40B4-BE49-F238E27FC236}">
                <a16:creationId xmlns:a16="http://schemas.microsoft.com/office/drawing/2014/main" id="{EDBC844F-C065-2B43-BAE1-EA3A96FDD831}"/>
              </a:ext>
            </a:extLst>
          </p:cNvPr>
          <p:cNvGrpSpPr/>
          <p:nvPr/>
        </p:nvGrpSpPr>
        <p:grpSpPr>
          <a:xfrm>
            <a:off x="4632298" y="4083012"/>
            <a:ext cx="492840" cy="569520"/>
            <a:chOff x="4632298" y="4083012"/>
            <a:chExt cx="492840" cy="5695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7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DE827EE-DB3B-2143-92D4-146C78AFDE7B}"/>
                    </a:ext>
                  </a:extLst>
                </p14:cNvPr>
                <p14:cNvContentPartPr/>
                <p14:nvPr/>
              </p14:nvContentPartPr>
              <p14:xfrm>
                <a:off x="4632298" y="4083012"/>
                <a:ext cx="487440" cy="5695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DE827EE-DB3B-2143-92D4-146C78AFDE7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623298" y="4074372"/>
                  <a:ext cx="505080" cy="5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49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2C265D93-AB56-244F-B585-79CE2A678A1E}"/>
                    </a:ext>
                  </a:extLst>
                </p14:cNvPr>
                <p14:cNvContentPartPr/>
                <p14:nvPr/>
              </p14:nvContentPartPr>
              <p14:xfrm>
                <a:off x="4691698" y="4335012"/>
                <a:ext cx="433440" cy="342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2C265D93-AB56-244F-B585-79CE2A678A1E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683058" y="4326372"/>
                  <a:ext cx="451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6BD3A33-EF4E-244D-8EB0-B28C3A7E1826}"/>
              </a:ext>
            </a:extLst>
          </p:cNvPr>
          <p:cNvGrpSpPr/>
          <p:nvPr/>
        </p:nvGrpSpPr>
        <p:grpSpPr>
          <a:xfrm>
            <a:off x="2320378" y="2763972"/>
            <a:ext cx="190440" cy="148320"/>
            <a:chOff x="2320378" y="2763972"/>
            <a:chExt cx="1904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D2F7281-100F-5844-9BF3-6FEE91AE8019}"/>
                    </a:ext>
                  </a:extLst>
                </p14:cNvPr>
                <p14:cNvContentPartPr/>
                <p14:nvPr/>
              </p14:nvContentPartPr>
              <p14:xfrm>
                <a:off x="2320378" y="2763972"/>
                <a:ext cx="102960" cy="14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D2F7281-100F-5844-9BF3-6FEE91AE801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305258" y="2748852"/>
                  <a:ext cx="13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13DB936-5E05-CC4A-9DAD-531E81DA1984}"/>
                    </a:ext>
                  </a:extLst>
                </p14:cNvPr>
                <p14:cNvContentPartPr/>
                <p14:nvPr/>
              </p14:nvContentPartPr>
              <p14:xfrm>
                <a:off x="2412178" y="2774412"/>
                <a:ext cx="98640" cy="12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13DB936-5E05-CC4A-9DAD-531E81DA1984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397058" y="2759292"/>
                  <a:ext cx="1292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981FD6-AA91-BD41-BAEC-A612C95F735B}"/>
              </a:ext>
            </a:extLst>
          </p:cNvPr>
          <p:cNvGrpSpPr/>
          <p:nvPr/>
        </p:nvGrpSpPr>
        <p:grpSpPr>
          <a:xfrm>
            <a:off x="2581738" y="2826972"/>
            <a:ext cx="125280" cy="182880"/>
            <a:chOff x="2581738" y="2826972"/>
            <a:chExt cx="12528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1F90A4-1ED6-F540-8D34-2491A1D53E06}"/>
                    </a:ext>
                  </a:extLst>
                </p14:cNvPr>
                <p14:cNvContentPartPr/>
                <p14:nvPr/>
              </p14:nvContentPartPr>
              <p14:xfrm>
                <a:off x="2581738" y="2883492"/>
                <a:ext cx="59400" cy="67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1F90A4-1ED6-F540-8D34-2491A1D53E06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566258" y="2868372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084D70-2EC6-BB48-B9C3-98CF93A8D640}"/>
                    </a:ext>
                  </a:extLst>
                </p14:cNvPr>
                <p14:cNvContentPartPr/>
                <p14:nvPr/>
              </p14:nvContentPartPr>
              <p14:xfrm>
                <a:off x="2650858" y="2890332"/>
                <a:ext cx="56160" cy="119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084D70-2EC6-BB48-B9C3-98CF93A8D64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635738" y="2874852"/>
                  <a:ext cx="86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873419-5E4B-E549-A46F-F27364434511}"/>
                    </a:ext>
                  </a:extLst>
                </p14:cNvPr>
                <p14:cNvContentPartPr/>
                <p14:nvPr/>
              </p14:nvContentPartPr>
              <p14:xfrm>
                <a:off x="2606218" y="2826972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873419-5E4B-E549-A46F-F2736443451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591098" y="28118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15A41C-4E63-0A4E-A696-96BF4084A14C}"/>
                  </a:ext>
                </a:extLst>
              </p14:cNvPr>
              <p14:cNvContentPartPr/>
              <p14:nvPr/>
            </p14:nvContentPartPr>
            <p14:xfrm>
              <a:off x="4725538" y="2606292"/>
              <a:ext cx="100440" cy="132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15A41C-4E63-0A4E-A696-96BF4084A14C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4710418" y="2591172"/>
                <a:ext cx="131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42CBEA-8740-1E4C-80F8-82F21516BCD1}"/>
                  </a:ext>
                </a:extLst>
              </p14:cNvPr>
              <p14:cNvContentPartPr/>
              <p14:nvPr/>
            </p14:nvContentPartPr>
            <p14:xfrm>
              <a:off x="4806898" y="2499372"/>
              <a:ext cx="6840" cy="6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42CBEA-8740-1E4C-80F8-82F21516BCD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4791778" y="2483892"/>
                <a:ext cx="374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78E0AF3-D471-5745-BDA8-F18563729A90}"/>
                  </a:ext>
                </a:extLst>
              </p14:cNvPr>
              <p14:cNvContentPartPr/>
              <p14:nvPr/>
            </p14:nvContentPartPr>
            <p14:xfrm>
              <a:off x="2280778" y="4235292"/>
              <a:ext cx="104400" cy="95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78E0AF3-D471-5745-BDA8-F18563729A90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2265298" y="4220172"/>
                <a:ext cx="135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2CAA9B-CE57-4345-90E7-93DC7FC44CE1}"/>
                  </a:ext>
                </a:extLst>
              </p14:cNvPr>
              <p14:cNvContentPartPr/>
              <p14:nvPr/>
            </p14:nvContentPartPr>
            <p14:xfrm>
              <a:off x="2343778" y="409885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2CAA9B-CE57-4345-90E7-93DC7FC44CE1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2328298" y="4083732"/>
                <a:ext cx="3096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7379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78CD-D549-7A46-900E-729CA232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452"/>
            <a:ext cx="10515600" cy="461586"/>
          </a:xfrm>
        </p:spPr>
        <p:txBody>
          <a:bodyPr>
            <a:normAutofit fontScale="90000"/>
          </a:bodyPr>
          <a:lstStyle/>
          <a:p>
            <a:r>
              <a:rPr lang="en-US" dirty="0"/>
              <a:t>The coalgebraic structure map of a CDC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3D562-DDED-9C43-828A-A73B4DAB0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7" y="84816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E1916C-5E92-E74F-B998-42EC30A4FE90}"/>
                  </a:ext>
                </a:extLst>
              </p14:cNvPr>
              <p14:cNvContentPartPr/>
              <p14:nvPr/>
            </p14:nvContentPartPr>
            <p14:xfrm>
              <a:off x="1651858" y="124333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E1916C-5E92-E74F-B998-42EC30A4FE9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2858" y="123433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35C6F1DF-8B96-C447-9D19-A19248FF7824}"/>
              </a:ext>
            </a:extLst>
          </p:cNvPr>
          <p:cNvGrpSpPr/>
          <p:nvPr/>
        </p:nvGrpSpPr>
        <p:grpSpPr>
          <a:xfrm>
            <a:off x="1415698" y="1237212"/>
            <a:ext cx="859680" cy="349200"/>
            <a:chOff x="1415698" y="1237212"/>
            <a:chExt cx="8596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6AC94E-F22C-E44B-A9E5-FACAD92D94AC}"/>
                    </a:ext>
                  </a:extLst>
                </p14:cNvPr>
                <p14:cNvContentPartPr/>
                <p14:nvPr/>
              </p14:nvContentPartPr>
              <p14:xfrm>
                <a:off x="1415698" y="1237212"/>
                <a:ext cx="266040" cy="349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6AC94E-F22C-E44B-A9E5-FACAD92D94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00578" y="1222092"/>
                  <a:ext cx="2966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58C908E-997A-844A-B6F8-A339A7F2463C}"/>
                    </a:ext>
                  </a:extLst>
                </p14:cNvPr>
                <p14:cNvContentPartPr/>
                <p14:nvPr/>
              </p14:nvContentPartPr>
              <p14:xfrm>
                <a:off x="1553578" y="1418292"/>
                <a:ext cx="186120" cy="25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58C908E-997A-844A-B6F8-A339A7F2463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38458" y="1403172"/>
                  <a:ext cx="216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9785C25-14AD-6543-B70A-A1421081C4F5}"/>
                    </a:ext>
                  </a:extLst>
                </p14:cNvPr>
                <p14:cNvContentPartPr/>
                <p14:nvPr/>
              </p14:nvContentPartPr>
              <p14:xfrm>
                <a:off x="1752658" y="1408212"/>
                <a:ext cx="55440" cy="14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9785C25-14AD-6543-B70A-A1421081C4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37538" y="1393092"/>
                  <a:ext cx="8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F73E09-ADB1-AF49-B5F8-91CAAF7EBB90}"/>
                    </a:ext>
                  </a:extLst>
                </p14:cNvPr>
                <p14:cNvContentPartPr/>
                <p14:nvPr/>
              </p14:nvContentPartPr>
              <p14:xfrm>
                <a:off x="1865698" y="1410732"/>
                <a:ext cx="409680" cy="110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F73E09-ADB1-AF49-B5F8-91CAAF7EBB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50578" y="1395252"/>
                  <a:ext cx="44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563D5BC-4E8E-014C-94B3-EC1B553588E7}"/>
                    </a:ext>
                  </a:extLst>
                </p14:cNvPr>
                <p14:cNvContentPartPr/>
                <p14:nvPr/>
              </p14:nvContentPartPr>
              <p14:xfrm>
                <a:off x="1944178" y="126097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563D5BC-4E8E-014C-94B3-EC1B553588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29058" y="12458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DBFA747-9DD6-DC4A-BC72-26CFCB1BED04}"/>
                  </a:ext>
                </a:extLst>
              </p14:cNvPr>
              <p14:cNvContentPartPr/>
              <p14:nvPr/>
            </p14:nvContentPartPr>
            <p14:xfrm>
              <a:off x="2583178" y="1428732"/>
              <a:ext cx="145080" cy="95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DBFA747-9DD6-DC4A-BC72-26CFCB1BED0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8058" y="1413252"/>
                <a:ext cx="1753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F74637A4-A0CC-F54E-847C-4B0206107276}"/>
              </a:ext>
            </a:extLst>
          </p:cNvPr>
          <p:cNvGrpSpPr/>
          <p:nvPr/>
        </p:nvGrpSpPr>
        <p:grpSpPr>
          <a:xfrm>
            <a:off x="3127858" y="1303092"/>
            <a:ext cx="603360" cy="228960"/>
            <a:chOff x="3127858" y="1303092"/>
            <a:chExt cx="60336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9FEE13-DFF6-944B-96A4-61C38050475E}"/>
                    </a:ext>
                  </a:extLst>
                </p14:cNvPr>
                <p14:cNvContentPartPr/>
                <p14:nvPr/>
              </p14:nvContentPartPr>
              <p14:xfrm>
                <a:off x="3127858" y="1303092"/>
                <a:ext cx="141120" cy="21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9FEE13-DFF6-944B-96A4-61C3805047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2738" y="1287972"/>
                  <a:ext cx="171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4C3B7E8-1F00-0A4F-B468-2B2B4272BCE5}"/>
                    </a:ext>
                  </a:extLst>
                </p14:cNvPr>
                <p14:cNvContentPartPr/>
                <p14:nvPr/>
              </p14:nvContentPartPr>
              <p14:xfrm>
                <a:off x="3323698" y="1315692"/>
                <a:ext cx="164160" cy="207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4C3B7E8-1F00-0A4F-B468-2B2B4272BC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08578" y="1300212"/>
                  <a:ext cx="194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C365E1F-5BE1-3044-AAB6-1CFE4A21CE54}"/>
                    </a:ext>
                  </a:extLst>
                </p14:cNvPr>
                <p14:cNvContentPartPr/>
                <p14:nvPr/>
              </p14:nvContentPartPr>
              <p14:xfrm>
                <a:off x="3556978" y="1332252"/>
                <a:ext cx="174240" cy="19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C365E1F-5BE1-3044-AAB6-1CFE4A21CE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41858" y="1317132"/>
                  <a:ext cx="204840" cy="23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C68F47B-FD9A-8243-8D11-528423951C89}"/>
                  </a:ext>
                </a:extLst>
              </p14:cNvPr>
              <p14:cNvContentPartPr/>
              <p14:nvPr/>
            </p14:nvContentPartPr>
            <p14:xfrm>
              <a:off x="3777298" y="1502892"/>
              <a:ext cx="111600" cy="10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C68F47B-FD9A-8243-8D11-528423951C8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62178" y="1487412"/>
                <a:ext cx="14220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5D01A4A-E50B-844C-BC76-9BA11B3E43AC}"/>
              </a:ext>
            </a:extLst>
          </p:cNvPr>
          <p:cNvGrpSpPr/>
          <p:nvPr/>
        </p:nvGrpSpPr>
        <p:grpSpPr>
          <a:xfrm>
            <a:off x="4196338" y="1313532"/>
            <a:ext cx="438840" cy="268560"/>
            <a:chOff x="4196338" y="1313532"/>
            <a:chExt cx="43884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6984B13-EB96-7340-BA28-14A1D52FC138}"/>
                    </a:ext>
                  </a:extLst>
                </p14:cNvPr>
                <p14:cNvContentPartPr/>
                <p14:nvPr/>
              </p14:nvContentPartPr>
              <p14:xfrm>
                <a:off x="4253218" y="1334772"/>
                <a:ext cx="180360" cy="18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6984B13-EB96-7340-BA28-14A1D52FC13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37738" y="1319292"/>
                  <a:ext cx="210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7B02A2F-255F-FF46-A12C-E025413D5FD2}"/>
                    </a:ext>
                  </a:extLst>
                </p14:cNvPr>
                <p14:cNvContentPartPr/>
                <p14:nvPr/>
              </p14:nvContentPartPr>
              <p14:xfrm>
                <a:off x="4196338" y="1313532"/>
                <a:ext cx="249480" cy="194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7B02A2F-255F-FF46-A12C-E025413D5FD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81218" y="1298412"/>
                  <a:ext cx="2800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061B4D-5567-9142-B1C5-01C23863D35D}"/>
                    </a:ext>
                  </a:extLst>
                </p14:cNvPr>
                <p14:cNvContentPartPr/>
                <p14:nvPr/>
              </p14:nvContentPartPr>
              <p14:xfrm>
                <a:off x="4270138" y="1345212"/>
                <a:ext cx="231480" cy="19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061B4D-5567-9142-B1C5-01C23863D3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5018" y="1329732"/>
                  <a:ext cx="262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C9C856-8D9C-8B44-A2B3-B69066090ABA}"/>
                    </a:ext>
                  </a:extLst>
                </p14:cNvPr>
                <p14:cNvContentPartPr/>
                <p14:nvPr/>
              </p14:nvContentPartPr>
              <p14:xfrm>
                <a:off x="4555618" y="1502892"/>
                <a:ext cx="79560" cy="79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C9C856-8D9C-8B44-A2B3-B69066090A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40498" y="1487412"/>
                  <a:ext cx="1101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B0465F-7DB7-CD41-80A1-0EC72D6594C3}"/>
              </a:ext>
            </a:extLst>
          </p:cNvPr>
          <p:cNvGrpSpPr/>
          <p:nvPr/>
        </p:nvGrpSpPr>
        <p:grpSpPr>
          <a:xfrm>
            <a:off x="5006338" y="1281852"/>
            <a:ext cx="290520" cy="210240"/>
            <a:chOff x="5006338" y="1281852"/>
            <a:chExt cx="2905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18FE49-F51B-7245-BC83-738ED5F02632}"/>
                    </a:ext>
                  </a:extLst>
                </p14:cNvPr>
                <p14:cNvContentPartPr/>
                <p14:nvPr/>
              </p14:nvContentPartPr>
              <p14:xfrm>
                <a:off x="5006338" y="1418652"/>
                <a:ext cx="49680" cy="70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18FE49-F51B-7245-BC83-738ED5F0263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90858" y="1403532"/>
                  <a:ext cx="79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5F845E2-CA95-8D4C-A50A-484DFF5D0735}"/>
                    </a:ext>
                  </a:extLst>
                </p14:cNvPr>
                <p14:cNvContentPartPr/>
                <p14:nvPr/>
              </p14:nvContentPartPr>
              <p14:xfrm>
                <a:off x="5139898" y="1281852"/>
                <a:ext cx="145440" cy="21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5F845E2-CA95-8D4C-A50A-484DFF5D07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4778" y="1266372"/>
                  <a:ext cx="176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5C56846-B0A6-044A-9EEC-0AD969F466C6}"/>
                    </a:ext>
                  </a:extLst>
                </p14:cNvPr>
                <p14:cNvContentPartPr/>
                <p14:nvPr/>
              </p14:nvContentPartPr>
              <p14:xfrm>
                <a:off x="5128738" y="1339092"/>
                <a:ext cx="168120" cy="48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5C56846-B0A6-044A-9EEC-0AD969F466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13618" y="1323612"/>
                  <a:ext cx="198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474985-C697-D240-9D34-71C6B3F7F428}"/>
                    </a:ext>
                  </a:extLst>
                </p14:cNvPr>
                <p14:cNvContentPartPr/>
                <p14:nvPr/>
              </p14:nvContentPartPr>
              <p14:xfrm>
                <a:off x="5057098" y="1332612"/>
                <a:ext cx="31320" cy="1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474985-C697-D240-9D34-71C6B3F7F42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41978" y="1317492"/>
                  <a:ext cx="619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7149D9-F9F9-0D40-9184-9110ED4BE124}"/>
              </a:ext>
            </a:extLst>
          </p:cNvPr>
          <p:cNvGrpSpPr/>
          <p:nvPr/>
        </p:nvGrpSpPr>
        <p:grpSpPr>
          <a:xfrm>
            <a:off x="5650738" y="1303092"/>
            <a:ext cx="487440" cy="212040"/>
            <a:chOff x="5650738" y="1303092"/>
            <a:chExt cx="4874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659BB2F-E728-3040-A434-EA671F7AB822}"/>
                    </a:ext>
                  </a:extLst>
                </p14:cNvPr>
                <p14:cNvContentPartPr/>
                <p14:nvPr/>
              </p14:nvContentPartPr>
              <p14:xfrm>
                <a:off x="5650738" y="1303092"/>
                <a:ext cx="244080" cy="210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659BB2F-E728-3040-A434-EA671F7AB82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35618" y="1287972"/>
                  <a:ext cx="274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BDE41B-BB01-C743-991C-B065333140D9}"/>
                    </a:ext>
                  </a:extLst>
                </p14:cNvPr>
                <p14:cNvContentPartPr/>
                <p14:nvPr/>
              </p14:nvContentPartPr>
              <p14:xfrm>
                <a:off x="5849458" y="1423332"/>
                <a:ext cx="146160" cy="69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BDE41B-BB01-C743-991C-B065333140D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33978" y="1408212"/>
                  <a:ext cx="176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E429868-A69E-AE40-A730-82F8DF513330}"/>
                    </a:ext>
                  </a:extLst>
                </p14:cNvPr>
                <p14:cNvContentPartPr/>
                <p14:nvPr/>
              </p14:nvContentPartPr>
              <p14:xfrm>
                <a:off x="6035578" y="1392372"/>
                <a:ext cx="102600" cy="122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E429868-A69E-AE40-A730-82F8DF51333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20458" y="1377252"/>
                  <a:ext cx="13284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6E540EB-66BF-B648-87FE-13E2559FDB80}"/>
                  </a:ext>
                </a:extLst>
              </p14:cNvPr>
              <p14:cNvContentPartPr/>
              <p14:nvPr/>
            </p14:nvContentPartPr>
            <p14:xfrm>
              <a:off x="6430498" y="1408932"/>
              <a:ext cx="163800" cy="1062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6E540EB-66BF-B648-87FE-13E2559FDB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15378" y="1393812"/>
                <a:ext cx="19440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EA9C1834-57FE-3141-9D50-98E27FA982CD}"/>
              </a:ext>
            </a:extLst>
          </p:cNvPr>
          <p:cNvGrpSpPr/>
          <p:nvPr/>
        </p:nvGrpSpPr>
        <p:grpSpPr>
          <a:xfrm>
            <a:off x="6844858" y="1250532"/>
            <a:ext cx="1397520" cy="257400"/>
            <a:chOff x="6844858" y="1250532"/>
            <a:chExt cx="139752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379F67F-7F06-644C-B2E1-F12CD447BCC5}"/>
                    </a:ext>
                  </a:extLst>
                </p14:cNvPr>
                <p14:cNvContentPartPr/>
                <p14:nvPr/>
              </p14:nvContentPartPr>
              <p14:xfrm>
                <a:off x="6844858" y="1386612"/>
                <a:ext cx="120960" cy="118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379F67F-7F06-644C-B2E1-F12CD447BC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29738" y="1371132"/>
                  <a:ext cx="1515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91B8386-B16B-234B-BF88-E4AE5C8DCE7D}"/>
                    </a:ext>
                  </a:extLst>
                </p14:cNvPr>
                <p14:cNvContentPartPr/>
                <p14:nvPr/>
              </p14:nvContentPartPr>
              <p14:xfrm>
                <a:off x="7040698" y="1292652"/>
                <a:ext cx="95760" cy="195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91B8386-B16B-234B-BF88-E4AE5C8DCE7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25578" y="1277172"/>
                  <a:ext cx="126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DD4F14F-7D08-BD4A-A79E-19E2AF3C749F}"/>
                    </a:ext>
                  </a:extLst>
                </p14:cNvPr>
                <p14:cNvContentPartPr/>
                <p14:nvPr/>
              </p14:nvContentPartPr>
              <p14:xfrm>
                <a:off x="7020538" y="1406052"/>
                <a:ext cx="388800" cy="90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DD4F14F-7D08-BD4A-A79E-19E2AF3C749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05418" y="1390932"/>
                  <a:ext cx="419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E72066B-0C3A-F14C-8B5C-33C1BEC3D471}"/>
                    </a:ext>
                  </a:extLst>
                </p14:cNvPr>
                <p14:cNvContentPartPr/>
                <p14:nvPr/>
              </p14:nvContentPartPr>
              <p14:xfrm>
                <a:off x="7445698" y="1418652"/>
                <a:ext cx="90360" cy="86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E72066B-0C3A-F14C-8B5C-33C1BEC3D47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30578" y="1403532"/>
                  <a:ext cx="120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E4440C0-DF8B-9B40-9326-B512AB7C8017}"/>
                    </a:ext>
                  </a:extLst>
                </p14:cNvPr>
                <p14:cNvContentPartPr/>
                <p14:nvPr/>
              </p14:nvContentPartPr>
              <p14:xfrm>
                <a:off x="7597258" y="1250532"/>
                <a:ext cx="149040" cy="245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E4440C0-DF8B-9B40-9326-B512AB7C80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81778" y="1235412"/>
                  <a:ext cx="179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02D637A-F71E-DD4F-B047-61D72F8DA199}"/>
                    </a:ext>
                  </a:extLst>
                </p14:cNvPr>
                <p14:cNvContentPartPr/>
                <p14:nvPr/>
              </p14:nvContentPartPr>
              <p14:xfrm>
                <a:off x="7577818" y="1387332"/>
                <a:ext cx="664560" cy="120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02D637A-F71E-DD4F-B047-61D72F8DA19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62698" y="1371852"/>
                  <a:ext cx="69516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245BE0-7F17-DA40-A668-229D4C5315C8}"/>
              </a:ext>
            </a:extLst>
          </p:cNvPr>
          <p:cNvGrpSpPr/>
          <p:nvPr/>
        </p:nvGrpSpPr>
        <p:grpSpPr>
          <a:xfrm>
            <a:off x="8425978" y="1282212"/>
            <a:ext cx="1706040" cy="318600"/>
            <a:chOff x="8425978" y="1282212"/>
            <a:chExt cx="170604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0986D9D-C4B3-7345-9200-D39777A0D601}"/>
                    </a:ext>
                  </a:extLst>
                </p14:cNvPr>
                <p14:cNvContentPartPr/>
                <p14:nvPr/>
              </p14:nvContentPartPr>
              <p14:xfrm>
                <a:off x="8425978" y="1295532"/>
                <a:ext cx="234720" cy="305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0986D9D-C4B3-7345-9200-D39777A0D6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10858" y="1280412"/>
                  <a:ext cx="265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83D970E-A41B-5848-910F-62D533E4CD34}"/>
                    </a:ext>
                  </a:extLst>
                </p14:cNvPr>
                <p14:cNvContentPartPr/>
                <p14:nvPr/>
              </p14:nvContentPartPr>
              <p14:xfrm>
                <a:off x="8481778" y="1418652"/>
                <a:ext cx="523800" cy="90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83D970E-A41B-5848-910F-62D533E4CD3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66298" y="1403532"/>
                  <a:ext cx="554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99A06FE-3FB8-8047-B328-955955CB990E}"/>
                    </a:ext>
                  </a:extLst>
                </p14:cNvPr>
                <p14:cNvContentPartPr/>
                <p14:nvPr/>
              </p14:nvContentPartPr>
              <p14:xfrm>
                <a:off x="9017458" y="1439532"/>
                <a:ext cx="95040" cy="86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99A06FE-3FB8-8047-B328-955955CB990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02338" y="1424412"/>
                  <a:ext cx="125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5FD68C-75B1-3B43-9AAD-925714E4C16E}"/>
                    </a:ext>
                  </a:extLst>
                </p14:cNvPr>
                <p14:cNvContentPartPr/>
                <p14:nvPr/>
              </p14:nvContentPartPr>
              <p14:xfrm>
                <a:off x="9163258" y="1323972"/>
                <a:ext cx="117360" cy="200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5FD68C-75B1-3B43-9AAD-925714E4C1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148138" y="1308852"/>
                  <a:ext cx="147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FBE76E4-D49F-0E42-AAF7-D70C7FD83E94}"/>
                    </a:ext>
                  </a:extLst>
                </p14:cNvPr>
                <p14:cNvContentPartPr/>
                <p14:nvPr/>
              </p14:nvContentPartPr>
              <p14:xfrm>
                <a:off x="9143818" y="1450692"/>
                <a:ext cx="431280" cy="78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FBE76E4-D49F-0E42-AAF7-D70C7FD83E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28698" y="1435212"/>
                  <a:ext cx="461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817AC3-6DFE-5441-8627-E3637C41CB1A}"/>
                    </a:ext>
                  </a:extLst>
                </p14:cNvPr>
                <p14:cNvContentPartPr/>
                <p14:nvPr/>
              </p14:nvContentPartPr>
              <p14:xfrm>
                <a:off x="9895138" y="1282212"/>
                <a:ext cx="142200" cy="243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817AC3-6DFE-5441-8627-E3637C41CB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880018" y="1266732"/>
                  <a:ext cx="172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2E5A1C1-2DE8-074D-9536-C8832EB06731}"/>
                    </a:ext>
                  </a:extLst>
                </p14:cNvPr>
                <p14:cNvContentPartPr/>
                <p14:nvPr/>
              </p14:nvContentPartPr>
              <p14:xfrm>
                <a:off x="9868858" y="1439892"/>
                <a:ext cx="263160" cy="92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2E5A1C1-2DE8-074D-9536-C8832EB067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3738" y="1424412"/>
                  <a:ext cx="2937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0C09A9-7E1F-534D-898C-B713A3E58CC8}"/>
              </a:ext>
            </a:extLst>
          </p:cNvPr>
          <p:cNvGrpSpPr/>
          <p:nvPr/>
        </p:nvGrpSpPr>
        <p:grpSpPr>
          <a:xfrm>
            <a:off x="1446298" y="1744452"/>
            <a:ext cx="1050480" cy="320760"/>
            <a:chOff x="1446298" y="1744452"/>
            <a:chExt cx="105048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01FEED-162D-0A44-8407-F1F6254C8AB0}"/>
                    </a:ext>
                  </a:extLst>
                </p14:cNvPr>
                <p14:cNvContentPartPr/>
                <p14:nvPr/>
              </p14:nvContentPartPr>
              <p14:xfrm>
                <a:off x="1446298" y="1744452"/>
                <a:ext cx="68040" cy="21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01FEED-162D-0A44-8407-F1F6254C8AB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31178" y="1729332"/>
                  <a:ext cx="98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286BCC7-E2CB-CD44-9A24-E166484FCD45}"/>
                    </a:ext>
                  </a:extLst>
                </p14:cNvPr>
                <p14:cNvContentPartPr/>
                <p14:nvPr/>
              </p14:nvContentPartPr>
              <p14:xfrm>
                <a:off x="1492378" y="1754892"/>
                <a:ext cx="205200" cy="46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286BCC7-E2CB-CD44-9A24-E166484FCD4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76898" y="1739772"/>
                  <a:ext cx="235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C5AA849-E7F5-1F42-9374-C0961E550D09}"/>
                    </a:ext>
                  </a:extLst>
                </p14:cNvPr>
                <p14:cNvContentPartPr/>
                <p14:nvPr/>
              </p14:nvContentPartPr>
              <p14:xfrm>
                <a:off x="1492378" y="1890972"/>
                <a:ext cx="109440" cy="2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C5AA849-E7F5-1F42-9374-C0961E550D0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76898" y="1875852"/>
                  <a:ext cx="140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F18187-6B56-8846-8154-37C5272D0ABA}"/>
                    </a:ext>
                  </a:extLst>
                </p14:cNvPr>
                <p14:cNvContentPartPr/>
                <p14:nvPr/>
              </p14:nvContentPartPr>
              <p14:xfrm>
                <a:off x="1621978" y="1899972"/>
                <a:ext cx="166320" cy="73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F18187-6B56-8846-8154-37C5272D0A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606858" y="1884852"/>
                  <a:ext cx="196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1BF4C4-F39F-C74E-A5B5-60D1E6D03859}"/>
                    </a:ext>
                  </a:extLst>
                </p14:cNvPr>
                <p14:cNvContentPartPr/>
                <p14:nvPr/>
              </p14:nvContentPartPr>
              <p14:xfrm>
                <a:off x="1812058" y="1902132"/>
                <a:ext cx="87840" cy="75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1BF4C4-F39F-C74E-A5B5-60D1E6D038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796938" y="1887012"/>
                  <a:ext cx="118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0036B2-A739-914C-9C78-1AC23FB550D7}"/>
                    </a:ext>
                  </a:extLst>
                </p14:cNvPr>
                <p14:cNvContentPartPr/>
                <p14:nvPr/>
              </p14:nvContentPartPr>
              <p14:xfrm>
                <a:off x="1924738" y="1816452"/>
                <a:ext cx="219600" cy="245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0036B2-A739-914C-9C78-1AC23FB550D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09618" y="1800972"/>
                  <a:ext cx="2502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F93A64E-2AAF-4A44-B7BB-7BC292AC67E8}"/>
                    </a:ext>
                  </a:extLst>
                </p14:cNvPr>
                <p14:cNvContentPartPr/>
                <p14:nvPr/>
              </p14:nvContentPartPr>
              <p14:xfrm>
                <a:off x="2186098" y="1849572"/>
                <a:ext cx="112680" cy="110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F93A64E-2AAF-4A44-B7BB-7BC292AC67E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70618" y="1834452"/>
                  <a:ext cx="142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D8AEE0-6C04-B740-8AE7-976BC41BF9EB}"/>
                    </a:ext>
                  </a:extLst>
                </p14:cNvPr>
                <p14:cNvContentPartPr/>
                <p14:nvPr/>
              </p14:nvContentPartPr>
              <p14:xfrm>
                <a:off x="2068018" y="1849572"/>
                <a:ext cx="255600" cy="156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D8AEE0-6C04-B740-8AE7-976BC41BF9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52538" y="1834452"/>
                  <a:ext cx="286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3D3AC3-DB74-664E-A6A1-7A723201A084}"/>
                    </a:ext>
                  </a:extLst>
                </p14:cNvPr>
                <p14:cNvContentPartPr/>
                <p14:nvPr/>
              </p14:nvContentPartPr>
              <p14:xfrm>
                <a:off x="2184658" y="1891692"/>
                <a:ext cx="117360" cy="100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3D3AC3-DB74-664E-A6A1-7A723201A0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169538" y="1876572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47F889-07E5-B347-9C98-5ABAE20A04CD}"/>
                    </a:ext>
                  </a:extLst>
                </p14:cNvPr>
                <p14:cNvContentPartPr/>
                <p14:nvPr/>
              </p14:nvContentPartPr>
              <p14:xfrm>
                <a:off x="2348458" y="1828692"/>
                <a:ext cx="148320" cy="236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47F889-07E5-B347-9C98-5ABAE20A04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333338" y="1813212"/>
                  <a:ext cx="1789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046EA65-3874-9A40-BCC9-721E714AFDA7}"/>
              </a:ext>
            </a:extLst>
          </p:cNvPr>
          <p:cNvGrpSpPr/>
          <p:nvPr/>
        </p:nvGrpSpPr>
        <p:grpSpPr>
          <a:xfrm>
            <a:off x="2764258" y="2241972"/>
            <a:ext cx="909000" cy="274680"/>
            <a:chOff x="2764258" y="2241972"/>
            <a:chExt cx="90900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D8A70FB-2707-6440-867C-CFEC78155F28}"/>
                    </a:ext>
                  </a:extLst>
                </p14:cNvPr>
                <p14:cNvContentPartPr/>
                <p14:nvPr/>
              </p14:nvContentPartPr>
              <p14:xfrm>
                <a:off x="2764258" y="2346012"/>
                <a:ext cx="225720" cy="170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D8A70FB-2707-6440-867C-CFEC78155F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8778" y="2330892"/>
                  <a:ext cx="256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9DDC281-3363-F049-9FD7-F9654CA1A734}"/>
                    </a:ext>
                  </a:extLst>
                </p14:cNvPr>
                <p14:cNvContentPartPr/>
                <p14:nvPr/>
              </p14:nvContentPartPr>
              <p14:xfrm>
                <a:off x="3173938" y="2385612"/>
                <a:ext cx="36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9DDC281-3363-F049-9FD7-F9654CA1A73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58818" y="23704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5B3211C-6227-FB46-A81C-9E4448427A0B}"/>
                    </a:ext>
                  </a:extLst>
                </p14:cNvPr>
                <p14:cNvContentPartPr/>
                <p14:nvPr/>
              </p14:nvContentPartPr>
              <p14:xfrm>
                <a:off x="3110578" y="2479932"/>
                <a:ext cx="22680" cy="13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5B3211C-6227-FB46-A81C-9E4448427A0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095458" y="2464812"/>
                  <a:ext cx="53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EE346C1-FE33-4F42-B249-AC52FDD1ACB3}"/>
                    </a:ext>
                  </a:extLst>
                </p14:cNvPr>
                <p14:cNvContentPartPr/>
                <p14:nvPr/>
              </p14:nvContentPartPr>
              <p14:xfrm>
                <a:off x="3454378" y="2241972"/>
                <a:ext cx="192600" cy="235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EE346C1-FE33-4F42-B249-AC52FDD1ACB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39258" y="2226852"/>
                  <a:ext cx="2232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E1DCA1A-845D-7C47-B798-4B579AA53CDC}"/>
                    </a:ext>
                  </a:extLst>
                </p14:cNvPr>
                <p14:cNvContentPartPr/>
                <p14:nvPr/>
              </p14:nvContentPartPr>
              <p14:xfrm>
                <a:off x="3345298" y="2249172"/>
                <a:ext cx="312480" cy="2368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E1DCA1A-845D-7C47-B798-4B579AA53CD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30178" y="2233692"/>
                  <a:ext cx="342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AE3318C-189B-5349-A326-00132C4A334C}"/>
                    </a:ext>
                  </a:extLst>
                </p14:cNvPr>
                <p14:cNvContentPartPr/>
                <p14:nvPr/>
              </p14:nvContentPartPr>
              <p14:xfrm>
                <a:off x="3472738" y="2290932"/>
                <a:ext cx="200520" cy="190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AE3318C-189B-5349-A326-00132C4A33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457618" y="2275812"/>
                  <a:ext cx="23076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70C7F99-22C4-1B49-B15C-D4896ADBC825}"/>
              </a:ext>
            </a:extLst>
          </p:cNvPr>
          <p:cNvGrpSpPr/>
          <p:nvPr/>
        </p:nvGrpSpPr>
        <p:grpSpPr>
          <a:xfrm>
            <a:off x="3909778" y="2279412"/>
            <a:ext cx="892800" cy="180360"/>
            <a:chOff x="3909778" y="2279412"/>
            <a:chExt cx="89280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E32722-78A1-9D47-892F-7A52C69422FD}"/>
                    </a:ext>
                  </a:extLst>
                </p14:cNvPr>
                <p14:cNvContentPartPr/>
                <p14:nvPr/>
              </p14:nvContentPartPr>
              <p14:xfrm>
                <a:off x="3909778" y="2382012"/>
                <a:ext cx="799920" cy="24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E32722-78A1-9D47-892F-7A52C69422F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94298" y="2366892"/>
                  <a:ext cx="830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C487C43-F9B6-784E-A86E-3939D3820E46}"/>
                    </a:ext>
                  </a:extLst>
                </p14:cNvPr>
                <p14:cNvContentPartPr/>
                <p14:nvPr/>
              </p14:nvContentPartPr>
              <p14:xfrm>
                <a:off x="4684498" y="2279412"/>
                <a:ext cx="118080" cy="180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C487C43-F9B6-784E-A86E-3939D3820E4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69378" y="2263932"/>
                  <a:ext cx="1483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EB1EDCD-353B-F04B-8688-FDFC6C02E131}"/>
              </a:ext>
            </a:extLst>
          </p:cNvPr>
          <p:cNvGrpSpPr/>
          <p:nvPr/>
        </p:nvGrpSpPr>
        <p:grpSpPr>
          <a:xfrm>
            <a:off x="5104978" y="2207052"/>
            <a:ext cx="1595880" cy="317880"/>
            <a:chOff x="5104978" y="2207052"/>
            <a:chExt cx="159588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8227B63-C051-5E4D-B967-22F65DA1287A}"/>
                    </a:ext>
                  </a:extLst>
                </p14:cNvPr>
                <p14:cNvContentPartPr/>
                <p14:nvPr/>
              </p14:nvContentPartPr>
              <p14:xfrm>
                <a:off x="5104978" y="2270052"/>
                <a:ext cx="68040" cy="21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8227B63-C051-5E4D-B967-22F65DA1287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89498" y="2254932"/>
                  <a:ext cx="98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8CA05B1-8AF7-1347-B3C3-7EDE1F15875D}"/>
                    </a:ext>
                  </a:extLst>
                </p14:cNvPr>
                <p14:cNvContentPartPr/>
                <p14:nvPr/>
              </p14:nvContentPartPr>
              <p14:xfrm>
                <a:off x="5192098" y="2245572"/>
                <a:ext cx="189360" cy="23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8CA05B1-8AF7-1347-B3C3-7EDE1F15875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76618" y="2230092"/>
                  <a:ext cx="219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75FC78-5FB0-B34F-A50B-BC90E4A963F6}"/>
                    </a:ext>
                  </a:extLst>
                </p14:cNvPr>
                <p14:cNvContentPartPr/>
                <p14:nvPr/>
              </p14:nvContentPartPr>
              <p14:xfrm>
                <a:off x="5181298" y="2364732"/>
                <a:ext cx="149760" cy="15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75FC78-5FB0-B34F-A50B-BC90E4A963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66178" y="2349252"/>
                  <a:ext cx="180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BC3DCD-1A32-8144-B1D9-2153FA6D1AE0}"/>
                    </a:ext>
                  </a:extLst>
                </p14:cNvPr>
                <p14:cNvContentPartPr/>
                <p14:nvPr/>
              </p14:nvContentPartPr>
              <p14:xfrm>
                <a:off x="5323858" y="2381292"/>
                <a:ext cx="188640" cy="101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BC3DCD-1A32-8144-B1D9-2153FA6D1AE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08378" y="2365812"/>
                  <a:ext cx="219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23CF58A-7AD8-BB48-8E48-AF7447D3BF60}"/>
                    </a:ext>
                  </a:extLst>
                </p14:cNvPr>
                <p14:cNvContentPartPr/>
                <p14:nvPr/>
              </p14:nvContentPartPr>
              <p14:xfrm>
                <a:off x="5555698" y="2364732"/>
                <a:ext cx="192600" cy="93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23CF58A-7AD8-BB48-8E48-AF7447D3BF6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40578" y="2349252"/>
                  <a:ext cx="22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BF78124-6A68-9745-BEAA-63BB068D13D6}"/>
                    </a:ext>
                  </a:extLst>
                </p14:cNvPr>
                <p14:cNvContentPartPr/>
                <p14:nvPr/>
              </p14:nvContentPartPr>
              <p14:xfrm>
                <a:off x="5861338" y="2207052"/>
                <a:ext cx="235080" cy="317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BF78124-6A68-9745-BEAA-63BB068D13D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45858" y="2191572"/>
                  <a:ext cx="2656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B5739F8-2DEC-814B-8CBB-FFC46E7E4A26}"/>
                    </a:ext>
                  </a:extLst>
                </p14:cNvPr>
                <p14:cNvContentPartPr/>
                <p14:nvPr/>
              </p14:nvContentPartPr>
              <p14:xfrm>
                <a:off x="6094978" y="2335212"/>
                <a:ext cx="254520" cy="11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B5739F8-2DEC-814B-8CBB-FFC46E7E4A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79498" y="2320092"/>
                  <a:ext cx="285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1EFA441-C933-9342-B80A-92594E4B510D}"/>
                    </a:ext>
                  </a:extLst>
                </p14:cNvPr>
                <p14:cNvContentPartPr/>
                <p14:nvPr/>
              </p14:nvContentPartPr>
              <p14:xfrm>
                <a:off x="6127378" y="2289132"/>
                <a:ext cx="299160" cy="180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1EFA441-C933-9342-B80A-92594E4B51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11898" y="2274012"/>
                  <a:ext cx="329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1B1BD68-391E-B745-9B2C-F682BFE68150}"/>
                    </a:ext>
                  </a:extLst>
                </p14:cNvPr>
                <p14:cNvContentPartPr/>
                <p14:nvPr/>
              </p14:nvContentPartPr>
              <p14:xfrm>
                <a:off x="6274618" y="2361492"/>
                <a:ext cx="179280" cy="8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1B1BD68-391E-B745-9B2C-F682BFE6815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259138" y="2346372"/>
                  <a:ext cx="209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B049CE1-A6AF-0D46-9A16-79BDBE66FEFD}"/>
                    </a:ext>
                  </a:extLst>
                </p14:cNvPr>
                <p14:cNvContentPartPr/>
                <p14:nvPr/>
              </p14:nvContentPartPr>
              <p14:xfrm>
                <a:off x="6191818" y="2459052"/>
                <a:ext cx="104040" cy="38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B049CE1-A6AF-0D46-9A16-79BDBE66FE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76338" y="2443932"/>
                  <a:ext cx="134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8F408C9-EE1B-FC40-B215-2CD3091CB7C4}"/>
                    </a:ext>
                  </a:extLst>
                </p14:cNvPr>
                <p14:cNvContentPartPr/>
                <p14:nvPr/>
              </p14:nvContentPartPr>
              <p14:xfrm>
                <a:off x="6285418" y="2448612"/>
                <a:ext cx="86040" cy="13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8F408C9-EE1B-FC40-B215-2CD3091CB7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70298" y="2433492"/>
                  <a:ext cx="116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7576D0B-4BB4-ED44-B0C2-16D0E66C7C8A}"/>
                    </a:ext>
                  </a:extLst>
                </p14:cNvPr>
                <p14:cNvContentPartPr/>
                <p14:nvPr/>
              </p14:nvContentPartPr>
              <p14:xfrm>
                <a:off x="6368938" y="2448612"/>
                <a:ext cx="63720" cy="28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7576D0B-4BB4-ED44-B0C2-16D0E66C7C8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53818" y="2433492"/>
                  <a:ext cx="93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8A12AD-F7E9-024B-BD02-386E68C707A1}"/>
                    </a:ext>
                  </a:extLst>
                </p14:cNvPr>
                <p14:cNvContentPartPr/>
                <p14:nvPr/>
              </p14:nvContentPartPr>
              <p14:xfrm>
                <a:off x="6550378" y="2217492"/>
                <a:ext cx="150480" cy="300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8A12AD-F7E9-024B-BD02-386E68C707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34898" y="2202372"/>
                  <a:ext cx="18108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611484A9-9737-9043-A26B-3589FDDA09D5}"/>
              </a:ext>
            </a:extLst>
          </p:cNvPr>
          <p:cNvGrpSpPr/>
          <p:nvPr/>
        </p:nvGrpSpPr>
        <p:grpSpPr>
          <a:xfrm>
            <a:off x="4352578" y="2816532"/>
            <a:ext cx="2521440" cy="349560"/>
            <a:chOff x="4352578" y="2816532"/>
            <a:chExt cx="25214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24DFA94-C1D5-9C46-8BF2-C765E12A0850}"/>
                    </a:ext>
                  </a:extLst>
                </p14:cNvPr>
                <p14:cNvContentPartPr/>
                <p14:nvPr/>
              </p14:nvContentPartPr>
              <p14:xfrm>
                <a:off x="4352578" y="2816532"/>
                <a:ext cx="230040" cy="290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24DFA94-C1D5-9C46-8BF2-C765E12A085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337458" y="2801412"/>
                  <a:ext cx="260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32838D5-8E0C-AB45-BBEC-2573E6EF772D}"/>
                    </a:ext>
                  </a:extLst>
                </p14:cNvPr>
                <p14:cNvContentPartPr/>
                <p14:nvPr/>
              </p14:nvContentPartPr>
              <p14:xfrm>
                <a:off x="4403698" y="2943972"/>
                <a:ext cx="124920" cy="19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32838D5-8E0C-AB45-BBEC-2573E6EF772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88578" y="2928492"/>
                  <a:ext cx="155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58F50C8-84BF-E943-8CD8-2438DE722426}"/>
                    </a:ext>
                  </a:extLst>
                </p14:cNvPr>
                <p14:cNvContentPartPr/>
                <p14:nvPr/>
              </p14:nvContentPartPr>
              <p14:xfrm>
                <a:off x="4728778" y="2890332"/>
                <a:ext cx="22320" cy="84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58F50C8-84BF-E943-8CD8-2438DE7224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713298" y="2874852"/>
                  <a:ext cx="52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8407C79-A37C-D243-A8BB-B9EC4C88FFF3}"/>
                    </a:ext>
                  </a:extLst>
                </p14:cNvPr>
                <p14:cNvContentPartPr/>
                <p14:nvPr/>
              </p14:nvContentPartPr>
              <p14:xfrm>
                <a:off x="4760818" y="2938932"/>
                <a:ext cx="235080" cy="1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8407C79-A37C-D243-A8BB-B9EC4C88FF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745698" y="2923452"/>
                  <a:ext cx="265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6573283-D664-5446-8395-EC4DFF7993EC}"/>
                    </a:ext>
                  </a:extLst>
                </p14:cNvPr>
                <p14:cNvContentPartPr/>
                <p14:nvPr/>
              </p14:nvContentPartPr>
              <p14:xfrm>
                <a:off x="4957378" y="2890332"/>
                <a:ext cx="81720" cy="132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6573283-D664-5446-8395-EC4DFF7993E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942258" y="2874852"/>
                  <a:ext cx="11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2094F9A-67FF-C849-BDBB-7A540A331237}"/>
                    </a:ext>
                  </a:extLst>
                </p14:cNvPr>
                <p14:cNvContentPartPr/>
                <p14:nvPr/>
              </p14:nvContentPartPr>
              <p14:xfrm>
                <a:off x="5193898" y="2833812"/>
                <a:ext cx="196200" cy="313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2094F9A-67FF-C849-BDBB-7A540A3312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178778" y="2818692"/>
                  <a:ext cx="226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C90AEFA-5F74-FA49-80F0-66386ED2C18F}"/>
                    </a:ext>
                  </a:extLst>
                </p14:cNvPr>
                <p14:cNvContentPartPr/>
                <p14:nvPr/>
              </p14:nvContentPartPr>
              <p14:xfrm>
                <a:off x="5365618" y="2856852"/>
                <a:ext cx="186120" cy="252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C90AEFA-5F74-FA49-80F0-66386ED2C18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350498" y="2841372"/>
                  <a:ext cx="216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F8D948-8077-5D4E-8831-DC2FB1E039D1}"/>
                    </a:ext>
                  </a:extLst>
                </p14:cNvPr>
                <p14:cNvContentPartPr/>
                <p14:nvPr/>
              </p14:nvContentPartPr>
              <p14:xfrm>
                <a:off x="5349418" y="2982132"/>
                <a:ext cx="207720" cy="14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F8D948-8077-5D4E-8831-DC2FB1E039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334298" y="2967012"/>
                  <a:ext cx="238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E92642-80FF-7942-ADE8-1E217AB0C9F6}"/>
                    </a:ext>
                  </a:extLst>
                </p14:cNvPr>
                <p14:cNvContentPartPr/>
                <p14:nvPr/>
              </p14:nvContentPartPr>
              <p14:xfrm>
                <a:off x="5595298" y="3037212"/>
                <a:ext cx="76320" cy="9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E92642-80FF-7942-ADE8-1E217AB0C9F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80178" y="3022092"/>
                  <a:ext cx="106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C66E6A-AEBA-3B44-A82D-E24E62462A3D}"/>
                    </a:ext>
                  </a:extLst>
                </p14:cNvPr>
                <p14:cNvContentPartPr/>
                <p14:nvPr/>
              </p14:nvContentPartPr>
              <p14:xfrm>
                <a:off x="5751538" y="2885652"/>
                <a:ext cx="244440" cy="255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C66E6A-AEBA-3B44-A82D-E24E62462A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736058" y="2870172"/>
                  <a:ext cx="2750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2F1CA14-5B33-DC49-AE4C-2AF6F8781338}"/>
                    </a:ext>
                  </a:extLst>
                </p14:cNvPr>
                <p14:cNvContentPartPr/>
                <p14:nvPr/>
              </p14:nvContentPartPr>
              <p14:xfrm>
                <a:off x="5780338" y="2984652"/>
                <a:ext cx="173160" cy="15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2F1CA14-5B33-DC49-AE4C-2AF6F878133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765218" y="2969532"/>
                  <a:ext cx="20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AEA2E8-E5F2-1845-A05C-7BF651FD01D8}"/>
                    </a:ext>
                  </a:extLst>
                </p14:cNvPr>
                <p14:cNvContentPartPr/>
                <p14:nvPr/>
              </p14:nvContentPartPr>
              <p14:xfrm>
                <a:off x="6111898" y="2848212"/>
                <a:ext cx="57960" cy="92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AEA2E8-E5F2-1845-A05C-7BF651FD01D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96778" y="2832732"/>
                  <a:ext cx="88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1862F5-969C-C342-B037-BDB58715FA00}"/>
                    </a:ext>
                  </a:extLst>
                </p14:cNvPr>
                <p14:cNvContentPartPr/>
                <p14:nvPr/>
              </p14:nvContentPartPr>
              <p14:xfrm>
                <a:off x="6046378" y="2826972"/>
                <a:ext cx="60480" cy="103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1862F5-969C-C342-B037-BDB58715FA0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030898" y="2811852"/>
                  <a:ext cx="91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C46F4C3-3FE2-AA4E-9287-3D3221A40D1B}"/>
                    </a:ext>
                  </a:extLst>
                </p14:cNvPr>
                <p14:cNvContentPartPr/>
                <p14:nvPr/>
              </p14:nvContentPartPr>
              <p14:xfrm>
                <a:off x="6227818" y="2848212"/>
                <a:ext cx="57960" cy="115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C46F4C3-3FE2-AA4E-9287-3D3221A40D1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212698" y="2832732"/>
                  <a:ext cx="88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C04E997-62D3-E049-8604-F5507C9CC84E}"/>
                    </a:ext>
                  </a:extLst>
                </p14:cNvPr>
                <p14:cNvContentPartPr/>
                <p14:nvPr/>
              </p14:nvContentPartPr>
              <p14:xfrm>
                <a:off x="6269578" y="3047652"/>
                <a:ext cx="89280" cy="10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C04E997-62D3-E049-8604-F5507C9CC84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254458" y="3032532"/>
                  <a:ext cx="1198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F597200-9748-F444-BEE0-FFDEEE788535}"/>
                    </a:ext>
                  </a:extLst>
                </p14:cNvPr>
                <p14:cNvContentPartPr/>
                <p14:nvPr/>
              </p14:nvContentPartPr>
              <p14:xfrm>
                <a:off x="6481258" y="2904732"/>
                <a:ext cx="172440" cy="261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F597200-9748-F444-BEE0-FFDEEE78853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66138" y="2889612"/>
                  <a:ext cx="2030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6A4A86D-B111-1649-A0C1-7E1D4653125E}"/>
                    </a:ext>
                  </a:extLst>
                </p14:cNvPr>
                <p14:cNvContentPartPr/>
                <p14:nvPr/>
              </p14:nvContentPartPr>
              <p14:xfrm>
                <a:off x="6484858" y="3012372"/>
                <a:ext cx="175320" cy="2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6A4A86D-B111-1649-A0C1-7E1D465312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69378" y="2997252"/>
                  <a:ext cx="20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D750399-3D1B-0343-9CF0-F9EF327CEBBF}"/>
                    </a:ext>
                  </a:extLst>
                </p14:cNvPr>
                <p14:cNvContentPartPr/>
                <p14:nvPr/>
              </p14:nvContentPartPr>
              <p14:xfrm>
                <a:off x="6778618" y="2826972"/>
                <a:ext cx="95400" cy="173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D750399-3D1B-0343-9CF0-F9EF327CEBB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763498" y="2811852"/>
                  <a:ext cx="126000" cy="20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511759-A071-6843-B93C-476B867CF203}"/>
              </a:ext>
            </a:extLst>
          </p:cNvPr>
          <p:cNvGrpSpPr/>
          <p:nvPr/>
        </p:nvGrpSpPr>
        <p:grpSpPr>
          <a:xfrm>
            <a:off x="6926938" y="2848212"/>
            <a:ext cx="294120" cy="373320"/>
            <a:chOff x="6926938" y="2848212"/>
            <a:chExt cx="2941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D26961-BA2C-5849-983F-7A9F7F8313D2}"/>
                    </a:ext>
                  </a:extLst>
                </p14:cNvPr>
                <p14:cNvContentPartPr/>
                <p14:nvPr/>
              </p14:nvContentPartPr>
              <p14:xfrm>
                <a:off x="6926938" y="2890332"/>
                <a:ext cx="100440" cy="91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D26961-BA2C-5849-983F-7A9F7F8313D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911458" y="2874852"/>
                  <a:ext cx="1306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409304A-6D57-C14C-9951-50D10D31B063}"/>
                    </a:ext>
                  </a:extLst>
                </p14:cNvPr>
                <p14:cNvContentPartPr/>
                <p14:nvPr/>
              </p14:nvContentPartPr>
              <p14:xfrm>
                <a:off x="7022338" y="2848212"/>
                <a:ext cx="107640" cy="172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409304A-6D57-C14C-9951-50D10D31B06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007218" y="2832732"/>
                  <a:ext cx="138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B9D077-EE05-EF40-94B6-0C966E6FF135}"/>
                    </a:ext>
                  </a:extLst>
                </p14:cNvPr>
                <p14:cNvContentPartPr/>
                <p14:nvPr/>
              </p14:nvContentPartPr>
              <p14:xfrm>
                <a:off x="7134658" y="3111012"/>
                <a:ext cx="86400" cy="11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B9D077-EE05-EF40-94B6-0C966E6FF13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119178" y="3095532"/>
                  <a:ext cx="1166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A10571-F65F-1F45-B743-C8AA4A26E5B6}"/>
              </a:ext>
            </a:extLst>
          </p:cNvPr>
          <p:cNvGrpSpPr/>
          <p:nvPr/>
        </p:nvGrpSpPr>
        <p:grpSpPr>
          <a:xfrm>
            <a:off x="7409698" y="2879532"/>
            <a:ext cx="717480" cy="328680"/>
            <a:chOff x="7409698" y="2879532"/>
            <a:chExt cx="7174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BFBE184-CFEC-6D4A-90EB-729A0304F50F}"/>
                    </a:ext>
                  </a:extLst>
                </p14:cNvPr>
                <p14:cNvContentPartPr/>
                <p14:nvPr/>
              </p14:nvContentPartPr>
              <p14:xfrm>
                <a:off x="7409698" y="3121452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BFBE184-CFEC-6D4A-90EB-729A0304F50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94578" y="3105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42AFE6-C990-5249-AA65-53F9F11A86B0}"/>
                    </a:ext>
                  </a:extLst>
                </p14:cNvPr>
                <p14:cNvContentPartPr/>
                <p14:nvPr/>
              </p14:nvContentPartPr>
              <p14:xfrm>
                <a:off x="7524178" y="3111012"/>
                <a:ext cx="13320" cy="8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42AFE6-C990-5249-AA65-53F9F11A86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09058" y="3095532"/>
                  <a:ext cx="4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634350-4099-AB4D-AB8D-AB983EFD2C91}"/>
                    </a:ext>
                  </a:extLst>
                </p14:cNvPr>
                <p14:cNvContentPartPr/>
                <p14:nvPr/>
              </p14:nvContentPartPr>
              <p14:xfrm>
                <a:off x="7682938" y="3112812"/>
                <a:ext cx="31680" cy="10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634350-4099-AB4D-AB8D-AB983EFD2C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67818" y="3097332"/>
                  <a:ext cx="61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2A5475E-99E4-7D48-96A2-2289136757A6}"/>
                    </a:ext>
                  </a:extLst>
                </p14:cNvPr>
                <p14:cNvContentPartPr/>
                <p14:nvPr/>
              </p14:nvContentPartPr>
              <p14:xfrm>
                <a:off x="7851418" y="3121452"/>
                <a:ext cx="2592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2A5475E-99E4-7D48-96A2-2289136757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35938" y="3105972"/>
                  <a:ext cx="56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E87743E-5CCA-CE42-8014-6A7C73DB546C}"/>
                    </a:ext>
                  </a:extLst>
                </p14:cNvPr>
                <p14:cNvContentPartPr/>
                <p14:nvPr/>
              </p14:nvContentPartPr>
              <p14:xfrm>
                <a:off x="7993978" y="2879532"/>
                <a:ext cx="133200" cy="328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E87743E-5CCA-CE42-8014-6A7C73DB546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978858" y="2864412"/>
                  <a:ext cx="1638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9F1DC1-A04B-8543-9CDF-EFD51921B1E1}"/>
              </a:ext>
            </a:extLst>
          </p:cNvPr>
          <p:cNvGrpSpPr/>
          <p:nvPr/>
        </p:nvGrpSpPr>
        <p:grpSpPr>
          <a:xfrm>
            <a:off x="7324738" y="2380932"/>
            <a:ext cx="572400" cy="391680"/>
            <a:chOff x="7324738" y="2380932"/>
            <a:chExt cx="572400" cy="39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C6FE28E-E9D9-8D49-A4DB-C0F48F1CE56C}"/>
                    </a:ext>
                  </a:extLst>
                </p14:cNvPr>
                <p14:cNvContentPartPr/>
                <p14:nvPr/>
              </p14:nvContentPartPr>
              <p14:xfrm>
                <a:off x="7324738" y="2380932"/>
                <a:ext cx="572400" cy="362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C6FE28E-E9D9-8D49-A4DB-C0F48F1CE56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9258" y="2365452"/>
                  <a:ext cx="6030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8D491FE-DDDE-2E43-A6F6-42C6A6CE00FF}"/>
                    </a:ext>
                  </a:extLst>
                </p14:cNvPr>
                <p14:cNvContentPartPr/>
                <p14:nvPr/>
              </p14:nvContentPartPr>
              <p14:xfrm>
                <a:off x="7325818" y="2568852"/>
                <a:ext cx="181440" cy="2037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8D491FE-DDDE-2E43-A6F6-42C6A6CE00F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310698" y="2553372"/>
                  <a:ext cx="2120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56278D2-FA7A-FD42-87B0-585E22487A76}"/>
              </a:ext>
            </a:extLst>
          </p:cNvPr>
          <p:cNvGrpSpPr/>
          <p:nvPr/>
        </p:nvGrpSpPr>
        <p:grpSpPr>
          <a:xfrm>
            <a:off x="8014138" y="2198772"/>
            <a:ext cx="2359800" cy="570960"/>
            <a:chOff x="8014138" y="2198772"/>
            <a:chExt cx="2359800" cy="57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3B1F27F-4C59-634F-B87C-CEDE684AD731}"/>
                    </a:ext>
                  </a:extLst>
                </p14:cNvPr>
                <p14:cNvContentPartPr/>
                <p14:nvPr/>
              </p14:nvContentPartPr>
              <p14:xfrm>
                <a:off x="8014138" y="2217492"/>
                <a:ext cx="234000" cy="213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3B1F27F-4C59-634F-B87C-CEDE684AD73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99018" y="2202372"/>
                  <a:ext cx="264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9CE086A-FEC3-F241-9EBD-CA2A2D9A3E54}"/>
                    </a:ext>
                  </a:extLst>
                </p14:cNvPr>
                <p14:cNvContentPartPr/>
                <p14:nvPr/>
              </p14:nvContentPartPr>
              <p14:xfrm>
                <a:off x="8276218" y="2346372"/>
                <a:ext cx="132480" cy="156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9CE086A-FEC3-F241-9EBD-CA2A2D9A3E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261098" y="2331252"/>
                  <a:ext cx="162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2796C68-5F9F-2646-B3E7-E922E86806EC}"/>
                    </a:ext>
                  </a:extLst>
                </p14:cNvPr>
                <p14:cNvContentPartPr/>
                <p14:nvPr/>
              </p14:nvContentPartPr>
              <p14:xfrm>
                <a:off x="8334538" y="2198772"/>
                <a:ext cx="484920" cy="221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2796C68-5F9F-2646-B3E7-E922E86806E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319418" y="2183292"/>
                  <a:ext cx="515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D9B4F38-9093-3542-B4C2-BCC654706D43}"/>
                    </a:ext>
                  </a:extLst>
                </p14:cNvPr>
                <p14:cNvContentPartPr/>
                <p14:nvPr/>
              </p14:nvContentPartPr>
              <p14:xfrm>
                <a:off x="8933578" y="2375172"/>
                <a:ext cx="128880" cy="151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D9B4F38-9093-3542-B4C2-BCC654706D4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918458" y="2360052"/>
                  <a:ext cx="159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B194FF-E6A4-4F40-A50B-19DA920EAA6F}"/>
                    </a:ext>
                  </a:extLst>
                </p14:cNvPr>
                <p14:cNvContentPartPr/>
                <p14:nvPr/>
              </p14:nvContentPartPr>
              <p14:xfrm>
                <a:off x="9176218" y="2356092"/>
                <a:ext cx="287640" cy="84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B194FF-E6A4-4F40-A50B-19DA920EAA6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61098" y="2340612"/>
                  <a:ext cx="3182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BCD5952-C3A2-F842-B9B0-C830810557A7}"/>
                    </a:ext>
                  </a:extLst>
                </p14:cNvPr>
                <p14:cNvContentPartPr/>
                <p14:nvPr/>
              </p14:nvContentPartPr>
              <p14:xfrm>
                <a:off x="9444418" y="2223252"/>
                <a:ext cx="453600" cy="236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BCD5952-C3A2-F842-B9B0-C830810557A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29298" y="2208132"/>
                  <a:ext cx="484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419F7B1-8C7A-EB46-8874-B666429E81A8}"/>
                    </a:ext>
                  </a:extLst>
                </p14:cNvPr>
                <p14:cNvContentPartPr/>
                <p14:nvPr/>
              </p14:nvContentPartPr>
              <p14:xfrm>
                <a:off x="8765458" y="2540412"/>
                <a:ext cx="519840" cy="21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419F7B1-8C7A-EB46-8874-B666429E81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50338" y="2525292"/>
                  <a:ext cx="5500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5C741F8-7B75-B645-9165-3A21BB267200}"/>
                    </a:ext>
                  </a:extLst>
                </p14:cNvPr>
                <p14:cNvContentPartPr/>
                <p14:nvPr/>
              </p14:nvContentPartPr>
              <p14:xfrm>
                <a:off x="9374938" y="2648412"/>
                <a:ext cx="167760" cy="98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5C741F8-7B75-B645-9165-3A21BB26720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59818" y="2633292"/>
                  <a:ext cx="198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227FCAF-F1C6-B143-9E0A-78935FB87594}"/>
                    </a:ext>
                  </a:extLst>
                </p14:cNvPr>
                <p14:cNvContentPartPr/>
                <p14:nvPr/>
              </p14:nvContentPartPr>
              <p14:xfrm>
                <a:off x="9290338" y="2605572"/>
                <a:ext cx="91440" cy="2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227FCAF-F1C6-B143-9E0A-78935FB875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75218" y="2590452"/>
                  <a:ext cx="121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6FE895F-3DE3-E546-BEFB-938634D1A799}"/>
                    </a:ext>
                  </a:extLst>
                </p14:cNvPr>
                <p14:cNvContentPartPr/>
                <p14:nvPr/>
              </p14:nvContentPartPr>
              <p14:xfrm>
                <a:off x="9530818" y="2658852"/>
                <a:ext cx="163440" cy="60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6FE895F-3DE3-E546-BEFB-938634D1A79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515698" y="2643732"/>
                  <a:ext cx="194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4DCAB93-E294-F44A-AE29-EF8BEBE7013C}"/>
                    </a:ext>
                  </a:extLst>
                </p14:cNvPr>
                <p14:cNvContentPartPr/>
                <p14:nvPr/>
              </p14:nvContentPartPr>
              <p14:xfrm>
                <a:off x="9745018" y="2564172"/>
                <a:ext cx="93240" cy="16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4DCAB93-E294-F44A-AE29-EF8BEBE701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729538" y="2549052"/>
                  <a:ext cx="123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31BB7C-4EFF-A846-8DE5-1F4EF387FC41}"/>
                    </a:ext>
                  </a:extLst>
                </p14:cNvPr>
                <p14:cNvContentPartPr/>
                <p14:nvPr/>
              </p14:nvContentPartPr>
              <p14:xfrm>
                <a:off x="9721978" y="2658852"/>
                <a:ext cx="229680" cy="87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31BB7C-4EFF-A846-8DE5-1F4EF387FC4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06498" y="2643732"/>
                  <a:ext cx="2602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D2FD616-4B49-A941-A9EE-7B18BA7FE1F2}"/>
                    </a:ext>
                  </a:extLst>
                </p14:cNvPr>
                <p14:cNvContentPartPr/>
                <p14:nvPr/>
              </p14:nvContentPartPr>
              <p14:xfrm>
                <a:off x="10034458" y="2657412"/>
                <a:ext cx="249120" cy="70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D2FD616-4B49-A941-A9EE-7B18BA7FE1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019338" y="2641932"/>
                  <a:ext cx="279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17B97A-F1FE-BF41-87C1-58BC82F85895}"/>
                    </a:ext>
                  </a:extLst>
                </p14:cNvPr>
                <p14:cNvContentPartPr/>
                <p14:nvPr/>
              </p14:nvContentPartPr>
              <p14:xfrm>
                <a:off x="10231378" y="2658852"/>
                <a:ext cx="142560" cy="110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17B97A-F1FE-BF41-87C1-58BC82F8589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215898" y="2643732"/>
                  <a:ext cx="173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12C0251-705A-9E44-AF28-2BD50C054185}"/>
                    </a:ext>
                  </a:extLst>
                </p14:cNvPr>
                <p14:cNvContentPartPr/>
                <p14:nvPr/>
              </p14:nvContentPartPr>
              <p14:xfrm>
                <a:off x="10026538" y="2574972"/>
                <a:ext cx="11160" cy="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12C0251-705A-9E44-AF28-2BD50C0541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011058" y="2559492"/>
                  <a:ext cx="41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EC05708-6599-3546-9473-2D4CACB8601C}"/>
              </a:ext>
            </a:extLst>
          </p:cNvPr>
          <p:cNvGrpSpPr/>
          <p:nvPr/>
        </p:nvGrpSpPr>
        <p:grpSpPr>
          <a:xfrm>
            <a:off x="1655098" y="3752172"/>
            <a:ext cx="751680" cy="549000"/>
            <a:chOff x="1655098" y="3752172"/>
            <a:chExt cx="7516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FF0CB0-0F18-824D-8D7B-EF207ADC22A9}"/>
                    </a:ext>
                  </a:extLst>
                </p14:cNvPr>
                <p14:cNvContentPartPr/>
                <p14:nvPr/>
              </p14:nvContentPartPr>
              <p14:xfrm>
                <a:off x="1655098" y="3815892"/>
                <a:ext cx="289800" cy="410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FF0CB0-0F18-824D-8D7B-EF207ADC22A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39618" y="3800772"/>
                  <a:ext cx="320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9310BBE-BA93-8A4A-AA98-2295FF51BA01}"/>
                    </a:ext>
                  </a:extLst>
                </p14:cNvPr>
                <p14:cNvContentPartPr/>
                <p14:nvPr/>
              </p14:nvContentPartPr>
              <p14:xfrm>
                <a:off x="1713058" y="3993732"/>
                <a:ext cx="133560" cy="50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9310BBE-BA93-8A4A-AA98-2295FF51BA0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97578" y="3978612"/>
                  <a:ext cx="163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1169E9-C250-844E-8937-A3E12CB1735F}"/>
                    </a:ext>
                  </a:extLst>
                </p14:cNvPr>
                <p14:cNvContentPartPr/>
                <p14:nvPr/>
              </p14:nvContentPartPr>
              <p14:xfrm>
                <a:off x="2032378" y="3752172"/>
                <a:ext cx="101520" cy="182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1169E9-C250-844E-8937-A3E12CB173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17258" y="3736692"/>
                  <a:ext cx="132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5213A4E-7492-CE42-8EE2-29218DC45CB7}"/>
                    </a:ext>
                  </a:extLst>
                </p14:cNvPr>
                <p14:cNvContentPartPr/>
                <p14:nvPr/>
              </p14:nvContentPartPr>
              <p14:xfrm>
                <a:off x="2138218" y="3825612"/>
                <a:ext cx="24840" cy="78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5213A4E-7492-CE42-8EE2-29218DC45C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23098" y="3810492"/>
                  <a:ext cx="55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0E7FBAF-7770-1349-B7AD-1C49DA9AACE7}"/>
                    </a:ext>
                  </a:extLst>
                </p14:cNvPr>
                <p14:cNvContentPartPr/>
                <p14:nvPr/>
              </p14:nvContentPartPr>
              <p14:xfrm>
                <a:off x="2159098" y="3793932"/>
                <a:ext cx="111960" cy="176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0E7FBAF-7770-1349-B7AD-1C49DA9AAC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143978" y="3778812"/>
                  <a:ext cx="142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E574E88-0F98-044E-A6F4-366CD0A97158}"/>
                    </a:ext>
                  </a:extLst>
                </p14:cNvPr>
                <p14:cNvContentPartPr/>
                <p14:nvPr/>
              </p14:nvContentPartPr>
              <p14:xfrm>
                <a:off x="2233978" y="3878172"/>
                <a:ext cx="172800" cy="423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E574E88-0F98-044E-A6F4-366CD0A971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18858" y="3863052"/>
                  <a:ext cx="203400" cy="45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4DFA53C-CD43-2841-8080-6121E38C2B5D}"/>
              </a:ext>
            </a:extLst>
          </p:cNvPr>
          <p:cNvGrpSpPr/>
          <p:nvPr/>
        </p:nvGrpSpPr>
        <p:grpSpPr>
          <a:xfrm>
            <a:off x="2366458" y="3930732"/>
            <a:ext cx="509760" cy="330480"/>
            <a:chOff x="2366458" y="3930732"/>
            <a:chExt cx="50976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1C845A-F631-794E-B845-C8D347860DB1}"/>
                    </a:ext>
                  </a:extLst>
                </p14:cNvPr>
                <p14:cNvContentPartPr/>
                <p14:nvPr/>
              </p14:nvContentPartPr>
              <p14:xfrm>
                <a:off x="2366458" y="4025412"/>
                <a:ext cx="90000" cy="119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1C845A-F631-794E-B845-C8D347860DB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351338" y="4009932"/>
                  <a:ext cx="120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E3BCE81-B1CE-0942-A30E-33F8E0B6E1C8}"/>
                    </a:ext>
                  </a:extLst>
                </p14:cNvPr>
                <p14:cNvContentPartPr/>
                <p14:nvPr/>
              </p14:nvContentPartPr>
              <p14:xfrm>
                <a:off x="2489218" y="4046292"/>
                <a:ext cx="63720" cy="112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E3BCE81-B1CE-0942-A30E-33F8E0B6E1C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73738" y="4031172"/>
                  <a:ext cx="94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B00634B-B87E-4F4A-8E99-F05A585C7917}"/>
                    </a:ext>
                  </a:extLst>
                </p14:cNvPr>
                <p14:cNvContentPartPr/>
                <p14:nvPr/>
              </p14:nvContentPartPr>
              <p14:xfrm>
                <a:off x="2546818" y="3930732"/>
                <a:ext cx="148320" cy="330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B00634B-B87E-4F4A-8E99-F05A585C79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31698" y="3915612"/>
                  <a:ext cx="178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74B363A-0EA4-264C-9F28-620CD1C253D1}"/>
                    </a:ext>
                  </a:extLst>
                </p14:cNvPr>
                <p14:cNvContentPartPr/>
                <p14:nvPr/>
              </p14:nvContentPartPr>
              <p14:xfrm>
                <a:off x="2831938" y="4151412"/>
                <a:ext cx="44280" cy="36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74B363A-0EA4-264C-9F28-620CD1C253D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16818" y="4136292"/>
                  <a:ext cx="748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A14E0BB3-C9A8-E244-AD24-FF16A91E424B}"/>
              </a:ext>
            </a:extLst>
          </p:cNvPr>
          <p:cNvGrpSpPr/>
          <p:nvPr/>
        </p:nvGrpSpPr>
        <p:grpSpPr>
          <a:xfrm>
            <a:off x="3002218" y="4000932"/>
            <a:ext cx="172080" cy="232200"/>
            <a:chOff x="3002218" y="4000932"/>
            <a:chExt cx="172080" cy="23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8AC188A-9330-BB45-A58D-17707E6CD906}"/>
                    </a:ext>
                  </a:extLst>
                </p14:cNvPr>
                <p14:cNvContentPartPr/>
                <p14:nvPr/>
              </p14:nvContentPartPr>
              <p14:xfrm>
                <a:off x="3002218" y="4000932"/>
                <a:ext cx="164160" cy="141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8AC188A-9330-BB45-A58D-17707E6CD90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86738" y="3985812"/>
                  <a:ext cx="194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90B5EA1-CD19-BA45-B539-DC81AC1AEC2E}"/>
                    </a:ext>
                  </a:extLst>
                </p14:cNvPr>
                <p14:cNvContentPartPr/>
                <p14:nvPr/>
              </p14:nvContentPartPr>
              <p14:xfrm>
                <a:off x="3140458" y="4130532"/>
                <a:ext cx="33840" cy="102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90B5EA1-CD19-BA45-B539-DC81AC1AEC2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25338" y="4115052"/>
                  <a:ext cx="644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7456789-8F61-3A49-806C-FDA5399C2DE3}"/>
              </a:ext>
            </a:extLst>
          </p:cNvPr>
          <p:cNvGrpSpPr/>
          <p:nvPr/>
        </p:nvGrpSpPr>
        <p:grpSpPr>
          <a:xfrm>
            <a:off x="2080978" y="4614012"/>
            <a:ext cx="145080" cy="100080"/>
            <a:chOff x="2080978" y="4614012"/>
            <a:chExt cx="145080" cy="10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DBBB18F-6A57-A64B-B013-36FEE9FD2B49}"/>
                    </a:ext>
                  </a:extLst>
                </p14:cNvPr>
                <p14:cNvContentPartPr/>
                <p14:nvPr/>
              </p14:nvContentPartPr>
              <p14:xfrm>
                <a:off x="2091418" y="4614012"/>
                <a:ext cx="134640" cy="22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DBBB18F-6A57-A64B-B013-36FEE9FD2B4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076298" y="4598532"/>
                  <a:ext cx="165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23B914F-2CC1-5F4F-813C-9EF10157CB33}"/>
                    </a:ext>
                  </a:extLst>
                </p14:cNvPr>
                <p14:cNvContentPartPr/>
                <p14:nvPr/>
              </p14:nvContentPartPr>
              <p14:xfrm>
                <a:off x="2080978" y="4691052"/>
                <a:ext cx="126000" cy="23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23B914F-2CC1-5F4F-813C-9EF10157CB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65498" y="4675572"/>
                  <a:ext cx="15660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66CDBD6-34EC-0345-B33A-EB8E0E4142F6}"/>
                  </a:ext>
                </a:extLst>
              </p14:cNvPr>
              <p14:cNvContentPartPr/>
              <p14:nvPr/>
            </p14:nvContentPartPr>
            <p14:xfrm>
              <a:off x="3830218" y="4719132"/>
              <a:ext cx="51840" cy="204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66CDBD6-34EC-0345-B33A-EB8E0E4142F6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814738" y="4703652"/>
                <a:ext cx="820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AEEF642F-AF0E-1E44-A78B-9D0E4B26667A}"/>
                  </a:ext>
                </a:extLst>
              </p14:cNvPr>
              <p14:cNvContentPartPr/>
              <p14:nvPr/>
            </p14:nvContentPartPr>
            <p14:xfrm>
              <a:off x="3979258" y="4855572"/>
              <a:ext cx="36000" cy="172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AEEF642F-AF0E-1E44-A78B-9D0E4B26667A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963778" y="4840452"/>
                <a:ext cx="66600" cy="4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222B11B-F6B4-4345-80B2-613DCEB6BB95}"/>
              </a:ext>
            </a:extLst>
          </p:cNvPr>
          <p:cNvGrpSpPr/>
          <p:nvPr/>
        </p:nvGrpSpPr>
        <p:grpSpPr>
          <a:xfrm>
            <a:off x="4140898" y="4732452"/>
            <a:ext cx="189000" cy="187200"/>
            <a:chOff x="4140898" y="4732452"/>
            <a:chExt cx="18900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425B325-2397-5C42-8D93-4C811A035F67}"/>
                    </a:ext>
                  </a:extLst>
                </p14:cNvPr>
                <p14:cNvContentPartPr/>
                <p14:nvPr/>
              </p14:nvContentPartPr>
              <p14:xfrm>
                <a:off x="4140898" y="4732452"/>
                <a:ext cx="189000" cy="129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425B325-2397-5C42-8D93-4C811A035F6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25778" y="4716972"/>
                  <a:ext cx="2196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E985B95-2BCE-0F4B-B8FA-F74062C06981}"/>
                    </a:ext>
                  </a:extLst>
                </p14:cNvPr>
                <p14:cNvContentPartPr/>
                <p14:nvPr/>
              </p14:nvContentPartPr>
              <p14:xfrm>
                <a:off x="4282378" y="4834692"/>
                <a:ext cx="41040" cy="84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E985B95-2BCE-0F4B-B8FA-F74062C0698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67258" y="4819212"/>
                  <a:ext cx="7164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5071ADF-6D1D-7849-B47C-23B4FFF8D11E}"/>
                  </a:ext>
                </a:extLst>
              </p14:cNvPr>
              <p14:cNvContentPartPr/>
              <p14:nvPr/>
            </p14:nvContentPartPr>
            <p14:xfrm>
              <a:off x="3779458" y="4316652"/>
              <a:ext cx="17640" cy="2556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5071ADF-6D1D-7849-B47C-23B4FFF8D11E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764338" y="4301532"/>
                <a:ext cx="482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F5F0B81C-DCDC-3D4C-A76A-07DD8EEDE286}"/>
                  </a:ext>
                </a:extLst>
              </p14:cNvPr>
              <p14:cNvContentPartPr/>
              <p14:nvPr/>
            </p14:nvContentPartPr>
            <p14:xfrm>
              <a:off x="3709978" y="4502052"/>
              <a:ext cx="191520" cy="1047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F5F0B81C-DCDC-3D4C-A76A-07DD8EEDE286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694858" y="4486572"/>
                <a:ext cx="2221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1A1D1117-C642-684C-B46E-B0AEABC6097F}"/>
                  </a:ext>
                </a:extLst>
              </p14:cNvPr>
              <p14:cNvContentPartPr/>
              <p14:nvPr/>
            </p14:nvContentPartPr>
            <p14:xfrm>
              <a:off x="3531418" y="4153212"/>
              <a:ext cx="80640" cy="12132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1A1D1117-C642-684C-B46E-B0AEABC6097F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3515938" y="4138092"/>
                <a:ext cx="1112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C06E76C-1D58-B749-9517-7E816BFF682C}"/>
                  </a:ext>
                </a:extLst>
              </p14:cNvPr>
              <p14:cNvContentPartPr/>
              <p14:nvPr/>
            </p14:nvContentPartPr>
            <p14:xfrm>
              <a:off x="3676858" y="4130172"/>
              <a:ext cx="141480" cy="939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C06E76C-1D58-B749-9517-7E816BFF682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3661738" y="4115052"/>
                <a:ext cx="171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D0F71639-A619-3B45-80F3-3FFC93CA7624}"/>
                  </a:ext>
                </a:extLst>
              </p14:cNvPr>
              <p14:cNvContentPartPr/>
              <p14:nvPr/>
            </p14:nvContentPartPr>
            <p14:xfrm>
              <a:off x="3857218" y="4151412"/>
              <a:ext cx="9360" cy="5652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D0F71639-A619-3B45-80F3-3FFC93CA762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3841738" y="4136292"/>
                <a:ext cx="399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9A46A1AD-E2DE-8A40-BD3D-38D9F6ED5E45}"/>
                  </a:ext>
                </a:extLst>
              </p14:cNvPr>
              <p14:cNvContentPartPr/>
              <p14:nvPr/>
            </p14:nvContentPartPr>
            <p14:xfrm>
              <a:off x="3929938" y="4067172"/>
              <a:ext cx="16200" cy="113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9A46A1AD-E2DE-8A40-BD3D-38D9F6ED5E4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3914818" y="4052052"/>
                <a:ext cx="468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8EB1899-9056-1F41-A983-92B6FB920CEF}"/>
                  </a:ext>
                </a:extLst>
              </p14:cNvPr>
              <p14:cNvContentPartPr/>
              <p14:nvPr/>
            </p14:nvContentPartPr>
            <p14:xfrm>
              <a:off x="3878098" y="4119372"/>
              <a:ext cx="120240" cy="324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8EB1899-9056-1F41-A983-92B6FB920CE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3862978" y="4103892"/>
                <a:ext cx="150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11FAFEFD-CA40-1248-9B72-E7A28EDE21A4}"/>
                  </a:ext>
                </a:extLst>
              </p14:cNvPr>
              <p14:cNvContentPartPr/>
              <p14:nvPr/>
            </p14:nvContentPartPr>
            <p14:xfrm>
              <a:off x="3850378" y="4133772"/>
              <a:ext cx="7200" cy="75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11FAFEFD-CA40-1248-9B72-E7A28EDE21A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3835258" y="4118292"/>
                <a:ext cx="374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4F72C59D-4919-6A4E-9C65-599676F5E377}"/>
                  </a:ext>
                </a:extLst>
              </p14:cNvPr>
              <p14:cNvContentPartPr/>
              <p14:nvPr/>
            </p14:nvContentPartPr>
            <p14:xfrm>
              <a:off x="4043698" y="4140972"/>
              <a:ext cx="11160" cy="475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4F72C59D-4919-6A4E-9C65-599676F5E377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028218" y="4125492"/>
                <a:ext cx="4176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34EF5B08-468F-754F-A292-4EB0098A9B79}"/>
                  </a:ext>
                </a:extLst>
              </p14:cNvPr>
              <p14:cNvContentPartPr/>
              <p14:nvPr/>
            </p14:nvContentPartPr>
            <p14:xfrm>
              <a:off x="4046218" y="4111812"/>
              <a:ext cx="204840" cy="738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34EF5B08-468F-754F-A292-4EB0098A9B7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031098" y="4096692"/>
                <a:ext cx="235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61FF96B-168E-6941-B050-CFA3025BBA54}"/>
                  </a:ext>
                </a:extLst>
              </p14:cNvPr>
              <p14:cNvContentPartPr/>
              <p14:nvPr/>
            </p14:nvContentPartPr>
            <p14:xfrm>
              <a:off x="4025338" y="4088412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61FF96B-168E-6941-B050-CFA3025BBA5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009858" y="407293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2A2794BC-38F9-084B-9493-9271D5C0467A}"/>
                  </a:ext>
                </a:extLst>
              </p14:cNvPr>
              <p14:cNvContentPartPr/>
              <p14:nvPr/>
            </p14:nvContentPartPr>
            <p14:xfrm>
              <a:off x="4240978" y="4329612"/>
              <a:ext cx="261360" cy="28764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2A2794BC-38F9-084B-9493-9271D5C0467A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4225498" y="4314492"/>
                <a:ext cx="2916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EB452E1D-A400-B949-BC44-86D2E33EEB3F}"/>
                  </a:ext>
                </a:extLst>
              </p14:cNvPr>
              <p14:cNvContentPartPr/>
              <p14:nvPr/>
            </p14:nvContentPartPr>
            <p14:xfrm>
              <a:off x="4214338" y="4480812"/>
              <a:ext cx="118800" cy="12852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EB452E1D-A400-B949-BC44-86D2E33EEB3F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199218" y="4465692"/>
                <a:ext cx="14904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7BF2BD5-812E-5A4C-80BA-F7595FD46980}"/>
              </a:ext>
            </a:extLst>
          </p:cNvPr>
          <p:cNvGrpSpPr/>
          <p:nvPr/>
        </p:nvGrpSpPr>
        <p:grpSpPr>
          <a:xfrm>
            <a:off x="4554898" y="4097052"/>
            <a:ext cx="925920" cy="462600"/>
            <a:chOff x="4554898" y="4097052"/>
            <a:chExt cx="92592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75005C9-2251-2644-9C51-C68AB44A2EA3}"/>
                    </a:ext>
                  </a:extLst>
                </p14:cNvPr>
                <p14:cNvContentPartPr/>
                <p14:nvPr/>
              </p14:nvContentPartPr>
              <p14:xfrm>
                <a:off x="4554898" y="4172292"/>
                <a:ext cx="307440" cy="1134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75005C9-2251-2644-9C51-C68AB44A2EA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39418" y="4157172"/>
                  <a:ext cx="338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F345A0E-082A-E649-A791-35F6F28EA47E}"/>
                    </a:ext>
                  </a:extLst>
                </p14:cNvPr>
                <p14:cNvContentPartPr/>
                <p14:nvPr/>
              </p14:nvContentPartPr>
              <p14:xfrm>
                <a:off x="4900858" y="4121172"/>
                <a:ext cx="145440" cy="1116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F345A0E-082A-E649-A791-35F6F28EA47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885378" y="4105692"/>
                  <a:ext cx="176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BCB7F10-D2FC-7443-8154-5F23D4D54B22}"/>
                    </a:ext>
                  </a:extLst>
                </p14:cNvPr>
                <p14:cNvContentPartPr/>
                <p14:nvPr/>
              </p14:nvContentPartPr>
              <p14:xfrm>
                <a:off x="4732378" y="4097052"/>
                <a:ext cx="50040" cy="12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BCB7F10-D2FC-7443-8154-5F23D4D54B2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716898" y="4081572"/>
                  <a:ext cx="80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0D6C136-2FEF-8346-AC63-C79DCAB3996E}"/>
                    </a:ext>
                  </a:extLst>
                </p14:cNvPr>
                <p14:cNvContentPartPr/>
                <p14:nvPr/>
              </p14:nvContentPartPr>
              <p14:xfrm>
                <a:off x="4627618" y="4399092"/>
                <a:ext cx="244080" cy="121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0D6C136-2FEF-8346-AC63-C79DCAB3996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12498" y="4383972"/>
                  <a:ext cx="274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70536E7-89D9-BA4B-823A-5B7087127228}"/>
                    </a:ext>
                  </a:extLst>
                </p14:cNvPr>
                <p14:cNvContentPartPr/>
                <p14:nvPr/>
              </p14:nvContentPartPr>
              <p14:xfrm>
                <a:off x="4814098" y="4403772"/>
                <a:ext cx="91080" cy="1558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70536E7-89D9-BA4B-823A-5B708712722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798978" y="4388292"/>
                  <a:ext cx="121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BC1DF28-66E8-CD42-8B6B-4495B7A8278E}"/>
                    </a:ext>
                  </a:extLst>
                </p14:cNvPr>
                <p14:cNvContentPartPr/>
                <p14:nvPr/>
              </p14:nvContentPartPr>
              <p14:xfrm>
                <a:off x="4950178" y="4329252"/>
                <a:ext cx="421560" cy="127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BC1DF28-66E8-CD42-8B6B-4495B7A8278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35058" y="4314132"/>
                  <a:ext cx="451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F6ADFF9-A3D2-A640-86F6-6DA8477D9FE2}"/>
                    </a:ext>
                  </a:extLst>
                </p14:cNvPr>
                <p14:cNvContentPartPr/>
                <p14:nvPr/>
              </p14:nvContentPartPr>
              <p14:xfrm>
                <a:off x="5374258" y="4235652"/>
                <a:ext cx="28080" cy="144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F6ADFF9-A3D2-A640-86F6-6DA8477D9FE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59138" y="4220172"/>
                  <a:ext cx="58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ED2B7E0-2D4D-7845-B54B-269A59A17515}"/>
                    </a:ext>
                  </a:extLst>
                </p14:cNvPr>
                <p14:cNvContentPartPr/>
                <p14:nvPr/>
              </p14:nvContentPartPr>
              <p14:xfrm>
                <a:off x="5349778" y="4259052"/>
                <a:ext cx="131040" cy="471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ED2B7E0-2D4D-7845-B54B-269A59A1751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34298" y="4243932"/>
                  <a:ext cx="16164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97CC54CA-C8AC-D548-AA79-14072D5CFE1C}"/>
              </a:ext>
            </a:extLst>
          </p:cNvPr>
          <p:cNvGrpSpPr/>
          <p:nvPr/>
        </p:nvGrpSpPr>
        <p:grpSpPr>
          <a:xfrm>
            <a:off x="5923258" y="3857292"/>
            <a:ext cx="1703520" cy="454320"/>
            <a:chOff x="5923258" y="3857292"/>
            <a:chExt cx="170352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2B053B9-8F0F-FC41-91E8-F805727CD84E}"/>
                    </a:ext>
                  </a:extLst>
                </p14:cNvPr>
                <p14:cNvContentPartPr/>
                <p14:nvPr/>
              </p14:nvContentPartPr>
              <p14:xfrm>
                <a:off x="5923258" y="3930732"/>
                <a:ext cx="214920" cy="2908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2B053B9-8F0F-FC41-91E8-F805727CD84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08138" y="3915612"/>
                  <a:ext cx="2455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CD92D0C-5EA7-7A4B-B838-7178CE9C4484}"/>
                    </a:ext>
                  </a:extLst>
                </p14:cNvPr>
                <p14:cNvContentPartPr/>
                <p14:nvPr/>
              </p14:nvContentPartPr>
              <p14:xfrm>
                <a:off x="5927578" y="4079412"/>
                <a:ext cx="158400" cy="226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CD92D0C-5EA7-7A4B-B838-7178CE9C44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912458" y="4064292"/>
                  <a:ext cx="189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E158CF8-784E-3441-AC6B-8D6FBC3BF519}"/>
                    </a:ext>
                  </a:extLst>
                </p14:cNvPr>
                <p14:cNvContentPartPr/>
                <p14:nvPr/>
              </p14:nvContentPartPr>
              <p14:xfrm>
                <a:off x="6197938" y="3857292"/>
                <a:ext cx="97920" cy="149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E158CF8-784E-3441-AC6B-8D6FBC3BF51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182818" y="3841812"/>
                  <a:ext cx="128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1C7D0F3-FB33-B744-B1B4-054CCFD2218D}"/>
                    </a:ext>
                  </a:extLst>
                </p14:cNvPr>
                <p14:cNvContentPartPr/>
                <p14:nvPr/>
              </p14:nvContentPartPr>
              <p14:xfrm>
                <a:off x="6274618" y="3909492"/>
                <a:ext cx="85320" cy="82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1C7D0F3-FB33-B744-B1B4-054CCFD2218D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259138" y="3894372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B8875B5-C61E-D340-A197-BE389232D353}"/>
                    </a:ext>
                  </a:extLst>
                </p14:cNvPr>
                <p14:cNvContentPartPr/>
                <p14:nvPr/>
              </p14:nvContentPartPr>
              <p14:xfrm>
                <a:off x="6357418" y="3878172"/>
                <a:ext cx="71640" cy="1422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B8875B5-C61E-D340-A197-BE389232D35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342298" y="3863052"/>
                  <a:ext cx="1018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2AE0DEF-637D-AF42-9356-3694CDA3A898}"/>
                    </a:ext>
                  </a:extLst>
                </p14:cNvPr>
                <p14:cNvContentPartPr/>
                <p14:nvPr/>
              </p14:nvContentPartPr>
              <p14:xfrm>
                <a:off x="6383338" y="4032252"/>
                <a:ext cx="164880" cy="223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2AE0DEF-637D-AF42-9356-3694CDA3A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367858" y="4016772"/>
                  <a:ext cx="1954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70051A1-BA8E-2E4B-B069-9B48DC3A3DF0}"/>
                    </a:ext>
                  </a:extLst>
                </p14:cNvPr>
                <p14:cNvContentPartPr/>
                <p14:nvPr/>
              </p14:nvContentPartPr>
              <p14:xfrm>
                <a:off x="6526618" y="4119732"/>
                <a:ext cx="89640" cy="69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70051A1-BA8E-2E4B-B069-9B48DC3A3DF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511498" y="4104612"/>
                  <a:ext cx="120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0419068-51E6-244E-AEE4-FFAEE9B378A6}"/>
                    </a:ext>
                  </a:extLst>
                </p14:cNvPr>
                <p14:cNvContentPartPr/>
                <p14:nvPr/>
              </p14:nvContentPartPr>
              <p14:xfrm>
                <a:off x="6516178" y="4118292"/>
                <a:ext cx="112320" cy="96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0419068-51E6-244E-AEE4-FFAEE9B378A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501058" y="4103172"/>
                  <a:ext cx="142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DA49C5A-4EEF-7547-9C63-F8361F7F836B}"/>
                    </a:ext>
                  </a:extLst>
                </p14:cNvPr>
                <p14:cNvContentPartPr/>
                <p14:nvPr/>
              </p14:nvContentPartPr>
              <p14:xfrm>
                <a:off x="6622018" y="4046292"/>
                <a:ext cx="122040" cy="211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DA49C5A-4EEF-7547-9C63-F8361F7F836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06538" y="4031172"/>
                  <a:ext cx="152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7794DE-62D2-5643-9B1F-5AA3EA360AC1}"/>
                    </a:ext>
                  </a:extLst>
                </p14:cNvPr>
                <p14:cNvContentPartPr/>
                <p14:nvPr/>
              </p14:nvContentPartPr>
              <p14:xfrm>
                <a:off x="6810658" y="4203972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7794DE-62D2-5643-9B1F-5AA3EA360A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95178" y="41888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155200B-355C-6946-A1A2-9906028FD35E}"/>
                    </a:ext>
                  </a:extLst>
                </p14:cNvPr>
                <p14:cNvContentPartPr/>
                <p14:nvPr/>
              </p14:nvContentPartPr>
              <p14:xfrm>
                <a:off x="6822178" y="4183092"/>
                <a:ext cx="30600" cy="38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155200B-355C-6946-A1A2-9906028FD35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07058" y="4167612"/>
                  <a:ext cx="612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E5FA2F4-2D0A-7141-8B6E-1D97E3D83627}"/>
                    </a:ext>
                  </a:extLst>
                </p14:cNvPr>
                <p14:cNvContentPartPr/>
                <p14:nvPr/>
              </p14:nvContentPartPr>
              <p14:xfrm>
                <a:off x="6968338" y="4123332"/>
                <a:ext cx="156240" cy="10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E5FA2F4-2D0A-7141-8B6E-1D97E3D8362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52858" y="4108212"/>
                  <a:ext cx="186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141002C-F74A-0946-8D3F-3BA726C83D8B}"/>
                    </a:ext>
                  </a:extLst>
                </p14:cNvPr>
                <p14:cNvContentPartPr/>
                <p14:nvPr/>
              </p14:nvContentPartPr>
              <p14:xfrm>
                <a:off x="7115578" y="4224852"/>
                <a:ext cx="42120" cy="86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141002C-F74A-0946-8D3F-3BA726C83D8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00458" y="4209732"/>
                  <a:ext cx="72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6180B71-453C-EA41-AB20-40731A4F4246}"/>
                    </a:ext>
                  </a:extLst>
                </p14:cNvPr>
                <p14:cNvContentPartPr/>
                <p14:nvPr/>
              </p14:nvContentPartPr>
              <p14:xfrm>
                <a:off x="7291618" y="4214052"/>
                <a:ext cx="34560" cy="234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6180B71-453C-EA41-AB20-40731A4F424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76498" y="4198572"/>
                  <a:ext cx="65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CD12436-947A-B74D-A7ED-E038E73D17FC}"/>
                    </a:ext>
                  </a:extLst>
                </p14:cNvPr>
                <p14:cNvContentPartPr/>
                <p14:nvPr/>
              </p14:nvContentPartPr>
              <p14:xfrm>
                <a:off x="7430578" y="4118652"/>
                <a:ext cx="127080" cy="107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CD12436-947A-B74D-A7ED-E038E73D17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415458" y="4103532"/>
                  <a:ext cx="157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753017A-E83F-5148-AE2E-CE0E7208AE7D}"/>
                    </a:ext>
                  </a:extLst>
                </p14:cNvPr>
                <p14:cNvContentPartPr/>
                <p14:nvPr/>
              </p14:nvContentPartPr>
              <p14:xfrm>
                <a:off x="7529938" y="4214412"/>
                <a:ext cx="96840" cy="74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753017A-E83F-5148-AE2E-CE0E7208AE7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14818" y="4199292"/>
                  <a:ext cx="12708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C0EC6CA8-39D7-2241-AF93-39449CEC0BE0}"/>
              </a:ext>
            </a:extLst>
          </p:cNvPr>
          <p:cNvGrpSpPr/>
          <p:nvPr/>
        </p:nvGrpSpPr>
        <p:grpSpPr>
          <a:xfrm>
            <a:off x="6211258" y="4729572"/>
            <a:ext cx="145440" cy="84240"/>
            <a:chOff x="6211258" y="4729572"/>
            <a:chExt cx="14544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37FB5EB-5ED0-B649-BCB4-2D1564A373C4}"/>
                    </a:ext>
                  </a:extLst>
                </p14:cNvPr>
                <p14:cNvContentPartPr/>
                <p14:nvPr/>
              </p14:nvContentPartPr>
              <p14:xfrm>
                <a:off x="6232498" y="4729572"/>
                <a:ext cx="124200" cy="10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37FB5EB-5ED0-B649-BCB4-2D1564A373C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17378" y="4714092"/>
                  <a:ext cx="154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DF27727-C403-B34B-B971-64AD637DC70F}"/>
                    </a:ext>
                  </a:extLst>
                </p14:cNvPr>
                <p14:cNvContentPartPr/>
                <p14:nvPr/>
              </p14:nvContentPartPr>
              <p14:xfrm>
                <a:off x="6211258" y="4808412"/>
                <a:ext cx="120960" cy="5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DF27727-C403-B34B-B971-64AD637DC70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196138" y="4792932"/>
                  <a:ext cx="1515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E271DC87-E103-EA42-A78C-F22FD76B4FAD}"/>
              </a:ext>
            </a:extLst>
          </p:cNvPr>
          <p:cNvGrpSpPr/>
          <p:nvPr/>
        </p:nvGrpSpPr>
        <p:grpSpPr>
          <a:xfrm>
            <a:off x="2561938" y="4457412"/>
            <a:ext cx="1199160" cy="671040"/>
            <a:chOff x="2561938" y="4457412"/>
            <a:chExt cx="1199160" cy="6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E843D49-D687-3C4B-8A87-EA2C05FEA04F}"/>
                    </a:ext>
                  </a:extLst>
                </p14:cNvPr>
                <p14:cNvContentPartPr/>
                <p14:nvPr/>
              </p14:nvContentPartPr>
              <p14:xfrm>
                <a:off x="2561938" y="4457412"/>
                <a:ext cx="204120" cy="270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E843D49-D687-3C4B-8A87-EA2C05FEA04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546818" y="4441932"/>
                  <a:ext cx="2343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35B7A48-E4C1-3746-A3AD-5EFC36D1CD7C}"/>
                    </a:ext>
                  </a:extLst>
                </p14:cNvPr>
                <p14:cNvContentPartPr/>
                <p14:nvPr/>
              </p14:nvContentPartPr>
              <p14:xfrm>
                <a:off x="2831938" y="4477212"/>
                <a:ext cx="195120" cy="300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35B7A48-E4C1-3746-A3AD-5EFC36D1CD7C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16818" y="4462092"/>
                  <a:ext cx="225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9C5F7BA-3CB4-FF4F-936B-80CD4D80591A}"/>
                    </a:ext>
                  </a:extLst>
                </p14:cNvPr>
                <p14:cNvContentPartPr/>
                <p14:nvPr/>
              </p14:nvContentPartPr>
              <p14:xfrm>
                <a:off x="2848138" y="4610772"/>
                <a:ext cx="140760" cy="27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9C5F7BA-3CB4-FF4F-936B-80CD4D8059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833018" y="4595652"/>
                  <a:ext cx="171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180482B-0A34-CD45-AE35-A8687FD0C8BF}"/>
                    </a:ext>
                  </a:extLst>
                </p14:cNvPr>
                <p14:cNvContentPartPr/>
                <p14:nvPr/>
              </p14:nvContentPartPr>
              <p14:xfrm>
                <a:off x="3044338" y="4519332"/>
                <a:ext cx="129960" cy="247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180482B-0A34-CD45-AE35-A8687FD0C8B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29218" y="4503852"/>
                  <a:ext cx="1602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4EC3079-1DB6-C641-BA6E-FFD26B1391A2}"/>
                    </a:ext>
                  </a:extLst>
                </p14:cNvPr>
                <p14:cNvContentPartPr/>
                <p14:nvPr/>
              </p14:nvContentPartPr>
              <p14:xfrm>
                <a:off x="3163498" y="4645332"/>
                <a:ext cx="81720" cy="42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4EC3079-1DB6-C641-BA6E-FFD26B1391A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148018" y="4630212"/>
                  <a:ext cx="112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D7D1F33-6613-5C41-874B-2AC3A491FB91}"/>
                    </a:ext>
                  </a:extLst>
                </p14:cNvPr>
                <p14:cNvContentPartPr/>
                <p14:nvPr/>
              </p14:nvContentPartPr>
              <p14:xfrm>
                <a:off x="3163498" y="4614372"/>
                <a:ext cx="101160" cy="94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D7D1F33-6613-5C41-874B-2AC3A491FB9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48018" y="4598892"/>
                  <a:ext cx="131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DE29BA3-8DE3-1846-8077-47B92223A46E}"/>
                    </a:ext>
                  </a:extLst>
                </p14:cNvPr>
                <p14:cNvContentPartPr/>
                <p14:nvPr/>
              </p14:nvContentPartPr>
              <p14:xfrm>
                <a:off x="3307858" y="4540212"/>
                <a:ext cx="79200" cy="1908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DE29BA3-8DE3-1846-8077-47B92223A46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92738" y="4525092"/>
                  <a:ext cx="109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7531EC6-5E1D-494C-BD92-077D0F9C0606}"/>
                    </a:ext>
                  </a:extLst>
                </p14:cNvPr>
                <p14:cNvContentPartPr/>
                <p14:nvPr/>
              </p14:nvContentPartPr>
              <p14:xfrm>
                <a:off x="2690458" y="4848732"/>
                <a:ext cx="701280" cy="180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7531EC6-5E1D-494C-BD92-077D0F9C060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75338" y="4833252"/>
                  <a:ext cx="731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A6205C4-BCF1-964B-8E30-5B22F210D609}"/>
                    </a:ext>
                  </a:extLst>
                </p14:cNvPr>
                <p14:cNvContentPartPr/>
                <p14:nvPr/>
              </p14:nvContentPartPr>
              <p14:xfrm>
                <a:off x="2893498" y="4919652"/>
                <a:ext cx="155880" cy="165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A6205C4-BCF1-964B-8E30-5B22F210D60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878378" y="4904172"/>
                  <a:ext cx="1861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E1A686E-5766-2141-BCDD-BE53B0269111}"/>
                    </a:ext>
                  </a:extLst>
                </p14:cNvPr>
                <p14:cNvContentPartPr/>
                <p14:nvPr/>
              </p14:nvContentPartPr>
              <p14:xfrm>
                <a:off x="3194818" y="4971132"/>
                <a:ext cx="78120" cy="78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E1A686E-5766-2141-BCDD-BE53B026911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179698" y="4956012"/>
                  <a:ext cx="108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CC415FF-684A-164A-8E9D-5A9A6B4FDCED}"/>
                    </a:ext>
                  </a:extLst>
                </p14:cNvPr>
                <p14:cNvContentPartPr/>
                <p14:nvPr/>
              </p14:nvContentPartPr>
              <p14:xfrm>
                <a:off x="3173938" y="4967892"/>
                <a:ext cx="126360" cy="982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CC415FF-684A-164A-8E9D-5A9A6B4FDCE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58818" y="4952772"/>
                  <a:ext cx="156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A9B124-80EA-6B44-A5A0-1C5DC52971E1}"/>
                    </a:ext>
                  </a:extLst>
                </p14:cNvPr>
                <p14:cNvContentPartPr/>
                <p14:nvPr/>
              </p14:nvContentPartPr>
              <p14:xfrm>
                <a:off x="3452218" y="4677012"/>
                <a:ext cx="163800" cy="272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A9B124-80EA-6B44-A5A0-1C5DC52971E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36738" y="4661532"/>
                  <a:ext cx="194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35E3860-A7FC-964E-926D-57829DC3E1A6}"/>
                    </a:ext>
                  </a:extLst>
                </p14:cNvPr>
                <p14:cNvContentPartPr/>
                <p14:nvPr/>
              </p14:nvContentPartPr>
              <p14:xfrm>
                <a:off x="3615298" y="4803012"/>
                <a:ext cx="92160" cy="601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35E3860-A7FC-964E-926D-57829DC3E1A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00178" y="4787892"/>
                  <a:ext cx="1227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26E1E7A-13D9-1544-9687-BCE6EFE1731A}"/>
                    </a:ext>
                  </a:extLst>
                </p14:cNvPr>
                <p14:cNvContentPartPr/>
                <p14:nvPr/>
              </p14:nvContentPartPr>
              <p14:xfrm>
                <a:off x="3604858" y="4776012"/>
                <a:ext cx="156240" cy="111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26E1E7A-13D9-1544-9687-BCE6EFE1731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89738" y="4760892"/>
                  <a:ext cx="186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D6A1743-3175-E74E-A3A5-0CE6E60EE385}"/>
                    </a:ext>
                  </a:extLst>
                </p14:cNvPr>
                <p14:cNvContentPartPr/>
                <p14:nvPr/>
              </p14:nvContentPartPr>
              <p14:xfrm>
                <a:off x="3267178" y="4735332"/>
                <a:ext cx="66960" cy="49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D6A1743-3175-E74E-A3A5-0CE6E60EE38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51698" y="4720212"/>
                  <a:ext cx="97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C302D81-F4F6-1D48-9939-4510494ED6B0}"/>
                    </a:ext>
                  </a:extLst>
                </p14:cNvPr>
                <p14:cNvContentPartPr/>
                <p14:nvPr/>
              </p14:nvContentPartPr>
              <p14:xfrm>
                <a:off x="3331978" y="5050332"/>
                <a:ext cx="69840" cy="781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C302D81-F4F6-1D48-9939-4510494ED6B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316498" y="5035212"/>
                  <a:ext cx="100080" cy="10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F8D462D2-BBBB-3C43-BC6E-0CE966D607B7}"/>
                  </a:ext>
                </a:extLst>
              </p14:cNvPr>
              <p14:cNvContentPartPr/>
              <p14:nvPr/>
            </p14:nvContentPartPr>
            <p14:xfrm>
              <a:off x="6642178" y="4668372"/>
              <a:ext cx="230040" cy="310680"/>
            </p14:xfrm>
          </p:contentPart>
        </mc:Choice>
        <mc:Fallback xmlns=""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F8D462D2-BBBB-3C43-BC6E-0CE966D607B7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627058" y="4653252"/>
                <a:ext cx="26064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95063CCD-154E-3846-9973-B4D3D3D3F015}"/>
                  </a:ext>
                </a:extLst>
              </p14:cNvPr>
              <p14:cNvContentPartPr/>
              <p14:nvPr/>
            </p14:nvContentPartPr>
            <p14:xfrm>
              <a:off x="7168138" y="5453892"/>
              <a:ext cx="140760" cy="207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95063CCD-154E-3846-9973-B4D3D3D3F01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153018" y="5438412"/>
                <a:ext cx="171360" cy="23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BBA27AC-5856-EF4B-9B4C-F25267D34F4F}"/>
              </a:ext>
            </a:extLst>
          </p:cNvPr>
          <p:cNvGrpSpPr/>
          <p:nvPr/>
        </p:nvGrpSpPr>
        <p:grpSpPr>
          <a:xfrm>
            <a:off x="7483138" y="5507172"/>
            <a:ext cx="211320" cy="221040"/>
            <a:chOff x="7483138" y="5507172"/>
            <a:chExt cx="211320" cy="22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A053596-57D8-9A42-8175-CC1CF8FD770B}"/>
                    </a:ext>
                  </a:extLst>
                </p14:cNvPr>
                <p14:cNvContentPartPr/>
                <p14:nvPr/>
              </p14:nvContentPartPr>
              <p14:xfrm>
                <a:off x="7525258" y="5507172"/>
                <a:ext cx="98280" cy="104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A053596-57D8-9A42-8175-CC1CF8FD770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10138" y="5492052"/>
                  <a:ext cx="128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D5D92D8-8B44-A749-A057-44B5B1867FCD}"/>
                    </a:ext>
                  </a:extLst>
                </p14:cNvPr>
                <p14:cNvContentPartPr/>
                <p14:nvPr/>
              </p14:nvContentPartPr>
              <p14:xfrm>
                <a:off x="7483138" y="5514012"/>
                <a:ext cx="158400" cy="1303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D5D92D8-8B44-A749-A057-44B5B1867FC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68018" y="5498532"/>
                  <a:ext cx="189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8EBF026-24B9-884C-BAB7-54C8ABF38F92}"/>
                    </a:ext>
                  </a:extLst>
                </p14:cNvPr>
                <p14:cNvContentPartPr/>
                <p14:nvPr/>
              </p14:nvContentPartPr>
              <p14:xfrm>
                <a:off x="7659898" y="5622732"/>
                <a:ext cx="34560" cy="105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8EBF026-24B9-884C-BAB7-54C8ABF38F9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644418" y="5607612"/>
                  <a:ext cx="651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7E0A6FDF-C93E-4A41-9147-6BCFC2EF4C58}"/>
              </a:ext>
            </a:extLst>
          </p:cNvPr>
          <p:cNvGrpSpPr/>
          <p:nvPr/>
        </p:nvGrpSpPr>
        <p:grpSpPr>
          <a:xfrm>
            <a:off x="6675658" y="4555332"/>
            <a:ext cx="3032640" cy="823320"/>
            <a:chOff x="6675658" y="4555332"/>
            <a:chExt cx="3032640" cy="82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2FEDE86-2D2F-3D4D-AA0B-454D399120EF}"/>
                    </a:ext>
                  </a:extLst>
                </p14:cNvPr>
                <p14:cNvContentPartPr/>
                <p14:nvPr/>
              </p14:nvContentPartPr>
              <p14:xfrm>
                <a:off x="6924058" y="4555332"/>
                <a:ext cx="204120" cy="2160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2FEDE86-2D2F-3D4D-AA0B-454D399120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908938" y="4539852"/>
                  <a:ext cx="2343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215A7E7-C0D1-4A4E-87E9-515F3F99228D}"/>
                    </a:ext>
                  </a:extLst>
                </p14:cNvPr>
                <p14:cNvContentPartPr/>
                <p14:nvPr/>
              </p14:nvContentPartPr>
              <p14:xfrm>
                <a:off x="7168138" y="4557852"/>
                <a:ext cx="169200" cy="259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215A7E7-C0D1-4A4E-87E9-515F3F99228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153018" y="4542732"/>
                  <a:ext cx="1998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35036C0-622C-554B-9659-D3FC0A823CE6}"/>
                    </a:ext>
                  </a:extLst>
                </p14:cNvPr>
                <p14:cNvContentPartPr/>
                <p14:nvPr/>
              </p14:nvContentPartPr>
              <p14:xfrm>
                <a:off x="7199458" y="4687452"/>
                <a:ext cx="101160" cy="14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35036C0-622C-554B-9659-D3FC0A823CE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183978" y="4672332"/>
                  <a:ext cx="131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A668469-35CC-5B48-8B6D-DA3F418DB33D}"/>
                    </a:ext>
                  </a:extLst>
                </p14:cNvPr>
                <p14:cNvContentPartPr/>
                <p14:nvPr/>
              </p14:nvContentPartPr>
              <p14:xfrm>
                <a:off x="7352818" y="4634892"/>
                <a:ext cx="99000" cy="1458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A668469-35CC-5B48-8B6D-DA3F418DB33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337698" y="4619772"/>
                  <a:ext cx="129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2A0BECF-EFB8-C243-9828-E69C721D8174}"/>
                    </a:ext>
                  </a:extLst>
                </p14:cNvPr>
                <p14:cNvContentPartPr/>
                <p14:nvPr/>
              </p14:nvContentPartPr>
              <p14:xfrm>
                <a:off x="7462258" y="4697892"/>
                <a:ext cx="71640" cy="50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2A0BECF-EFB8-C243-9828-E69C721D817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46778" y="4682772"/>
                  <a:ext cx="1022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2A8A9D1-ED7E-1F44-A6AC-81C5CB6C0AF7}"/>
                    </a:ext>
                  </a:extLst>
                </p14:cNvPr>
                <p14:cNvContentPartPr/>
                <p14:nvPr/>
              </p14:nvContentPartPr>
              <p14:xfrm>
                <a:off x="7472338" y="4708332"/>
                <a:ext cx="80640" cy="33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2A8A9D1-ED7E-1F44-A6AC-81C5CB6C0AF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457218" y="4693212"/>
                  <a:ext cx="110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8F025E2-6F1C-104F-A99F-F85F7BDB82DF}"/>
                    </a:ext>
                  </a:extLst>
                </p14:cNvPr>
                <p14:cNvContentPartPr/>
                <p14:nvPr/>
              </p14:nvContentPartPr>
              <p14:xfrm>
                <a:off x="7431658" y="4740012"/>
                <a:ext cx="62280" cy="475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8F025E2-6F1C-104F-A99F-F85F7BDB82D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416538" y="4724892"/>
                  <a:ext cx="928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9473629-0B68-D541-873C-566E12D1A1A1}"/>
                    </a:ext>
                  </a:extLst>
                </p14:cNvPr>
                <p14:cNvContentPartPr/>
                <p14:nvPr/>
              </p14:nvContentPartPr>
              <p14:xfrm>
                <a:off x="7577818" y="4666572"/>
                <a:ext cx="109800" cy="1598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9473629-0B68-D541-873C-566E12D1A1A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562698" y="4651092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5D587E9-DF97-714D-82F0-EAE2EC3D83E0}"/>
                    </a:ext>
                  </a:extLst>
                </p14:cNvPr>
                <p14:cNvContentPartPr/>
                <p14:nvPr/>
              </p14:nvContentPartPr>
              <p14:xfrm>
                <a:off x="7010098" y="4872852"/>
                <a:ext cx="606600" cy="35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5D587E9-DF97-714D-82F0-EAE2EC3D83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994978" y="4857372"/>
                  <a:ext cx="637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053B29D-9191-8048-BAAC-29073943FA29}"/>
                    </a:ext>
                  </a:extLst>
                </p14:cNvPr>
                <p14:cNvContentPartPr/>
                <p14:nvPr/>
              </p14:nvContentPartPr>
              <p14:xfrm>
                <a:off x="7203418" y="4929732"/>
                <a:ext cx="176400" cy="1807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053B29D-9191-8048-BAAC-29073943FA2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188298" y="4914612"/>
                  <a:ext cx="2070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9E9D59D-D571-2F49-9220-9E98D00B6CDA}"/>
                    </a:ext>
                  </a:extLst>
                </p14:cNvPr>
                <p14:cNvContentPartPr/>
                <p14:nvPr/>
              </p14:nvContentPartPr>
              <p14:xfrm>
                <a:off x="7493578" y="4992372"/>
                <a:ext cx="104760" cy="824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9E9D59D-D571-2F49-9220-9E98D00B6CD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478458" y="4976892"/>
                  <a:ext cx="135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ACC46B3-89E3-0A4F-8E26-D224149B1075}"/>
                    </a:ext>
                  </a:extLst>
                </p14:cNvPr>
                <p14:cNvContentPartPr/>
                <p14:nvPr/>
              </p14:nvContentPartPr>
              <p14:xfrm>
                <a:off x="7493578" y="4975092"/>
                <a:ext cx="110520" cy="111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ACC46B3-89E3-0A4F-8E26-D224149B107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478458" y="4959972"/>
                  <a:ext cx="141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2166E7A-4557-994A-9391-D16BAC0A6C6D}"/>
                    </a:ext>
                  </a:extLst>
                </p14:cNvPr>
                <p14:cNvContentPartPr/>
                <p14:nvPr/>
              </p14:nvContentPartPr>
              <p14:xfrm>
                <a:off x="7671058" y="5070492"/>
                <a:ext cx="75240" cy="54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2166E7A-4557-994A-9391-D16BAC0A6C6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655938" y="5055372"/>
                  <a:ext cx="1054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F17E418-DBCB-0849-A266-8D10CC68241E}"/>
                    </a:ext>
                  </a:extLst>
                </p14:cNvPr>
                <p14:cNvContentPartPr/>
                <p14:nvPr/>
              </p14:nvContentPartPr>
              <p14:xfrm>
                <a:off x="7535698" y="4771692"/>
                <a:ext cx="64800" cy="68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F17E418-DBCB-0849-A266-8D10CC68241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520578" y="4756212"/>
                  <a:ext cx="95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190DB8C-3364-4D46-9396-BD93E3FAAC4D}"/>
                    </a:ext>
                  </a:extLst>
                </p14:cNvPr>
                <p14:cNvContentPartPr/>
                <p14:nvPr/>
              </p14:nvContentPartPr>
              <p14:xfrm>
                <a:off x="7801738" y="4771692"/>
                <a:ext cx="113040" cy="202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190DB8C-3364-4D46-9396-BD93E3FAAC4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786258" y="4756212"/>
                  <a:ext cx="143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633812F-CDC3-6C45-A741-E5493490015B}"/>
                    </a:ext>
                  </a:extLst>
                </p14:cNvPr>
                <p14:cNvContentPartPr/>
                <p14:nvPr/>
              </p14:nvContentPartPr>
              <p14:xfrm>
                <a:off x="7945738" y="4855572"/>
                <a:ext cx="104400" cy="85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633812F-CDC3-6C45-A741-E5493490015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930258" y="4840452"/>
                  <a:ext cx="13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EF735BA-3C16-7142-B834-762F6FA6D3E5}"/>
                    </a:ext>
                  </a:extLst>
                </p14:cNvPr>
                <p14:cNvContentPartPr/>
                <p14:nvPr/>
              </p14:nvContentPartPr>
              <p14:xfrm>
                <a:off x="7956178" y="4836852"/>
                <a:ext cx="132480" cy="103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EF735BA-3C16-7142-B834-762F6FA6D3E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941058" y="4821372"/>
                  <a:ext cx="163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7DE38AC-CD8D-2841-BB55-47E30E955270}"/>
                    </a:ext>
                  </a:extLst>
                </p14:cNvPr>
                <p14:cNvContentPartPr/>
                <p14:nvPr/>
              </p14:nvContentPartPr>
              <p14:xfrm>
                <a:off x="8148418" y="4950252"/>
                <a:ext cx="7920" cy="53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7DE38AC-CD8D-2841-BB55-47E30E95527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33298" y="4934772"/>
                  <a:ext cx="38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1C9124B-CB39-1241-B6D2-00FCBC2A996C}"/>
                    </a:ext>
                  </a:extLst>
                </p14:cNvPr>
                <p14:cNvContentPartPr/>
                <p14:nvPr/>
              </p14:nvContentPartPr>
              <p14:xfrm>
                <a:off x="8187298" y="4792572"/>
                <a:ext cx="96120" cy="207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1C9124B-CB39-1241-B6D2-00FCBC2A996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172178" y="4777452"/>
                  <a:ext cx="126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6A679BB-6BA0-6B4C-AEA0-A2AD77AC7AD8}"/>
                    </a:ext>
                  </a:extLst>
                </p14:cNvPr>
                <p14:cNvContentPartPr/>
                <p14:nvPr/>
              </p14:nvContentPartPr>
              <p14:xfrm>
                <a:off x="8365498" y="4916412"/>
                <a:ext cx="32040" cy="22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6A679BB-6BA0-6B4C-AEA0-A2AD77AC7AD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350378" y="4901292"/>
                  <a:ext cx="622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D5B7560-67A9-C448-9576-FAC1555A3C6A}"/>
                    </a:ext>
                  </a:extLst>
                </p14:cNvPr>
                <p14:cNvContentPartPr/>
                <p14:nvPr/>
              </p14:nvContentPartPr>
              <p14:xfrm>
                <a:off x="8492218" y="4817412"/>
                <a:ext cx="128160" cy="122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D5B7560-67A9-C448-9576-FAC1555A3C6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476738" y="4802292"/>
                  <a:ext cx="1587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EB8969-B91C-E946-A15B-3863688BAF07}"/>
                    </a:ext>
                  </a:extLst>
                </p14:cNvPr>
                <p14:cNvContentPartPr/>
                <p14:nvPr/>
              </p14:nvContentPartPr>
              <p14:xfrm>
                <a:off x="8595178" y="4939812"/>
                <a:ext cx="23400" cy="67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EB8969-B91C-E946-A15B-3863688BAF07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580058" y="4924332"/>
                  <a:ext cx="540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A969F2D-9CC4-E548-8322-1F0860B6F8B1}"/>
                    </a:ext>
                  </a:extLst>
                </p14:cNvPr>
                <p14:cNvContentPartPr/>
                <p14:nvPr/>
              </p14:nvContentPartPr>
              <p14:xfrm>
                <a:off x="6936658" y="5229612"/>
                <a:ext cx="1655280" cy="96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A969F2D-9CC4-E548-8322-1F0860B6F8B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921538" y="5214492"/>
                  <a:ext cx="1685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6F3DB1D-2BC2-434F-BEBD-BC9B6EFF236C}"/>
                    </a:ext>
                  </a:extLst>
                </p14:cNvPr>
                <p14:cNvContentPartPr/>
                <p14:nvPr/>
              </p14:nvContentPartPr>
              <p14:xfrm>
                <a:off x="8203858" y="5255172"/>
                <a:ext cx="425160" cy="32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6F3DB1D-2BC2-434F-BEBD-BC9B6EFF236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188738" y="5239692"/>
                  <a:ext cx="455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48199D0C-06B8-6947-8910-EF4B69B0360D}"/>
                    </a:ext>
                  </a:extLst>
                </p14:cNvPr>
                <p14:cNvContentPartPr/>
                <p14:nvPr/>
              </p14:nvContentPartPr>
              <p14:xfrm>
                <a:off x="6675658" y="5298732"/>
                <a:ext cx="293040" cy="93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48199D0C-06B8-6947-8910-EF4B69B0360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660178" y="5283252"/>
                  <a:ext cx="323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7BF6023-68E9-064D-BDD7-3D1F1F3512CE}"/>
                    </a:ext>
                  </a:extLst>
                </p14:cNvPr>
                <p14:cNvContentPartPr/>
                <p14:nvPr/>
              </p14:nvContentPartPr>
              <p14:xfrm>
                <a:off x="8765098" y="5065812"/>
                <a:ext cx="153360" cy="312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7BF6023-68E9-064D-BDD7-3D1F1F3512C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749978" y="5050332"/>
                  <a:ext cx="1839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A4C57BF-0628-2745-8FEA-A49819615AAE}"/>
                    </a:ext>
                  </a:extLst>
                </p14:cNvPr>
                <p14:cNvContentPartPr/>
                <p14:nvPr/>
              </p14:nvContentPartPr>
              <p14:xfrm>
                <a:off x="8923138" y="5212692"/>
                <a:ext cx="103680" cy="79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A4C57BF-0628-2745-8FEA-A49819615AA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907658" y="5197212"/>
                  <a:ext cx="134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5105DA6-6D16-3849-857E-0C1BD0BE0B22}"/>
                    </a:ext>
                  </a:extLst>
                </p14:cNvPr>
                <p14:cNvContentPartPr/>
                <p14:nvPr/>
              </p14:nvContentPartPr>
              <p14:xfrm>
                <a:off x="8891458" y="5189292"/>
                <a:ext cx="171720" cy="118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5105DA6-6D16-3849-857E-0C1BD0BE0B22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876338" y="5173812"/>
                  <a:ext cx="202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848AF04-6D24-8C49-9BD5-9A290D5D7C16}"/>
                    </a:ext>
                  </a:extLst>
                </p14:cNvPr>
                <p14:cNvContentPartPr/>
                <p14:nvPr/>
              </p14:nvContentPartPr>
              <p14:xfrm>
                <a:off x="9089818" y="5097492"/>
                <a:ext cx="79200" cy="2516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848AF04-6D24-8C49-9BD5-9A290D5D7C1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074698" y="5082012"/>
                  <a:ext cx="109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EA3948D-D2CF-4640-9C95-D2EECFA5967C}"/>
                    </a:ext>
                  </a:extLst>
                </p14:cNvPr>
                <p14:cNvContentPartPr/>
                <p14:nvPr/>
              </p14:nvContentPartPr>
              <p14:xfrm>
                <a:off x="9304378" y="5284692"/>
                <a:ext cx="21600" cy="309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EA3948D-D2CF-4640-9C95-D2EECFA5967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9288898" y="5269212"/>
                  <a:ext cx="52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B467219-2D80-D24F-8AFD-AF090344B6AD}"/>
                    </a:ext>
                  </a:extLst>
                </p14:cNvPr>
                <p14:cNvContentPartPr/>
                <p14:nvPr/>
              </p14:nvContentPartPr>
              <p14:xfrm>
                <a:off x="9469618" y="5166612"/>
                <a:ext cx="141840" cy="1116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B467219-2D80-D24F-8AFD-AF090344B6A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454498" y="5151132"/>
                  <a:ext cx="172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6F0393E-435F-7F4E-9E30-423E8A816E2F}"/>
                    </a:ext>
                  </a:extLst>
                </p14:cNvPr>
                <p14:cNvContentPartPr/>
                <p14:nvPr/>
              </p14:nvContentPartPr>
              <p14:xfrm>
                <a:off x="9566098" y="5286492"/>
                <a:ext cx="142200" cy="820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6F0393E-435F-7F4E-9E30-423E8A816E2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9550618" y="5271372"/>
                  <a:ext cx="172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31DA3E5A-6EF6-C240-9012-736C55E74CA0}"/>
              </a:ext>
            </a:extLst>
          </p:cNvPr>
          <p:cNvGrpSpPr/>
          <p:nvPr/>
        </p:nvGrpSpPr>
        <p:grpSpPr>
          <a:xfrm>
            <a:off x="6955018" y="3570012"/>
            <a:ext cx="1499760" cy="439200"/>
            <a:chOff x="6955018" y="3570012"/>
            <a:chExt cx="1499760" cy="43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0F3BEE2-DD6C-A344-B62D-56342A76E3FF}"/>
                    </a:ext>
                  </a:extLst>
                </p14:cNvPr>
                <p14:cNvContentPartPr/>
                <p14:nvPr/>
              </p14:nvContentPartPr>
              <p14:xfrm>
                <a:off x="6955018" y="3876732"/>
                <a:ext cx="642600" cy="1324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0F3BEE2-DD6C-A344-B62D-56342A76E3F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939898" y="3861612"/>
                  <a:ext cx="673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4D923DA-CC19-8846-BA59-B69CAD5AE1B6}"/>
                    </a:ext>
                  </a:extLst>
                </p14:cNvPr>
                <p14:cNvContentPartPr/>
                <p14:nvPr/>
              </p14:nvContentPartPr>
              <p14:xfrm>
                <a:off x="7447138" y="3570012"/>
                <a:ext cx="108000" cy="1976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4D923DA-CC19-8846-BA59-B69CAD5AE1B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432018" y="3554892"/>
                  <a:ext cx="1386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2791661-515C-9D48-B086-C8E67A7E5B07}"/>
                    </a:ext>
                  </a:extLst>
                </p14:cNvPr>
                <p14:cNvContentPartPr/>
                <p14:nvPr/>
              </p14:nvContentPartPr>
              <p14:xfrm>
                <a:off x="7614178" y="3699612"/>
                <a:ext cx="56880" cy="842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2791661-515C-9D48-B086-C8E67A7E5B0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599058" y="3684132"/>
                  <a:ext cx="87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948F2D4-D3C1-704D-A099-8EF62698D986}"/>
                    </a:ext>
                  </a:extLst>
                </p14:cNvPr>
                <p14:cNvContentPartPr/>
                <p14:nvPr/>
              </p14:nvContentPartPr>
              <p14:xfrm>
                <a:off x="7682218" y="3614292"/>
                <a:ext cx="11520" cy="86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948F2D4-D3C1-704D-A099-8EF62698D98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667098" y="3598812"/>
                  <a:ext cx="4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24C1C5A-80BF-3A49-84BB-F81973709881}"/>
                    </a:ext>
                  </a:extLst>
                </p14:cNvPr>
                <p14:cNvContentPartPr/>
                <p14:nvPr/>
              </p14:nvContentPartPr>
              <p14:xfrm>
                <a:off x="7740538" y="3594492"/>
                <a:ext cx="390240" cy="2001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24C1C5A-80BF-3A49-84BB-F8197370988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725418" y="3579012"/>
                  <a:ext cx="42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98D5637-FB1A-0A4E-9296-A391981A4D75}"/>
                    </a:ext>
                  </a:extLst>
                </p14:cNvPr>
                <p14:cNvContentPartPr/>
                <p14:nvPr/>
              </p14:nvContentPartPr>
              <p14:xfrm>
                <a:off x="8176858" y="3699972"/>
                <a:ext cx="277920" cy="781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98D5637-FB1A-0A4E-9296-A391981A4D75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161738" y="3684852"/>
                  <a:ext cx="3081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17CDD4C-2DFD-C240-92AC-616F8D9DB3D0}"/>
              </a:ext>
            </a:extLst>
          </p:cNvPr>
          <p:cNvGrpSpPr/>
          <p:nvPr/>
        </p:nvGrpSpPr>
        <p:grpSpPr>
          <a:xfrm>
            <a:off x="1376458" y="5243292"/>
            <a:ext cx="1513080" cy="961560"/>
            <a:chOff x="1376458" y="5243292"/>
            <a:chExt cx="1513080" cy="9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55B8D01-5F13-EE4B-830F-AEFD0501F5B7}"/>
                    </a:ext>
                  </a:extLst>
                </p14:cNvPr>
                <p14:cNvContentPartPr/>
                <p14:nvPr/>
              </p14:nvContentPartPr>
              <p14:xfrm>
                <a:off x="2222818" y="5286492"/>
                <a:ext cx="416880" cy="430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55B8D01-5F13-EE4B-830F-AEFD0501F5B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207698" y="5271372"/>
                  <a:ext cx="4474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C64A259-EC9C-844E-BD46-45FF601E4BEF}"/>
                    </a:ext>
                  </a:extLst>
                </p14:cNvPr>
                <p14:cNvContentPartPr/>
                <p14:nvPr/>
              </p14:nvContentPartPr>
              <p14:xfrm>
                <a:off x="2467618" y="5243292"/>
                <a:ext cx="249120" cy="179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C64A259-EC9C-844E-BD46-45FF601E4BE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52138" y="5227812"/>
                  <a:ext cx="279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259F5A6-92EF-B346-BB55-AE2B59B70D86}"/>
                    </a:ext>
                  </a:extLst>
                </p14:cNvPr>
                <p14:cNvContentPartPr/>
                <p14:nvPr/>
              </p14:nvContentPartPr>
              <p14:xfrm>
                <a:off x="1420018" y="5706972"/>
                <a:ext cx="156960" cy="360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259F5A6-92EF-B346-BB55-AE2B59B70D8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04538" y="5691852"/>
                  <a:ext cx="187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F4E8589-5412-F34C-845C-7050EFED946C}"/>
                    </a:ext>
                  </a:extLst>
                </p14:cNvPr>
                <p14:cNvContentPartPr/>
                <p14:nvPr/>
              </p14:nvContentPartPr>
              <p14:xfrm>
                <a:off x="1376458" y="5917212"/>
                <a:ext cx="654840" cy="1540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F4E8589-5412-F34C-845C-7050EFED946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361338" y="5901732"/>
                  <a:ext cx="685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25F6947-54CF-604A-B03E-AE24BCC810F4}"/>
                    </a:ext>
                  </a:extLst>
                </p14:cNvPr>
                <p14:cNvContentPartPr/>
                <p14:nvPr/>
              </p14:nvContentPartPr>
              <p14:xfrm>
                <a:off x="2275738" y="5812092"/>
                <a:ext cx="131400" cy="2466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25F6947-54CF-604A-B03E-AE24BCC810F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260258" y="5796612"/>
                  <a:ext cx="162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60B782A-7558-FE40-A1A5-4AA8F9B5D646}"/>
                    </a:ext>
                  </a:extLst>
                </p14:cNvPr>
                <p14:cNvContentPartPr/>
                <p14:nvPr/>
              </p14:nvContentPartPr>
              <p14:xfrm>
                <a:off x="2365738" y="5959332"/>
                <a:ext cx="134280" cy="928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60B782A-7558-FE40-A1A5-4AA8F9B5D646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350618" y="5943852"/>
                  <a:ext cx="164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A803E7F-C89E-A842-B076-2B8C7F36B027}"/>
                    </a:ext>
                  </a:extLst>
                </p14:cNvPr>
                <p14:cNvContentPartPr/>
                <p14:nvPr/>
              </p14:nvContentPartPr>
              <p14:xfrm>
                <a:off x="2486698" y="5959332"/>
                <a:ext cx="126360" cy="2455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A803E7F-C89E-A842-B076-2B8C7F36B02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71218" y="5943852"/>
                  <a:ext cx="1569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DAA253D-46F0-0B42-BA5D-0D26E94C2093}"/>
                    </a:ext>
                  </a:extLst>
                </p14:cNvPr>
                <p14:cNvContentPartPr/>
                <p14:nvPr/>
              </p14:nvContentPartPr>
              <p14:xfrm>
                <a:off x="2708458" y="5948532"/>
                <a:ext cx="73440" cy="84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DAA253D-46F0-0B42-BA5D-0D26E94C209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93338" y="5933412"/>
                  <a:ext cx="103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9853CF0-1327-DA49-9CF0-3581456E4CAA}"/>
                    </a:ext>
                  </a:extLst>
                </p14:cNvPr>
                <p14:cNvContentPartPr/>
                <p14:nvPr/>
              </p14:nvContentPartPr>
              <p14:xfrm>
                <a:off x="2827978" y="5938092"/>
                <a:ext cx="61560" cy="849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9853CF0-1327-DA49-9CF0-3581456E4CA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812858" y="5922972"/>
                  <a:ext cx="9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D6F2040-797E-7749-8A68-17B22B3678E8}"/>
                    </a:ext>
                  </a:extLst>
                </p14:cNvPr>
                <p14:cNvContentPartPr/>
                <p14:nvPr/>
              </p14:nvContentPartPr>
              <p14:xfrm>
                <a:off x="2774338" y="5864652"/>
                <a:ext cx="360" cy="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D6F2040-797E-7749-8A68-17B22B3678E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59218" y="58491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2D07864E-FF71-8849-A70D-5A966245F219}"/>
              </a:ext>
            </a:extLst>
          </p:cNvPr>
          <p:cNvGrpSpPr/>
          <p:nvPr/>
        </p:nvGrpSpPr>
        <p:grpSpPr>
          <a:xfrm>
            <a:off x="3171418" y="5848092"/>
            <a:ext cx="281520" cy="302760"/>
            <a:chOff x="3171418" y="5848092"/>
            <a:chExt cx="2815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B3692D9-E49F-9847-B53A-E7751C4C4F86}"/>
                    </a:ext>
                  </a:extLst>
                </p14:cNvPr>
                <p14:cNvContentPartPr/>
                <p14:nvPr/>
              </p14:nvContentPartPr>
              <p14:xfrm>
                <a:off x="3171418" y="5848092"/>
                <a:ext cx="247320" cy="302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B3692D9-E49F-9847-B53A-E7751C4C4F8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156298" y="5832612"/>
                  <a:ext cx="27756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13FAF7D-7B50-294F-9A96-7D3FA09994B7}"/>
                    </a:ext>
                  </a:extLst>
                </p14:cNvPr>
                <p14:cNvContentPartPr/>
                <p14:nvPr/>
              </p14:nvContentPartPr>
              <p14:xfrm>
                <a:off x="3310738" y="5965812"/>
                <a:ext cx="142200" cy="255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13FAF7D-7B50-294F-9A96-7D3FA09994B7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295258" y="5950332"/>
                  <a:ext cx="1728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EFA5C77E-EAE8-AA47-88DC-A2D948759310}"/>
              </a:ext>
            </a:extLst>
          </p:cNvPr>
          <p:cNvGrpSpPr/>
          <p:nvPr/>
        </p:nvGrpSpPr>
        <p:grpSpPr>
          <a:xfrm>
            <a:off x="3654178" y="5843412"/>
            <a:ext cx="424080" cy="208800"/>
            <a:chOff x="3654178" y="5843412"/>
            <a:chExt cx="424080" cy="20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ACBB1BB-7332-154B-B1A2-3CDEDA0BEF55}"/>
                    </a:ext>
                  </a:extLst>
                </p14:cNvPr>
                <p14:cNvContentPartPr/>
                <p14:nvPr/>
              </p14:nvContentPartPr>
              <p14:xfrm>
                <a:off x="3654178" y="5843412"/>
                <a:ext cx="140040" cy="1868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ACBB1BB-7332-154B-B1A2-3CDEDA0BEF5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639058" y="5828292"/>
                  <a:ext cx="1706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84C68D5-418F-EC45-9A43-D42DD0B3336D}"/>
                    </a:ext>
                  </a:extLst>
                </p14:cNvPr>
                <p14:cNvContentPartPr/>
                <p14:nvPr/>
              </p14:nvContentPartPr>
              <p14:xfrm>
                <a:off x="3799258" y="5885532"/>
                <a:ext cx="127080" cy="16668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84C68D5-418F-EC45-9A43-D42DD0B3336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783778" y="5870412"/>
                  <a:ext cx="157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463D3A2-56A8-5447-9110-3D590D0C2EE3}"/>
                    </a:ext>
                  </a:extLst>
                </p14:cNvPr>
                <p14:cNvContentPartPr/>
                <p14:nvPr/>
              </p14:nvContentPartPr>
              <p14:xfrm>
                <a:off x="4010578" y="5895972"/>
                <a:ext cx="67680" cy="127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463D3A2-56A8-5447-9110-3D590D0C2EE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95458" y="5880852"/>
                  <a:ext cx="9828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0A9949B0-3C89-2D4F-8607-FE0AD02CE7EA}"/>
              </a:ext>
            </a:extLst>
          </p:cNvPr>
          <p:cNvGrpSpPr/>
          <p:nvPr/>
        </p:nvGrpSpPr>
        <p:grpSpPr>
          <a:xfrm>
            <a:off x="10121218" y="4998492"/>
            <a:ext cx="323280" cy="29160"/>
            <a:chOff x="10121218" y="4998492"/>
            <a:chExt cx="323280" cy="2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E4A267F-6941-2741-9A64-A86EF431A3BC}"/>
                    </a:ext>
                  </a:extLst>
                </p14:cNvPr>
                <p14:cNvContentPartPr/>
                <p14:nvPr/>
              </p14:nvContentPartPr>
              <p14:xfrm>
                <a:off x="10121218" y="5002812"/>
                <a:ext cx="360" cy="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E4A267F-6941-2741-9A64-A86EF431A3B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06098" y="4987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97C1582-BE95-8840-A79F-996EA266486A}"/>
                    </a:ext>
                  </a:extLst>
                </p14:cNvPr>
                <p14:cNvContentPartPr/>
                <p14:nvPr/>
              </p14:nvContentPartPr>
              <p14:xfrm>
                <a:off x="10184578" y="4998492"/>
                <a:ext cx="47520" cy="1548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97C1582-BE95-8840-A79F-996EA266486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169458" y="4983372"/>
                  <a:ext cx="7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5EC8945-0FB1-F74A-93D2-019981D3F488}"/>
                    </a:ext>
                  </a:extLst>
                </p14:cNvPr>
                <p14:cNvContentPartPr/>
                <p14:nvPr/>
              </p14:nvContentPartPr>
              <p14:xfrm>
                <a:off x="10331458" y="4998492"/>
                <a:ext cx="38880" cy="10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5EC8945-0FB1-F74A-93D2-019981D3F488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316338" y="4983372"/>
                  <a:ext cx="69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5687B5E7-1C4F-8A4C-8054-5618FF683643}"/>
                    </a:ext>
                  </a:extLst>
                </p14:cNvPr>
                <p14:cNvContentPartPr/>
                <p14:nvPr/>
              </p14:nvContentPartPr>
              <p14:xfrm>
                <a:off x="10421458" y="5002812"/>
                <a:ext cx="23040" cy="24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5687B5E7-1C4F-8A4C-8054-5618FF68364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405978" y="4987332"/>
                  <a:ext cx="5328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5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D1D12154-6F72-3146-A5E3-6775FFDFB6EE}"/>
                  </a:ext>
                </a:extLst>
              </p14:cNvPr>
              <p14:cNvContentPartPr/>
              <p14:nvPr/>
            </p14:nvContentPartPr>
            <p14:xfrm>
              <a:off x="8618218" y="5412492"/>
              <a:ext cx="360" cy="360"/>
            </p14:xfrm>
          </p:contentPart>
        </mc:Choice>
        <mc:Fallback xmlns=""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D1D12154-6F72-3146-A5E3-6775FFDFB6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09578" y="54038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E2E6603-3EBE-B742-A186-B2FB7758A8F9}"/>
              </a:ext>
            </a:extLst>
          </p:cNvPr>
          <p:cNvGrpSpPr/>
          <p:nvPr/>
        </p:nvGrpSpPr>
        <p:grpSpPr>
          <a:xfrm>
            <a:off x="8921168" y="5603073"/>
            <a:ext cx="213480" cy="243000"/>
            <a:chOff x="8921168" y="5603073"/>
            <a:chExt cx="2134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7535580-6FC5-7444-9E03-EA667FD09F09}"/>
                    </a:ext>
                  </a:extLst>
                </p14:cNvPr>
                <p14:cNvContentPartPr/>
                <p14:nvPr/>
              </p14:nvContentPartPr>
              <p14:xfrm>
                <a:off x="8959328" y="5604873"/>
                <a:ext cx="175320" cy="241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7535580-6FC5-7444-9E03-EA667FD09F0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944208" y="5589753"/>
                  <a:ext cx="205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C8BF63-A65B-AE49-B6AA-A0E55FF84549}"/>
                    </a:ext>
                  </a:extLst>
                </p14:cNvPr>
                <p14:cNvContentPartPr/>
                <p14:nvPr/>
              </p14:nvContentPartPr>
              <p14:xfrm>
                <a:off x="8921168" y="5603073"/>
                <a:ext cx="149040" cy="160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C8BF63-A65B-AE49-B6AA-A0E55FF8454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906048" y="5587953"/>
                  <a:ext cx="1792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8C30A-C528-C741-9616-95D8F1EE1CE1}"/>
              </a:ext>
            </a:extLst>
          </p:cNvPr>
          <p:cNvGrpSpPr/>
          <p:nvPr/>
        </p:nvGrpSpPr>
        <p:grpSpPr>
          <a:xfrm>
            <a:off x="9318968" y="5809353"/>
            <a:ext cx="1148760" cy="304560"/>
            <a:chOff x="9318968" y="5809353"/>
            <a:chExt cx="114876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79E65AB-AE65-B44A-9DA8-5042048BD845}"/>
                    </a:ext>
                  </a:extLst>
                </p14:cNvPr>
                <p14:cNvContentPartPr/>
                <p14:nvPr/>
              </p14:nvContentPartPr>
              <p14:xfrm>
                <a:off x="9318968" y="5809353"/>
                <a:ext cx="109440" cy="279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79E65AB-AE65-B44A-9DA8-5042048BD84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303848" y="5794233"/>
                  <a:ext cx="1400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A1F95F4-2880-DD41-B12D-6C83815E9334}"/>
                    </a:ext>
                  </a:extLst>
                </p14:cNvPr>
                <p14:cNvContentPartPr/>
                <p14:nvPr/>
              </p14:nvContentPartPr>
              <p14:xfrm>
                <a:off x="9470528" y="6022833"/>
                <a:ext cx="60840" cy="81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A1F95F4-2880-DD41-B12D-6C83815E9334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455408" y="6007713"/>
                  <a:ext cx="91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AB36D70-7A4F-6146-BAA9-148DB16C5406}"/>
                    </a:ext>
                  </a:extLst>
                </p14:cNvPr>
                <p14:cNvContentPartPr/>
                <p14:nvPr/>
              </p14:nvContentPartPr>
              <p14:xfrm>
                <a:off x="9616688" y="5890353"/>
                <a:ext cx="123120" cy="213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AB36D70-7A4F-6146-BAA9-148DB16C540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601208" y="5874873"/>
                  <a:ext cx="153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0783AC-3D4B-1445-9B0E-539B6DDCBCF6}"/>
                    </a:ext>
                  </a:extLst>
                </p14:cNvPr>
                <p14:cNvContentPartPr/>
                <p14:nvPr/>
              </p14:nvContentPartPr>
              <p14:xfrm>
                <a:off x="9547928" y="5943273"/>
                <a:ext cx="33840" cy="9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0783AC-3D4B-1445-9B0E-539B6DDCBCF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532448" y="5928153"/>
                  <a:ext cx="64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20787C9-7938-3344-8A1E-C9B58B6C4428}"/>
                    </a:ext>
                  </a:extLst>
                </p14:cNvPr>
                <p14:cNvContentPartPr/>
                <p14:nvPr/>
              </p14:nvContentPartPr>
              <p14:xfrm>
                <a:off x="9775448" y="6028593"/>
                <a:ext cx="416880" cy="82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20787C9-7938-3344-8A1E-C9B58B6C442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760328" y="6013113"/>
                  <a:ext cx="447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84736D7-FBB0-D747-ACDA-C436E4ECE57D}"/>
                    </a:ext>
                  </a:extLst>
                </p14:cNvPr>
                <p14:cNvContentPartPr/>
                <p14:nvPr/>
              </p14:nvContentPartPr>
              <p14:xfrm>
                <a:off x="10158128" y="6029673"/>
                <a:ext cx="309600" cy="84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84736D7-FBB0-D747-ACDA-C436E4ECE57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142648" y="6014553"/>
                  <a:ext cx="34020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A237C2B-5CD6-DF44-B1C2-24FD30ED4E9F}"/>
              </a:ext>
            </a:extLst>
          </p:cNvPr>
          <p:cNvGrpSpPr/>
          <p:nvPr/>
        </p:nvGrpSpPr>
        <p:grpSpPr>
          <a:xfrm>
            <a:off x="10763288" y="5964513"/>
            <a:ext cx="254160" cy="150840"/>
            <a:chOff x="10763288" y="5964513"/>
            <a:chExt cx="254160" cy="15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C5761B1-8DFE-5442-8BF6-3B7BCD8ABFFE}"/>
                    </a:ext>
                  </a:extLst>
                </p14:cNvPr>
                <p14:cNvContentPartPr/>
                <p14:nvPr/>
              </p14:nvContentPartPr>
              <p14:xfrm>
                <a:off x="10763288" y="6017793"/>
                <a:ext cx="254160" cy="97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C5761B1-8DFE-5442-8BF6-3B7BCD8ABFF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748168" y="6002673"/>
                  <a:ext cx="284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AFB4E16-465E-1F41-A83E-DBA9310B20A9}"/>
                    </a:ext>
                  </a:extLst>
                </p14:cNvPr>
                <p14:cNvContentPartPr/>
                <p14:nvPr/>
              </p14:nvContentPartPr>
              <p14:xfrm>
                <a:off x="10812968" y="5964513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AFB4E16-465E-1F41-A83E-DBA9310B20A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97848" y="59493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FDB9342-ECE0-A640-A98B-5B203B6DB6AA}"/>
              </a:ext>
            </a:extLst>
          </p:cNvPr>
          <p:cNvGrpSpPr/>
          <p:nvPr/>
        </p:nvGrpSpPr>
        <p:grpSpPr>
          <a:xfrm>
            <a:off x="9771128" y="6352953"/>
            <a:ext cx="170640" cy="201960"/>
            <a:chOff x="9771128" y="6352953"/>
            <a:chExt cx="17064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EDD2789-B1B1-3F4B-8BF0-A88AC1A47820}"/>
                    </a:ext>
                  </a:extLst>
                </p14:cNvPr>
                <p14:cNvContentPartPr/>
                <p14:nvPr/>
              </p14:nvContentPartPr>
              <p14:xfrm>
                <a:off x="9771128" y="6352953"/>
                <a:ext cx="160560" cy="943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EDD2789-B1B1-3F4B-8BF0-A88AC1A4782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56008" y="6337833"/>
                  <a:ext cx="1911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7D02B9C-ACC8-5D47-87FD-5399AF887533}"/>
                    </a:ext>
                  </a:extLst>
                </p14:cNvPr>
                <p14:cNvContentPartPr/>
                <p14:nvPr/>
              </p14:nvContentPartPr>
              <p14:xfrm>
                <a:off x="9905408" y="6464553"/>
                <a:ext cx="36360" cy="90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7D02B9C-ACC8-5D47-87FD-5399AF887533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890288" y="6449073"/>
                  <a:ext cx="6696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E536B86-83C5-5448-A365-E1D5AA3198D6}"/>
              </a:ext>
            </a:extLst>
          </p:cNvPr>
          <p:cNvGrpSpPr/>
          <p:nvPr/>
        </p:nvGrpSpPr>
        <p:grpSpPr>
          <a:xfrm>
            <a:off x="10167488" y="6333513"/>
            <a:ext cx="870480" cy="204120"/>
            <a:chOff x="10167488" y="6333513"/>
            <a:chExt cx="8704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378AF54-9E2B-754B-B600-E78E8D57F1B5}"/>
                    </a:ext>
                  </a:extLst>
                </p14:cNvPr>
                <p14:cNvContentPartPr/>
                <p14:nvPr/>
              </p14:nvContentPartPr>
              <p14:xfrm>
                <a:off x="10167488" y="6403353"/>
                <a:ext cx="308880" cy="9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378AF54-9E2B-754B-B600-E78E8D57F1B5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0152008" y="6388233"/>
                  <a:ext cx="339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796EAF-656F-D444-87FF-76E9EA36DFE5}"/>
                    </a:ext>
                  </a:extLst>
                </p14:cNvPr>
                <p14:cNvContentPartPr/>
                <p14:nvPr/>
              </p14:nvContentPartPr>
              <p14:xfrm>
                <a:off x="10483568" y="6333513"/>
                <a:ext cx="144360" cy="159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796EAF-656F-D444-87FF-76E9EA36DFE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468448" y="6318393"/>
                  <a:ext cx="174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E879113-44D3-A243-8734-F4CAA8A87235}"/>
                    </a:ext>
                  </a:extLst>
                </p14:cNvPr>
                <p14:cNvContentPartPr/>
                <p14:nvPr/>
              </p14:nvContentPartPr>
              <p14:xfrm>
                <a:off x="10781288" y="6354393"/>
                <a:ext cx="170280" cy="109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E879113-44D3-A243-8734-F4CAA8A8723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0766168" y="6339273"/>
                  <a:ext cx="200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FBC7C5C-D748-5346-B4EA-F0BA66CE27DD}"/>
                    </a:ext>
                  </a:extLst>
                </p14:cNvPr>
                <p14:cNvContentPartPr/>
                <p14:nvPr/>
              </p14:nvContentPartPr>
              <p14:xfrm>
                <a:off x="10908008" y="6453753"/>
                <a:ext cx="129960" cy="838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FBC7C5C-D748-5346-B4EA-F0BA66CE27D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0892528" y="6438633"/>
                  <a:ext cx="160560" cy="114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900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3E162-B5B8-9044-BD85-D5163F7A9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1200" cy="601107"/>
          </a:xfrm>
        </p:spPr>
        <p:txBody>
          <a:bodyPr>
            <a:normAutofit fontScale="90000"/>
          </a:bodyPr>
          <a:lstStyle/>
          <a:p>
            <a:r>
              <a:rPr lang="en-US" dirty="0"/>
              <a:t>Commutative monoids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CC142-BB3A-A24D-9631-0FD6E5432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00" y="966231"/>
            <a:ext cx="10803952" cy="552664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3A85B0E-1842-F346-BFFF-412C1B39855E}"/>
                  </a:ext>
                </a:extLst>
              </p14:cNvPr>
              <p14:cNvContentPartPr/>
              <p14:nvPr/>
            </p14:nvContentPartPr>
            <p14:xfrm>
              <a:off x="3908338" y="123685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3A85B0E-1842-F346-BFFF-412C1B3985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338" y="122821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BF459C91-D602-1B4D-81FD-11442F58915E}"/>
              </a:ext>
            </a:extLst>
          </p:cNvPr>
          <p:cNvGrpSpPr/>
          <p:nvPr/>
        </p:nvGrpSpPr>
        <p:grpSpPr>
          <a:xfrm>
            <a:off x="1472938" y="1450332"/>
            <a:ext cx="914040" cy="316800"/>
            <a:chOff x="1472938" y="1450332"/>
            <a:chExt cx="91404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073BC1-5C89-AA4B-878E-3F491A9A907E}"/>
                    </a:ext>
                  </a:extLst>
                </p14:cNvPr>
                <p14:cNvContentPartPr/>
                <p14:nvPr/>
              </p14:nvContentPartPr>
              <p14:xfrm>
                <a:off x="1472938" y="1450332"/>
                <a:ext cx="187920" cy="314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073BC1-5C89-AA4B-878E-3F491A9A90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57818" y="1434852"/>
                  <a:ext cx="2185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AB4899-A6A0-CA4E-8100-89B5A2A826AD}"/>
                    </a:ext>
                  </a:extLst>
                </p14:cNvPr>
                <p14:cNvContentPartPr/>
                <p14:nvPr/>
              </p14:nvContentPartPr>
              <p14:xfrm>
                <a:off x="1727098" y="1471212"/>
                <a:ext cx="340560" cy="29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AB4899-A6A0-CA4E-8100-89B5A2A826A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1618" y="1456092"/>
                  <a:ext cx="3708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AFDDEC-2265-E142-9B74-6C5BE1952856}"/>
                    </a:ext>
                  </a:extLst>
                </p14:cNvPr>
                <p14:cNvContentPartPr/>
                <p14:nvPr/>
              </p14:nvContentPartPr>
              <p14:xfrm>
                <a:off x="2065138" y="1631052"/>
                <a:ext cx="321840" cy="128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AFDDEC-2265-E142-9B74-6C5BE19528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0018" y="1615932"/>
                  <a:ext cx="35244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F6B2A3-263F-4348-A85C-8B6603A00C3E}"/>
                  </a:ext>
                </a:extLst>
              </p14:cNvPr>
              <p14:cNvContentPartPr/>
              <p14:nvPr/>
            </p14:nvContentPartPr>
            <p14:xfrm>
              <a:off x="3131098" y="1658772"/>
              <a:ext cx="24660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F6B2A3-263F-4348-A85C-8B6603A00C3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5618" y="1643652"/>
                <a:ext cx="27720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7B5979B4-B72D-4A42-8116-E10F481CF1FC}"/>
              </a:ext>
            </a:extLst>
          </p:cNvPr>
          <p:cNvGrpSpPr/>
          <p:nvPr/>
        </p:nvGrpSpPr>
        <p:grpSpPr>
          <a:xfrm>
            <a:off x="3861538" y="1440612"/>
            <a:ext cx="484200" cy="285120"/>
            <a:chOff x="3861538" y="1440612"/>
            <a:chExt cx="484200" cy="2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C9A04E2-7D6C-6444-BF25-F2A54FFF4893}"/>
                    </a:ext>
                  </a:extLst>
                </p14:cNvPr>
                <p14:cNvContentPartPr/>
                <p14:nvPr/>
              </p14:nvContentPartPr>
              <p14:xfrm>
                <a:off x="3895378" y="1440612"/>
                <a:ext cx="86400" cy="28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C9A04E2-7D6C-6444-BF25-F2A54FFF48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80258" y="1425132"/>
                  <a:ext cx="117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052A6B-040B-0543-B290-187B4775ECE5}"/>
                    </a:ext>
                  </a:extLst>
                </p14:cNvPr>
                <p14:cNvContentPartPr/>
                <p14:nvPr/>
              </p14:nvContentPartPr>
              <p14:xfrm>
                <a:off x="3861538" y="1446732"/>
                <a:ext cx="484200" cy="278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6052A6B-040B-0543-B290-187B4775EC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46418" y="1431252"/>
                  <a:ext cx="51480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951983-ABE6-0740-9098-FC3C05961BB9}"/>
              </a:ext>
            </a:extLst>
          </p:cNvPr>
          <p:cNvGrpSpPr/>
          <p:nvPr/>
        </p:nvGrpSpPr>
        <p:grpSpPr>
          <a:xfrm>
            <a:off x="4740298" y="1429092"/>
            <a:ext cx="1253880" cy="443160"/>
            <a:chOff x="4740298" y="1429092"/>
            <a:chExt cx="12538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F83CE71-C6B8-AF4A-9B24-3916CE0D271B}"/>
                    </a:ext>
                  </a:extLst>
                </p14:cNvPr>
                <p14:cNvContentPartPr/>
                <p14:nvPr/>
              </p14:nvContentPartPr>
              <p14:xfrm>
                <a:off x="4740298" y="1565892"/>
                <a:ext cx="95400" cy="128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F83CE71-C6B8-AF4A-9B24-3916CE0D27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25178" y="1550772"/>
                  <a:ext cx="126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560EA27-D24D-9048-BCBF-77CB7ED1B090}"/>
                    </a:ext>
                  </a:extLst>
                </p14:cNvPr>
                <p14:cNvContentPartPr/>
                <p14:nvPr/>
              </p14:nvContentPartPr>
              <p14:xfrm>
                <a:off x="4879978" y="1598652"/>
                <a:ext cx="179640" cy="96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560EA27-D24D-9048-BCBF-77CB7ED1B0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64858" y="1583172"/>
                  <a:ext cx="2102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16C881C-3310-F44A-B31E-EEFF9C27D4CB}"/>
                    </a:ext>
                  </a:extLst>
                </p14:cNvPr>
                <p14:cNvContentPartPr/>
                <p14:nvPr/>
              </p14:nvContentPartPr>
              <p14:xfrm>
                <a:off x="5138098" y="1429092"/>
                <a:ext cx="106560" cy="241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16C881C-3310-F44A-B31E-EEFF9C27D4C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122978" y="1413972"/>
                  <a:ext cx="137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2CC040C-8966-C648-9486-8C59A702551D}"/>
                    </a:ext>
                  </a:extLst>
                </p14:cNvPr>
                <p14:cNvContentPartPr/>
                <p14:nvPr/>
              </p14:nvContentPartPr>
              <p14:xfrm>
                <a:off x="5128738" y="1587132"/>
                <a:ext cx="224640" cy="9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2CC040C-8966-C648-9486-8C59A70255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13618" y="1571652"/>
                  <a:ext cx="255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2C0BACD-B58F-1749-9FCF-7EC0A15E9B91}"/>
                    </a:ext>
                  </a:extLst>
                </p14:cNvPr>
                <p14:cNvContentPartPr/>
                <p14:nvPr/>
              </p14:nvContentPartPr>
              <p14:xfrm>
                <a:off x="5349058" y="1611612"/>
                <a:ext cx="126720" cy="260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2C0BACD-B58F-1749-9FCF-7EC0A15E9B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33938" y="1596492"/>
                  <a:ext cx="1573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3AC3D4-25DB-5C4F-8DFF-FFA9E303B023}"/>
                    </a:ext>
                  </a:extLst>
                </p14:cNvPr>
                <p14:cNvContentPartPr/>
                <p14:nvPr/>
              </p14:nvContentPartPr>
              <p14:xfrm>
                <a:off x="5543458" y="1606932"/>
                <a:ext cx="450720" cy="240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3AC3D4-25DB-5C4F-8DFF-FFA9E303B0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528338" y="1591812"/>
                  <a:ext cx="48132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79BF32-B4E6-6B44-B1CF-6056AC33BB50}"/>
              </a:ext>
            </a:extLst>
          </p:cNvPr>
          <p:cNvGrpSpPr/>
          <p:nvPr/>
        </p:nvGrpSpPr>
        <p:grpSpPr>
          <a:xfrm>
            <a:off x="6357058" y="1452852"/>
            <a:ext cx="345240" cy="284400"/>
            <a:chOff x="6357058" y="1452852"/>
            <a:chExt cx="3452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9CBA3B-DA39-2D43-B588-1071821B871D}"/>
                    </a:ext>
                  </a:extLst>
                </p14:cNvPr>
                <p14:cNvContentPartPr/>
                <p14:nvPr/>
              </p14:nvContentPartPr>
              <p14:xfrm>
                <a:off x="6357058" y="1452852"/>
                <a:ext cx="327240" cy="284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9CBA3B-DA39-2D43-B588-1071821B87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41938" y="1437732"/>
                  <a:ext cx="357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88B02D7-4831-DF4A-BD27-EF9194DE8924}"/>
                    </a:ext>
                  </a:extLst>
                </p14:cNvPr>
                <p14:cNvContentPartPr/>
                <p14:nvPr/>
              </p14:nvContentPartPr>
              <p14:xfrm>
                <a:off x="6579178" y="1569852"/>
                <a:ext cx="123120" cy="3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88B02D7-4831-DF4A-BD27-EF9194DE89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64058" y="1554732"/>
                  <a:ext cx="15372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399AF10-A5A9-D344-84DE-910194F6E01B}"/>
              </a:ext>
            </a:extLst>
          </p:cNvPr>
          <p:cNvGrpSpPr/>
          <p:nvPr/>
        </p:nvGrpSpPr>
        <p:grpSpPr>
          <a:xfrm>
            <a:off x="6981298" y="1471212"/>
            <a:ext cx="2219760" cy="244440"/>
            <a:chOff x="6981298" y="1471212"/>
            <a:chExt cx="221976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74C5C6-EB86-9F48-8D27-DD55D0E95D9B}"/>
                    </a:ext>
                  </a:extLst>
                </p14:cNvPr>
                <p14:cNvContentPartPr/>
                <p14:nvPr/>
              </p14:nvContentPartPr>
              <p14:xfrm>
                <a:off x="6981298" y="1551492"/>
                <a:ext cx="123840" cy="124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74C5C6-EB86-9F48-8D27-DD55D0E95D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66178" y="1536012"/>
                  <a:ext cx="1544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C0CB2D-36E0-0847-B59B-CE3537B1CAB8}"/>
                    </a:ext>
                  </a:extLst>
                </p14:cNvPr>
                <p14:cNvContentPartPr/>
                <p14:nvPr/>
              </p14:nvContentPartPr>
              <p14:xfrm>
                <a:off x="7114858" y="1597572"/>
                <a:ext cx="448200" cy="118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C0CB2D-36E0-0847-B59B-CE3537B1CA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099378" y="1582092"/>
                  <a:ext cx="478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4ECCDE5-579B-CF4D-812C-4CD3FF03E788}"/>
                    </a:ext>
                  </a:extLst>
                </p14:cNvPr>
                <p14:cNvContentPartPr/>
                <p14:nvPr/>
              </p14:nvContentPartPr>
              <p14:xfrm>
                <a:off x="7667098" y="1624932"/>
                <a:ext cx="510840" cy="6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4ECCDE5-579B-CF4D-812C-4CD3FF03E7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651618" y="1609812"/>
                  <a:ext cx="54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79247F-548A-C04D-84DE-92180ED58780}"/>
                    </a:ext>
                  </a:extLst>
                </p14:cNvPr>
                <p14:cNvContentPartPr/>
                <p14:nvPr/>
              </p14:nvContentPartPr>
              <p14:xfrm>
                <a:off x="8245258" y="1471212"/>
                <a:ext cx="100080" cy="180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79247F-548A-C04D-84DE-92180ED5878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30138" y="1456092"/>
                  <a:ext cx="1306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D0EE1FC-F17E-854C-B057-F06909C7A10F}"/>
                    </a:ext>
                  </a:extLst>
                </p14:cNvPr>
                <p14:cNvContentPartPr/>
                <p14:nvPr/>
              </p14:nvContentPartPr>
              <p14:xfrm>
                <a:off x="8229418" y="1586772"/>
                <a:ext cx="298080" cy="107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D0EE1FC-F17E-854C-B057-F06909C7A10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14298" y="1571652"/>
                  <a:ext cx="328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E58E63-9C43-CF48-8540-1D0C5BB3972E}"/>
                    </a:ext>
                  </a:extLst>
                </p14:cNvPr>
                <p14:cNvContentPartPr/>
                <p14:nvPr/>
              </p14:nvContentPartPr>
              <p14:xfrm>
                <a:off x="8587258" y="1492452"/>
                <a:ext cx="63000" cy="217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E58E63-9C43-CF48-8540-1D0C5BB397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71778" y="1476972"/>
                  <a:ext cx="936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922BBC-B57F-0E4E-8811-F03032184DD1}"/>
                    </a:ext>
                  </a:extLst>
                </p14:cNvPr>
                <p14:cNvContentPartPr/>
                <p14:nvPr/>
              </p14:nvContentPartPr>
              <p14:xfrm>
                <a:off x="8576098" y="1606572"/>
                <a:ext cx="243000" cy="10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922BBC-B57F-0E4E-8811-F03032184D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560978" y="1591452"/>
                  <a:ext cx="273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68FBE7F-E552-0145-BEDE-ED35C2972765}"/>
                    </a:ext>
                  </a:extLst>
                </p14:cNvPr>
                <p14:cNvContentPartPr/>
                <p14:nvPr/>
              </p14:nvContentPartPr>
              <p14:xfrm>
                <a:off x="8896498" y="1598292"/>
                <a:ext cx="304560" cy="83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8FBE7F-E552-0145-BEDE-ED35C297276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81378" y="1582812"/>
                  <a:ext cx="33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19E0651-2DE0-F849-B3F5-E061F003650A}"/>
                    </a:ext>
                  </a:extLst>
                </p14:cNvPr>
                <p14:cNvContentPartPr/>
                <p14:nvPr/>
              </p14:nvContentPartPr>
              <p14:xfrm>
                <a:off x="8923138" y="1555452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19E0651-2DE0-F849-B3F5-E061F003650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07658" y="1539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DDF596C-195C-2540-8BFD-BB1E606F8991}"/>
              </a:ext>
            </a:extLst>
          </p:cNvPr>
          <p:cNvGrpSpPr/>
          <p:nvPr/>
        </p:nvGrpSpPr>
        <p:grpSpPr>
          <a:xfrm>
            <a:off x="9501658" y="1488492"/>
            <a:ext cx="1219320" cy="255600"/>
            <a:chOff x="9501658" y="1488492"/>
            <a:chExt cx="12193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0CF95BF-B976-E141-B690-F2C98D978233}"/>
                    </a:ext>
                  </a:extLst>
                </p14:cNvPr>
                <p14:cNvContentPartPr/>
                <p14:nvPr/>
              </p14:nvContentPartPr>
              <p14:xfrm>
                <a:off x="9501658" y="1597572"/>
                <a:ext cx="232200" cy="12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0CF95BF-B976-E141-B690-F2C98D97823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86178" y="1582092"/>
                  <a:ext cx="2628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D1689CA-33BA-064F-9C0F-C8B38C7C8698}"/>
                    </a:ext>
                  </a:extLst>
                </p14:cNvPr>
                <p14:cNvContentPartPr/>
                <p14:nvPr/>
              </p14:nvContentPartPr>
              <p14:xfrm>
                <a:off x="9751138" y="1628532"/>
                <a:ext cx="418680" cy="105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D1689CA-33BA-064F-9C0F-C8B38C7C869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736018" y="1613412"/>
                  <a:ext cx="449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F761545-6585-384D-A7E9-2CAEBE0D3AE1}"/>
                    </a:ext>
                  </a:extLst>
                </p14:cNvPr>
                <p14:cNvContentPartPr/>
                <p14:nvPr/>
              </p14:nvContentPartPr>
              <p14:xfrm>
                <a:off x="10197178" y="1631052"/>
                <a:ext cx="234360" cy="113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F761545-6585-384D-A7E9-2CAEBE0D3A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181698" y="1615932"/>
                  <a:ext cx="264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4A3948-5C19-1E43-9322-F5D66CCB493E}"/>
                    </a:ext>
                  </a:extLst>
                </p14:cNvPr>
                <p14:cNvContentPartPr/>
                <p14:nvPr/>
              </p14:nvContentPartPr>
              <p14:xfrm>
                <a:off x="10497058" y="1488492"/>
                <a:ext cx="150480" cy="230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4A3948-5C19-1E43-9322-F5D66CCB493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81938" y="1473372"/>
                  <a:ext cx="180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34E598-365A-C14F-AFDB-F4FB812AE985}"/>
                    </a:ext>
                  </a:extLst>
                </p14:cNvPr>
                <p14:cNvContentPartPr/>
                <p14:nvPr/>
              </p14:nvContentPartPr>
              <p14:xfrm>
                <a:off x="10681378" y="1628892"/>
                <a:ext cx="39600" cy="10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34E598-365A-C14F-AFDB-F4FB812AE98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66258" y="1613772"/>
                  <a:ext cx="698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5D08D7A-3D8D-884F-9AD6-A4BB6F3D2C31}"/>
                    </a:ext>
                  </a:extLst>
                </p14:cNvPr>
                <p14:cNvContentPartPr/>
                <p14:nvPr/>
              </p14:nvContentPartPr>
              <p14:xfrm>
                <a:off x="10358818" y="1534212"/>
                <a:ext cx="7920" cy="8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5D08D7A-3D8D-884F-9AD6-A4BB6F3D2C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43698" y="1519092"/>
                  <a:ext cx="3852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F5609A4-CA0E-F64F-9C25-280EF949FBC5}"/>
              </a:ext>
            </a:extLst>
          </p:cNvPr>
          <p:cNvGrpSpPr/>
          <p:nvPr/>
        </p:nvGrpSpPr>
        <p:grpSpPr>
          <a:xfrm>
            <a:off x="1552498" y="1996812"/>
            <a:ext cx="850680" cy="298080"/>
            <a:chOff x="1552498" y="1996812"/>
            <a:chExt cx="8506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9C15673-8786-7045-AF2F-4E2C665D69E3}"/>
                    </a:ext>
                  </a:extLst>
                </p14:cNvPr>
                <p14:cNvContentPartPr/>
                <p14:nvPr/>
              </p14:nvContentPartPr>
              <p14:xfrm>
                <a:off x="1552498" y="2086092"/>
                <a:ext cx="124560" cy="114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9C15673-8786-7045-AF2F-4E2C665D69E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37378" y="2070612"/>
                  <a:ext cx="155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80FB2F8-97CE-654E-A711-452061CB7E8C}"/>
                    </a:ext>
                  </a:extLst>
                </p14:cNvPr>
                <p14:cNvContentPartPr/>
                <p14:nvPr/>
              </p14:nvContentPartPr>
              <p14:xfrm>
                <a:off x="1730698" y="1996812"/>
                <a:ext cx="104040" cy="19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80FB2F8-97CE-654E-A711-452061CB7E8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15218" y="1981692"/>
                  <a:ext cx="134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748AE7-B567-A840-919A-39464BF214EB}"/>
                    </a:ext>
                  </a:extLst>
                </p14:cNvPr>
                <p14:cNvContentPartPr/>
                <p14:nvPr/>
              </p14:nvContentPartPr>
              <p14:xfrm>
                <a:off x="1798018" y="2089692"/>
                <a:ext cx="262800" cy="20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748AE7-B567-A840-919A-39464BF214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82898" y="2074572"/>
                  <a:ext cx="293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D5BB734-E6F9-E54E-91D9-E6100E338249}"/>
                    </a:ext>
                  </a:extLst>
                </p14:cNvPr>
                <p14:cNvContentPartPr/>
                <p14:nvPr/>
              </p14:nvContentPartPr>
              <p14:xfrm>
                <a:off x="1976218" y="2086452"/>
                <a:ext cx="48240" cy="16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D5BB734-E6F9-E54E-91D9-E6100E33824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60738" y="2070972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77B2016-984C-8D40-AB46-2A1A864DEFF1}"/>
                    </a:ext>
                  </a:extLst>
                </p14:cNvPr>
                <p14:cNvContentPartPr/>
                <p14:nvPr/>
              </p14:nvContentPartPr>
              <p14:xfrm>
                <a:off x="2138938" y="2101932"/>
                <a:ext cx="57960" cy="78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77B2016-984C-8D40-AB46-2A1A864DEF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23458" y="2086812"/>
                  <a:ext cx="88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A9D1327-77FB-5F48-B892-2C796BF2EC89}"/>
                    </a:ext>
                  </a:extLst>
                </p14:cNvPr>
                <p14:cNvContentPartPr/>
                <p14:nvPr/>
              </p14:nvContentPartPr>
              <p14:xfrm>
                <a:off x="2268538" y="2007252"/>
                <a:ext cx="65160" cy="167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A9D1327-77FB-5F48-B892-2C796BF2EC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253058" y="1992132"/>
                  <a:ext cx="95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CC7A169-3B41-5E48-A59C-7FC14CE5856F}"/>
                    </a:ext>
                  </a:extLst>
                </p14:cNvPr>
                <p14:cNvContentPartPr/>
                <p14:nvPr/>
              </p14:nvContentPartPr>
              <p14:xfrm>
                <a:off x="2249098" y="2090412"/>
                <a:ext cx="154080" cy="10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CC7A169-3B41-5E48-A59C-7FC14CE5856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33978" y="2075292"/>
                  <a:ext cx="184320" cy="1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A4B1E7-D93D-064A-A12F-B43AC9739EB8}"/>
                  </a:ext>
                </a:extLst>
              </p14:cNvPr>
              <p14:cNvContentPartPr/>
              <p14:nvPr/>
            </p14:nvContentPartPr>
            <p14:xfrm>
              <a:off x="2680018" y="2070252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A4B1E7-D93D-064A-A12F-B43AC9739EB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64538" y="205513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838B607-DF28-CB4A-B649-F1C340A2CC81}"/>
                  </a:ext>
                </a:extLst>
              </p14:cNvPr>
              <p14:cNvContentPartPr/>
              <p14:nvPr/>
            </p14:nvContentPartPr>
            <p14:xfrm>
              <a:off x="2648338" y="2175372"/>
              <a:ext cx="936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838B607-DF28-CB4A-B649-F1C340A2CC8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633218" y="2160252"/>
                <a:ext cx="3996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B8D4868B-17B9-A647-949C-68C259CEB27F}"/>
              </a:ext>
            </a:extLst>
          </p:cNvPr>
          <p:cNvGrpSpPr/>
          <p:nvPr/>
        </p:nvGrpSpPr>
        <p:grpSpPr>
          <a:xfrm>
            <a:off x="2977738" y="1975932"/>
            <a:ext cx="1811880" cy="243000"/>
            <a:chOff x="2977738" y="1975932"/>
            <a:chExt cx="18118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BBA1BA3-6BB9-5449-BD93-C975DBF831B1}"/>
                    </a:ext>
                  </a:extLst>
                </p14:cNvPr>
                <p14:cNvContentPartPr/>
                <p14:nvPr/>
              </p14:nvContentPartPr>
              <p14:xfrm>
                <a:off x="2977738" y="2080692"/>
                <a:ext cx="112320" cy="1382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BBA1BA3-6BB9-5449-BD93-C975DBF831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962618" y="2065572"/>
                  <a:ext cx="142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3716E3-E08E-3E43-826B-C88E1945B25D}"/>
                    </a:ext>
                  </a:extLst>
                </p14:cNvPr>
                <p14:cNvContentPartPr/>
                <p14:nvPr/>
              </p14:nvContentPartPr>
              <p14:xfrm>
                <a:off x="3113818" y="2125692"/>
                <a:ext cx="378720" cy="80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3716E3-E08E-3E43-826B-C88E1945B25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098698" y="2110572"/>
                  <a:ext cx="409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5BD5486-D804-A243-B629-5E536D76BF0E}"/>
                    </a:ext>
                  </a:extLst>
                </p14:cNvPr>
                <p14:cNvContentPartPr/>
                <p14:nvPr/>
              </p14:nvContentPartPr>
              <p14:xfrm>
                <a:off x="3510538" y="2127492"/>
                <a:ext cx="415080" cy="76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5BD5486-D804-A243-B629-5E536D76BF0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495418" y="2112012"/>
                  <a:ext cx="445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7F172BB-B024-9342-A23A-43831A8DB645}"/>
                    </a:ext>
                  </a:extLst>
                </p14:cNvPr>
                <p14:cNvContentPartPr/>
                <p14:nvPr/>
              </p14:nvContentPartPr>
              <p14:xfrm>
                <a:off x="4040098" y="1986372"/>
                <a:ext cx="59040" cy="175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7F172BB-B024-9342-A23A-43831A8DB6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24978" y="1970892"/>
                  <a:ext cx="89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19AD94-3921-E944-9916-C752AFBD1FCE}"/>
                    </a:ext>
                  </a:extLst>
                </p14:cNvPr>
                <p14:cNvContentPartPr/>
                <p14:nvPr/>
              </p14:nvContentPartPr>
              <p14:xfrm>
                <a:off x="3993658" y="2110212"/>
                <a:ext cx="281520" cy="57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19AD94-3921-E944-9916-C752AFBD1F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78538" y="2094732"/>
                  <a:ext cx="312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1967665-0523-324B-AB54-88673FF7935D}"/>
                    </a:ext>
                  </a:extLst>
                </p14:cNvPr>
                <p14:cNvContentPartPr/>
                <p14:nvPr/>
              </p14:nvContentPartPr>
              <p14:xfrm>
                <a:off x="4347538" y="1975932"/>
                <a:ext cx="67320" cy="19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1967665-0523-324B-AB54-88673FF7935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32058" y="1960452"/>
                  <a:ext cx="97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4DD9E7-1217-C442-9CAD-99E15A43DE61}"/>
                    </a:ext>
                  </a:extLst>
                </p14:cNvPr>
                <p14:cNvContentPartPr/>
                <p14:nvPr/>
              </p14:nvContentPartPr>
              <p14:xfrm>
                <a:off x="4298578" y="2122092"/>
                <a:ext cx="185400" cy="65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4DD9E7-1217-C442-9CAD-99E15A43DE6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283458" y="2106612"/>
                  <a:ext cx="216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AD563BE-E029-C541-8AAE-3DFCAD98F851}"/>
                    </a:ext>
                  </a:extLst>
                </p14:cNvPr>
                <p14:cNvContentPartPr/>
                <p14:nvPr/>
              </p14:nvContentPartPr>
              <p14:xfrm>
                <a:off x="4557058" y="2112372"/>
                <a:ext cx="82800" cy="6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AD563BE-E029-C541-8AAE-3DFCAD98F85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41938" y="2097252"/>
                  <a:ext cx="113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9D38524-D30E-184F-93A8-CF2231683215}"/>
                    </a:ext>
                  </a:extLst>
                </p14:cNvPr>
                <p14:cNvContentPartPr/>
                <p14:nvPr/>
              </p14:nvContentPartPr>
              <p14:xfrm>
                <a:off x="4633738" y="2095812"/>
                <a:ext cx="155880" cy="81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9D38524-D30E-184F-93A8-CF223168321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18258" y="2080692"/>
                  <a:ext cx="1861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4554DA3-34AD-C143-8C04-F854371065C6}"/>
                    </a:ext>
                  </a:extLst>
                </p14:cNvPr>
                <p14:cNvContentPartPr/>
                <p14:nvPr/>
              </p14:nvContentPartPr>
              <p14:xfrm>
                <a:off x="4580458" y="1997532"/>
                <a:ext cx="2160" cy="2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4554DA3-34AD-C143-8C04-F854371065C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565338" y="1982052"/>
                  <a:ext cx="3276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B69DDDB-7085-A941-8B69-52E5AF715609}"/>
              </a:ext>
            </a:extLst>
          </p:cNvPr>
          <p:cNvGrpSpPr/>
          <p:nvPr/>
        </p:nvGrpSpPr>
        <p:grpSpPr>
          <a:xfrm>
            <a:off x="5111458" y="2013732"/>
            <a:ext cx="1321200" cy="200880"/>
            <a:chOff x="5111458" y="2013732"/>
            <a:chExt cx="132120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676865-BCDA-2A4E-912F-E1DB7CE3D4AF}"/>
                    </a:ext>
                  </a:extLst>
                </p14:cNvPr>
                <p14:cNvContentPartPr/>
                <p14:nvPr/>
              </p14:nvContentPartPr>
              <p14:xfrm>
                <a:off x="5111458" y="2101932"/>
                <a:ext cx="259560" cy="9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676865-BCDA-2A4E-912F-E1DB7CE3D4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96338" y="2086812"/>
                  <a:ext cx="289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9D7B637-C450-7943-A737-12391FD365B6}"/>
                    </a:ext>
                  </a:extLst>
                </p14:cNvPr>
                <p14:cNvContentPartPr/>
                <p14:nvPr/>
              </p14:nvContentPartPr>
              <p14:xfrm>
                <a:off x="5400538" y="2127492"/>
                <a:ext cx="345600" cy="87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9D7B637-C450-7943-A737-12391FD365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85418" y="2112012"/>
                  <a:ext cx="376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86CE8A4-363E-1640-A9C5-3C478AEBA359}"/>
                    </a:ext>
                  </a:extLst>
                </p14:cNvPr>
                <p14:cNvContentPartPr/>
                <p14:nvPr/>
              </p14:nvContentPartPr>
              <p14:xfrm>
                <a:off x="5796178" y="2132892"/>
                <a:ext cx="267120" cy="78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86CE8A4-363E-1640-A9C5-3C478AEBA3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81058" y="2117412"/>
                  <a:ext cx="297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2A6F9C3-E1EC-C047-A5E1-4FE76C56EB3C}"/>
                    </a:ext>
                  </a:extLst>
                </p14:cNvPr>
                <p14:cNvContentPartPr/>
                <p14:nvPr/>
              </p14:nvContentPartPr>
              <p14:xfrm>
                <a:off x="6122338" y="2044332"/>
                <a:ext cx="158040" cy="152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2A6F9C3-E1EC-C047-A5E1-4FE76C56EB3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07218" y="2028852"/>
                  <a:ext cx="18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64518D3-7E60-094B-AB16-442E59F222CB}"/>
                    </a:ext>
                  </a:extLst>
                </p14:cNvPr>
                <p14:cNvContentPartPr/>
                <p14:nvPr/>
              </p14:nvContentPartPr>
              <p14:xfrm>
                <a:off x="6364258" y="2101932"/>
                <a:ext cx="68400" cy="93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64518D3-7E60-094B-AB16-442E59F222C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349138" y="2086812"/>
                  <a:ext cx="986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45BBF49-38CE-B344-8D16-13F973489479}"/>
                    </a:ext>
                  </a:extLst>
                </p14:cNvPr>
                <p14:cNvContentPartPr/>
                <p14:nvPr/>
              </p14:nvContentPartPr>
              <p14:xfrm>
                <a:off x="6072658" y="2013732"/>
                <a:ext cx="12960" cy="4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45BBF49-38CE-B344-8D16-13F97348947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57538" y="1998612"/>
                  <a:ext cx="432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A7DD0D8-1700-4249-AEBD-4A5A65949F14}"/>
              </a:ext>
            </a:extLst>
          </p:cNvPr>
          <p:cNvGrpSpPr/>
          <p:nvPr/>
        </p:nvGrpSpPr>
        <p:grpSpPr>
          <a:xfrm>
            <a:off x="1565098" y="2517012"/>
            <a:ext cx="684360" cy="235800"/>
            <a:chOff x="1565098" y="2517012"/>
            <a:chExt cx="68436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C55C63-507C-EC4E-9E72-765D8E888707}"/>
                    </a:ext>
                  </a:extLst>
                </p14:cNvPr>
                <p14:cNvContentPartPr/>
                <p14:nvPr/>
              </p14:nvContentPartPr>
              <p14:xfrm>
                <a:off x="1565098" y="2532852"/>
                <a:ext cx="208440" cy="118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C55C63-507C-EC4E-9E72-765D8E8887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49978" y="2517732"/>
                  <a:ext cx="239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C3C35D-D6E1-424E-BEA7-6D39EAD75CE9}"/>
                    </a:ext>
                  </a:extLst>
                </p14:cNvPr>
                <p14:cNvContentPartPr/>
                <p14:nvPr/>
              </p14:nvContentPartPr>
              <p14:xfrm>
                <a:off x="1803778" y="2567772"/>
                <a:ext cx="293760" cy="185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C3C35D-D6E1-424E-BEA7-6D39EAD75CE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88658" y="2552292"/>
                  <a:ext cx="324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9F4916C-D4AE-C349-85EE-E785884A8CC8}"/>
                    </a:ext>
                  </a:extLst>
                </p14:cNvPr>
                <p14:cNvContentPartPr/>
                <p14:nvPr/>
              </p14:nvContentPartPr>
              <p14:xfrm>
                <a:off x="2176018" y="2517012"/>
                <a:ext cx="73440" cy="107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9F4916C-D4AE-C349-85EE-E785884A8CC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160898" y="2501892"/>
                  <a:ext cx="1040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45F5B45-ED73-F543-A5F6-DA69D09BC6C9}"/>
                  </a:ext>
                </a:extLst>
              </p14:cNvPr>
              <p14:cNvContentPartPr/>
              <p14:nvPr/>
            </p14:nvContentPartPr>
            <p14:xfrm>
              <a:off x="2522338" y="2543292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45F5B45-ED73-F543-A5F6-DA69D09BC6C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507218" y="252817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EBF7A61-DCF3-2A4D-A3B6-F2809206F89C}"/>
                  </a:ext>
                </a:extLst>
              </p14:cNvPr>
              <p14:cNvContentPartPr/>
              <p14:nvPr/>
            </p14:nvContentPartPr>
            <p14:xfrm>
              <a:off x="2463298" y="2635092"/>
              <a:ext cx="6480" cy="136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EBF7A61-DCF3-2A4D-A3B6-F2809206F89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448178" y="2619972"/>
                <a:ext cx="3708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72CFC0D9-5651-C247-B31B-D8A90CAFC370}"/>
              </a:ext>
            </a:extLst>
          </p:cNvPr>
          <p:cNvGrpSpPr/>
          <p:nvPr/>
        </p:nvGrpSpPr>
        <p:grpSpPr>
          <a:xfrm>
            <a:off x="2936698" y="2427732"/>
            <a:ext cx="1299240" cy="266400"/>
            <a:chOff x="2936698" y="2427732"/>
            <a:chExt cx="1299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FB136A4-68D9-9245-93E2-88F73B8B31B4}"/>
                    </a:ext>
                  </a:extLst>
                </p14:cNvPr>
                <p14:cNvContentPartPr/>
                <p14:nvPr/>
              </p14:nvContentPartPr>
              <p14:xfrm>
                <a:off x="2936698" y="2501172"/>
                <a:ext cx="233640" cy="125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FB136A4-68D9-9245-93E2-88F73B8B31B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921578" y="2486052"/>
                  <a:ext cx="264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9A18CE5-75D5-7E47-ABB6-4A288240F7C8}"/>
                    </a:ext>
                  </a:extLst>
                </p14:cNvPr>
                <p14:cNvContentPartPr/>
                <p14:nvPr/>
              </p14:nvContentPartPr>
              <p14:xfrm>
                <a:off x="3192658" y="2541132"/>
                <a:ext cx="238680" cy="82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9A18CE5-75D5-7E47-ABB6-4A288240F7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177538" y="2526012"/>
                  <a:ext cx="2692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EBF935-2880-164A-95CD-8AD3C1690D3E}"/>
                    </a:ext>
                  </a:extLst>
                </p14:cNvPr>
                <p14:cNvContentPartPr/>
                <p14:nvPr/>
              </p14:nvContentPartPr>
              <p14:xfrm>
                <a:off x="3396418" y="2522412"/>
                <a:ext cx="140760" cy="171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EBF935-2880-164A-95CD-8AD3C1690D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80938" y="2506932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49A2D0-1C15-8348-8882-C7E9CCFFB6D9}"/>
                    </a:ext>
                  </a:extLst>
                </p14:cNvPr>
                <p14:cNvContentPartPr/>
                <p14:nvPr/>
              </p14:nvContentPartPr>
              <p14:xfrm>
                <a:off x="3596218" y="2427732"/>
                <a:ext cx="262800" cy="175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49A2D0-1C15-8348-8882-C7E9CCFFB6D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81098" y="2412612"/>
                  <a:ext cx="293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4C4D9C-9063-7545-A314-7491E54D8E2A}"/>
                    </a:ext>
                  </a:extLst>
                </p14:cNvPr>
                <p14:cNvContentPartPr/>
                <p14:nvPr/>
              </p14:nvContentPartPr>
              <p14:xfrm>
                <a:off x="3893218" y="2509452"/>
                <a:ext cx="100800" cy="835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4C4D9C-9063-7545-A314-7491E54D8E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78098" y="2493972"/>
                  <a:ext cx="131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D3D2176-4871-2744-A361-F4F363AC4454}"/>
                    </a:ext>
                  </a:extLst>
                </p14:cNvPr>
                <p14:cNvContentPartPr/>
                <p14:nvPr/>
              </p14:nvContentPartPr>
              <p14:xfrm>
                <a:off x="4012018" y="2511972"/>
                <a:ext cx="223920" cy="63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D3D2176-4871-2744-A361-F4F363AC445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996898" y="2496492"/>
                  <a:ext cx="254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76A818-2D8E-4A40-AD7A-EE0B4C4356D5}"/>
                    </a:ext>
                  </a:extLst>
                </p14:cNvPr>
                <p14:cNvContentPartPr/>
                <p14:nvPr/>
              </p14:nvContentPartPr>
              <p14:xfrm>
                <a:off x="3962338" y="2480292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76A818-2D8E-4A40-AD7A-EE0B4C4356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6858" y="24648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C8D8877-8521-5440-902B-9492AEC35E87}"/>
              </a:ext>
            </a:extLst>
          </p:cNvPr>
          <p:cNvGrpSpPr/>
          <p:nvPr/>
        </p:nvGrpSpPr>
        <p:grpSpPr>
          <a:xfrm>
            <a:off x="4532938" y="2417292"/>
            <a:ext cx="316080" cy="251280"/>
            <a:chOff x="4532938" y="2417292"/>
            <a:chExt cx="31608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3976F12-FCCB-A24E-9075-D9CD7CABDE51}"/>
                    </a:ext>
                  </a:extLst>
                </p14:cNvPr>
                <p14:cNvContentPartPr/>
                <p14:nvPr/>
              </p14:nvContentPartPr>
              <p14:xfrm>
                <a:off x="4532938" y="2417292"/>
                <a:ext cx="282600" cy="251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3976F12-FCCB-A24E-9075-D9CD7CABDE5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517458" y="2402172"/>
                  <a:ext cx="313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7462142-A39D-4145-B7B1-FAAC4F498D2C}"/>
                    </a:ext>
                  </a:extLst>
                </p14:cNvPr>
                <p14:cNvContentPartPr/>
                <p14:nvPr/>
              </p14:nvContentPartPr>
              <p14:xfrm>
                <a:off x="4729498" y="2517012"/>
                <a:ext cx="119520" cy="21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7462142-A39D-4145-B7B1-FAAC4F498D2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14378" y="2501892"/>
                  <a:ext cx="1497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859F2C4-D50E-244F-8C44-75BFA6FF265C}"/>
              </a:ext>
            </a:extLst>
          </p:cNvPr>
          <p:cNvGrpSpPr/>
          <p:nvPr/>
        </p:nvGrpSpPr>
        <p:grpSpPr>
          <a:xfrm>
            <a:off x="5159338" y="2364732"/>
            <a:ext cx="1925280" cy="239400"/>
            <a:chOff x="5159338" y="2364732"/>
            <a:chExt cx="192528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10A2A8F-9BD6-4C43-BD10-0779ADBC3E44}"/>
                    </a:ext>
                  </a:extLst>
                </p14:cNvPr>
                <p14:cNvContentPartPr/>
                <p14:nvPr/>
              </p14:nvContentPartPr>
              <p14:xfrm>
                <a:off x="5159338" y="2469852"/>
                <a:ext cx="109440" cy="133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10A2A8F-9BD6-4C43-BD10-0779ADBC3E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44218" y="2454372"/>
                  <a:ext cx="140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FD993CF-2115-2E47-8E12-43BDAE695244}"/>
                    </a:ext>
                  </a:extLst>
                </p14:cNvPr>
                <p14:cNvContentPartPr/>
                <p14:nvPr/>
              </p14:nvContentPartPr>
              <p14:xfrm>
                <a:off x="5321338" y="2486052"/>
                <a:ext cx="347760" cy="109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FD993CF-2115-2E47-8E12-43BDAE6952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306218" y="2470572"/>
                  <a:ext cx="378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51025F9-C4EE-A649-A0C5-C9E89172A92D}"/>
                    </a:ext>
                  </a:extLst>
                </p14:cNvPr>
                <p14:cNvContentPartPr/>
                <p14:nvPr/>
              </p14:nvContentPartPr>
              <p14:xfrm>
                <a:off x="5721298" y="2520252"/>
                <a:ext cx="427320" cy="838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51025F9-C4EE-A649-A0C5-C9E89172A92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06178" y="2504772"/>
                  <a:ext cx="457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55827C-C830-A440-B43B-932C2B7C9684}"/>
                    </a:ext>
                  </a:extLst>
                </p14:cNvPr>
                <p14:cNvContentPartPr/>
                <p14:nvPr/>
              </p14:nvContentPartPr>
              <p14:xfrm>
                <a:off x="6229258" y="2417292"/>
                <a:ext cx="77040" cy="15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55827C-C830-A440-B43B-932C2B7C96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13778" y="2401812"/>
                  <a:ext cx="107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7F0383A-5C2C-8843-8ECB-91B451CDA69B}"/>
                    </a:ext>
                  </a:extLst>
                </p14:cNvPr>
                <p14:cNvContentPartPr/>
                <p14:nvPr/>
              </p14:nvContentPartPr>
              <p14:xfrm>
                <a:off x="6184618" y="2501892"/>
                <a:ext cx="333360" cy="74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7F0383A-5C2C-8843-8ECB-91B451CDA6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69138" y="2486772"/>
                  <a:ext cx="363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34A1335-3272-AE4A-AA8F-60E32E84D1BD}"/>
                    </a:ext>
                  </a:extLst>
                </p14:cNvPr>
                <p14:cNvContentPartPr/>
                <p14:nvPr/>
              </p14:nvContentPartPr>
              <p14:xfrm>
                <a:off x="6625978" y="2364732"/>
                <a:ext cx="69480" cy="19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34A1335-3272-AE4A-AA8F-60E32E84D1B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610498" y="2349252"/>
                  <a:ext cx="100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22624E-E934-9A44-81FC-82F5997F2C98}"/>
                    </a:ext>
                  </a:extLst>
                </p14:cNvPr>
                <p14:cNvContentPartPr/>
                <p14:nvPr/>
              </p14:nvContentPartPr>
              <p14:xfrm>
                <a:off x="6602578" y="2482092"/>
                <a:ext cx="191520" cy="91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22624E-E934-9A44-81FC-82F5997F2C9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587458" y="2466972"/>
                  <a:ext cx="221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0282DE2-E162-F94C-A20A-AC3746538656}"/>
                    </a:ext>
                  </a:extLst>
                </p14:cNvPr>
                <p14:cNvContentPartPr/>
                <p14:nvPr/>
              </p14:nvContentPartPr>
              <p14:xfrm>
                <a:off x="6852778" y="2467332"/>
                <a:ext cx="231840" cy="107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0282DE2-E162-F94C-A20A-AC374653865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37298" y="2451852"/>
                  <a:ext cx="262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7FFA78-270C-3047-98B4-AB765D8ABA65}"/>
                    </a:ext>
                  </a:extLst>
                </p14:cNvPr>
                <p14:cNvContentPartPr/>
                <p14:nvPr/>
              </p14:nvContentPartPr>
              <p14:xfrm>
                <a:off x="6852778" y="2417292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7FFA78-270C-3047-98B4-AB765D8ABA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37298" y="24018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9738B80-0DF8-0743-877F-0F806C6E4D12}"/>
                    </a:ext>
                  </a:extLst>
                </p14:cNvPr>
                <p14:cNvContentPartPr/>
                <p14:nvPr/>
              </p14:nvContentPartPr>
              <p14:xfrm>
                <a:off x="6425098" y="2501532"/>
                <a:ext cx="60120" cy="16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9738B80-0DF8-0743-877F-0F806C6E4D1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09978" y="2486412"/>
                  <a:ext cx="903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460A75E-FFA6-8E4A-91E3-008063EDCF6A}"/>
              </a:ext>
            </a:extLst>
          </p:cNvPr>
          <p:cNvGrpSpPr/>
          <p:nvPr/>
        </p:nvGrpSpPr>
        <p:grpSpPr>
          <a:xfrm>
            <a:off x="7403938" y="2315412"/>
            <a:ext cx="1403640" cy="293040"/>
            <a:chOff x="7403938" y="2315412"/>
            <a:chExt cx="140364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2511AD-A6A9-6941-BA48-0E94459C7BF6}"/>
                    </a:ext>
                  </a:extLst>
                </p14:cNvPr>
                <p14:cNvContentPartPr/>
                <p14:nvPr/>
              </p14:nvContentPartPr>
              <p14:xfrm>
                <a:off x="7403938" y="2475252"/>
                <a:ext cx="258840" cy="103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2511AD-A6A9-6941-BA48-0E94459C7BF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88818" y="2460132"/>
                  <a:ext cx="289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98CA46-4FEA-954F-AFD2-DEFC2CA654B3}"/>
                    </a:ext>
                  </a:extLst>
                </p14:cNvPr>
                <p14:cNvContentPartPr/>
                <p14:nvPr/>
              </p14:nvContentPartPr>
              <p14:xfrm>
                <a:off x="7707778" y="2502252"/>
                <a:ext cx="390600" cy="98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98CA46-4FEA-954F-AFD2-DEFC2CA654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92298" y="2487132"/>
                  <a:ext cx="421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9B5C25-100F-4848-A9A3-EE7C2D7414BE}"/>
                    </a:ext>
                  </a:extLst>
                </p14:cNvPr>
                <p14:cNvContentPartPr/>
                <p14:nvPr/>
              </p14:nvContentPartPr>
              <p14:xfrm>
                <a:off x="8134378" y="2515212"/>
                <a:ext cx="295920" cy="932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9B5C25-100F-4848-A9A3-EE7C2D7414B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119258" y="2499732"/>
                  <a:ext cx="326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2397CEA-18DC-744E-AB9D-0943117FAC04}"/>
                    </a:ext>
                  </a:extLst>
                </p14:cNvPr>
                <p14:cNvContentPartPr/>
                <p14:nvPr/>
              </p14:nvContentPartPr>
              <p14:xfrm>
                <a:off x="8474218" y="2315412"/>
                <a:ext cx="223920" cy="280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2397CEA-18DC-744E-AB9D-0943117FAC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59098" y="2300292"/>
                  <a:ext cx="2545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D90AF6-6717-A14C-97A9-0E6E7045CF43}"/>
                    </a:ext>
                  </a:extLst>
                </p14:cNvPr>
                <p14:cNvContentPartPr/>
                <p14:nvPr/>
              </p14:nvContentPartPr>
              <p14:xfrm>
                <a:off x="8758258" y="2480292"/>
                <a:ext cx="49320" cy="9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D90AF6-6717-A14C-97A9-0E6E7045CF4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43138" y="2464812"/>
                  <a:ext cx="79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3868249-9C88-AE41-8D4A-FD7FC361C718}"/>
                    </a:ext>
                  </a:extLst>
                </p14:cNvPr>
                <p14:cNvContentPartPr/>
                <p14:nvPr/>
              </p14:nvContentPartPr>
              <p14:xfrm>
                <a:off x="8370898" y="2317572"/>
                <a:ext cx="37440" cy="68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3868249-9C88-AE41-8D4A-FD7FC361C71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55778" y="2302452"/>
                  <a:ext cx="6804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34F2A3A-AFD8-574C-A356-A767DF61D2E5}"/>
              </a:ext>
            </a:extLst>
          </p:cNvPr>
          <p:cNvGrpSpPr/>
          <p:nvPr/>
        </p:nvGrpSpPr>
        <p:grpSpPr>
          <a:xfrm>
            <a:off x="3331618" y="2857572"/>
            <a:ext cx="399600" cy="297360"/>
            <a:chOff x="3331618" y="2857572"/>
            <a:chExt cx="3996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98F7768-D609-6647-8BB2-6BC4B15A368C}"/>
                    </a:ext>
                  </a:extLst>
                </p14:cNvPr>
                <p14:cNvContentPartPr/>
                <p14:nvPr/>
              </p14:nvContentPartPr>
              <p14:xfrm>
                <a:off x="3352498" y="2857572"/>
                <a:ext cx="231480" cy="297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98F7768-D609-6647-8BB2-6BC4B15A368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37378" y="2842452"/>
                  <a:ext cx="2620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0DC8C9-BF9D-A841-B528-4517C6991110}"/>
                    </a:ext>
                  </a:extLst>
                </p14:cNvPr>
                <p14:cNvContentPartPr/>
                <p14:nvPr/>
              </p14:nvContentPartPr>
              <p14:xfrm>
                <a:off x="3331618" y="3003732"/>
                <a:ext cx="196920" cy="33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0DC8C9-BF9D-A841-B528-4517C699111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6498" y="2988252"/>
                  <a:ext cx="227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B28D039-0EDD-3847-8EE6-CDC19F782C9B}"/>
                    </a:ext>
                  </a:extLst>
                </p14:cNvPr>
                <p14:cNvContentPartPr/>
                <p14:nvPr/>
              </p14:nvContentPartPr>
              <p14:xfrm>
                <a:off x="3685858" y="2974212"/>
                <a:ext cx="45360" cy="27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B28D039-0EDD-3847-8EE6-CDC19F782C9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70738" y="2959092"/>
                  <a:ext cx="759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9C3F420-E701-EF47-8F2B-9D1B4DF1909B}"/>
                    </a:ext>
                  </a:extLst>
                </p14:cNvPr>
                <p14:cNvContentPartPr/>
                <p14:nvPr/>
              </p14:nvContentPartPr>
              <p14:xfrm>
                <a:off x="3675418" y="3071052"/>
                <a:ext cx="8640" cy="216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9C3F420-E701-EF47-8F2B-9D1B4DF190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60298" y="3055572"/>
                  <a:ext cx="38880" cy="5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36FED2D-2786-904F-85AA-8182B598DCEB}"/>
                  </a:ext>
                </a:extLst>
              </p14:cNvPr>
              <p14:cNvContentPartPr/>
              <p14:nvPr/>
            </p14:nvContentPartPr>
            <p14:xfrm>
              <a:off x="3986098" y="2900052"/>
              <a:ext cx="231120" cy="186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36FED2D-2786-904F-85AA-8182B598DCE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970978" y="2884932"/>
                <a:ext cx="26172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AFA4287-93B9-5F42-B88D-84491C192F83}"/>
                  </a:ext>
                </a:extLst>
              </p14:cNvPr>
              <p14:cNvContentPartPr/>
              <p14:nvPr/>
            </p14:nvContentPartPr>
            <p14:xfrm>
              <a:off x="4469578" y="3013092"/>
              <a:ext cx="359280" cy="244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AFA4287-93B9-5F42-B88D-84491C192F8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454458" y="2997972"/>
                <a:ext cx="3895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E1AB9D4-7754-5746-8FD7-8F06864950CC}"/>
                  </a:ext>
                </a:extLst>
              </p14:cNvPr>
              <p14:cNvContentPartPr/>
              <p14:nvPr/>
            </p14:nvContentPartPr>
            <p14:xfrm>
              <a:off x="4829218" y="2911212"/>
              <a:ext cx="131400" cy="1767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E1AB9D4-7754-5746-8FD7-8F06864950CC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813738" y="2896092"/>
                <a:ext cx="16200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EE3392F-C59A-1B4A-9BD8-2D8658543DE2}"/>
              </a:ext>
            </a:extLst>
          </p:cNvPr>
          <p:cNvGrpSpPr/>
          <p:nvPr/>
        </p:nvGrpSpPr>
        <p:grpSpPr>
          <a:xfrm>
            <a:off x="5183098" y="2914452"/>
            <a:ext cx="446040" cy="225360"/>
            <a:chOff x="5183098" y="2914452"/>
            <a:chExt cx="44604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799FB35-25DF-A641-B49E-DCB04CA8966D}"/>
                    </a:ext>
                  </a:extLst>
                </p14:cNvPr>
                <p14:cNvContentPartPr/>
                <p14:nvPr/>
              </p14:nvContentPartPr>
              <p14:xfrm>
                <a:off x="5183098" y="2914452"/>
                <a:ext cx="202320" cy="137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799FB35-25DF-A641-B49E-DCB04CA8966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67978" y="2898972"/>
                  <a:ext cx="232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426FB3B-5981-4F4C-A5F4-5BBDDA041558}"/>
                    </a:ext>
                  </a:extLst>
                </p14:cNvPr>
                <p14:cNvContentPartPr/>
                <p14:nvPr/>
              </p14:nvContentPartPr>
              <p14:xfrm>
                <a:off x="5613658" y="2953332"/>
                <a:ext cx="15480" cy="25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426FB3B-5981-4F4C-A5F4-5BBDDA04155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598178" y="2937852"/>
                  <a:ext cx="4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7D0894E-89B9-314A-8C07-ECE26FFD1CF6}"/>
                    </a:ext>
                  </a:extLst>
                </p14:cNvPr>
                <p14:cNvContentPartPr/>
                <p14:nvPr/>
              </p14:nvContentPartPr>
              <p14:xfrm>
                <a:off x="5533738" y="3083292"/>
                <a:ext cx="68400" cy="56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7D0894E-89B9-314A-8C07-ECE26FFD1CF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518258" y="3068172"/>
                  <a:ext cx="990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C0627BFD-5F38-8844-B382-6F089F8AB20E}"/>
              </a:ext>
            </a:extLst>
          </p:cNvPr>
          <p:cNvGrpSpPr/>
          <p:nvPr/>
        </p:nvGrpSpPr>
        <p:grpSpPr>
          <a:xfrm>
            <a:off x="5844058" y="2757492"/>
            <a:ext cx="2396160" cy="608040"/>
            <a:chOff x="5844058" y="2757492"/>
            <a:chExt cx="239616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BADB3C3-D550-6C48-9718-71F2C0863F42}"/>
                    </a:ext>
                  </a:extLst>
                </p14:cNvPr>
                <p14:cNvContentPartPr/>
                <p14:nvPr/>
              </p14:nvContentPartPr>
              <p14:xfrm>
                <a:off x="6419338" y="2846772"/>
                <a:ext cx="391680" cy="57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BADB3C3-D550-6C48-9718-71F2C0863F4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403858" y="2831652"/>
                  <a:ext cx="422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3607D6-A471-744F-A553-5F3391B7BF95}"/>
                    </a:ext>
                  </a:extLst>
                </p14:cNvPr>
                <p14:cNvContentPartPr/>
                <p14:nvPr/>
              </p14:nvContentPartPr>
              <p14:xfrm>
                <a:off x="6787978" y="2826972"/>
                <a:ext cx="78120" cy="132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3607D6-A471-744F-A553-5F3391B7BF9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72858" y="2811852"/>
                  <a:ext cx="108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F26F1CD-18E3-3F4F-8599-88E76A065869}"/>
                    </a:ext>
                  </a:extLst>
                </p14:cNvPr>
                <p14:cNvContentPartPr/>
                <p14:nvPr/>
              </p14:nvContentPartPr>
              <p14:xfrm>
                <a:off x="5854138" y="3174012"/>
                <a:ext cx="360" cy="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26F1CD-18E3-3F4F-8599-88E76A06586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38658" y="3158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1CF439A-8F58-E14F-B282-F676B122DEBD}"/>
                    </a:ext>
                  </a:extLst>
                </p14:cNvPr>
                <p14:cNvContentPartPr/>
                <p14:nvPr/>
              </p14:nvContentPartPr>
              <p14:xfrm>
                <a:off x="5844058" y="3174012"/>
                <a:ext cx="74880" cy="122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1CF439A-8F58-E14F-B282-F676B122DE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28578" y="3158532"/>
                  <a:ext cx="105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CED1F3-EABD-1D40-9120-D21508B3BAE8}"/>
                    </a:ext>
                  </a:extLst>
                </p14:cNvPr>
                <p14:cNvContentPartPr/>
                <p14:nvPr/>
              </p14:nvContentPartPr>
              <p14:xfrm>
                <a:off x="5972938" y="3174012"/>
                <a:ext cx="60120" cy="118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CED1F3-EABD-1D40-9120-D21508B3BAE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57818" y="3158532"/>
                  <a:ext cx="90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1ABDBC-ECB9-CD4E-83A3-AE15A0C2F7AE}"/>
                    </a:ext>
                  </a:extLst>
                </p14:cNvPr>
                <p14:cNvContentPartPr/>
                <p14:nvPr/>
              </p14:nvContentPartPr>
              <p14:xfrm>
                <a:off x="6054658" y="3239532"/>
                <a:ext cx="122760" cy="8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1ABDBC-ECB9-CD4E-83A3-AE15A0C2F7A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039538" y="3224052"/>
                  <a:ext cx="153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61AE6AB-6E86-6A42-9B0E-F93D1906298C}"/>
                    </a:ext>
                  </a:extLst>
                </p14:cNvPr>
                <p14:cNvContentPartPr/>
                <p14:nvPr/>
              </p14:nvContentPartPr>
              <p14:xfrm>
                <a:off x="6122338" y="3205332"/>
                <a:ext cx="19800" cy="106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61AE6AB-6E86-6A42-9B0E-F93D190629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107218" y="3190212"/>
                  <a:ext cx="50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F30A003-B735-AF41-91A5-27683C816022}"/>
                    </a:ext>
                  </a:extLst>
                </p14:cNvPr>
                <p14:cNvContentPartPr/>
                <p14:nvPr/>
              </p14:nvContentPartPr>
              <p14:xfrm>
                <a:off x="6287578" y="3194892"/>
                <a:ext cx="95400" cy="170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F30A003-B735-AF41-91A5-27683C8160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72458" y="3179772"/>
                  <a:ext cx="126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157523-76AD-7C43-9FB9-0295935D1575}"/>
                    </a:ext>
                  </a:extLst>
                </p14:cNvPr>
                <p14:cNvContentPartPr/>
                <p14:nvPr/>
              </p14:nvContentPartPr>
              <p14:xfrm>
                <a:off x="6597178" y="3184452"/>
                <a:ext cx="24480" cy="81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157523-76AD-7C43-9FB9-0295935D15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582058" y="3169332"/>
                  <a:ext cx="55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ED307FC-EB93-EE4A-8FF6-6FEF6B026755}"/>
                    </a:ext>
                  </a:extLst>
                </p14:cNvPr>
                <p14:cNvContentPartPr/>
                <p14:nvPr/>
              </p14:nvContentPartPr>
              <p14:xfrm>
                <a:off x="6652618" y="3216132"/>
                <a:ext cx="378000" cy="1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ED307FC-EB93-EE4A-8FF6-6FEF6B02675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637138" y="3200652"/>
                  <a:ext cx="408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A00F942-E62E-E443-8C82-5CC77368FFBD}"/>
                    </a:ext>
                  </a:extLst>
                </p14:cNvPr>
                <p14:cNvContentPartPr/>
                <p14:nvPr/>
              </p14:nvContentPartPr>
              <p14:xfrm>
                <a:off x="7020898" y="3152772"/>
                <a:ext cx="105120" cy="13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A00F942-E62E-E443-8C82-5CC77368FFB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05418" y="3137652"/>
                  <a:ext cx="13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33E095-DAC8-2A45-9128-45214C6A49AD}"/>
                    </a:ext>
                  </a:extLst>
                </p14:cNvPr>
                <p14:cNvContentPartPr/>
                <p14:nvPr/>
              </p14:nvContentPartPr>
              <p14:xfrm>
                <a:off x="7421938" y="3097332"/>
                <a:ext cx="173160" cy="250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33E095-DAC8-2A45-9128-45214C6A49A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06818" y="3081852"/>
                  <a:ext cx="203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45C076C-D2E3-5349-BE8A-9AD55E907073}"/>
                    </a:ext>
                  </a:extLst>
                </p14:cNvPr>
                <p14:cNvContentPartPr/>
                <p14:nvPr/>
              </p14:nvContentPartPr>
              <p14:xfrm>
                <a:off x="7399258" y="3211092"/>
                <a:ext cx="199800" cy="15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45C076C-D2E3-5349-BE8A-9AD55E90707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83778" y="3195972"/>
                  <a:ext cx="23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3926EED-D4C6-424E-B3F9-85772E1843FE}"/>
                    </a:ext>
                  </a:extLst>
                </p14:cNvPr>
                <p14:cNvContentPartPr/>
                <p14:nvPr/>
              </p14:nvContentPartPr>
              <p14:xfrm>
                <a:off x="7675018" y="3131892"/>
                <a:ext cx="145080" cy="233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3926EED-D4C6-424E-B3F9-85772E1843F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59898" y="3116772"/>
                  <a:ext cx="175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E5CC06-516D-C746-80D4-854AD39456EF}"/>
                    </a:ext>
                  </a:extLst>
                </p14:cNvPr>
                <p14:cNvContentPartPr/>
                <p14:nvPr/>
              </p14:nvContentPartPr>
              <p14:xfrm>
                <a:off x="7682938" y="2862972"/>
                <a:ext cx="84600" cy="16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E5CC06-516D-C746-80D4-854AD39456E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667458" y="2847492"/>
                  <a:ext cx="114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AAD0459-9215-9343-9555-25AAAE0FDB85}"/>
                    </a:ext>
                  </a:extLst>
                </p14:cNvPr>
                <p14:cNvContentPartPr/>
                <p14:nvPr/>
              </p14:nvContentPartPr>
              <p14:xfrm>
                <a:off x="7672498" y="2903292"/>
                <a:ext cx="93960" cy="20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AAD0459-9215-9343-9555-25AAAE0FDB8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57018" y="2887812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6E4E616-2EB9-4B42-8710-DC829891D682}"/>
                    </a:ext>
                  </a:extLst>
                </p14:cNvPr>
                <p14:cNvContentPartPr/>
                <p14:nvPr/>
              </p14:nvContentPartPr>
              <p14:xfrm>
                <a:off x="7913338" y="2757492"/>
                <a:ext cx="159120" cy="263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6E4E616-2EB9-4B42-8710-DC829891D68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897858" y="2742012"/>
                  <a:ext cx="189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83BA193-D7C8-8247-BA98-8F90D7343A8C}"/>
                    </a:ext>
                  </a:extLst>
                </p14:cNvPr>
                <p14:cNvContentPartPr/>
                <p14:nvPr/>
              </p14:nvContentPartPr>
              <p14:xfrm>
                <a:off x="7893178" y="2899692"/>
                <a:ext cx="171000" cy="18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83BA193-D7C8-8247-BA98-8F90D7343A8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877698" y="2884572"/>
                  <a:ext cx="201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CBE82DF-7133-F048-89AE-91516E0E8284}"/>
                    </a:ext>
                  </a:extLst>
                </p14:cNvPr>
                <p14:cNvContentPartPr/>
                <p14:nvPr/>
              </p14:nvContentPartPr>
              <p14:xfrm>
                <a:off x="8122498" y="2816532"/>
                <a:ext cx="117720" cy="216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CBE82DF-7133-F048-89AE-91516E0E828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107378" y="2801412"/>
                  <a:ext cx="1483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9DF9D16-AB3A-4646-A0CE-4B0865735B7A}"/>
              </a:ext>
            </a:extLst>
          </p:cNvPr>
          <p:cNvGrpSpPr/>
          <p:nvPr/>
        </p:nvGrpSpPr>
        <p:grpSpPr>
          <a:xfrm>
            <a:off x="7861498" y="3163572"/>
            <a:ext cx="2684520" cy="272160"/>
            <a:chOff x="7861498" y="3163572"/>
            <a:chExt cx="268452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295C773-4E8A-C644-AE17-DDF987740DCF}"/>
                    </a:ext>
                  </a:extLst>
                </p14:cNvPr>
                <p14:cNvContentPartPr/>
                <p14:nvPr/>
              </p14:nvContentPartPr>
              <p14:xfrm>
                <a:off x="7861498" y="3257892"/>
                <a:ext cx="37440" cy="676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295C773-4E8A-C644-AE17-DDF987740DC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46018" y="3242772"/>
                  <a:ext cx="680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CA069D9-0EDF-F24F-888A-943E0872F0C5}"/>
                    </a:ext>
                  </a:extLst>
                </p14:cNvPr>
                <p14:cNvContentPartPr/>
                <p14:nvPr/>
              </p14:nvContentPartPr>
              <p14:xfrm>
                <a:off x="7944298" y="3237012"/>
                <a:ext cx="66960" cy="92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CA069D9-0EDF-F24F-888A-943E0872F0C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929178" y="3221892"/>
                  <a:ext cx="97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7519A80-D47C-C946-AC9B-12DF8B3CA700}"/>
                    </a:ext>
                  </a:extLst>
                </p14:cNvPr>
                <p14:cNvContentPartPr/>
                <p14:nvPr/>
              </p14:nvContentPartPr>
              <p14:xfrm>
                <a:off x="8078218" y="3247812"/>
                <a:ext cx="147960" cy="31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7519A80-D47C-C946-AC9B-12DF8B3CA70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63098" y="3232692"/>
                  <a:ext cx="178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D3C9168-02D9-D344-9C36-0D471F80516A}"/>
                    </a:ext>
                  </a:extLst>
                </p14:cNvPr>
                <p14:cNvContentPartPr/>
                <p14:nvPr/>
              </p14:nvContentPartPr>
              <p14:xfrm>
                <a:off x="8158498" y="3216132"/>
                <a:ext cx="18720" cy="11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D3C9168-02D9-D344-9C36-0D471F80516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43018" y="3200652"/>
                  <a:ext cx="49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D701D8A-B7EA-A84C-ACEE-371D9705C1E8}"/>
                    </a:ext>
                  </a:extLst>
                </p14:cNvPr>
                <p14:cNvContentPartPr/>
                <p14:nvPr/>
              </p14:nvContentPartPr>
              <p14:xfrm>
                <a:off x="8281978" y="3226572"/>
                <a:ext cx="108360" cy="179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D701D8A-B7EA-A84C-ACEE-371D9705C1E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66498" y="3211092"/>
                  <a:ext cx="138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00BEDAC-0F48-B345-B7E4-49AD83524D6F}"/>
                    </a:ext>
                  </a:extLst>
                </p14:cNvPr>
                <p14:cNvContentPartPr/>
                <p14:nvPr/>
              </p14:nvContentPartPr>
              <p14:xfrm>
                <a:off x="8460538" y="3174012"/>
                <a:ext cx="78120" cy="201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00BEDAC-0F48-B345-B7E4-49AD83524D6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45418" y="3158532"/>
                  <a:ext cx="108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465B674-D836-6B41-8A05-9DB709613384}"/>
                    </a:ext>
                  </a:extLst>
                </p14:cNvPr>
                <p14:cNvContentPartPr/>
                <p14:nvPr/>
              </p14:nvContentPartPr>
              <p14:xfrm>
                <a:off x="8712898" y="3247452"/>
                <a:ext cx="75960" cy="12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465B674-D836-6B41-8A05-9DB70961338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697778" y="3232332"/>
                  <a:ext cx="106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934C6A1-3D01-AA42-83B3-06485F4473A5}"/>
                    </a:ext>
                  </a:extLst>
                </p14:cNvPr>
                <p14:cNvContentPartPr/>
                <p14:nvPr/>
              </p14:nvContentPartPr>
              <p14:xfrm>
                <a:off x="8702458" y="3300732"/>
                <a:ext cx="81720" cy="24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934C6A1-3D01-AA42-83B3-06485F4473A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86978" y="3285612"/>
                  <a:ext cx="111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0961BE7-4822-F046-BF5F-8C27AA7716B7}"/>
                    </a:ext>
                  </a:extLst>
                </p14:cNvPr>
                <p14:cNvContentPartPr/>
                <p14:nvPr/>
              </p14:nvContentPartPr>
              <p14:xfrm>
                <a:off x="8989018" y="3168612"/>
                <a:ext cx="128880" cy="228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0961BE7-4822-F046-BF5F-8C27AA7716B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73898" y="3153132"/>
                  <a:ext cx="1594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4DF7979-00D9-784B-8CE8-7C0647861804}"/>
                    </a:ext>
                  </a:extLst>
                </p14:cNvPr>
                <p14:cNvContentPartPr/>
                <p14:nvPr/>
              </p14:nvContentPartPr>
              <p14:xfrm>
                <a:off x="8944018" y="3258972"/>
                <a:ext cx="184320" cy="30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4DF7979-00D9-784B-8CE8-7C064786180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28898" y="3243852"/>
                  <a:ext cx="2149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E69816-CC17-9142-BAAD-219D80C0F043}"/>
                    </a:ext>
                  </a:extLst>
                </p14:cNvPr>
                <p14:cNvContentPartPr/>
                <p14:nvPr/>
              </p14:nvContentPartPr>
              <p14:xfrm>
                <a:off x="9191698" y="3163572"/>
                <a:ext cx="131040" cy="218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E69816-CC17-9142-BAAD-219D80C0F04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176578" y="3148092"/>
                  <a:ext cx="161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A14A4EF-67F8-B442-88B1-7D43CFF1B695}"/>
                    </a:ext>
                  </a:extLst>
                </p14:cNvPr>
                <p14:cNvContentPartPr/>
                <p14:nvPr/>
              </p14:nvContentPartPr>
              <p14:xfrm>
                <a:off x="9311938" y="3257892"/>
                <a:ext cx="115920" cy="61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A14A4EF-67F8-B442-88B1-7D43CFF1B69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296818" y="3242772"/>
                  <a:ext cx="146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EBCC073-2CD1-5143-863C-109DA6BE7BB0}"/>
                    </a:ext>
                  </a:extLst>
                </p14:cNvPr>
                <p14:cNvContentPartPr/>
                <p14:nvPr/>
              </p14:nvContentPartPr>
              <p14:xfrm>
                <a:off x="9311938" y="3257172"/>
                <a:ext cx="110160" cy="95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EBCC073-2CD1-5143-863C-109DA6BE7BB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296818" y="3242052"/>
                  <a:ext cx="140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E919FFA-A99E-CC4C-9D0E-75560A6A3C19}"/>
                    </a:ext>
                  </a:extLst>
                </p14:cNvPr>
                <p14:cNvContentPartPr/>
                <p14:nvPr/>
              </p14:nvContentPartPr>
              <p14:xfrm>
                <a:off x="9501298" y="3184452"/>
                <a:ext cx="105120" cy="194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E919FFA-A99E-CC4C-9D0E-75560A6A3C1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85818" y="3169332"/>
                  <a:ext cx="135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4A5BACB-B3A1-9840-8E6B-1517203240A5}"/>
                    </a:ext>
                  </a:extLst>
                </p14:cNvPr>
                <p14:cNvContentPartPr/>
                <p14:nvPr/>
              </p14:nvContentPartPr>
              <p14:xfrm>
                <a:off x="9700738" y="3294972"/>
                <a:ext cx="167400" cy="24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4A5BACB-B3A1-9840-8E6B-1517203240A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685618" y="3279852"/>
                  <a:ext cx="197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28121C6-7B3A-5749-9815-F4C97CF84873}"/>
                    </a:ext>
                  </a:extLst>
                </p14:cNvPr>
                <p14:cNvContentPartPr/>
                <p14:nvPr/>
              </p14:nvContentPartPr>
              <p14:xfrm>
                <a:off x="9774538" y="3247452"/>
                <a:ext cx="37080" cy="1069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28121C6-7B3A-5749-9815-F4C97CF8487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759058" y="3232332"/>
                  <a:ext cx="67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0AD5FA-799C-2942-9A5D-CB6F1A9FC299}"/>
                    </a:ext>
                  </a:extLst>
                </p14:cNvPr>
                <p14:cNvContentPartPr/>
                <p14:nvPr/>
              </p14:nvContentPartPr>
              <p14:xfrm>
                <a:off x="9998098" y="3174012"/>
                <a:ext cx="102600" cy="221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0AD5FA-799C-2942-9A5D-CB6F1A9FC29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82618" y="3158532"/>
                  <a:ext cx="133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8DE0860-42F7-894E-A646-46665AB3B8BD}"/>
                    </a:ext>
                  </a:extLst>
                </p14:cNvPr>
                <p14:cNvContentPartPr/>
                <p14:nvPr/>
              </p14:nvContentPartPr>
              <p14:xfrm>
                <a:off x="9963538" y="3281292"/>
                <a:ext cx="171720" cy="29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8DE0860-42F7-894E-A646-46665AB3B8B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48418" y="3266172"/>
                  <a:ext cx="202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DBFDFD9-DC9C-AC49-AD7C-AF5993CE01AC}"/>
                    </a:ext>
                  </a:extLst>
                </p14:cNvPr>
                <p14:cNvContentPartPr/>
                <p14:nvPr/>
              </p14:nvContentPartPr>
              <p14:xfrm>
                <a:off x="10188898" y="3174012"/>
                <a:ext cx="122040" cy="198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DBFDFD9-DC9C-AC49-AD7C-AF5993CE01A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173778" y="3158532"/>
                  <a:ext cx="1522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0D64323-355B-1541-9B42-4010B9405057}"/>
                    </a:ext>
                  </a:extLst>
                </p14:cNvPr>
                <p14:cNvContentPartPr/>
                <p14:nvPr/>
              </p14:nvContentPartPr>
              <p14:xfrm>
                <a:off x="10292938" y="3279132"/>
                <a:ext cx="138600" cy="156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0D64323-355B-1541-9B42-4010B940505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277818" y="3263652"/>
                  <a:ext cx="1692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0AC5713-72F4-B346-82D9-3684FE7025E7}"/>
                    </a:ext>
                  </a:extLst>
                </p14:cNvPr>
                <p14:cNvContentPartPr/>
                <p14:nvPr/>
              </p14:nvContentPartPr>
              <p14:xfrm>
                <a:off x="10446298" y="3205332"/>
                <a:ext cx="99720" cy="167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0AC5713-72F4-B346-82D9-3684FE7025E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430818" y="3190212"/>
                  <a:ext cx="12996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F92A8C7-00F6-BA42-8299-F69DBFFECD60}"/>
              </a:ext>
            </a:extLst>
          </p:cNvPr>
          <p:cNvGrpSpPr/>
          <p:nvPr/>
        </p:nvGrpSpPr>
        <p:grpSpPr>
          <a:xfrm>
            <a:off x="1719898" y="4033692"/>
            <a:ext cx="652680" cy="355320"/>
            <a:chOff x="1719898" y="4033692"/>
            <a:chExt cx="65268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6ED9509-19D9-4641-B2D0-B3EC5AC86718}"/>
                    </a:ext>
                  </a:extLst>
                </p14:cNvPr>
                <p14:cNvContentPartPr/>
                <p14:nvPr/>
              </p14:nvContentPartPr>
              <p14:xfrm>
                <a:off x="1719898" y="4033692"/>
                <a:ext cx="419400" cy="330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6ED9509-19D9-4641-B2D0-B3EC5AC8671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04418" y="4018572"/>
                  <a:ext cx="450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E3870F8-C0EE-364E-B25A-2E5EF955012F}"/>
                    </a:ext>
                  </a:extLst>
                </p14:cNvPr>
                <p14:cNvContentPartPr/>
                <p14:nvPr/>
              </p14:nvContentPartPr>
              <p14:xfrm>
                <a:off x="1933738" y="4277412"/>
                <a:ext cx="59040" cy="111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E3870F8-C0EE-364E-B25A-2E5EF955012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18618" y="4262292"/>
                  <a:ext cx="89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274CFCF-9E75-104C-AF38-752FCFA3378D}"/>
                    </a:ext>
                  </a:extLst>
                </p14:cNvPr>
                <p14:cNvContentPartPr/>
                <p14:nvPr/>
              </p14:nvContentPartPr>
              <p14:xfrm>
                <a:off x="2332978" y="4151412"/>
                <a:ext cx="360" cy="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274CFCF-9E75-104C-AF38-752FCFA3378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7858" y="41362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3B7D86B-4417-324D-B11C-D6926EADAB90}"/>
                    </a:ext>
                  </a:extLst>
                </p14:cNvPr>
                <p14:cNvContentPartPr/>
                <p14:nvPr/>
              </p14:nvContentPartPr>
              <p14:xfrm>
                <a:off x="2296618" y="4256532"/>
                <a:ext cx="17640" cy="11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3B7D86B-4417-324D-B11C-D6926EADAB9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81498" y="4241412"/>
                  <a:ext cx="47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92E283-17B0-F946-A8E0-72ED73FB04F6}"/>
                    </a:ext>
                  </a:extLst>
                </p14:cNvPr>
                <p14:cNvContentPartPr/>
                <p14:nvPr/>
              </p14:nvContentPartPr>
              <p14:xfrm>
                <a:off x="2343778" y="4130532"/>
                <a:ext cx="28800" cy="17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92E283-17B0-F946-A8E0-72ED73FB04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328298" y="4115052"/>
                  <a:ext cx="594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646891C-D20B-D748-B71C-A5329EADBC31}"/>
              </a:ext>
            </a:extLst>
          </p:cNvPr>
          <p:cNvGrpSpPr/>
          <p:nvPr/>
        </p:nvGrpSpPr>
        <p:grpSpPr>
          <a:xfrm>
            <a:off x="2609458" y="4045212"/>
            <a:ext cx="847440" cy="322200"/>
            <a:chOff x="2609458" y="4045212"/>
            <a:chExt cx="84744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41B86B8-0BAB-8844-BAA7-D58E4218A89E}"/>
                    </a:ext>
                  </a:extLst>
                </p14:cNvPr>
                <p14:cNvContentPartPr/>
                <p14:nvPr/>
              </p14:nvContentPartPr>
              <p14:xfrm>
                <a:off x="2609458" y="4045212"/>
                <a:ext cx="197280" cy="322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41B86B8-0BAB-8844-BAA7-D58E4218A89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93978" y="4029732"/>
                  <a:ext cx="2275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A30B9A0-08B9-F441-8931-8B62FFC3FC4D}"/>
                    </a:ext>
                  </a:extLst>
                </p14:cNvPr>
                <p14:cNvContentPartPr/>
                <p14:nvPr/>
              </p14:nvContentPartPr>
              <p14:xfrm>
                <a:off x="2888098" y="4091652"/>
                <a:ext cx="269280" cy="221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A30B9A0-08B9-F441-8931-8B62FFC3FC4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72978" y="4076532"/>
                  <a:ext cx="299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CBF6964-7AA0-3E4F-9154-AC70EDFB79FB}"/>
                    </a:ext>
                  </a:extLst>
                </p14:cNvPr>
                <p14:cNvContentPartPr/>
                <p14:nvPr/>
              </p14:nvContentPartPr>
              <p14:xfrm>
                <a:off x="3176818" y="4228812"/>
                <a:ext cx="280080" cy="125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CBF6964-7AA0-3E4F-9154-AC70EDFB79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161698" y="4213692"/>
                  <a:ext cx="3106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FB3E989-37C6-E94B-8DCE-CABC261873D5}"/>
              </a:ext>
            </a:extLst>
          </p:cNvPr>
          <p:cNvGrpSpPr/>
          <p:nvPr/>
        </p:nvGrpSpPr>
        <p:grpSpPr>
          <a:xfrm>
            <a:off x="3762538" y="4160772"/>
            <a:ext cx="687960" cy="147240"/>
            <a:chOff x="3762538" y="4160772"/>
            <a:chExt cx="68796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F7D13E5-E490-B042-AAE2-4A53319DD6A7}"/>
                    </a:ext>
                  </a:extLst>
                </p14:cNvPr>
                <p14:cNvContentPartPr/>
                <p14:nvPr/>
              </p14:nvContentPartPr>
              <p14:xfrm>
                <a:off x="3762538" y="4225572"/>
                <a:ext cx="543960" cy="35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F7D13E5-E490-B042-AAE2-4A53319DD6A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47418" y="4210092"/>
                  <a:ext cx="574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1EC1A48-56CC-B747-9C89-9598C1D9CF9C}"/>
                    </a:ext>
                  </a:extLst>
                </p14:cNvPr>
                <p14:cNvContentPartPr/>
                <p14:nvPr/>
              </p14:nvContentPartPr>
              <p14:xfrm>
                <a:off x="4232698" y="4160772"/>
                <a:ext cx="217800" cy="147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1EC1A48-56CC-B747-9C89-9598C1D9CF9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17218" y="4145292"/>
                  <a:ext cx="2480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C6938F2B-F4C3-004F-B9B8-8B825B7F054F}"/>
              </a:ext>
            </a:extLst>
          </p:cNvPr>
          <p:cNvGrpSpPr/>
          <p:nvPr/>
        </p:nvGrpSpPr>
        <p:grpSpPr>
          <a:xfrm>
            <a:off x="4666858" y="4104612"/>
            <a:ext cx="795960" cy="277560"/>
            <a:chOff x="4666858" y="4104612"/>
            <a:chExt cx="7959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CFFD4E4-38B6-9F4D-96C0-10663C10C906}"/>
                    </a:ext>
                  </a:extLst>
                </p14:cNvPr>
                <p14:cNvContentPartPr/>
                <p14:nvPr/>
              </p14:nvContentPartPr>
              <p14:xfrm>
                <a:off x="4666858" y="4104612"/>
                <a:ext cx="209880" cy="277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CFFD4E4-38B6-9F4D-96C0-10663C10C90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651738" y="4089492"/>
                  <a:ext cx="2404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7972988-580A-3647-8996-F46F9C89883F}"/>
                    </a:ext>
                  </a:extLst>
                </p14:cNvPr>
                <p14:cNvContentPartPr/>
                <p14:nvPr/>
              </p14:nvContentPartPr>
              <p14:xfrm>
                <a:off x="4838218" y="4179492"/>
                <a:ext cx="325080" cy="170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7972988-580A-3647-8996-F46F9C89883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22738" y="4164012"/>
                  <a:ext cx="355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F13400A-1A40-B84C-9DEE-6EF48E4C84DF}"/>
                    </a:ext>
                  </a:extLst>
                </p14:cNvPr>
                <p14:cNvContentPartPr/>
                <p14:nvPr/>
              </p14:nvContentPartPr>
              <p14:xfrm>
                <a:off x="5221978" y="4256532"/>
                <a:ext cx="240840" cy="95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F13400A-1A40-B84C-9DEE-6EF48E4C84D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206858" y="4241412"/>
                  <a:ext cx="2714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D35BE3EB-404A-F148-824C-74866815CC9D}"/>
                  </a:ext>
                </a:extLst>
              </p14:cNvPr>
              <p14:cNvContentPartPr/>
              <p14:nvPr/>
            </p14:nvContentPartPr>
            <p14:xfrm>
              <a:off x="5769898" y="4214412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D35BE3EB-404A-F148-824C-74866815CC9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54778" y="419929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9094B77D-A1C7-3E4A-9F44-74866A016666}"/>
                  </a:ext>
                </a:extLst>
              </p14:cNvPr>
              <p14:cNvContentPartPr/>
              <p14:nvPr/>
            </p14:nvContentPartPr>
            <p14:xfrm>
              <a:off x="5685298" y="4340772"/>
              <a:ext cx="68040" cy="6264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9094B77D-A1C7-3E4A-9F44-74866A016666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5669818" y="4325292"/>
                <a:ext cx="98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5FEFDB04-8C9F-8A4B-8933-264067DD3161}"/>
                  </a:ext>
                </a:extLst>
              </p14:cNvPr>
              <p14:cNvContentPartPr/>
              <p14:nvPr/>
            </p14:nvContentPartPr>
            <p14:xfrm>
              <a:off x="6102178" y="4214412"/>
              <a:ext cx="252720" cy="2160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5FEFDB04-8C9F-8A4B-8933-264067DD3161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086698" y="4199292"/>
                <a:ext cx="28296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C3F7D70-2864-0443-87C2-240A07BE5675}"/>
                  </a:ext>
                </a:extLst>
              </p14:cNvPr>
              <p14:cNvContentPartPr/>
              <p14:nvPr/>
            </p14:nvContentPartPr>
            <p14:xfrm>
              <a:off x="6600778" y="4277412"/>
              <a:ext cx="20880" cy="7992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C3F7D70-2864-0443-87C2-240A07BE5675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585658" y="4262292"/>
                <a:ext cx="51480" cy="11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E3DAF3CD-3C9C-C14E-BA17-783CA1D29441}"/>
              </a:ext>
            </a:extLst>
          </p:cNvPr>
          <p:cNvGrpSpPr/>
          <p:nvPr/>
        </p:nvGrpSpPr>
        <p:grpSpPr>
          <a:xfrm>
            <a:off x="6663418" y="4235292"/>
            <a:ext cx="641520" cy="154080"/>
            <a:chOff x="6663418" y="4235292"/>
            <a:chExt cx="6415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D2EA16-3C78-0642-BCEC-C12E1110B1A4}"/>
                    </a:ext>
                  </a:extLst>
                </p14:cNvPr>
                <p14:cNvContentPartPr/>
                <p14:nvPr/>
              </p14:nvContentPartPr>
              <p14:xfrm>
                <a:off x="6663418" y="4296852"/>
                <a:ext cx="602640" cy="32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D2EA16-3C78-0642-BCEC-C12E1110B1A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647938" y="4281372"/>
                  <a:ext cx="633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FE52773-58D1-4146-AEF4-3B2F1A1756D6}"/>
                    </a:ext>
                  </a:extLst>
                </p14:cNvPr>
                <p14:cNvContentPartPr/>
                <p14:nvPr/>
              </p14:nvContentPartPr>
              <p14:xfrm>
                <a:off x="7165258" y="4235292"/>
                <a:ext cx="139680" cy="154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FE52773-58D1-4146-AEF4-3B2F1A1756D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149778" y="4220172"/>
                  <a:ext cx="1699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4661766-5AC5-6E40-B3F8-1ECC8B2FCE58}"/>
              </a:ext>
            </a:extLst>
          </p:cNvPr>
          <p:cNvGrpSpPr/>
          <p:nvPr/>
        </p:nvGrpSpPr>
        <p:grpSpPr>
          <a:xfrm>
            <a:off x="7586458" y="4130532"/>
            <a:ext cx="514080" cy="336600"/>
            <a:chOff x="7586458" y="4130532"/>
            <a:chExt cx="51408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278903C-01FD-1540-BD8B-A62D7BD9B462}"/>
                    </a:ext>
                  </a:extLst>
                </p14:cNvPr>
                <p14:cNvContentPartPr/>
                <p14:nvPr/>
              </p14:nvContentPartPr>
              <p14:xfrm>
                <a:off x="7703098" y="4130532"/>
                <a:ext cx="64440" cy="280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278903C-01FD-1540-BD8B-A62D7BD9B4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687618" y="4115052"/>
                  <a:ext cx="946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7B5BAE-0486-834C-901B-05DF350F9158}"/>
                    </a:ext>
                  </a:extLst>
                </p14:cNvPr>
                <p14:cNvContentPartPr/>
                <p14:nvPr/>
              </p14:nvContentPartPr>
              <p14:xfrm>
                <a:off x="7936378" y="4140972"/>
                <a:ext cx="41400" cy="2988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7B5BAE-0486-834C-901B-05DF350F915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20898" y="4125492"/>
                  <a:ext cx="716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0329C38-4C3F-C24C-82C0-F171573440C5}"/>
                    </a:ext>
                  </a:extLst>
                </p14:cNvPr>
                <p14:cNvContentPartPr/>
                <p14:nvPr/>
              </p14:nvContentPartPr>
              <p14:xfrm>
                <a:off x="7586458" y="4425372"/>
                <a:ext cx="514080" cy="41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0329C38-4C3F-C24C-82C0-F171573440C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71338" y="4410252"/>
                  <a:ext cx="54468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17941C6-0289-7C48-9313-C572061458AD}"/>
              </a:ext>
            </a:extLst>
          </p:cNvPr>
          <p:cNvGrpSpPr/>
          <p:nvPr/>
        </p:nvGrpSpPr>
        <p:grpSpPr>
          <a:xfrm>
            <a:off x="7499338" y="4694292"/>
            <a:ext cx="370080" cy="122040"/>
            <a:chOff x="7499338" y="4694292"/>
            <a:chExt cx="37008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52EA455-E99B-994C-B43D-B64538A33BF9}"/>
                    </a:ext>
                  </a:extLst>
                </p14:cNvPr>
                <p14:cNvContentPartPr/>
                <p14:nvPr/>
              </p14:nvContentPartPr>
              <p14:xfrm>
                <a:off x="7499338" y="4694292"/>
                <a:ext cx="171000" cy="107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52EA455-E99B-994C-B43D-B64538A33BF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484218" y="4679172"/>
                  <a:ext cx="201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E9B1C4A-C82C-434A-95CF-C8A83665C8BA}"/>
                    </a:ext>
                  </a:extLst>
                </p14:cNvPr>
                <p14:cNvContentPartPr/>
                <p14:nvPr/>
              </p14:nvContentPartPr>
              <p14:xfrm>
                <a:off x="7748818" y="4697892"/>
                <a:ext cx="91800" cy="11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E9B1C4A-C82C-434A-95CF-C8A83665C8B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33698" y="4682772"/>
                  <a:ext cx="122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3E48D55-C116-9B4C-992C-DD046B24150B}"/>
                    </a:ext>
                  </a:extLst>
                </p14:cNvPr>
                <p14:cNvContentPartPr/>
                <p14:nvPr/>
              </p14:nvContentPartPr>
              <p14:xfrm>
                <a:off x="7775818" y="4753692"/>
                <a:ext cx="93600" cy="28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3E48D55-C116-9B4C-992C-DD046B24150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60698" y="4738572"/>
                  <a:ext cx="12420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CC170BC5-67AF-B148-9BE7-A3693DF8A8C1}"/>
              </a:ext>
            </a:extLst>
          </p:cNvPr>
          <p:cNvGrpSpPr/>
          <p:nvPr/>
        </p:nvGrpSpPr>
        <p:grpSpPr>
          <a:xfrm>
            <a:off x="8383138" y="4196412"/>
            <a:ext cx="1277640" cy="374040"/>
            <a:chOff x="8383138" y="4196412"/>
            <a:chExt cx="12776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482BB11-D5CE-1B47-A24C-30D20CFFA1E9}"/>
                    </a:ext>
                  </a:extLst>
                </p14:cNvPr>
                <p14:cNvContentPartPr/>
                <p14:nvPr/>
              </p14:nvContentPartPr>
              <p14:xfrm>
                <a:off x="8383138" y="4196412"/>
                <a:ext cx="162000" cy="2120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482BB11-D5CE-1B47-A24C-30D20CFFA1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368018" y="4180932"/>
                  <a:ext cx="192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4279429-33AF-7F4C-A954-C78C83F39D8F}"/>
                    </a:ext>
                  </a:extLst>
                </p14:cNvPr>
                <p14:cNvContentPartPr/>
                <p14:nvPr/>
              </p14:nvContentPartPr>
              <p14:xfrm>
                <a:off x="8563138" y="4319532"/>
                <a:ext cx="144720" cy="250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4279429-33AF-7F4C-A954-C78C83F39D8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548018" y="4304412"/>
                  <a:ext cx="175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8BE7C14-703D-1F41-A6C9-8E89A62BE2A9}"/>
                    </a:ext>
                  </a:extLst>
                </p14:cNvPr>
                <p14:cNvContentPartPr/>
                <p14:nvPr/>
              </p14:nvContentPartPr>
              <p14:xfrm>
                <a:off x="8787058" y="4376412"/>
                <a:ext cx="143280" cy="558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8BE7C14-703D-1F41-A6C9-8E89A62BE2A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771938" y="4361292"/>
                  <a:ext cx="1735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2F887A-D6DE-6B49-B81B-2BDAE3C9B17B}"/>
                    </a:ext>
                  </a:extLst>
                </p14:cNvPr>
                <p14:cNvContentPartPr/>
                <p14:nvPr/>
              </p14:nvContentPartPr>
              <p14:xfrm>
                <a:off x="9090898" y="4224492"/>
                <a:ext cx="127800" cy="270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2F887A-D6DE-6B49-B81B-2BDAE3C9B17B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075418" y="4209372"/>
                  <a:ext cx="158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2544440-9423-834B-907B-C415C9AD110F}"/>
                    </a:ext>
                  </a:extLst>
                </p14:cNvPr>
                <p14:cNvContentPartPr/>
                <p14:nvPr/>
              </p14:nvContentPartPr>
              <p14:xfrm>
                <a:off x="9277378" y="4290012"/>
                <a:ext cx="216000" cy="128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2544440-9423-834B-907B-C415C9AD110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61898" y="4274532"/>
                  <a:ext cx="246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E6BD960-1052-AF4F-A1AB-3CC472005028}"/>
                    </a:ext>
                  </a:extLst>
                </p14:cNvPr>
                <p14:cNvContentPartPr/>
                <p14:nvPr/>
              </p14:nvContentPartPr>
              <p14:xfrm>
                <a:off x="9543418" y="4235652"/>
                <a:ext cx="117360" cy="259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E6BD960-1052-AF4F-A1AB-3CC47200502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527938" y="4220172"/>
                  <a:ext cx="14760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8F5A65BF-8EE9-F440-A4AF-F7703A58E331}"/>
                  </a:ext>
                </a:extLst>
              </p14:cNvPr>
              <p14:cNvContentPartPr/>
              <p14:nvPr/>
            </p14:nvContentPartPr>
            <p14:xfrm>
              <a:off x="1808818" y="4677012"/>
              <a:ext cx="142200" cy="889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8F5A65BF-8EE9-F440-A4AF-F7703A58E331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793698" y="4661532"/>
                <a:ext cx="1728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430F5BB-ED9F-524A-A62D-A036A4E7DE44}"/>
                  </a:ext>
                </a:extLst>
              </p14:cNvPr>
              <p14:cNvContentPartPr/>
              <p14:nvPr/>
            </p14:nvContentPartPr>
            <p14:xfrm>
              <a:off x="1737898" y="4860972"/>
              <a:ext cx="171360" cy="900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430F5BB-ED9F-524A-A62D-A036A4E7DE44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722418" y="4845492"/>
                <a:ext cx="20196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00CAAFC-88F9-1F4C-8D22-8D32E5A9E8A8}"/>
              </a:ext>
            </a:extLst>
          </p:cNvPr>
          <p:cNvGrpSpPr/>
          <p:nvPr/>
        </p:nvGrpSpPr>
        <p:grpSpPr>
          <a:xfrm>
            <a:off x="1083058" y="5034132"/>
            <a:ext cx="2850120" cy="1337760"/>
            <a:chOff x="1083058" y="5034132"/>
            <a:chExt cx="2850120" cy="13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414BAEB-806A-6A41-92F7-F7C843DD3893}"/>
                    </a:ext>
                  </a:extLst>
                </p14:cNvPr>
                <p14:cNvContentPartPr/>
                <p14:nvPr/>
              </p14:nvContentPartPr>
              <p14:xfrm>
                <a:off x="1599658" y="5563692"/>
                <a:ext cx="233640" cy="89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414BAEB-806A-6A41-92F7-F7C843DD389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584178" y="5548572"/>
                  <a:ext cx="264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0C1DFD2-5FAF-3141-AC08-3082AF020F50}"/>
                    </a:ext>
                  </a:extLst>
                </p14:cNvPr>
                <p14:cNvContentPartPr/>
                <p14:nvPr/>
              </p14:nvContentPartPr>
              <p14:xfrm>
                <a:off x="1835098" y="5592132"/>
                <a:ext cx="272880" cy="70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0C1DFD2-5FAF-3141-AC08-3082AF020F5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819978" y="5577012"/>
                  <a:ext cx="30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9462247-12FB-B344-86DD-285FF4479B17}"/>
                    </a:ext>
                  </a:extLst>
                </p14:cNvPr>
                <p14:cNvContentPartPr/>
                <p14:nvPr/>
              </p14:nvContentPartPr>
              <p14:xfrm>
                <a:off x="2113018" y="5580972"/>
                <a:ext cx="210240" cy="74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9462247-12FB-B344-86DD-285FF4479B17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097898" y="5565492"/>
                  <a:ext cx="2408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EFD7130-CEAE-844F-A3C0-5F0AF8A7F22B}"/>
                    </a:ext>
                  </a:extLst>
                </p14:cNvPr>
                <p14:cNvContentPartPr/>
                <p14:nvPr/>
              </p14:nvContentPartPr>
              <p14:xfrm>
                <a:off x="2321098" y="5461452"/>
                <a:ext cx="161280" cy="212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EFD7130-CEAE-844F-A3C0-5F0AF8A7F22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305978" y="5446332"/>
                  <a:ext cx="191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E0F946F-5A2E-DD48-B10E-C0CD6A67ADEC}"/>
                    </a:ext>
                  </a:extLst>
                </p14:cNvPr>
                <p14:cNvContentPartPr/>
                <p14:nvPr/>
              </p14:nvContentPartPr>
              <p14:xfrm>
                <a:off x="2301658" y="5559732"/>
                <a:ext cx="65160" cy="19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E0F946F-5A2E-DD48-B10E-C0CD6A67AD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286178" y="5544612"/>
                  <a:ext cx="95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3E62EF4-F3A2-C040-8CB2-1924648C204C}"/>
                    </a:ext>
                  </a:extLst>
                </p14:cNvPr>
                <p14:cNvContentPartPr/>
                <p14:nvPr/>
              </p14:nvContentPartPr>
              <p14:xfrm>
                <a:off x="2518018" y="5591052"/>
                <a:ext cx="173160" cy="46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3E62EF4-F3A2-C040-8CB2-1924648C204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502538" y="5575932"/>
                  <a:ext cx="203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E55591B-5E6A-BE49-9698-68A09F4F6EA9}"/>
                    </a:ext>
                  </a:extLst>
                </p14:cNvPr>
                <p14:cNvContentPartPr/>
                <p14:nvPr/>
              </p14:nvContentPartPr>
              <p14:xfrm>
                <a:off x="2662378" y="5454612"/>
                <a:ext cx="81000" cy="186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E55591B-5E6A-BE49-9698-68A09F4F6EA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647258" y="5439492"/>
                  <a:ext cx="111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6BCECE1-39BC-EE4A-9A28-5EE72CE6D46A}"/>
                    </a:ext>
                  </a:extLst>
                </p14:cNvPr>
                <p14:cNvContentPartPr/>
                <p14:nvPr/>
              </p14:nvContentPartPr>
              <p14:xfrm>
                <a:off x="2007898" y="5772132"/>
                <a:ext cx="257040" cy="218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6BCECE1-39BC-EE4A-9A28-5EE72CE6D46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992778" y="5757012"/>
                  <a:ext cx="2876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A118495-BBF0-3140-A326-CB7E368F6ADE}"/>
                    </a:ext>
                  </a:extLst>
                </p14:cNvPr>
                <p14:cNvContentPartPr/>
                <p14:nvPr/>
              </p14:nvContentPartPr>
              <p14:xfrm>
                <a:off x="2236498" y="5801652"/>
                <a:ext cx="140040" cy="307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A118495-BBF0-3140-A326-CB7E368F6AD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221018" y="5786172"/>
                  <a:ext cx="170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5FC53EF-F37D-5148-9755-F88B1024F684}"/>
                    </a:ext>
                  </a:extLst>
                </p14:cNvPr>
                <p14:cNvContentPartPr/>
                <p14:nvPr/>
              </p14:nvContentPartPr>
              <p14:xfrm>
                <a:off x="2325778" y="5801652"/>
                <a:ext cx="104400" cy="272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5FC53EF-F37D-5148-9755-F88B1024F68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310298" y="5786172"/>
                  <a:ext cx="134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3782064-1429-CF40-8B20-8B0B98F92632}"/>
                    </a:ext>
                  </a:extLst>
                </p14:cNvPr>
                <p14:cNvContentPartPr/>
                <p14:nvPr/>
              </p14:nvContentPartPr>
              <p14:xfrm>
                <a:off x="2301658" y="5917212"/>
                <a:ext cx="180360" cy="39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3782064-1429-CF40-8B20-8B0B98F9263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286178" y="5901732"/>
                  <a:ext cx="210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44B9B79-0D5F-3342-B6E3-4748D9F4DD05}"/>
                    </a:ext>
                  </a:extLst>
                </p14:cNvPr>
                <p14:cNvContentPartPr/>
                <p14:nvPr/>
              </p14:nvContentPartPr>
              <p14:xfrm>
                <a:off x="2280418" y="5885532"/>
                <a:ext cx="56880" cy="9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44B9B79-0D5F-3342-B6E3-4748D9F4DD05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65298" y="5870412"/>
                  <a:ext cx="87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4ECA8A5-BDD9-C94D-BFB4-B6FE848C825B}"/>
                    </a:ext>
                  </a:extLst>
                </p14:cNvPr>
                <p14:cNvContentPartPr/>
                <p14:nvPr/>
              </p14:nvContentPartPr>
              <p14:xfrm>
                <a:off x="2448538" y="5871492"/>
                <a:ext cx="507960" cy="131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4ECA8A5-BDD9-C94D-BFB4-B6FE848C825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33418" y="5856012"/>
                  <a:ext cx="538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6C88838-079B-E945-AFE6-53FC42E591F2}"/>
                    </a:ext>
                  </a:extLst>
                </p14:cNvPr>
                <p14:cNvContentPartPr/>
                <p14:nvPr/>
              </p14:nvContentPartPr>
              <p14:xfrm>
                <a:off x="2997178" y="5759532"/>
                <a:ext cx="61560" cy="201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6C88838-079B-E945-AFE6-53FC42E591F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982058" y="5744412"/>
                  <a:ext cx="92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31D6970-61AE-0D41-AFA3-0E9D04F31C7E}"/>
                    </a:ext>
                  </a:extLst>
                </p14:cNvPr>
                <p14:cNvContentPartPr/>
                <p14:nvPr/>
              </p14:nvContentPartPr>
              <p14:xfrm>
                <a:off x="2973058" y="5858172"/>
                <a:ext cx="176040" cy="1155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31D6970-61AE-0D41-AFA3-0E9D04F31C7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57578" y="5843052"/>
                  <a:ext cx="206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43A1389-794D-A44C-806C-F34B7BCE676F}"/>
                    </a:ext>
                  </a:extLst>
                </p14:cNvPr>
                <p14:cNvContentPartPr/>
                <p14:nvPr/>
              </p14:nvContentPartPr>
              <p14:xfrm>
                <a:off x="3200938" y="5895972"/>
                <a:ext cx="96840" cy="61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43A1389-794D-A44C-806C-F34B7BCE676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185458" y="5880852"/>
                  <a:ext cx="127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E9800D8-3230-5F4E-8BFB-08A8485207B9}"/>
                    </a:ext>
                  </a:extLst>
                </p14:cNvPr>
                <p14:cNvContentPartPr/>
                <p14:nvPr/>
              </p14:nvContentPartPr>
              <p14:xfrm>
                <a:off x="3386338" y="5759532"/>
                <a:ext cx="61200" cy="1944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E9800D8-3230-5F4E-8BFB-08A8485207B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371218" y="5744412"/>
                  <a:ext cx="914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C566A6A-5E48-1045-9C1F-CFBEBA789D12}"/>
                    </a:ext>
                  </a:extLst>
                </p14:cNvPr>
                <p14:cNvContentPartPr/>
                <p14:nvPr/>
              </p14:nvContentPartPr>
              <p14:xfrm>
                <a:off x="3196258" y="5717412"/>
                <a:ext cx="9720" cy="10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C566A6A-5E48-1045-9C1F-CFBEBA789D1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181138" y="5702292"/>
                  <a:ext cx="39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9BF4B7-2F70-7A4A-A478-64D010789437}"/>
                    </a:ext>
                  </a:extLst>
                </p14:cNvPr>
                <p14:cNvContentPartPr/>
                <p14:nvPr/>
              </p14:nvContentPartPr>
              <p14:xfrm>
                <a:off x="2587858" y="6153372"/>
                <a:ext cx="292320" cy="12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9BF4B7-2F70-7A4A-A478-64D01078943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72378" y="6138252"/>
                  <a:ext cx="322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EADBA5E-2BD0-2F45-B0A7-A3DF6B7C5F22}"/>
                    </a:ext>
                  </a:extLst>
                </p14:cNvPr>
                <p14:cNvContentPartPr/>
                <p14:nvPr/>
              </p14:nvContentPartPr>
              <p14:xfrm>
                <a:off x="2905018" y="6175692"/>
                <a:ext cx="85680" cy="83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EADBA5E-2BD0-2F45-B0A7-A3DF6B7C5F2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89898" y="6160572"/>
                  <a:ext cx="116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656CA1F-D470-6240-A2F2-4C8AA32B72BB}"/>
                    </a:ext>
                  </a:extLst>
                </p14:cNvPr>
                <p14:cNvContentPartPr/>
                <p14:nvPr/>
              </p14:nvContentPartPr>
              <p14:xfrm>
                <a:off x="3073498" y="6063372"/>
                <a:ext cx="155520" cy="201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656CA1F-D470-6240-A2F2-4C8AA32B72B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58378" y="6048252"/>
                  <a:ext cx="186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CEE70F-8A0B-0445-8C84-B0882EA5F410}"/>
                    </a:ext>
                  </a:extLst>
                </p14:cNvPr>
                <p14:cNvContentPartPr/>
                <p14:nvPr/>
              </p14:nvContentPartPr>
              <p14:xfrm>
                <a:off x="3234778" y="6202332"/>
                <a:ext cx="124560" cy="58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CEE70F-8A0B-0445-8C84-B0882EA5F41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19658" y="6187212"/>
                  <a:ext cx="154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CE39A70-58F3-5C4D-BF0F-7FD54E5B7358}"/>
                    </a:ext>
                  </a:extLst>
                </p14:cNvPr>
                <p14:cNvContentPartPr/>
                <p14:nvPr/>
              </p14:nvContentPartPr>
              <p14:xfrm>
                <a:off x="3385978" y="6095772"/>
                <a:ext cx="93240" cy="149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CE39A70-58F3-5C4D-BF0F-7FD54E5B735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70498" y="6080652"/>
                  <a:ext cx="1234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024359F-D3F8-7A46-AE31-31C98E97A999}"/>
                    </a:ext>
                  </a:extLst>
                </p14:cNvPr>
                <p14:cNvContentPartPr/>
                <p14:nvPr/>
              </p14:nvContentPartPr>
              <p14:xfrm>
                <a:off x="3473818" y="6200892"/>
                <a:ext cx="30240" cy="66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024359F-D3F8-7A46-AE31-31C98E97A99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458698" y="6185772"/>
                  <a:ext cx="60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47509FC-09FC-484A-BDD6-CE99AEE44D8E}"/>
                    </a:ext>
                  </a:extLst>
                </p14:cNvPr>
                <p14:cNvContentPartPr/>
                <p14:nvPr/>
              </p14:nvContentPartPr>
              <p14:xfrm>
                <a:off x="3580378" y="6095772"/>
                <a:ext cx="66600" cy="123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47509FC-09FC-484A-BDD6-CE99AEE44D8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65258" y="6080652"/>
                  <a:ext cx="97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5BEAC07-1B4E-A347-8A79-884C9FB422C4}"/>
                    </a:ext>
                  </a:extLst>
                </p14:cNvPr>
                <p14:cNvContentPartPr/>
                <p14:nvPr/>
              </p14:nvContentPartPr>
              <p14:xfrm>
                <a:off x="3552298" y="6171732"/>
                <a:ext cx="230760" cy="125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5BEAC07-1B4E-A347-8A79-884C9FB422C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537178" y="6156252"/>
                  <a:ext cx="261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3FF28A2-6620-0148-8604-6ADF420647CC}"/>
                    </a:ext>
                  </a:extLst>
                </p14:cNvPr>
                <p14:cNvContentPartPr/>
                <p14:nvPr/>
              </p14:nvContentPartPr>
              <p14:xfrm>
                <a:off x="3545098" y="6008652"/>
                <a:ext cx="49680" cy="244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3FF28A2-6620-0148-8604-6ADF420647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529618" y="5993532"/>
                  <a:ext cx="80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7A42D67-73D3-3442-96B8-8B9C9E70DF1C}"/>
                    </a:ext>
                  </a:extLst>
                </p14:cNvPr>
                <p14:cNvContentPartPr/>
                <p14:nvPr/>
              </p14:nvContentPartPr>
              <p14:xfrm>
                <a:off x="1328938" y="5139252"/>
                <a:ext cx="79920" cy="1976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7A42D67-73D3-3442-96B8-8B9C9E70DF1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313458" y="5124132"/>
                  <a:ext cx="11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6E0A32E-FCFE-6040-B4CB-A92BADBB2A18}"/>
                    </a:ext>
                  </a:extLst>
                </p14:cNvPr>
                <p14:cNvContentPartPr/>
                <p14:nvPr/>
              </p14:nvContentPartPr>
              <p14:xfrm>
                <a:off x="1407058" y="5265612"/>
                <a:ext cx="255600" cy="92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6E0A32E-FCFE-6040-B4CB-A92BADBB2A1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391578" y="5250132"/>
                  <a:ext cx="28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D6FEB40-7155-5941-8616-247171466B6E}"/>
                    </a:ext>
                  </a:extLst>
                </p14:cNvPr>
                <p14:cNvContentPartPr/>
                <p14:nvPr/>
              </p14:nvContentPartPr>
              <p14:xfrm>
                <a:off x="1683178" y="5181372"/>
                <a:ext cx="82800" cy="163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D6FEB40-7155-5941-8616-247171466B6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668058" y="5166252"/>
                  <a:ext cx="113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10D43CB-8AB3-334B-8C28-4E91D1E52E85}"/>
                    </a:ext>
                  </a:extLst>
                </p14:cNvPr>
                <p14:cNvContentPartPr/>
                <p14:nvPr/>
              </p14:nvContentPartPr>
              <p14:xfrm>
                <a:off x="1650058" y="5255532"/>
                <a:ext cx="186480" cy="32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10D43CB-8AB3-334B-8C28-4E91D1E52E8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34578" y="5240412"/>
                  <a:ext cx="216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525A63B-EC47-5F40-AF52-1C2AF7CCAC12}"/>
                    </a:ext>
                  </a:extLst>
                </p14:cNvPr>
                <p14:cNvContentPartPr/>
                <p14:nvPr/>
              </p14:nvContentPartPr>
              <p14:xfrm>
                <a:off x="1618378" y="5265612"/>
                <a:ext cx="36360" cy="6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525A63B-EC47-5F40-AF52-1C2AF7CCAC1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03258" y="5250132"/>
                  <a:ext cx="66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64DDE8D-EDB3-5946-A68D-688EF891A52C}"/>
                    </a:ext>
                  </a:extLst>
                </p14:cNvPr>
                <p14:cNvContentPartPr/>
                <p14:nvPr/>
              </p14:nvContentPartPr>
              <p14:xfrm>
                <a:off x="1820698" y="5276052"/>
                <a:ext cx="79920" cy="78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64DDE8D-EDB3-5946-A68D-688EF891A52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805578" y="5260932"/>
                  <a:ext cx="1105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0EFD923-F348-DD43-985E-B6CF431C9995}"/>
                    </a:ext>
                  </a:extLst>
                </p14:cNvPr>
                <p14:cNvContentPartPr/>
                <p14:nvPr/>
              </p14:nvContentPartPr>
              <p14:xfrm>
                <a:off x="1907458" y="5255172"/>
                <a:ext cx="221400" cy="950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0EFD923-F348-DD43-985E-B6CF431C999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92338" y="5239692"/>
                  <a:ext cx="252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1C39189-AEC0-7948-AFB9-64ADA5A5579C}"/>
                    </a:ext>
                  </a:extLst>
                </p14:cNvPr>
                <p14:cNvContentPartPr/>
                <p14:nvPr/>
              </p14:nvContentPartPr>
              <p14:xfrm>
                <a:off x="2143978" y="5202612"/>
                <a:ext cx="94680" cy="160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1C39189-AEC0-7948-AFB9-64ADA5A5579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128858" y="5187132"/>
                  <a:ext cx="1252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0252AF6E-7AFD-6244-B72C-F54940E9EE7B}"/>
                    </a:ext>
                  </a:extLst>
                </p14:cNvPr>
                <p14:cNvContentPartPr/>
                <p14:nvPr/>
              </p14:nvContentPartPr>
              <p14:xfrm>
                <a:off x="1937698" y="5162652"/>
                <a:ext cx="27720" cy="8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0252AF6E-7AFD-6244-B72C-F54940E9EE7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22578" y="5147532"/>
                  <a:ext cx="5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2DFCCE9-6D2F-C54B-B938-DE3FD9975478}"/>
                    </a:ext>
                  </a:extLst>
                </p14:cNvPr>
                <p14:cNvContentPartPr/>
                <p14:nvPr/>
              </p14:nvContentPartPr>
              <p14:xfrm>
                <a:off x="1083058" y="5038092"/>
                <a:ext cx="546480" cy="174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2DFCCE9-6D2F-C54B-B938-DE3FD997547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67578" y="5022972"/>
                  <a:ext cx="576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739CC2E-C239-6140-9392-6E709FFB0C42}"/>
                    </a:ext>
                  </a:extLst>
                </p14:cNvPr>
                <p14:cNvContentPartPr/>
                <p14:nvPr/>
              </p14:nvContentPartPr>
              <p14:xfrm>
                <a:off x="1733938" y="5034132"/>
                <a:ext cx="2199240" cy="13377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739CC2E-C239-6140-9392-6E709FFB0C4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718818" y="5019012"/>
                  <a:ext cx="2229480" cy="13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CC8445A-E91F-D749-AC50-9CC1BF28715F}"/>
              </a:ext>
            </a:extLst>
          </p:cNvPr>
          <p:cNvGrpSpPr/>
          <p:nvPr/>
        </p:nvGrpSpPr>
        <p:grpSpPr>
          <a:xfrm>
            <a:off x="4644538" y="5143932"/>
            <a:ext cx="1323720" cy="261720"/>
            <a:chOff x="4644538" y="5143932"/>
            <a:chExt cx="132372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3719924-A947-AA47-AC50-8560A84563DD}"/>
                    </a:ext>
                  </a:extLst>
                </p14:cNvPr>
                <p14:cNvContentPartPr/>
                <p14:nvPr/>
              </p14:nvContentPartPr>
              <p14:xfrm>
                <a:off x="4644538" y="5160492"/>
                <a:ext cx="229320" cy="242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3719924-A947-AA47-AC50-8560A84563D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29418" y="5145012"/>
                  <a:ext cx="2595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BE9B1CA-B3C2-E84B-856C-D736CA2054C8}"/>
                    </a:ext>
                  </a:extLst>
                </p14:cNvPr>
                <p14:cNvContentPartPr/>
                <p14:nvPr/>
              </p14:nvContentPartPr>
              <p14:xfrm>
                <a:off x="4780258" y="5143932"/>
                <a:ext cx="166680" cy="18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BE9B1CA-B3C2-E84B-856C-D736CA2054C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765138" y="5128812"/>
                  <a:ext cx="197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FE1D329-70FA-3A43-83DA-C1D391F749B9}"/>
                    </a:ext>
                  </a:extLst>
                </p14:cNvPr>
                <p14:cNvContentPartPr/>
                <p14:nvPr/>
              </p14:nvContentPartPr>
              <p14:xfrm>
                <a:off x="4729498" y="5250132"/>
                <a:ext cx="149040" cy="20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FE1D329-70FA-3A43-83DA-C1D391F749B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14378" y="5235012"/>
                  <a:ext cx="179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DCFCBAB-E06F-384F-A55C-E240CE01B8E3}"/>
                    </a:ext>
                  </a:extLst>
                </p14:cNvPr>
                <p14:cNvContentPartPr/>
                <p14:nvPr/>
              </p14:nvContentPartPr>
              <p14:xfrm>
                <a:off x="4966018" y="5191812"/>
                <a:ext cx="793440" cy="2138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DCFCBAB-E06F-384F-A55C-E240CE01B8E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50898" y="5176692"/>
                  <a:ext cx="824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04A50A5-1AC8-8E4B-B458-4C1B5ECDB4BF}"/>
                    </a:ext>
                  </a:extLst>
                </p14:cNvPr>
                <p14:cNvContentPartPr/>
                <p14:nvPr/>
              </p14:nvContentPartPr>
              <p14:xfrm>
                <a:off x="5810578" y="5223492"/>
                <a:ext cx="157680" cy="1818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04A50A5-1AC8-8E4B-B458-4C1B5ECDB4B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95458" y="5208372"/>
                  <a:ext cx="18792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461AD734-7056-B647-B666-0909A916D776}"/>
              </a:ext>
            </a:extLst>
          </p:cNvPr>
          <p:cNvGrpSpPr/>
          <p:nvPr/>
        </p:nvGrpSpPr>
        <p:grpSpPr>
          <a:xfrm>
            <a:off x="6312778" y="5222052"/>
            <a:ext cx="345600" cy="262440"/>
            <a:chOff x="6312778" y="5222052"/>
            <a:chExt cx="3456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DCBFEAD-42C5-5C49-BF99-AAE284DD6AD5}"/>
                    </a:ext>
                  </a:extLst>
                </p14:cNvPr>
                <p14:cNvContentPartPr/>
                <p14:nvPr/>
              </p14:nvContentPartPr>
              <p14:xfrm>
                <a:off x="6312778" y="5222052"/>
                <a:ext cx="321480" cy="2624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DCBFEAD-42C5-5C49-BF99-AAE284DD6AD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297658" y="5206932"/>
                  <a:ext cx="352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F6F83A8-D84A-9347-88CF-6949AC33992D}"/>
                    </a:ext>
                  </a:extLst>
                </p14:cNvPr>
                <p14:cNvContentPartPr/>
                <p14:nvPr/>
              </p14:nvContentPartPr>
              <p14:xfrm>
                <a:off x="6505738" y="5364612"/>
                <a:ext cx="152640" cy="23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F6F83A8-D84A-9347-88CF-6949AC33992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490618" y="5349492"/>
                  <a:ext cx="18288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64AAB28-FE0F-2246-B24D-CE0AB9E9FD15}"/>
              </a:ext>
            </a:extLst>
          </p:cNvPr>
          <p:cNvGrpSpPr/>
          <p:nvPr/>
        </p:nvGrpSpPr>
        <p:grpSpPr>
          <a:xfrm>
            <a:off x="9840418" y="4291812"/>
            <a:ext cx="1276200" cy="284760"/>
            <a:chOff x="9840418" y="4291812"/>
            <a:chExt cx="1276200" cy="28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49225E9-2733-8946-8EFC-A9BB12F1DC0A}"/>
                    </a:ext>
                  </a:extLst>
                </p14:cNvPr>
                <p14:cNvContentPartPr/>
                <p14:nvPr/>
              </p14:nvContentPartPr>
              <p14:xfrm>
                <a:off x="9840418" y="4372092"/>
                <a:ext cx="158400" cy="14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49225E9-2733-8946-8EFC-A9BB12F1DC0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824938" y="4356972"/>
                  <a:ext cx="189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00B3360-6456-164E-8DE2-0FC300BC7D95}"/>
                    </a:ext>
                  </a:extLst>
                </p14:cNvPr>
                <p14:cNvContentPartPr/>
                <p14:nvPr/>
              </p14:nvContentPartPr>
              <p14:xfrm>
                <a:off x="9868858" y="4435452"/>
                <a:ext cx="107640" cy="10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00B3360-6456-164E-8DE2-0FC300BC7D9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853738" y="4420332"/>
                  <a:ext cx="138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E524C51-6743-C945-89C3-A608F31D5224}"/>
                    </a:ext>
                  </a:extLst>
                </p14:cNvPr>
                <p14:cNvContentPartPr/>
                <p14:nvPr/>
              </p14:nvContentPartPr>
              <p14:xfrm>
                <a:off x="10131658" y="4326732"/>
                <a:ext cx="42840" cy="45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E524C51-6743-C945-89C3-A608F31D522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116538" y="4311252"/>
                  <a:ext cx="73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22F40B3-5CCF-3E41-AE0C-ECC32FEB7476}"/>
                    </a:ext>
                  </a:extLst>
                </p14:cNvPr>
                <p14:cNvContentPartPr/>
                <p14:nvPr/>
              </p14:nvContentPartPr>
              <p14:xfrm>
                <a:off x="10138138" y="4434012"/>
                <a:ext cx="32400" cy="77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22F40B3-5CCF-3E41-AE0C-ECC32FEB747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123018" y="4418892"/>
                  <a:ext cx="63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8AF890C-BBCE-2A4A-A845-550F905A7814}"/>
                    </a:ext>
                  </a:extLst>
                </p14:cNvPr>
                <p14:cNvContentPartPr/>
                <p14:nvPr/>
              </p14:nvContentPartPr>
              <p14:xfrm>
                <a:off x="10324258" y="4305852"/>
                <a:ext cx="229680" cy="210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8AF890C-BBCE-2A4A-A845-550F905A781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09138" y="4290732"/>
                  <a:ext cx="2602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0BDF308-A661-0443-B0FD-B608F6030413}"/>
                    </a:ext>
                  </a:extLst>
                </p14:cNvPr>
                <p14:cNvContentPartPr/>
                <p14:nvPr/>
              </p14:nvContentPartPr>
              <p14:xfrm>
                <a:off x="10447018" y="4445532"/>
                <a:ext cx="107280" cy="1062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0BDF308-A661-0443-B0FD-B608F603041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431898" y="4430412"/>
                  <a:ext cx="137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1D01A46-59A7-3341-8CA5-1EA2C0D03B5B}"/>
                    </a:ext>
                  </a:extLst>
                </p14:cNvPr>
                <p14:cNvContentPartPr/>
                <p14:nvPr/>
              </p14:nvContentPartPr>
              <p14:xfrm>
                <a:off x="10676338" y="4291812"/>
                <a:ext cx="96840" cy="209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1D01A46-59A7-3341-8CA5-1EA2C0D03B5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661218" y="4276692"/>
                  <a:ext cx="127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F0628D7-1F44-C446-8795-97C088E4DC2A}"/>
                    </a:ext>
                  </a:extLst>
                </p14:cNvPr>
                <p14:cNvContentPartPr/>
                <p14:nvPr/>
              </p14:nvContentPartPr>
              <p14:xfrm>
                <a:off x="10770658" y="4376052"/>
                <a:ext cx="208080" cy="127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F0628D7-1F44-C446-8795-97C088E4DC2A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755178" y="4360932"/>
                  <a:ext cx="238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DE15814-03A9-164E-9C63-276E9276C8B4}"/>
                    </a:ext>
                  </a:extLst>
                </p14:cNvPr>
                <p14:cNvContentPartPr/>
                <p14:nvPr/>
              </p14:nvContentPartPr>
              <p14:xfrm>
                <a:off x="10953898" y="4319532"/>
                <a:ext cx="162720" cy="257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DE15814-03A9-164E-9C63-276E9276C8B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938418" y="4304412"/>
                  <a:ext cx="19332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7D1C9913-8C64-1342-9C70-73DEBA8DBD24}"/>
              </a:ext>
            </a:extLst>
          </p:cNvPr>
          <p:cNvGrpSpPr/>
          <p:nvPr/>
        </p:nvGrpSpPr>
        <p:grpSpPr>
          <a:xfrm>
            <a:off x="7022698" y="5232852"/>
            <a:ext cx="933840" cy="240840"/>
            <a:chOff x="7022698" y="5232852"/>
            <a:chExt cx="93384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D68C820-D561-A245-AC58-59327AC81F20}"/>
                    </a:ext>
                  </a:extLst>
                </p14:cNvPr>
                <p14:cNvContentPartPr/>
                <p14:nvPr/>
              </p14:nvContentPartPr>
              <p14:xfrm>
                <a:off x="7022698" y="5232852"/>
                <a:ext cx="367200" cy="228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D68C820-D561-A245-AC58-59327AC81F2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7007578" y="5217372"/>
                  <a:ext cx="3978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53426B8-E25B-3745-8EE0-9FDF95D0C920}"/>
                    </a:ext>
                  </a:extLst>
                </p14:cNvPr>
                <p14:cNvContentPartPr/>
                <p14:nvPr/>
              </p14:nvContentPartPr>
              <p14:xfrm>
                <a:off x="7272898" y="5391612"/>
                <a:ext cx="135360" cy="82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53426B8-E25B-3745-8EE0-9FDF95D0C92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7257778" y="5376492"/>
                  <a:ext cx="16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F1B5143E-31B9-6341-B58A-C683F69283A5}"/>
                    </a:ext>
                  </a:extLst>
                </p14:cNvPr>
                <p14:cNvContentPartPr/>
                <p14:nvPr/>
              </p14:nvContentPartPr>
              <p14:xfrm>
                <a:off x="7517698" y="5255172"/>
                <a:ext cx="123480" cy="1922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F1B5143E-31B9-6341-B58A-C683F69283A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502578" y="5239692"/>
                  <a:ext cx="154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510FF9B-11AA-D84C-9F93-E7601E0513CB}"/>
                    </a:ext>
                  </a:extLst>
                </p14:cNvPr>
                <p14:cNvContentPartPr/>
                <p14:nvPr/>
              </p14:nvContentPartPr>
              <p14:xfrm>
                <a:off x="7640458" y="5308452"/>
                <a:ext cx="204480" cy="83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510FF9B-11AA-D84C-9F93-E7601E0513CB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624978" y="5293332"/>
                  <a:ext cx="235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9D509FC-BFAA-0246-92DB-4E88A63B4C08}"/>
                    </a:ext>
                  </a:extLst>
                </p14:cNvPr>
                <p14:cNvContentPartPr/>
                <p14:nvPr/>
              </p14:nvContentPartPr>
              <p14:xfrm>
                <a:off x="7823698" y="5233932"/>
                <a:ext cx="132840" cy="218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9D509FC-BFAA-0246-92DB-4E88A63B4C08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808578" y="5218812"/>
                  <a:ext cx="16344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96EB0E0B-633D-DD41-8661-1F73087E63B6}"/>
              </a:ext>
            </a:extLst>
          </p:cNvPr>
          <p:cNvGrpSpPr/>
          <p:nvPr/>
        </p:nvGrpSpPr>
        <p:grpSpPr>
          <a:xfrm>
            <a:off x="8345338" y="5213052"/>
            <a:ext cx="1450800" cy="352440"/>
            <a:chOff x="8345338" y="5213052"/>
            <a:chExt cx="145080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4677047-3CB6-7448-96A3-3F120DBA6DD0}"/>
                    </a:ext>
                  </a:extLst>
                </p14:cNvPr>
                <p14:cNvContentPartPr/>
                <p14:nvPr/>
              </p14:nvContentPartPr>
              <p14:xfrm>
                <a:off x="8345338" y="5354892"/>
                <a:ext cx="146880" cy="210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4677047-3CB6-7448-96A3-3F120DBA6DD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8330218" y="5339412"/>
                  <a:ext cx="177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12AEAA2-20D9-B942-983C-BC09DF0B7F5B}"/>
                    </a:ext>
                  </a:extLst>
                </p14:cNvPr>
                <p14:cNvContentPartPr/>
                <p14:nvPr/>
              </p14:nvContentPartPr>
              <p14:xfrm>
                <a:off x="8576098" y="5372172"/>
                <a:ext cx="738720" cy="72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12AEAA2-20D9-B942-983C-BC09DF0B7F5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560978" y="5356692"/>
                  <a:ext cx="768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D5A54030-CA5D-4842-83FB-1B1E4AD4E2C2}"/>
                    </a:ext>
                  </a:extLst>
                </p14:cNvPr>
                <p14:cNvContentPartPr/>
                <p14:nvPr/>
              </p14:nvContentPartPr>
              <p14:xfrm>
                <a:off x="9416338" y="5233932"/>
                <a:ext cx="84960" cy="1947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D5A54030-CA5D-4842-83FB-1B1E4AD4E2C2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401218" y="5218812"/>
                  <a:ext cx="1155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47419C0-259F-2446-8CBD-463542E93A46}"/>
                    </a:ext>
                  </a:extLst>
                </p14:cNvPr>
                <p14:cNvContentPartPr/>
                <p14:nvPr/>
              </p14:nvContentPartPr>
              <p14:xfrm>
                <a:off x="9396178" y="5359932"/>
                <a:ext cx="169560" cy="100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47419C0-259F-2446-8CBD-463542E93A4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380698" y="5344812"/>
                  <a:ext cx="200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69BBCE0-631B-3E4A-B20D-046760D1C99E}"/>
                    </a:ext>
                  </a:extLst>
                </p14:cNvPr>
                <p14:cNvContentPartPr/>
                <p14:nvPr/>
              </p14:nvContentPartPr>
              <p14:xfrm>
                <a:off x="9636658" y="5395572"/>
                <a:ext cx="107280" cy="550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69BBCE0-631B-3E4A-B20D-046760D1C99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9621538" y="5380092"/>
                  <a:ext cx="137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BBCD542-02D3-8547-AC61-623638A7792D}"/>
                    </a:ext>
                  </a:extLst>
                </p14:cNvPr>
                <p14:cNvContentPartPr/>
                <p14:nvPr/>
              </p14:nvContentPartPr>
              <p14:xfrm>
                <a:off x="9715138" y="5213052"/>
                <a:ext cx="81000" cy="240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BBCD542-02D3-8547-AC61-623638A7792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9699658" y="5197572"/>
                  <a:ext cx="11124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29774C7-A8E9-B848-9FCB-05F2C2839958}"/>
              </a:ext>
            </a:extLst>
          </p:cNvPr>
          <p:cNvGrpSpPr/>
          <p:nvPr/>
        </p:nvGrpSpPr>
        <p:grpSpPr>
          <a:xfrm>
            <a:off x="10099258" y="5213052"/>
            <a:ext cx="289440" cy="409320"/>
            <a:chOff x="10099258" y="5213052"/>
            <a:chExt cx="28944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1C2CF52-7A15-3D41-A009-7A9ED3672577}"/>
                    </a:ext>
                  </a:extLst>
                </p14:cNvPr>
                <p14:cNvContentPartPr/>
                <p14:nvPr/>
              </p14:nvContentPartPr>
              <p14:xfrm>
                <a:off x="10099258" y="5213052"/>
                <a:ext cx="124560" cy="231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1C2CF52-7A15-3D41-A009-7A9ED367257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083778" y="5197572"/>
                  <a:ext cx="1548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D3F39663-6D21-D749-AE56-23C329C81BD6}"/>
                    </a:ext>
                  </a:extLst>
                </p14:cNvPr>
                <p14:cNvContentPartPr/>
                <p14:nvPr/>
              </p14:nvContentPartPr>
              <p14:xfrm>
                <a:off x="10238938" y="5403492"/>
                <a:ext cx="149760" cy="218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D3F39663-6D21-D749-AE56-23C329C81BD6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223818" y="5388372"/>
                  <a:ext cx="1803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EC180AA9-8E33-E04C-B919-8CC08B4A42FB}"/>
              </a:ext>
            </a:extLst>
          </p:cNvPr>
          <p:cNvGrpSpPr/>
          <p:nvPr/>
        </p:nvGrpSpPr>
        <p:grpSpPr>
          <a:xfrm>
            <a:off x="5197498" y="5739732"/>
            <a:ext cx="636120" cy="302040"/>
            <a:chOff x="5197498" y="5739732"/>
            <a:chExt cx="63612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29932AB-9186-7742-B1A7-89D6C59B1FD7}"/>
                    </a:ext>
                  </a:extLst>
                </p14:cNvPr>
                <p14:cNvContentPartPr/>
                <p14:nvPr/>
              </p14:nvContentPartPr>
              <p14:xfrm>
                <a:off x="5197498" y="5739732"/>
                <a:ext cx="163080" cy="2620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29932AB-9186-7742-B1A7-89D6C59B1FD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182378" y="5724252"/>
                  <a:ext cx="193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F116B95-0F18-B84C-A9A7-937111034666}"/>
                    </a:ext>
                  </a:extLst>
                </p14:cNvPr>
                <p14:cNvContentPartPr/>
                <p14:nvPr/>
              </p14:nvContentPartPr>
              <p14:xfrm>
                <a:off x="5391538" y="5854212"/>
                <a:ext cx="104400" cy="910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F116B95-0F18-B84C-A9A7-93711103466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76418" y="5838732"/>
                  <a:ext cx="135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C795F33-21BC-2242-A93D-0351EA15A4DB}"/>
                    </a:ext>
                  </a:extLst>
                </p14:cNvPr>
                <p14:cNvContentPartPr/>
                <p14:nvPr/>
              </p14:nvContentPartPr>
              <p14:xfrm>
                <a:off x="5370658" y="5832972"/>
                <a:ext cx="156600" cy="115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C795F33-21BC-2242-A93D-0351EA15A4D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355538" y="5817852"/>
                  <a:ext cx="187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0E3767F-9ACE-CB4C-BC71-BE7578B8357E}"/>
                    </a:ext>
                  </a:extLst>
                </p14:cNvPr>
                <p14:cNvContentPartPr/>
                <p14:nvPr/>
              </p14:nvContentPartPr>
              <p14:xfrm>
                <a:off x="5601778" y="5969772"/>
                <a:ext cx="49680" cy="565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0E3767F-9ACE-CB4C-BC71-BE7578B8357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586658" y="5954292"/>
                  <a:ext cx="80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509167A-F7FB-404D-B9C8-C1F6B15720B3}"/>
                    </a:ext>
                  </a:extLst>
                </p14:cNvPr>
                <p14:cNvContentPartPr/>
                <p14:nvPr/>
              </p14:nvContentPartPr>
              <p14:xfrm>
                <a:off x="5570098" y="5974092"/>
                <a:ext cx="99000" cy="6048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509167A-F7FB-404D-B9C8-C1F6B15720B3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554978" y="5958972"/>
                  <a:ext cx="129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49D4BD5-8493-5C45-A3CB-8D37CEF21575}"/>
                    </a:ext>
                  </a:extLst>
                </p14:cNvPr>
                <p14:cNvContentPartPr/>
                <p14:nvPr/>
              </p14:nvContentPartPr>
              <p14:xfrm>
                <a:off x="5570458" y="5998932"/>
                <a:ext cx="100080" cy="2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49D4BD5-8493-5C45-A3CB-8D37CEF2157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554978" y="5983812"/>
                  <a:ext cx="13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629526C-E815-E247-B202-63B629745734}"/>
                    </a:ext>
                  </a:extLst>
                </p14:cNvPr>
                <p14:cNvContentPartPr/>
                <p14:nvPr/>
              </p14:nvContentPartPr>
              <p14:xfrm>
                <a:off x="5768818" y="5959332"/>
                <a:ext cx="64800" cy="82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629526C-E815-E247-B202-63B629745734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753698" y="5943852"/>
                  <a:ext cx="95040" cy="11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1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49013977-D2E0-F642-A440-C07DED16AFD3}"/>
                  </a:ext>
                </a:extLst>
              </p14:cNvPr>
              <p14:cNvContentPartPr/>
              <p14:nvPr/>
            </p14:nvContentPartPr>
            <p14:xfrm>
              <a:off x="6789418" y="5959332"/>
              <a:ext cx="360" cy="3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49013977-D2E0-F642-A440-C07DED16AFD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774298" y="594385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1B2A5A00-860B-7641-8C4D-442B48519335}"/>
              </a:ext>
            </a:extLst>
          </p:cNvPr>
          <p:cNvGrpSpPr/>
          <p:nvPr/>
        </p:nvGrpSpPr>
        <p:grpSpPr>
          <a:xfrm>
            <a:off x="6004978" y="5848092"/>
            <a:ext cx="1586160" cy="254160"/>
            <a:chOff x="6004978" y="5848092"/>
            <a:chExt cx="158616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99D0F4A-40AB-6A4E-9DDD-AD4E941AB59A}"/>
                    </a:ext>
                  </a:extLst>
                </p14:cNvPr>
                <p14:cNvContentPartPr/>
                <p14:nvPr/>
              </p14:nvContentPartPr>
              <p14:xfrm>
                <a:off x="6004978" y="5855652"/>
                <a:ext cx="88560" cy="1256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99D0F4A-40AB-6A4E-9DDD-AD4E941AB59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989858" y="5840172"/>
                  <a:ext cx="118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39224D2-097C-C04F-93DF-C2B45CB8B582}"/>
                    </a:ext>
                  </a:extLst>
                </p14:cNvPr>
                <p14:cNvContentPartPr/>
                <p14:nvPr/>
              </p14:nvContentPartPr>
              <p14:xfrm>
                <a:off x="6112618" y="5887332"/>
                <a:ext cx="89640" cy="982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39224D2-097C-C04F-93DF-C2B45CB8B58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097138" y="5872212"/>
                  <a:ext cx="120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6615FB8-C435-F84C-95E1-7C981B6FEE75}"/>
                    </a:ext>
                  </a:extLst>
                </p14:cNvPr>
                <p14:cNvContentPartPr/>
                <p14:nvPr/>
              </p14:nvContentPartPr>
              <p14:xfrm>
                <a:off x="6231058" y="5990652"/>
                <a:ext cx="33480" cy="76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6615FB8-C435-F84C-95E1-7C981B6FEE7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215578" y="5975532"/>
                  <a:ext cx="64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DF2AD9B-9761-4344-9BD7-6CDAFC2683B8}"/>
                    </a:ext>
                  </a:extLst>
                </p14:cNvPr>
                <p14:cNvContentPartPr/>
                <p14:nvPr/>
              </p14:nvContentPartPr>
              <p14:xfrm>
                <a:off x="6391258" y="5885532"/>
                <a:ext cx="90720" cy="11232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DF2AD9B-9761-4344-9BD7-6CDAFC2683B8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376138" y="5870412"/>
                  <a:ext cx="121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B3169F9-A2E6-8740-A1C0-8CEB79058992}"/>
                    </a:ext>
                  </a:extLst>
                </p14:cNvPr>
                <p14:cNvContentPartPr/>
                <p14:nvPr/>
              </p14:nvContentPartPr>
              <p14:xfrm>
                <a:off x="6476578" y="5917212"/>
                <a:ext cx="73080" cy="91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B3169F9-A2E6-8740-A1C0-8CEB7905899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461458" y="5901732"/>
                  <a:ext cx="103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B4A011B-5EC1-054E-94E8-4D5DB287437B}"/>
                    </a:ext>
                  </a:extLst>
                </p14:cNvPr>
                <p14:cNvContentPartPr/>
                <p14:nvPr/>
              </p14:nvContentPartPr>
              <p14:xfrm>
                <a:off x="6601498" y="6011892"/>
                <a:ext cx="127440" cy="903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B4A011B-5EC1-054E-94E8-4D5DB287437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586378" y="5996412"/>
                  <a:ext cx="158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7EF928AA-09C7-4048-81F4-AF9C69FBF006}"/>
                    </a:ext>
                  </a:extLst>
                </p14:cNvPr>
                <p14:cNvContentPartPr/>
                <p14:nvPr/>
              </p14:nvContentPartPr>
              <p14:xfrm>
                <a:off x="6848458" y="6028452"/>
                <a:ext cx="7200" cy="46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7EF928AA-09C7-4048-81F4-AF9C69FBF00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33338" y="6013332"/>
                  <a:ext cx="37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10EE556-F024-994A-B7D0-32C75E3659B4}"/>
                    </a:ext>
                  </a:extLst>
                </p14:cNvPr>
                <p14:cNvContentPartPr/>
                <p14:nvPr/>
              </p14:nvContentPartPr>
              <p14:xfrm>
                <a:off x="6915778" y="6022332"/>
                <a:ext cx="37080" cy="540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10EE556-F024-994A-B7D0-32C75E3659B4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00298" y="6006852"/>
                  <a:ext cx="67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944E8D5-5448-5540-8266-3EDDD41837E6}"/>
                    </a:ext>
                  </a:extLst>
                </p14:cNvPr>
                <p14:cNvContentPartPr/>
                <p14:nvPr/>
              </p14:nvContentPartPr>
              <p14:xfrm>
                <a:off x="7020538" y="6022332"/>
                <a:ext cx="360" cy="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944E8D5-5448-5540-8266-3EDDD41837E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05418" y="60068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6F7EC00-CEAF-0B4F-86FA-96882D220E1D}"/>
                    </a:ext>
                  </a:extLst>
                </p14:cNvPr>
                <p14:cNvContentPartPr/>
                <p14:nvPr/>
              </p14:nvContentPartPr>
              <p14:xfrm>
                <a:off x="7154458" y="5938092"/>
                <a:ext cx="100800" cy="91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6F7EC00-CEAF-0B4F-86FA-96882D220E1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38978" y="5922972"/>
                  <a:ext cx="131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A4EB220-E4C2-4244-967D-88FF68AA8352}"/>
                    </a:ext>
                  </a:extLst>
                </p14:cNvPr>
                <p14:cNvContentPartPr/>
                <p14:nvPr/>
              </p14:nvContentPartPr>
              <p14:xfrm>
                <a:off x="7239058" y="5917212"/>
                <a:ext cx="108000" cy="1170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A4EB220-E4C2-4244-967D-88FF68AA835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223938" y="5901732"/>
                  <a:ext cx="138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93051EC-ABD3-5544-B42D-51FC07119DAF}"/>
                    </a:ext>
                  </a:extLst>
                </p14:cNvPr>
                <p14:cNvContentPartPr/>
                <p14:nvPr/>
              </p14:nvContentPartPr>
              <p14:xfrm>
                <a:off x="7363258" y="6043212"/>
                <a:ext cx="98280" cy="5688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93051EC-ABD3-5544-B42D-51FC07119DA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348138" y="6028092"/>
                  <a:ext cx="128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40023536-E8E7-CE42-BC57-FED8831EF319}"/>
                    </a:ext>
                  </a:extLst>
                </p14:cNvPr>
                <p14:cNvContentPartPr/>
                <p14:nvPr/>
              </p14:nvContentPartPr>
              <p14:xfrm>
                <a:off x="7489258" y="5848092"/>
                <a:ext cx="101880" cy="2224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40023536-E8E7-CE42-BC57-FED8831EF31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474138" y="5832612"/>
                  <a:ext cx="13248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AFD34F9F-E834-D646-8781-356A8C19952E}"/>
              </a:ext>
            </a:extLst>
          </p:cNvPr>
          <p:cNvGrpSpPr/>
          <p:nvPr/>
        </p:nvGrpSpPr>
        <p:grpSpPr>
          <a:xfrm>
            <a:off x="8329858" y="5864652"/>
            <a:ext cx="594360" cy="174240"/>
            <a:chOff x="8329858" y="5864652"/>
            <a:chExt cx="59436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6CF00E6-BCBC-3248-971D-07C74074B851}"/>
                    </a:ext>
                  </a:extLst>
                </p14:cNvPr>
                <p14:cNvContentPartPr/>
                <p14:nvPr/>
              </p14:nvContentPartPr>
              <p14:xfrm>
                <a:off x="8329858" y="5919012"/>
                <a:ext cx="161280" cy="115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6CF00E6-BCBC-3248-971D-07C74074B85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8314738" y="5903892"/>
                  <a:ext cx="191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08BD1E3F-4089-A74C-8A0C-47AEA85906FD}"/>
                    </a:ext>
                  </a:extLst>
                </p14:cNvPr>
                <p14:cNvContentPartPr/>
                <p14:nvPr/>
              </p14:nvContentPartPr>
              <p14:xfrm>
                <a:off x="8524978" y="5864652"/>
                <a:ext cx="223920" cy="174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08BD1E3F-4089-A74C-8A0C-47AEA85906F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509858" y="5849172"/>
                  <a:ext cx="2541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1DB7CF4A-3A1C-8E46-B479-6738A4C18AC8}"/>
                    </a:ext>
                  </a:extLst>
                </p14:cNvPr>
                <p14:cNvContentPartPr/>
                <p14:nvPr/>
              </p14:nvContentPartPr>
              <p14:xfrm>
                <a:off x="8766178" y="5935932"/>
                <a:ext cx="158040" cy="964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1DB7CF4A-3A1C-8E46-B479-6738A4C18AC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750698" y="5920452"/>
                  <a:ext cx="1886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3A5D5876-7009-5645-8A6C-6D5546FB0B2B}"/>
              </a:ext>
            </a:extLst>
          </p:cNvPr>
          <p:cNvGrpSpPr/>
          <p:nvPr/>
        </p:nvGrpSpPr>
        <p:grpSpPr>
          <a:xfrm>
            <a:off x="9238498" y="5909652"/>
            <a:ext cx="837360" cy="228600"/>
            <a:chOff x="9238498" y="5909652"/>
            <a:chExt cx="83736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0E19F4D-8F50-6D44-AB77-C749F15A74C8}"/>
                    </a:ext>
                  </a:extLst>
                </p14:cNvPr>
                <p14:cNvContentPartPr/>
                <p14:nvPr/>
              </p14:nvContentPartPr>
              <p14:xfrm>
                <a:off x="9249298" y="5945652"/>
                <a:ext cx="88200" cy="1148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0E19F4D-8F50-6D44-AB77-C749F15A74C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234178" y="5930532"/>
                  <a:ext cx="118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46D4F43-3074-C64E-B514-3AD9781CD706}"/>
                    </a:ext>
                  </a:extLst>
                </p14:cNvPr>
                <p14:cNvContentPartPr/>
                <p14:nvPr/>
              </p14:nvContentPartPr>
              <p14:xfrm>
                <a:off x="9238498" y="5962572"/>
                <a:ext cx="141120" cy="1123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46D4F43-3074-C64E-B514-3AD9781CD706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223018" y="5947452"/>
                  <a:ext cx="171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DE10B45-0565-694C-89FC-04741EBED1BD}"/>
                    </a:ext>
                  </a:extLst>
                </p14:cNvPr>
                <p14:cNvContentPartPr/>
                <p14:nvPr/>
              </p14:nvContentPartPr>
              <p14:xfrm>
                <a:off x="9427498" y="6074892"/>
                <a:ext cx="73080" cy="363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DE10B45-0565-694C-89FC-04741EBED1B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412378" y="6059412"/>
                  <a:ext cx="10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1BE89567-AED1-0C42-8680-29660BB7B663}"/>
                    </a:ext>
                  </a:extLst>
                </p14:cNvPr>
                <p14:cNvContentPartPr/>
                <p14:nvPr/>
              </p14:nvContentPartPr>
              <p14:xfrm>
                <a:off x="9442618" y="6077052"/>
                <a:ext cx="54720" cy="6120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1BE89567-AED1-0C42-8680-29660BB7B66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9427498" y="6061572"/>
                  <a:ext cx="85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4ECA6CD-558D-934F-A156-0A730F8A9DA9}"/>
                    </a:ext>
                  </a:extLst>
                </p14:cNvPr>
                <p14:cNvContentPartPr/>
                <p14:nvPr/>
              </p14:nvContentPartPr>
              <p14:xfrm>
                <a:off x="9452698" y="6074892"/>
                <a:ext cx="22320" cy="5796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4ECA6CD-558D-934F-A156-0A730F8A9DA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9437218" y="6059412"/>
                  <a:ext cx="52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811CE83-EEBA-6845-BFE0-1019A94CC261}"/>
                    </a:ext>
                  </a:extLst>
                </p14:cNvPr>
                <p14:cNvContentPartPr/>
                <p14:nvPr/>
              </p14:nvContentPartPr>
              <p14:xfrm>
                <a:off x="9469618" y="6074892"/>
                <a:ext cx="360" cy="3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811CE83-EEBA-6845-BFE0-1019A94CC26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4498" y="6059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F3D405F-BDC6-6048-9624-29D98E19B0B0}"/>
                    </a:ext>
                  </a:extLst>
                </p14:cNvPr>
                <p14:cNvContentPartPr/>
                <p14:nvPr/>
              </p14:nvContentPartPr>
              <p14:xfrm>
                <a:off x="9597418" y="5959332"/>
                <a:ext cx="124560" cy="1036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F3D405F-BDC6-6048-9624-29D98E19B0B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582298" y="5943852"/>
                  <a:ext cx="155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F212682-8524-C246-9B01-8C7B064D9AD6}"/>
                    </a:ext>
                  </a:extLst>
                </p14:cNvPr>
                <p14:cNvContentPartPr/>
                <p14:nvPr/>
              </p14:nvContentPartPr>
              <p14:xfrm>
                <a:off x="9639898" y="6022332"/>
                <a:ext cx="68400" cy="108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F212682-8524-C246-9B01-8C7B064D9AD6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624778" y="6007212"/>
                  <a:ext cx="99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0D16A86-1774-5342-9206-7B8E4CC423F7}"/>
                    </a:ext>
                  </a:extLst>
                </p14:cNvPr>
                <p14:cNvContentPartPr/>
                <p14:nvPr/>
              </p14:nvContentPartPr>
              <p14:xfrm>
                <a:off x="9876418" y="5909652"/>
                <a:ext cx="199440" cy="150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0D16A86-1774-5342-9206-7B8E4CC423F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9861298" y="5894532"/>
                  <a:ext cx="23004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1DAE2716-468F-244D-9E5B-F4ACC710E512}"/>
              </a:ext>
            </a:extLst>
          </p:cNvPr>
          <p:cNvGrpSpPr/>
          <p:nvPr/>
        </p:nvGrpSpPr>
        <p:grpSpPr>
          <a:xfrm>
            <a:off x="7777618" y="6285132"/>
            <a:ext cx="957240" cy="142920"/>
            <a:chOff x="7777618" y="6285132"/>
            <a:chExt cx="957240" cy="14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2B69918-00DF-2D48-AFD2-394DA20970E6}"/>
                    </a:ext>
                  </a:extLst>
                </p14:cNvPr>
                <p14:cNvContentPartPr/>
                <p14:nvPr/>
              </p14:nvContentPartPr>
              <p14:xfrm>
                <a:off x="7777618" y="6285132"/>
                <a:ext cx="129960" cy="846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2B69918-00DF-2D48-AFD2-394DA20970E6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762138" y="6269652"/>
                  <a:ext cx="160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B29C29B-66B5-3242-9E66-2A8F55CCD8B9}"/>
                    </a:ext>
                  </a:extLst>
                </p14:cNvPr>
                <p14:cNvContentPartPr/>
                <p14:nvPr/>
              </p14:nvContentPartPr>
              <p14:xfrm>
                <a:off x="7808938" y="6291612"/>
                <a:ext cx="132480" cy="77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B29C29B-66B5-3242-9E66-2A8F55CCD8B9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793818" y="6276492"/>
                  <a:ext cx="163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103335DF-264C-B849-9867-3A3C0F9961FB}"/>
                    </a:ext>
                  </a:extLst>
                </p14:cNvPr>
                <p14:cNvContentPartPr/>
                <p14:nvPr/>
              </p14:nvContentPartPr>
              <p14:xfrm>
                <a:off x="7970578" y="6369012"/>
                <a:ext cx="14400" cy="590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103335DF-264C-B849-9867-3A3C0F9961F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955458" y="6353892"/>
                  <a:ext cx="45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59249E83-1C7E-084D-AB59-94721B413C9E}"/>
                    </a:ext>
                  </a:extLst>
                </p14:cNvPr>
                <p14:cNvContentPartPr/>
                <p14:nvPr/>
              </p14:nvContentPartPr>
              <p14:xfrm>
                <a:off x="8120698" y="6380892"/>
                <a:ext cx="29880" cy="10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59249E83-1C7E-084D-AB59-94721B413C9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105218" y="6365772"/>
                  <a:ext cx="60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44F41174-3962-D746-9C79-637FFEE6DACB}"/>
                    </a:ext>
                  </a:extLst>
                </p14:cNvPr>
                <p14:cNvContentPartPr/>
                <p14:nvPr/>
              </p14:nvContentPartPr>
              <p14:xfrm>
                <a:off x="8208538" y="6374412"/>
                <a:ext cx="25200" cy="104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44F41174-3962-D746-9C79-637FFEE6DACB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193058" y="6358932"/>
                  <a:ext cx="55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F0D522B-DC60-E64D-886E-081524DAA5C9}"/>
                    </a:ext>
                  </a:extLst>
                </p14:cNvPr>
                <p14:cNvContentPartPr/>
                <p14:nvPr/>
              </p14:nvContentPartPr>
              <p14:xfrm>
                <a:off x="8302858" y="6379452"/>
                <a:ext cx="360" cy="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F0D522B-DC60-E64D-886E-081524DAA5C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87738" y="6364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03DB3CE-AD3E-884C-ADA1-EF4B541C1221}"/>
                    </a:ext>
                  </a:extLst>
                </p14:cNvPr>
                <p14:cNvContentPartPr/>
                <p14:nvPr/>
              </p14:nvContentPartPr>
              <p14:xfrm>
                <a:off x="8461978" y="6305652"/>
                <a:ext cx="93240" cy="716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03DB3CE-AD3E-884C-ADA1-EF4B541C122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46858" y="6290532"/>
                  <a:ext cx="12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23B180B-F5F9-0C45-B31C-1078E4E84E41}"/>
                    </a:ext>
                  </a:extLst>
                </p14:cNvPr>
                <p14:cNvContentPartPr/>
                <p14:nvPr/>
              </p14:nvContentPartPr>
              <p14:xfrm>
                <a:off x="8429218" y="6311772"/>
                <a:ext cx="154800" cy="993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23B180B-F5F9-0C45-B31C-1078E4E84E4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413738" y="6296652"/>
                  <a:ext cx="185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5A13AC48-D182-A74D-A5EC-0888E9AD3365}"/>
                    </a:ext>
                  </a:extLst>
                </p14:cNvPr>
                <p14:cNvContentPartPr/>
                <p14:nvPr/>
              </p14:nvContentPartPr>
              <p14:xfrm>
                <a:off x="8653498" y="6371172"/>
                <a:ext cx="81360" cy="5544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5A13AC48-D182-A74D-A5EC-0888E9AD336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638018" y="6355692"/>
                  <a:ext cx="1119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09084F5C-F722-2448-935F-819EA23C1EC3}"/>
              </a:ext>
            </a:extLst>
          </p:cNvPr>
          <p:cNvGrpSpPr/>
          <p:nvPr/>
        </p:nvGrpSpPr>
        <p:grpSpPr>
          <a:xfrm>
            <a:off x="9025018" y="6316452"/>
            <a:ext cx="176040" cy="140760"/>
            <a:chOff x="9025018" y="6316452"/>
            <a:chExt cx="176040" cy="14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8E67861-569F-394E-9F12-CCB3CF1FD8D8}"/>
                    </a:ext>
                  </a:extLst>
                </p14:cNvPr>
                <p14:cNvContentPartPr/>
                <p14:nvPr/>
              </p14:nvContentPartPr>
              <p14:xfrm>
                <a:off x="9025018" y="6316452"/>
                <a:ext cx="128160" cy="1407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8E67861-569F-394E-9F12-CCB3CF1FD8D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009898" y="6301332"/>
                  <a:ext cx="158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6DF2F16E-3D0A-3B48-ACB6-24D4C9AF1344}"/>
                    </a:ext>
                  </a:extLst>
                </p14:cNvPr>
                <p14:cNvContentPartPr/>
                <p14:nvPr/>
              </p14:nvContentPartPr>
              <p14:xfrm>
                <a:off x="9091258" y="6381252"/>
                <a:ext cx="109800" cy="19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6DF2F16E-3D0A-3B48-ACB6-24D4C9AF134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076138" y="6366132"/>
                  <a:ext cx="1404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FC701F54-4AE1-3848-9983-09AF8D98BD6A}"/>
              </a:ext>
            </a:extLst>
          </p:cNvPr>
          <p:cNvGrpSpPr/>
          <p:nvPr/>
        </p:nvGrpSpPr>
        <p:grpSpPr>
          <a:xfrm>
            <a:off x="9397618" y="6244452"/>
            <a:ext cx="492840" cy="227880"/>
            <a:chOff x="9397618" y="6244452"/>
            <a:chExt cx="4928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541A6978-5E72-8D49-BEDB-4565DB5684E0}"/>
                    </a:ext>
                  </a:extLst>
                </p14:cNvPr>
                <p14:cNvContentPartPr/>
                <p14:nvPr/>
              </p14:nvContentPartPr>
              <p14:xfrm>
                <a:off x="9490498" y="6316452"/>
                <a:ext cx="132840" cy="1029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541A6978-5E72-8D49-BEDB-4565DB5684E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475378" y="6301332"/>
                  <a:ext cx="163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B692707F-CCA2-BC4E-92D9-D35025C2384F}"/>
                    </a:ext>
                  </a:extLst>
                </p14:cNvPr>
                <p14:cNvContentPartPr/>
                <p14:nvPr/>
              </p14:nvContentPartPr>
              <p14:xfrm>
                <a:off x="9501298" y="6336612"/>
                <a:ext cx="147960" cy="1065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B692707F-CCA2-BC4E-92D9-D35025C2384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85818" y="6321132"/>
                  <a:ext cx="178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4BD47E56-5924-594C-9600-B9CF5AA1BACD}"/>
                    </a:ext>
                  </a:extLst>
                </p14:cNvPr>
                <p14:cNvContentPartPr/>
                <p14:nvPr/>
              </p14:nvContentPartPr>
              <p14:xfrm>
                <a:off x="9397618" y="6279012"/>
                <a:ext cx="348480" cy="1933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4BD47E56-5924-594C-9600-B9CF5AA1BAC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382138" y="6263892"/>
                  <a:ext cx="379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020E4CAA-9C69-A14A-9A49-4450CE2B3A2F}"/>
                    </a:ext>
                  </a:extLst>
                </p14:cNvPr>
                <p14:cNvContentPartPr/>
                <p14:nvPr/>
              </p14:nvContentPartPr>
              <p14:xfrm>
                <a:off x="9819538" y="6244452"/>
                <a:ext cx="70920" cy="615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020E4CAA-9C69-A14A-9A49-4450CE2B3A2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04418" y="6229332"/>
                  <a:ext cx="10152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7E1217EA-8832-3A4C-AF47-332022A7D0DC}"/>
              </a:ext>
            </a:extLst>
          </p:cNvPr>
          <p:cNvGrpSpPr/>
          <p:nvPr/>
        </p:nvGrpSpPr>
        <p:grpSpPr>
          <a:xfrm>
            <a:off x="9967498" y="6274332"/>
            <a:ext cx="732240" cy="331920"/>
            <a:chOff x="9967498" y="6274332"/>
            <a:chExt cx="73224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FA058A5-F0AB-6446-A7A3-98AAF40C2A34}"/>
                    </a:ext>
                  </a:extLst>
                </p14:cNvPr>
                <p14:cNvContentPartPr/>
                <p14:nvPr/>
              </p14:nvContentPartPr>
              <p14:xfrm>
                <a:off x="9967498" y="6308892"/>
                <a:ext cx="193320" cy="1198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FA058A5-F0AB-6446-A7A3-98AAF40C2A3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952018" y="6293772"/>
                  <a:ext cx="223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06524B6-BCF4-A348-AC53-445930C8FA8B}"/>
                    </a:ext>
                  </a:extLst>
                </p14:cNvPr>
                <p14:cNvContentPartPr/>
                <p14:nvPr/>
              </p14:nvContentPartPr>
              <p14:xfrm>
                <a:off x="10206538" y="6274332"/>
                <a:ext cx="282960" cy="3081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06524B6-BCF4-A348-AC53-445930C8FA8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191418" y="6259212"/>
                  <a:ext cx="313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51AD538-47A9-2748-928F-89AF39DFB4CD}"/>
                    </a:ext>
                  </a:extLst>
                </p14:cNvPr>
                <p14:cNvContentPartPr/>
                <p14:nvPr/>
              </p14:nvContentPartPr>
              <p14:xfrm>
                <a:off x="10462138" y="6505812"/>
                <a:ext cx="127080" cy="835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51AD538-47A9-2748-928F-89AF39DFB4C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446658" y="6490332"/>
                  <a:ext cx="1573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DC8BE487-4C0F-0D40-8E7D-151056505B3D}"/>
                    </a:ext>
                  </a:extLst>
                </p14:cNvPr>
                <p14:cNvContentPartPr/>
                <p14:nvPr/>
              </p14:nvContentPartPr>
              <p14:xfrm>
                <a:off x="10674178" y="6390252"/>
                <a:ext cx="25560" cy="112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DC8BE487-4C0F-0D40-8E7D-151056505B3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658698" y="6374772"/>
                  <a:ext cx="56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D8F05884-8159-ED4E-90F9-A66104CCBE1E}"/>
                    </a:ext>
                  </a:extLst>
                </p14:cNvPr>
                <p14:cNvContentPartPr/>
                <p14:nvPr/>
              </p14:nvContentPartPr>
              <p14:xfrm>
                <a:off x="10676698" y="6579252"/>
                <a:ext cx="12600" cy="270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D8F05884-8159-ED4E-90F9-A66104CCBE1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661578" y="6564132"/>
                  <a:ext cx="428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6DFACA2-E888-6740-AD1D-0F0A84637DF6}"/>
              </a:ext>
            </a:extLst>
          </p:cNvPr>
          <p:cNvGrpSpPr/>
          <p:nvPr/>
        </p:nvGrpSpPr>
        <p:grpSpPr>
          <a:xfrm>
            <a:off x="8159578" y="3483612"/>
            <a:ext cx="3132360" cy="576000"/>
            <a:chOff x="8159578" y="3483612"/>
            <a:chExt cx="313236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6BB9B54-94F8-9942-B9C7-40290F7FAC89}"/>
                    </a:ext>
                  </a:extLst>
                </p14:cNvPr>
                <p14:cNvContentPartPr/>
                <p14:nvPr/>
              </p14:nvContentPartPr>
              <p14:xfrm>
                <a:off x="8159578" y="3957012"/>
                <a:ext cx="137160" cy="921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6BB9B54-94F8-9942-B9C7-40290F7FAC8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144458" y="3941892"/>
                  <a:ext cx="167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9B3DB655-3455-6D45-88C3-CE9B4895A603}"/>
                    </a:ext>
                  </a:extLst>
                </p14:cNvPr>
                <p14:cNvContentPartPr/>
                <p14:nvPr/>
              </p14:nvContentPartPr>
              <p14:xfrm>
                <a:off x="8361538" y="3888612"/>
                <a:ext cx="95400" cy="781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9B3DB655-3455-6D45-88C3-CE9B4895A60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346418" y="3873492"/>
                  <a:ext cx="126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B4FB642C-005F-9448-BE93-B912303D9185}"/>
                    </a:ext>
                  </a:extLst>
                </p14:cNvPr>
                <p14:cNvContentPartPr/>
                <p14:nvPr/>
              </p14:nvContentPartPr>
              <p14:xfrm>
                <a:off x="8571418" y="3596652"/>
                <a:ext cx="131400" cy="1641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B4FB642C-005F-9448-BE93-B912303D918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556298" y="3581172"/>
                  <a:ext cx="1620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02A25D7-7C85-C048-8742-01C7CBEAC321}"/>
                    </a:ext>
                  </a:extLst>
                </p14:cNvPr>
                <p14:cNvContentPartPr/>
                <p14:nvPr/>
              </p14:nvContentPartPr>
              <p14:xfrm>
                <a:off x="8777338" y="3615372"/>
                <a:ext cx="101520" cy="13968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02A25D7-7C85-C048-8742-01C7CBEAC32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761858" y="3600252"/>
                  <a:ext cx="1317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7089182-BB88-A442-A6F8-F946C473CDAA}"/>
                    </a:ext>
                  </a:extLst>
                </p14:cNvPr>
                <p14:cNvContentPartPr/>
                <p14:nvPr/>
              </p14:nvContentPartPr>
              <p14:xfrm>
                <a:off x="8888938" y="3604932"/>
                <a:ext cx="108000" cy="236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7089182-BB88-A442-A6F8-F946C473CDA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873818" y="3589452"/>
                  <a:ext cx="1386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C08F6EA1-0F58-0C4A-9B47-BBA65E53BDE5}"/>
                    </a:ext>
                  </a:extLst>
                </p14:cNvPr>
                <p14:cNvContentPartPr/>
                <p14:nvPr/>
              </p14:nvContentPartPr>
              <p14:xfrm>
                <a:off x="8891458" y="3746772"/>
                <a:ext cx="118440" cy="162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C08F6EA1-0F58-0C4A-9B47-BBA65E53BDE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876338" y="3731652"/>
                  <a:ext cx="149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68757256-24BB-BE4F-AB48-06481EDBF178}"/>
                    </a:ext>
                  </a:extLst>
                </p14:cNvPr>
                <p14:cNvContentPartPr/>
                <p14:nvPr/>
              </p14:nvContentPartPr>
              <p14:xfrm>
                <a:off x="8922778" y="3662172"/>
                <a:ext cx="3600" cy="61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68757256-24BB-BE4F-AB48-06481EDBF17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907658" y="3646692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C092AB69-B2D7-DB44-9FF3-1940AAC04A88}"/>
                    </a:ext>
                  </a:extLst>
                </p14:cNvPr>
                <p14:cNvContentPartPr/>
                <p14:nvPr/>
              </p14:nvContentPartPr>
              <p14:xfrm>
                <a:off x="9036178" y="3615372"/>
                <a:ext cx="55440" cy="161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C092AB69-B2D7-DB44-9FF3-1940AAC04A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21058" y="3600252"/>
                  <a:ext cx="85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38909494-4860-B646-AB0B-3B36110C973F}"/>
                    </a:ext>
                  </a:extLst>
                </p14:cNvPr>
                <p14:cNvContentPartPr/>
                <p14:nvPr/>
              </p14:nvContentPartPr>
              <p14:xfrm>
                <a:off x="9018898" y="3718692"/>
                <a:ext cx="131040" cy="126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38909494-4860-B646-AB0B-3B36110C973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03418" y="3703572"/>
                  <a:ext cx="161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39C8574-5729-6542-AE0C-149CE2E88E80}"/>
                    </a:ext>
                  </a:extLst>
                </p14:cNvPr>
                <p14:cNvContentPartPr/>
                <p14:nvPr/>
              </p14:nvContentPartPr>
              <p14:xfrm>
                <a:off x="9372058" y="3636252"/>
                <a:ext cx="167040" cy="1875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39C8574-5729-6542-AE0C-149CE2E88E8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356578" y="3621132"/>
                  <a:ext cx="197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ABE65F5A-34F2-E549-88D1-6FD68DFBA11C}"/>
                    </a:ext>
                  </a:extLst>
                </p14:cNvPr>
                <p14:cNvContentPartPr/>
                <p14:nvPr/>
              </p14:nvContentPartPr>
              <p14:xfrm>
                <a:off x="9661858" y="3669372"/>
                <a:ext cx="250920" cy="1411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ABE65F5A-34F2-E549-88D1-6FD68DFBA11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646738" y="3654252"/>
                  <a:ext cx="281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0B22335-D74C-A841-8E26-AC429234A1FD}"/>
                    </a:ext>
                  </a:extLst>
                </p14:cNvPr>
                <p14:cNvContentPartPr/>
                <p14:nvPr/>
              </p14:nvContentPartPr>
              <p14:xfrm>
                <a:off x="9963538" y="3729852"/>
                <a:ext cx="302760" cy="846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0B22335-D74C-A841-8E26-AC429234A1F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948418" y="3714732"/>
                  <a:ext cx="333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61EE870A-6020-264A-9724-0B85BEAF779A}"/>
                    </a:ext>
                  </a:extLst>
                </p14:cNvPr>
                <p14:cNvContentPartPr/>
                <p14:nvPr/>
              </p14:nvContentPartPr>
              <p14:xfrm>
                <a:off x="10261618" y="3678372"/>
                <a:ext cx="112320" cy="2116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61EE870A-6020-264A-9724-0B85BEAF779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246138" y="3663252"/>
                  <a:ext cx="1429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78719EC-55D8-9F4A-A23E-B97567F5214D}"/>
                    </a:ext>
                  </a:extLst>
                </p14:cNvPr>
                <p14:cNvContentPartPr/>
                <p14:nvPr/>
              </p14:nvContentPartPr>
              <p14:xfrm>
                <a:off x="10278898" y="3781332"/>
                <a:ext cx="161280" cy="270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78719EC-55D8-9F4A-A23E-B97567F5214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0263778" y="3766212"/>
                  <a:ext cx="191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26B7704-E164-9D47-853B-93E698E9A0FF}"/>
                    </a:ext>
                  </a:extLst>
                </p14:cNvPr>
                <p14:cNvContentPartPr/>
                <p14:nvPr/>
              </p14:nvContentPartPr>
              <p14:xfrm>
                <a:off x="10440898" y="3728052"/>
                <a:ext cx="109440" cy="10656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26B7704-E164-9D47-853B-93E698E9A0F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425418" y="3712932"/>
                  <a:ext cx="140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222435B-D6E8-8B46-BB3A-BD966FEA8BCE}"/>
                    </a:ext>
                  </a:extLst>
                </p14:cNvPr>
                <p14:cNvContentPartPr/>
                <p14:nvPr/>
              </p14:nvContentPartPr>
              <p14:xfrm>
                <a:off x="10628458" y="3667932"/>
                <a:ext cx="39600" cy="11844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222435B-D6E8-8B46-BB3A-BD966FEA8BC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613338" y="3652812"/>
                  <a:ext cx="70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67EE21B-DF68-1347-B1F8-4863C873965D}"/>
                    </a:ext>
                  </a:extLst>
                </p14:cNvPr>
                <p14:cNvContentPartPr/>
                <p14:nvPr/>
              </p14:nvContentPartPr>
              <p14:xfrm>
                <a:off x="10615138" y="3729132"/>
                <a:ext cx="113760" cy="126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167EE21B-DF68-1347-B1F8-4863C873965D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600018" y="3714012"/>
                  <a:ext cx="144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617DA239-2DFC-EF44-9AD9-D44360EAD9B0}"/>
                    </a:ext>
                  </a:extLst>
                </p14:cNvPr>
                <p14:cNvContentPartPr/>
                <p14:nvPr/>
              </p14:nvContentPartPr>
              <p14:xfrm>
                <a:off x="8335258" y="3483612"/>
                <a:ext cx="2956680" cy="5760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617DA239-2DFC-EF44-9AD9-D44360EAD9B0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320138" y="3468492"/>
                  <a:ext cx="298728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8E9BC2D-EE55-654B-9C42-C6DEC7EE64A9}"/>
                    </a:ext>
                  </a:extLst>
                </p14:cNvPr>
                <p14:cNvContentPartPr/>
                <p14:nvPr/>
              </p14:nvContentPartPr>
              <p14:xfrm>
                <a:off x="10612978" y="3783492"/>
                <a:ext cx="75240" cy="788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8E9BC2D-EE55-654B-9C42-C6DEC7EE64A9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597498" y="3768372"/>
                  <a:ext cx="105480" cy="10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0E84C36-4B32-E745-9AEF-C330F4AF11D3}"/>
                  </a:ext>
                </a:extLst>
              </p14:cNvPr>
              <p14:cNvContentPartPr/>
              <p14:nvPr/>
            </p14:nvContentPartPr>
            <p14:xfrm>
              <a:off x="5881138" y="2763612"/>
              <a:ext cx="164880" cy="166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0E84C36-4B32-E745-9AEF-C330F4AF11D3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5866018" y="2748132"/>
                <a:ext cx="195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D4BCB16-7854-1448-B930-7129FAF2F07C}"/>
                  </a:ext>
                </a:extLst>
              </p14:cNvPr>
              <p14:cNvContentPartPr/>
              <p14:nvPr/>
            </p14:nvContentPartPr>
            <p14:xfrm>
              <a:off x="7050418" y="2802132"/>
              <a:ext cx="165240" cy="191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D4BCB16-7854-1448-B930-7129FAF2F07C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7035298" y="2787012"/>
                <a:ext cx="19584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138733C8-E479-8942-BEB6-10308EEF9C93}"/>
                  </a:ext>
                </a:extLst>
              </p14:cNvPr>
              <p14:cNvContentPartPr/>
              <p14:nvPr/>
            </p14:nvContentPartPr>
            <p14:xfrm>
              <a:off x="8251018" y="2867652"/>
              <a:ext cx="168840" cy="161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138733C8-E479-8942-BEB6-10308EEF9C93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8235538" y="2852532"/>
                <a:ext cx="1994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4E00C5DC-C103-514C-8DFE-CC8AB5B151FC}"/>
                  </a:ext>
                </a:extLst>
              </p14:cNvPr>
              <p14:cNvContentPartPr/>
              <p14:nvPr/>
            </p14:nvContentPartPr>
            <p14:xfrm>
              <a:off x="8536858" y="2816532"/>
              <a:ext cx="56520" cy="2185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4E00C5DC-C103-514C-8DFE-CC8AB5B151FC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8521738" y="2801412"/>
                <a:ext cx="87120" cy="24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F2A85FC-4326-9D42-A1A6-AD04F5210C16}"/>
              </a:ext>
            </a:extLst>
          </p:cNvPr>
          <p:cNvGrpSpPr/>
          <p:nvPr/>
        </p:nvGrpSpPr>
        <p:grpSpPr>
          <a:xfrm>
            <a:off x="8045098" y="4629132"/>
            <a:ext cx="589320" cy="268560"/>
            <a:chOff x="8045098" y="4629132"/>
            <a:chExt cx="58932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52FECAB-918B-2442-8BFA-6D4288847F80}"/>
                    </a:ext>
                  </a:extLst>
                </p14:cNvPr>
                <p14:cNvContentPartPr/>
                <p14:nvPr/>
              </p14:nvContentPartPr>
              <p14:xfrm>
                <a:off x="8045098" y="4629132"/>
                <a:ext cx="165600" cy="213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52FECAB-918B-2442-8BFA-6D4288847F80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8029618" y="4614012"/>
                  <a:ext cx="196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215DCB5-F7B9-C34B-865B-B7C70882CBD3}"/>
                    </a:ext>
                  </a:extLst>
                </p14:cNvPr>
                <p14:cNvContentPartPr/>
                <p14:nvPr/>
              </p14:nvContentPartPr>
              <p14:xfrm>
                <a:off x="8261098" y="4636692"/>
                <a:ext cx="84240" cy="251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215DCB5-F7B9-C34B-865B-B7C70882CBD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8245978" y="4621572"/>
                  <a:ext cx="1144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12BFF2E-8FFB-8049-8450-C61AD5285B6F}"/>
                    </a:ext>
                  </a:extLst>
                </p14:cNvPr>
                <p14:cNvContentPartPr/>
                <p14:nvPr/>
              </p14:nvContentPartPr>
              <p14:xfrm>
                <a:off x="8325178" y="4701492"/>
                <a:ext cx="204480" cy="145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12BFF2E-8FFB-8049-8450-C61AD5285B6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8310058" y="4686372"/>
                  <a:ext cx="235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1638669-74EB-5C49-B68B-A8FDAE499D7E}"/>
                    </a:ext>
                  </a:extLst>
                </p14:cNvPr>
                <p14:cNvContentPartPr/>
                <p14:nvPr/>
              </p14:nvContentPartPr>
              <p14:xfrm>
                <a:off x="8542258" y="4677012"/>
                <a:ext cx="92160" cy="220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1638669-74EB-5C49-B68B-A8FDAE499D7E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8527138" y="4661532"/>
                  <a:ext cx="122760" cy="25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1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DD64837-DD00-E547-96F9-7450FAB8F947}"/>
                  </a:ext>
                </a:extLst>
              </p14:cNvPr>
              <p14:cNvContentPartPr/>
              <p14:nvPr/>
            </p14:nvContentPartPr>
            <p14:xfrm>
              <a:off x="1538458" y="334501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DD64837-DD00-E547-96F9-7450FAB8F947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1529458" y="333637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3A76BE08-E500-1E4B-96CB-6FBACC537EFA}"/>
              </a:ext>
            </a:extLst>
          </p:cNvPr>
          <p:cNvGrpSpPr/>
          <p:nvPr/>
        </p:nvGrpSpPr>
        <p:grpSpPr>
          <a:xfrm>
            <a:off x="916738" y="2842452"/>
            <a:ext cx="2163240" cy="833400"/>
            <a:chOff x="916738" y="2842452"/>
            <a:chExt cx="2163240" cy="8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2F0CA78-BF9F-EB41-8CA1-604A1F300926}"/>
                    </a:ext>
                  </a:extLst>
                </p14:cNvPr>
                <p14:cNvContentPartPr/>
                <p14:nvPr/>
              </p14:nvContentPartPr>
              <p14:xfrm>
                <a:off x="1498498" y="3218292"/>
                <a:ext cx="160200" cy="222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2F0CA78-BF9F-EB41-8CA1-604A1F30092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483378" y="3203172"/>
                  <a:ext cx="190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6B45DA-F9C0-934A-82C3-CE62153583AF}"/>
                    </a:ext>
                  </a:extLst>
                </p14:cNvPr>
                <p14:cNvContentPartPr/>
                <p14:nvPr/>
              </p14:nvContentPartPr>
              <p14:xfrm>
                <a:off x="1751578" y="3383892"/>
                <a:ext cx="57240" cy="11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6B45DA-F9C0-934A-82C3-CE62153583AF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736458" y="3368412"/>
                  <a:ext cx="87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7FBAE6-AC09-8543-9125-788F30FEB6C6}"/>
                    </a:ext>
                  </a:extLst>
                </p14:cNvPr>
                <p14:cNvContentPartPr/>
                <p14:nvPr/>
              </p14:nvContentPartPr>
              <p14:xfrm>
                <a:off x="1879738" y="3269412"/>
                <a:ext cx="236160" cy="189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7FBAE6-AC09-8543-9125-788F30FEB6C6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864618" y="3253932"/>
                  <a:ext cx="266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1591ADA-DAE9-EE4E-9087-D84D113A4FE3}"/>
                    </a:ext>
                  </a:extLst>
                </p14:cNvPr>
                <p14:cNvContentPartPr/>
                <p14:nvPr/>
              </p14:nvContentPartPr>
              <p14:xfrm>
                <a:off x="2135338" y="3360852"/>
                <a:ext cx="88920" cy="86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1591ADA-DAE9-EE4E-9087-D84D113A4FE3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119858" y="3345732"/>
                  <a:ext cx="119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2D23A76-2027-E34B-B1EC-5A7B2A07F8D9}"/>
                    </a:ext>
                  </a:extLst>
                </p14:cNvPr>
                <p14:cNvContentPartPr/>
                <p14:nvPr/>
              </p14:nvContentPartPr>
              <p14:xfrm>
                <a:off x="2241898" y="3230172"/>
                <a:ext cx="157680" cy="23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2D23A76-2027-E34B-B1EC-5A7B2A07F8D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226778" y="3215052"/>
                  <a:ext cx="187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126E8ED-F612-A047-B095-9BEE4E84BE2F}"/>
                    </a:ext>
                  </a:extLst>
                </p14:cNvPr>
                <p14:cNvContentPartPr/>
                <p14:nvPr/>
              </p14:nvContentPartPr>
              <p14:xfrm>
                <a:off x="1124098" y="3033252"/>
                <a:ext cx="201600" cy="107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126E8ED-F612-A047-B095-9BEE4E84BE2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108618" y="3017772"/>
                  <a:ext cx="232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DDC5D49-37AA-4941-BD5D-9394232A8538}"/>
                    </a:ext>
                  </a:extLst>
                </p14:cNvPr>
                <p14:cNvContentPartPr/>
                <p14:nvPr/>
              </p14:nvContentPartPr>
              <p14:xfrm>
                <a:off x="1328218" y="3086892"/>
                <a:ext cx="268200" cy="64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DDC5D49-37AA-4941-BD5D-9394232A8538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313098" y="3071412"/>
                  <a:ext cx="298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6FCD0E-A0D9-D849-9878-6D6D4E1EE478}"/>
                    </a:ext>
                  </a:extLst>
                </p14:cNvPr>
                <p14:cNvContentPartPr/>
                <p14:nvPr/>
              </p14:nvContentPartPr>
              <p14:xfrm>
                <a:off x="1845538" y="3079332"/>
                <a:ext cx="84960" cy="174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6FCD0E-A0D9-D849-9878-6D6D4E1EE47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830418" y="3064212"/>
                  <a:ext cx="11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1770146-60A4-DA4A-830E-CFEB6BD39A86}"/>
                    </a:ext>
                  </a:extLst>
                </p14:cNvPr>
                <p14:cNvContentPartPr/>
                <p14:nvPr/>
              </p14:nvContentPartPr>
              <p14:xfrm>
                <a:off x="1975858" y="3098772"/>
                <a:ext cx="585000" cy="72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1770146-60A4-DA4A-830E-CFEB6BD39A8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960378" y="3083292"/>
                  <a:ext cx="615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C4C411F-1183-4447-8578-B0332C2DCB75}"/>
                    </a:ext>
                  </a:extLst>
                </p14:cNvPr>
                <p14:cNvContentPartPr/>
                <p14:nvPr/>
              </p14:nvContentPartPr>
              <p14:xfrm>
                <a:off x="2614498" y="3005892"/>
                <a:ext cx="23760" cy="151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C4C411F-1183-4447-8578-B0332C2DCB7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599378" y="2990412"/>
                  <a:ext cx="54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D18238E-EE42-D049-BA60-B64A47F1308C}"/>
                    </a:ext>
                  </a:extLst>
                </p14:cNvPr>
                <p14:cNvContentPartPr/>
                <p14:nvPr/>
              </p14:nvContentPartPr>
              <p14:xfrm>
                <a:off x="2681458" y="3026772"/>
                <a:ext cx="36720" cy="140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D18238E-EE42-D049-BA60-B64A47F1308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665978" y="3011652"/>
                  <a:ext cx="669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E154DA1-2920-A542-B42B-40C4A61698CE}"/>
                    </a:ext>
                  </a:extLst>
                </p14:cNvPr>
                <p14:cNvContentPartPr/>
                <p14:nvPr/>
              </p14:nvContentPartPr>
              <p14:xfrm>
                <a:off x="2724658" y="3121452"/>
                <a:ext cx="97560" cy="159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E154DA1-2920-A542-B42B-40C4A61698C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709178" y="3105972"/>
                  <a:ext cx="12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19AD26B-5269-1F40-BCED-ED3055D3581F}"/>
                    </a:ext>
                  </a:extLst>
                </p14:cNvPr>
                <p14:cNvContentPartPr/>
                <p14:nvPr/>
              </p14:nvContentPartPr>
              <p14:xfrm>
                <a:off x="916738" y="2842452"/>
                <a:ext cx="2163240" cy="833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19AD26B-5269-1F40-BCED-ED3055D3581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01618" y="2827332"/>
                  <a:ext cx="2193840" cy="86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688FAA7-BCE8-974E-B7F9-679A29708953}"/>
                  </a:ext>
                </a:extLst>
              </p14:cNvPr>
              <p14:cNvContentPartPr/>
              <p14:nvPr/>
            </p14:nvContentPartPr>
            <p14:xfrm>
              <a:off x="1300858" y="1849572"/>
              <a:ext cx="136080" cy="11592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688FAA7-BCE8-974E-B7F9-679A29708953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285738" y="1834452"/>
                <a:ext cx="166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1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F3695E0-8AFA-DF4C-B775-B6EE9EBF45FF}"/>
                  </a:ext>
                </a:extLst>
              </p14:cNvPr>
              <p14:cNvContentPartPr/>
              <p14:nvPr/>
            </p14:nvContentPartPr>
            <p14:xfrm>
              <a:off x="1214458" y="2150172"/>
              <a:ext cx="151920" cy="171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F3695E0-8AFA-DF4C-B775-B6EE9EBF45FF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199338" y="2135052"/>
                <a:ext cx="1825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3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78E7389-F2CE-F44B-81AC-B8CB352E32CE}"/>
                  </a:ext>
                </a:extLst>
              </p14:cNvPr>
              <p14:cNvContentPartPr/>
              <p14:nvPr/>
            </p14:nvContentPartPr>
            <p14:xfrm>
              <a:off x="1161178" y="2590092"/>
              <a:ext cx="134280" cy="1396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78E7389-F2CE-F44B-81AC-B8CB352E32CE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145698" y="2574972"/>
                <a:ext cx="1648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5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DB36DA7B-C4FF-114A-85B9-2BED9FA2BD76}"/>
                  </a:ext>
                </a:extLst>
              </p14:cNvPr>
              <p14:cNvContentPartPr/>
              <p14:nvPr/>
            </p14:nvContentPartPr>
            <p14:xfrm>
              <a:off x="1212298" y="2175372"/>
              <a:ext cx="149040" cy="1461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DB36DA7B-C4FF-114A-85B9-2BED9FA2BD76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1196818" y="2160252"/>
                <a:ext cx="17964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A498575-2907-F443-9C57-3AC5FF934D7E}"/>
              </a:ext>
            </a:extLst>
          </p:cNvPr>
          <p:cNvGrpSpPr/>
          <p:nvPr/>
        </p:nvGrpSpPr>
        <p:grpSpPr>
          <a:xfrm>
            <a:off x="5261578" y="6051492"/>
            <a:ext cx="158400" cy="250920"/>
            <a:chOff x="5261578" y="6051492"/>
            <a:chExt cx="158400" cy="2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1CDF9FA-76C5-FD4B-A3C2-CEDFEB474A0A}"/>
                    </a:ext>
                  </a:extLst>
                </p14:cNvPr>
                <p14:cNvContentPartPr/>
                <p14:nvPr/>
              </p14:nvContentPartPr>
              <p14:xfrm>
                <a:off x="5261578" y="6117012"/>
                <a:ext cx="130320" cy="185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1CDF9FA-76C5-FD4B-A3C2-CEDFEB474A0A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246458" y="6101532"/>
                  <a:ext cx="160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C27B260-E390-284A-9741-9BB26ECC83EE}"/>
                    </a:ext>
                  </a:extLst>
                </p14:cNvPr>
                <p14:cNvContentPartPr/>
                <p14:nvPr/>
              </p14:nvContentPartPr>
              <p14:xfrm>
                <a:off x="5300098" y="6051492"/>
                <a:ext cx="119880" cy="1062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C27B260-E390-284A-9741-9BB26ECC83E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284618" y="6036372"/>
                  <a:ext cx="15012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F0DC1B94-E532-2342-8284-59F7379C0C0C}"/>
              </a:ext>
            </a:extLst>
          </p:cNvPr>
          <p:cNvGrpSpPr/>
          <p:nvPr/>
        </p:nvGrpSpPr>
        <p:grpSpPr>
          <a:xfrm>
            <a:off x="4604218" y="6285492"/>
            <a:ext cx="2596680" cy="294840"/>
            <a:chOff x="4604218" y="6285492"/>
            <a:chExt cx="259668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772CBD3-36C5-D346-A6D6-3A2308F2931D}"/>
                    </a:ext>
                  </a:extLst>
                </p14:cNvPr>
                <p14:cNvContentPartPr/>
                <p14:nvPr/>
              </p14:nvContentPartPr>
              <p14:xfrm>
                <a:off x="4604218" y="6328332"/>
                <a:ext cx="126720" cy="106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772CBD3-36C5-D346-A6D6-3A2308F2931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589098" y="6313212"/>
                  <a:ext cx="1573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6D55E57-26DD-BF4A-A635-9F3F2E20B8F7}"/>
                    </a:ext>
                  </a:extLst>
                </p14:cNvPr>
                <p14:cNvContentPartPr/>
                <p14:nvPr/>
              </p14:nvContentPartPr>
              <p14:xfrm>
                <a:off x="4703938" y="6371892"/>
                <a:ext cx="308160" cy="78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6D55E57-26DD-BF4A-A635-9F3F2E20B8F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4688818" y="6356412"/>
                  <a:ext cx="338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5D99468-FA09-7143-BDB2-2B10673EEB4C}"/>
                    </a:ext>
                  </a:extLst>
                </p14:cNvPr>
                <p14:cNvContentPartPr/>
                <p14:nvPr/>
              </p14:nvContentPartPr>
              <p14:xfrm>
                <a:off x="5014618" y="6389892"/>
                <a:ext cx="111600" cy="1126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5D99468-FA09-7143-BDB2-2B10673EEB4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4999138" y="6374772"/>
                  <a:ext cx="142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9F5FFA14-7509-1449-9992-4BC6951AA4E7}"/>
                    </a:ext>
                  </a:extLst>
                </p14:cNvPr>
                <p14:cNvContentPartPr/>
                <p14:nvPr/>
              </p14:nvContentPartPr>
              <p14:xfrm>
                <a:off x="5169778" y="6373332"/>
                <a:ext cx="470160" cy="759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9F5FFA14-7509-1449-9992-4BC6951AA4E7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154658" y="6357852"/>
                  <a:ext cx="500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EB12073-20CB-B549-920F-76B5509DE4AA}"/>
                    </a:ext>
                  </a:extLst>
                </p14:cNvPr>
                <p14:cNvContentPartPr/>
                <p14:nvPr/>
              </p14:nvContentPartPr>
              <p14:xfrm>
                <a:off x="5643178" y="6295572"/>
                <a:ext cx="74520" cy="148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EB12073-20CB-B549-920F-76B5509DE4AA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628058" y="6280092"/>
                  <a:ext cx="105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53584BC-7F48-464D-9AB2-098036362547}"/>
                    </a:ext>
                  </a:extLst>
                </p14:cNvPr>
                <p14:cNvContentPartPr/>
                <p14:nvPr/>
              </p14:nvContentPartPr>
              <p14:xfrm>
                <a:off x="5623018" y="6376932"/>
                <a:ext cx="122400" cy="13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53584BC-7F48-464D-9AB2-09803636254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607538" y="6361812"/>
                  <a:ext cx="153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68D1BE7-9F4F-2C44-99BB-1876F0359B2B}"/>
                    </a:ext>
                  </a:extLst>
                </p14:cNvPr>
                <p14:cNvContentPartPr/>
                <p14:nvPr/>
              </p14:nvContentPartPr>
              <p14:xfrm>
                <a:off x="5885098" y="6285492"/>
                <a:ext cx="156960" cy="2746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68D1BE7-9F4F-2C44-99BB-1876F0359B2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869978" y="6270372"/>
                  <a:ext cx="187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8FC53AC-A1DD-124C-ADCB-FB882B1487B7}"/>
                    </a:ext>
                  </a:extLst>
                </p14:cNvPr>
                <p14:cNvContentPartPr/>
                <p14:nvPr/>
              </p14:nvContentPartPr>
              <p14:xfrm>
                <a:off x="5948818" y="6408612"/>
                <a:ext cx="95400" cy="2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8FC53AC-A1DD-124C-ADCB-FB882B1487B7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933338" y="6393132"/>
                  <a:ext cx="12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99D92472-E1C0-B546-8FB8-BBC6D6DD17F1}"/>
                    </a:ext>
                  </a:extLst>
                </p14:cNvPr>
                <p14:cNvContentPartPr/>
                <p14:nvPr/>
              </p14:nvContentPartPr>
              <p14:xfrm>
                <a:off x="6214138" y="6382692"/>
                <a:ext cx="71280" cy="972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99D92472-E1C0-B546-8FB8-BBC6D6DD17F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198658" y="6367572"/>
                  <a:ext cx="101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8D83291-71C3-AD46-A83E-BBBC1F5A4B36}"/>
                    </a:ext>
                  </a:extLst>
                </p14:cNvPr>
                <p14:cNvContentPartPr/>
                <p14:nvPr/>
              </p14:nvContentPartPr>
              <p14:xfrm>
                <a:off x="6324658" y="6410412"/>
                <a:ext cx="65160" cy="702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8D83291-71C3-AD46-A83E-BBBC1F5A4B36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309538" y="6395292"/>
                  <a:ext cx="95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26D00DB7-64EA-6041-BB5F-63944DE59FB4}"/>
                    </a:ext>
                  </a:extLst>
                </p14:cNvPr>
                <p14:cNvContentPartPr/>
                <p14:nvPr/>
              </p14:nvContentPartPr>
              <p14:xfrm>
                <a:off x="6443818" y="6411132"/>
                <a:ext cx="107280" cy="1692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26D00DB7-64EA-6041-BB5F-63944DE59FB4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428338" y="6396012"/>
                  <a:ext cx="137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2FBF31D-2262-B94B-8876-17B5572DFC2A}"/>
                    </a:ext>
                  </a:extLst>
                </p14:cNvPr>
                <p14:cNvContentPartPr/>
                <p14:nvPr/>
              </p14:nvContentPartPr>
              <p14:xfrm>
                <a:off x="6600418" y="6430932"/>
                <a:ext cx="157680" cy="66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2FBF31D-2262-B94B-8876-17B5572DFC2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584938" y="6415812"/>
                  <a:ext cx="1882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1F0CA8C-219E-294A-899F-0C46CF74B78B}"/>
                    </a:ext>
                  </a:extLst>
                </p14:cNvPr>
                <p14:cNvContentPartPr/>
                <p14:nvPr/>
              </p14:nvContentPartPr>
              <p14:xfrm>
                <a:off x="6802378" y="6320052"/>
                <a:ext cx="281160" cy="171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1F0CA8C-219E-294A-899F-0C46CF74B78B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787258" y="6304572"/>
                  <a:ext cx="31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68939106-AA79-3444-A574-FA1B6E326E70}"/>
                    </a:ext>
                  </a:extLst>
                </p14:cNvPr>
                <p14:cNvContentPartPr/>
                <p14:nvPr/>
              </p14:nvContentPartPr>
              <p14:xfrm>
                <a:off x="7073098" y="6421572"/>
                <a:ext cx="15840" cy="54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68939106-AA79-3444-A574-FA1B6E326E7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7057618" y="6406452"/>
                  <a:ext cx="46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C239B16C-73D7-2A4D-ABD2-FF1903AA79DF}"/>
                    </a:ext>
                  </a:extLst>
                </p14:cNvPr>
                <p14:cNvContentPartPr/>
                <p14:nvPr/>
              </p14:nvContentPartPr>
              <p14:xfrm>
                <a:off x="7144738" y="6326892"/>
                <a:ext cx="55080" cy="1472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C239B16C-73D7-2A4D-ABD2-FF1903AA79DF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7129258" y="6311772"/>
                  <a:ext cx="85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ACC8664-DE15-9B46-AEA8-C2C7059999F4}"/>
                    </a:ext>
                  </a:extLst>
                </p14:cNvPr>
                <p14:cNvContentPartPr/>
                <p14:nvPr/>
              </p14:nvContentPartPr>
              <p14:xfrm>
                <a:off x="7125658" y="6400692"/>
                <a:ext cx="75240" cy="316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ACC8664-DE15-9B46-AEA8-C2C7059999F4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7110538" y="6385212"/>
                  <a:ext cx="1058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3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6B2772DF-AD58-1341-AA67-0DF9B0EA2677}"/>
                  </a:ext>
                </a:extLst>
              </p14:cNvPr>
              <p14:cNvContentPartPr/>
              <p14:nvPr/>
            </p14:nvContentPartPr>
            <p14:xfrm>
              <a:off x="8846818" y="3247812"/>
              <a:ext cx="107640" cy="10908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6B2772DF-AD58-1341-AA67-0DF9B0EA2677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8831698" y="3232692"/>
                <a:ext cx="138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5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8DB5A4FB-D219-0548-B8FD-4631AD4B9B93}"/>
                  </a:ext>
                </a:extLst>
              </p14:cNvPr>
              <p14:cNvContentPartPr/>
              <p14:nvPr/>
            </p14:nvContentPartPr>
            <p14:xfrm>
              <a:off x="8891458" y="3447252"/>
              <a:ext cx="360" cy="36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8DB5A4FB-D219-0548-B8FD-4631AD4B9B93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8876338" y="343213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7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FB5F921E-E3E5-784F-9CA9-58C84EB7D02F}"/>
                  </a:ext>
                </a:extLst>
              </p14:cNvPr>
              <p14:cNvContentPartPr/>
              <p14:nvPr/>
            </p14:nvContentPartPr>
            <p14:xfrm>
              <a:off x="10384018" y="2125332"/>
              <a:ext cx="180360" cy="10188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FB5F921E-E3E5-784F-9CA9-58C84EB7D02F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10368898" y="2110212"/>
                <a:ext cx="210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9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669B65F1-A304-FF4A-B19F-BCA1C147B8CD}"/>
                  </a:ext>
                </a:extLst>
              </p14:cNvPr>
              <p14:cNvContentPartPr/>
              <p14:nvPr/>
            </p14:nvContentPartPr>
            <p14:xfrm>
              <a:off x="10910338" y="2364732"/>
              <a:ext cx="59400" cy="6624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669B65F1-A304-FF4A-B19F-BCA1C147B8CD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10895218" y="2349252"/>
                <a:ext cx="9000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5" name="Group 454">
            <a:extLst>
              <a:ext uri="{FF2B5EF4-FFF2-40B4-BE49-F238E27FC236}">
                <a16:creationId xmlns:a16="http://schemas.microsoft.com/office/drawing/2014/main" id="{A30F682C-4FB7-0749-8ECB-8643FCE607C3}"/>
              </a:ext>
            </a:extLst>
          </p:cNvPr>
          <p:cNvGrpSpPr/>
          <p:nvPr/>
        </p:nvGrpSpPr>
        <p:grpSpPr>
          <a:xfrm>
            <a:off x="8832418" y="1979172"/>
            <a:ext cx="2648880" cy="1140840"/>
            <a:chOff x="8832418" y="1979172"/>
            <a:chExt cx="2648880" cy="11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80B5237-777F-0242-BC8F-09E1581D603F}"/>
                    </a:ext>
                  </a:extLst>
                </p14:cNvPr>
                <p14:cNvContentPartPr/>
                <p14:nvPr/>
              </p14:nvContentPartPr>
              <p14:xfrm>
                <a:off x="8832418" y="3042612"/>
                <a:ext cx="91800" cy="774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80B5237-777F-0242-BC8F-09E1581D603F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8817298" y="3027492"/>
                  <a:ext cx="122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2FA1198D-8977-7544-98F3-EC5DF8F169B0}"/>
                    </a:ext>
                  </a:extLst>
                </p14:cNvPr>
                <p14:cNvContentPartPr/>
                <p14:nvPr/>
              </p14:nvContentPartPr>
              <p14:xfrm>
                <a:off x="8946898" y="2875572"/>
                <a:ext cx="155520" cy="1141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2FA1198D-8977-7544-98F3-EC5DF8F169B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8931418" y="2860452"/>
                  <a:ext cx="185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FBDF3BD-D3A7-5F49-AFE4-D6ABA2DE6E20}"/>
                    </a:ext>
                  </a:extLst>
                </p14:cNvPr>
                <p14:cNvContentPartPr/>
                <p14:nvPr/>
              </p14:nvContentPartPr>
              <p14:xfrm>
                <a:off x="9165418" y="2250612"/>
                <a:ext cx="196560" cy="272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FBDF3BD-D3A7-5F49-AFE4-D6ABA2DE6E2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150298" y="2235492"/>
                  <a:ext cx="2271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DEF00F1-7C64-C641-B21A-7D6AFBDAAD6F}"/>
                    </a:ext>
                  </a:extLst>
                </p14:cNvPr>
                <p14:cNvContentPartPr/>
                <p14:nvPr/>
              </p14:nvContentPartPr>
              <p14:xfrm>
                <a:off x="9343618" y="2396052"/>
                <a:ext cx="132840" cy="282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DEF00F1-7C64-C641-B21A-7D6AFBDAAD6F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328138" y="2380932"/>
                  <a:ext cx="163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F29FF0E-739D-AC4E-8714-556C7E648DF7}"/>
                    </a:ext>
                  </a:extLst>
                </p14:cNvPr>
                <p14:cNvContentPartPr/>
                <p14:nvPr/>
              </p14:nvContentPartPr>
              <p14:xfrm>
                <a:off x="9534058" y="2417292"/>
                <a:ext cx="137160" cy="871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F29FF0E-739D-AC4E-8714-556C7E648DF7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518938" y="2401812"/>
                  <a:ext cx="167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C4413385-F4A1-B74F-86B3-518A0C4A41E1}"/>
                    </a:ext>
                  </a:extLst>
                </p14:cNvPr>
                <p14:cNvContentPartPr/>
                <p14:nvPr/>
              </p14:nvContentPartPr>
              <p14:xfrm>
                <a:off x="9730618" y="2322612"/>
                <a:ext cx="65160" cy="28476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C4413385-F4A1-B74F-86B3-518A0C4A41E1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715498" y="2307492"/>
                  <a:ext cx="95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9C71C80E-8BFD-894E-8435-1AF106949CFB}"/>
                    </a:ext>
                  </a:extLst>
                </p14:cNvPr>
                <p14:cNvContentPartPr/>
                <p14:nvPr/>
              </p14:nvContentPartPr>
              <p14:xfrm>
                <a:off x="9804778" y="2357892"/>
                <a:ext cx="148680" cy="1634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9C71C80E-8BFD-894E-8435-1AF106949CF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789658" y="2342412"/>
                  <a:ext cx="1789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C88E92C-BBBE-204A-9BF4-E6109E9AB797}"/>
                    </a:ext>
                  </a:extLst>
                </p14:cNvPr>
                <p14:cNvContentPartPr/>
                <p14:nvPr/>
              </p14:nvContentPartPr>
              <p14:xfrm>
                <a:off x="10336498" y="2273292"/>
                <a:ext cx="214200" cy="361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C88E92C-BBBE-204A-9BF4-E6109E9AB797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321018" y="2258172"/>
                  <a:ext cx="244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FB09C31-E432-C047-BB6B-9F0590EC9304}"/>
                    </a:ext>
                  </a:extLst>
                </p14:cNvPr>
                <p14:cNvContentPartPr/>
                <p14:nvPr/>
              </p14:nvContentPartPr>
              <p14:xfrm>
                <a:off x="10489138" y="2647692"/>
                <a:ext cx="90360" cy="34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FB09C31-E432-C047-BB6B-9F0590EC9304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474018" y="2632572"/>
                  <a:ext cx="120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A4C8050-934A-1C49-BDC0-6016F1EF9EAA}"/>
                    </a:ext>
                  </a:extLst>
                </p14:cNvPr>
                <p14:cNvContentPartPr/>
                <p14:nvPr/>
              </p14:nvContentPartPr>
              <p14:xfrm>
                <a:off x="10413538" y="2753532"/>
                <a:ext cx="90360" cy="81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A4C8050-934A-1C49-BDC0-6016F1EF9EAA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398058" y="2738412"/>
                  <a:ext cx="120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52E138B-DE05-564B-B570-CDC5826A921E}"/>
                    </a:ext>
                  </a:extLst>
                </p14:cNvPr>
                <p14:cNvContentPartPr/>
                <p14:nvPr/>
              </p14:nvContentPartPr>
              <p14:xfrm>
                <a:off x="10573378" y="2774412"/>
                <a:ext cx="53280" cy="2196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52E138B-DE05-564B-B570-CDC5826A921E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557898" y="2759292"/>
                  <a:ext cx="83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0FD5B38-656D-504E-9C3C-8054C5CBB71E}"/>
                    </a:ext>
                  </a:extLst>
                </p14:cNvPr>
                <p14:cNvContentPartPr/>
                <p14:nvPr/>
              </p14:nvContentPartPr>
              <p14:xfrm>
                <a:off x="10583458" y="2784852"/>
                <a:ext cx="360" cy="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0FD5B38-656D-504E-9C3C-8054C5CBB71E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0568338" y="27697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167AA96-51D3-1145-AFF0-BA0C1CD3E79F}"/>
                    </a:ext>
                  </a:extLst>
                </p14:cNvPr>
                <p14:cNvContentPartPr/>
                <p14:nvPr/>
              </p14:nvContentPartPr>
              <p14:xfrm>
                <a:off x="10604698" y="2835612"/>
                <a:ext cx="36000" cy="39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167AA96-51D3-1145-AFF0-BA0C1CD3E79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589578" y="2820132"/>
                  <a:ext cx="6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FC9B1441-F570-5447-88BB-714841593196}"/>
                    </a:ext>
                  </a:extLst>
                </p14:cNvPr>
                <p14:cNvContentPartPr/>
                <p14:nvPr/>
              </p14:nvContentPartPr>
              <p14:xfrm>
                <a:off x="10677058" y="2795292"/>
                <a:ext cx="94680" cy="550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FC9B1441-F570-5447-88BB-714841593196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661578" y="2780172"/>
                  <a:ext cx="124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50CF4DF-641B-E34E-A279-9A4A6B01B8B4}"/>
                    </a:ext>
                  </a:extLst>
                </p14:cNvPr>
                <p14:cNvContentPartPr/>
                <p14:nvPr/>
              </p14:nvContentPartPr>
              <p14:xfrm>
                <a:off x="10741498" y="2459412"/>
                <a:ext cx="70200" cy="964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50CF4DF-641B-E34E-A279-9A4A6B01B8B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0726018" y="2443932"/>
                  <a:ext cx="100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C26A9A8-C7BE-1E45-AAD5-EE101BF9608C}"/>
                    </a:ext>
                  </a:extLst>
                </p14:cNvPr>
                <p14:cNvContentPartPr/>
                <p14:nvPr/>
              </p14:nvContentPartPr>
              <p14:xfrm>
                <a:off x="10730698" y="2466252"/>
                <a:ext cx="88200" cy="10908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C26A9A8-C7BE-1E45-AAD5-EE101BF9608C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0715578" y="2450772"/>
                  <a:ext cx="11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AAF30E6-2FA5-2B4F-A45E-BC39D9437C01}"/>
                    </a:ext>
                  </a:extLst>
                </p14:cNvPr>
                <p14:cNvContentPartPr/>
                <p14:nvPr/>
              </p14:nvContentPartPr>
              <p14:xfrm>
                <a:off x="10665538" y="2440332"/>
                <a:ext cx="221400" cy="1760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AAF30E6-2FA5-2B4F-A45E-BC39D9437C0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0650058" y="2424852"/>
                  <a:ext cx="252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1390D947-C44B-A944-AC15-5C11E698570E}"/>
                    </a:ext>
                  </a:extLst>
                </p14:cNvPr>
                <p14:cNvContentPartPr/>
                <p14:nvPr/>
              </p14:nvContentPartPr>
              <p14:xfrm>
                <a:off x="9991258" y="2318652"/>
                <a:ext cx="48960" cy="2746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1390D947-C44B-A944-AC15-5C11E698570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976138" y="2303532"/>
                  <a:ext cx="795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9505D600-AAF8-6E48-97C2-4EE912403DE4}"/>
                    </a:ext>
                  </a:extLst>
                </p14:cNvPr>
                <p14:cNvContentPartPr/>
                <p14:nvPr/>
              </p14:nvContentPartPr>
              <p14:xfrm>
                <a:off x="10184218" y="2458332"/>
                <a:ext cx="35640" cy="223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505D600-AAF8-6E48-97C2-4EE912403DE4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0169098" y="2442852"/>
                  <a:ext cx="66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349D5AD5-C0F4-C144-A566-11E184DCC581}"/>
                    </a:ext>
                  </a:extLst>
                </p14:cNvPr>
                <p14:cNvContentPartPr/>
                <p14:nvPr/>
              </p14:nvContentPartPr>
              <p14:xfrm>
                <a:off x="10184218" y="2518452"/>
                <a:ext cx="55080" cy="432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349D5AD5-C0F4-C144-A566-11E184DCC58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0169098" y="2503332"/>
                  <a:ext cx="85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3DC76250-C86C-D24C-B3E2-BFA524766B4F}"/>
                    </a:ext>
                  </a:extLst>
                </p14:cNvPr>
                <p14:cNvContentPartPr/>
                <p14:nvPr/>
              </p14:nvContentPartPr>
              <p14:xfrm>
                <a:off x="11073418" y="2417292"/>
                <a:ext cx="205200" cy="1940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3DC76250-C86C-D24C-B3E2-BFA524766B4F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1057938" y="2401812"/>
                  <a:ext cx="2354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587C782A-7172-1742-B44D-9B48A8AB8C04}"/>
                    </a:ext>
                  </a:extLst>
                </p14:cNvPr>
                <p14:cNvContentPartPr/>
                <p14:nvPr/>
              </p14:nvContentPartPr>
              <p14:xfrm>
                <a:off x="11206258" y="2543292"/>
                <a:ext cx="239760" cy="24480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587C782A-7172-1742-B44D-9B48A8AB8C04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11191138" y="2528172"/>
                  <a:ext cx="270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BBC32A7A-0F70-6D48-800F-924FAD70A957}"/>
                    </a:ext>
                  </a:extLst>
                </p14:cNvPr>
                <p14:cNvContentPartPr/>
                <p14:nvPr/>
              </p14:nvContentPartPr>
              <p14:xfrm>
                <a:off x="11315338" y="2816532"/>
                <a:ext cx="115560" cy="10692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BBC32A7A-0F70-6D48-800F-924FAD70A957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11299858" y="2801412"/>
                  <a:ext cx="146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8320E2AE-A015-F045-BB1C-986AC28FC7B8}"/>
                    </a:ext>
                  </a:extLst>
                </p14:cNvPr>
                <p14:cNvContentPartPr/>
                <p14:nvPr/>
              </p14:nvContentPartPr>
              <p14:xfrm>
                <a:off x="11466538" y="2700972"/>
                <a:ext cx="14760" cy="1317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8320E2AE-A015-F045-BB1C-986AC28FC7B8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1451418" y="2685852"/>
                  <a:ext cx="45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06B3F816-F171-9144-8BDB-ABF1F219E586}"/>
                    </a:ext>
                  </a:extLst>
                </p14:cNvPr>
                <p14:cNvContentPartPr/>
                <p14:nvPr/>
              </p14:nvContentPartPr>
              <p14:xfrm>
                <a:off x="11476978" y="2911212"/>
                <a:ext cx="360" cy="3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06B3F816-F171-9144-8BDB-ABF1F219E58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461858" y="28960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954A8BD-5F34-7947-BEAA-9EACD7EA6971}"/>
                    </a:ext>
                  </a:extLst>
                </p14:cNvPr>
                <p14:cNvContentPartPr/>
                <p14:nvPr/>
              </p14:nvContentPartPr>
              <p14:xfrm>
                <a:off x="9025018" y="1979172"/>
                <a:ext cx="2341800" cy="10641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954A8BD-5F34-7947-BEAA-9EACD7EA6971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009898" y="1964052"/>
                  <a:ext cx="2372400" cy="109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520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7BAF-5AB6-E64D-868E-B0FBD3AA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82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Comonad</a:t>
            </a:r>
            <a:r>
              <a:rPr lang="en-US" dirty="0"/>
              <a:t>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2D557-DCC0-BC49-8B68-5880441C5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283" y="893378"/>
            <a:ext cx="10754710" cy="58122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5EA135-3EB9-5947-A711-4E3348B25B27}"/>
              </a:ext>
            </a:extLst>
          </p:cNvPr>
          <p:cNvGrpSpPr/>
          <p:nvPr/>
        </p:nvGrpSpPr>
        <p:grpSpPr>
          <a:xfrm>
            <a:off x="1920058" y="1471212"/>
            <a:ext cx="932040" cy="348840"/>
            <a:chOff x="1920058" y="1471212"/>
            <a:chExt cx="93204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48F9C20-206E-9D40-ABE3-1FDEF86E19BA}"/>
                    </a:ext>
                  </a:extLst>
                </p14:cNvPr>
                <p14:cNvContentPartPr/>
                <p14:nvPr/>
              </p14:nvContentPartPr>
              <p14:xfrm>
                <a:off x="1920058" y="1479852"/>
                <a:ext cx="372600" cy="30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48F9C20-206E-9D40-ABE3-1FDEF86E19B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4938" y="1464372"/>
                  <a:ext cx="40320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61EF0EF-983D-D741-946A-7BD733395EE4}"/>
                    </a:ext>
                  </a:extLst>
                </p14:cNvPr>
                <p14:cNvContentPartPr/>
                <p14:nvPr/>
              </p14:nvContentPartPr>
              <p14:xfrm>
                <a:off x="2185018" y="1702332"/>
                <a:ext cx="83520" cy="117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61EF0EF-983D-D741-946A-7BD733395E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69898" y="1687212"/>
                  <a:ext cx="113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DE33CA-43B0-D042-BE79-8DDFBB4A35BB}"/>
                    </a:ext>
                  </a:extLst>
                </p14:cNvPr>
                <p14:cNvContentPartPr/>
                <p14:nvPr/>
              </p14:nvContentPartPr>
              <p14:xfrm>
                <a:off x="2406058" y="1487052"/>
                <a:ext cx="144360" cy="311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DE33CA-43B0-D042-BE79-8DDFBB4A35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90578" y="1471572"/>
                  <a:ext cx="1746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7605EDF-7133-9044-8A71-A1248D94919B}"/>
                    </a:ext>
                  </a:extLst>
                </p14:cNvPr>
                <p14:cNvContentPartPr/>
                <p14:nvPr/>
              </p14:nvContentPartPr>
              <p14:xfrm>
                <a:off x="2494618" y="1513332"/>
                <a:ext cx="185760" cy="24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7605EDF-7133-9044-8A71-A1248D9491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79138" y="1498212"/>
                  <a:ext cx="216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A376AB-CE14-CA46-B9E8-F0115B3462CE}"/>
                    </a:ext>
                  </a:extLst>
                </p14:cNvPr>
                <p14:cNvContentPartPr/>
                <p14:nvPr/>
              </p14:nvContentPartPr>
              <p14:xfrm>
                <a:off x="2490658" y="1656972"/>
                <a:ext cx="222120" cy="17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A376AB-CE14-CA46-B9E8-F0115B3462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75538" y="1641492"/>
                  <a:ext cx="252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5B8454-EF30-F441-ABFB-A977D675D48E}"/>
                    </a:ext>
                  </a:extLst>
                </p14:cNvPr>
                <p14:cNvContentPartPr/>
                <p14:nvPr/>
              </p14:nvContentPartPr>
              <p14:xfrm>
                <a:off x="2737618" y="1471212"/>
                <a:ext cx="114480" cy="322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5B8454-EF30-F441-ABFB-A977D675D48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2498" y="1456092"/>
                  <a:ext cx="14508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02561FE-FB68-3347-9974-A3BC3672AEB5}"/>
                  </a:ext>
                </a:extLst>
              </p14:cNvPr>
              <p14:cNvContentPartPr/>
              <p14:nvPr/>
            </p14:nvContentPartPr>
            <p14:xfrm>
              <a:off x="3054418" y="1716732"/>
              <a:ext cx="18720" cy="16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02561FE-FB68-3347-9974-A3BC3672AE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9298" y="1701252"/>
                <a:ext cx="4932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75412012-2FF4-5944-A002-C51CCE4EF3FA}"/>
              </a:ext>
            </a:extLst>
          </p:cNvPr>
          <p:cNvGrpSpPr/>
          <p:nvPr/>
        </p:nvGrpSpPr>
        <p:grpSpPr>
          <a:xfrm>
            <a:off x="3068458" y="1582092"/>
            <a:ext cx="22320" cy="26280"/>
            <a:chOff x="3068458" y="1582092"/>
            <a:chExt cx="2232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21B968-EC32-6047-9245-2E89BDA761F2}"/>
                    </a:ext>
                  </a:extLst>
                </p14:cNvPr>
                <p14:cNvContentPartPr/>
                <p14:nvPr/>
              </p14:nvContentPartPr>
              <p14:xfrm>
                <a:off x="3079258" y="1608012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21B968-EC32-6047-9245-2E89BDA761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64138" y="1592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CA1DF8A-0EA0-504B-ADB6-30AE4A457170}"/>
                    </a:ext>
                  </a:extLst>
                </p14:cNvPr>
                <p14:cNvContentPartPr/>
                <p14:nvPr/>
              </p14:nvContentPartPr>
              <p14:xfrm>
                <a:off x="3068458" y="1582092"/>
                <a:ext cx="22320" cy="16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CA1DF8A-0EA0-504B-ADB6-30AE4A45717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2978" y="1566972"/>
                  <a:ext cx="529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52D9C7F-3A66-B94F-B9D4-368EBB6144F7}"/>
              </a:ext>
            </a:extLst>
          </p:cNvPr>
          <p:cNvGrpSpPr/>
          <p:nvPr/>
        </p:nvGrpSpPr>
        <p:grpSpPr>
          <a:xfrm>
            <a:off x="8413738" y="1576332"/>
            <a:ext cx="245880" cy="216720"/>
            <a:chOff x="8413738" y="1576332"/>
            <a:chExt cx="2458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E06885-36F7-E24B-9685-9A573CD7D99B}"/>
                    </a:ext>
                  </a:extLst>
                </p14:cNvPr>
                <p14:cNvContentPartPr/>
                <p14:nvPr/>
              </p14:nvContentPartPr>
              <p14:xfrm>
                <a:off x="8418778" y="1576332"/>
                <a:ext cx="84600" cy="120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E06885-36F7-E24B-9685-9A573CD7D9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03298" y="1561212"/>
                  <a:ext cx="114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1C32AA-90F9-C446-8C78-30E5228309F7}"/>
                    </a:ext>
                  </a:extLst>
                </p14:cNvPr>
                <p14:cNvContentPartPr/>
                <p14:nvPr/>
              </p14:nvContentPartPr>
              <p14:xfrm>
                <a:off x="8413738" y="1597932"/>
                <a:ext cx="102600" cy="12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1C32AA-90F9-C446-8C78-30E5228309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398618" y="1582452"/>
                  <a:ext cx="133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507105-C077-5540-9885-68A8B9C41F0C}"/>
                    </a:ext>
                  </a:extLst>
                </p14:cNvPr>
                <p14:cNvContentPartPr/>
                <p14:nvPr/>
              </p14:nvContentPartPr>
              <p14:xfrm>
                <a:off x="8569978" y="1733652"/>
                <a:ext cx="89640" cy="59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507105-C077-5540-9885-68A8B9C41F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554498" y="1718172"/>
                  <a:ext cx="1198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38C7114-9153-B84B-8BBA-269EA6453829}"/>
              </a:ext>
            </a:extLst>
          </p:cNvPr>
          <p:cNvGrpSpPr/>
          <p:nvPr/>
        </p:nvGrpSpPr>
        <p:grpSpPr>
          <a:xfrm>
            <a:off x="3352498" y="1439892"/>
            <a:ext cx="4845960" cy="367200"/>
            <a:chOff x="3352498" y="1439892"/>
            <a:chExt cx="484596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8431AFE-63D6-7942-9AEF-269CD0C2E993}"/>
                    </a:ext>
                  </a:extLst>
                </p14:cNvPr>
                <p14:cNvContentPartPr/>
                <p14:nvPr/>
              </p14:nvContentPartPr>
              <p14:xfrm>
                <a:off x="3352498" y="1499292"/>
                <a:ext cx="335880" cy="266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8431AFE-63D6-7942-9AEF-269CD0C2E9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37018" y="1484172"/>
                  <a:ext cx="366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AA223D4-8ED1-934B-B298-98351409D55A}"/>
                    </a:ext>
                  </a:extLst>
                </p14:cNvPr>
                <p14:cNvContentPartPr/>
                <p14:nvPr/>
              </p14:nvContentPartPr>
              <p14:xfrm>
                <a:off x="3552298" y="1658052"/>
                <a:ext cx="37080" cy="14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AA223D4-8ED1-934B-B298-98351409D55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7178" y="1642572"/>
                  <a:ext cx="67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095F5A-4BD8-194D-969F-4BC3736E3A1A}"/>
                    </a:ext>
                  </a:extLst>
                </p14:cNvPr>
                <p14:cNvContentPartPr/>
                <p14:nvPr/>
              </p14:nvContentPartPr>
              <p14:xfrm>
                <a:off x="3807898" y="1439892"/>
                <a:ext cx="165240" cy="336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095F5A-4BD8-194D-969F-4BC3736E3A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92778" y="1424412"/>
                  <a:ext cx="1958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A7C3E4D-4C49-194D-8BF6-0AFD02884110}"/>
                    </a:ext>
                  </a:extLst>
                </p14:cNvPr>
                <p14:cNvContentPartPr/>
                <p14:nvPr/>
              </p14:nvContentPartPr>
              <p14:xfrm>
                <a:off x="3974218" y="1561932"/>
                <a:ext cx="216720" cy="163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A7C3E4D-4C49-194D-8BF6-0AFD0288411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59098" y="1546452"/>
                  <a:ext cx="246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62345A-33C9-DC4A-8668-F492DBB23AA9}"/>
                    </a:ext>
                  </a:extLst>
                </p14:cNvPr>
                <p14:cNvContentPartPr/>
                <p14:nvPr/>
              </p14:nvContentPartPr>
              <p14:xfrm>
                <a:off x="4234858" y="1502892"/>
                <a:ext cx="114840" cy="27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62345A-33C9-DC4A-8668-F492DBB23AA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19738" y="1487412"/>
                  <a:ext cx="1454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39AD78-75A6-8843-A3DD-47182D169085}"/>
                    </a:ext>
                  </a:extLst>
                </p14:cNvPr>
                <p14:cNvContentPartPr/>
                <p14:nvPr/>
              </p14:nvContentPartPr>
              <p14:xfrm>
                <a:off x="4485778" y="1627812"/>
                <a:ext cx="606240" cy="22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39AD78-75A6-8843-A3DD-47182D1690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70658" y="1612332"/>
                  <a:ext cx="636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ECE44B3-62EE-0941-B1EF-6224F9D975A8}"/>
                    </a:ext>
                  </a:extLst>
                </p14:cNvPr>
                <p14:cNvContentPartPr/>
                <p14:nvPr/>
              </p14:nvContentPartPr>
              <p14:xfrm>
                <a:off x="5044858" y="1576332"/>
                <a:ext cx="146160" cy="145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ECE44B3-62EE-0941-B1EF-6224F9D975A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29378" y="1561212"/>
                  <a:ext cx="176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DB61C4F-7254-D549-8E4F-909A5E766226}"/>
                    </a:ext>
                  </a:extLst>
                </p14:cNvPr>
                <p14:cNvContentPartPr/>
                <p14:nvPr/>
              </p14:nvContentPartPr>
              <p14:xfrm>
                <a:off x="5343658" y="1509372"/>
                <a:ext cx="338760" cy="25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DB61C4F-7254-D549-8E4F-909A5E7662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28178" y="1494252"/>
                  <a:ext cx="369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F92C0B4-5182-8746-8F34-BA24F23E70BD}"/>
                    </a:ext>
                  </a:extLst>
                </p14:cNvPr>
                <p14:cNvContentPartPr/>
                <p14:nvPr/>
              </p14:nvContentPartPr>
              <p14:xfrm>
                <a:off x="5549218" y="1671012"/>
                <a:ext cx="99000" cy="136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F92C0B4-5182-8746-8F34-BA24F23E70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34098" y="1655892"/>
                  <a:ext cx="129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5B949E1-70F4-9846-9A22-0982A228103F}"/>
                    </a:ext>
                  </a:extLst>
                </p14:cNvPr>
                <p14:cNvContentPartPr/>
                <p14:nvPr/>
              </p14:nvContentPartPr>
              <p14:xfrm>
                <a:off x="5813458" y="1481652"/>
                <a:ext cx="125280" cy="264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5B949E1-70F4-9846-9A22-0982A228103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97978" y="1466532"/>
                  <a:ext cx="1555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B59B42-39B9-A340-B1B7-95F48FD65885}"/>
                    </a:ext>
                  </a:extLst>
                </p14:cNvPr>
                <p14:cNvContentPartPr/>
                <p14:nvPr/>
              </p14:nvContentPartPr>
              <p14:xfrm>
                <a:off x="5985898" y="1573092"/>
                <a:ext cx="185400" cy="129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B59B42-39B9-A340-B1B7-95F48FD658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70778" y="1557972"/>
                  <a:ext cx="216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8A7ECE6-60BE-8247-A8E4-81D53CF175BB}"/>
                    </a:ext>
                  </a:extLst>
                </p14:cNvPr>
                <p14:cNvContentPartPr/>
                <p14:nvPr/>
              </p14:nvContentPartPr>
              <p14:xfrm>
                <a:off x="6209458" y="1492092"/>
                <a:ext cx="145800" cy="285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8A7ECE6-60BE-8247-A8E4-81D53CF175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93978" y="1476972"/>
                  <a:ext cx="1760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5BA8E85-1E93-934A-A5C4-FB0B0E60A4E3}"/>
                    </a:ext>
                  </a:extLst>
                </p14:cNvPr>
                <p14:cNvContentPartPr/>
                <p14:nvPr/>
              </p14:nvContentPartPr>
              <p14:xfrm>
                <a:off x="6537418" y="1555452"/>
                <a:ext cx="3960" cy="12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5BA8E85-1E93-934A-A5C4-FB0B0E60A4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21938" y="1539972"/>
                  <a:ext cx="34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0F1EDF2-E7C5-F642-A504-59614D7361CB}"/>
                    </a:ext>
                  </a:extLst>
                </p14:cNvPr>
                <p14:cNvContentPartPr/>
                <p14:nvPr/>
              </p14:nvContentPartPr>
              <p14:xfrm>
                <a:off x="6457858" y="1681452"/>
                <a:ext cx="72360" cy="81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0F1EDF2-E7C5-F642-A504-59614D7361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42738" y="1666332"/>
                  <a:ext cx="10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7A915A3-07B1-4243-9AD2-CCDF27F65494}"/>
                    </a:ext>
                  </a:extLst>
                </p14:cNvPr>
                <p14:cNvContentPartPr/>
                <p14:nvPr/>
              </p14:nvContentPartPr>
              <p14:xfrm>
                <a:off x="6807418" y="1545012"/>
                <a:ext cx="52200" cy="12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7A915A3-07B1-4243-9AD2-CCDF27F6549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92298" y="1529532"/>
                  <a:ext cx="82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6FFEA5E-0F8D-FC40-A57D-356E5C2413A3}"/>
                    </a:ext>
                  </a:extLst>
                </p14:cNvPr>
                <p14:cNvContentPartPr/>
                <p14:nvPr/>
              </p14:nvContentPartPr>
              <p14:xfrm>
                <a:off x="6866458" y="1555452"/>
                <a:ext cx="78840" cy="151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6FFEA5E-0F8D-FC40-A57D-356E5C2413A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51338" y="1539972"/>
                  <a:ext cx="109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6FAE19-DC3B-EE40-8E51-95472425AD81}"/>
                    </a:ext>
                  </a:extLst>
                </p14:cNvPr>
                <p14:cNvContentPartPr/>
                <p14:nvPr/>
              </p14:nvContentPartPr>
              <p14:xfrm>
                <a:off x="7031338" y="1681452"/>
                <a:ext cx="60480" cy="7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6FAE19-DC3B-EE40-8E51-95472425AD8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15858" y="1666332"/>
                  <a:ext cx="90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4B729DB-37ED-C84A-A318-61D5F9A0285A}"/>
                    </a:ext>
                  </a:extLst>
                </p14:cNvPr>
                <p14:cNvContentPartPr/>
                <p14:nvPr/>
              </p14:nvContentPartPr>
              <p14:xfrm>
                <a:off x="7020898" y="1717452"/>
                <a:ext cx="47160" cy="50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4B729DB-37ED-C84A-A318-61D5F9A0285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05418" y="1702332"/>
                  <a:ext cx="77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40C2398-A0DC-7748-AC0B-51C5C0E5FA77}"/>
                    </a:ext>
                  </a:extLst>
                </p14:cNvPr>
                <p14:cNvContentPartPr/>
                <p14:nvPr/>
              </p14:nvContentPartPr>
              <p14:xfrm>
                <a:off x="7056178" y="1681452"/>
                <a:ext cx="19800" cy="93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40C2398-A0DC-7748-AC0B-51C5C0E5FA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41058" y="1666332"/>
                  <a:ext cx="50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F6BF7F8-BD7B-FD4B-935E-3C4B480FA003}"/>
                    </a:ext>
                  </a:extLst>
                </p14:cNvPr>
                <p14:cNvContentPartPr/>
                <p14:nvPr/>
              </p14:nvContentPartPr>
              <p14:xfrm>
                <a:off x="7004338" y="1736172"/>
                <a:ext cx="91440" cy="29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F6BF7F8-BD7B-FD4B-935E-3C4B480FA0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89218" y="1721052"/>
                  <a:ext cx="1216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AEA3586-E347-394F-8DBD-8DD4C254E9FE}"/>
                    </a:ext>
                  </a:extLst>
                </p14:cNvPr>
                <p14:cNvContentPartPr/>
                <p14:nvPr/>
              </p14:nvContentPartPr>
              <p14:xfrm>
                <a:off x="7174258" y="1681452"/>
                <a:ext cx="43200" cy="71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AEA3586-E347-394F-8DBD-8DD4C254E9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58778" y="1666332"/>
                  <a:ext cx="73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1F1BA2-BD51-5146-8A31-862FE7A660AC}"/>
                    </a:ext>
                  </a:extLst>
                </p14:cNvPr>
                <p14:cNvContentPartPr/>
                <p14:nvPr/>
              </p14:nvContentPartPr>
              <p14:xfrm>
                <a:off x="7365418" y="1576332"/>
                <a:ext cx="74880" cy="88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1F1BA2-BD51-5146-8A31-862FE7A660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50298" y="1561212"/>
                  <a:ext cx="105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6FA6298-E27D-8F4F-921B-33D390225648}"/>
                    </a:ext>
                  </a:extLst>
                </p14:cNvPr>
                <p14:cNvContentPartPr/>
                <p14:nvPr/>
              </p14:nvContentPartPr>
              <p14:xfrm>
                <a:off x="7337698" y="1581372"/>
                <a:ext cx="125640" cy="11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6FA6298-E27D-8F4F-921B-33D39022564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322578" y="1565892"/>
                  <a:ext cx="156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A5DCDEE-8FBA-FD46-865E-921C3F932E67}"/>
                    </a:ext>
                  </a:extLst>
                </p14:cNvPr>
                <p14:cNvContentPartPr/>
                <p14:nvPr/>
              </p14:nvContentPartPr>
              <p14:xfrm>
                <a:off x="7493218" y="1681452"/>
                <a:ext cx="21960" cy="90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A5DCDEE-8FBA-FD46-865E-921C3F932E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77738" y="1666332"/>
                  <a:ext cx="5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38B5DDB-E233-F747-B176-9B3B112C2087}"/>
                    </a:ext>
                  </a:extLst>
                </p14:cNvPr>
                <p14:cNvContentPartPr/>
                <p14:nvPr/>
              </p14:nvContentPartPr>
              <p14:xfrm>
                <a:off x="7672498" y="1576332"/>
                <a:ext cx="73440" cy="103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38B5DDB-E233-F747-B176-9B3B112C208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657018" y="1561212"/>
                  <a:ext cx="103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9313FB-17C7-C74F-8231-5F20F2B02DA2}"/>
                    </a:ext>
                  </a:extLst>
                </p14:cNvPr>
                <p14:cNvContentPartPr/>
                <p14:nvPr/>
              </p14:nvContentPartPr>
              <p14:xfrm>
                <a:off x="7661698" y="1572012"/>
                <a:ext cx="127440" cy="151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9313FB-17C7-C74F-8231-5F20F2B02D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46578" y="1556892"/>
                  <a:ext cx="158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546A2D-C0AE-C249-B9A9-DBB8F55FD3F0}"/>
                    </a:ext>
                  </a:extLst>
                </p14:cNvPr>
                <p14:cNvContentPartPr/>
                <p14:nvPr/>
              </p14:nvContentPartPr>
              <p14:xfrm>
                <a:off x="7821538" y="1691892"/>
                <a:ext cx="103680" cy="86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546A2D-C0AE-C249-B9A9-DBB8F55FD3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06058" y="1676772"/>
                  <a:ext cx="133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CEDFB2-79E5-5A44-843A-C319F7FA51DD}"/>
                    </a:ext>
                  </a:extLst>
                </p14:cNvPr>
                <p14:cNvContentPartPr/>
                <p14:nvPr/>
              </p14:nvContentPartPr>
              <p14:xfrm>
                <a:off x="8019178" y="1691892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CEDFB2-79E5-5A44-843A-C319F7FA51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04058" y="16767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CCA301D-F34A-DC4A-AA2B-C7158D5C6682}"/>
                    </a:ext>
                  </a:extLst>
                </p14:cNvPr>
                <p14:cNvContentPartPr/>
                <p14:nvPr/>
              </p14:nvContentPartPr>
              <p14:xfrm>
                <a:off x="8103418" y="1697652"/>
                <a:ext cx="18000" cy="5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CCA301D-F34A-DC4A-AA2B-C7158D5C668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87938" y="1682532"/>
                  <a:ext cx="4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A74061-D06E-634D-B850-39BBA8D21B1A}"/>
                    </a:ext>
                  </a:extLst>
                </p14:cNvPr>
                <p14:cNvContentPartPr/>
                <p14:nvPr/>
              </p14:nvContentPartPr>
              <p14:xfrm>
                <a:off x="8198098" y="1681452"/>
                <a:ext cx="3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A74061-D06E-634D-B850-39BBA8D21B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82618" y="1666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D0424A-B7AB-5946-BC43-A9D2BF1000C8}"/>
                    </a:ext>
                  </a:extLst>
                </p14:cNvPr>
                <p14:cNvContentPartPr/>
                <p14:nvPr/>
              </p14:nvContentPartPr>
              <p14:xfrm>
                <a:off x="6672418" y="1481652"/>
                <a:ext cx="86040" cy="274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D0424A-B7AB-5946-BC43-A9D2BF1000C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657298" y="1466532"/>
                  <a:ext cx="116280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B2798E7-428A-3C42-B9F1-CAFF1706ADD2}"/>
                  </a:ext>
                </a:extLst>
              </p14:cNvPr>
              <p14:cNvContentPartPr/>
              <p14:nvPr/>
            </p14:nvContentPartPr>
            <p14:xfrm>
              <a:off x="8755018" y="1576332"/>
              <a:ext cx="128160" cy="246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B2798E7-428A-3C42-B9F1-CAFF1706ADD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739538" y="1561212"/>
                <a:ext cx="15876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98A7F01-0EFC-5447-A80F-6E5303A87380}"/>
              </a:ext>
            </a:extLst>
          </p:cNvPr>
          <p:cNvGrpSpPr/>
          <p:nvPr/>
        </p:nvGrpSpPr>
        <p:grpSpPr>
          <a:xfrm>
            <a:off x="9003778" y="1586772"/>
            <a:ext cx="2599560" cy="320040"/>
            <a:chOff x="9003778" y="1586772"/>
            <a:chExt cx="25995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163C15-C42F-8948-AFAB-99B39D8CF322}"/>
                    </a:ext>
                  </a:extLst>
                </p14:cNvPr>
                <p14:cNvContentPartPr/>
                <p14:nvPr/>
              </p14:nvContentPartPr>
              <p14:xfrm>
                <a:off x="9003778" y="1671012"/>
                <a:ext cx="45720" cy="70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163C15-C42F-8948-AFAB-99B39D8CF3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88658" y="1655532"/>
                  <a:ext cx="76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EE76137-7A7E-154E-947C-EE82D332E47F}"/>
                    </a:ext>
                  </a:extLst>
                </p14:cNvPr>
                <p14:cNvContentPartPr/>
                <p14:nvPr/>
              </p14:nvContentPartPr>
              <p14:xfrm>
                <a:off x="9038698" y="1702332"/>
                <a:ext cx="178200" cy="8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EE76137-7A7E-154E-947C-EE82D332E47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23578" y="1687212"/>
                  <a:ext cx="208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A147EBB-4D62-F34F-BAA9-BB49CD2C40A7}"/>
                    </a:ext>
                  </a:extLst>
                </p14:cNvPr>
                <p14:cNvContentPartPr/>
                <p14:nvPr/>
              </p14:nvContentPartPr>
              <p14:xfrm>
                <a:off x="9198898" y="1649772"/>
                <a:ext cx="63720" cy="11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A147EBB-4D62-F34F-BAA9-BB49CD2C40A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83778" y="1634652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96A91D4-B96F-0846-A9DF-3DD56D129EB9}"/>
                    </a:ext>
                  </a:extLst>
                </p14:cNvPr>
                <p14:cNvContentPartPr/>
                <p14:nvPr/>
              </p14:nvContentPartPr>
              <p14:xfrm>
                <a:off x="9374218" y="1586772"/>
                <a:ext cx="98640" cy="266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96A91D4-B96F-0846-A9DF-3DD56D129E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58738" y="1571652"/>
                  <a:ext cx="128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08F7F46-4C30-7540-8EBE-48B88F888E64}"/>
                    </a:ext>
                  </a:extLst>
                </p14:cNvPr>
                <p14:cNvContentPartPr/>
                <p14:nvPr/>
              </p14:nvContentPartPr>
              <p14:xfrm>
                <a:off x="9478978" y="1597572"/>
                <a:ext cx="96120" cy="222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08F7F46-4C30-7540-8EBE-48B88F888E6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63858" y="1582092"/>
                  <a:ext cx="126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AB13B9F-902B-C44D-9228-825624DD1630}"/>
                    </a:ext>
                  </a:extLst>
                </p14:cNvPr>
                <p14:cNvContentPartPr/>
                <p14:nvPr/>
              </p14:nvContentPartPr>
              <p14:xfrm>
                <a:off x="9490498" y="1695492"/>
                <a:ext cx="124200" cy="18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AB13B9F-902B-C44D-9228-825624DD16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475378" y="1680372"/>
                  <a:ext cx="154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75B0CF9-DDAE-1943-BCA5-C143718CC855}"/>
                    </a:ext>
                  </a:extLst>
                </p14:cNvPr>
                <p14:cNvContentPartPr/>
                <p14:nvPr/>
              </p14:nvContentPartPr>
              <p14:xfrm>
                <a:off x="9643498" y="1628892"/>
                <a:ext cx="78480" cy="18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75B0CF9-DDAE-1943-BCA5-C143718CC85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8378" y="1613772"/>
                  <a:ext cx="1090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493FDD3-796A-A142-A6E7-497959A65AA7}"/>
                    </a:ext>
                  </a:extLst>
                </p14:cNvPr>
                <p14:cNvContentPartPr/>
                <p14:nvPr/>
              </p14:nvContentPartPr>
              <p14:xfrm>
                <a:off x="9700378" y="1713132"/>
                <a:ext cx="66960" cy="77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493FDD3-796A-A142-A6E7-497959A65AA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84898" y="1697652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8280593-61D8-134F-A3BA-7EB3E8C0F552}"/>
                    </a:ext>
                  </a:extLst>
                </p14:cNvPr>
                <p14:cNvContentPartPr/>
                <p14:nvPr/>
              </p14:nvContentPartPr>
              <p14:xfrm>
                <a:off x="9795778" y="1691892"/>
                <a:ext cx="52560" cy="914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8280593-61D8-134F-A3BA-7EB3E8C0F55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80658" y="1676772"/>
                  <a:ext cx="82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985C64C-7617-9F4C-9027-3DF858BBF8C9}"/>
                    </a:ext>
                  </a:extLst>
                </p14:cNvPr>
                <p14:cNvContentPartPr/>
                <p14:nvPr/>
              </p14:nvContentPartPr>
              <p14:xfrm>
                <a:off x="9868858" y="1786572"/>
                <a:ext cx="68040" cy="47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985C64C-7617-9F4C-9027-3DF858BBF8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53738" y="1771452"/>
                  <a:ext cx="98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A43B49-F0E4-7946-A9EF-CC97CA72E2E0}"/>
                    </a:ext>
                  </a:extLst>
                </p14:cNvPr>
                <p14:cNvContentPartPr/>
                <p14:nvPr/>
              </p14:nvContentPartPr>
              <p14:xfrm>
                <a:off x="9889738" y="1776852"/>
                <a:ext cx="64080" cy="20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A43B49-F0E4-7946-A9EF-CC97CA72E2E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874618" y="1761732"/>
                  <a:ext cx="94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1DEECF-D676-904C-A204-E94B1FAC06F9}"/>
                    </a:ext>
                  </a:extLst>
                </p14:cNvPr>
                <p14:cNvContentPartPr/>
                <p14:nvPr/>
              </p14:nvContentPartPr>
              <p14:xfrm>
                <a:off x="9898738" y="1776132"/>
                <a:ext cx="32760" cy="65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1DEECF-D676-904C-A204-E94B1FAC06F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883618" y="1760652"/>
                  <a:ext cx="63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38CC12-67B7-734D-8F7C-A891BAB8CDC9}"/>
                    </a:ext>
                  </a:extLst>
                </p14:cNvPr>
                <p14:cNvContentPartPr/>
                <p14:nvPr/>
              </p14:nvContentPartPr>
              <p14:xfrm>
                <a:off x="9837538" y="1816452"/>
                <a:ext cx="114120" cy="23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38CC12-67B7-734D-8F7C-A891BAB8CDC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22418" y="1800972"/>
                  <a:ext cx="144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3761101-F0A6-944E-81D0-C87B3FDD1E9E}"/>
                    </a:ext>
                  </a:extLst>
                </p14:cNvPr>
                <p14:cNvContentPartPr/>
                <p14:nvPr/>
              </p14:nvContentPartPr>
              <p14:xfrm>
                <a:off x="9953098" y="1671012"/>
                <a:ext cx="64440" cy="186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3761101-F0A6-944E-81D0-C87B3FDD1E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7978" y="1655892"/>
                  <a:ext cx="95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9355D9-E056-C248-AE0E-DF6353154147}"/>
                    </a:ext>
                  </a:extLst>
                </p14:cNvPr>
                <p14:cNvContentPartPr/>
                <p14:nvPr/>
              </p14:nvContentPartPr>
              <p14:xfrm>
                <a:off x="10047778" y="1796652"/>
                <a:ext cx="84240" cy="85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9355D9-E056-C248-AE0E-DF635315414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32298" y="1781532"/>
                  <a:ext cx="114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832793-88A2-DF43-BE41-E8D978FFC4A3}"/>
                    </a:ext>
                  </a:extLst>
                </p14:cNvPr>
                <p14:cNvContentPartPr/>
                <p14:nvPr/>
              </p14:nvContentPartPr>
              <p14:xfrm>
                <a:off x="10229218" y="1592532"/>
                <a:ext cx="124200" cy="276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832793-88A2-DF43-BE41-E8D978FFC4A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213738" y="1577052"/>
                  <a:ext cx="154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B8957B-D549-AA4A-8E9B-DE5CB03D3C4C}"/>
                    </a:ext>
                  </a:extLst>
                </p14:cNvPr>
                <p14:cNvContentPartPr/>
                <p14:nvPr/>
              </p14:nvContentPartPr>
              <p14:xfrm>
                <a:off x="10215898" y="1696572"/>
                <a:ext cx="13248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B8957B-D549-AA4A-8E9B-DE5CB03D3C4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200778" y="1681452"/>
                  <a:ext cx="163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76128A3-2FA3-6B47-A9F5-FE730D98BF87}"/>
                    </a:ext>
                  </a:extLst>
                </p14:cNvPr>
                <p14:cNvContentPartPr/>
                <p14:nvPr/>
              </p14:nvContentPartPr>
              <p14:xfrm>
                <a:off x="10362418" y="1628892"/>
                <a:ext cx="84960" cy="18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76128A3-2FA3-6B47-A9F5-FE730D98BF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47298" y="1613772"/>
                  <a:ext cx="115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D1597B1-1046-1D40-BD07-D0A29CB91A48}"/>
                    </a:ext>
                  </a:extLst>
                </p14:cNvPr>
                <p14:cNvContentPartPr/>
                <p14:nvPr/>
              </p14:nvContentPartPr>
              <p14:xfrm>
                <a:off x="10426138" y="1734012"/>
                <a:ext cx="60480" cy="56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D1597B1-1046-1D40-BD07-D0A29CB91A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410658" y="1718892"/>
                  <a:ext cx="91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E17AFF-9D3E-194C-A730-D3617B66FA62}"/>
                    </a:ext>
                  </a:extLst>
                </p14:cNvPr>
                <p14:cNvContentPartPr/>
                <p14:nvPr/>
              </p14:nvContentPartPr>
              <p14:xfrm>
                <a:off x="10426138" y="1701612"/>
                <a:ext cx="117360" cy="9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E17AFF-9D3E-194C-A730-D3617B66FA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10658" y="1686492"/>
                  <a:ext cx="1479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59EAF74-7648-F940-A3BD-B692879112D1}"/>
                    </a:ext>
                  </a:extLst>
                </p14:cNvPr>
                <p14:cNvContentPartPr/>
                <p14:nvPr/>
              </p14:nvContentPartPr>
              <p14:xfrm>
                <a:off x="10562578" y="1776132"/>
                <a:ext cx="8280" cy="64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59EAF74-7648-F940-A3BD-B692879112D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547458" y="1760652"/>
                  <a:ext cx="38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8C72A77-CFC5-5C4A-B8C1-4FD2EDB7F2FF}"/>
                    </a:ext>
                  </a:extLst>
                </p14:cNvPr>
                <p14:cNvContentPartPr/>
                <p14:nvPr/>
              </p14:nvContentPartPr>
              <p14:xfrm>
                <a:off x="10612258" y="1628892"/>
                <a:ext cx="73440" cy="212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8C72A77-CFC5-5C4A-B8C1-4FD2EDB7F2F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97138" y="1613772"/>
                  <a:ext cx="1036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3669089-E283-9543-B819-3169904BB5EA}"/>
                    </a:ext>
                  </a:extLst>
                </p14:cNvPr>
                <p14:cNvContentPartPr/>
                <p14:nvPr/>
              </p14:nvContentPartPr>
              <p14:xfrm>
                <a:off x="10762378" y="1765692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3669089-E283-9543-B819-3169904BB5E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47258" y="1750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F3F2390-1F0C-DD48-88F7-8BF21D4924E3}"/>
                    </a:ext>
                  </a:extLst>
                </p14:cNvPr>
                <p14:cNvContentPartPr/>
                <p14:nvPr/>
              </p14:nvContentPartPr>
              <p14:xfrm>
                <a:off x="10825378" y="1765692"/>
                <a:ext cx="9000" cy="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F3F2390-1F0C-DD48-88F7-8BF21D4924E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10258" y="1750212"/>
                  <a:ext cx="39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4551013-E8A6-3B44-93B5-85D90F980A43}"/>
                    </a:ext>
                  </a:extLst>
                </p14:cNvPr>
                <p14:cNvContentPartPr/>
                <p14:nvPr/>
              </p14:nvContentPartPr>
              <p14:xfrm>
                <a:off x="10924018" y="1608012"/>
                <a:ext cx="91080" cy="243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4551013-E8A6-3B44-93B5-85D90F980A4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08538" y="1592532"/>
                  <a:ext cx="121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AD207C2-BC5F-B944-A42E-AC0F6F1ED827}"/>
                    </a:ext>
                  </a:extLst>
                </p14:cNvPr>
                <p14:cNvContentPartPr/>
                <p14:nvPr/>
              </p14:nvContentPartPr>
              <p14:xfrm>
                <a:off x="10920058" y="1717452"/>
                <a:ext cx="136800" cy="11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AD207C2-BC5F-B944-A42E-AC0F6F1ED82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04938" y="1702332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72D35CB-0821-EF43-9D92-97A35367B4D3}"/>
                    </a:ext>
                  </a:extLst>
                </p14:cNvPr>
                <p14:cNvContentPartPr/>
                <p14:nvPr/>
              </p14:nvContentPartPr>
              <p14:xfrm>
                <a:off x="11078098" y="1618452"/>
                <a:ext cx="83880" cy="196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72D35CB-0821-EF43-9D92-97A35367B4D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062978" y="1603332"/>
                  <a:ext cx="1144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D67F59-EAF8-484A-8B62-72DCC5C85342}"/>
                    </a:ext>
                  </a:extLst>
                </p14:cNvPr>
                <p14:cNvContentPartPr/>
                <p14:nvPr/>
              </p14:nvContentPartPr>
              <p14:xfrm>
                <a:off x="11214538" y="1713132"/>
                <a:ext cx="71280" cy="65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D67F59-EAF8-484A-8B62-72DCC5C8534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199058" y="1697652"/>
                  <a:ext cx="101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8E6A21-AB66-464E-AC90-D8850222BAFD}"/>
                    </a:ext>
                  </a:extLst>
                </p14:cNvPr>
                <p14:cNvContentPartPr/>
                <p14:nvPr/>
              </p14:nvContentPartPr>
              <p14:xfrm>
                <a:off x="11224978" y="1701612"/>
                <a:ext cx="99360" cy="9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8E6A21-AB66-464E-AC90-D8850222BA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209498" y="1686492"/>
                  <a:ext cx="129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AE47595-9E51-D249-BEF0-D7BFCBFEF842}"/>
                    </a:ext>
                  </a:extLst>
                </p14:cNvPr>
                <p14:cNvContentPartPr/>
                <p14:nvPr/>
              </p14:nvContentPartPr>
              <p14:xfrm>
                <a:off x="11335858" y="1767492"/>
                <a:ext cx="70560" cy="79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AE47595-9E51-D249-BEF0-D7BFCBFEF84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20378" y="1752012"/>
                  <a:ext cx="101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C946705-7F90-5642-981E-37357AFAD0AC}"/>
                    </a:ext>
                  </a:extLst>
                </p14:cNvPr>
                <p14:cNvContentPartPr/>
                <p14:nvPr/>
              </p14:nvContentPartPr>
              <p14:xfrm>
                <a:off x="11421538" y="1649772"/>
                <a:ext cx="69120" cy="19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C946705-7F90-5642-981E-37357AFAD0A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06058" y="1634652"/>
                  <a:ext cx="99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0652222-9E6C-FD45-8480-A43358EE34DA}"/>
                    </a:ext>
                  </a:extLst>
                </p14:cNvPr>
                <p14:cNvContentPartPr/>
                <p14:nvPr/>
              </p14:nvContentPartPr>
              <p14:xfrm>
                <a:off x="11486698" y="1628892"/>
                <a:ext cx="116640" cy="277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0652222-9E6C-FD45-8480-A43358EE34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471578" y="1613772"/>
                  <a:ext cx="14688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EE437A0-FD96-B141-B7E7-64C35435AD0A}"/>
              </a:ext>
            </a:extLst>
          </p:cNvPr>
          <p:cNvGrpSpPr/>
          <p:nvPr/>
        </p:nvGrpSpPr>
        <p:grpSpPr>
          <a:xfrm>
            <a:off x="2113378" y="2249172"/>
            <a:ext cx="335520" cy="220680"/>
            <a:chOff x="2113378" y="2249172"/>
            <a:chExt cx="3355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F70F485-DEA4-E645-AC80-DD2C98B187B3}"/>
                    </a:ext>
                  </a:extLst>
                </p14:cNvPr>
                <p14:cNvContentPartPr/>
                <p14:nvPr/>
              </p14:nvContentPartPr>
              <p14:xfrm>
                <a:off x="2113378" y="2249172"/>
                <a:ext cx="113040" cy="220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F70F485-DEA4-E645-AC80-DD2C98B187B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098258" y="2233692"/>
                  <a:ext cx="1436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5838407-8F24-784A-91ED-D448EC1D7993}"/>
                    </a:ext>
                  </a:extLst>
                </p14:cNvPr>
                <p14:cNvContentPartPr/>
                <p14:nvPr/>
              </p14:nvContentPartPr>
              <p14:xfrm>
                <a:off x="2433778" y="2301732"/>
                <a:ext cx="5040" cy="14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5838407-8F24-784A-91ED-D448EC1D79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418298" y="2286252"/>
                  <a:ext cx="356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89BD326-4D9B-2643-8E5D-C45EA9AB5BD3}"/>
                    </a:ext>
                  </a:extLst>
                </p14:cNvPr>
                <p14:cNvContentPartPr/>
                <p14:nvPr/>
              </p14:nvContentPartPr>
              <p14:xfrm>
                <a:off x="2424418" y="2386692"/>
                <a:ext cx="24480" cy="111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89BD326-4D9B-2643-8E5D-C45EA9AB5BD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09298" y="2371212"/>
                  <a:ext cx="55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78FE328-5008-6849-ADAB-174110E1E55D}"/>
              </a:ext>
            </a:extLst>
          </p:cNvPr>
          <p:cNvGrpSpPr/>
          <p:nvPr/>
        </p:nvGrpSpPr>
        <p:grpSpPr>
          <a:xfrm>
            <a:off x="2676058" y="2196612"/>
            <a:ext cx="889200" cy="307800"/>
            <a:chOff x="2676058" y="2196612"/>
            <a:chExt cx="88920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18459BF-C668-874C-BC61-F597648FE80A}"/>
                    </a:ext>
                  </a:extLst>
                </p14:cNvPr>
                <p14:cNvContentPartPr/>
                <p14:nvPr/>
              </p14:nvContentPartPr>
              <p14:xfrm>
                <a:off x="2676058" y="2226492"/>
                <a:ext cx="304920" cy="2667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18459BF-C668-874C-BC61-F597648FE80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660938" y="2211012"/>
                  <a:ext cx="3355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90917C-AA03-634F-8140-04B4E1464670}"/>
                    </a:ext>
                  </a:extLst>
                </p14:cNvPr>
                <p14:cNvContentPartPr/>
                <p14:nvPr/>
              </p14:nvContentPartPr>
              <p14:xfrm>
                <a:off x="2879818" y="2385612"/>
                <a:ext cx="97920" cy="118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90917C-AA03-634F-8140-04B4E146467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864338" y="2370492"/>
                  <a:ext cx="128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6C8CDDB-8320-FD40-9224-5BD704904511}"/>
                    </a:ext>
                  </a:extLst>
                </p14:cNvPr>
                <p14:cNvContentPartPr/>
                <p14:nvPr/>
              </p14:nvContentPartPr>
              <p14:xfrm>
                <a:off x="3118858" y="2196612"/>
                <a:ext cx="110160" cy="2779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6C8CDDB-8320-FD40-9224-5BD70490451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03378" y="2181132"/>
                  <a:ext cx="140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9BA349-CCEE-B64F-8757-DE2DAA8A7372}"/>
                    </a:ext>
                  </a:extLst>
                </p14:cNvPr>
                <p14:cNvContentPartPr/>
                <p14:nvPr/>
              </p14:nvContentPartPr>
              <p14:xfrm>
                <a:off x="3219298" y="2276172"/>
                <a:ext cx="208440" cy="137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9BA349-CCEE-B64F-8757-DE2DAA8A73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04178" y="2261052"/>
                  <a:ext cx="239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5689EF-63B5-C341-9761-B800459F42F2}"/>
                    </a:ext>
                  </a:extLst>
                </p14:cNvPr>
                <p14:cNvContentPartPr/>
                <p14:nvPr/>
              </p14:nvContentPartPr>
              <p14:xfrm>
                <a:off x="3447178" y="2217492"/>
                <a:ext cx="118080" cy="253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5689EF-63B5-C341-9761-B800459F42F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432058" y="2202372"/>
                  <a:ext cx="14868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497B6DB-C2F7-1340-92F4-8B258DD3A215}"/>
              </a:ext>
            </a:extLst>
          </p:cNvPr>
          <p:cNvGrpSpPr/>
          <p:nvPr/>
        </p:nvGrpSpPr>
        <p:grpSpPr>
          <a:xfrm>
            <a:off x="3750298" y="2267892"/>
            <a:ext cx="1001520" cy="178920"/>
            <a:chOff x="3750298" y="2267892"/>
            <a:chExt cx="100152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D580E0-A6E9-7F47-80A4-7424FDC9359C}"/>
                    </a:ext>
                  </a:extLst>
                </p14:cNvPr>
                <p14:cNvContentPartPr/>
                <p14:nvPr/>
              </p14:nvContentPartPr>
              <p14:xfrm>
                <a:off x="3750298" y="2333052"/>
                <a:ext cx="469440" cy="18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D580E0-A6E9-7F47-80A4-7424FDC9359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35178" y="2317932"/>
                  <a:ext cx="499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6AD7EEE-D568-A144-A64E-D3A538115F35}"/>
                    </a:ext>
                  </a:extLst>
                </p14:cNvPr>
                <p14:cNvContentPartPr/>
                <p14:nvPr/>
              </p14:nvContentPartPr>
              <p14:xfrm>
                <a:off x="4197778" y="2277252"/>
                <a:ext cx="141840" cy="165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6AD7EEE-D568-A144-A64E-D3A538115F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182298" y="2262132"/>
                  <a:ext cx="172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1B25DF-93DD-B34C-8162-3C849C41E322}"/>
                    </a:ext>
                  </a:extLst>
                </p14:cNvPr>
                <p14:cNvContentPartPr/>
                <p14:nvPr/>
              </p14:nvContentPartPr>
              <p14:xfrm>
                <a:off x="4499098" y="2267892"/>
                <a:ext cx="252720" cy="178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1B25DF-93DD-B34C-8162-3C849C41E32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83618" y="2252412"/>
                  <a:ext cx="2833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FC30A01-1390-A345-AA5C-DF1BA10D8DF0}"/>
                  </a:ext>
                </a:extLst>
              </p14:cNvPr>
              <p14:cNvContentPartPr/>
              <p14:nvPr/>
            </p14:nvContentPartPr>
            <p14:xfrm>
              <a:off x="5023978" y="2301732"/>
              <a:ext cx="360" cy="3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FC30A01-1390-A345-AA5C-DF1BA10D8D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08498" y="228625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C8450534-C22C-1547-987A-E972A82FE288}"/>
                  </a:ext>
                </a:extLst>
              </p14:cNvPr>
              <p14:cNvContentPartPr/>
              <p14:nvPr/>
            </p14:nvContentPartPr>
            <p14:xfrm>
              <a:off x="4936858" y="2417292"/>
              <a:ext cx="65520" cy="7308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C8450534-C22C-1547-987A-E972A82FE28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921738" y="2401812"/>
                <a:ext cx="9612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3B853F6-1ECB-8942-BAFD-E2ADFCD3AA23}"/>
              </a:ext>
            </a:extLst>
          </p:cNvPr>
          <p:cNvGrpSpPr/>
          <p:nvPr/>
        </p:nvGrpSpPr>
        <p:grpSpPr>
          <a:xfrm>
            <a:off x="8145178" y="2381292"/>
            <a:ext cx="404640" cy="191160"/>
            <a:chOff x="8145178" y="2381292"/>
            <a:chExt cx="40464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524C8BD-F05A-D94C-B368-7F9EBEA7AA75}"/>
                    </a:ext>
                  </a:extLst>
                </p14:cNvPr>
                <p14:cNvContentPartPr/>
                <p14:nvPr/>
              </p14:nvContentPartPr>
              <p14:xfrm>
                <a:off x="8145178" y="2396052"/>
                <a:ext cx="143280" cy="91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524C8BD-F05A-D94C-B368-7F9EBEA7AA7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130058" y="2380932"/>
                  <a:ext cx="173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953121B-DBEC-444E-A645-9D33D3650DF5}"/>
                    </a:ext>
                  </a:extLst>
                </p14:cNvPr>
                <p14:cNvContentPartPr/>
                <p14:nvPr/>
              </p14:nvContentPartPr>
              <p14:xfrm>
                <a:off x="8157778" y="2381292"/>
                <a:ext cx="135000" cy="120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953121B-DBEC-444E-A645-9D33D3650DF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42658" y="2365812"/>
                  <a:ext cx="165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490B440-13DF-DC48-9FFC-C792932ADF11}"/>
                    </a:ext>
                  </a:extLst>
                </p14:cNvPr>
                <p14:cNvContentPartPr/>
                <p14:nvPr/>
              </p14:nvContentPartPr>
              <p14:xfrm>
                <a:off x="8397538" y="2501172"/>
                <a:ext cx="100800" cy="35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490B440-13DF-DC48-9FFC-C792932ADF1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82418" y="2486052"/>
                  <a:ext cx="131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C2CCC5E-1E5A-0341-B0CF-36CB982296D8}"/>
                    </a:ext>
                  </a:extLst>
                </p14:cNvPr>
                <p14:cNvContentPartPr/>
                <p14:nvPr/>
              </p14:nvContentPartPr>
              <p14:xfrm>
                <a:off x="8397538" y="2473812"/>
                <a:ext cx="122760" cy="9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C2CCC5E-1E5A-0341-B0CF-36CB982296D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382418" y="2458332"/>
                  <a:ext cx="153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A4B296D-730F-054F-B9B5-89AA1167148D}"/>
                    </a:ext>
                  </a:extLst>
                </p14:cNvPr>
                <p14:cNvContentPartPr/>
                <p14:nvPr/>
              </p14:nvContentPartPr>
              <p14:xfrm>
                <a:off x="8475658" y="2490732"/>
                <a:ext cx="27360" cy="75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A4B296D-730F-054F-B9B5-89AA1167148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60178" y="2475612"/>
                  <a:ext cx="57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4A39794-4C1F-AD41-BFF5-CB853D39AA75}"/>
                    </a:ext>
                  </a:extLst>
                </p14:cNvPr>
                <p14:cNvContentPartPr/>
                <p14:nvPr/>
              </p14:nvContentPartPr>
              <p14:xfrm>
                <a:off x="8366218" y="2484252"/>
                <a:ext cx="183600" cy="50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4A39794-4C1F-AD41-BFF5-CB853D39AA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350738" y="2469132"/>
                  <a:ext cx="21420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38D90BC2-97E8-4346-AA28-85B46976AC24}"/>
              </a:ext>
            </a:extLst>
          </p:cNvPr>
          <p:cNvGrpSpPr/>
          <p:nvPr/>
        </p:nvGrpSpPr>
        <p:grpSpPr>
          <a:xfrm>
            <a:off x="5272378" y="2227932"/>
            <a:ext cx="634680" cy="302040"/>
            <a:chOff x="5272378" y="2227932"/>
            <a:chExt cx="6346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4DAD54C-B18F-5342-8AB7-3C6361209947}"/>
                    </a:ext>
                  </a:extLst>
                </p14:cNvPr>
                <p14:cNvContentPartPr/>
                <p14:nvPr/>
              </p14:nvContentPartPr>
              <p14:xfrm>
                <a:off x="5272378" y="2227932"/>
                <a:ext cx="101160" cy="249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4DAD54C-B18F-5342-8AB7-3C636120994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257258" y="2212812"/>
                  <a:ext cx="131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67CBDF9-5824-5F41-B910-332A19CE9907}"/>
                    </a:ext>
                  </a:extLst>
                </p14:cNvPr>
                <p14:cNvContentPartPr/>
                <p14:nvPr/>
              </p14:nvContentPartPr>
              <p14:xfrm>
                <a:off x="5423218" y="2322612"/>
                <a:ext cx="12060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67CBDF9-5824-5F41-B910-332A19CE990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408098" y="2307492"/>
                  <a:ext cx="151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881471C-CF2B-A44C-AF4F-54087AEACD45}"/>
                    </a:ext>
                  </a:extLst>
                </p14:cNvPr>
                <p14:cNvContentPartPr/>
                <p14:nvPr/>
              </p14:nvContentPartPr>
              <p14:xfrm>
                <a:off x="5438698" y="2301372"/>
                <a:ext cx="129960" cy="115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881471C-CF2B-A44C-AF4F-54087AEACD4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23218" y="2286252"/>
                  <a:ext cx="160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2C0DA6-673A-7647-8990-C5EAF9C4D335}"/>
                    </a:ext>
                  </a:extLst>
                </p14:cNvPr>
                <p14:cNvContentPartPr/>
                <p14:nvPr/>
              </p14:nvContentPartPr>
              <p14:xfrm>
                <a:off x="5654338" y="2406852"/>
                <a:ext cx="65520" cy="547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2C0DA6-673A-7647-8990-C5EAF9C4D33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639218" y="2391372"/>
                  <a:ext cx="96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AD1A456-103A-9D43-804D-8EC219B02953}"/>
                    </a:ext>
                  </a:extLst>
                </p14:cNvPr>
                <p14:cNvContentPartPr/>
                <p14:nvPr/>
              </p14:nvContentPartPr>
              <p14:xfrm>
                <a:off x="5633098" y="2427372"/>
                <a:ext cx="87840" cy="63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AD1A456-103A-9D43-804D-8EC219B0295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617978" y="2411892"/>
                  <a:ext cx="11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FB62ECD-52BD-A94F-B450-4E701123E42C}"/>
                    </a:ext>
                  </a:extLst>
                </p14:cNvPr>
                <p14:cNvContentPartPr/>
                <p14:nvPr/>
              </p14:nvContentPartPr>
              <p14:xfrm>
                <a:off x="5695378" y="2406852"/>
                <a:ext cx="23040" cy="77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FB62ECD-52BD-A94F-B450-4E701123E42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80258" y="2391372"/>
                  <a:ext cx="53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1515A3C-77B0-A94A-941F-4AACE159B4C3}"/>
                    </a:ext>
                  </a:extLst>
                </p14:cNvPr>
                <p14:cNvContentPartPr/>
                <p14:nvPr/>
              </p14:nvContentPartPr>
              <p14:xfrm>
                <a:off x="5623018" y="2433852"/>
                <a:ext cx="118800" cy="2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1515A3C-77B0-A94A-941F-4AACE159B4C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07538" y="2418372"/>
                  <a:ext cx="149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765837B-B02B-BA41-9583-6FDF4D760C75}"/>
                    </a:ext>
                  </a:extLst>
                </p14:cNvPr>
                <p14:cNvContentPartPr/>
                <p14:nvPr/>
              </p14:nvContentPartPr>
              <p14:xfrm>
                <a:off x="5831458" y="2438172"/>
                <a:ext cx="75600" cy="918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765837B-B02B-BA41-9583-6FDF4D760C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15978" y="2423052"/>
                  <a:ext cx="1062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65003AB-F980-4B49-9041-97A79F58E592}"/>
              </a:ext>
            </a:extLst>
          </p:cNvPr>
          <p:cNvGrpSpPr/>
          <p:nvPr/>
        </p:nvGrpSpPr>
        <p:grpSpPr>
          <a:xfrm>
            <a:off x="6627418" y="2350692"/>
            <a:ext cx="905400" cy="159120"/>
            <a:chOff x="6627418" y="2350692"/>
            <a:chExt cx="90540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31EDE6B-DC50-AA42-A793-8C2CDC796341}"/>
                    </a:ext>
                  </a:extLst>
                </p14:cNvPr>
                <p14:cNvContentPartPr/>
                <p14:nvPr/>
              </p14:nvContentPartPr>
              <p14:xfrm>
                <a:off x="6627418" y="2375172"/>
                <a:ext cx="15480" cy="92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31EDE6B-DC50-AA42-A793-8C2CDC79634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611938" y="2360052"/>
                  <a:ext cx="45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E78C2B1-792C-C04B-909C-702901A8258C}"/>
                    </a:ext>
                  </a:extLst>
                </p14:cNvPr>
                <p14:cNvContentPartPr/>
                <p14:nvPr/>
              </p14:nvContentPartPr>
              <p14:xfrm>
                <a:off x="6684298" y="2406852"/>
                <a:ext cx="698040" cy="31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E78C2B1-792C-C04B-909C-702901A825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69178" y="2391372"/>
                  <a:ext cx="728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DD0E89D-4DA4-894F-BB4A-5BE363098C33}"/>
                    </a:ext>
                  </a:extLst>
                </p14:cNvPr>
                <p14:cNvContentPartPr/>
                <p14:nvPr/>
              </p14:nvContentPartPr>
              <p14:xfrm>
                <a:off x="7357138" y="2350692"/>
                <a:ext cx="175680" cy="159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DD0E89D-4DA4-894F-BB4A-5BE363098C3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341658" y="2335212"/>
                  <a:ext cx="2059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777319D-33B2-2B40-8D36-E263A02F9232}"/>
              </a:ext>
            </a:extLst>
          </p:cNvPr>
          <p:cNvGrpSpPr/>
          <p:nvPr/>
        </p:nvGrpSpPr>
        <p:grpSpPr>
          <a:xfrm>
            <a:off x="5305858" y="2680092"/>
            <a:ext cx="1118160" cy="296280"/>
            <a:chOff x="5305858" y="2680092"/>
            <a:chExt cx="111816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96735E5-5EC6-7643-BE74-30C4EB3CE617}"/>
                    </a:ext>
                  </a:extLst>
                </p14:cNvPr>
                <p14:cNvContentPartPr/>
                <p14:nvPr/>
              </p14:nvContentPartPr>
              <p14:xfrm>
                <a:off x="5305858" y="2680092"/>
                <a:ext cx="96840" cy="2566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96735E5-5EC6-7643-BE74-30C4EB3CE61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290378" y="2664612"/>
                  <a:ext cx="127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A428690-BEF5-4041-B5C2-DAA53F179DC0}"/>
                    </a:ext>
                  </a:extLst>
                </p14:cNvPr>
                <p14:cNvContentPartPr/>
                <p14:nvPr/>
              </p14:nvContentPartPr>
              <p14:xfrm>
                <a:off x="5517538" y="2837412"/>
                <a:ext cx="119880" cy="64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A428690-BEF5-4041-B5C2-DAA53F179DC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02418" y="2822292"/>
                  <a:ext cx="15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DBDFC9C-790D-D544-9CE2-393A4346D9A0}"/>
                    </a:ext>
                  </a:extLst>
                </p14:cNvPr>
                <p14:cNvContentPartPr/>
                <p14:nvPr/>
              </p14:nvContentPartPr>
              <p14:xfrm>
                <a:off x="5538778" y="2787012"/>
                <a:ext cx="132120" cy="1350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DBDFC9C-790D-D544-9CE2-393A4346D9A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23658" y="2771892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0B0AB8-92D2-2B41-A117-E48AC80CB988}"/>
                    </a:ext>
                  </a:extLst>
                </p14:cNvPr>
                <p14:cNvContentPartPr/>
                <p14:nvPr/>
              </p14:nvContentPartPr>
              <p14:xfrm>
                <a:off x="5717338" y="2900772"/>
                <a:ext cx="61560" cy="56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0B0AB8-92D2-2B41-A117-E48AC80CB9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702218" y="2885292"/>
                  <a:ext cx="92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788B2BB-D0C8-554A-9320-B18D5B620420}"/>
                    </a:ext>
                  </a:extLst>
                </p14:cNvPr>
                <p14:cNvContentPartPr/>
                <p14:nvPr/>
              </p14:nvContentPartPr>
              <p14:xfrm>
                <a:off x="5696458" y="2908692"/>
                <a:ext cx="99000" cy="60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788B2BB-D0C8-554A-9320-B18D5B62042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81338" y="2893212"/>
                  <a:ext cx="129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58C625F-CBB9-2B45-94A6-AD919028F977}"/>
                    </a:ext>
                  </a:extLst>
                </p14:cNvPr>
                <p14:cNvContentPartPr/>
                <p14:nvPr/>
              </p14:nvContentPartPr>
              <p14:xfrm>
                <a:off x="5761618" y="2921652"/>
                <a:ext cx="8640" cy="435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58C625F-CBB9-2B45-94A6-AD919028F97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746498" y="2906532"/>
                  <a:ext cx="39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1FF56F1-AF7F-CF4E-BDB2-D8456A7727EB}"/>
                    </a:ext>
                  </a:extLst>
                </p14:cNvPr>
                <p14:cNvContentPartPr/>
                <p14:nvPr/>
              </p14:nvContentPartPr>
              <p14:xfrm>
                <a:off x="5696458" y="2932812"/>
                <a:ext cx="110160" cy="198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1FF56F1-AF7F-CF4E-BDB2-D8456A7727E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681338" y="2917332"/>
                  <a:ext cx="14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6E9B866-89F1-0045-AC90-9C081DE26922}"/>
                    </a:ext>
                  </a:extLst>
                </p14:cNvPr>
                <p14:cNvContentPartPr/>
                <p14:nvPr/>
              </p14:nvContentPartPr>
              <p14:xfrm>
                <a:off x="5899498" y="2911212"/>
                <a:ext cx="63000" cy="65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6E9B866-89F1-0045-AC90-9C081DE2692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884018" y="2895732"/>
                  <a:ext cx="93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E227526-CE8F-494A-8395-2C1ED4BAC1E9}"/>
                    </a:ext>
                  </a:extLst>
                </p14:cNvPr>
                <p14:cNvContentPartPr/>
                <p14:nvPr/>
              </p14:nvContentPartPr>
              <p14:xfrm>
                <a:off x="6095698" y="2816532"/>
                <a:ext cx="99720" cy="77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E227526-CE8F-494A-8395-2C1ED4BAC1E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80578" y="2801412"/>
                  <a:ext cx="1303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5283065-AB32-BE45-B137-190FB61E3843}"/>
                    </a:ext>
                  </a:extLst>
                </p14:cNvPr>
                <p14:cNvContentPartPr/>
                <p14:nvPr/>
              </p14:nvContentPartPr>
              <p14:xfrm>
                <a:off x="6085258" y="2816532"/>
                <a:ext cx="161280" cy="108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5283065-AB32-BE45-B137-190FB61E384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70138" y="2801412"/>
                  <a:ext cx="1918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1565086-EC00-B84B-A898-0A8B659A8249}"/>
                    </a:ext>
                  </a:extLst>
                </p14:cNvPr>
                <p14:cNvContentPartPr/>
                <p14:nvPr/>
              </p14:nvContentPartPr>
              <p14:xfrm>
                <a:off x="6253018" y="2890332"/>
                <a:ext cx="19800" cy="720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1565086-EC00-B84B-A898-0A8B659A824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37898" y="2874852"/>
                  <a:ext cx="50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4D8D4A6-611E-6847-8D25-173932F0E19C}"/>
                    </a:ext>
                  </a:extLst>
                </p14:cNvPr>
                <p14:cNvContentPartPr/>
                <p14:nvPr/>
              </p14:nvContentPartPr>
              <p14:xfrm>
                <a:off x="6337618" y="2763972"/>
                <a:ext cx="86400" cy="201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4D8D4A6-611E-6847-8D25-173932F0E19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322138" y="2748852"/>
                  <a:ext cx="1170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0E89DB1-8B69-F94C-8848-64E4B7A327CB}"/>
              </a:ext>
            </a:extLst>
          </p:cNvPr>
          <p:cNvGrpSpPr/>
          <p:nvPr/>
        </p:nvGrpSpPr>
        <p:grpSpPr>
          <a:xfrm>
            <a:off x="6731458" y="2835252"/>
            <a:ext cx="964080" cy="152280"/>
            <a:chOff x="6731458" y="2835252"/>
            <a:chExt cx="96408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BBB7F86-5A11-0C4E-A918-7C2BA643986F}"/>
                    </a:ext>
                  </a:extLst>
                </p14:cNvPr>
                <p14:cNvContentPartPr/>
                <p14:nvPr/>
              </p14:nvContentPartPr>
              <p14:xfrm>
                <a:off x="6731458" y="2835252"/>
                <a:ext cx="25920" cy="68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BBB7F86-5A11-0C4E-A918-7C2BA643986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715978" y="2820132"/>
                  <a:ext cx="56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5A78606-1809-624F-A297-DE3E15DC7CF7}"/>
                    </a:ext>
                  </a:extLst>
                </p14:cNvPr>
                <p14:cNvContentPartPr/>
                <p14:nvPr/>
              </p14:nvContentPartPr>
              <p14:xfrm>
                <a:off x="6831538" y="2890332"/>
                <a:ext cx="829800" cy="27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5A78606-1809-624F-A297-DE3E15DC7CF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816418" y="2874852"/>
                  <a:ext cx="860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2B64664-BF01-3C41-BD0F-360A3C0C4140}"/>
                    </a:ext>
                  </a:extLst>
                </p14:cNvPr>
                <p14:cNvContentPartPr/>
                <p14:nvPr/>
              </p14:nvContentPartPr>
              <p14:xfrm>
                <a:off x="7598698" y="2848212"/>
                <a:ext cx="96840" cy="139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2B64664-BF01-3C41-BD0F-360A3C0C414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83578" y="2832732"/>
                  <a:ext cx="1274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4B9AE4B-8FF5-5847-A7D1-4EE8166D6661}"/>
              </a:ext>
            </a:extLst>
          </p:cNvPr>
          <p:cNvGrpSpPr/>
          <p:nvPr/>
        </p:nvGrpSpPr>
        <p:grpSpPr>
          <a:xfrm>
            <a:off x="8050858" y="2836332"/>
            <a:ext cx="252720" cy="185400"/>
            <a:chOff x="8050858" y="2836332"/>
            <a:chExt cx="252720" cy="18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3BB349A-943E-204F-9A6B-AE733D02CFFB}"/>
                    </a:ext>
                  </a:extLst>
                </p14:cNvPr>
                <p14:cNvContentPartPr/>
                <p14:nvPr/>
              </p14:nvContentPartPr>
              <p14:xfrm>
                <a:off x="8050858" y="2858652"/>
                <a:ext cx="133200" cy="102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3BB349A-943E-204F-9A6B-AE733D02CFF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035378" y="2843532"/>
                  <a:ext cx="163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13DECBC-AB3F-3E44-92D1-F9A0472DAB09}"/>
                    </a:ext>
                  </a:extLst>
                </p14:cNvPr>
                <p14:cNvContentPartPr/>
                <p14:nvPr/>
              </p14:nvContentPartPr>
              <p14:xfrm>
                <a:off x="8054818" y="2836332"/>
                <a:ext cx="181080" cy="1486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13DECBC-AB3F-3E44-92D1-F9A0472DAB0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039698" y="2821212"/>
                  <a:ext cx="2116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0CC3AA0-4B98-F148-B990-66F638CED696}"/>
                    </a:ext>
                  </a:extLst>
                </p14:cNvPr>
                <p14:cNvContentPartPr/>
                <p14:nvPr/>
              </p14:nvContentPartPr>
              <p14:xfrm>
                <a:off x="8281978" y="2921652"/>
                <a:ext cx="21600" cy="100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0CC3AA0-4B98-F148-B990-66F638CED69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66858" y="2906532"/>
                  <a:ext cx="5220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A75B4C7F-B1D3-0C4B-A9F1-8E17CF6523B7}"/>
              </a:ext>
            </a:extLst>
          </p:cNvPr>
          <p:cNvGrpSpPr/>
          <p:nvPr/>
        </p:nvGrpSpPr>
        <p:grpSpPr>
          <a:xfrm>
            <a:off x="5383618" y="3111012"/>
            <a:ext cx="1226880" cy="252720"/>
            <a:chOff x="5383618" y="3111012"/>
            <a:chExt cx="122688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179EF30-947A-1949-A13C-9080A6AA024F}"/>
                    </a:ext>
                  </a:extLst>
                </p14:cNvPr>
                <p14:cNvContentPartPr/>
                <p14:nvPr/>
              </p14:nvContentPartPr>
              <p14:xfrm>
                <a:off x="5383618" y="3111012"/>
                <a:ext cx="92520" cy="220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179EF30-947A-1949-A13C-9080A6AA024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368498" y="3095532"/>
                  <a:ext cx="1231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677194D-0520-BA43-8F5E-DBE524574159}"/>
                    </a:ext>
                  </a:extLst>
                </p14:cNvPr>
                <p14:cNvContentPartPr/>
                <p14:nvPr/>
              </p14:nvContentPartPr>
              <p14:xfrm>
                <a:off x="5591338" y="3205332"/>
                <a:ext cx="97920" cy="74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677194D-0520-BA43-8F5E-DBE52457415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76218" y="3190212"/>
                  <a:ext cx="128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7E64B2A-5066-814A-A6C8-79A9B416A7F3}"/>
                    </a:ext>
                  </a:extLst>
                </p14:cNvPr>
                <p14:cNvContentPartPr/>
                <p14:nvPr/>
              </p14:nvContentPartPr>
              <p14:xfrm>
                <a:off x="5570458" y="3176892"/>
                <a:ext cx="183960" cy="134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7E64B2A-5066-814A-A6C8-79A9B416A7F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555338" y="3161412"/>
                  <a:ext cx="214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5A729C-31FA-4844-9C11-9A966B52C3F4}"/>
                    </a:ext>
                  </a:extLst>
                </p14:cNvPr>
                <p14:cNvContentPartPr/>
                <p14:nvPr/>
              </p14:nvContentPartPr>
              <p14:xfrm>
                <a:off x="5759458" y="3268692"/>
                <a:ext cx="118080" cy="59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5A729C-31FA-4844-9C11-9A966B52C3F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744338" y="3253212"/>
                  <a:ext cx="1486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E92C31B-22D2-F440-B0F7-B4CE62A10EDE}"/>
                    </a:ext>
                  </a:extLst>
                </p14:cNvPr>
                <p14:cNvContentPartPr/>
                <p14:nvPr/>
              </p14:nvContentPartPr>
              <p14:xfrm>
                <a:off x="5769898" y="3258612"/>
                <a:ext cx="111600" cy="83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E92C31B-22D2-F440-B0F7-B4CE62A10E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754778" y="3243492"/>
                  <a:ext cx="142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995A401-0696-4043-827D-5433D11E1641}"/>
                    </a:ext>
                  </a:extLst>
                </p14:cNvPr>
                <p14:cNvContentPartPr/>
                <p14:nvPr/>
              </p14:nvContentPartPr>
              <p14:xfrm>
                <a:off x="5822818" y="3257892"/>
                <a:ext cx="31680" cy="72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995A401-0696-4043-827D-5433D11E164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807698" y="3242772"/>
                  <a:ext cx="62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09546F5-7A09-0D40-A6D7-ED5F2929CEAC}"/>
                    </a:ext>
                  </a:extLst>
                </p14:cNvPr>
                <p14:cNvContentPartPr/>
                <p14:nvPr/>
              </p14:nvContentPartPr>
              <p14:xfrm>
                <a:off x="5776738" y="3296772"/>
                <a:ext cx="136800" cy="248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09546F5-7A09-0D40-A6D7-ED5F2929CEA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61618" y="3281292"/>
                  <a:ext cx="167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914C42C-5FF9-3043-B4AF-4FEFBA0B3C6F}"/>
                    </a:ext>
                  </a:extLst>
                </p14:cNvPr>
                <p14:cNvContentPartPr/>
                <p14:nvPr/>
              </p14:nvContentPartPr>
              <p14:xfrm>
                <a:off x="6005698" y="3268692"/>
                <a:ext cx="52560" cy="80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914C42C-5FF9-3043-B4AF-4FEFBA0B3C6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90578" y="3253212"/>
                  <a:ext cx="83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14F82B9-4E61-A64D-B1DC-C15A6529A01D}"/>
                    </a:ext>
                  </a:extLst>
                </p14:cNvPr>
                <p14:cNvContentPartPr/>
                <p14:nvPr/>
              </p14:nvContentPartPr>
              <p14:xfrm>
                <a:off x="6211618" y="3216132"/>
                <a:ext cx="78840" cy="75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14F82B9-4E61-A64D-B1DC-C15A6529A01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96138" y="3200652"/>
                  <a:ext cx="1090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225EBBD-E2D1-0548-8A5C-7DE6850CDEDF}"/>
                    </a:ext>
                  </a:extLst>
                </p14:cNvPr>
                <p14:cNvContentPartPr/>
                <p14:nvPr/>
              </p14:nvContentPartPr>
              <p14:xfrm>
                <a:off x="6190018" y="3202812"/>
                <a:ext cx="143280" cy="108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225EBBD-E2D1-0548-8A5C-7DE6850CDED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74538" y="3187332"/>
                  <a:ext cx="17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14CC85E-5A8D-C444-814D-25FAC0704563}"/>
                    </a:ext>
                  </a:extLst>
                </p14:cNvPr>
                <p14:cNvContentPartPr/>
                <p14:nvPr/>
              </p14:nvContentPartPr>
              <p14:xfrm>
                <a:off x="6308098" y="3229092"/>
                <a:ext cx="19800" cy="8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14CC85E-5A8D-C444-814D-25FAC070456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92618" y="3213972"/>
                  <a:ext cx="50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E46966A-ADD5-344E-9CC7-C21B79E39D84}"/>
                    </a:ext>
                  </a:extLst>
                </p14:cNvPr>
                <p14:cNvContentPartPr/>
                <p14:nvPr/>
              </p14:nvContentPartPr>
              <p14:xfrm>
                <a:off x="6327178" y="3229092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E46966A-ADD5-344E-9CC7-C21B79E39D8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12058" y="3213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19B08E-0D95-024B-BCA3-EC5D68EB4CE5}"/>
                    </a:ext>
                  </a:extLst>
                </p14:cNvPr>
                <p14:cNvContentPartPr/>
                <p14:nvPr/>
              </p14:nvContentPartPr>
              <p14:xfrm>
                <a:off x="6368218" y="3323412"/>
                <a:ext cx="23400" cy="40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19B08E-0D95-024B-BCA3-EC5D68EB4CE5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53098" y="3308292"/>
                  <a:ext cx="54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F0A9D14-753D-7444-BC5D-F835A29332EE}"/>
                    </a:ext>
                  </a:extLst>
                </p14:cNvPr>
                <p14:cNvContentPartPr/>
                <p14:nvPr/>
              </p14:nvContentPartPr>
              <p14:xfrm>
                <a:off x="6506098" y="3320172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F0A9D14-753D-7444-BC5D-F835A29332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90978" y="33046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70BCC7E-4088-9342-A7DD-4528DFE5F170}"/>
                    </a:ext>
                  </a:extLst>
                </p14:cNvPr>
                <p14:cNvContentPartPr/>
                <p14:nvPr/>
              </p14:nvContentPartPr>
              <p14:xfrm>
                <a:off x="6506098" y="3320172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70BCC7E-4088-9342-A7DD-4528DFE5F1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90978" y="33046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68BFC54-B74C-4D41-9F4F-F52D23940977}"/>
                    </a:ext>
                  </a:extLst>
                </p14:cNvPr>
                <p14:cNvContentPartPr/>
                <p14:nvPr/>
              </p14:nvContentPartPr>
              <p14:xfrm>
                <a:off x="6568738" y="3306132"/>
                <a:ext cx="41760" cy="2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68BFC54-B74C-4D41-9F4F-F52D2394097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553618" y="3291012"/>
                  <a:ext cx="72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0EEC1C7-3ED4-2A45-97D2-EEFABE4F36B8}"/>
                    </a:ext>
                  </a:extLst>
                </p14:cNvPr>
                <p14:cNvContentPartPr/>
                <p14:nvPr/>
              </p14:nvContentPartPr>
              <p14:xfrm>
                <a:off x="6574498" y="3307572"/>
                <a:ext cx="36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0EEC1C7-3ED4-2A45-97D2-EEFABE4F36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59378" y="32924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1DCAB5B3-3C33-1A4F-8E10-145274037817}"/>
                  </a:ext>
                </a:extLst>
              </p14:cNvPr>
              <p14:cNvContentPartPr/>
              <p14:nvPr/>
            </p14:nvContentPartPr>
            <p14:xfrm>
              <a:off x="8254618" y="3245652"/>
              <a:ext cx="156240" cy="13932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1DCAB5B3-3C33-1A4F-8E10-14527403781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239498" y="3230532"/>
                <a:ext cx="18684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5" name="Group 254">
            <a:extLst>
              <a:ext uri="{FF2B5EF4-FFF2-40B4-BE49-F238E27FC236}">
                <a16:creationId xmlns:a16="http://schemas.microsoft.com/office/drawing/2014/main" id="{0BFAF66E-48CD-B34A-AD25-775B505F3CEF}"/>
              </a:ext>
            </a:extLst>
          </p:cNvPr>
          <p:cNvGrpSpPr/>
          <p:nvPr/>
        </p:nvGrpSpPr>
        <p:grpSpPr>
          <a:xfrm>
            <a:off x="6783658" y="3135132"/>
            <a:ext cx="1227600" cy="281160"/>
            <a:chOff x="6783658" y="3135132"/>
            <a:chExt cx="122760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60BEB13-EEA2-9640-9AF4-285169A74640}"/>
                    </a:ext>
                  </a:extLst>
                </p14:cNvPr>
                <p14:cNvContentPartPr/>
                <p14:nvPr/>
              </p14:nvContentPartPr>
              <p14:xfrm>
                <a:off x="6809218" y="3254292"/>
                <a:ext cx="69120" cy="432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60BEB13-EEA2-9640-9AF4-285169A7464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794098" y="3239172"/>
                  <a:ext cx="99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DA64010-1079-204C-9727-D70ADD48BDDF}"/>
                    </a:ext>
                  </a:extLst>
                </p14:cNvPr>
                <p14:cNvContentPartPr/>
                <p14:nvPr/>
              </p14:nvContentPartPr>
              <p14:xfrm>
                <a:off x="6783658" y="3219012"/>
                <a:ext cx="156960" cy="115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DA64010-1079-204C-9727-D70ADD48BDD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768538" y="3203892"/>
                  <a:ext cx="1875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61EACD4-F7BE-FF41-A893-B6D796F0F74D}"/>
                    </a:ext>
                  </a:extLst>
                </p14:cNvPr>
                <p14:cNvContentPartPr/>
                <p14:nvPr/>
              </p14:nvContentPartPr>
              <p14:xfrm>
                <a:off x="6973738" y="3299652"/>
                <a:ext cx="88200" cy="525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61EACD4-F7BE-FF41-A893-B6D796F0F74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58618" y="3284532"/>
                  <a:ext cx="118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084BE8E-1371-1346-A31A-C2410788678C}"/>
                    </a:ext>
                  </a:extLst>
                </p14:cNvPr>
                <p14:cNvContentPartPr/>
                <p14:nvPr/>
              </p14:nvContentPartPr>
              <p14:xfrm>
                <a:off x="7283338" y="3226572"/>
                <a:ext cx="28800" cy="1281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084BE8E-1371-1346-A31A-C2410788678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67858" y="3211092"/>
                  <a:ext cx="59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60ADD09-4682-4844-BC96-2A00E76AC944}"/>
                    </a:ext>
                  </a:extLst>
                </p14:cNvPr>
                <p14:cNvContentPartPr/>
                <p14:nvPr/>
              </p14:nvContentPartPr>
              <p14:xfrm>
                <a:off x="7335898" y="3289572"/>
                <a:ext cx="633960" cy="378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60ADD09-4682-4844-BC96-2A00E76AC94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20778" y="3274452"/>
                  <a:ext cx="66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ACBA3F8-A054-F243-ACEE-54A8DC3DE0A2}"/>
                    </a:ext>
                  </a:extLst>
                </p14:cNvPr>
                <p14:cNvContentPartPr/>
                <p14:nvPr/>
              </p14:nvContentPartPr>
              <p14:xfrm>
                <a:off x="7900378" y="3278052"/>
                <a:ext cx="110880" cy="138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ACBA3F8-A054-F243-ACEE-54A8DC3DE0A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885258" y="3262932"/>
                  <a:ext cx="141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4B422D6-43A8-8B4F-8B21-86781E1C3ADA}"/>
                    </a:ext>
                  </a:extLst>
                </p14:cNvPr>
                <p14:cNvContentPartPr/>
                <p14:nvPr/>
              </p14:nvContentPartPr>
              <p14:xfrm>
                <a:off x="7081378" y="3135132"/>
                <a:ext cx="109080" cy="271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4B422D6-43A8-8B4F-8B21-86781E1C3AD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66258" y="3119652"/>
                  <a:ext cx="13932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1385703-BE06-3547-B347-F8971F36A165}"/>
              </a:ext>
            </a:extLst>
          </p:cNvPr>
          <p:cNvGrpSpPr/>
          <p:nvPr/>
        </p:nvGrpSpPr>
        <p:grpSpPr>
          <a:xfrm>
            <a:off x="9079018" y="3121452"/>
            <a:ext cx="1142640" cy="239760"/>
            <a:chOff x="9079018" y="3121452"/>
            <a:chExt cx="114264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F413EE3-F31B-FF4F-ACD2-6EC1DEFFC077}"/>
                    </a:ext>
                  </a:extLst>
                </p14:cNvPr>
                <p14:cNvContentPartPr/>
                <p14:nvPr/>
              </p14:nvContentPartPr>
              <p14:xfrm>
                <a:off x="9079018" y="3250692"/>
                <a:ext cx="128160" cy="102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F413EE3-F31B-FF4F-ACD2-6EC1DEFFC07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063898" y="3235212"/>
                  <a:ext cx="158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0C89FC0-4267-FB4C-9678-433D382A2213}"/>
                    </a:ext>
                  </a:extLst>
                </p14:cNvPr>
                <p14:cNvContentPartPr/>
                <p14:nvPr/>
              </p14:nvContentPartPr>
              <p14:xfrm>
                <a:off x="9225538" y="3121452"/>
                <a:ext cx="663120" cy="239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0C89FC0-4267-FB4C-9678-433D382A221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210058" y="3105972"/>
                  <a:ext cx="693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B3BBCC1-CD67-2843-9A87-FE2B3A01F9BB}"/>
                    </a:ext>
                  </a:extLst>
                </p14:cNvPr>
                <p14:cNvContentPartPr/>
                <p14:nvPr/>
              </p14:nvContentPartPr>
              <p14:xfrm>
                <a:off x="9945178" y="3289572"/>
                <a:ext cx="29160" cy="63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B3BBCC1-CD67-2843-9A87-FE2B3A01F9B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30058" y="3274452"/>
                  <a:ext cx="59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2FBE16B-068A-0644-9B58-7808BC5BCEBC}"/>
                    </a:ext>
                  </a:extLst>
                </p14:cNvPr>
                <p14:cNvContentPartPr/>
                <p14:nvPr/>
              </p14:nvContentPartPr>
              <p14:xfrm>
                <a:off x="10021138" y="3256812"/>
                <a:ext cx="200520" cy="93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2FBE16B-068A-0644-9B58-7808BC5BCEB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005658" y="3241692"/>
                  <a:ext cx="230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61351AA-3745-DE42-8A8F-72228FDCBA5D}"/>
                    </a:ext>
                  </a:extLst>
                </p14:cNvPr>
                <p14:cNvContentPartPr/>
                <p14:nvPr/>
              </p14:nvContentPartPr>
              <p14:xfrm>
                <a:off x="9936898" y="3149892"/>
                <a:ext cx="37800" cy="349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61351AA-3745-DE42-8A8F-72228FDCBA5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21418" y="3134412"/>
                  <a:ext cx="6804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65C7BB1-FD84-534A-95D7-FA78D0B540AF}"/>
              </a:ext>
            </a:extLst>
          </p:cNvPr>
          <p:cNvGrpSpPr/>
          <p:nvPr/>
        </p:nvGrpSpPr>
        <p:grpSpPr>
          <a:xfrm>
            <a:off x="2278258" y="3656412"/>
            <a:ext cx="427320" cy="236880"/>
            <a:chOff x="2278258" y="3656412"/>
            <a:chExt cx="4273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4C1135F-81AF-9D45-A16C-2596FC8D7D39}"/>
                    </a:ext>
                  </a:extLst>
                </p14:cNvPr>
                <p14:cNvContentPartPr/>
                <p14:nvPr/>
              </p14:nvContentPartPr>
              <p14:xfrm>
                <a:off x="2278258" y="3656412"/>
                <a:ext cx="269280" cy="236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4C1135F-81AF-9D45-A16C-2596FC8D7D3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63138" y="3640932"/>
                  <a:ext cx="299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FB856E9-A4A9-D94A-A06F-5E013F5C14AE}"/>
                    </a:ext>
                  </a:extLst>
                </p14:cNvPr>
                <p14:cNvContentPartPr/>
                <p14:nvPr/>
              </p14:nvContentPartPr>
              <p14:xfrm>
                <a:off x="2685058" y="3730932"/>
                <a:ext cx="20520" cy="12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FB856E9-A4A9-D94A-A06F-5E013F5C14A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669938" y="3715812"/>
                  <a:ext cx="51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C105C18-9189-384A-A44F-87938F3DECFA}"/>
                    </a:ext>
                  </a:extLst>
                </p14:cNvPr>
                <p14:cNvContentPartPr/>
                <p14:nvPr/>
              </p14:nvContentPartPr>
              <p14:xfrm>
                <a:off x="2669578" y="3815172"/>
                <a:ext cx="7200" cy="12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C105C18-9189-384A-A44F-87938F3DECF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54098" y="3799692"/>
                  <a:ext cx="37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928000CA-A097-0440-82AB-0A41AB08A255}"/>
              </a:ext>
            </a:extLst>
          </p:cNvPr>
          <p:cNvGrpSpPr/>
          <p:nvPr/>
        </p:nvGrpSpPr>
        <p:grpSpPr>
          <a:xfrm>
            <a:off x="2894578" y="3657492"/>
            <a:ext cx="3853080" cy="377280"/>
            <a:chOff x="2894578" y="3657492"/>
            <a:chExt cx="385308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F4C893A-2514-E741-BD50-8211590ADC40}"/>
                    </a:ext>
                  </a:extLst>
                </p14:cNvPr>
                <p14:cNvContentPartPr/>
                <p14:nvPr/>
              </p14:nvContentPartPr>
              <p14:xfrm>
                <a:off x="2894578" y="3701412"/>
                <a:ext cx="238680" cy="194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F4C893A-2514-E741-BD50-8211590ADC4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79098" y="3686292"/>
                  <a:ext cx="269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86D3DAC-E143-BC41-B853-102DEC70ED12}"/>
                    </a:ext>
                  </a:extLst>
                </p14:cNvPr>
                <p14:cNvContentPartPr/>
                <p14:nvPr/>
              </p14:nvContentPartPr>
              <p14:xfrm>
                <a:off x="3037138" y="3815172"/>
                <a:ext cx="48600" cy="95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86D3DAC-E143-BC41-B853-102DEC70ED1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22018" y="3799692"/>
                  <a:ext cx="78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E0843C7-6D97-8242-A587-EE7164B2AFFC}"/>
                    </a:ext>
                  </a:extLst>
                </p14:cNvPr>
                <p14:cNvContentPartPr/>
                <p14:nvPr/>
              </p14:nvContentPartPr>
              <p14:xfrm>
                <a:off x="3240538" y="3699612"/>
                <a:ext cx="144000" cy="205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E0843C7-6D97-8242-A587-EE7164B2AFF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25058" y="3684132"/>
                  <a:ext cx="174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24DD17C-3AA1-A44B-95FF-9507E7DC74C8}"/>
                    </a:ext>
                  </a:extLst>
                </p14:cNvPr>
                <p14:cNvContentPartPr/>
                <p14:nvPr/>
              </p14:nvContentPartPr>
              <p14:xfrm>
                <a:off x="3361138" y="3735612"/>
                <a:ext cx="206280" cy="1159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24DD17C-3AA1-A44B-95FF-9507E7DC74C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46018" y="3720492"/>
                  <a:ext cx="236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DABA8D46-255B-4746-B3AF-7E2C56840C93}"/>
                    </a:ext>
                  </a:extLst>
                </p14:cNvPr>
                <p14:cNvContentPartPr/>
                <p14:nvPr/>
              </p14:nvContentPartPr>
              <p14:xfrm>
                <a:off x="3635098" y="3688812"/>
                <a:ext cx="113760" cy="227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DABA8D46-255B-4746-B3AF-7E2C56840C9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619618" y="3673692"/>
                  <a:ext cx="1443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4522BF3-0A1F-AF4D-914D-3A06A88BA40A}"/>
                    </a:ext>
                  </a:extLst>
                </p14:cNvPr>
                <p14:cNvContentPartPr/>
                <p14:nvPr/>
              </p14:nvContentPartPr>
              <p14:xfrm>
                <a:off x="3909778" y="3793932"/>
                <a:ext cx="549000" cy="13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4522BF3-0A1F-AF4D-914D-3A06A88BA40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894298" y="3778812"/>
                  <a:ext cx="57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3FA6C20-D633-AD47-BFEF-83373224422C}"/>
                    </a:ext>
                  </a:extLst>
                </p14:cNvPr>
                <p14:cNvContentPartPr/>
                <p14:nvPr/>
              </p14:nvContentPartPr>
              <p14:xfrm>
                <a:off x="4402978" y="3724092"/>
                <a:ext cx="111600" cy="1886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3FA6C20-D633-AD47-BFEF-83373224422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387858" y="3708972"/>
                  <a:ext cx="141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7AC81D2-6049-534A-9170-3A7EA7D4F4D7}"/>
                    </a:ext>
                  </a:extLst>
                </p14:cNvPr>
                <p14:cNvContentPartPr/>
                <p14:nvPr/>
              </p14:nvContentPartPr>
              <p14:xfrm>
                <a:off x="4689178" y="3691692"/>
                <a:ext cx="208080" cy="220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7AC81D2-6049-534A-9170-3A7EA7D4F4D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674058" y="3676212"/>
                  <a:ext cx="238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C302FFB-4A32-AA41-8D08-1D4B83FE2F56}"/>
                    </a:ext>
                  </a:extLst>
                </p14:cNvPr>
                <p14:cNvContentPartPr/>
                <p14:nvPr/>
              </p14:nvContentPartPr>
              <p14:xfrm>
                <a:off x="4804738" y="3793932"/>
                <a:ext cx="71640" cy="914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C302FFB-4A32-AA41-8D08-1D4B83FE2F5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789618" y="3778812"/>
                  <a:ext cx="101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BBD2656-9A05-BD4E-AE8B-8E5ADF6A6002}"/>
                    </a:ext>
                  </a:extLst>
                </p14:cNvPr>
                <p14:cNvContentPartPr/>
                <p14:nvPr/>
              </p14:nvContentPartPr>
              <p14:xfrm>
                <a:off x="4943698" y="3726972"/>
                <a:ext cx="225720" cy="17640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BBD2656-9A05-BD4E-AE8B-8E5ADF6A600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28578" y="3711852"/>
                  <a:ext cx="256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154B683D-5501-EA4B-81A9-09EF195FF5C7}"/>
                    </a:ext>
                  </a:extLst>
                </p14:cNvPr>
                <p14:cNvContentPartPr/>
                <p14:nvPr/>
              </p14:nvContentPartPr>
              <p14:xfrm>
                <a:off x="5034418" y="3825612"/>
                <a:ext cx="146520" cy="1105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154B683D-5501-EA4B-81A9-09EF195FF5C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18938" y="3810492"/>
                  <a:ext cx="177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EC6A8F3-5F81-C54F-B21A-EF50F7CC062A}"/>
                    </a:ext>
                  </a:extLst>
                </p14:cNvPr>
                <p14:cNvContentPartPr/>
                <p14:nvPr/>
              </p14:nvContentPartPr>
              <p14:xfrm>
                <a:off x="4902658" y="3657492"/>
                <a:ext cx="153000" cy="293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EC6A8F3-5F81-C54F-B21A-EF50F7CC062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87178" y="3642012"/>
                  <a:ext cx="1836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D9E24B2-CD76-9E45-8AC5-0FDDAE796F4F}"/>
                    </a:ext>
                  </a:extLst>
                </p14:cNvPr>
                <p14:cNvContentPartPr/>
                <p14:nvPr/>
              </p14:nvContentPartPr>
              <p14:xfrm>
                <a:off x="5282818" y="3710052"/>
                <a:ext cx="98640" cy="2178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D9E24B2-CD76-9E45-8AC5-0FDDAE796F4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67338" y="3694572"/>
                  <a:ext cx="129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DB30E42-7CC6-5744-B276-B839BC79885C}"/>
                    </a:ext>
                  </a:extLst>
                </p14:cNvPr>
                <p14:cNvContentPartPr/>
                <p14:nvPr/>
              </p14:nvContentPartPr>
              <p14:xfrm>
                <a:off x="5431858" y="3766932"/>
                <a:ext cx="194400" cy="1303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DB30E42-7CC6-5744-B276-B839BC79885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416738" y="3751812"/>
                  <a:ext cx="225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3875817-2C78-E54F-AC82-3A5313500C6B}"/>
                    </a:ext>
                  </a:extLst>
                </p14:cNvPr>
                <p14:cNvContentPartPr/>
                <p14:nvPr/>
              </p14:nvContentPartPr>
              <p14:xfrm>
                <a:off x="5643898" y="3720492"/>
                <a:ext cx="115200" cy="213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3875817-2C78-E54F-AC82-3A5313500C6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28778" y="3705372"/>
                  <a:ext cx="1454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531359F-27A8-FA40-A8A5-3A18807DA9A7}"/>
                    </a:ext>
                  </a:extLst>
                </p14:cNvPr>
                <p14:cNvContentPartPr/>
                <p14:nvPr/>
              </p14:nvContentPartPr>
              <p14:xfrm>
                <a:off x="5780338" y="3752172"/>
                <a:ext cx="91440" cy="2055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531359F-27A8-FA40-A8A5-3A18807DA9A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65218" y="3736692"/>
                  <a:ext cx="121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2714E7B-DA1F-944A-9C88-1548074D7B8B}"/>
                    </a:ext>
                  </a:extLst>
                </p14:cNvPr>
                <p14:cNvContentPartPr/>
                <p14:nvPr/>
              </p14:nvContentPartPr>
              <p14:xfrm>
                <a:off x="6025498" y="3786372"/>
                <a:ext cx="7560" cy="18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2714E7B-DA1F-944A-9C88-1548074D7B8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010378" y="3771252"/>
                  <a:ext cx="381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D217B9A-606A-A348-B6C0-8ED756B729B9}"/>
                    </a:ext>
                  </a:extLst>
                </p14:cNvPr>
                <p14:cNvContentPartPr/>
                <p14:nvPr/>
              </p14:nvContentPartPr>
              <p14:xfrm>
                <a:off x="5906698" y="3899052"/>
                <a:ext cx="115560" cy="135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D217B9A-606A-A348-B6C0-8ED756B729B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91218" y="3883932"/>
                  <a:ext cx="14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6978BE8-3E88-FD4B-9F52-C724923B6CDD}"/>
                    </a:ext>
                  </a:extLst>
                </p14:cNvPr>
                <p14:cNvContentPartPr/>
                <p14:nvPr/>
              </p14:nvContentPartPr>
              <p14:xfrm>
                <a:off x="6178498" y="3783492"/>
                <a:ext cx="159120" cy="207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6978BE8-3E88-FD4B-9F52-C724923B6CD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63378" y="3768372"/>
                  <a:ext cx="189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3FF9202-1491-F245-838C-6CCEB5072BE2}"/>
                    </a:ext>
                  </a:extLst>
                </p14:cNvPr>
                <p14:cNvContentPartPr/>
                <p14:nvPr/>
              </p14:nvContentPartPr>
              <p14:xfrm>
                <a:off x="6358498" y="3846492"/>
                <a:ext cx="95040" cy="83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3FF9202-1491-F245-838C-6CCEB5072BE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343378" y="3831372"/>
                  <a:ext cx="12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A8585F2-3E07-584E-A05E-889C59AEADA6}"/>
                    </a:ext>
                  </a:extLst>
                </p14:cNvPr>
                <p14:cNvContentPartPr/>
                <p14:nvPr/>
              </p14:nvContentPartPr>
              <p14:xfrm>
                <a:off x="6339778" y="3824172"/>
                <a:ext cx="167040" cy="1173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A8585F2-3E07-584E-A05E-889C59AEADA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24658" y="3809052"/>
                  <a:ext cx="197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115A87-F02E-BB4E-8FF0-78BBEC964D82}"/>
                    </a:ext>
                  </a:extLst>
                </p14:cNvPr>
                <p14:cNvContentPartPr/>
                <p14:nvPr/>
              </p14:nvContentPartPr>
              <p14:xfrm>
                <a:off x="6547858" y="3941172"/>
                <a:ext cx="60120" cy="57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115A87-F02E-BB4E-8FF0-78BBEC964D8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532378" y="3926052"/>
                  <a:ext cx="907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CCBF6F7-F225-8648-90DD-1DDC205BF9E4}"/>
                    </a:ext>
                  </a:extLst>
                </p14:cNvPr>
                <p14:cNvContentPartPr/>
                <p14:nvPr/>
              </p14:nvContentPartPr>
              <p14:xfrm>
                <a:off x="6514378" y="3953412"/>
                <a:ext cx="107280" cy="615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CCBF6F7-F225-8648-90DD-1DDC205BF9E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498898" y="3938292"/>
                  <a:ext cx="137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04B2878-0FC6-4E45-A573-82CF4A691A1F}"/>
                    </a:ext>
                  </a:extLst>
                </p14:cNvPr>
                <p14:cNvContentPartPr/>
                <p14:nvPr/>
              </p14:nvContentPartPr>
              <p14:xfrm>
                <a:off x="6582418" y="3951612"/>
                <a:ext cx="28800" cy="59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04B2878-0FC6-4E45-A573-82CF4A691A1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66938" y="3936492"/>
                  <a:ext cx="59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16CC468-6720-9F42-B45A-B235E659D15D}"/>
                    </a:ext>
                  </a:extLst>
                </p14:cNvPr>
                <p14:cNvContentPartPr/>
                <p14:nvPr/>
              </p14:nvContentPartPr>
              <p14:xfrm>
                <a:off x="6516178" y="3968532"/>
                <a:ext cx="109800" cy="187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16CC468-6720-9F42-B45A-B235E659D15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500698" y="3953412"/>
                  <a:ext cx="140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BC1DE37-384A-324F-96C3-E2E16DCECCEE}"/>
                    </a:ext>
                  </a:extLst>
                </p14:cNvPr>
                <p14:cNvContentPartPr/>
                <p14:nvPr/>
              </p14:nvContentPartPr>
              <p14:xfrm>
                <a:off x="6673138" y="3939012"/>
                <a:ext cx="74520" cy="604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BC1DE37-384A-324F-96C3-E2E16DCECCE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58018" y="3923892"/>
                  <a:ext cx="10512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11FAA631-05AD-C04E-9BAE-5FEC33EBCAB9}"/>
              </a:ext>
            </a:extLst>
          </p:cNvPr>
          <p:cNvGrpSpPr/>
          <p:nvPr/>
        </p:nvGrpSpPr>
        <p:grpSpPr>
          <a:xfrm>
            <a:off x="6810658" y="3815172"/>
            <a:ext cx="1465560" cy="259560"/>
            <a:chOff x="6810658" y="3815172"/>
            <a:chExt cx="146556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6277871-74CE-EF40-A83C-748E963A48B8}"/>
                    </a:ext>
                  </a:extLst>
                </p14:cNvPr>
                <p14:cNvContentPartPr/>
                <p14:nvPr/>
              </p14:nvContentPartPr>
              <p14:xfrm>
                <a:off x="6810658" y="3899052"/>
                <a:ext cx="36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6277871-74CE-EF40-A83C-748E963A48B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95178" y="38839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EC4182E-98C8-A749-9F6A-D4C0E9055903}"/>
                    </a:ext>
                  </a:extLst>
                </p14:cNvPr>
                <p14:cNvContentPartPr/>
                <p14:nvPr/>
              </p14:nvContentPartPr>
              <p14:xfrm>
                <a:off x="6836218" y="3858732"/>
                <a:ext cx="72360" cy="846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EC4182E-98C8-A749-9F6A-D4C0E905590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821098" y="3843612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31F2FAE-EE70-9049-B599-A5C3BD53DFF0}"/>
                    </a:ext>
                  </a:extLst>
                </p14:cNvPr>
                <p14:cNvContentPartPr/>
                <p14:nvPr/>
              </p14:nvContentPartPr>
              <p14:xfrm>
                <a:off x="6841978" y="3840732"/>
                <a:ext cx="143280" cy="111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31F2FAE-EE70-9049-B599-A5C3BD53DFF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826858" y="3825612"/>
                  <a:ext cx="173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CF2DC080-241C-7141-80DF-A2D329F5912B}"/>
                    </a:ext>
                  </a:extLst>
                </p14:cNvPr>
                <p14:cNvContentPartPr/>
                <p14:nvPr/>
              </p14:nvContentPartPr>
              <p14:xfrm>
                <a:off x="6943858" y="3920292"/>
                <a:ext cx="24480" cy="75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CF2DC080-241C-7141-80DF-A2D329F5912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28738" y="3904812"/>
                  <a:ext cx="55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16852E5-1558-EA4E-A2AF-95076DCDFF17}"/>
                    </a:ext>
                  </a:extLst>
                </p14:cNvPr>
                <p14:cNvContentPartPr/>
                <p14:nvPr/>
              </p14:nvContentPartPr>
              <p14:xfrm>
                <a:off x="7041778" y="3951612"/>
                <a:ext cx="36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16852E5-1558-EA4E-A2AF-95076DCDFF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26658" y="39364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BE3A914-820B-9241-A889-FFA8FE91F11F}"/>
                    </a:ext>
                  </a:extLst>
                </p14:cNvPr>
                <p14:cNvContentPartPr/>
                <p14:nvPr/>
              </p14:nvContentPartPr>
              <p14:xfrm>
                <a:off x="7041778" y="3951612"/>
                <a:ext cx="82440" cy="100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BE3A914-820B-9241-A889-FFA8FE91F11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026658" y="3936492"/>
                  <a:ext cx="113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81FFA8B-7029-444F-B950-5D93F8C8DC19}"/>
                    </a:ext>
                  </a:extLst>
                </p14:cNvPr>
                <p14:cNvContentPartPr/>
                <p14:nvPr/>
              </p14:nvContentPartPr>
              <p14:xfrm>
                <a:off x="7167778" y="3941172"/>
                <a:ext cx="36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81FFA8B-7029-444F-B950-5D93F8C8DC1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52658" y="3926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3E8EE45-673D-B046-B628-77A6ADDFBE0D}"/>
                    </a:ext>
                  </a:extLst>
                </p14:cNvPr>
                <p14:cNvContentPartPr/>
                <p14:nvPr/>
              </p14:nvContentPartPr>
              <p14:xfrm>
                <a:off x="7261738" y="3891132"/>
                <a:ext cx="101880" cy="1011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3E8EE45-673D-B046-B628-77A6ADDFBE0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246618" y="3875652"/>
                  <a:ext cx="132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8075A9C-CFEF-8144-8800-48ABAC20056C}"/>
                    </a:ext>
                  </a:extLst>
                </p14:cNvPr>
                <p14:cNvContentPartPr/>
                <p14:nvPr/>
              </p14:nvContentPartPr>
              <p14:xfrm>
                <a:off x="7272898" y="3880332"/>
                <a:ext cx="119160" cy="12420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8075A9C-CFEF-8144-8800-48ABAC20056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257778" y="3864852"/>
                  <a:ext cx="149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EE1D672-737A-AE4E-8757-CED964047E7E}"/>
                    </a:ext>
                  </a:extLst>
                </p14:cNvPr>
                <p14:cNvContentPartPr/>
                <p14:nvPr/>
              </p14:nvContentPartPr>
              <p14:xfrm>
                <a:off x="7446778" y="3950892"/>
                <a:ext cx="93240" cy="550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EE1D672-737A-AE4E-8757-CED964047E7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431298" y="3935772"/>
                  <a:ext cx="123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399ACEF-CE25-0849-9BD5-915B7928280C}"/>
                    </a:ext>
                  </a:extLst>
                </p14:cNvPr>
                <p14:cNvContentPartPr/>
                <p14:nvPr/>
              </p14:nvContentPartPr>
              <p14:xfrm>
                <a:off x="7581778" y="3815172"/>
                <a:ext cx="107640" cy="259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399ACEF-CE25-0849-9BD5-915B7928280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566658" y="3799692"/>
                  <a:ext cx="138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3968DEF-610A-5244-A1CA-DC3F24E74AC0}"/>
                    </a:ext>
                  </a:extLst>
                </p14:cNvPr>
                <p14:cNvContentPartPr/>
                <p14:nvPr/>
              </p14:nvContentPartPr>
              <p14:xfrm>
                <a:off x="7837738" y="3867732"/>
                <a:ext cx="24120" cy="110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3968DEF-610A-5244-A1CA-DC3F24E74AC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822258" y="3852252"/>
                  <a:ext cx="54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28BB78B-42EC-FC46-917A-97595A5FA193}"/>
                    </a:ext>
                  </a:extLst>
                </p14:cNvPr>
                <p14:cNvContentPartPr/>
                <p14:nvPr/>
              </p14:nvContentPartPr>
              <p14:xfrm>
                <a:off x="7861498" y="3926412"/>
                <a:ext cx="310680" cy="154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28BB78B-42EC-FC46-917A-97595A5FA19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846378" y="3910932"/>
                  <a:ext cx="3412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11D2E33-3C69-A642-9692-53F3A1D015D7}"/>
                    </a:ext>
                  </a:extLst>
                </p14:cNvPr>
                <p14:cNvContentPartPr/>
                <p14:nvPr/>
              </p14:nvContentPartPr>
              <p14:xfrm>
                <a:off x="8124298" y="3846492"/>
                <a:ext cx="151920" cy="1893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11D2E33-3C69-A642-9692-53F3A1D015D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09178" y="3831372"/>
                  <a:ext cx="18252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93361F8-AF0B-1A46-808D-7A41586A175A}"/>
                  </a:ext>
                </a:extLst>
              </p14:cNvPr>
              <p14:cNvContentPartPr/>
              <p14:nvPr/>
            </p14:nvContentPartPr>
            <p14:xfrm>
              <a:off x="6221338" y="2301732"/>
              <a:ext cx="84960" cy="261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93361F8-AF0B-1A46-808D-7A41586A175A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206218" y="2286252"/>
                <a:ext cx="1155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1B14EC42-433A-B646-A738-6ABD48940D0B}"/>
                  </a:ext>
                </a:extLst>
              </p14:cNvPr>
              <p14:cNvContentPartPr/>
              <p14:nvPr/>
            </p14:nvContentPartPr>
            <p14:xfrm>
              <a:off x="6024778" y="2325132"/>
              <a:ext cx="131400" cy="1648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1B14EC42-433A-B646-A738-6ABD48940D0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009298" y="2310012"/>
                <a:ext cx="162000" cy="19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B4AF547-335D-164B-B959-435AED8A9AAE}"/>
              </a:ext>
            </a:extLst>
          </p:cNvPr>
          <p:cNvGrpSpPr/>
          <p:nvPr/>
        </p:nvGrpSpPr>
        <p:grpSpPr>
          <a:xfrm>
            <a:off x="6280018" y="1894212"/>
            <a:ext cx="1649160" cy="399240"/>
            <a:chOff x="6280018" y="1894212"/>
            <a:chExt cx="164916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9492E39-A5C4-C742-A177-66F01B464C89}"/>
                    </a:ext>
                  </a:extLst>
                </p14:cNvPr>
                <p14:cNvContentPartPr/>
                <p14:nvPr/>
              </p14:nvContentPartPr>
              <p14:xfrm>
                <a:off x="6285058" y="2117772"/>
                <a:ext cx="214200" cy="691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9492E39-A5C4-C742-A177-66F01B464C8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269578" y="2102652"/>
                  <a:ext cx="2444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5DA478AE-2BB9-734D-9466-8B87B4BBB144}"/>
                    </a:ext>
                  </a:extLst>
                </p14:cNvPr>
                <p14:cNvContentPartPr/>
                <p14:nvPr/>
              </p14:nvContentPartPr>
              <p14:xfrm>
                <a:off x="6280018" y="2100492"/>
                <a:ext cx="83520" cy="1159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5DA478AE-2BB9-734D-9466-8B87B4BBB14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264898" y="2085372"/>
                  <a:ext cx="113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E97FB8D-70D5-5740-85A5-73AFE0A81523}"/>
                    </a:ext>
                  </a:extLst>
                </p14:cNvPr>
                <p14:cNvContentPartPr/>
                <p14:nvPr/>
              </p14:nvContentPartPr>
              <p14:xfrm>
                <a:off x="6367498" y="2099052"/>
                <a:ext cx="18360" cy="102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E97FB8D-70D5-5740-85A5-73AFE0A81523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352018" y="2083932"/>
                  <a:ext cx="48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24148C8-810B-0A48-A07B-D16D8922BC57}"/>
                    </a:ext>
                  </a:extLst>
                </p14:cNvPr>
                <p14:cNvContentPartPr/>
                <p14:nvPr/>
              </p14:nvContentPartPr>
              <p14:xfrm>
                <a:off x="6708418" y="1989612"/>
                <a:ext cx="98640" cy="90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24148C8-810B-0A48-A07B-D16D8922BC5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693298" y="1974492"/>
                  <a:ext cx="128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672F6DB-2640-6F42-A61F-E4A80354DE16}"/>
                    </a:ext>
                  </a:extLst>
                </p14:cNvPr>
                <p14:cNvContentPartPr/>
                <p14:nvPr/>
              </p14:nvContentPartPr>
              <p14:xfrm>
                <a:off x="6863218" y="2015532"/>
                <a:ext cx="145080" cy="59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672F6DB-2640-6F42-A61F-E4A80354DE1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847738" y="2000052"/>
                  <a:ext cx="1756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34E9992-9669-A84B-972F-84FBB1E5A50E}"/>
                    </a:ext>
                  </a:extLst>
                </p14:cNvPr>
                <p14:cNvContentPartPr/>
                <p14:nvPr/>
              </p14:nvContentPartPr>
              <p14:xfrm>
                <a:off x="7048978" y="2017692"/>
                <a:ext cx="75240" cy="101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34E9992-9669-A84B-972F-84FBB1E5A50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033858" y="2002572"/>
                  <a:ext cx="105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997D1FC6-399F-CE45-843E-2207DD05199D}"/>
                    </a:ext>
                  </a:extLst>
                </p14:cNvPr>
                <p14:cNvContentPartPr/>
                <p14:nvPr/>
              </p14:nvContentPartPr>
              <p14:xfrm>
                <a:off x="7209178" y="1944252"/>
                <a:ext cx="32400" cy="1170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997D1FC6-399F-CE45-843E-2207DD0519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194058" y="1929132"/>
                  <a:ext cx="6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AC498C7-3E87-A246-BB46-80594AEFE31A}"/>
                    </a:ext>
                  </a:extLst>
                </p14:cNvPr>
                <p14:cNvContentPartPr/>
                <p14:nvPr/>
              </p14:nvContentPartPr>
              <p14:xfrm>
                <a:off x="7167778" y="1998972"/>
                <a:ext cx="325440" cy="1094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AC498C7-3E87-A246-BB46-80594AEFE3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52658" y="1983492"/>
                  <a:ext cx="356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7DF3BB1-26CB-2D42-991F-726CBBEE5349}"/>
                    </a:ext>
                  </a:extLst>
                </p14:cNvPr>
                <p14:cNvContentPartPr/>
                <p14:nvPr/>
              </p14:nvContentPartPr>
              <p14:xfrm>
                <a:off x="7141138" y="2175372"/>
                <a:ext cx="161640" cy="77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7DF3BB1-26CB-2D42-991F-726CBBEE534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26018" y="2160252"/>
                  <a:ext cx="192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B729D6E-98F4-BC4E-9FE7-A0B203E6D706}"/>
                    </a:ext>
                  </a:extLst>
                </p14:cNvPr>
                <p14:cNvContentPartPr/>
                <p14:nvPr/>
              </p14:nvContentPartPr>
              <p14:xfrm>
                <a:off x="7343458" y="2162052"/>
                <a:ext cx="246240" cy="6444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B729D6E-98F4-BC4E-9FE7-A0B203E6D70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328338" y="2146932"/>
                  <a:ext cx="276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F809D7E-B932-E94D-8EC4-3B09B291693E}"/>
                    </a:ext>
                  </a:extLst>
                </p14:cNvPr>
                <p14:cNvContentPartPr/>
                <p14:nvPr/>
              </p14:nvContentPartPr>
              <p14:xfrm>
                <a:off x="7619218" y="2110932"/>
                <a:ext cx="93960" cy="1245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F809D7E-B932-E94D-8EC4-3B09B291693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604098" y="2095452"/>
                  <a:ext cx="124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7C696F0-F5C0-9D49-850C-177A1B5D46EB}"/>
                    </a:ext>
                  </a:extLst>
                </p14:cNvPr>
                <p14:cNvContentPartPr/>
                <p14:nvPr/>
              </p14:nvContentPartPr>
              <p14:xfrm>
                <a:off x="6566938" y="1894212"/>
                <a:ext cx="1362240" cy="3992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7C696F0-F5C0-9D49-850C-177A1B5D46E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551818" y="1879092"/>
                  <a:ext cx="13928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155EA5AF-E6C7-784D-BE24-C456671AD112}"/>
                    </a:ext>
                  </a:extLst>
                </p14:cNvPr>
                <p14:cNvContentPartPr/>
                <p14:nvPr/>
              </p14:nvContentPartPr>
              <p14:xfrm>
                <a:off x="6751618" y="1910772"/>
                <a:ext cx="533160" cy="10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155EA5AF-E6C7-784D-BE24-C456671AD1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736498" y="1895292"/>
                  <a:ext cx="56340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28A17D17-CF51-4146-9118-8EA1492A2AC9}"/>
                  </a:ext>
                </a:extLst>
              </p14:cNvPr>
              <p14:cNvContentPartPr/>
              <p14:nvPr/>
            </p14:nvContentPartPr>
            <p14:xfrm>
              <a:off x="9070378" y="3846492"/>
              <a:ext cx="360" cy="36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28A17D17-CF51-4146-9118-8EA1492A2A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54898" y="383137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354" name="Ink 353">
                <a:extLst>
                  <a:ext uri="{FF2B5EF4-FFF2-40B4-BE49-F238E27FC236}">
                    <a16:creationId xmlns:a16="http://schemas.microsoft.com/office/drawing/2014/main" id="{814DCFC7-DB24-2540-B677-3831921AEDE0}"/>
                  </a:ext>
                </a:extLst>
              </p14:cNvPr>
              <p14:cNvContentPartPr/>
              <p14:nvPr/>
            </p14:nvContentPartPr>
            <p14:xfrm>
              <a:off x="6854938" y="4277412"/>
              <a:ext cx="335880" cy="461160"/>
            </p14:xfrm>
          </p:contentPart>
        </mc:Choice>
        <mc:Fallback xmlns="">
          <p:pic>
            <p:nvPicPr>
              <p:cNvPr id="354" name="Ink 353">
                <a:extLst>
                  <a:ext uri="{FF2B5EF4-FFF2-40B4-BE49-F238E27FC236}">
                    <a16:creationId xmlns:a16="http://schemas.microsoft.com/office/drawing/2014/main" id="{814DCFC7-DB24-2540-B677-3831921AEDE0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6839458" y="4262292"/>
                <a:ext cx="3664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63478378-6F57-814D-A534-BAD678158BBF}"/>
                  </a:ext>
                </a:extLst>
              </p14:cNvPr>
              <p14:cNvContentPartPr/>
              <p14:nvPr/>
            </p14:nvContentPartPr>
            <p14:xfrm>
              <a:off x="6433018" y="4960692"/>
              <a:ext cx="120960" cy="1162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63478378-6F57-814D-A534-BAD678158BBF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6417898" y="4945572"/>
                <a:ext cx="1515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5E769274-983D-594D-9793-207414777E76}"/>
                  </a:ext>
                </a:extLst>
              </p14:cNvPr>
              <p14:cNvContentPartPr/>
              <p14:nvPr/>
            </p14:nvContentPartPr>
            <p14:xfrm>
              <a:off x="6364258" y="4918572"/>
              <a:ext cx="30960" cy="2386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5E769274-983D-594D-9793-207414777E76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6349138" y="4903452"/>
                <a:ext cx="61560" cy="26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oup 376">
            <a:extLst>
              <a:ext uri="{FF2B5EF4-FFF2-40B4-BE49-F238E27FC236}">
                <a16:creationId xmlns:a16="http://schemas.microsoft.com/office/drawing/2014/main" id="{1C6986F7-2943-F445-AA75-963F73852AAF}"/>
              </a:ext>
            </a:extLst>
          </p:cNvPr>
          <p:cNvGrpSpPr/>
          <p:nvPr/>
        </p:nvGrpSpPr>
        <p:grpSpPr>
          <a:xfrm>
            <a:off x="6647218" y="4950252"/>
            <a:ext cx="1843200" cy="225360"/>
            <a:chOff x="6647218" y="4950252"/>
            <a:chExt cx="18432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823F29E-4993-FE43-B1A1-98F19C38E0FD}"/>
                    </a:ext>
                  </a:extLst>
                </p14:cNvPr>
                <p14:cNvContentPartPr/>
                <p14:nvPr/>
              </p14:nvContentPartPr>
              <p14:xfrm>
                <a:off x="6647218" y="4950252"/>
                <a:ext cx="37800" cy="1857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823F29E-4993-FE43-B1A1-98F19C38E0F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631738" y="4934772"/>
                  <a:ext cx="68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12122C3-3C96-6940-8557-D494327C243C}"/>
                    </a:ext>
                  </a:extLst>
                </p14:cNvPr>
                <p14:cNvContentPartPr/>
                <p14:nvPr/>
              </p14:nvContentPartPr>
              <p14:xfrm>
                <a:off x="6821098" y="5013252"/>
                <a:ext cx="72000" cy="126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12122C3-3C96-6940-8557-D494327C243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05978" y="4998132"/>
                  <a:ext cx="102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4A6069E-5A6F-9143-825C-6BBA27611623}"/>
                    </a:ext>
                  </a:extLst>
                </p14:cNvPr>
                <p14:cNvContentPartPr/>
                <p14:nvPr/>
              </p14:nvContentPartPr>
              <p14:xfrm>
                <a:off x="6799858" y="5076252"/>
                <a:ext cx="87480" cy="13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4A6069E-5A6F-9143-825C-6BBA2761162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784738" y="5061132"/>
                  <a:ext cx="118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FEA2E34-5526-D64B-BCA0-114270163477}"/>
                    </a:ext>
                  </a:extLst>
                </p14:cNvPr>
                <p14:cNvContentPartPr/>
                <p14:nvPr/>
              </p14:nvContentPartPr>
              <p14:xfrm>
                <a:off x="7057978" y="4957812"/>
                <a:ext cx="150840" cy="1245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FEA2E34-5526-D64B-BCA0-11427016347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042858" y="4942692"/>
                  <a:ext cx="181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06B1C69-22DE-A048-926C-3F85260E96BD}"/>
                    </a:ext>
                  </a:extLst>
                </p14:cNvPr>
                <p14:cNvContentPartPr/>
                <p14:nvPr/>
              </p14:nvContentPartPr>
              <p14:xfrm>
                <a:off x="7094338" y="5023332"/>
                <a:ext cx="81000" cy="43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06B1C69-22DE-A048-926C-3F85260E96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79218" y="5008212"/>
                  <a:ext cx="111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EBF8521-CE7F-4B46-8558-814AE2D05F41}"/>
                    </a:ext>
                  </a:extLst>
                </p14:cNvPr>
                <p14:cNvContentPartPr/>
                <p14:nvPr/>
              </p14:nvContentPartPr>
              <p14:xfrm>
                <a:off x="7246258" y="5086692"/>
                <a:ext cx="48240" cy="86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EBF8521-CE7F-4B46-8558-814AE2D05F4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31138" y="5071572"/>
                  <a:ext cx="78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02BB259-F587-C34B-B12A-8E556D3805CF}"/>
                    </a:ext>
                  </a:extLst>
                </p14:cNvPr>
                <p14:cNvContentPartPr/>
                <p14:nvPr/>
              </p14:nvContentPartPr>
              <p14:xfrm>
                <a:off x="7389898" y="5077692"/>
                <a:ext cx="127440" cy="68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02BB259-F587-C34B-B12A-8E556D3805C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374778" y="5062212"/>
                  <a:ext cx="158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660DD81-9122-8F47-829E-2266043E2A55}"/>
                    </a:ext>
                  </a:extLst>
                </p14:cNvPr>
                <p14:cNvContentPartPr/>
                <p14:nvPr/>
              </p14:nvContentPartPr>
              <p14:xfrm>
                <a:off x="7609498" y="5107932"/>
                <a:ext cx="360" cy="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660DD81-9122-8F47-829E-2266043E2A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94018" y="50924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84DB31B3-1DFD-D24B-95CC-C87C0E73DB8E}"/>
                    </a:ext>
                  </a:extLst>
                </p14:cNvPr>
                <p14:cNvContentPartPr/>
                <p14:nvPr/>
              </p14:nvContentPartPr>
              <p14:xfrm>
                <a:off x="7682938" y="5086692"/>
                <a:ext cx="25920" cy="82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84DB31B3-1DFD-D24B-95CC-C87C0E73DB8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67818" y="5071572"/>
                  <a:ext cx="56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AD28A87-145F-B446-B177-B14BCB0D017F}"/>
                    </a:ext>
                  </a:extLst>
                </p14:cNvPr>
                <p14:cNvContentPartPr/>
                <p14:nvPr/>
              </p14:nvContentPartPr>
              <p14:xfrm>
                <a:off x="7685458" y="5088132"/>
                <a:ext cx="360" cy="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AD28A87-145F-B446-B177-B14BCB0D017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70338" y="5073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96608D7E-5674-CC49-B6A5-A4A199B91D2D}"/>
                    </a:ext>
                  </a:extLst>
                </p14:cNvPr>
                <p14:cNvContentPartPr/>
                <p14:nvPr/>
              </p14:nvContentPartPr>
              <p14:xfrm>
                <a:off x="7833778" y="5044932"/>
                <a:ext cx="209880" cy="1058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96608D7E-5674-CC49-B6A5-A4A199B91D2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818298" y="5029452"/>
                  <a:ext cx="240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B91D645-490C-E041-B2AB-4D7D84A4E1AD}"/>
                    </a:ext>
                  </a:extLst>
                </p14:cNvPr>
                <p14:cNvContentPartPr/>
                <p14:nvPr/>
              </p14:nvContentPartPr>
              <p14:xfrm>
                <a:off x="8173258" y="4962852"/>
                <a:ext cx="158040" cy="1522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B91D645-490C-E041-B2AB-4D7D84A4E1A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58138" y="4947732"/>
                  <a:ext cx="188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1A4761F-6D70-0B45-BA2B-606B37E4BFE5}"/>
                    </a:ext>
                  </a:extLst>
                </p14:cNvPr>
                <p14:cNvContentPartPr/>
                <p14:nvPr/>
              </p14:nvContentPartPr>
              <p14:xfrm>
                <a:off x="8218978" y="5057172"/>
                <a:ext cx="86760" cy="900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1A4761F-6D70-0B45-BA2B-606B37E4BFE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203498" y="5042052"/>
                  <a:ext cx="117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A6DF4E2-81B0-1747-BC3C-181AE32EA4E6}"/>
                    </a:ext>
                  </a:extLst>
                </p14:cNvPr>
                <p14:cNvContentPartPr/>
                <p14:nvPr/>
              </p14:nvContentPartPr>
              <p14:xfrm>
                <a:off x="8392138" y="5093892"/>
                <a:ext cx="98280" cy="817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A6DF4E2-81B0-1747-BC3C-181AE32EA4E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77018" y="5078772"/>
                  <a:ext cx="12852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BDA69B09-0932-EA43-BAB4-EEB18FDD44A8}"/>
                  </a:ext>
                </a:extLst>
              </p14:cNvPr>
              <p14:cNvContentPartPr/>
              <p14:nvPr/>
            </p14:nvContentPartPr>
            <p14:xfrm>
              <a:off x="7496098" y="4435092"/>
              <a:ext cx="134640" cy="2844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BDA69B09-0932-EA43-BAB4-EEB18FDD44A8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480978" y="4419972"/>
                <a:ext cx="164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1CA5242A-5188-7A47-AC8C-1D930448A330}"/>
                  </a:ext>
                </a:extLst>
              </p14:cNvPr>
              <p14:cNvContentPartPr/>
              <p14:nvPr/>
            </p14:nvContentPartPr>
            <p14:xfrm>
              <a:off x="8568178" y="4666572"/>
              <a:ext cx="39960" cy="6372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1CA5242A-5188-7A47-AC8C-1D930448A330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8553058" y="4651092"/>
                <a:ext cx="705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3228B82B-4788-E944-BF43-71DC38D64348}"/>
                  </a:ext>
                </a:extLst>
              </p14:cNvPr>
              <p14:cNvContentPartPr/>
              <p14:nvPr/>
            </p14:nvContentPartPr>
            <p14:xfrm>
              <a:off x="8501578" y="4667652"/>
              <a:ext cx="106560" cy="8532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3228B82B-4788-E944-BF43-71DC38D6434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486458" y="4652532"/>
                <a:ext cx="137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D111AEB2-74EA-284F-B049-FADBB8383A99}"/>
                  </a:ext>
                </a:extLst>
              </p14:cNvPr>
              <p14:cNvContentPartPr/>
              <p14:nvPr/>
            </p14:nvContentPartPr>
            <p14:xfrm>
              <a:off x="8705338" y="4508892"/>
              <a:ext cx="104400" cy="27504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D111AEB2-74EA-284F-B049-FADBB8383A99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689858" y="4493412"/>
                <a:ext cx="13500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CEDD7D73-4245-5D44-A631-9D9B466AD054}"/>
              </a:ext>
            </a:extLst>
          </p:cNvPr>
          <p:cNvGrpSpPr/>
          <p:nvPr/>
        </p:nvGrpSpPr>
        <p:grpSpPr>
          <a:xfrm>
            <a:off x="7713898" y="4466772"/>
            <a:ext cx="752760" cy="293040"/>
            <a:chOff x="7713898" y="4466772"/>
            <a:chExt cx="7527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DD35973-0C32-0345-9A2B-2FE283FF1979}"/>
                    </a:ext>
                  </a:extLst>
                </p14:cNvPr>
                <p14:cNvContentPartPr/>
                <p14:nvPr/>
              </p14:nvContentPartPr>
              <p14:xfrm>
                <a:off x="7713898" y="4466772"/>
                <a:ext cx="95400" cy="2401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DD35973-0C32-0345-9A2B-2FE283FF197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698418" y="4451292"/>
                  <a:ext cx="1260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699A274-1836-4F49-AFE9-898AB096483A}"/>
                    </a:ext>
                  </a:extLst>
                </p14:cNvPr>
                <p14:cNvContentPartPr/>
                <p14:nvPr/>
              </p14:nvContentPartPr>
              <p14:xfrm>
                <a:off x="7834138" y="4565772"/>
                <a:ext cx="90360" cy="87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699A274-1836-4F49-AFE9-898AB096483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18658" y="4550652"/>
                  <a:ext cx="12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DB2F2450-D7D0-5C45-8046-BD1A1143A923}"/>
                    </a:ext>
                  </a:extLst>
                </p14:cNvPr>
                <p14:cNvContentPartPr/>
                <p14:nvPr/>
              </p14:nvContentPartPr>
              <p14:xfrm>
                <a:off x="7840618" y="4565772"/>
                <a:ext cx="118800" cy="1008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DB2F2450-D7D0-5C45-8046-BD1A1143A9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825138" y="4550652"/>
                  <a:ext cx="149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39A6412-9EE5-894A-9445-5F8C9F7EEC97}"/>
                    </a:ext>
                  </a:extLst>
                </p14:cNvPr>
                <p14:cNvContentPartPr/>
                <p14:nvPr/>
              </p14:nvContentPartPr>
              <p14:xfrm>
                <a:off x="8120338" y="4655772"/>
                <a:ext cx="26640" cy="637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39A6412-9EE5-894A-9445-5F8C9F7EEC9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105218" y="4640652"/>
                  <a:ext cx="57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CA729E6-861A-4144-B3DF-BA523425810D}"/>
                    </a:ext>
                  </a:extLst>
                </p14:cNvPr>
                <p14:cNvContentPartPr/>
                <p14:nvPr/>
              </p14:nvContentPartPr>
              <p14:xfrm>
                <a:off x="8261098" y="4558212"/>
                <a:ext cx="91800" cy="1206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CA729E6-861A-4144-B3DF-BA523425810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245618" y="4543092"/>
                  <a:ext cx="122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4936278-F996-0140-AA0B-7042764B10CE}"/>
                    </a:ext>
                  </a:extLst>
                </p14:cNvPr>
                <p14:cNvContentPartPr/>
                <p14:nvPr/>
              </p14:nvContentPartPr>
              <p14:xfrm>
                <a:off x="8371258" y="4508892"/>
                <a:ext cx="95400" cy="21672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4936278-F996-0140-AA0B-7042764B10C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356138" y="4493412"/>
                  <a:ext cx="126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E75039AB-0152-CA46-9601-BCF27724E108}"/>
                    </a:ext>
                  </a:extLst>
                </p14:cNvPr>
                <p14:cNvContentPartPr/>
                <p14:nvPr/>
              </p14:nvContentPartPr>
              <p14:xfrm>
                <a:off x="8008018" y="4694292"/>
                <a:ext cx="78120" cy="522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E75039AB-0152-CA46-9601-BCF27724E108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92898" y="4679172"/>
                  <a:ext cx="1087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BEC8F66-D220-4940-836A-036414770FD2}"/>
                    </a:ext>
                  </a:extLst>
                </p14:cNvPr>
                <p14:cNvContentPartPr/>
                <p14:nvPr/>
              </p14:nvContentPartPr>
              <p14:xfrm>
                <a:off x="8022778" y="4677012"/>
                <a:ext cx="59760" cy="828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BEC8F66-D220-4940-836A-036414770FD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007658" y="4661532"/>
                  <a:ext cx="90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710DB4E-5D4F-B642-91CE-E36F4D9E09B4}"/>
                    </a:ext>
                  </a:extLst>
                </p14:cNvPr>
                <p14:cNvContentPartPr/>
                <p14:nvPr/>
              </p14:nvContentPartPr>
              <p14:xfrm>
                <a:off x="8039338" y="4655772"/>
                <a:ext cx="23400" cy="85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710DB4E-5D4F-B642-91CE-E36F4D9E09B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24218" y="4640652"/>
                  <a:ext cx="540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1676D10-86D2-4147-9DDC-BDF46AD7AD2B}"/>
                    </a:ext>
                  </a:extLst>
                </p14:cNvPr>
                <p14:cNvContentPartPr/>
                <p14:nvPr/>
              </p14:nvContentPartPr>
              <p14:xfrm>
                <a:off x="7966618" y="4707252"/>
                <a:ext cx="109800" cy="334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1676D10-86D2-4147-9DDC-BDF46AD7AD2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951498" y="4691772"/>
                  <a:ext cx="1404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2050C797-F8FE-DD4F-9496-70431C7253DF}"/>
              </a:ext>
            </a:extLst>
          </p:cNvPr>
          <p:cNvGrpSpPr/>
          <p:nvPr/>
        </p:nvGrpSpPr>
        <p:grpSpPr>
          <a:xfrm>
            <a:off x="8765458" y="4529772"/>
            <a:ext cx="966600" cy="345960"/>
            <a:chOff x="8765458" y="4529772"/>
            <a:chExt cx="96660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B584057-CE8D-A44C-A210-0605CAB21AA0}"/>
                    </a:ext>
                  </a:extLst>
                </p14:cNvPr>
                <p14:cNvContentPartPr/>
                <p14:nvPr/>
              </p14:nvContentPartPr>
              <p14:xfrm>
                <a:off x="8785978" y="4561452"/>
                <a:ext cx="76320" cy="1177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B584057-CE8D-A44C-A210-0605CAB21AA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770858" y="4545972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5928A50-C1B7-F54E-8CEF-D25FF1FE07EE}"/>
                    </a:ext>
                  </a:extLst>
                </p14:cNvPr>
                <p14:cNvContentPartPr/>
                <p14:nvPr/>
              </p14:nvContentPartPr>
              <p14:xfrm>
                <a:off x="8765458" y="4562892"/>
                <a:ext cx="123480" cy="12492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5928A50-C1B7-F54E-8CEF-D25FF1FE07E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750338" y="4547772"/>
                  <a:ext cx="154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A910F6D6-D552-4049-ABF0-8EC90BDE2127}"/>
                    </a:ext>
                  </a:extLst>
                </p14:cNvPr>
                <p14:cNvContentPartPr/>
                <p14:nvPr/>
              </p14:nvContentPartPr>
              <p14:xfrm>
                <a:off x="8954458" y="4687452"/>
                <a:ext cx="64440" cy="565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A910F6D6-D552-4049-ABF0-8EC90BDE212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939338" y="4671972"/>
                  <a:ext cx="95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C8B4B10A-7A13-C740-AEC8-3EFFCA8D3C91}"/>
                    </a:ext>
                  </a:extLst>
                </p14:cNvPr>
                <p14:cNvContentPartPr/>
                <p14:nvPr/>
              </p14:nvContentPartPr>
              <p14:xfrm>
                <a:off x="8923138" y="4695732"/>
                <a:ext cx="81360" cy="507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C8B4B10A-7A13-C740-AEC8-3EFFCA8D3C9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908018" y="4680252"/>
                  <a:ext cx="111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B1F1D2C-27C5-D648-B005-10716F86EEB6}"/>
                    </a:ext>
                  </a:extLst>
                </p14:cNvPr>
                <p14:cNvContentPartPr/>
                <p14:nvPr/>
              </p14:nvContentPartPr>
              <p14:xfrm>
                <a:off x="8991538" y="4666572"/>
                <a:ext cx="26280" cy="738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B1F1D2C-27C5-D648-B005-10716F86EEB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976418" y="4651092"/>
                  <a:ext cx="5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978F1BE7-3251-2546-9ED4-9969F7B581DC}"/>
                    </a:ext>
                  </a:extLst>
                </p14:cNvPr>
                <p14:cNvContentPartPr/>
                <p14:nvPr/>
              </p14:nvContentPartPr>
              <p14:xfrm>
                <a:off x="8891458" y="4697532"/>
                <a:ext cx="153000" cy="342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978F1BE7-3251-2546-9ED4-9969F7B581DC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876338" y="4682412"/>
                  <a:ext cx="1836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1D2F8FC-A117-6546-B4FA-1A3E405B59DC}"/>
                    </a:ext>
                  </a:extLst>
                </p14:cNvPr>
                <p14:cNvContentPartPr/>
                <p14:nvPr/>
              </p14:nvContentPartPr>
              <p14:xfrm>
                <a:off x="9094498" y="4677012"/>
                <a:ext cx="70920" cy="961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1D2F8FC-A117-6546-B4FA-1A3E405B59D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79018" y="4661532"/>
                  <a:ext cx="101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A972CC34-0354-A847-98D4-B7FF1A99789A}"/>
                    </a:ext>
                  </a:extLst>
                </p14:cNvPr>
                <p14:cNvContentPartPr/>
                <p14:nvPr/>
              </p14:nvContentPartPr>
              <p14:xfrm>
                <a:off x="9259378" y="4579452"/>
                <a:ext cx="92520" cy="1101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A972CC34-0354-A847-98D4-B7FF1A99789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43898" y="4563972"/>
                  <a:ext cx="123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04090E2-FD0E-E549-B78B-1CDCAD38DE04}"/>
                    </a:ext>
                  </a:extLst>
                </p14:cNvPr>
                <p14:cNvContentPartPr/>
                <p14:nvPr/>
              </p14:nvContentPartPr>
              <p14:xfrm>
                <a:off x="9280618" y="4584132"/>
                <a:ext cx="95400" cy="1144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04090E2-FD0E-E549-B78B-1CDCAD38DE0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265138" y="4568652"/>
                  <a:ext cx="126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491D7EA-B311-524F-AA51-53548E9228A7}"/>
                    </a:ext>
                  </a:extLst>
                </p14:cNvPr>
                <p14:cNvContentPartPr/>
                <p14:nvPr/>
              </p14:nvContentPartPr>
              <p14:xfrm>
                <a:off x="9382858" y="4717332"/>
                <a:ext cx="120960" cy="1015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491D7EA-B311-524F-AA51-53548E9228A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367378" y="4702212"/>
                  <a:ext cx="151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5567E27-8852-F04A-9B9E-8879296B1076}"/>
                    </a:ext>
                  </a:extLst>
                </p14:cNvPr>
                <p14:cNvContentPartPr/>
                <p14:nvPr/>
              </p14:nvContentPartPr>
              <p14:xfrm>
                <a:off x="9396178" y="4789692"/>
                <a:ext cx="74880" cy="244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5567E27-8852-F04A-9B9E-8879296B107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380698" y="4774212"/>
                  <a:ext cx="105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D299490-5714-5A4A-80C8-8D39A00F765D}"/>
                    </a:ext>
                  </a:extLst>
                </p14:cNvPr>
                <p14:cNvContentPartPr/>
                <p14:nvPr/>
              </p14:nvContentPartPr>
              <p14:xfrm>
                <a:off x="9562498" y="4813452"/>
                <a:ext cx="23040" cy="622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D299490-5714-5A4A-80C8-8D39A00F765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547018" y="4798332"/>
                  <a:ext cx="53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E0FA0E87-4FF2-9846-B73F-E9483A085CD8}"/>
                    </a:ext>
                  </a:extLst>
                </p14:cNvPr>
                <p14:cNvContentPartPr/>
                <p14:nvPr/>
              </p14:nvContentPartPr>
              <p14:xfrm>
                <a:off x="9574738" y="4529772"/>
                <a:ext cx="157320" cy="2160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E0FA0E87-4FF2-9846-B73F-E9483A085CD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559618" y="4514652"/>
                  <a:ext cx="1879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22BBEB20-4612-6A42-BB8F-E5543624561B}"/>
              </a:ext>
            </a:extLst>
          </p:cNvPr>
          <p:cNvGrpSpPr/>
          <p:nvPr/>
        </p:nvGrpSpPr>
        <p:grpSpPr>
          <a:xfrm>
            <a:off x="9847978" y="4549572"/>
            <a:ext cx="1397880" cy="373680"/>
            <a:chOff x="9847978" y="4549572"/>
            <a:chExt cx="139788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4F6F6CB-2B75-BC4F-997F-26FA818ACA9D}"/>
                    </a:ext>
                  </a:extLst>
                </p14:cNvPr>
                <p14:cNvContentPartPr/>
                <p14:nvPr/>
              </p14:nvContentPartPr>
              <p14:xfrm>
                <a:off x="9847978" y="4708332"/>
                <a:ext cx="26280" cy="61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4F6F6CB-2B75-BC4F-997F-26FA818ACA9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832858" y="4693212"/>
                  <a:ext cx="5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DB4482E-75FB-4641-A582-2069CA14D844}"/>
                    </a:ext>
                  </a:extLst>
                </p14:cNvPr>
                <p14:cNvContentPartPr/>
                <p14:nvPr/>
              </p14:nvContentPartPr>
              <p14:xfrm>
                <a:off x="9932218" y="4712292"/>
                <a:ext cx="29520" cy="68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DB4482E-75FB-4641-A582-2069CA14D84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916738" y="4697172"/>
                  <a:ext cx="60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7E6BA69-4B66-5642-B9CB-E57EDB2354C0}"/>
                    </a:ext>
                  </a:extLst>
                </p14:cNvPr>
                <p14:cNvContentPartPr/>
                <p14:nvPr/>
              </p14:nvContentPartPr>
              <p14:xfrm>
                <a:off x="9932218" y="4719132"/>
                <a:ext cx="360" cy="36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7E6BA69-4B66-5642-B9CB-E57EDB2354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16738" y="47036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986383C8-8913-5243-80E1-A19BB8EFBC31}"/>
                    </a:ext>
                  </a:extLst>
                </p14:cNvPr>
                <p14:cNvContentPartPr/>
                <p14:nvPr/>
              </p14:nvContentPartPr>
              <p14:xfrm>
                <a:off x="10106458" y="4549572"/>
                <a:ext cx="111960" cy="2106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986383C8-8913-5243-80E1-A19BB8EFBC31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091338" y="4534092"/>
                  <a:ext cx="1422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34179841-FF0F-9549-9DBB-C8061E311A86}"/>
                    </a:ext>
                  </a:extLst>
                </p14:cNvPr>
                <p14:cNvContentPartPr/>
                <p14:nvPr/>
              </p14:nvContentPartPr>
              <p14:xfrm>
                <a:off x="10226338" y="4655772"/>
                <a:ext cx="109440" cy="824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34179841-FF0F-9549-9DBB-C8061E311A8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211218" y="4640652"/>
                  <a:ext cx="140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2F73DC9-8F74-E54F-BC04-4BDD7EF87DE8}"/>
                    </a:ext>
                  </a:extLst>
                </p14:cNvPr>
                <p14:cNvContentPartPr/>
                <p14:nvPr/>
              </p14:nvContentPartPr>
              <p14:xfrm>
                <a:off x="10222378" y="4655772"/>
                <a:ext cx="130680" cy="835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2F73DC9-8F74-E54F-BC04-4BDD7EF87DE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206898" y="4640652"/>
                  <a:ext cx="160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70538A54-D2C8-7443-8928-1A0F6C98E7C1}"/>
                    </a:ext>
                  </a:extLst>
                </p14:cNvPr>
                <p14:cNvContentPartPr/>
                <p14:nvPr/>
              </p14:nvContentPartPr>
              <p14:xfrm>
                <a:off x="10426138" y="4729572"/>
                <a:ext cx="81000" cy="6012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70538A54-D2C8-7443-8928-1A0F6C98E7C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411018" y="4714092"/>
                  <a:ext cx="111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12FBEFA-8436-5647-88F5-88958F72B919}"/>
                    </a:ext>
                  </a:extLst>
                </p14:cNvPr>
                <p14:cNvContentPartPr/>
                <p14:nvPr/>
              </p14:nvContentPartPr>
              <p14:xfrm>
                <a:off x="10423618" y="4749732"/>
                <a:ext cx="72000" cy="640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12FBEFA-8436-5647-88F5-88958F72B91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408498" y="4734252"/>
                  <a:ext cx="102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D6A7EE1-DD89-5A47-BB7A-7E2447BCFB85}"/>
                    </a:ext>
                  </a:extLst>
                </p14:cNvPr>
                <p14:cNvContentPartPr/>
                <p14:nvPr/>
              </p14:nvContentPartPr>
              <p14:xfrm>
                <a:off x="10472938" y="4740012"/>
                <a:ext cx="27360" cy="626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D6A7EE1-DD89-5A47-BB7A-7E2447BCFB8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457458" y="4724892"/>
                  <a:ext cx="57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229FDA4-4650-9545-95EF-E34239D227AB}"/>
                    </a:ext>
                  </a:extLst>
                </p14:cNvPr>
                <p14:cNvContentPartPr/>
                <p14:nvPr/>
              </p14:nvContentPartPr>
              <p14:xfrm>
                <a:off x="10427578" y="4753332"/>
                <a:ext cx="109080" cy="288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229FDA4-4650-9545-95EF-E34239D227A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0412458" y="4738212"/>
                  <a:ext cx="139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6FF6D11A-F3A4-C344-8C65-23F4228643F3}"/>
                    </a:ext>
                  </a:extLst>
                </p14:cNvPr>
                <p14:cNvContentPartPr/>
                <p14:nvPr/>
              </p14:nvContentPartPr>
              <p14:xfrm>
                <a:off x="10593178" y="4771692"/>
                <a:ext cx="12240" cy="4500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6FF6D11A-F3A4-C344-8C65-23F4228643F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0577698" y="4756212"/>
                  <a:ext cx="428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0A75A935-F923-7D43-A1F7-F1049D70D99F}"/>
                    </a:ext>
                  </a:extLst>
                </p14:cNvPr>
                <p14:cNvContentPartPr/>
                <p14:nvPr/>
              </p14:nvContentPartPr>
              <p14:xfrm>
                <a:off x="10731418" y="4642092"/>
                <a:ext cx="76320" cy="10908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0A75A935-F923-7D43-A1F7-F1049D70D99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716298" y="4626972"/>
                  <a:ext cx="106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08D246B-B391-4E46-8214-3260F5BA1E7C}"/>
                    </a:ext>
                  </a:extLst>
                </p14:cNvPr>
                <p14:cNvContentPartPr/>
                <p14:nvPr/>
              </p14:nvContentPartPr>
              <p14:xfrm>
                <a:off x="10741138" y="4637412"/>
                <a:ext cx="133560" cy="12420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08D246B-B391-4E46-8214-3260F5BA1E7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725658" y="4621932"/>
                  <a:ext cx="163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8088DEFE-77CC-CB46-AD8F-EB8D4E0828B9}"/>
                    </a:ext>
                  </a:extLst>
                </p14:cNvPr>
                <p14:cNvContentPartPr/>
                <p14:nvPr/>
              </p14:nvContentPartPr>
              <p14:xfrm>
                <a:off x="10849498" y="4770252"/>
                <a:ext cx="134640" cy="11772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8088DEFE-77CC-CB46-AD8F-EB8D4E0828B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834018" y="4755132"/>
                  <a:ext cx="165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E5359B0-68EE-8D47-B513-EB46727E25CC}"/>
                    </a:ext>
                  </a:extLst>
                </p14:cNvPr>
                <p14:cNvContentPartPr/>
                <p14:nvPr/>
              </p14:nvContentPartPr>
              <p14:xfrm>
                <a:off x="10886218" y="4847292"/>
                <a:ext cx="68760" cy="1908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E5359B0-68EE-8D47-B513-EB46727E25C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871098" y="4831812"/>
                  <a:ext cx="99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A92422C-8302-4344-96E5-2960C7354CA4}"/>
                    </a:ext>
                  </a:extLst>
                </p14:cNvPr>
                <p14:cNvContentPartPr/>
                <p14:nvPr/>
              </p14:nvContentPartPr>
              <p14:xfrm>
                <a:off x="11081698" y="4831452"/>
                <a:ext cx="54360" cy="918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A92422C-8302-4344-96E5-2960C7354CA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1066578" y="4815972"/>
                  <a:ext cx="8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8A81BF0B-449D-4344-B9C1-EBBDEC2274C3}"/>
                    </a:ext>
                  </a:extLst>
                </p14:cNvPr>
                <p14:cNvContentPartPr/>
                <p14:nvPr/>
              </p14:nvContentPartPr>
              <p14:xfrm>
                <a:off x="11151178" y="4592772"/>
                <a:ext cx="94680" cy="2322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8A81BF0B-449D-4344-B9C1-EBBDEC2274C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1136058" y="4577652"/>
                  <a:ext cx="12528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C40D8A6F-C744-214B-81B5-072CA129AC3C}"/>
              </a:ext>
            </a:extLst>
          </p:cNvPr>
          <p:cNvGrpSpPr/>
          <p:nvPr/>
        </p:nvGrpSpPr>
        <p:grpSpPr>
          <a:xfrm>
            <a:off x="1420018" y="5564412"/>
            <a:ext cx="1613520" cy="418680"/>
            <a:chOff x="1420018" y="5564412"/>
            <a:chExt cx="161352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767523B1-0858-A944-AD6A-AD358A83D3D6}"/>
                    </a:ext>
                  </a:extLst>
                </p14:cNvPr>
                <p14:cNvContentPartPr/>
                <p14:nvPr/>
              </p14:nvContentPartPr>
              <p14:xfrm>
                <a:off x="1420018" y="5564412"/>
                <a:ext cx="483840" cy="40284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767523B1-0858-A944-AD6A-AD358A83D3D6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389418" y="5533812"/>
                  <a:ext cx="54504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2A968393-988D-4F46-9BAC-A50D8EC91660}"/>
                    </a:ext>
                  </a:extLst>
                </p14:cNvPr>
                <p14:cNvContentPartPr/>
                <p14:nvPr/>
              </p14:nvContentPartPr>
              <p14:xfrm>
                <a:off x="1877218" y="5857812"/>
                <a:ext cx="184680" cy="12528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2A968393-988D-4F46-9BAC-A50D8EC91660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846618" y="5827212"/>
                  <a:ext cx="245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6EC95853-C495-8845-B4FB-8BA5E0E63093}"/>
                    </a:ext>
                  </a:extLst>
                </p14:cNvPr>
                <p14:cNvContentPartPr/>
                <p14:nvPr/>
              </p14:nvContentPartPr>
              <p14:xfrm>
                <a:off x="2218858" y="5727852"/>
                <a:ext cx="83160" cy="23976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6EC95853-C495-8845-B4FB-8BA5E0E6309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188258" y="5697252"/>
                  <a:ext cx="144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2BC3580B-9FE8-7742-B55D-FE15BD0E6B7C}"/>
                    </a:ext>
                  </a:extLst>
                </p14:cNvPr>
                <p14:cNvContentPartPr/>
                <p14:nvPr/>
              </p14:nvContentPartPr>
              <p14:xfrm>
                <a:off x="2175298" y="5834052"/>
                <a:ext cx="262800" cy="111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2BC3580B-9FE8-7742-B55D-FE15BD0E6B7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144698" y="5803452"/>
                  <a:ext cx="324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C7CD98EC-C220-C145-8E31-076E7BB054C0}"/>
                    </a:ext>
                  </a:extLst>
                </p14:cNvPr>
                <p14:cNvContentPartPr/>
                <p14:nvPr/>
              </p14:nvContentPartPr>
              <p14:xfrm>
                <a:off x="2524138" y="5853852"/>
                <a:ext cx="244800" cy="1134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C7CD98EC-C220-C145-8E31-076E7BB054C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493538" y="5822892"/>
                  <a:ext cx="306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484518F9-EB15-4A44-BD78-CB6829B35D24}"/>
                    </a:ext>
                  </a:extLst>
                </p14:cNvPr>
                <p14:cNvContentPartPr/>
                <p14:nvPr/>
              </p14:nvContentPartPr>
              <p14:xfrm>
                <a:off x="2501098" y="5738292"/>
                <a:ext cx="360" cy="36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484518F9-EB15-4A44-BD78-CB6829B35D2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470498" y="5707692"/>
                  <a:ext cx="615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CAF4E9CE-4905-AC4F-85F4-F357A578E1AF}"/>
                    </a:ext>
                  </a:extLst>
                </p14:cNvPr>
                <p14:cNvContentPartPr/>
                <p14:nvPr/>
              </p14:nvContentPartPr>
              <p14:xfrm>
                <a:off x="3000418" y="5787612"/>
                <a:ext cx="33120" cy="61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CAF4E9CE-4905-AC4F-85F4-F357A578E1A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969818" y="5757012"/>
                  <a:ext cx="94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0EC0036D-7A22-0F47-85A3-3507A0D6A9D1}"/>
                    </a:ext>
                  </a:extLst>
                </p14:cNvPr>
                <p14:cNvContentPartPr/>
                <p14:nvPr/>
              </p14:nvContentPartPr>
              <p14:xfrm>
                <a:off x="2954338" y="5927652"/>
                <a:ext cx="14040" cy="306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0EC0036D-7A22-0F47-85A3-3507A0D6A9D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923378" y="5897052"/>
                  <a:ext cx="7560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EF2DCED-1613-284A-B168-A561C0C4EA1F}"/>
              </a:ext>
            </a:extLst>
          </p:cNvPr>
          <p:cNvGrpSpPr/>
          <p:nvPr/>
        </p:nvGrpSpPr>
        <p:grpSpPr>
          <a:xfrm>
            <a:off x="3613858" y="5737572"/>
            <a:ext cx="1528200" cy="338400"/>
            <a:chOff x="3613858" y="5737572"/>
            <a:chExt cx="152820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5E29AC90-5817-7249-88CD-229CAFF2C451}"/>
                    </a:ext>
                  </a:extLst>
                </p14:cNvPr>
                <p14:cNvContentPartPr/>
                <p14:nvPr/>
              </p14:nvContentPartPr>
              <p14:xfrm>
                <a:off x="3613858" y="5737572"/>
                <a:ext cx="359640" cy="30348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5E29AC90-5817-7249-88CD-229CAFF2C45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598738" y="5722452"/>
                  <a:ext cx="39024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6464280A-FA25-484B-912A-829A228BC811}"/>
                    </a:ext>
                  </a:extLst>
                </p14:cNvPr>
                <p14:cNvContentPartPr/>
                <p14:nvPr/>
              </p14:nvContentPartPr>
              <p14:xfrm>
                <a:off x="3857218" y="5927652"/>
                <a:ext cx="72720" cy="1004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6464280A-FA25-484B-912A-829A228BC81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841738" y="5912532"/>
                  <a:ext cx="1033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38C8BE6D-4527-1F48-821D-4F962A57F272}"/>
                    </a:ext>
                  </a:extLst>
                </p14:cNvPr>
                <p14:cNvContentPartPr/>
                <p14:nvPr/>
              </p14:nvContentPartPr>
              <p14:xfrm>
                <a:off x="4072498" y="5759532"/>
                <a:ext cx="121320" cy="24300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38C8BE6D-4527-1F48-821D-4F962A57F27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057018" y="5744412"/>
                  <a:ext cx="1519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393B0438-80DE-1A4C-ACD3-37F319AEF7E2}"/>
                    </a:ext>
                  </a:extLst>
                </p14:cNvPr>
                <p14:cNvContentPartPr/>
                <p14:nvPr/>
              </p14:nvContentPartPr>
              <p14:xfrm>
                <a:off x="4192378" y="5820012"/>
                <a:ext cx="214200" cy="1414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393B0438-80DE-1A4C-ACD3-37F319AEF7E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176898" y="5804892"/>
                  <a:ext cx="244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F95DAAAB-F069-CE48-B1D7-2C7365315B49}"/>
                    </a:ext>
                  </a:extLst>
                </p14:cNvPr>
                <p14:cNvContentPartPr/>
                <p14:nvPr/>
              </p14:nvContentPartPr>
              <p14:xfrm>
                <a:off x="4445818" y="5790852"/>
                <a:ext cx="100800" cy="2851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F95DAAAB-F069-CE48-B1D7-2C7365315B4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430338" y="5775732"/>
                  <a:ext cx="1314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8A9A3460-2D5F-9443-848A-765C0461773B}"/>
                    </a:ext>
                  </a:extLst>
                </p14:cNvPr>
                <p14:cNvContentPartPr/>
                <p14:nvPr/>
              </p14:nvContentPartPr>
              <p14:xfrm>
                <a:off x="4708618" y="5913972"/>
                <a:ext cx="353520" cy="1620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8A9A3460-2D5F-9443-848A-765C0461773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693138" y="5898492"/>
                  <a:ext cx="384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8FD9EF8D-0E7F-2546-B92E-8F1C9A880917}"/>
                    </a:ext>
                  </a:extLst>
                </p14:cNvPr>
                <p14:cNvContentPartPr/>
                <p14:nvPr/>
              </p14:nvContentPartPr>
              <p14:xfrm>
                <a:off x="5013178" y="5864652"/>
                <a:ext cx="128880" cy="13464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8FD9EF8D-0E7F-2546-B92E-8F1C9A88091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998058" y="5849172"/>
                  <a:ext cx="159480" cy="16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580D33BC-8ECC-1E43-BD06-0E1AA7991DE2}"/>
                  </a:ext>
                </a:extLst>
              </p14:cNvPr>
              <p14:cNvContentPartPr/>
              <p14:nvPr/>
            </p14:nvContentPartPr>
            <p14:xfrm>
              <a:off x="5382898" y="5814252"/>
              <a:ext cx="246240" cy="17712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580D33BC-8ECC-1E43-BD06-0E1AA7991DE2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5367418" y="5799132"/>
                <a:ext cx="276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35BAC6F0-7AAF-414C-AD11-2B80AF0E1352}"/>
                  </a:ext>
                </a:extLst>
              </p14:cNvPr>
              <p14:cNvContentPartPr/>
              <p14:nvPr/>
            </p14:nvContentPartPr>
            <p14:xfrm>
              <a:off x="5904898" y="5862852"/>
              <a:ext cx="25920" cy="1872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35BAC6F0-7AAF-414C-AD11-2B80AF0E1352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889418" y="5847732"/>
                <a:ext cx="56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434188DF-A117-DF49-903E-B78758A950B9}"/>
                  </a:ext>
                </a:extLst>
              </p14:cNvPr>
              <p14:cNvContentPartPr/>
              <p14:nvPr/>
            </p14:nvContentPartPr>
            <p14:xfrm>
              <a:off x="5854858" y="5974092"/>
              <a:ext cx="43560" cy="2844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434188DF-A117-DF49-903E-B78758A950B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839738" y="5958972"/>
                <a:ext cx="7416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1" name="Group 470">
            <a:extLst>
              <a:ext uri="{FF2B5EF4-FFF2-40B4-BE49-F238E27FC236}">
                <a16:creationId xmlns:a16="http://schemas.microsoft.com/office/drawing/2014/main" id="{E923573D-31AD-3940-AD81-F8C59BF4A2AB}"/>
              </a:ext>
            </a:extLst>
          </p:cNvPr>
          <p:cNvGrpSpPr/>
          <p:nvPr/>
        </p:nvGrpSpPr>
        <p:grpSpPr>
          <a:xfrm>
            <a:off x="4865938" y="5538852"/>
            <a:ext cx="178560" cy="235440"/>
            <a:chOff x="4865938" y="5538852"/>
            <a:chExt cx="17856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697E54D1-34EE-C34B-AA23-E8929A0FC102}"/>
                    </a:ext>
                  </a:extLst>
                </p14:cNvPr>
                <p14:cNvContentPartPr/>
                <p14:nvPr/>
              </p14:nvContentPartPr>
              <p14:xfrm>
                <a:off x="4878178" y="5538852"/>
                <a:ext cx="135360" cy="23544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697E54D1-34EE-C34B-AA23-E8929A0FC102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863058" y="5523372"/>
                  <a:ext cx="165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2E32C98-7CA2-BC4F-809F-F1388C412B36}"/>
                    </a:ext>
                  </a:extLst>
                </p14:cNvPr>
                <p14:cNvContentPartPr/>
                <p14:nvPr/>
              </p14:nvContentPartPr>
              <p14:xfrm>
                <a:off x="4865938" y="5664492"/>
                <a:ext cx="178560" cy="183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2E32C98-7CA2-BC4F-809F-F1388C412B3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850818" y="5649372"/>
                  <a:ext cx="20916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DED5D012-08F4-A247-8687-41737C05A0BE}"/>
              </a:ext>
            </a:extLst>
          </p:cNvPr>
          <p:cNvGrpSpPr/>
          <p:nvPr/>
        </p:nvGrpSpPr>
        <p:grpSpPr>
          <a:xfrm>
            <a:off x="6179938" y="5862852"/>
            <a:ext cx="672840" cy="233280"/>
            <a:chOff x="6179938" y="5862852"/>
            <a:chExt cx="67284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1A74647A-C7DA-CA40-947B-AAEE8924A991}"/>
                    </a:ext>
                  </a:extLst>
                </p14:cNvPr>
                <p14:cNvContentPartPr/>
                <p14:nvPr/>
              </p14:nvContentPartPr>
              <p14:xfrm>
                <a:off x="6179938" y="5895972"/>
                <a:ext cx="102600" cy="943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1A74647A-C7DA-CA40-947B-AAEE8924A99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164818" y="5880852"/>
                  <a:ext cx="133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52E05998-AEF0-4546-9463-AA2699885511}"/>
                    </a:ext>
                  </a:extLst>
                </p14:cNvPr>
                <p14:cNvContentPartPr/>
                <p14:nvPr/>
              </p14:nvContentPartPr>
              <p14:xfrm>
                <a:off x="6190378" y="5862852"/>
                <a:ext cx="159840" cy="1177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52E05998-AEF0-4546-9463-AA269988551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175258" y="5847732"/>
                  <a:ext cx="190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9DCCBF18-75B3-1248-902E-7EF4F37FBBAA}"/>
                    </a:ext>
                  </a:extLst>
                </p14:cNvPr>
                <p14:cNvContentPartPr/>
                <p14:nvPr/>
              </p14:nvContentPartPr>
              <p14:xfrm>
                <a:off x="6348058" y="6022332"/>
                <a:ext cx="61200" cy="5112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9DCCBF18-75B3-1248-902E-7EF4F37FBBAA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332938" y="6006852"/>
                  <a:ext cx="91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62C0003F-02C0-964A-A742-B7F490FDAB2E}"/>
                    </a:ext>
                  </a:extLst>
                </p14:cNvPr>
                <p14:cNvContentPartPr/>
                <p14:nvPr/>
              </p14:nvContentPartPr>
              <p14:xfrm>
                <a:off x="6312058" y="6023772"/>
                <a:ext cx="111240" cy="723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62C0003F-02C0-964A-A742-B7F490FDAB2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296938" y="6008292"/>
                  <a:ext cx="141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065CB58F-54E4-564F-972B-3F0C9E6DA9D0}"/>
                    </a:ext>
                  </a:extLst>
                </p14:cNvPr>
                <p14:cNvContentPartPr/>
                <p14:nvPr/>
              </p14:nvContentPartPr>
              <p14:xfrm>
                <a:off x="6354178" y="6032772"/>
                <a:ext cx="17640" cy="5004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065CB58F-54E4-564F-972B-3F0C9E6DA9D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339058" y="6017652"/>
                  <a:ext cx="478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1056B6EB-7757-6448-87CB-5ACD412D4B1E}"/>
                    </a:ext>
                  </a:extLst>
                </p14:cNvPr>
                <p14:cNvContentPartPr/>
                <p14:nvPr/>
              </p14:nvContentPartPr>
              <p14:xfrm>
                <a:off x="6368938" y="6032772"/>
                <a:ext cx="360" cy="3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1056B6EB-7757-6448-87CB-5ACD412D4B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353818" y="60176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2B7A8B5E-887E-F348-8C03-AEA6A2237573}"/>
                    </a:ext>
                  </a:extLst>
                </p14:cNvPr>
                <p14:cNvContentPartPr/>
                <p14:nvPr/>
              </p14:nvContentPartPr>
              <p14:xfrm>
                <a:off x="6497818" y="6001092"/>
                <a:ext cx="40680" cy="504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2B7A8B5E-887E-F348-8C03-AEA6A2237573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482338" y="5985972"/>
                  <a:ext cx="70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FEBFAF64-C9C7-1947-B9A9-04A74E675FE6}"/>
                    </a:ext>
                  </a:extLst>
                </p14:cNvPr>
                <p14:cNvContentPartPr/>
                <p14:nvPr/>
              </p14:nvContentPartPr>
              <p14:xfrm>
                <a:off x="6663418" y="5906772"/>
                <a:ext cx="72360" cy="7236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FEBFAF64-C9C7-1947-B9A9-04A74E675FE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648298" y="5891292"/>
                  <a:ext cx="102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4463F3CD-35B4-B645-B1A4-95A105EEEBD5}"/>
                    </a:ext>
                  </a:extLst>
                </p14:cNvPr>
                <p14:cNvContentPartPr/>
                <p14:nvPr/>
              </p14:nvContentPartPr>
              <p14:xfrm>
                <a:off x="6652978" y="5878332"/>
                <a:ext cx="165960" cy="1231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4463F3CD-35B4-B645-B1A4-95A105EEEBD5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6637498" y="5862852"/>
                  <a:ext cx="1962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318CBE01-4B14-1A4D-B93E-F35E43B67633}"/>
                    </a:ext>
                  </a:extLst>
                </p14:cNvPr>
                <p14:cNvContentPartPr/>
                <p14:nvPr/>
              </p14:nvContentPartPr>
              <p14:xfrm>
                <a:off x="6838018" y="6001092"/>
                <a:ext cx="14760" cy="3312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318CBE01-4B14-1A4D-B93E-F35E43B6763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822898" y="5985972"/>
                  <a:ext cx="45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051BAE83-91C7-DB4C-97B8-776F2A513A2C}"/>
              </a:ext>
            </a:extLst>
          </p:cNvPr>
          <p:cNvGrpSpPr/>
          <p:nvPr/>
        </p:nvGrpSpPr>
        <p:grpSpPr>
          <a:xfrm>
            <a:off x="7146898" y="5888772"/>
            <a:ext cx="241920" cy="187200"/>
            <a:chOff x="7146898" y="5888772"/>
            <a:chExt cx="2419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63645CA4-280C-2049-8872-34F7DC3033E5}"/>
                    </a:ext>
                  </a:extLst>
                </p14:cNvPr>
                <p14:cNvContentPartPr/>
                <p14:nvPr/>
              </p14:nvContentPartPr>
              <p14:xfrm>
                <a:off x="7146898" y="5907132"/>
                <a:ext cx="74520" cy="7920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63645CA4-280C-2049-8872-34F7DC3033E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7131778" y="5891652"/>
                  <a:ext cx="105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CE19C218-9CD1-AB43-AAFF-382EABB3C939}"/>
                    </a:ext>
                  </a:extLst>
                </p14:cNvPr>
                <p14:cNvContentPartPr/>
                <p14:nvPr/>
              </p14:nvContentPartPr>
              <p14:xfrm>
                <a:off x="7146898" y="5888772"/>
                <a:ext cx="164160" cy="1130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CE19C218-9CD1-AB43-AAFF-382EABB3C93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7131418" y="5873292"/>
                  <a:ext cx="194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EE6BDBF4-4426-D84A-95F4-6973FC4BF744}"/>
                    </a:ext>
                  </a:extLst>
                </p14:cNvPr>
                <p14:cNvContentPartPr/>
                <p14:nvPr/>
              </p14:nvContentPartPr>
              <p14:xfrm>
                <a:off x="7275058" y="6008292"/>
                <a:ext cx="113760" cy="676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EE6BDBF4-4426-D84A-95F4-6973FC4BF74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259938" y="5993172"/>
                  <a:ext cx="14436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2" name="Group 491">
            <a:extLst>
              <a:ext uri="{FF2B5EF4-FFF2-40B4-BE49-F238E27FC236}">
                <a16:creationId xmlns:a16="http://schemas.microsoft.com/office/drawing/2014/main" id="{FEDF6FD2-B932-9F40-A32E-FF9B05719A2F}"/>
              </a:ext>
            </a:extLst>
          </p:cNvPr>
          <p:cNvGrpSpPr/>
          <p:nvPr/>
        </p:nvGrpSpPr>
        <p:grpSpPr>
          <a:xfrm>
            <a:off x="7594738" y="5881932"/>
            <a:ext cx="448200" cy="141480"/>
            <a:chOff x="7594738" y="5881932"/>
            <a:chExt cx="44820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7CED9600-1FD6-5848-B7E9-5DBC3E8E6CCD}"/>
                    </a:ext>
                  </a:extLst>
                </p14:cNvPr>
                <p14:cNvContentPartPr/>
                <p14:nvPr/>
              </p14:nvContentPartPr>
              <p14:xfrm>
                <a:off x="7594738" y="5929092"/>
                <a:ext cx="30240" cy="892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7CED9600-1FD6-5848-B7E9-5DBC3E8E6CC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579618" y="5913972"/>
                  <a:ext cx="60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9418F293-5C4E-DC47-88DF-F3ADA4448148}"/>
                    </a:ext>
                  </a:extLst>
                </p14:cNvPr>
                <p14:cNvContentPartPr/>
                <p14:nvPr/>
              </p14:nvContentPartPr>
              <p14:xfrm>
                <a:off x="7630378" y="5931972"/>
                <a:ext cx="391320" cy="504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9418F293-5C4E-DC47-88DF-F3ADA444814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15258" y="5916852"/>
                  <a:ext cx="421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3F66BF2D-E0F2-0C4D-9C7B-BB7D4389BE69}"/>
                    </a:ext>
                  </a:extLst>
                </p14:cNvPr>
                <p14:cNvContentPartPr/>
                <p14:nvPr/>
              </p14:nvContentPartPr>
              <p14:xfrm>
                <a:off x="7919818" y="5881932"/>
                <a:ext cx="123120" cy="14148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3F66BF2D-E0F2-0C4D-9C7B-BB7D4389BE6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904338" y="5866812"/>
                  <a:ext cx="1537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BE9D3E8A-FD3F-C34E-A4BE-ED887280EAE4}"/>
              </a:ext>
            </a:extLst>
          </p:cNvPr>
          <p:cNvGrpSpPr/>
          <p:nvPr/>
        </p:nvGrpSpPr>
        <p:grpSpPr>
          <a:xfrm>
            <a:off x="8344978" y="5769972"/>
            <a:ext cx="2346480" cy="428760"/>
            <a:chOff x="8344978" y="5769972"/>
            <a:chExt cx="234648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A85BD988-75EB-AD44-9FCF-01D3CD66248B}"/>
                    </a:ext>
                  </a:extLst>
                </p14:cNvPr>
                <p14:cNvContentPartPr/>
                <p14:nvPr/>
              </p14:nvContentPartPr>
              <p14:xfrm>
                <a:off x="8350378" y="5802012"/>
                <a:ext cx="211680" cy="2840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A85BD988-75EB-AD44-9FCF-01D3CD66248B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334898" y="5786532"/>
                  <a:ext cx="241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82134310-9CFB-994C-91F7-C9B4F809327C}"/>
                    </a:ext>
                  </a:extLst>
                </p14:cNvPr>
                <p14:cNvContentPartPr/>
                <p14:nvPr/>
              </p14:nvContentPartPr>
              <p14:xfrm>
                <a:off x="8344978" y="5924772"/>
                <a:ext cx="218880" cy="3456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82134310-9CFB-994C-91F7-C9B4F809327C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329858" y="5909652"/>
                  <a:ext cx="249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B4CEF6AB-F88A-184C-B232-FCF40B747913}"/>
                    </a:ext>
                  </a:extLst>
                </p14:cNvPr>
                <p14:cNvContentPartPr/>
                <p14:nvPr/>
              </p14:nvContentPartPr>
              <p14:xfrm>
                <a:off x="8666818" y="5769972"/>
                <a:ext cx="77760" cy="13896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B4CEF6AB-F88A-184C-B232-FCF40B74791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651698" y="5754852"/>
                  <a:ext cx="108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19272AB3-0D8F-324F-8644-789255222554}"/>
                    </a:ext>
                  </a:extLst>
                </p14:cNvPr>
                <p14:cNvContentPartPr/>
                <p14:nvPr/>
              </p14:nvContentPartPr>
              <p14:xfrm>
                <a:off x="8750698" y="5823612"/>
                <a:ext cx="77400" cy="6156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19272AB3-0D8F-324F-8644-78925522255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735578" y="5808492"/>
                  <a:ext cx="108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96FCD27D-F248-6E4B-A02F-F938B215AD2E}"/>
                    </a:ext>
                  </a:extLst>
                </p14:cNvPr>
                <p14:cNvContentPartPr/>
                <p14:nvPr/>
              </p14:nvContentPartPr>
              <p14:xfrm>
                <a:off x="8812258" y="5769972"/>
                <a:ext cx="124920" cy="17676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96FCD27D-F248-6E4B-A02F-F938B215AD2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797138" y="5754852"/>
                  <a:ext cx="155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7DFCCE8A-B3B2-DE4D-82AA-67734AB42E9F}"/>
                    </a:ext>
                  </a:extLst>
                </p14:cNvPr>
                <p14:cNvContentPartPr/>
                <p14:nvPr/>
              </p14:nvContentPartPr>
              <p14:xfrm>
                <a:off x="9028618" y="5867532"/>
                <a:ext cx="144360" cy="2379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7DFCCE8A-B3B2-DE4D-82AA-67734AB42E9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9013498" y="5852412"/>
                  <a:ext cx="174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B19D2C42-4FB2-9342-BCC4-50A2AD2CB649}"/>
                    </a:ext>
                  </a:extLst>
                </p14:cNvPr>
                <p14:cNvContentPartPr/>
                <p14:nvPr/>
              </p14:nvContentPartPr>
              <p14:xfrm>
                <a:off x="9206818" y="6001092"/>
                <a:ext cx="110160" cy="6192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B19D2C42-4FB2-9342-BCC4-50A2AD2CB64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9191698" y="5985972"/>
                  <a:ext cx="140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1C6981EE-37F5-E742-B532-9B4E8CE0196E}"/>
                    </a:ext>
                  </a:extLst>
                </p14:cNvPr>
                <p14:cNvContentPartPr/>
                <p14:nvPr/>
              </p14:nvContentPartPr>
              <p14:xfrm>
                <a:off x="9188098" y="5988132"/>
                <a:ext cx="170640" cy="9720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1C6981EE-37F5-E742-B532-9B4E8CE0196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9172978" y="5973012"/>
                  <a:ext cx="2012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02AE9604-D132-054A-92A9-3E2614DD1351}"/>
                    </a:ext>
                  </a:extLst>
                </p14:cNvPr>
                <p14:cNvContentPartPr/>
                <p14:nvPr/>
              </p14:nvContentPartPr>
              <p14:xfrm>
                <a:off x="9417058" y="6053652"/>
                <a:ext cx="31320" cy="619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02AE9604-D132-054A-92A9-3E2614DD135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9401938" y="6038532"/>
                  <a:ext cx="61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30CDBCB6-59ED-154A-AA0E-19C8F1FD48B5}"/>
                    </a:ext>
                  </a:extLst>
                </p14:cNvPr>
                <p14:cNvContentPartPr/>
                <p14:nvPr/>
              </p14:nvContentPartPr>
              <p14:xfrm>
                <a:off x="9388978" y="6074892"/>
                <a:ext cx="94680" cy="6300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30CDBCB6-59ED-154A-AA0E-19C8F1FD48B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9373858" y="6059772"/>
                  <a:ext cx="124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6969CE3A-5975-CA43-865B-B0143042CFCF}"/>
                    </a:ext>
                  </a:extLst>
                </p14:cNvPr>
                <p14:cNvContentPartPr/>
                <p14:nvPr/>
              </p14:nvContentPartPr>
              <p14:xfrm>
                <a:off x="9354058" y="6099372"/>
                <a:ext cx="118800" cy="1764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6969CE3A-5975-CA43-865B-B0143042CFC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9338938" y="6084252"/>
                  <a:ext cx="14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48FF3D07-2BAD-E146-A210-2657083B07B7}"/>
                    </a:ext>
                  </a:extLst>
                </p14:cNvPr>
                <p14:cNvContentPartPr/>
                <p14:nvPr/>
              </p14:nvContentPartPr>
              <p14:xfrm>
                <a:off x="9618658" y="6053652"/>
                <a:ext cx="34920" cy="8496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48FF3D07-2BAD-E146-A210-2657083B07B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9603538" y="6038532"/>
                  <a:ext cx="65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88748488-0F9B-6649-92FB-5935C808E604}"/>
                    </a:ext>
                  </a:extLst>
                </p14:cNvPr>
                <p14:cNvContentPartPr/>
                <p14:nvPr/>
              </p14:nvContentPartPr>
              <p14:xfrm>
                <a:off x="9795418" y="6001092"/>
                <a:ext cx="51480" cy="7704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88748488-0F9B-6649-92FB-5935C808E604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9780298" y="5985972"/>
                  <a:ext cx="820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B666AAA7-491B-414C-A8C1-126FE9E8E326}"/>
                    </a:ext>
                  </a:extLst>
                </p14:cNvPr>
                <p14:cNvContentPartPr/>
                <p14:nvPr/>
              </p14:nvContentPartPr>
              <p14:xfrm>
                <a:off x="9779218" y="5998212"/>
                <a:ext cx="140760" cy="9792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B666AAA7-491B-414C-A8C1-126FE9E8E32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763738" y="5983092"/>
                  <a:ext cx="171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E87046CD-4E73-5E4E-B15D-298F7228DC5E}"/>
                    </a:ext>
                  </a:extLst>
                </p14:cNvPr>
                <p14:cNvContentPartPr/>
                <p14:nvPr/>
              </p14:nvContentPartPr>
              <p14:xfrm>
                <a:off x="9949498" y="6095772"/>
                <a:ext cx="7200" cy="5184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E87046CD-4E73-5E4E-B15D-298F7228DC5E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934018" y="6080652"/>
                  <a:ext cx="37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F3364E3A-E573-3548-86A9-384F01FEDCDE}"/>
                    </a:ext>
                  </a:extLst>
                </p14:cNvPr>
                <p14:cNvContentPartPr/>
                <p14:nvPr/>
              </p14:nvContentPartPr>
              <p14:xfrm>
                <a:off x="10047778" y="6085332"/>
                <a:ext cx="11520" cy="1116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F3364E3A-E573-3548-86A9-384F01FEDCD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032658" y="6070212"/>
                  <a:ext cx="4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C2CC9229-B83B-5442-8E4F-81E097C2E77F}"/>
                    </a:ext>
                  </a:extLst>
                </p14:cNvPr>
                <p14:cNvContentPartPr/>
                <p14:nvPr/>
              </p14:nvContentPartPr>
              <p14:xfrm>
                <a:off x="10131658" y="6106212"/>
                <a:ext cx="15480" cy="252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C2CC9229-B83B-5442-8E4F-81E097C2E77F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0116538" y="6091092"/>
                  <a:ext cx="46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E0A8A51B-C442-F649-97CB-2E0C8FDE0165}"/>
                    </a:ext>
                  </a:extLst>
                </p14:cNvPr>
                <p14:cNvContentPartPr/>
                <p14:nvPr/>
              </p14:nvContentPartPr>
              <p14:xfrm>
                <a:off x="10300138" y="6022332"/>
                <a:ext cx="111960" cy="8748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E0A8A51B-C442-F649-97CB-2E0C8FDE0165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0284658" y="6006852"/>
                  <a:ext cx="142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358B33DB-C5F1-BC4F-9708-E47741AD3E81}"/>
                    </a:ext>
                  </a:extLst>
                </p14:cNvPr>
                <p14:cNvContentPartPr/>
                <p14:nvPr/>
              </p14:nvContentPartPr>
              <p14:xfrm>
                <a:off x="10308778" y="6016572"/>
                <a:ext cx="141840" cy="11088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358B33DB-C5F1-BC4F-9708-E47741AD3E8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0293658" y="6001452"/>
                  <a:ext cx="172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02A359F-0391-6445-A178-C17CAE9709BB}"/>
                    </a:ext>
                  </a:extLst>
                </p14:cNvPr>
                <p14:cNvContentPartPr/>
                <p14:nvPr/>
              </p14:nvContentPartPr>
              <p14:xfrm>
                <a:off x="10457098" y="6109812"/>
                <a:ext cx="83880" cy="53640"/>
              </p14:xfrm>
            </p:contentPart>
          </mc:Choice>
          <mc:Fallback xmlns=""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02A359F-0391-6445-A178-C17CAE9709B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441618" y="6094692"/>
                  <a:ext cx="114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35C25A6A-E07C-E14E-8584-92E4B0F305D7}"/>
                    </a:ext>
                  </a:extLst>
                </p14:cNvPr>
                <p14:cNvContentPartPr/>
                <p14:nvPr/>
              </p14:nvContentPartPr>
              <p14:xfrm>
                <a:off x="10536658" y="5948532"/>
                <a:ext cx="154800" cy="25020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35C25A6A-E07C-E14E-8584-92E4B0F305D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521538" y="5933412"/>
                  <a:ext cx="185400" cy="28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D461EC95-8844-7A47-A9A1-59F99C625CF2}"/>
              </a:ext>
            </a:extLst>
          </p:cNvPr>
          <p:cNvGrpSpPr/>
          <p:nvPr/>
        </p:nvGrpSpPr>
        <p:grpSpPr>
          <a:xfrm>
            <a:off x="8598418" y="4923972"/>
            <a:ext cx="2725920" cy="729720"/>
            <a:chOff x="8598418" y="4923972"/>
            <a:chExt cx="2725920" cy="72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E60E09-3632-1D4F-855B-E41663485A00}"/>
                    </a:ext>
                  </a:extLst>
                </p14:cNvPr>
                <p14:cNvContentPartPr/>
                <p14:nvPr/>
              </p14:nvContentPartPr>
              <p14:xfrm>
                <a:off x="8649898" y="5202612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E60E09-3632-1D4F-855B-E41663485A0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8634778" y="51871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7AB51E-7301-454D-B6FD-76CC42BAA2DD}"/>
                    </a:ext>
                  </a:extLst>
                </p14:cNvPr>
                <p14:cNvContentPartPr/>
                <p14:nvPr/>
              </p14:nvContentPartPr>
              <p14:xfrm>
                <a:off x="8598418" y="5177772"/>
                <a:ext cx="88560" cy="57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7AB51E-7301-454D-B6FD-76CC42BAA2DD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8583298" y="5162652"/>
                  <a:ext cx="11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0DCB91F-9AB5-A647-A342-D2E1AC7D15F1}"/>
                    </a:ext>
                  </a:extLst>
                </p14:cNvPr>
                <p14:cNvContentPartPr/>
                <p14:nvPr/>
              </p14:nvContentPartPr>
              <p14:xfrm>
                <a:off x="8744578" y="5202612"/>
                <a:ext cx="96840" cy="1018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0DCB91F-9AB5-A647-A342-D2E1AC7D15F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729458" y="5187132"/>
                  <a:ext cx="127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CF3DA77-67DE-C74C-B2A8-3E12976366A7}"/>
                    </a:ext>
                  </a:extLst>
                </p14:cNvPr>
                <p14:cNvContentPartPr/>
                <p14:nvPr/>
              </p14:nvContentPartPr>
              <p14:xfrm>
                <a:off x="9081898" y="5236092"/>
                <a:ext cx="85320" cy="1839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CF3DA77-67DE-C74C-B2A8-3E12976366A7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066778" y="5220612"/>
                  <a:ext cx="115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D541AF1-90C4-4541-AE70-CE9E6FF20AF4}"/>
                    </a:ext>
                  </a:extLst>
                </p14:cNvPr>
                <p14:cNvContentPartPr/>
                <p14:nvPr/>
              </p14:nvContentPartPr>
              <p14:xfrm>
                <a:off x="9207898" y="5270652"/>
                <a:ext cx="238680" cy="78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D541AF1-90C4-4541-AE70-CE9E6FF20AF4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192778" y="5255532"/>
                  <a:ext cx="269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530850-93B7-BA49-B045-FF858812E02C}"/>
                    </a:ext>
                  </a:extLst>
                </p14:cNvPr>
                <p14:cNvContentPartPr/>
                <p14:nvPr/>
              </p14:nvContentPartPr>
              <p14:xfrm>
                <a:off x="9425698" y="5213052"/>
                <a:ext cx="207720" cy="153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530850-93B7-BA49-B045-FF858812E02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410218" y="5197572"/>
                  <a:ext cx="237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DEB6F81-B650-EF44-B527-0D2613776856}"/>
                    </a:ext>
                  </a:extLst>
                </p14:cNvPr>
                <p14:cNvContentPartPr/>
                <p14:nvPr/>
              </p14:nvContentPartPr>
              <p14:xfrm>
                <a:off x="9642418" y="5296932"/>
                <a:ext cx="75240" cy="71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DEB6F81-B650-EF44-B527-0D2613776856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626938" y="5281812"/>
                  <a:ext cx="105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0DA471-3219-294A-9B66-07F2C0B85490}"/>
                    </a:ext>
                  </a:extLst>
                </p14:cNvPr>
                <p14:cNvContentPartPr/>
                <p14:nvPr/>
              </p14:nvContentPartPr>
              <p14:xfrm>
                <a:off x="9627298" y="5233932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0DA471-3219-294A-9B66-07F2C0B8549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612178" y="52188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E032CC1-66F7-7D4F-9686-EA68A98C5BD3}"/>
                    </a:ext>
                  </a:extLst>
                </p14:cNvPr>
                <p14:cNvContentPartPr/>
                <p14:nvPr/>
              </p14:nvContentPartPr>
              <p14:xfrm>
                <a:off x="9656818" y="5202612"/>
                <a:ext cx="86760" cy="159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E032CC1-66F7-7D4F-9686-EA68A98C5BD3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641338" y="5187132"/>
                  <a:ext cx="117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74B7895-8589-0C4E-8655-C21E01017E0C}"/>
                    </a:ext>
                  </a:extLst>
                </p14:cNvPr>
                <p14:cNvContentPartPr/>
                <p14:nvPr/>
              </p14:nvContentPartPr>
              <p14:xfrm>
                <a:off x="9637738" y="5276052"/>
                <a:ext cx="140760" cy="10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74B7895-8589-0C4E-8655-C21E01017E0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622618" y="5260932"/>
                  <a:ext cx="171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FD79465-8B23-7448-BA0C-2636FBA5AE22}"/>
                    </a:ext>
                  </a:extLst>
                </p14:cNvPr>
                <p14:cNvContentPartPr/>
                <p14:nvPr/>
              </p14:nvContentPartPr>
              <p14:xfrm>
                <a:off x="9802618" y="5307372"/>
                <a:ext cx="81720" cy="6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FD79465-8B23-7448-BA0C-2636FBA5AE2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787498" y="5292252"/>
                  <a:ext cx="112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059695C-46D7-AC4B-B868-86751774FD04}"/>
                    </a:ext>
                  </a:extLst>
                </p14:cNvPr>
                <p14:cNvContentPartPr/>
                <p14:nvPr/>
              </p14:nvContentPartPr>
              <p14:xfrm>
                <a:off x="9899458" y="5318172"/>
                <a:ext cx="312120" cy="76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059695C-46D7-AC4B-B868-86751774FD04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9884338" y="5302692"/>
                  <a:ext cx="342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C57E088-D5CA-274A-9DD2-72839DB7E541}"/>
                    </a:ext>
                  </a:extLst>
                </p14:cNvPr>
                <p14:cNvContentPartPr/>
                <p14:nvPr/>
              </p14:nvContentPartPr>
              <p14:xfrm>
                <a:off x="10253698" y="5328612"/>
                <a:ext cx="25560" cy="817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C57E088-D5CA-274A-9DD2-72839DB7E54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0238578" y="5313492"/>
                  <a:ext cx="56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5B03312-A0F8-6542-91F6-315895BC8229}"/>
                    </a:ext>
                  </a:extLst>
                </p14:cNvPr>
                <p14:cNvContentPartPr/>
                <p14:nvPr/>
              </p14:nvContentPartPr>
              <p14:xfrm>
                <a:off x="10100338" y="5254812"/>
                <a:ext cx="3924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5B03312-A0F8-6542-91F6-315895BC8229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10084858" y="5239692"/>
                  <a:ext cx="69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531C5960-E514-9440-B19B-7A9E83CBFF2B}"/>
                    </a:ext>
                  </a:extLst>
                </p14:cNvPr>
                <p14:cNvContentPartPr/>
                <p14:nvPr/>
              </p14:nvContentPartPr>
              <p14:xfrm>
                <a:off x="10463938" y="5236812"/>
                <a:ext cx="207000" cy="2178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531C5960-E514-9440-B19B-7A9E83CBFF2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448818" y="5221692"/>
                  <a:ext cx="237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1069D3DF-57B1-624F-9F22-C0D615DE3372}"/>
                    </a:ext>
                  </a:extLst>
                </p14:cNvPr>
                <p14:cNvContentPartPr/>
                <p14:nvPr/>
              </p14:nvContentPartPr>
              <p14:xfrm>
                <a:off x="10594258" y="5332572"/>
                <a:ext cx="146880" cy="385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1069D3DF-57B1-624F-9F22-C0D615DE3372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579138" y="5317092"/>
                  <a:ext cx="177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D52DBA76-D572-7246-9807-B7D68E3D3F16}"/>
                    </a:ext>
                  </a:extLst>
                </p14:cNvPr>
                <p14:cNvContentPartPr/>
                <p14:nvPr/>
              </p14:nvContentPartPr>
              <p14:xfrm>
                <a:off x="10842298" y="5244372"/>
                <a:ext cx="46800" cy="22716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D52DBA76-D572-7246-9807-B7D68E3D3F16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827178" y="5229252"/>
                  <a:ext cx="77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247AF1E2-B9CC-D542-BBFA-527D1FCA48EB}"/>
                    </a:ext>
                  </a:extLst>
                </p14:cNvPr>
                <p14:cNvContentPartPr/>
                <p14:nvPr/>
              </p14:nvContentPartPr>
              <p14:xfrm>
                <a:off x="10920058" y="5364252"/>
                <a:ext cx="90000" cy="867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247AF1E2-B9CC-D542-BBFA-527D1FCA48EB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904938" y="5349132"/>
                  <a:ext cx="120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077B0CD1-F047-254C-A981-131C2280E50D}"/>
                    </a:ext>
                  </a:extLst>
                </p14:cNvPr>
                <p14:cNvContentPartPr/>
                <p14:nvPr/>
              </p14:nvContentPartPr>
              <p14:xfrm>
                <a:off x="11057938" y="5286492"/>
                <a:ext cx="24840" cy="22140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077B0CD1-F047-254C-A981-131C2280E50D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1042818" y="5271372"/>
                  <a:ext cx="55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84D9470A-2FA1-5B49-A276-C149CB30A838}"/>
                    </a:ext>
                  </a:extLst>
                </p14:cNvPr>
                <p14:cNvContentPartPr/>
                <p14:nvPr/>
              </p14:nvContentPartPr>
              <p14:xfrm>
                <a:off x="9165058" y="5107932"/>
                <a:ext cx="360" cy="3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84D9470A-2FA1-5B49-A276-C149CB30A83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149578" y="50924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0BF4D02D-37BB-0145-A055-FDD08DE99E4F}"/>
                    </a:ext>
                  </a:extLst>
                </p14:cNvPr>
                <p14:cNvContentPartPr/>
                <p14:nvPr/>
              </p14:nvContentPartPr>
              <p14:xfrm>
                <a:off x="9144178" y="5056812"/>
                <a:ext cx="109440" cy="655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0BF4D02D-37BB-0145-A055-FDD08DE99E4F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128698" y="5041332"/>
                  <a:ext cx="1400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C1103A1B-F2FF-D94F-9FBC-BEA45B2559D4}"/>
                    </a:ext>
                  </a:extLst>
                </p14:cNvPr>
                <p14:cNvContentPartPr/>
                <p14:nvPr/>
              </p14:nvContentPartPr>
              <p14:xfrm>
                <a:off x="9273418" y="5076252"/>
                <a:ext cx="238320" cy="723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C1103A1B-F2FF-D94F-9FBC-BEA45B2559D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258298" y="5061132"/>
                  <a:ext cx="268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8305AC8-6FA8-1646-8A11-420FC23ABB0B}"/>
                    </a:ext>
                  </a:extLst>
                </p14:cNvPr>
                <p14:cNvContentPartPr/>
                <p14:nvPr/>
              </p14:nvContentPartPr>
              <p14:xfrm>
                <a:off x="9595618" y="5131692"/>
                <a:ext cx="46080" cy="79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8305AC8-6FA8-1646-8A11-420FC23ABB0B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580498" y="5116572"/>
                  <a:ext cx="76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9A0E8BBF-C8AC-0648-81EE-0FB8AC728827}"/>
                    </a:ext>
                  </a:extLst>
                </p14:cNvPr>
                <p14:cNvContentPartPr/>
                <p14:nvPr/>
              </p14:nvContentPartPr>
              <p14:xfrm>
                <a:off x="9726298" y="5087412"/>
                <a:ext cx="111600" cy="756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9A0E8BBF-C8AC-0648-81EE-0FB8AC72882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711178" y="5071932"/>
                  <a:ext cx="141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471F9ACD-D6DB-5147-BFB2-614983504F7C}"/>
                    </a:ext>
                  </a:extLst>
                </p14:cNvPr>
                <p14:cNvContentPartPr/>
                <p14:nvPr/>
              </p14:nvContentPartPr>
              <p14:xfrm>
                <a:off x="9844378" y="5111892"/>
                <a:ext cx="178920" cy="626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471F9ACD-D6DB-5147-BFB2-614983504F7C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829258" y="5096772"/>
                  <a:ext cx="20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33FACF92-9111-AF48-BCCB-9EAF448B2DA3}"/>
                    </a:ext>
                  </a:extLst>
                </p14:cNvPr>
                <p14:cNvContentPartPr/>
                <p14:nvPr/>
              </p14:nvContentPartPr>
              <p14:xfrm>
                <a:off x="10061818" y="5105772"/>
                <a:ext cx="123480" cy="1130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33FACF92-9111-AF48-BCCB-9EAF448B2DA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046338" y="5090652"/>
                  <a:ext cx="154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977B87BF-3A17-AC48-A4B4-3F74B811E4F3}"/>
                    </a:ext>
                  </a:extLst>
                </p14:cNvPr>
                <p14:cNvContentPartPr/>
                <p14:nvPr/>
              </p14:nvContentPartPr>
              <p14:xfrm>
                <a:off x="10261978" y="5023692"/>
                <a:ext cx="38520" cy="1177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977B87BF-3A17-AC48-A4B4-3F74B811E4F3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246498" y="5008572"/>
                  <a:ext cx="69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DF3D3046-F78E-904D-98D4-CB269C2D40BC}"/>
                    </a:ext>
                  </a:extLst>
                </p14:cNvPr>
                <p14:cNvContentPartPr/>
                <p14:nvPr/>
              </p14:nvContentPartPr>
              <p14:xfrm>
                <a:off x="10261258" y="5093892"/>
                <a:ext cx="192240" cy="1627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DF3D3046-F78E-904D-98D4-CB269C2D40B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245778" y="5078772"/>
                  <a:ext cx="222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94E55ACD-A783-3041-B31A-5372548CE00E}"/>
                    </a:ext>
                  </a:extLst>
                </p14:cNvPr>
                <p14:cNvContentPartPr/>
                <p14:nvPr/>
              </p14:nvContentPartPr>
              <p14:xfrm>
                <a:off x="8889658" y="4923972"/>
                <a:ext cx="2434680" cy="7297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94E55ACD-A783-3041-B31A-5372548CE00E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874178" y="4908852"/>
                  <a:ext cx="2465280" cy="76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29534A9-810D-0C4A-883F-217AD818CEB3}"/>
                  </a:ext>
                </a:extLst>
              </p14:cNvPr>
              <p14:cNvContentPartPr/>
              <p14:nvPr/>
            </p14:nvContentPartPr>
            <p14:xfrm>
              <a:off x="8439658" y="5495292"/>
              <a:ext cx="36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29534A9-810D-0C4A-883F-217AD818CEB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430658" y="54862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" name="Group 532">
            <a:extLst>
              <a:ext uri="{FF2B5EF4-FFF2-40B4-BE49-F238E27FC236}">
                <a16:creationId xmlns:a16="http://schemas.microsoft.com/office/drawing/2014/main" id="{A1016384-32A4-014D-AE39-B9E8E4E9E147}"/>
              </a:ext>
            </a:extLst>
          </p:cNvPr>
          <p:cNvGrpSpPr/>
          <p:nvPr/>
        </p:nvGrpSpPr>
        <p:grpSpPr>
          <a:xfrm>
            <a:off x="3389578" y="6158772"/>
            <a:ext cx="2752920" cy="637560"/>
            <a:chOff x="3389578" y="6158772"/>
            <a:chExt cx="2752920" cy="63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92ACF2B-496B-1640-ACC3-FA42C727F7D8}"/>
                    </a:ext>
                  </a:extLst>
                </p14:cNvPr>
                <p14:cNvContentPartPr/>
                <p14:nvPr/>
              </p14:nvContentPartPr>
              <p14:xfrm>
                <a:off x="4723018" y="6158772"/>
                <a:ext cx="149400" cy="77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92ACF2B-496B-1640-ACC3-FA42C727F7D8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4707898" y="6143652"/>
                  <a:ext cx="180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0CF4052-F9CC-CB46-8093-70F810F33878}"/>
                    </a:ext>
                  </a:extLst>
                </p14:cNvPr>
                <p14:cNvContentPartPr/>
                <p14:nvPr/>
              </p14:nvContentPartPr>
              <p14:xfrm>
                <a:off x="3541858" y="6470532"/>
                <a:ext cx="162000" cy="112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0CF4052-F9CC-CB46-8093-70F810F33878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526738" y="6455412"/>
                  <a:ext cx="192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F7AB66E-C53E-9040-978B-A383CE97C975}"/>
                    </a:ext>
                  </a:extLst>
                </p14:cNvPr>
                <p14:cNvContentPartPr/>
                <p14:nvPr/>
              </p14:nvContentPartPr>
              <p14:xfrm>
                <a:off x="3910498" y="6484572"/>
                <a:ext cx="136800" cy="11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F7AB66E-C53E-9040-978B-A383CE97C97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895018" y="6469452"/>
                  <a:ext cx="167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3E2B2F-58E8-2445-8B06-ADEA59BB0F2A}"/>
                    </a:ext>
                  </a:extLst>
                </p14:cNvPr>
                <p14:cNvContentPartPr/>
                <p14:nvPr/>
              </p14:nvContentPartPr>
              <p14:xfrm>
                <a:off x="4036138" y="6524172"/>
                <a:ext cx="78840" cy="57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3E2B2F-58E8-2445-8B06-ADEA59BB0F2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4020658" y="6509052"/>
                  <a:ext cx="1090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6C4842DB-65DA-2A48-814C-E08BB5DA506E}"/>
                    </a:ext>
                  </a:extLst>
                </p14:cNvPr>
                <p14:cNvContentPartPr/>
                <p14:nvPr/>
              </p14:nvContentPartPr>
              <p14:xfrm>
                <a:off x="4208938" y="6459372"/>
                <a:ext cx="190440" cy="1710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6C4842DB-65DA-2A48-814C-E08BB5DA506E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4193818" y="6444252"/>
                  <a:ext cx="22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6D5A33E4-2E69-AD42-8F86-0F04A84B6C7B}"/>
                    </a:ext>
                  </a:extLst>
                </p14:cNvPr>
                <p14:cNvContentPartPr/>
                <p14:nvPr/>
              </p14:nvContentPartPr>
              <p14:xfrm>
                <a:off x="4266898" y="6599412"/>
                <a:ext cx="99000" cy="468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6D5A33E4-2E69-AD42-8F86-0F04A84B6C7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4251778" y="6584292"/>
                  <a:ext cx="12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8194B6BF-2C65-AB48-975B-A97C42AF78B1}"/>
                    </a:ext>
                  </a:extLst>
                </p14:cNvPr>
                <p14:cNvContentPartPr/>
                <p14:nvPr/>
              </p14:nvContentPartPr>
              <p14:xfrm>
                <a:off x="4457338" y="6463692"/>
                <a:ext cx="407880" cy="15552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8194B6BF-2C65-AB48-975B-A97C42AF78B1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441858" y="6448572"/>
                  <a:ext cx="438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B3FAA53B-5624-FD43-A599-0FAFB6D7EBA5}"/>
                    </a:ext>
                  </a:extLst>
                </p14:cNvPr>
                <p14:cNvContentPartPr/>
                <p14:nvPr/>
              </p14:nvContentPartPr>
              <p14:xfrm>
                <a:off x="4881418" y="6505812"/>
                <a:ext cx="70560" cy="8352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B3FAA53B-5624-FD43-A599-0FAFB6D7EBA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866298" y="6490332"/>
                  <a:ext cx="101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214C70B6-5624-6B4D-85D7-19180F16B3B3}"/>
                    </a:ext>
                  </a:extLst>
                </p14:cNvPr>
                <p14:cNvContentPartPr/>
                <p14:nvPr/>
              </p14:nvContentPartPr>
              <p14:xfrm>
                <a:off x="4857298" y="6491052"/>
                <a:ext cx="9000" cy="468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214C70B6-5624-6B4D-85D7-19180F16B3B3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841818" y="6475572"/>
                  <a:ext cx="3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D761AAE7-B11D-3C48-80CE-B048DAF6D6D8}"/>
                    </a:ext>
                  </a:extLst>
                </p14:cNvPr>
                <p14:cNvContentPartPr/>
                <p14:nvPr/>
              </p14:nvContentPartPr>
              <p14:xfrm>
                <a:off x="5026498" y="6421572"/>
                <a:ext cx="120240" cy="167040"/>
              </p14:xfrm>
            </p:contentPart>
          </mc:Choice>
          <mc:Fallback xmlns=""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D761AAE7-B11D-3C48-80CE-B048DAF6D6D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011378" y="6406452"/>
                  <a:ext cx="150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898401BD-C994-2144-B169-D4F9C8354C4B}"/>
                    </a:ext>
                  </a:extLst>
                </p14:cNvPr>
                <p14:cNvContentPartPr/>
                <p14:nvPr/>
              </p14:nvContentPartPr>
              <p14:xfrm>
                <a:off x="5149978" y="6537132"/>
                <a:ext cx="64440" cy="3960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898401BD-C994-2144-B169-D4F9C8354C4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134858" y="6522012"/>
                  <a:ext cx="950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840BC2A4-4F96-8348-B28B-67BD43D540A5}"/>
                    </a:ext>
                  </a:extLst>
                </p14:cNvPr>
                <p14:cNvContentPartPr/>
                <p14:nvPr/>
              </p14:nvContentPartPr>
              <p14:xfrm>
                <a:off x="5181298" y="6421572"/>
                <a:ext cx="11160" cy="223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840BC2A4-4F96-8348-B28B-67BD43D540A5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166178" y="6406452"/>
                  <a:ext cx="41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2F044427-006E-0E4B-80BF-8365E0CDA69F}"/>
                    </a:ext>
                  </a:extLst>
                </p14:cNvPr>
                <p14:cNvContentPartPr/>
                <p14:nvPr/>
              </p14:nvContentPartPr>
              <p14:xfrm>
                <a:off x="5780698" y="6579252"/>
                <a:ext cx="360" cy="3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2F044427-006E-0E4B-80BF-8365E0CDA69F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765218" y="65641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2C9E52B0-0EB5-8F4F-B7ED-0A700D6C1512}"/>
                    </a:ext>
                  </a:extLst>
                </p14:cNvPr>
                <p14:cNvContentPartPr/>
                <p14:nvPr/>
              </p14:nvContentPartPr>
              <p14:xfrm>
                <a:off x="5447698" y="6526692"/>
                <a:ext cx="263880" cy="8100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2C9E52B0-0EB5-8F4F-B7ED-0A700D6C1512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432578" y="6511572"/>
                  <a:ext cx="294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8A92665D-CAE8-0A48-A83B-7393B8A181F4}"/>
                    </a:ext>
                  </a:extLst>
                </p14:cNvPr>
                <p14:cNvContentPartPr/>
                <p14:nvPr/>
              </p14:nvContentPartPr>
              <p14:xfrm>
                <a:off x="5660098" y="6518772"/>
                <a:ext cx="268560" cy="16488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8A92665D-CAE8-0A48-A83B-7393B8A181F4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5644618" y="6503652"/>
                  <a:ext cx="299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01CE9EA8-78A6-394B-9C35-FE30D4DE8FF3}"/>
                    </a:ext>
                  </a:extLst>
                </p14:cNvPr>
                <p14:cNvContentPartPr/>
                <p14:nvPr/>
              </p14:nvContentPartPr>
              <p14:xfrm>
                <a:off x="3389578" y="6306732"/>
                <a:ext cx="2752920" cy="4896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01CE9EA8-78A6-394B-9C35-FE30D4DE8FF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374458" y="6291612"/>
                  <a:ext cx="2783520" cy="51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4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0C9B8D02-B15B-F943-9870-8E4500065D03}"/>
                  </a:ext>
                </a:extLst>
              </p14:cNvPr>
              <p14:cNvContentPartPr/>
              <p14:nvPr/>
            </p14:nvContentPartPr>
            <p14:xfrm>
              <a:off x="6057538" y="5790852"/>
              <a:ext cx="122760" cy="31320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0C9B8D02-B15B-F943-9870-8E4500065D03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6042418" y="5775732"/>
                <a:ext cx="1530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6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B9C0B487-46DC-5D44-B25F-91B83FE27E3A}"/>
                  </a:ext>
                </a:extLst>
              </p14:cNvPr>
              <p14:cNvContentPartPr/>
              <p14:nvPr/>
            </p14:nvContentPartPr>
            <p14:xfrm>
              <a:off x="7384498" y="5830812"/>
              <a:ext cx="51120" cy="283320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B9C0B487-46DC-5D44-B25F-91B83FE27E3A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7369378" y="5815692"/>
                <a:ext cx="81720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687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7F071-4DE3-1D49-902B-88198BE31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61172" cy="66684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CoKleisli</a:t>
            </a:r>
            <a:r>
              <a:rPr lang="en-US" dirty="0"/>
              <a:t>(Q):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82FD2-432A-7646-ACE5-D0EF15B8E323}"/>
              </a:ext>
            </a:extLst>
          </p:cNvPr>
          <p:cNvSpPr txBox="1"/>
          <p:nvPr/>
        </p:nvSpPr>
        <p:spPr>
          <a:xfrm>
            <a:off x="3086364" y="232278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99DB2E-30FA-9B40-8980-5EE34392AF7E}"/>
              </a:ext>
            </a:extLst>
          </p:cNvPr>
          <p:cNvSpPr txBox="1"/>
          <p:nvPr/>
        </p:nvSpPr>
        <p:spPr>
          <a:xfrm>
            <a:off x="5181600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4CF4A-6D62-124D-9677-725A0EC7E638}"/>
              </a:ext>
            </a:extLst>
          </p:cNvPr>
          <p:cNvSpPr txBox="1"/>
          <p:nvPr/>
        </p:nvSpPr>
        <p:spPr>
          <a:xfrm>
            <a:off x="12122331" y="67273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4AEA2D-1094-DA44-8638-D0AB43D90EED}"/>
              </a:ext>
            </a:extLst>
          </p:cNvPr>
          <p:cNvGrpSpPr/>
          <p:nvPr/>
        </p:nvGrpSpPr>
        <p:grpSpPr>
          <a:xfrm>
            <a:off x="1094503" y="1414954"/>
            <a:ext cx="975600" cy="527400"/>
            <a:chOff x="1094503" y="1414954"/>
            <a:chExt cx="975600" cy="52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2F7D4BE-0D2F-F74E-9984-C444A309BD38}"/>
                    </a:ext>
                  </a:extLst>
                </p14:cNvPr>
                <p14:cNvContentPartPr/>
                <p14:nvPr/>
              </p14:nvContentPartPr>
              <p14:xfrm>
                <a:off x="1094503" y="1414954"/>
                <a:ext cx="244440" cy="37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2F7D4BE-0D2F-F74E-9984-C444A309BD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9383" y="1399474"/>
                  <a:ext cx="2750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42BE91B-B5AE-F548-89D2-73ED541EFE23}"/>
                    </a:ext>
                  </a:extLst>
                </p14:cNvPr>
                <p14:cNvContentPartPr/>
                <p14:nvPr/>
              </p14:nvContentPartPr>
              <p14:xfrm>
                <a:off x="1162543" y="1635994"/>
                <a:ext cx="177120" cy="23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42BE91B-B5AE-F548-89D2-73ED541EFE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7063" y="1620874"/>
                  <a:ext cx="207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7DD583-5F07-FD49-8C54-758F407A58BD}"/>
                    </a:ext>
                  </a:extLst>
                </p14:cNvPr>
                <p14:cNvContentPartPr/>
                <p14:nvPr/>
              </p14:nvContentPartPr>
              <p14:xfrm>
                <a:off x="1306183" y="1471474"/>
                <a:ext cx="290880" cy="470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7DD583-5F07-FD49-8C54-758F407A58B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1063" y="1456354"/>
                  <a:ext cx="32148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06A5113-DB3F-1049-BA4C-F6F111D62D2F}"/>
                    </a:ext>
                  </a:extLst>
                </p14:cNvPr>
                <p14:cNvContentPartPr/>
                <p14:nvPr/>
              </p14:nvContentPartPr>
              <p14:xfrm>
                <a:off x="1345423" y="1718434"/>
                <a:ext cx="156600" cy="3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06A5113-DB3F-1049-BA4C-F6F111D62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9943" y="1703314"/>
                  <a:ext cx="1872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B8FADB-87D0-5F4A-B15A-31AAB33D177F}"/>
                    </a:ext>
                  </a:extLst>
                </p14:cNvPr>
                <p14:cNvContentPartPr/>
                <p14:nvPr/>
              </p14:nvContentPartPr>
              <p14:xfrm>
                <a:off x="1609303" y="1489114"/>
                <a:ext cx="75960" cy="290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B8FADB-87D0-5F4A-B15A-31AAB33D17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3823" y="1473634"/>
                  <a:ext cx="1065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EFB997-506B-254A-80E3-FCE45276DC7C}"/>
                    </a:ext>
                  </a:extLst>
                </p14:cNvPr>
                <p14:cNvContentPartPr/>
                <p14:nvPr/>
              </p14:nvContentPartPr>
              <p14:xfrm>
                <a:off x="1593463" y="1593154"/>
                <a:ext cx="476640" cy="178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EFB997-506B-254A-80E3-FCE45276DC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78343" y="1577674"/>
                  <a:ext cx="50724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7494A9-E7C7-3448-A398-BF9196AF9CD5}"/>
              </a:ext>
            </a:extLst>
          </p:cNvPr>
          <p:cNvGrpSpPr/>
          <p:nvPr/>
        </p:nvGrpSpPr>
        <p:grpSpPr>
          <a:xfrm>
            <a:off x="2411383" y="1410634"/>
            <a:ext cx="1061640" cy="381240"/>
            <a:chOff x="2411383" y="1410634"/>
            <a:chExt cx="10616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1B9BC3-CB65-F842-9A46-DC83EE88B625}"/>
                    </a:ext>
                  </a:extLst>
                </p14:cNvPr>
                <p14:cNvContentPartPr/>
                <p14:nvPr/>
              </p14:nvContentPartPr>
              <p14:xfrm>
                <a:off x="2411383" y="1593514"/>
                <a:ext cx="615600" cy="198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1B9BC3-CB65-F842-9A46-DC83EE88B62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6263" y="1578394"/>
                  <a:ext cx="6462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3E3DD4-208B-2B4F-B31C-9E432609C4D2}"/>
                    </a:ext>
                  </a:extLst>
                </p14:cNvPr>
                <p14:cNvContentPartPr/>
                <p14:nvPr/>
              </p14:nvContentPartPr>
              <p14:xfrm>
                <a:off x="3046063" y="1615474"/>
                <a:ext cx="128160" cy="15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3E3DD4-208B-2B4F-B31C-9E432609C4D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30943" y="1599994"/>
                  <a:ext cx="158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24C4821-DC0F-4F4B-A277-C99EE2757641}"/>
                    </a:ext>
                  </a:extLst>
                </p14:cNvPr>
                <p14:cNvContentPartPr/>
                <p14:nvPr/>
              </p14:nvContentPartPr>
              <p14:xfrm>
                <a:off x="3294103" y="1410634"/>
                <a:ext cx="178920" cy="337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24C4821-DC0F-4F4B-A277-C99EE275764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78983" y="1395154"/>
                  <a:ext cx="20952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2EDF2E-D09A-1640-877E-43EE737F158E}"/>
              </a:ext>
            </a:extLst>
          </p:cNvPr>
          <p:cNvGrpSpPr/>
          <p:nvPr/>
        </p:nvGrpSpPr>
        <p:grpSpPr>
          <a:xfrm>
            <a:off x="3848503" y="1410634"/>
            <a:ext cx="2229480" cy="374040"/>
            <a:chOff x="3848503" y="1410634"/>
            <a:chExt cx="222948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3810D4-97F8-D54F-9B74-36E6D81870AC}"/>
                    </a:ext>
                  </a:extLst>
                </p14:cNvPr>
                <p14:cNvContentPartPr/>
                <p14:nvPr/>
              </p14:nvContentPartPr>
              <p14:xfrm>
                <a:off x="3848503" y="1567234"/>
                <a:ext cx="210240" cy="21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3810D4-97F8-D54F-9B74-36E6D81870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3383" y="1552114"/>
                  <a:ext cx="240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A2D2DB0-2D07-4B4E-AC53-1E69612EB344}"/>
                    </a:ext>
                  </a:extLst>
                </p14:cNvPr>
                <p14:cNvContentPartPr/>
                <p14:nvPr/>
              </p14:nvContentPartPr>
              <p14:xfrm>
                <a:off x="4076743" y="1658674"/>
                <a:ext cx="253440" cy="12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A2D2DB0-2D07-4B4E-AC53-1E69612EB3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61623" y="1643554"/>
                  <a:ext cx="284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C9AD10-3B65-A24D-97D3-9341870D4434}"/>
                    </a:ext>
                  </a:extLst>
                </p14:cNvPr>
                <p14:cNvContentPartPr/>
                <p14:nvPr/>
              </p14:nvContentPartPr>
              <p14:xfrm>
                <a:off x="4400023" y="1449874"/>
                <a:ext cx="119880" cy="29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C9AD10-3B65-A24D-97D3-9341870D443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84543" y="1434394"/>
                  <a:ext cx="1504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409313-E7AF-F340-B061-88041F60855E}"/>
                    </a:ext>
                  </a:extLst>
                </p14:cNvPr>
                <p14:cNvContentPartPr/>
                <p14:nvPr/>
              </p14:nvContentPartPr>
              <p14:xfrm>
                <a:off x="4520263" y="1632754"/>
                <a:ext cx="104040" cy="116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409313-E7AF-F340-B061-88041F6085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05143" y="1617274"/>
                  <a:ext cx="134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05CF9A2-DE26-C544-B7CF-B443EF5D017A}"/>
                    </a:ext>
                  </a:extLst>
                </p14:cNvPr>
                <p14:cNvContentPartPr/>
                <p14:nvPr/>
              </p14:nvContentPartPr>
              <p14:xfrm>
                <a:off x="4717903" y="1654714"/>
                <a:ext cx="240120" cy="91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05CF9A2-DE26-C544-B7CF-B443EF5D01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02783" y="1639594"/>
                  <a:ext cx="270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675538-C37F-2940-8BF1-8C7425725308}"/>
                    </a:ext>
                  </a:extLst>
                </p14:cNvPr>
                <p14:cNvContentPartPr/>
                <p14:nvPr/>
              </p14:nvContentPartPr>
              <p14:xfrm>
                <a:off x="4981063" y="1449874"/>
                <a:ext cx="87480" cy="25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675538-C37F-2940-8BF1-8C74257253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65583" y="1434394"/>
                  <a:ext cx="1180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67CEC6-DC0E-9940-BD3C-54DA2D7CB6ED}"/>
                    </a:ext>
                  </a:extLst>
                </p14:cNvPr>
                <p14:cNvContentPartPr/>
                <p14:nvPr/>
              </p14:nvContentPartPr>
              <p14:xfrm>
                <a:off x="5077183" y="1619794"/>
                <a:ext cx="206280" cy="85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67CEC6-DC0E-9940-BD3C-54DA2D7CB6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61703" y="1604314"/>
                  <a:ext cx="236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0AD34C-8099-AC4F-A7C5-BC014114F736}"/>
                    </a:ext>
                  </a:extLst>
                </p14:cNvPr>
                <p14:cNvContentPartPr/>
                <p14:nvPr/>
              </p14:nvContentPartPr>
              <p14:xfrm>
                <a:off x="5384623" y="1410634"/>
                <a:ext cx="115200" cy="281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0AD34C-8099-AC4F-A7C5-BC014114F7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369503" y="1395514"/>
                  <a:ext cx="145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EA044FA-92C8-1941-84F5-06D6EFBE8718}"/>
                    </a:ext>
                  </a:extLst>
                </p14:cNvPr>
                <p14:cNvContentPartPr/>
                <p14:nvPr/>
              </p14:nvContentPartPr>
              <p14:xfrm>
                <a:off x="5316583" y="1589194"/>
                <a:ext cx="439920" cy="116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EA044FA-92C8-1941-84F5-06D6EFBE871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01103" y="1573714"/>
                  <a:ext cx="47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8F908D9-275D-9D42-BE03-FCC1D9175626}"/>
                    </a:ext>
                  </a:extLst>
                </p14:cNvPr>
                <p14:cNvContentPartPr/>
                <p14:nvPr/>
              </p14:nvContentPartPr>
              <p14:xfrm>
                <a:off x="5699983" y="1630594"/>
                <a:ext cx="378000" cy="81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8F908D9-275D-9D42-BE03-FCC1D91756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84863" y="1615474"/>
                  <a:ext cx="408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5FCE3C-88A2-C144-A3AC-DBFE3F6F2F70}"/>
                    </a:ext>
                  </a:extLst>
                </p14:cNvPr>
                <p14:cNvContentPartPr/>
                <p14:nvPr/>
              </p14:nvContentPartPr>
              <p14:xfrm>
                <a:off x="5759743" y="1488754"/>
                <a:ext cx="27360" cy="13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5FCE3C-88A2-C144-A3AC-DBFE3F6F2F7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44623" y="1473634"/>
                  <a:ext cx="576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A6A0B11-8A7B-5443-A5DF-3B4C95A8B6D3}"/>
                  </a:ext>
                </a:extLst>
              </p14:cNvPr>
              <p14:cNvContentPartPr/>
              <p14:nvPr/>
            </p14:nvContentPartPr>
            <p14:xfrm>
              <a:off x="6530143" y="1590274"/>
              <a:ext cx="648000" cy="1594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A6A0B11-8A7B-5443-A5DF-3B4C95A8B6D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515023" y="1575154"/>
                <a:ext cx="67860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4172668-E8A2-604F-8994-9363A4B6E8AE}"/>
              </a:ext>
            </a:extLst>
          </p:cNvPr>
          <p:cNvGrpSpPr/>
          <p:nvPr/>
        </p:nvGrpSpPr>
        <p:grpSpPr>
          <a:xfrm>
            <a:off x="7529503" y="1515034"/>
            <a:ext cx="804960" cy="306360"/>
            <a:chOff x="7529503" y="1515034"/>
            <a:chExt cx="8049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26B976C-26EE-E641-A29B-81D27050FD6D}"/>
                    </a:ext>
                  </a:extLst>
                </p14:cNvPr>
                <p14:cNvContentPartPr/>
                <p14:nvPr/>
              </p14:nvContentPartPr>
              <p14:xfrm>
                <a:off x="7529503" y="1515034"/>
                <a:ext cx="272880" cy="238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26B976C-26EE-E641-A29B-81D27050FD6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14023" y="1499914"/>
                  <a:ext cx="303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6F5D22E-9233-724B-8E63-AF1E240F2D90}"/>
                    </a:ext>
                  </a:extLst>
                </p14:cNvPr>
                <p14:cNvContentPartPr/>
                <p14:nvPr/>
              </p14:nvContentPartPr>
              <p14:xfrm>
                <a:off x="7797343" y="1638874"/>
                <a:ext cx="216720" cy="9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6F5D22E-9233-724B-8E63-AF1E240F2D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81863" y="1623754"/>
                  <a:ext cx="247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7B68EC9-8BA6-504C-95D1-F8E6C6D0BC77}"/>
                    </a:ext>
                  </a:extLst>
                </p14:cNvPr>
                <p14:cNvContentPartPr/>
                <p14:nvPr/>
              </p14:nvContentPartPr>
              <p14:xfrm>
                <a:off x="7943143" y="1628434"/>
                <a:ext cx="117000" cy="145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7B68EC9-8BA6-504C-95D1-F8E6C6D0BC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28023" y="1612954"/>
                  <a:ext cx="147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D609BE-F3AD-9345-9BA6-5DC910E1EFBB}"/>
                    </a:ext>
                  </a:extLst>
                </p14:cNvPr>
                <p14:cNvContentPartPr/>
                <p14:nvPr/>
              </p14:nvContentPartPr>
              <p14:xfrm>
                <a:off x="8334103" y="1671994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D609BE-F3AD-9345-9BA6-5DC910E1EFB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18623" y="165651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5A920B-C560-9E48-A354-FBA2871AB29F}"/>
                    </a:ext>
                  </a:extLst>
                </p14:cNvPr>
                <p14:cNvContentPartPr/>
                <p14:nvPr/>
              </p14:nvContentPartPr>
              <p14:xfrm>
                <a:off x="8304583" y="1815634"/>
                <a:ext cx="6840" cy="5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5A920B-C560-9E48-A354-FBA2871AB29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89103" y="1800154"/>
                  <a:ext cx="374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FB77CA3-2168-314E-ACE5-97D98E7592D8}"/>
              </a:ext>
            </a:extLst>
          </p:cNvPr>
          <p:cNvGrpSpPr/>
          <p:nvPr/>
        </p:nvGrpSpPr>
        <p:grpSpPr>
          <a:xfrm>
            <a:off x="1133743" y="2254474"/>
            <a:ext cx="1820520" cy="523440"/>
            <a:chOff x="1133743" y="2254474"/>
            <a:chExt cx="182052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F92B0DC-0E27-A04C-9E84-308E3CF4EFC2}"/>
                    </a:ext>
                  </a:extLst>
                </p14:cNvPr>
                <p14:cNvContentPartPr/>
                <p14:nvPr/>
              </p14:nvContentPartPr>
              <p14:xfrm>
                <a:off x="1133743" y="2254474"/>
                <a:ext cx="312120" cy="418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F92B0DC-0E27-A04C-9E84-308E3CF4EF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18623" y="2239354"/>
                  <a:ext cx="34272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32C3524-803F-3D4B-BC51-937D6B56C5B9}"/>
                    </a:ext>
                  </a:extLst>
                </p14:cNvPr>
                <p14:cNvContentPartPr/>
                <p14:nvPr/>
              </p14:nvContentPartPr>
              <p14:xfrm>
                <a:off x="1405903" y="2563354"/>
                <a:ext cx="231120" cy="113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32C3524-803F-3D4B-BC51-937D6B56C5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90783" y="2548234"/>
                  <a:ext cx="261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8D2D544-D6E2-364D-A11B-E43468754AB2}"/>
                    </a:ext>
                  </a:extLst>
                </p14:cNvPr>
                <p14:cNvContentPartPr/>
                <p14:nvPr/>
              </p14:nvContentPartPr>
              <p14:xfrm>
                <a:off x="1632343" y="2573074"/>
                <a:ext cx="186480" cy="204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8D2D544-D6E2-364D-A11B-E43468754AB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17223" y="2557954"/>
                  <a:ext cx="217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D57D6E-93A3-1948-8883-B22741B6DED4}"/>
                    </a:ext>
                  </a:extLst>
                </p14:cNvPr>
                <p14:cNvContentPartPr/>
                <p14:nvPr/>
              </p14:nvContentPartPr>
              <p14:xfrm>
                <a:off x="1869583" y="2561194"/>
                <a:ext cx="259200" cy="11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D57D6E-93A3-1948-8883-B22741B6DED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54463" y="2545714"/>
                  <a:ext cx="289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2404D26-F825-5B4C-A080-58B5F38AC539}"/>
                    </a:ext>
                  </a:extLst>
                </p14:cNvPr>
                <p14:cNvContentPartPr/>
                <p14:nvPr/>
              </p14:nvContentPartPr>
              <p14:xfrm>
                <a:off x="2171263" y="2586394"/>
                <a:ext cx="36720" cy="79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2404D26-F825-5B4C-A080-58B5F38AC53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56143" y="2570914"/>
                  <a:ext cx="66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07CB527-FDBE-6246-8DA2-CF27804ECEE3}"/>
                    </a:ext>
                  </a:extLst>
                </p14:cNvPr>
                <p14:cNvContentPartPr/>
                <p14:nvPr/>
              </p14:nvContentPartPr>
              <p14:xfrm>
                <a:off x="2310223" y="2403514"/>
                <a:ext cx="132840" cy="269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07CB527-FDBE-6246-8DA2-CF27804ECEE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94743" y="2388034"/>
                  <a:ext cx="1634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A1FE3D2-E34D-8848-9804-82103E6986ED}"/>
                    </a:ext>
                  </a:extLst>
                </p14:cNvPr>
                <p14:cNvContentPartPr/>
                <p14:nvPr/>
              </p14:nvContentPartPr>
              <p14:xfrm>
                <a:off x="2259823" y="2532394"/>
                <a:ext cx="257760" cy="53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A1FE3D2-E34D-8848-9804-82103E6986E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244343" y="2517274"/>
                  <a:ext cx="288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374769A-8941-9F42-9C88-294E5066DFB6}"/>
                    </a:ext>
                  </a:extLst>
                </p14:cNvPr>
                <p14:cNvContentPartPr/>
                <p14:nvPr/>
              </p14:nvContentPartPr>
              <p14:xfrm>
                <a:off x="2259823" y="2534194"/>
                <a:ext cx="34560" cy="1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374769A-8941-9F42-9C88-294E5066DF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244343" y="2518714"/>
                  <a:ext cx="65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D6ADAAE-C088-4648-8B03-92AB0291866E}"/>
                    </a:ext>
                  </a:extLst>
                </p14:cNvPr>
                <p14:cNvContentPartPr/>
                <p14:nvPr/>
              </p14:nvContentPartPr>
              <p14:xfrm>
                <a:off x="2471863" y="2573074"/>
                <a:ext cx="51120" cy="92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D6ADAAE-C088-4648-8B03-92AB0291866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56743" y="2557954"/>
                  <a:ext cx="81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713F7A-C5B1-9645-8649-4F7B8867C153}"/>
                    </a:ext>
                  </a:extLst>
                </p14:cNvPr>
                <p14:cNvContentPartPr/>
                <p14:nvPr/>
              </p14:nvContentPartPr>
              <p14:xfrm>
                <a:off x="2596783" y="2564794"/>
                <a:ext cx="357480" cy="107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713F7A-C5B1-9645-8649-4F7B8867C15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581303" y="2549314"/>
                  <a:ext cx="388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C5990E-02FF-9F46-A6F0-9ADCD2594190}"/>
                    </a:ext>
                  </a:extLst>
                </p14:cNvPr>
                <p14:cNvContentPartPr/>
                <p14:nvPr/>
              </p14:nvContentPartPr>
              <p14:xfrm>
                <a:off x="2625583" y="2442754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C5990E-02FF-9F46-A6F0-9ADCD259419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10103" y="242727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0F4C684-C1F9-5448-A16B-BA8AF38FFB31}"/>
              </a:ext>
            </a:extLst>
          </p:cNvPr>
          <p:cNvGrpSpPr/>
          <p:nvPr/>
        </p:nvGrpSpPr>
        <p:grpSpPr>
          <a:xfrm>
            <a:off x="1716223" y="3043594"/>
            <a:ext cx="896400" cy="518400"/>
            <a:chOff x="1716223" y="3043594"/>
            <a:chExt cx="89640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04782D-5375-5E4B-98ED-C816DD53386B}"/>
                    </a:ext>
                  </a:extLst>
                </p14:cNvPr>
                <p14:cNvContentPartPr/>
                <p14:nvPr/>
              </p14:nvContentPartPr>
              <p14:xfrm>
                <a:off x="1716223" y="3049714"/>
                <a:ext cx="110520" cy="3049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04782D-5375-5E4B-98ED-C816DD53386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00743" y="3034234"/>
                  <a:ext cx="141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064D99D-96D1-5C4F-B785-3A8B04B30153}"/>
                    </a:ext>
                  </a:extLst>
                </p14:cNvPr>
                <p14:cNvContentPartPr/>
                <p14:nvPr/>
              </p14:nvContentPartPr>
              <p14:xfrm>
                <a:off x="1789303" y="3043954"/>
                <a:ext cx="187920" cy="31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064D99D-96D1-5C4F-B785-3A8B04B3015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74183" y="3028834"/>
                  <a:ext cx="2181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589FC8-6E73-944B-9B15-7A2C55527E73}"/>
                    </a:ext>
                  </a:extLst>
                </p14:cNvPr>
                <p14:cNvContentPartPr/>
                <p14:nvPr/>
              </p14:nvContentPartPr>
              <p14:xfrm>
                <a:off x="1779583" y="3209914"/>
                <a:ext cx="108720" cy="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589FC8-6E73-944B-9B15-7A2C55527E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64463" y="3194434"/>
                  <a:ext cx="13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F060A3-B069-7043-B0B0-AE0860565D94}"/>
                    </a:ext>
                  </a:extLst>
                </p14:cNvPr>
                <p14:cNvContentPartPr/>
                <p14:nvPr/>
              </p14:nvContentPartPr>
              <p14:xfrm>
                <a:off x="1847623" y="3263194"/>
                <a:ext cx="20304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F060A3-B069-7043-B0B0-AE0860565D9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832503" y="3248074"/>
                  <a:ext cx="233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6D51744-AFE2-E049-A7A9-2BD3C585F6CA}"/>
                    </a:ext>
                  </a:extLst>
                </p14:cNvPr>
                <p14:cNvContentPartPr/>
                <p14:nvPr/>
              </p14:nvContentPartPr>
              <p14:xfrm>
                <a:off x="2094583" y="3265714"/>
                <a:ext cx="182880" cy="10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6D51744-AFE2-E049-A7A9-2BD3C585F6C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79103" y="3250234"/>
                  <a:ext cx="213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7ABD240-046A-7A43-B48B-E9E338827708}"/>
                    </a:ext>
                  </a:extLst>
                </p14:cNvPr>
                <p14:cNvContentPartPr/>
                <p14:nvPr/>
              </p14:nvContentPartPr>
              <p14:xfrm>
                <a:off x="2325703" y="3043594"/>
                <a:ext cx="286920" cy="518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7ABD240-046A-7A43-B48B-E9E33882770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10583" y="3028114"/>
                  <a:ext cx="317520" cy="54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8823E9D-8F13-D143-9A47-88E787AB0CB4}"/>
              </a:ext>
            </a:extLst>
          </p:cNvPr>
          <p:cNvGrpSpPr/>
          <p:nvPr/>
        </p:nvGrpSpPr>
        <p:grpSpPr>
          <a:xfrm>
            <a:off x="2606760" y="3131990"/>
            <a:ext cx="1193040" cy="374040"/>
            <a:chOff x="2606760" y="3131990"/>
            <a:chExt cx="119304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E1937B9-A6C4-5945-9122-1490498C30C6}"/>
                    </a:ext>
                  </a:extLst>
                </p14:cNvPr>
                <p14:cNvContentPartPr/>
                <p14:nvPr/>
              </p14:nvContentPartPr>
              <p14:xfrm>
                <a:off x="2606760" y="3131990"/>
                <a:ext cx="198360" cy="277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E1937B9-A6C4-5945-9122-1490498C30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91640" y="3116510"/>
                  <a:ext cx="228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E5DED6-591B-FC4A-867E-EA377909E559}"/>
                    </a:ext>
                  </a:extLst>
                </p14:cNvPr>
                <p14:cNvContentPartPr/>
                <p14:nvPr/>
              </p14:nvContentPartPr>
              <p14:xfrm>
                <a:off x="2801520" y="3194630"/>
                <a:ext cx="288000" cy="211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E5DED6-591B-FC4A-867E-EA377909E55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86400" y="3179150"/>
                  <a:ext cx="318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1DFBE5-B3DF-9347-B78A-055D8F424BCE}"/>
                    </a:ext>
                  </a:extLst>
                </p14:cNvPr>
                <p14:cNvContentPartPr/>
                <p14:nvPr/>
              </p14:nvContentPartPr>
              <p14:xfrm>
                <a:off x="3103200" y="3341150"/>
                <a:ext cx="114480" cy="7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1DFBE5-B3DF-9347-B78A-055D8F424BC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87720" y="3326030"/>
                  <a:ext cx="145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68442DC-4683-2F44-8BA4-869ADBF5AF5C}"/>
                    </a:ext>
                  </a:extLst>
                </p14:cNvPr>
                <p14:cNvContentPartPr/>
                <p14:nvPr/>
              </p14:nvContentPartPr>
              <p14:xfrm>
                <a:off x="3290400" y="3141350"/>
                <a:ext cx="138600" cy="260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68442DC-4683-2F44-8BA4-869ADBF5AF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75280" y="3126230"/>
                  <a:ext cx="1692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02D5BF-0966-9A49-8F4F-F38FFC21EAD4}"/>
                    </a:ext>
                  </a:extLst>
                </p14:cNvPr>
                <p14:cNvContentPartPr/>
                <p14:nvPr/>
              </p14:nvContentPartPr>
              <p14:xfrm>
                <a:off x="3484800" y="3375350"/>
                <a:ext cx="156600" cy="120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02D5BF-0966-9A49-8F4F-F38FFC21EA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69680" y="3360230"/>
                  <a:ext cx="187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8DEB26-690C-B345-A5C4-1B7D41F3892B}"/>
                    </a:ext>
                  </a:extLst>
                </p14:cNvPr>
                <p14:cNvContentPartPr/>
                <p14:nvPr/>
              </p14:nvContentPartPr>
              <p14:xfrm>
                <a:off x="3654360" y="3175550"/>
                <a:ext cx="145440" cy="330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8DEB26-690C-B345-A5C4-1B7D41F389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38880" y="3160070"/>
                  <a:ext cx="176040" cy="36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30FD65B-E98A-6F42-A3F9-54680115BCDB}"/>
                  </a:ext>
                </a:extLst>
              </p14:cNvPr>
              <p14:cNvContentPartPr/>
              <p14:nvPr/>
            </p14:nvContentPartPr>
            <p14:xfrm>
              <a:off x="4114800" y="3323870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30FD65B-E98A-6F42-A3F9-54680115BCD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099320" y="3308390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6B53D065-B516-1C41-8E91-1EFA9FB45D05}"/>
              </a:ext>
            </a:extLst>
          </p:cNvPr>
          <p:cNvGrpSpPr/>
          <p:nvPr/>
        </p:nvGrpSpPr>
        <p:grpSpPr>
          <a:xfrm>
            <a:off x="4049280" y="3282830"/>
            <a:ext cx="194040" cy="107280"/>
            <a:chOff x="4049280" y="3282830"/>
            <a:chExt cx="194040" cy="10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CE2867-F5E8-C347-B20A-6C951CC573AE}"/>
                    </a:ext>
                  </a:extLst>
                </p14:cNvPr>
                <p14:cNvContentPartPr/>
                <p14:nvPr/>
              </p14:nvContentPartPr>
              <p14:xfrm>
                <a:off x="4049280" y="3282830"/>
                <a:ext cx="194040" cy="17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CE2867-F5E8-C347-B20A-6C951CC573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34160" y="3267710"/>
                  <a:ext cx="224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BC24D2-BD64-0741-90A5-75EDD7BC272E}"/>
                    </a:ext>
                  </a:extLst>
                </p14:cNvPr>
                <p14:cNvContentPartPr/>
                <p14:nvPr/>
              </p14:nvContentPartPr>
              <p14:xfrm>
                <a:off x="4051080" y="3373190"/>
                <a:ext cx="180720" cy="16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BC24D2-BD64-0741-90A5-75EDD7BC272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35960" y="3357710"/>
                  <a:ext cx="211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3D32B08-4A38-7B49-AF2C-65B72C534FE0}"/>
              </a:ext>
            </a:extLst>
          </p:cNvPr>
          <p:cNvGrpSpPr/>
          <p:nvPr/>
        </p:nvGrpSpPr>
        <p:grpSpPr>
          <a:xfrm>
            <a:off x="4518360" y="3153230"/>
            <a:ext cx="2663640" cy="444960"/>
            <a:chOff x="4518360" y="3153230"/>
            <a:chExt cx="266364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13C0693-4F98-3240-81C7-869D3DB9BBF6}"/>
                    </a:ext>
                  </a:extLst>
                </p14:cNvPr>
                <p14:cNvContentPartPr/>
                <p14:nvPr/>
              </p14:nvContentPartPr>
              <p14:xfrm>
                <a:off x="4518360" y="3153230"/>
                <a:ext cx="208080" cy="312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13C0693-4F98-3240-81C7-869D3DB9BBF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03240" y="3137750"/>
                  <a:ext cx="2383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4371B5A-A203-9749-AA41-0DE544E430A4}"/>
                    </a:ext>
                  </a:extLst>
                </p14:cNvPr>
                <p14:cNvContentPartPr/>
                <p14:nvPr/>
              </p14:nvContentPartPr>
              <p14:xfrm>
                <a:off x="4669920" y="3345110"/>
                <a:ext cx="132840" cy="96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4371B5A-A203-9749-AA41-0DE544E430A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54800" y="3329990"/>
                  <a:ext cx="163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33B65BE-BB29-EC44-99A7-F7EDB73CB80C}"/>
                    </a:ext>
                  </a:extLst>
                </p14:cNvPr>
                <p14:cNvContentPartPr/>
                <p14:nvPr/>
              </p14:nvContentPartPr>
              <p14:xfrm>
                <a:off x="4876560" y="3182390"/>
                <a:ext cx="196920" cy="233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33B65BE-BB29-EC44-99A7-F7EDB73CB80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861080" y="3167270"/>
                  <a:ext cx="227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EB39A86-513B-2F46-8D46-317FE6C3128F}"/>
                    </a:ext>
                  </a:extLst>
                </p14:cNvPr>
                <p14:cNvContentPartPr/>
                <p14:nvPr/>
              </p14:nvContentPartPr>
              <p14:xfrm>
                <a:off x="4917960" y="3373190"/>
                <a:ext cx="102960" cy="52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EB39A86-513B-2F46-8D46-317FE6C3128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02480" y="3358070"/>
                  <a:ext cx="133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AE67C9-1B57-9D4E-B731-C3DF3FC82C88}"/>
                    </a:ext>
                  </a:extLst>
                </p14:cNvPr>
                <p14:cNvContentPartPr/>
                <p14:nvPr/>
              </p14:nvContentPartPr>
              <p14:xfrm>
                <a:off x="5150160" y="3200390"/>
                <a:ext cx="437760" cy="253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AE67C9-1B57-9D4E-B731-C3DF3FC82C8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35040" y="3184910"/>
                  <a:ext cx="4683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C430BA-DCB9-6147-89E6-2FBAE0B5888D}"/>
                    </a:ext>
                  </a:extLst>
                </p14:cNvPr>
                <p14:cNvContentPartPr/>
                <p14:nvPr/>
              </p14:nvContentPartPr>
              <p14:xfrm>
                <a:off x="5604480" y="3336110"/>
                <a:ext cx="92160" cy="95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C430BA-DCB9-6147-89E6-2FBAE0B5888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89360" y="3320990"/>
                  <a:ext cx="122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A810668-004E-8F4D-B008-116B55700397}"/>
                    </a:ext>
                  </a:extLst>
                </p14:cNvPr>
                <p14:cNvContentPartPr/>
                <p14:nvPr/>
              </p14:nvContentPartPr>
              <p14:xfrm>
                <a:off x="5580720" y="3286790"/>
                <a:ext cx="2916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A810668-004E-8F4D-B008-116B557003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65600" y="3271310"/>
                  <a:ext cx="5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D8FFAD-1001-8948-928D-0857F13AF978}"/>
                    </a:ext>
                  </a:extLst>
                </p14:cNvPr>
                <p14:cNvContentPartPr/>
                <p14:nvPr/>
              </p14:nvContentPartPr>
              <p14:xfrm>
                <a:off x="5833800" y="3200390"/>
                <a:ext cx="237960" cy="223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D8FFAD-1001-8948-928D-0857F13AF97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18680" y="3184910"/>
                  <a:ext cx="2685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59BE9F8-8040-444C-A8CD-B7F73B29226B}"/>
                    </a:ext>
                  </a:extLst>
                </p14:cNvPr>
                <p14:cNvContentPartPr/>
                <p14:nvPr/>
              </p14:nvContentPartPr>
              <p14:xfrm>
                <a:off x="6042240" y="3212630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59BE9F8-8040-444C-A8CD-B7F73B29226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7120" y="319715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BB8710-CD0C-3D4B-B404-02347BA29F1A}"/>
                    </a:ext>
                  </a:extLst>
                </p14:cNvPr>
                <p14:cNvContentPartPr/>
                <p14:nvPr/>
              </p14:nvContentPartPr>
              <p14:xfrm>
                <a:off x="6217920" y="3191750"/>
                <a:ext cx="269640" cy="40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BB8710-CD0C-3D4B-B404-02347BA29F1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202440" y="3176630"/>
                  <a:ext cx="3002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830125-07DD-D541-81D0-AB02D272FCFF}"/>
                    </a:ext>
                  </a:extLst>
                </p14:cNvPr>
                <p14:cNvContentPartPr/>
                <p14:nvPr/>
              </p14:nvContentPartPr>
              <p14:xfrm>
                <a:off x="6471720" y="3190310"/>
                <a:ext cx="416880" cy="290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830125-07DD-D541-81D0-AB02D272FC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56600" y="3175190"/>
                  <a:ext cx="447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3E586B3-4A9E-C84A-A397-11A28D63DA4F}"/>
                    </a:ext>
                  </a:extLst>
                </p14:cNvPr>
                <p14:cNvContentPartPr/>
                <p14:nvPr/>
              </p14:nvContentPartPr>
              <p14:xfrm>
                <a:off x="6709320" y="3373190"/>
                <a:ext cx="113400" cy="122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3E586B3-4A9E-C84A-A397-11A28D63DA4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94200" y="3358070"/>
                  <a:ext cx="143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67060B2-61F2-FB44-AA55-6189B67773E7}"/>
                    </a:ext>
                  </a:extLst>
                </p14:cNvPr>
                <p14:cNvContentPartPr/>
                <p14:nvPr/>
              </p14:nvContentPartPr>
              <p14:xfrm>
                <a:off x="6981480" y="3187790"/>
                <a:ext cx="200520" cy="346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67060B2-61F2-FB44-AA55-6189B67773E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66000" y="3172670"/>
                  <a:ext cx="231120" cy="37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8829577-F41D-A940-9A9A-2D132CDDC7AD}"/>
                  </a:ext>
                </a:extLst>
              </p14:cNvPr>
              <p14:cNvContentPartPr/>
              <p14:nvPr/>
            </p14:nvContentPartPr>
            <p14:xfrm>
              <a:off x="4250520" y="4633550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8829577-F41D-A940-9A9A-2D132CDDC7A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241880" y="46249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EFF64144-EE49-4A48-853C-56310A2A64B3}"/>
              </a:ext>
            </a:extLst>
          </p:cNvPr>
          <p:cNvGrpSpPr/>
          <p:nvPr/>
        </p:nvGrpSpPr>
        <p:grpSpPr>
          <a:xfrm>
            <a:off x="1159200" y="4358150"/>
            <a:ext cx="664200" cy="497160"/>
            <a:chOff x="1159200" y="4358150"/>
            <a:chExt cx="66420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CC0B79B-178F-264F-93E5-25CC1EDBC2A8}"/>
                    </a:ext>
                  </a:extLst>
                </p14:cNvPr>
                <p14:cNvContentPartPr/>
                <p14:nvPr/>
              </p14:nvContentPartPr>
              <p14:xfrm>
                <a:off x="1159200" y="4358150"/>
                <a:ext cx="346680" cy="469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CC0B79B-178F-264F-93E5-25CC1EDBC2A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4080" y="4342670"/>
                  <a:ext cx="3772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E513F5D-C85C-4741-ACB4-EEF4D34F21E7}"/>
                    </a:ext>
                  </a:extLst>
                </p14:cNvPr>
                <p14:cNvContentPartPr/>
                <p14:nvPr/>
              </p14:nvContentPartPr>
              <p14:xfrm>
                <a:off x="1386720" y="4683230"/>
                <a:ext cx="436680" cy="1720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E513F5D-C85C-4741-ACB4-EEF4D34F21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71240" y="4668110"/>
                  <a:ext cx="46728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DE1BDCE-3E89-5A41-97CD-07988A52B798}"/>
                  </a:ext>
                </a:extLst>
              </p14:cNvPr>
              <p14:cNvContentPartPr/>
              <p14:nvPr/>
            </p14:nvContentPartPr>
            <p14:xfrm>
              <a:off x="2236320" y="4709870"/>
              <a:ext cx="675360" cy="149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DE1BDCE-3E89-5A41-97CD-07988A52B79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220840" y="4694750"/>
                <a:ext cx="705960" cy="17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C88937DA-259C-3345-9A02-E9CA5F788F81}"/>
              </a:ext>
            </a:extLst>
          </p:cNvPr>
          <p:cNvGrpSpPr/>
          <p:nvPr/>
        </p:nvGrpSpPr>
        <p:grpSpPr>
          <a:xfrm>
            <a:off x="3267720" y="4472990"/>
            <a:ext cx="1387440" cy="407160"/>
            <a:chOff x="3267720" y="4472990"/>
            <a:chExt cx="138744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5807C0-EBFE-4F4D-A0EC-07E15C6DB2BE}"/>
                    </a:ext>
                  </a:extLst>
                </p14:cNvPr>
                <p14:cNvContentPartPr/>
                <p14:nvPr/>
              </p14:nvContentPartPr>
              <p14:xfrm>
                <a:off x="3267720" y="4705550"/>
                <a:ext cx="204480" cy="164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5807C0-EBFE-4F4D-A0EC-07E15C6DB2B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52240" y="4690430"/>
                  <a:ext cx="235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0BAE133-5C75-B84F-B30B-6029FD86ACD6}"/>
                    </a:ext>
                  </a:extLst>
                </p14:cNvPr>
                <p14:cNvContentPartPr/>
                <p14:nvPr/>
              </p14:nvContentPartPr>
              <p14:xfrm>
                <a:off x="3591360" y="4472990"/>
                <a:ext cx="227160" cy="407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0BAE133-5C75-B84F-B30B-6029FD86ACD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76240" y="4457870"/>
                  <a:ext cx="257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9CE2D2-9C58-2546-8022-D337540CFA8B}"/>
                    </a:ext>
                  </a:extLst>
                </p14:cNvPr>
                <p14:cNvContentPartPr/>
                <p14:nvPr/>
              </p14:nvContentPartPr>
              <p14:xfrm>
                <a:off x="3867120" y="4547150"/>
                <a:ext cx="136800" cy="329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9CE2D2-9C58-2546-8022-D337540CFA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2000" y="4532030"/>
                  <a:ext cx="167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965E893-3CA6-FE48-B1A2-5064A86F3FD6}"/>
                    </a:ext>
                  </a:extLst>
                </p14:cNvPr>
                <p14:cNvContentPartPr/>
                <p14:nvPr/>
              </p14:nvContentPartPr>
              <p14:xfrm>
                <a:off x="3855240" y="4744790"/>
                <a:ext cx="799920" cy="132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965E893-3CA6-FE48-B1A2-5064A86F3F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39760" y="4729670"/>
                  <a:ext cx="830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28F21D6-5E40-3547-8D83-ECDE07E42208}"/>
                    </a:ext>
                  </a:extLst>
                </p14:cNvPr>
                <p14:cNvContentPartPr/>
                <p14:nvPr/>
              </p14:nvContentPartPr>
              <p14:xfrm>
                <a:off x="4423320" y="4695470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28F21D6-5E40-3547-8D83-ECDE07E4220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08200" y="4679990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227BA22-F267-A641-BBC8-B63DBB0BFBA4}"/>
              </a:ext>
            </a:extLst>
          </p:cNvPr>
          <p:cNvGrpSpPr/>
          <p:nvPr/>
        </p:nvGrpSpPr>
        <p:grpSpPr>
          <a:xfrm>
            <a:off x="5195880" y="4542470"/>
            <a:ext cx="1903320" cy="407520"/>
            <a:chOff x="5195880" y="4542470"/>
            <a:chExt cx="190332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9699611-A083-F34E-9AD3-E4559C1F28DD}"/>
                    </a:ext>
                  </a:extLst>
                </p14:cNvPr>
                <p14:cNvContentPartPr/>
                <p14:nvPr/>
              </p14:nvContentPartPr>
              <p14:xfrm>
                <a:off x="5195880" y="4587470"/>
                <a:ext cx="104040" cy="240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9699611-A083-F34E-9AD3-E4559C1F28D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80760" y="4572350"/>
                  <a:ext cx="1346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CCF9446-F87D-5C4B-9FEE-B28169CF3208}"/>
                    </a:ext>
                  </a:extLst>
                </p14:cNvPr>
                <p14:cNvContentPartPr/>
                <p14:nvPr/>
              </p14:nvContentPartPr>
              <p14:xfrm>
                <a:off x="5263920" y="4559390"/>
                <a:ext cx="276840" cy="30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CCF9446-F87D-5C4B-9FEE-B28169CF32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48440" y="4544270"/>
                  <a:ext cx="307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C3BA0AD-0512-0547-A02E-FF501046D11B}"/>
                    </a:ext>
                  </a:extLst>
                </p14:cNvPr>
                <p14:cNvContentPartPr/>
                <p14:nvPr/>
              </p14:nvContentPartPr>
              <p14:xfrm>
                <a:off x="5259600" y="4682870"/>
                <a:ext cx="174960" cy="1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C3BA0AD-0512-0547-A02E-FF501046D11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44480" y="4667750"/>
                  <a:ext cx="205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58E5457-E62D-714F-BE8F-14E4B789E1FE}"/>
                    </a:ext>
                  </a:extLst>
                </p14:cNvPr>
                <p14:cNvContentPartPr/>
                <p14:nvPr/>
              </p14:nvContentPartPr>
              <p14:xfrm>
                <a:off x="5418360" y="4729670"/>
                <a:ext cx="233280" cy="11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58E5457-E62D-714F-BE8F-14E4B789E1F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02880" y="4714550"/>
                  <a:ext cx="263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03591D-E4A9-044B-B6ED-5B095294AAE3}"/>
                    </a:ext>
                  </a:extLst>
                </p14:cNvPr>
                <p14:cNvContentPartPr/>
                <p14:nvPr/>
              </p14:nvContentPartPr>
              <p14:xfrm>
                <a:off x="5700960" y="4711670"/>
                <a:ext cx="279000" cy="157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03591D-E4A9-044B-B6ED-5B095294AAE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85840" y="4696550"/>
                  <a:ext cx="30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88F487D-438C-B24C-9780-673275C53B73}"/>
                    </a:ext>
                  </a:extLst>
                </p14:cNvPr>
                <p14:cNvContentPartPr/>
                <p14:nvPr/>
              </p14:nvContentPartPr>
              <p14:xfrm>
                <a:off x="6173280" y="4542470"/>
                <a:ext cx="252360" cy="407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88F487D-438C-B24C-9780-673275C53B7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58160" y="4527350"/>
                  <a:ext cx="2829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2CBB898-8A7A-FC40-9ED8-66B831F233EB}"/>
                    </a:ext>
                  </a:extLst>
                </p14:cNvPr>
                <p14:cNvContentPartPr/>
                <p14:nvPr/>
              </p14:nvContentPartPr>
              <p14:xfrm>
                <a:off x="6512040" y="4658390"/>
                <a:ext cx="273960" cy="179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2CBB898-8A7A-FC40-9ED8-66B831F233E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96560" y="4642910"/>
                  <a:ext cx="304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B72AD37-0E92-1743-B918-0545F7BC2AFE}"/>
                    </a:ext>
                  </a:extLst>
                </p14:cNvPr>
                <p14:cNvContentPartPr/>
                <p14:nvPr/>
              </p14:nvContentPartPr>
              <p14:xfrm>
                <a:off x="6499440" y="4673870"/>
                <a:ext cx="289440" cy="170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B72AD37-0E92-1743-B918-0545F7BC2AF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484320" y="4658390"/>
                  <a:ext cx="320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AB5820D-5D55-1144-AA72-448608C0C3B5}"/>
                    </a:ext>
                  </a:extLst>
                </p14:cNvPr>
                <p14:cNvContentPartPr/>
                <p14:nvPr/>
              </p14:nvContentPartPr>
              <p14:xfrm>
                <a:off x="6561360" y="4711310"/>
                <a:ext cx="296640" cy="157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AB5820D-5D55-1144-AA72-448608C0C3B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45880" y="4695830"/>
                  <a:ext cx="327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A71E037-C8F7-404B-939E-36092739F535}"/>
                    </a:ext>
                  </a:extLst>
                </p14:cNvPr>
                <p14:cNvContentPartPr/>
                <p14:nvPr/>
              </p14:nvContentPartPr>
              <p14:xfrm>
                <a:off x="6894720" y="4572710"/>
                <a:ext cx="204480" cy="3232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A71E037-C8F7-404B-939E-36092739F53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879600" y="4557590"/>
                  <a:ext cx="234720" cy="35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C183FF5-6AF0-E046-9947-94384FFD0B37}"/>
                  </a:ext>
                </a:extLst>
              </p14:cNvPr>
              <p14:cNvContentPartPr/>
              <p14:nvPr/>
            </p14:nvContentPartPr>
            <p14:xfrm>
              <a:off x="7617600" y="4744790"/>
              <a:ext cx="270360" cy="1036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C183FF5-6AF0-E046-9947-94384FFD0B3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602480" y="4729670"/>
                <a:ext cx="300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256A3D58-A3A9-3C4A-B13C-45E0CE456A20}"/>
                  </a:ext>
                </a:extLst>
              </p14:cNvPr>
              <p14:cNvContentPartPr/>
              <p14:nvPr/>
            </p14:nvContentPartPr>
            <p14:xfrm>
              <a:off x="7747560" y="4645790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256A3D58-A3A9-3C4A-B13C-45E0CE456A20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32080" y="4630670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8903EDBD-BF8A-844E-A31C-09E0447691B0}"/>
                  </a:ext>
                </a:extLst>
              </p14:cNvPr>
              <p14:cNvContentPartPr/>
              <p14:nvPr/>
            </p14:nvContentPartPr>
            <p14:xfrm>
              <a:off x="8197560" y="4775390"/>
              <a:ext cx="241200" cy="11592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8903EDBD-BF8A-844E-A31C-09E0447691B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8182080" y="4759910"/>
                <a:ext cx="271800" cy="14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A006441-169A-E74B-AECD-D351AE755BD3}"/>
              </a:ext>
            </a:extLst>
          </p:cNvPr>
          <p:cNvGrpSpPr/>
          <p:nvPr/>
        </p:nvGrpSpPr>
        <p:grpSpPr>
          <a:xfrm>
            <a:off x="8785800" y="4571990"/>
            <a:ext cx="1473120" cy="282240"/>
            <a:chOff x="8785800" y="4571990"/>
            <a:chExt cx="14731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40B44C8-AE81-5D49-A6F2-AC228AA05CC2}"/>
                    </a:ext>
                  </a:extLst>
                </p14:cNvPr>
                <p14:cNvContentPartPr/>
                <p14:nvPr/>
              </p14:nvContentPartPr>
              <p14:xfrm>
                <a:off x="8785800" y="4695470"/>
                <a:ext cx="102960" cy="158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40B44C8-AE81-5D49-A6F2-AC228AA05CC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770680" y="4680350"/>
                  <a:ext cx="133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2AEB54-DEF3-A048-875A-57E566E10005}"/>
                    </a:ext>
                  </a:extLst>
                </p14:cNvPr>
                <p14:cNvContentPartPr/>
                <p14:nvPr/>
              </p14:nvContentPartPr>
              <p14:xfrm>
                <a:off x="8970840" y="4719950"/>
                <a:ext cx="403200" cy="105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2AEB54-DEF3-A048-875A-57E566E1000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55720" y="4704830"/>
                  <a:ext cx="43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0AB79AC-253E-1342-AF0D-824BCAE902CE}"/>
                    </a:ext>
                  </a:extLst>
                </p14:cNvPr>
                <p14:cNvContentPartPr/>
                <p14:nvPr/>
              </p14:nvContentPartPr>
              <p14:xfrm>
                <a:off x="9082080" y="4658390"/>
                <a:ext cx="71640" cy="21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0AB79AC-253E-1342-AF0D-824BCAE902C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66960" y="4642910"/>
                  <a:ext cx="102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D4E388-F32A-7C4C-BD60-94E401BB7ED8}"/>
                    </a:ext>
                  </a:extLst>
                </p14:cNvPr>
                <p14:cNvContentPartPr/>
                <p14:nvPr/>
              </p14:nvContentPartPr>
              <p14:xfrm>
                <a:off x="9471240" y="4744790"/>
                <a:ext cx="24120" cy="72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D4E388-F32A-7C4C-BD60-94E401BB7ED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455760" y="4729670"/>
                  <a:ext cx="54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7A7A9A-67B7-3E40-8C88-1EB6720D6B85}"/>
                    </a:ext>
                  </a:extLst>
                </p14:cNvPr>
                <p14:cNvContentPartPr/>
                <p14:nvPr/>
              </p14:nvContentPartPr>
              <p14:xfrm>
                <a:off x="9648000" y="4571990"/>
                <a:ext cx="27720" cy="205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7A7A9A-67B7-3E40-8C88-1EB6720D6B8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32520" y="4556510"/>
                  <a:ext cx="57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2AF7E6-11CD-1145-A5E5-034C97EE4448}"/>
                    </a:ext>
                  </a:extLst>
                </p14:cNvPr>
                <p14:cNvContentPartPr/>
                <p14:nvPr/>
              </p14:nvContentPartPr>
              <p14:xfrm>
                <a:off x="9541440" y="4669190"/>
                <a:ext cx="95760" cy="32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2AF7E6-11CD-1145-A5E5-034C97EE444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25960" y="4654070"/>
                  <a:ext cx="126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4956730-1270-1B44-9CAA-D397BDCEC890}"/>
                    </a:ext>
                  </a:extLst>
                </p14:cNvPr>
                <p14:cNvContentPartPr/>
                <p14:nvPr/>
              </p14:nvContentPartPr>
              <p14:xfrm>
                <a:off x="9766440" y="4694030"/>
                <a:ext cx="492480" cy="108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4956730-1270-1B44-9CAA-D397BDCEC89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51320" y="4678910"/>
                  <a:ext cx="5227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867FED-AA6E-384D-B6FF-D7F3C0199116}"/>
              </a:ext>
            </a:extLst>
          </p:cNvPr>
          <p:cNvGrpSpPr/>
          <p:nvPr/>
        </p:nvGrpSpPr>
        <p:grpSpPr>
          <a:xfrm>
            <a:off x="1366920" y="5201990"/>
            <a:ext cx="784080" cy="326160"/>
            <a:chOff x="1366920" y="5201990"/>
            <a:chExt cx="78408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DF94B1C-7C32-EA41-BB9A-DF08566CCFBD}"/>
                    </a:ext>
                  </a:extLst>
                </p14:cNvPr>
                <p14:cNvContentPartPr/>
                <p14:nvPr/>
              </p14:nvContentPartPr>
              <p14:xfrm>
                <a:off x="1366920" y="5201990"/>
                <a:ext cx="243720" cy="171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DF94B1C-7C32-EA41-BB9A-DF08566CCFB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51800" y="5186870"/>
                  <a:ext cx="27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396EB5F-4171-794C-8E67-80095B7A3F87}"/>
                    </a:ext>
                  </a:extLst>
                </p14:cNvPr>
                <p14:cNvContentPartPr/>
                <p14:nvPr/>
              </p14:nvContentPartPr>
              <p14:xfrm>
                <a:off x="1660680" y="5258510"/>
                <a:ext cx="490320" cy="269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396EB5F-4171-794C-8E67-80095B7A3F8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645560" y="5243390"/>
                  <a:ext cx="52092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53AED32-B02A-EE42-8F06-3DD427BB7D29}"/>
              </a:ext>
            </a:extLst>
          </p:cNvPr>
          <p:cNvGrpSpPr/>
          <p:nvPr/>
        </p:nvGrpSpPr>
        <p:grpSpPr>
          <a:xfrm>
            <a:off x="2446560" y="5049350"/>
            <a:ext cx="146160" cy="274320"/>
            <a:chOff x="2446560" y="5049350"/>
            <a:chExt cx="1461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42B72A-5C3A-A542-819F-9398753529A4}"/>
                    </a:ext>
                  </a:extLst>
                </p14:cNvPr>
                <p14:cNvContentPartPr/>
                <p14:nvPr/>
              </p14:nvContentPartPr>
              <p14:xfrm>
                <a:off x="2446560" y="5049350"/>
                <a:ext cx="146160" cy="18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42B72A-5C3A-A542-819F-9398753529A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431080" y="5034230"/>
                  <a:ext cx="176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7E9AF0E-0B68-6347-B759-0CA751D6AEA6}"/>
                    </a:ext>
                  </a:extLst>
                </p14:cNvPr>
                <p14:cNvContentPartPr/>
                <p14:nvPr/>
              </p14:nvContentPartPr>
              <p14:xfrm>
                <a:off x="2462040" y="5313230"/>
                <a:ext cx="1584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7E9AF0E-0B68-6347-B759-0CA751D6AEA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446920" y="5298110"/>
                  <a:ext cx="4608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65271A4-DCE6-4241-805B-8A1A79A5E0BF}"/>
                  </a:ext>
                </a:extLst>
              </p14:cNvPr>
              <p14:cNvContentPartPr/>
              <p14:nvPr/>
            </p14:nvContentPartPr>
            <p14:xfrm>
              <a:off x="696058" y="2099772"/>
              <a:ext cx="7335000" cy="1800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65271A4-DCE6-4241-805B-8A1A79A5E0BF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80578" y="2084652"/>
                <a:ext cx="7365600" cy="18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3778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A623-ECC2-B54D-B95A-24BA37F2F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703"/>
          </a:xfrm>
        </p:spPr>
        <p:txBody>
          <a:bodyPr>
            <a:normAutofit fontScale="90000"/>
          </a:bodyPr>
          <a:lstStyle/>
          <a:p>
            <a:r>
              <a:rPr lang="en-US" dirty="0"/>
              <a:t>Presheaves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16CF-D845-B047-997E-0BBBC58B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1735"/>
            <a:ext cx="10515600" cy="56892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0A2FC4-E1CA-9846-A8C5-43D63B0D2337}"/>
              </a:ext>
            </a:extLst>
          </p:cNvPr>
          <p:cNvGrpSpPr/>
          <p:nvPr/>
        </p:nvGrpSpPr>
        <p:grpSpPr>
          <a:xfrm>
            <a:off x="1447738" y="1408212"/>
            <a:ext cx="813600" cy="320760"/>
            <a:chOff x="1447738" y="1408212"/>
            <a:chExt cx="81360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6346DF3-07D5-7142-AE30-B407F597E3E9}"/>
                    </a:ext>
                  </a:extLst>
                </p14:cNvPr>
                <p14:cNvContentPartPr/>
                <p14:nvPr/>
              </p14:nvContentPartPr>
              <p14:xfrm>
                <a:off x="1447738" y="1408212"/>
                <a:ext cx="177480" cy="32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6346DF3-07D5-7142-AE30-B407F597E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32258" y="1393092"/>
                  <a:ext cx="207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8E00B52-40E8-344D-86E9-13860CE77F14}"/>
                    </a:ext>
                  </a:extLst>
                </p14:cNvPr>
                <p14:cNvContentPartPr/>
                <p14:nvPr/>
              </p14:nvContentPartPr>
              <p14:xfrm>
                <a:off x="1544938" y="1543572"/>
                <a:ext cx="193680" cy="14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8E00B52-40E8-344D-86E9-13860CE77F1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29458" y="1528452"/>
                  <a:ext cx="224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823B5D2-312C-8347-B76D-8D7DCD0FE649}"/>
                    </a:ext>
                  </a:extLst>
                </p14:cNvPr>
                <p14:cNvContentPartPr/>
                <p14:nvPr/>
              </p14:nvContentPartPr>
              <p14:xfrm>
                <a:off x="1723138" y="1534212"/>
                <a:ext cx="42840" cy="10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823B5D2-312C-8347-B76D-8D7DCD0FE6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8018" y="1519092"/>
                  <a:ext cx="734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88580A-3D25-824A-BC80-A52F727C8CB9}"/>
                    </a:ext>
                  </a:extLst>
                </p14:cNvPr>
                <p14:cNvContentPartPr/>
                <p14:nvPr/>
              </p14:nvContentPartPr>
              <p14:xfrm>
                <a:off x="1796218" y="1552572"/>
                <a:ext cx="465120" cy="9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88580A-3D25-824A-BC80-A52F727C8CB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80738" y="1537092"/>
                  <a:ext cx="4953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E5D7DA2-65BF-4E4F-B9ED-4AA51765AB13}"/>
                    </a:ext>
                  </a:extLst>
                </p14:cNvPr>
                <p14:cNvContentPartPr/>
                <p14:nvPr/>
              </p14:nvContentPartPr>
              <p14:xfrm>
                <a:off x="1965418" y="1439892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E5D7DA2-65BF-4E4F-B9ED-4AA51765AB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49938" y="1424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6ED6DF-DFDD-0D4B-9A52-2C50963AC644}"/>
                  </a:ext>
                </a:extLst>
              </p14:cNvPr>
              <p14:cNvContentPartPr/>
              <p14:nvPr/>
            </p14:nvContentPartPr>
            <p14:xfrm>
              <a:off x="2535658" y="1523772"/>
              <a:ext cx="144000" cy="10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6ED6DF-DFDD-0D4B-9A52-2C50963AC6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0178" y="1508652"/>
                <a:ext cx="174600" cy="13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8D30426-C9FD-214D-A2CC-8C9042BE42D2}"/>
              </a:ext>
            </a:extLst>
          </p:cNvPr>
          <p:cNvGrpSpPr/>
          <p:nvPr/>
        </p:nvGrpSpPr>
        <p:grpSpPr>
          <a:xfrm>
            <a:off x="4869538" y="1397772"/>
            <a:ext cx="582480" cy="279000"/>
            <a:chOff x="4869538" y="1397772"/>
            <a:chExt cx="5824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0AE7F99-6A53-4E4E-8E74-3C60B9F13299}"/>
                    </a:ext>
                  </a:extLst>
                </p14:cNvPr>
                <p14:cNvContentPartPr/>
                <p14:nvPr/>
              </p14:nvContentPartPr>
              <p14:xfrm>
                <a:off x="4869538" y="1402812"/>
                <a:ext cx="189000" cy="20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0AE7F99-6A53-4E4E-8E74-3C60B9F1329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4058" y="1387692"/>
                  <a:ext cx="2192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1BC0E1-B3D9-824B-8BD3-2F29FDA9E126}"/>
                    </a:ext>
                  </a:extLst>
                </p14:cNvPr>
                <p14:cNvContentPartPr/>
                <p14:nvPr/>
              </p14:nvContentPartPr>
              <p14:xfrm>
                <a:off x="5066098" y="1397772"/>
                <a:ext cx="157680" cy="27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1BC0E1-B3D9-824B-8BD3-2F29FDA9E1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50978" y="1382292"/>
                  <a:ext cx="188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DD05E7D-5332-E64E-A1F3-31E697D54505}"/>
                    </a:ext>
                  </a:extLst>
                </p14:cNvPr>
                <p14:cNvContentPartPr/>
                <p14:nvPr/>
              </p14:nvContentPartPr>
              <p14:xfrm>
                <a:off x="5128738" y="1513332"/>
                <a:ext cx="133920" cy="1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DD05E7D-5332-E64E-A1F3-31E697D5450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13618" y="1498212"/>
                  <a:ext cx="164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F449BAA-4666-844C-ABEA-E063946A4C4F}"/>
                    </a:ext>
                  </a:extLst>
                </p14:cNvPr>
                <p14:cNvContentPartPr/>
                <p14:nvPr/>
              </p14:nvContentPartPr>
              <p14:xfrm>
                <a:off x="5297218" y="1408212"/>
                <a:ext cx="73800" cy="19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F449BAA-4666-844C-ABEA-E063946A4C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81738" y="1393092"/>
                  <a:ext cx="104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C2214F9-4951-3249-A98B-961469EA752A}"/>
                    </a:ext>
                  </a:extLst>
                </p14:cNvPr>
                <p14:cNvContentPartPr/>
                <p14:nvPr/>
              </p14:nvContentPartPr>
              <p14:xfrm>
                <a:off x="5275978" y="1513332"/>
                <a:ext cx="176040" cy="14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2214F9-4951-3249-A98B-961469EA75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0858" y="1498212"/>
                  <a:ext cx="2062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8DA0AE-EF52-6944-969D-E85BFE61CE67}"/>
              </a:ext>
            </a:extLst>
          </p:cNvPr>
          <p:cNvGrpSpPr/>
          <p:nvPr/>
        </p:nvGrpSpPr>
        <p:grpSpPr>
          <a:xfrm>
            <a:off x="5680618" y="1355652"/>
            <a:ext cx="1305360" cy="262440"/>
            <a:chOff x="5680618" y="1355652"/>
            <a:chExt cx="13053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0EB494-9F01-1A4D-B0D4-EB446F7B120F}"/>
                    </a:ext>
                  </a:extLst>
                </p14:cNvPr>
                <p14:cNvContentPartPr/>
                <p14:nvPr/>
              </p14:nvContentPartPr>
              <p14:xfrm>
                <a:off x="5680618" y="1532052"/>
                <a:ext cx="158400" cy="77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0EB494-9F01-1A4D-B0D4-EB446F7B12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665138" y="1516932"/>
                  <a:ext cx="189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275160-4B33-7043-8ED7-B2EF1D015A27}"/>
                    </a:ext>
                  </a:extLst>
                </p14:cNvPr>
                <p14:cNvContentPartPr/>
                <p14:nvPr/>
              </p14:nvContentPartPr>
              <p14:xfrm>
                <a:off x="5861698" y="1355652"/>
                <a:ext cx="235440" cy="254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275160-4B33-7043-8ED7-B2EF1D015A2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46218" y="1340532"/>
                  <a:ext cx="266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F90036-86CD-2A42-9AEC-B8D26CE21673}"/>
                    </a:ext>
                  </a:extLst>
                </p14:cNvPr>
                <p14:cNvContentPartPr/>
                <p14:nvPr/>
              </p14:nvContentPartPr>
              <p14:xfrm>
                <a:off x="6087418" y="1361772"/>
                <a:ext cx="348840" cy="256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F90036-86CD-2A42-9AEC-B8D26CE2167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72298" y="1346652"/>
                  <a:ext cx="379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020256D-F2A3-354C-ABDE-887A982A0E6E}"/>
                    </a:ext>
                  </a:extLst>
                </p14:cNvPr>
                <p14:cNvContentPartPr/>
                <p14:nvPr/>
              </p14:nvContentPartPr>
              <p14:xfrm>
                <a:off x="6503578" y="1408212"/>
                <a:ext cx="75960" cy="164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020256D-F2A3-354C-ABDE-887A982A0E6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88458" y="1393092"/>
                  <a:ext cx="1065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DB8569-32F7-7D47-A124-97529A19E703}"/>
                    </a:ext>
                  </a:extLst>
                </p14:cNvPr>
                <p14:cNvContentPartPr/>
                <p14:nvPr/>
              </p14:nvContentPartPr>
              <p14:xfrm>
                <a:off x="6463618" y="1507572"/>
                <a:ext cx="174960" cy="79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DB8569-32F7-7D47-A124-97529A19E70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8498" y="1492452"/>
                  <a:ext cx="205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1804786-0769-244B-B827-949AA85D5F64}"/>
                    </a:ext>
                  </a:extLst>
                </p14:cNvPr>
                <p14:cNvContentPartPr/>
                <p14:nvPr/>
              </p14:nvContentPartPr>
              <p14:xfrm>
                <a:off x="6694738" y="1502172"/>
                <a:ext cx="291240" cy="101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1804786-0769-244B-B827-949AA85D5F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79618" y="1487052"/>
                  <a:ext cx="32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E862F4-C52D-8241-A28E-3C2069FB838C}"/>
                    </a:ext>
                  </a:extLst>
                </p14:cNvPr>
                <p14:cNvContentPartPr/>
                <p14:nvPr/>
              </p14:nvContentPartPr>
              <p14:xfrm>
                <a:off x="6705178" y="1460772"/>
                <a:ext cx="12600" cy="7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E862F4-C52D-8241-A28E-3C2069FB83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9698" y="1445652"/>
                  <a:ext cx="43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4989A5A-BC9A-434F-AEE4-51E5B75AA73E}"/>
                    </a:ext>
                  </a:extLst>
                </p14:cNvPr>
                <p14:cNvContentPartPr/>
                <p14:nvPr/>
              </p14:nvContentPartPr>
              <p14:xfrm>
                <a:off x="6442738" y="1429092"/>
                <a:ext cx="36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4989A5A-BC9A-434F-AEE4-51E5B75AA7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27618" y="1413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C5DB675-58A5-E746-899C-30D54EA712B9}"/>
              </a:ext>
            </a:extLst>
          </p:cNvPr>
          <p:cNvGrpSpPr/>
          <p:nvPr/>
        </p:nvGrpSpPr>
        <p:grpSpPr>
          <a:xfrm>
            <a:off x="7370458" y="1397772"/>
            <a:ext cx="1389960" cy="439920"/>
            <a:chOff x="7370458" y="1397772"/>
            <a:chExt cx="138996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1C34E64-AA40-9A41-A63C-A89D82A49A6A}"/>
                    </a:ext>
                  </a:extLst>
                </p14:cNvPr>
                <p14:cNvContentPartPr/>
                <p14:nvPr/>
              </p14:nvContentPartPr>
              <p14:xfrm>
                <a:off x="7370458" y="1492452"/>
                <a:ext cx="113040" cy="11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1C34E64-AA40-9A41-A63C-A89D82A49A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55338" y="1476972"/>
                  <a:ext cx="143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285EAD-61D0-BA46-876F-BDDA306C216A}"/>
                    </a:ext>
                  </a:extLst>
                </p14:cNvPr>
                <p14:cNvContentPartPr/>
                <p14:nvPr/>
              </p14:nvContentPartPr>
              <p14:xfrm>
                <a:off x="7540018" y="1522692"/>
                <a:ext cx="167040" cy="81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285EAD-61D0-BA46-876F-BDDA306C21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24538" y="1507212"/>
                  <a:ext cx="197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A1A2F11-B5A8-9C41-9223-ED38C96712D0}"/>
                    </a:ext>
                  </a:extLst>
                </p14:cNvPr>
                <p14:cNvContentPartPr/>
                <p14:nvPr/>
              </p14:nvContentPartPr>
              <p14:xfrm>
                <a:off x="7768618" y="1397772"/>
                <a:ext cx="104040" cy="217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A1A2F11-B5A8-9C41-9223-ED38C96712D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53138" y="1382292"/>
                  <a:ext cx="134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8B074D-EE50-6D40-B5EC-3BA6E2AAADC0}"/>
                    </a:ext>
                  </a:extLst>
                </p14:cNvPr>
                <p14:cNvContentPartPr/>
                <p14:nvPr/>
              </p14:nvContentPartPr>
              <p14:xfrm>
                <a:off x="7756378" y="1523772"/>
                <a:ext cx="270000" cy="9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8B074D-EE50-6D40-B5EC-3BA6E2AAAD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741258" y="1508652"/>
                  <a:ext cx="300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8523440-2818-8241-BCEF-533937DE908C}"/>
                    </a:ext>
                  </a:extLst>
                </p14:cNvPr>
                <p14:cNvContentPartPr/>
                <p14:nvPr/>
              </p14:nvContentPartPr>
              <p14:xfrm>
                <a:off x="8043658" y="1523772"/>
                <a:ext cx="141480" cy="24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8523440-2818-8241-BCEF-533937DE90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28538" y="1508652"/>
                  <a:ext cx="172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72AD8AD-BD05-1B4F-BE8B-CC62FAD1089C}"/>
                    </a:ext>
                  </a:extLst>
                </p14:cNvPr>
                <p14:cNvContentPartPr/>
                <p14:nvPr/>
              </p14:nvContentPartPr>
              <p14:xfrm>
                <a:off x="8308978" y="1552572"/>
                <a:ext cx="451440" cy="28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72AD8AD-BD05-1B4F-BE8B-CC62FAD1089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93498" y="1537092"/>
                  <a:ext cx="4816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C602D4E-7974-C641-893A-9B6387712807}"/>
              </a:ext>
            </a:extLst>
          </p:cNvPr>
          <p:cNvGrpSpPr/>
          <p:nvPr/>
        </p:nvGrpSpPr>
        <p:grpSpPr>
          <a:xfrm>
            <a:off x="3008338" y="1418652"/>
            <a:ext cx="1485360" cy="252720"/>
            <a:chOff x="3008338" y="1418652"/>
            <a:chExt cx="14853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74C527B-FAC9-D348-A04F-91DCF59FB1FE}"/>
                    </a:ext>
                  </a:extLst>
                </p14:cNvPr>
                <p14:cNvContentPartPr/>
                <p14:nvPr/>
              </p14:nvContentPartPr>
              <p14:xfrm>
                <a:off x="3016618" y="1436292"/>
                <a:ext cx="157680" cy="187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74C527B-FAC9-D348-A04F-91DCF59FB1F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001498" y="1421172"/>
                  <a:ext cx="188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4A3B677-50E9-E341-B167-C13B1CFC11A1}"/>
                    </a:ext>
                  </a:extLst>
                </p14:cNvPr>
                <p14:cNvContentPartPr/>
                <p14:nvPr/>
              </p14:nvContentPartPr>
              <p14:xfrm>
                <a:off x="3150178" y="1563012"/>
                <a:ext cx="266040" cy="7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4A3B677-50E9-E341-B167-C13B1CFC11A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35058" y="1547532"/>
                  <a:ext cx="29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21F7A3-CC73-CC4E-BA3A-A5A7D9A896ED}"/>
                    </a:ext>
                  </a:extLst>
                </p14:cNvPr>
                <p14:cNvContentPartPr/>
                <p14:nvPr/>
              </p14:nvContentPartPr>
              <p14:xfrm>
                <a:off x="3376618" y="1554732"/>
                <a:ext cx="100440" cy="73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21F7A3-CC73-CC4E-BA3A-A5A7D9A896E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61138" y="1539612"/>
                  <a:ext cx="131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0CDBD18-5A26-6D4E-83C4-325597E7AC76}"/>
                    </a:ext>
                  </a:extLst>
                </p14:cNvPr>
                <p14:cNvContentPartPr/>
                <p14:nvPr/>
              </p14:nvContentPartPr>
              <p14:xfrm>
                <a:off x="3545818" y="1502892"/>
                <a:ext cx="111960" cy="16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0CDBD18-5A26-6D4E-83C4-325597E7AC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30698" y="1487412"/>
                  <a:ext cx="142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2E1D7A2-3293-5A42-9F88-B889187EFDA8}"/>
                    </a:ext>
                  </a:extLst>
                </p14:cNvPr>
                <p14:cNvContentPartPr/>
                <p14:nvPr/>
              </p14:nvContentPartPr>
              <p14:xfrm>
                <a:off x="3499738" y="1566612"/>
                <a:ext cx="297000" cy="8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2E1D7A2-3293-5A42-9F88-B889187EFDA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84618" y="1551492"/>
                  <a:ext cx="327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CBDAC7-8DF7-9644-9BCE-68711EE47282}"/>
                    </a:ext>
                  </a:extLst>
                </p14:cNvPr>
                <p14:cNvContentPartPr/>
                <p14:nvPr/>
              </p14:nvContentPartPr>
              <p14:xfrm>
                <a:off x="3839578" y="1565892"/>
                <a:ext cx="92880" cy="100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CBDAC7-8DF7-9644-9BCE-68711EE4728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24458" y="1550772"/>
                  <a:ext cx="12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6925AC-5539-0842-9164-8A1973D9ACBB}"/>
                    </a:ext>
                  </a:extLst>
                </p14:cNvPr>
                <p14:cNvContentPartPr/>
                <p14:nvPr/>
              </p14:nvContentPartPr>
              <p14:xfrm>
                <a:off x="4006978" y="1565892"/>
                <a:ext cx="32040" cy="83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6925AC-5539-0842-9164-8A1973D9ACB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91498" y="1550772"/>
                  <a:ext cx="62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C0C5D4F-8B53-F549-82B2-11D10ABB75AC}"/>
                    </a:ext>
                  </a:extLst>
                </p14:cNvPr>
                <p14:cNvContentPartPr/>
                <p14:nvPr/>
              </p14:nvContentPartPr>
              <p14:xfrm>
                <a:off x="4086178" y="1574892"/>
                <a:ext cx="407520" cy="9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C0C5D4F-8B53-F549-82B2-11D10ABB75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71058" y="1559772"/>
                  <a:ext cx="4381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881DA5-9A47-DC4B-9026-351FE8D45C2B}"/>
                    </a:ext>
                  </a:extLst>
                </p14:cNvPr>
                <p14:cNvContentPartPr/>
                <p14:nvPr/>
              </p14:nvContentPartPr>
              <p14:xfrm>
                <a:off x="4193458" y="1471212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881DA5-9A47-DC4B-9026-351FE8D45C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8338" y="14560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A2E00AA-BB7E-EF41-AFBD-6526923AA9B7}"/>
                    </a:ext>
                  </a:extLst>
                </p14:cNvPr>
                <p14:cNvContentPartPr/>
                <p14:nvPr/>
              </p14:nvContentPartPr>
              <p14:xfrm>
                <a:off x="3008338" y="1418652"/>
                <a:ext cx="228960" cy="21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A2E00AA-BB7E-EF41-AFBD-6526923AA9B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93218" y="1403172"/>
                  <a:ext cx="25956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6CC67D4-787E-4C4E-B253-AB7D90B339F6}"/>
              </a:ext>
            </a:extLst>
          </p:cNvPr>
          <p:cNvGrpSpPr/>
          <p:nvPr/>
        </p:nvGrpSpPr>
        <p:grpSpPr>
          <a:xfrm>
            <a:off x="9049138" y="1460772"/>
            <a:ext cx="297720" cy="214560"/>
            <a:chOff x="9049138" y="1460772"/>
            <a:chExt cx="29772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7C2D73-E8D5-CE49-977D-553DB60512A3}"/>
                    </a:ext>
                  </a:extLst>
                </p14:cNvPr>
                <p14:cNvContentPartPr/>
                <p14:nvPr/>
              </p14:nvContentPartPr>
              <p14:xfrm>
                <a:off x="9112498" y="1460772"/>
                <a:ext cx="118800" cy="214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7C2D73-E8D5-CE49-977D-553DB60512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97018" y="1445652"/>
                  <a:ext cx="149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3046193-8780-E748-AE17-6574E28DF552}"/>
                    </a:ext>
                  </a:extLst>
                </p14:cNvPr>
                <p14:cNvContentPartPr/>
                <p14:nvPr/>
              </p14:nvContentPartPr>
              <p14:xfrm>
                <a:off x="9049138" y="1473372"/>
                <a:ext cx="240120" cy="176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3046193-8780-E748-AE17-6574E28DF55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034018" y="1458252"/>
                  <a:ext cx="270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F6B7389-6AD6-0647-B8C9-63FDF67A6DB4}"/>
                    </a:ext>
                  </a:extLst>
                </p14:cNvPr>
                <p14:cNvContentPartPr/>
                <p14:nvPr/>
              </p14:nvContentPartPr>
              <p14:xfrm>
                <a:off x="9099178" y="1516932"/>
                <a:ext cx="247680" cy="1494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F6B7389-6AD6-0647-B8C9-63FDF67A6DB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084058" y="1501812"/>
                  <a:ext cx="2782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26BD0BC-98A4-B34A-AE29-752BE253AC86}"/>
              </a:ext>
            </a:extLst>
          </p:cNvPr>
          <p:cNvGrpSpPr/>
          <p:nvPr/>
        </p:nvGrpSpPr>
        <p:grpSpPr>
          <a:xfrm>
            <a:off x="9714778" y="1492092"/>
            <a:ext cx="1098360" cy="184680"/>
            <a:chOff x="9714778" y="1492092"/>
            <a:chExt cx="10983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52AC842-9206-904F-A55E-162F246E7099}"/>
                    </a:ext>
                  </a:extLst>
                </p14:cNvPr>
                <p14:cNvContentPartPr/>
                <p14:nvPr/>
              </p14:nvContentPartPr>
              <p14:xfrm>
                <a:off x="9714778" y="1545012"/>
                <a:ext cx="137880" cy="12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52AC842-9206-904F-A55E-162F246E70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699298" y="1529532"/>
                  <a:ext cx="168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7FA8A60-5790-064A-B9F5-7CEE0721F812}"/>
                    </a:ext>
                  </a:extLst>
                </p14:cNvPr>
                <p14:cNvContentPartPr/>
                <p14:nvPr/>
              </p14:nvContentPartPr>
              <p14:xfrm>
                <a:off x="9864538" y="1586772"/>
                <a:ext cx="494640" cy="90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7FA8A60-5790-064A-B9F5-7CEE0721F8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49418" y="1571652"/>
                  <a:ext cx="524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3073FD1-9F5A-B048-8F44-DA491745C82C}"/>
                    </a:ext>
                  </a:extLst>
                </p14:cNvPr>
                <p14:cNvContentPartPr/>
                <p14:nvPr/>
              </p14:nvContentPartPr>
              <p14:xfrm>
                <a:off x="10389058" y="1492092"/>
                <a:ext cx="424080" cy="184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3073FD1-9F5A-B048-8F44-DA491745C8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73578" y="1476972"/>
                  <a:ext cx="4546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300D84B-A2E7-B440-8490-2B7D9FCC2061}"/>
                    </a:ext>
                  </a:extLst>
                </p14:cNvPr>
                <p14:cNvContentPartPr/>
                <p14:nvPr/>
              </p14:nvContentPartPr>
              <p14:xfrm>
                <a:off x="10310578" y="1492092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300D84B-A2E7-B440-8490-2B7D9FCC206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95098" y="14769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C4D1A47-A0DA-154F-B282-179E132A8D5A}"/>
              </a:ext>
            </a:extLst>
          </p:cNvPr>
          <p:cNvGrpSpPr/>
          <p:nvPr/>
        </p:nvGrpSpPr>
        <p:grpSpPr>
          <a:xfrm>
            <a:off x="1602898" y="2101932"/>
            <a:ext cx="659160" cy="237240"/>
            <a:chOff x="1602898" y="2101932"/>
            <a:chExt cx="65916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D58A27D-8545-874F-B4DA-3FA1CDC06445}"/>
                    </a:ext>
                  </a:extLst>
                </p14:cNvPr>
                <p14:cNvContentPartPr/>
                <p14:nvPr/>
              </p14:nvContentPartPr>
              <p14:xfrm>
                <a:off x="1602898" y="2101932"/>
                <a:ext cx="215280" cy="237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D58A27D-8545-874F-B4DA-3FA1CDC064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587778" y="2086812"/>
                  <a:ext cx="245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60ED52-3601-0C44-8B8F-36CCEA1EF24B}"/>
                    </a:ext>
                  </a:extLst>
                </p14:cNvPr>
                <p14:cNvContentPartPr/>
                <p14:nvPr/>
              </p14:nvContentPartPr>
              <p14:xfrm>
                <a:off x="1867138" y="2117772"/>
                <a:ext cx="247320" cy="1861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60ED52-3601-0C44-8B8F-36CCEA1EF2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851658" y="2102652"/>
                  <a:ext cx="2775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46D274-C1C2-FA49-986B-339F11D70054}"/>
                    </a:ext>
                  </a:extLst>
                </p14:cNvPr>
                <p14:cNvContentPartPr/>
                <p14:nvPr/>
              </p14:nvContentPartPr>
              <p14:xfrm>
                <a:off x="2146138" y="2228292"/>
                <a:ext cx="115920" cy="84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46D274-C1C2-FA49-986B-339F11D700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31018" y="2212812"/>
                  <a:ext cx="1465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E7FDB04-8172-6143-B5E3-D1466AE6663A}"/>
                  </a:ext>
                </a:extLst>
              </p14:cNvPr>
              <p14:cNvContentPartPr/>
              <p14:nvPr/>
            </p14:nvContentPartPr>
            <p14:xfrm>
              <a:off x="2321458" y="2226852"/>
              <a:ext cx="103320" cy="84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E7FDB04-8172-6143-B5E3-D1466AE6663A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306338" y="2211732"/>
                <a:ext cx="133920" cy="11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71EA97E7-ED40-174F-AB88-0233FA6AB2CB}"/>
              </a:ext>
            </a:extLst>
          </p:cNvPr>
          <p:cNvGrpSpPr/>
          <p:nvPr/>
        </p:nvGrpSpPr>
        <p:grpSpPr>
          <a:xfrm>
            <a:off x="2520538" y="1912572"/>
            <a:ext cx="639360" cy="237960"/>
            <a:chOff x="2520538" y="1912572"/>
            <a:chExt cx="63936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6DC9798-17F7-9543-9CB0-0DAA537C6782}"/>
                    </a:ext>
                  </a:extLst>
                </p14:cNvPr>
                <p14:cNvContentPartPr/>
                <p14:nvPr/>
              </p14:nvContentPartPr>
              <p14:xfrm>
                <a:off x="2574898" y="1912572"/>
                <a:ext cx="145800" cy="230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6DC9798-17F7-9543-9CB0-0DAA537C678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559778" y="1897452"/>
                  <a:ext cx="176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DD5815F-FAE2-F84A-809F-1196E97451D2}"/>
                    </a:ext>
                  </a:extLst>
                </p14:cNvPr>
                <p14:cNvContentPartPr/>
                <p14:nvPr/>
              </p14:nvContentPartPr>
              <p14:xfrm>
                <a:off x="2559778" y="1923372"/>
                <a:ext cx="225720" cy="157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DD5815F-FAE2-F84A-809F-1196E97451D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44658" y="1907892"/>
                  <a:ext cx="255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264979-3156-3E43-9F29-B1B2DE0B6011}"/>
                    </a:ext>
                  </a:extLst>
                </p14:cNvPr>
                <p14:cNvContentPartPr/>
                <p14:nvPr/>
              </p14:nvContentPartPr>
              <p14:xfrm>
                <a:off x="2574538" y="1965132"/>
                <a:ext cx="273960" cy="185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264979-3156-3E43-9F29-B1B2DE0B601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59418" y="1950012"/>
                  <a:ext cx="304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F8DD80E-47BD-6245-9D93-09BA0841FAE0}"/>
                    </a:ext>
                  </a:extLst>
                </p14:cNvPr>
                <p14:cNvContentPartPr/>
                <p14:nvPr/>
              </p14:nvContentPartPr>
              <p14:xfrm>
                <a:off x="2520538" y="2059812"/>
                <a:ext cx="86040" cy="64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F8DD80E-47BD-6245-9D93-09BA0841FA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05418" y="2044692"/>
                  <a:ext cx="116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6444573-F64A-814A-97BA-F4A3385CB03B}"/>
                    </a:ext>
                  </a:extLst>
                </p14:cNvPr>
                <p14:cNvContentPartPr/>
                <p14:nvPr/>
              </p14:nvContentPartPr>
              <p14:xfrm>
                <a:off x="2945338" y="1955052"/>
                <a:ext cx="71640" cy="60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6444573-F64A-814A-97BA-F4A3385CB03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930218" y="1939932"/>
                  <a:ext cx="101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4639DD-480A-0E48-AE70-7370CD96EC0B}"/>
                    </a:ext>
                  </a:extLst>
                </p14:cNvPr>
                <p14:cNvContentPartPr/>
                <p14:nvPr/>
              </p14:nvContentPartPr>
              <p14:xfrm>
                <a:off x="3049738" y="1940652"/>
                <a:ext cx="110160" cy="171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4639DD-480A-0E48-AE70-7370CD96EC0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034618" y="1925532"/>
                  <a:ext cx="14076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4297E99-6C3D-AC44-80DE-0803D1DDA06A}"/>
              </a:ext>
            </a:extLst>
          </p:cNvPr>
          <p:cNvGrpSpPr/>
          <p:nvPr/>
        </p:nvGrpSpPr>
        <p:grpSpPr>
          <a:xfrm>
            <a:off x="3546898" y="2171052"/>
            <a:ext cx="446760" cy="77400"/>
            <a:chOff x="3546898" y="2171052"/>
            <a:chExt cx="44676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562DFC-FADD-FC4D-9A56-6DFE03425961}"/>
                    </a:ext>
                  </a:extLst>
                </p14:cNvPr>
                <p14:cNvContentPartPr/>
                <p14:nvPr/>
              </p14:nvContentPartPr>
              <p14:xfrm>
                <a:off x="3546898" y="2175372"/>
                <a:ext cx="140760" cy="71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562DFC-FADD-FC4D-9A56-6DFE0342596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31418" y="2160252"/>
                  <a:ext cx="171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F8F809E-0F9E-274A-B425-C8EC28BB7A3E}"/>
                    </a:ext>
                  </a:extLst>
                </p14:cNvPr>
                <p14:cNvContentPartPr/>
                <p14:nvPr/>
              </p14:nvContentPartPr>
              <p14:xfrm>
                <a:off x="3849298" y="2171052"/>
                <a:ext cx="144360" cy="77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F8F809E-0F9E-274A-B425-C8EC28BB7A3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34178" y="2155932"/>
                  <a:ext cx="17496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EA1674AB-AAFF-284E-B0B6-D90C5315DDAD}"/>
                  </a:ext>
                </a:extLst>
              </p14:cNvPr>
              <p14:cNvContentPartPr/>
              <p14:nvPr/>
            </p14:nvContentPartPr>
            <p14:xfrm>
              <a:off x="5817058" y="2164932"/>
              <a:ext cx="100440" cy="73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EA1674AB-AAFF-284E-B0B6-D90C5315DDAD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01578" y="2149812"/>
                <a:ext cx="13104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2BEA519-126B-804F-A638-3EA88B988FA7}"/>
              </a:ext>
            </a:extLst>
          </p:cNvPr>
          <p:cNvGrpSpPr/>
          <p:nvPr/>
        </p:nvGrpSpPr>
        <p:grpSpPr>
          <a:xfrm>
            <a:off x="4269058" y="1944252"/>
            <a:ext cx="1453320" cy="274680"/>
            <a:chOff x="4269058" y="1944252"/>
            <a:chExt cx="1453320" cy="27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A018BC-9D2A-EE4B-AF6D-081E099953A2}"/>
                    </a:ext>
                  </a:extLst>
                </p14:cNvPr>
                <p14:cNvContentPartPr/>
                <p14:nvPr/>
              </p14:nvContentPartPr>
              <p14:xfrm>
                <a:off x="4269058" y="1944252"/>
                <a:ext cx="198000" cy="227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A018BC-9D2A-EE4B-AF6D-081E099953A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53578" y="1929132"/>
                  <a:ext cx="228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9C76CD0-692C-0A4E-AC1A-8A8A72E8A02E}"/>
                    </a:ext>
                  </a:extLst>
                </p14:cNvPr>
                <p14:cNvContentPartPr/>
                <p14:nvPr/>
              </p14:nvContentPartPr>
              <p14:xfrm>
                <a:off x="4399018" y="2127852"/>
                <a:ext cx="142200" cy="87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9C76CD0-692C-0A4E-AC1A-8A8A72E8A0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383898" y="2112372"/>
                  <a:ext cx="172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536BFDE-0408-7E4C-9A73-7B5F59F331E6}"/>
                    </a:ext>
                  </a:extLst>
                </p14:cNvPr>
                <p14:cNvContentPartPr/>
                <p14:nvPr/>
              </p14:nvContentPartPr>
              <p14:xfrm>
                <a:off x="4567858" y="2015532"/>
                <a:ext cx="172800" cy="19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536BFDE-0408-7E4C-9A73-7B5F59F331E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52738" y="2000052"/>
                  <a:ext cx="20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DAB052B-0F72-D146-9F2F-DE6932B35798}"/>
                    </a:ext>
                  </a:extLst>
                </p14:cNvPr>
                <p14:cNvContentPartPr/>
                <p14:nvPr/>
              </p14:nvContentPartPr>
              <p14:xfrm>
                <a:off x="4748218" y="1998252"/>
                <a:ext cx="195480" cy="202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DAB052B-0F72-D146-9F2F-DE6932B3579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2738" y="1982772"/>
                  <a:ext cx="226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E6413F3-438E-A84F-9816-996068732470}"/>
                    </a:ext>
                  </a:extLst>
                </p14:cNvPr>
                <p14:cNvContentPartPr/>
                <p14:nvPr/>
              </p14:nvContentPartPr>
              <p14:xfrm>
                <a:off x="4988698" y="2119572"/>
                <a:ext cx="57960" cy="9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E6413F3-438E-A84F-9816-9960687324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73218" y="2104452"/>
                  <a:ext cx="88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EA23A80-9995-3D47-A4BB-CE167E57BC22}"/>
                    </a:ext>
                  </a:extLst>
                </p14:cNvPr>
                <p14:cNvContentPartPr/>
                <p14:nvPr/>
              </p14:nvContentPartPr>
              <p14:xfrm>
                <a:off x="5133778" y="1996812"/>
                <a:ext cx="79560" cy="19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EA23A80-9995-3D47-A4BB-CE167E57BC2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18658" y="1981692"/>
                  <a:ext cx="1098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E766A3-6696-2A40-A3F1-366972EEFF73}"/>
                    </a:ext>
                  </a:extLst>
                </p14:cNvPr>
                <p14:cNvContentPartPr/>
                <p14:nvPr/>
              </p14:nvContentPartPr>
              <p14:xfrm>
                <a:off x="5076178" y="2096172"/>
                <a:ext cx="228960" cy="7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E766A3-6696-2A40-A3F1-366972EEFF7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61058" y="2081052"/>
                  <a:ext cx="259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2599942-2E9F-9D46-86EB-755F27DB8C1B}"/>
                    </a:ext>
                  </a:extLst>
                </p14:cNvPr>
                <p14:cNvContentPartPr/>
                <p14:nvPr/>
              </p14:nvContentPartPr>
              <p14:xfrm>
                <a:off x="5371378" y="2039652"/>
                <a:ext cx="351000" cy="131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2599942-2E9F-9D46-86EB-755F27DB8C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6258" y="2024532"/>
                  <a:ext cx="381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34BBF91-8D77-1A4C-9661-F291AACADBC9}"/>
                    </a:ext>
                  </a:extLst>
                </p14:cNvPr>
                <p14:cNvContentPartPr/>
                <p14:nvPr/>
              </p14:nvContentPartPr>
              <p14:xfrm>
                <a:off x="5464258" y="1980612"/>
                <a:ext cx="11880" cy="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34BBF91-8D77-1A4C-9661-F291AACADBC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49138" y="1965132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5A26DD7-8448-B94A-BB8B-297971DA7F0D}"/>
                    </a:ext>
                  </a:extLst>
                </p14:cNvPr>
                <p14:cNvContentPartPr/>
                <p14:nvPr/>
              </p14:nvContentPartPr>
              <p14:xfrm>
                <a:off x="5097418" y="1965132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5A26DD7-8448-B94A-BB8B-297971DA7F0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82298" y="1950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42DDDF7-743D-334D-A270-CC0B289A0533}"/>
                  </a:ext>
                </a:extLst>
              </p14:cNvPr>
              <p14:cNvContentPartPr/>
              <p14:nvPr/>
            </p14:nvContentPartPr>
            <p14:xfrm>
              <a:off x="6110818" y="2080692"/>
              <a:ext cx="241920" cy="1216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42DDDF7-743D-334D-A270-CC0B289A053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095698" y="2065572"/>
                <a:ext cx="272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7E5F2421-9DA1-1440-B3F1-9905B5108701}"/>
                  </a:ext>
                </a:extLst>
              </p14:cNvPr>
              <p14:cNvContentPartPr/>
              <p14:nvPr/>
            </p14:nvContentPartPr>
            <p14:xfrm>
              <a:off x="6400258" y="2114892"/>
              <a:ext cx="363960" cy="853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7E5F2421-9DA1-1440-B3F1-9905B510870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385138" y="2099412"/>
                <a:ext cx="3942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7B2AE1FA-D93B-F543-A57F-2EF1951A896A}"/>
                  </a:ext>
                </a:extLst>
              </p14:cNvPr>
              <p14:cNvContentPartPr/>
              <p14:nvPr/>
            </p14:nvContentPartPr>
            <p14:xfrm>
              <a:off x="6796978" y="2113812"/>
              <a:ext cx="394920" cy="76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7B2AE1FA-D93B-F543-A57F-2EF1951A896A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781858" y="2098692"/>
                <a:ext cx="4255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50D026D-A572-5C4A-9D64-A36A420FD9F9}"/>
                  </a:ext>
                </a:extLst>
              </p14:cNvPr>
              <p14:cNvContentPartPr/>
              <p14:nvPr/>
            </p14:nvContentPartPr>
            <p14:xfrm>
              <a:off x="7203418" y="1953972"/>
              <a:ext cx="267480" cy="2253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50D026D-A572-5C4A-9D64-A36A420FD9F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188298" y="1938852"/>
                <a:ext cx="298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3FD24223-18B9-604B-B918-42F5621D6276}"/>
                  </a:ext>
                </a:extLst>
              </p14:cNvPr>
              <p14:cNvContentPartPr/>
              <p14:nvPr/>
            </p14:nvContentPartPr>
            <p14:xfrm>
              <a:off x="7183618" y="1986372"/>
              <a:ext cx="6120" cy="46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3FD24223-18B9-604B-B918-42F5621D627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68498" y="1970892"/>
                <a:ext cx="367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883F96D9-2A94-1246-B99E-CAEF8124C838}"/>
                  </a:ext>
                </a:extLst>
              </p14:cNvPr>
              <p14:cNvContentPartPr/>
              <p14:nvPr/>
            </p14:nvContentPartPr>
            <p14:xfrm>
              <a:off x="7548298" y="2085012"/>
              <a:ext cx="110160" cy="813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883F96D9-2A94-1246-B99E-CAEF8124C83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533178" y="2069892"/>
                <a:ext cx="140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7C0F40BF-3D85-554E-B15D-B073E73715C4}"/>
                  </a:ext>
                </a:extLst>
              </p14:cNvPr>
              <p14:cNvContentPartPr/>
              <p14:nvPr/>
            </p14:nvContentPartPr>
            <p14:xfrm>
              <a:off x="7721458" y="2007252"/>
              <a:ext cx="98640" cy="1641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7C0F40BF-3D85-554E-B15D-B073E73715C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706338" y="1992132"/>
                <a:ext cx="1288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23B36DE-DC63-5A44-B70F-C9D92002965B}"/>
                  </a:ext>
                </a:extLst>
              </p14:cNvPr>
              <p14:cNvContentPartPr/>
              <p14:nvPr/>
            </p14:nvContentPartPr>
            <p14:xfrm>
              <a:off x="8002618" y="2101932"/>
              <a:ext cx="79920" cy="979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23B36DE-DC63-5A44-B70F-C9D92002965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987138" y="2086812"/>
                <a:ext cx="110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CF69BB24-F726-6846-961F-151C092EC469}"/>
                  </a:ext>
                </a:extLst>
              </p14:cNvPr>
              <p14:cNvContentPartPr/>
              <p14:nvPr/>
            </p14:nvContentPartPr>
            <p14:xfrm>
              <a:off x="8122498" y="2136492"/>
              <a:ext cx="137160" cy="4680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CF69BB24-F726-6846-961F-151C092EC46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8107018" y="2121372"/>
                <a:ext cx="16776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BAB2CFCA-DEE4-C24A-8276-778FC0AEB23A}"/>
                  </a:ext>
                </a:extLst>
              </p14:cNvPr>
              <p14:cNvContentPartPr/>
              <p14:nvPr/>
            </p14:nvContentPartPr>
            <p14:xfrm>
              <a:off x="8326978" y="1986372"/>
              <a:ext cx="123480" cy="1987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BAB2CFCA-DEE4-C24A-8276-778FC0AEB23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311498" y="1970892"/>
                <a:ext cx="1540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68895217-1CCC-8D42-A8DF-EE8DBC833AEF}"/>
                  </a:ext>
                </a:extLst>
              </p14:cNvPr>
              <p14:cNvContentPartPr/>
              <p14:nvPr/>
            </p14:nvContentPartPr>
            <p14:xfrm>
              <a:off x="8302858" y="2091492"/>
              <a:ext cx="276120" cy="882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68895217-1CCC-8D42-A8DF-EE8DBC833AE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287738" y="2076012"/>
                <a:ext cx="3067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FC8BD5C7-81BE-9E45-BB6C-6ACF63A25FE7}"/>
                  </a:ext>
                </a:extLst>
              </p14:cNvPr>
              <p14:cNvContentPartPr/>
              <p14:nvPr/>
            </p14:nvContentPartPr>
            <p14:xfrm>
              <a:off x="8557738" y="2104452"/>
              <a:ext cx="164880" cy="2138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FC8BD5C7-81BE-9E45-BB6C-6ACF63A25FE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542258" y="2089332"/>
                <a:ext cx="195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9E706F03-BE9A-244E-8A5E-6EAAEA5FD1CD}"/>
                  </a:ext>
                </a:extLst>
              </p14:cNvPr>
              <p14:cNvContentPartPr/>
              <p14:nvPr/>
            </p14:nvContentPartPr>
            <p14:xfrm>
              <a:off x="8769058" y="2094732"/>
              <a:ext cx="437760" cy="1548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9E706F03-BE9A-244E-8A5E-6EAAEA5FD1C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753578" y="2079612"/>
                <a:ext cx="4680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EAEAAC9-D2A1-E249-B544-9E65E9CE2A5E}"/>
                  </a:ext>
                </a:extLst>
              </p14:cNvPr>
              <p14:cNvContentPartPr/>
              <p14:nvPr/>
            </p14:nvContentPartPr>
            <p14:xfrm>
              <a:off x="4479298" y="2459412"/>
              <a:ext cx="180720" cy="1177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EAEAAC9-D2A1-E249-B544-9E65E9CE2A5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63818" y="2443932"/>
                <a:ext cx="2109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5C0F16F-9DDF-984E-930F-3DEA62EF01D3}"/>
                  </a:ext>
                </a:extLst>
              </p14:cNvPr>
              <p14:cNvContentPartPr/>
              <p14:nvPr/>
            </p14:nvContentPartPr>
            <p14:xfrm>
              <a:off x="4693858" y="2490732"/>
              <a:ext cx="25200" cy="763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5C0F16F-9DDF-984E-930F-3DEA62EF01D3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678738" y="2475612"/>
                <a:ext cx="5580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E3763BB-EFA3-DB48-AF00-422D48666ABA}"/>
                  </a:ext>
                </a:extLst>
              </p14:cNvPr>
              <p14:cNvContentPartPr/>
              <p14:nvPr/>
            </p14:nvContentPartPr>
            <p14:xfrm>
              <a:off x="4798978" y="2406852"/>
              <a:ext cx="88560" cy="15732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E3763BB-EFA3-DB48-AF00-422D48666AB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783858" y="2391372"/>
                <a:ext cx="1191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1209C6C-971B-C449-9784-DA99E358C23F}"/>
                  </a:ext>
                </a:extLst>
              </p14:cNvPr>
              <p14:cNvContentPartPr/>
              <p14:nvPr/>
            </p14:nvContentPartPr>
            <p14:xfrm>
              <a:off x="4782058" y="2450052"/>
              <a:ext cx="260640" cy="766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1209C6C-971B-C449-9784-DA99E358C23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766938" y="2434572"/>
                <a:ext cx="2908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E7DBFAB-B755-294B-ACB9-012C58AE2FCB}"/>
                  </a:ext>
                </a:extLst>
              </p14:cNvPr>
              <p14:cNvContentPartPr/>
              <p14:nvPr/>
            </p14:nvContentPartPr>
            <p14:xfrm>
              <a:off x="4824178" y="2385612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E7DBFAB-B755-294B-ACB9-012C58AE2FC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808698" y="237049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E2F9C56-685E-EF45-9051-429D32BE5090}"/>
                  </a:ext>
                </a:extLst>
              </p14:cNvPr>
              <p14:cNvContentPartPr/>
              <p14:nvPr/>
            </p14:nvContentPartPr>
            <p14:xfrm>
              <a:off x="5351218" y="2456532"/>
              <a:ext cx="81360" cy="820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E2F9C56-685E-EF45-9051-429D32BE509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336098" y="2441052"/>
                <a:ext cx="1119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6B8C040-CB18-E341-94AF-6BEABC72D867}"/>
                  </a:ext>
                </a:extLst>
              </p14:cNvPr>
              <p14:cNvContentPartPr/>
              <p14:nvPr/>
            </p14:nvContentPartPr>
            <p14:xfrm>
              <a:off x="5497738" y="2385612"/>
              <a:ext cx="312840" cy="1461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6B8C040-CB18-E341-94AF-6BEABC72D867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482258" y="2370492"/>
                <a:ext cx="3434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CB9954BF-A719-FE4E-B89E-F093524F0F60}"/>
                  </a:ext>
                </a:extLst>
              </p14:cNvPr>
              <p14:cNvContentPartPr/>
              <p14:nvPr/>
            </p14:nvContentPartPr>
            <p14:xfrm>
              <a:off x="5789338" y="2448612"/>
              <a:ext cx="101160" cy="838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CB9954BF-A719-FE4E-B89E-F093524F0F6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774218" y="2433492"/>
                <a:ext cx="1317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51DB8F66-DD4B-6B46-B6C3-DDEF0E18B226}"/>
                  </a:ext>
                </a:extLst>
              </p14:cNvPr>
              <p14:cNvContentPartPr/>
              <p14:nvPr/>
            </p14:nvContentPartPr>
            <p14:xfrm>
              <a:off x="5965738" y="2406852"/>
              <a:ext cx="78120" cy="1292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51DB8F66-DD4B-6B46-B6C3-DDEF0E18B226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0258" y="2391372"/>
                <a:ext cx="10836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B472F34-7E87-3649-86E5-6109BC81AFDD}"/>
                  </a:ext>
                </a:extLst>
              </p14:cNvPr>
              <p14:cNvContentPartPr/>
              <p14:nvPr/>
            </p14:nvContentPartPr>
            <p14:xfrm>
              <a:off x="5927578" y="2411172"/>
              <a:ext cx="717120" cy="99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B472F34-7E87-3649-86E5-6109BC81AFD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912458" y="2396052"/>
                <a:ext cx="7477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F60EB0F-B165-3F4A-BA1D-418083867670}"/>
                  </a:ext>
                </a:extLst>
              </p14:cNvPr>
              <p14:cNvContentPartPr/>
              <p14:nvPr/>
            </p14:nvContentPartPr>
            <p14:xfrm>
              <a:off x="6926218" y="2425932"/>
              <a:ext cx="170640" cy="1800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F60EB0F-B165-3F4A-BA1D-418083867670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6911098" y="2410812"/>
                <a:ext cx="201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AD8F7C3-9C64-7C49-8730-89BB81AF9CB2}"/>
                  </a:ext>
                </a:extLst>
              </p14:cNvPr>
              <p14:cNvContentPartPr/>
              <p14:nvPr/>
            </p14:nvContentPartPr>
            <p14:xfrm>
              <a:off x="7220338" y="2427732"/>
              <a:ext cx="24480" cy="518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AD8F7C3-9C64-7C49-8730-89BB81AF9CB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205218" y="2412612"/>
                <a:ext cx="54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97AE4B6-B083-1C4E-9A80-DCEE6FB2EBC9}"/>
                  </a:ext>
                </a:extLst>
              </p14:cNvPr>
              <p14:cNvContentPartPr/>
              <p14:nvPr/>
            </p14:nvContentPartPr>
            <p14:xfrm>
              <a:off x="7299898" y="2405772"/>
              <a:ext cx="318240" cy="85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97AE4B6-B083-1C4E-9A80-DCEE6FB2EBC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284778" y="2390652"/>
                <a:ext cx="348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77EE36C-817B-704B-8AEA-8D76ADED4425}"/>
                  </a:ext>
                </a:extLst>
              </p14:cNvPr>
              <p14:cNvContentPartPr/>
              <p14:nvPr/>
            </p14:nvContentPartPr>
            <p14:xfrm>
              <a:off x="7615258" y="2459412"/>
              <a:ext cx="35280" cy="41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77EE36C-817B-704B-8AEA-8D76ADED442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7600138" y="2443932"/>
                <a:ext cx="658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0DD700D-5A9F-B348-AA80-6CE24F5C128C}"/>
                  </a:ext>
                </a:extLst>
              </p14:cNvPr>
              <p14:cNvContentPartPr/>
              <p14:nvPr/>
            </p14:nvContentPartPr>
            <p14:xfrm>
              <a:off x="7650178" y="2464812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0DD700D-5A9F-B348-AA80-6CE24F5C128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635058" y="244969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74D7867-4C5B-6B4E-BB65-89AAE8D9A904}"/>
                  </a:ext>
                </a:extLst>
              </p14:cNvPr>
              <p14:cNvContentPartPr/>
              <p14:nvPr/>
            </p14:nvContentPartPr>
            <p14:xfrm>
              <a:off x="7335898" y="2375172"/>
              <a:ext cx="36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74D7867-4C5B-6B4E-BB65-89AAE8D9A90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320778" y="235969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4A716DCA-F3ED-2D43-A5E4-F2CB7941EBA9}"/>
                  </a:ext>
                </a:extLst>
              </p14:cNvPr>
              <p14:cNvContentPartPr/>
              <p14:nvPr/>
            </p14:nvContentPartPr>
            <p14:xfrm>
              <a:off x="7671058" y="2409732"/>
              <a:ext cx="174240" cy="828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4A716DCA-F3ED-2D43-A5E4-F2CB7941EBA9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655938" y="2394252"/>
                <a:ext cx="204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A3C7F27-2280-9F4C-BCCF-3D5DD296C62F}"/>
                  </a:ext>
                </a:extLst>
              </p14:cNvPr>
              <p14:cNvContentPartPr/>
              <p14:nvPr/>
            </p14:nvContentPartPr>
            <p14:xfrm>
              <a:off x="7613458" y="2474892"/>
              <a:ext cx="48960" cy="162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A3C7F27-2280-9F4C-BCCF-3D5DD296C62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598338" y="2459412"/>
                <a:ext cx="79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0A1A2AC-FA44-1B4C-B760-28AE795A5EC1}"/>
                  </a:ext>
                </a:extLst>
              </p14:cNvPr>
              <p14:cNvContentPartPr/>
              <p14:nvPr/>
            </p14:nvContentPartPr>
            <p14:xfrm>
              <a:off x="8044378" y="2379492"/>
              <a:ext cx="166680" cy="188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0A1A2AC-FA44-1B4C-B760-28AE795A5EC1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029258" y="2364012"/>
                <a:ext cx="196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8D7B7A21-F240-564A-8DEB-D9735B1E2E8C}"/>
                  </a:ext>
                </a:extLst>
              </p14:cNvPr>
              <p14:cNvContentPartPr/>
              <p14:nvPr/>
            </p14:nvContentPartPr>
            <p14:xfrm>
              <a:off x="8285578" y="2395332"/>
              <a:ext cx="475200" cy="702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8D7B7A21-F240-564A-8DEB-D9735B1E2E8C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270098" y="2380212"/>
                <a:ext cx="50580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9BB2FDEF-F91B-0649-8642-7D5C0C8726BE}"/>
                  </a:ext>
                </a:extLst>
              </p14:cNvPr>
              <p14:cNvContentPartPr/>
              <p14:nvPr/>
            </p14:nvContentPartPr>
            <p14:xfrm>
              <a:off x="8460538" y="2360772"/>
              <a:ext cx="100080" cy="144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9BB2FDEF-F91B-0649-8642-7D5C0C8726BE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8445418" y="2345652"/>
                <a:ext cx="130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7C673253-2AA7-034B-A231-F036D7C25B2B}"/>
                  </a:ext>
                </a:extLst>
              </p14:cNvPr>
              <p14:cNvContentPartPr/>
              <p14:nvPr/>
            </p14:nvContentPartPr>
            <p14:xfrm>
              <a:off x="8836738" y="2322612"/>
              <a:ext cx="65520" cy="1378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7C673253-2AA7-034B-A231-F036D7C25B2B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821618" y="2307492"/>
                <a:ext cx="961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4BD7CB49-20BE-924F-9768-97707972883B}"/>
                  </a:ext>
                </a:extLst>
              </p14:cNvPr>
              <p14:cNvContentPartPr/>
              <p14:nvPr/>
            </p14:nvContentPartPr>
            <p14:xfrm>
              <a:off x="8765458" y="2377692"/>
              <a:ext cx="507600" cy="82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4BD7CB49-20BE-924F-9768-97707972883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750338" y="2362572"/>
                <a:ext cx="5382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54552508-A4AB-BB4B-BC3C-DB846B8E9F2F}"/>
                  </a:ext>
                </a:extLst>
              </p14:cNvPr>
              <p14:cNvContentPartPr/>
              <p14:nvPr/>
            </p14:nvContentPartPr>
            <p14:xfrm>
              <a:off x="9341818" y="2406492"/>
              <a:ext cx="30240" cy="45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54552508-A4AB-BB4B-BC3C-DB846B8E9F2F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326338" y="2391372"/>
                <a:ext cx="604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9207563-CCEC-0443-BEA1-C0E2FECE2F7F}"/>
                  </a:ext>
                </a:extLst>
              </p14:cNvPr>
              <p14:cNvContentPartPr/>
              <p14:nvPr/>
            </p14:nvContentPartPr>
            <p14:xfrm>
              <a:off x="9433618" y="2349252"/>
              <a:ext cx="262800" cy="1216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9207563-CCEC-0443-BEA1-C0E2FECE2F7F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9418498" y="2334132"/>
                <a:ext cx="293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7D968B7-7B27-294C-BDB8-2C0CC263E577}"/>
                  </a:ext>
                </a:extLst>
              </p14:cNvPr>
              <p14:cNvContentPartPr/>
              <p14:nvPr/>
            </p14:nvContentPartPr>
            <p14:xfrm>
              <a:off x="9311938" y="2319732"/>
              <a:ext cx="720" cy="1368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7D968B7-7B27-294C-BDB8-2C0CC263E577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296818" y="2304612"/>
                <a:ext cx="313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90BAE56E-6D14-2342-824F-ADADADB114E6}"/>
                  </a:ext>
                </a:extLst>
              </p14:cNvPr>
              <p14:cNvContentPartPr/>
              <p14:nvPr/>
            </p14:nvContentPartPr>
            <p14:xfrm>
              <a:off x="4160698" y="1850652"/>
              <a:ext cx="6018480" cy="10101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90BAE56E-6D14-2342-824F-ADADADB114E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4145578" y="1835172"/>
                <a:ext cx="6049080" cy="10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E2DC760-4A7D-204C-A5D8-8E30D5D5893B}"/>
                  </a:ext>
                </a:extLst>
              </p14:cNvPr>
              <p14:cNvContentPartPr/>
              <p14:nvPr/>
            </p14:nvContentPartPr>
            <p14:xfrm>
              <a:off x="2649778" y="3283812"/>
              <a:ext cx="281880" cy="352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E2DC760-4A7D-204C-A5D8-8E30D5D5893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634658" y="3268692"/>
                <a:ext cx="312480" cy="38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06CEF8B-FB43-C849-981D-CEB67E65E46A}"/>
              </a:ext>
            </a:extLst>
          </p:cNvPr>
          <p:cNvGrpSpPr/>
          <p:nvPr/>
        </p:nvGrpSpPr>
        <p:grpSpPr>
          <a:xfrm>
            <a:off x="3264298" y="3291012"/>
            <a:ext cx="64800" cy="145440"/>
            <a:chOff x="3264298" y="3291012"/>
            <a:chExt cx="648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399CB5F-5858-7440-90B8-E117A21DD320}"/>
                    </a:ext>
                  </a:extLst>
                </p14:cNvPr>
                <p14:cNvContentPartPr/>
                <p14:nvPr/>
              </p14:nvContentPartPr>
              <p14:xfrm>
                <a:off x="3298858" y="3291012"/>
                <a:ext cx="30240" cy="338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399CB5F-5858-7440-90B8-E117A21DD32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83738" y="3275532"/>
                  <a:ext cx="60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C612CD7-C335-0447-A60D-B2FAAB931BBD}"/>
                    </a:ext>
                  </a:extLst>
                </p14:cNvPr>
                <p14:cNvContentPartPr/>
                <p14:nvPr/>
              </p14:nvContentPartPr>
              <p14:xfrm>
                <a:off x="3264298" y="3398652"/>
                <a:ext cx="47520" cy="37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C612CD7-C335-0447-A60D-B2FAAB931B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49178" y="3383532"/>
                  <a:ext cx="781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6842DAD-95EC-6743-BE32-B9820C377A11}"/>
              </a:ext>
            </a:extLst>
          </p:cNvPr>
          <p:cNvGrpSpPr/>
          <p:nvPr/>
        </p:nvGrpSpPr>
        <p:grpSpPr>
          <a:xfrm>
            <a:off x="3684418" y="3174012"/>
            <a:ext cx="1686600" cy="294840"/>
            <a:chOff x="3684418" y="3174012"/>
            <a:chExt cx="1686600" cy="29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E218C6-8077-8A4C-80F7-A6F1CFFD6C06}"/>
                    </a:ext>
                  </a:extLst>
                </p14:cNvPr>
                <p14:cNvContentPartPr/>
                <p14:nvPr/>
              </p14:nvContentPartPr>
              <p14:xfrm>
                <a:off x="3715018" y="3178332"/>
                <a:ext cx="181080" cy="2350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E218C6-8077-8A4C-80F7-A6F1CFFD6C0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699898" y="3163212"/>
                  <a:ext cx="211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38DC540-DFA6-5C44-8B09-F2121DEEBAC5}"/>
                    </a:ext>
                  </a:extLst>
                </p14:cNvPr>
                <p14:cNvContentPartPr/>
                <p14:nvPr/>
              </p14:nvContentPartPr>
              <p14:xfrm>
                <a:off x="3684418" y="3174012"/>
                <a:ext cx="288360" cy="222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38DC540-DFA6-5C44-8B09-F2121DEEBAC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69298" y="3158532"/>
                  <a:ext cx="318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87D5D3E-E253-0A45-9767-90F00063D3BF}"/>
                    </a:ext>
                  </a:extLst>
                </p14:cNvPr>
                <p14:cNvContentPartPr/>
                <p14:nvPr/>
              </p14:nvContentPartPr>
              <p14:xfrm>
                <a:off x="3744178" y="3184452"/>
                <a:ext cx="271080" cy="253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87D5D3E-E253-0A45-9767-90F00063D3B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728698" y="3169332"/>
                  <a:ext cx="301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FCAC76D-F3B3-9A4E-8C68-AB61340F6D14}"/>
                    </a:ext>
                  </a:extLst>
                </p14:cNvPr>
                <p14:cNvContentPartPr/>
                <p14:nvPr/>
              </p14:nvContentPartPr>
              <p14:xfrm>
                <a:off x="4183018" y="3363012"/>
                <a:ext cx="678600" cy="42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FCAC76D-F3B3-9A4E-8C68-AB61340F6D1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67538" y="3347892"/>
                  <a:ext cx="709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EADADD0-8EFB-B14C-ABD2-E92035D904A5}"/>
                    </a:ext>
                  </a:extLst>
                </p14:cNvPr>
                <p14:cNvContentPartPr/>
                <p14:nvPr/>
              </p14:nvContentPartPr>
              <p14:xfrm>
                <a:off x="4834618" y="3331692"/>
                <a:ext cx="83160" cy="130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EADADD0-8EFB-B14C-ABD2-E92035D904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19498" y="3316212"/>
                  <a:ext cx="113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E51FB2F-8133-8248-9195-1B216E285B0D}"/>
                    </a:ext>
                  </a:extLst>
                </p14:cNvPr>
                <p14:cNvContentPartPr/>
                <p14:nvPr/>
              </p14:nvContentPartPr>
              <p14:xfrm>
                <a:off x="5093458" y="3184452"/>
                <a:ext cx="277560" cy="284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E51FB2F-8133-8248-9195-1B216E285B0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078338" y="3169332"/>
                  <a:ext cx="30780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491BB71-C5EF-044B-BA47-A4C9ED8B6A52}"/>
              </a:ext>
            </a:extLst>
          </p:cNvPr>
          <p:cNvGrpSpPr/>
          <p:nvPr/>
        </p:nvGrpSpPr>
        <p:grpSpPr>
          <a:xfrm>
            <a:off x="5342218" y="3037212"/>
            <a:ext cx="1197360" cy="412560"/>
            <a:chOff x="5342218" y="3037212"/>
            <a:chExt cx="119736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2CA32AB-A253-3C48-9EE6-8887FB3D1B1F}"/>
                    </a:ext>
                  </a:extLst>
                </p14:cNvPr>
                <p14:cNvContentPartPr/>
                <p14:nvPr/>
              </p14:nvContentPartPr>
              <p14:xfrm>
                <a:off x="5342218" y="3237732"/>
                <a:ext cx="259560" cy="21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2CA32AB-A253-3C48-9EE6-8887FB3D1B1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327098" y="3222252"/>
                  <a:ext cx="289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95DBCD8-8684-3645-B7D3-4629323D8323}"/>
                    </a:ext>
                  </a:extLst>
                </p14:cNvPr>
                <p14:cNvContentPartPr/>
                <p14:nvPr/>
              </p14:nvContentPartPr>
              <p14:xfrm>
                <a:off x="5618338" y="3339972"/>
                <a:ext cx="254520" cy="102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95DBCD8-8684-3645-B7D3-4629323D832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603218" y="3324852"/>
                  <a:ext cx="284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D497191-082E-8F42-845A-C87ADECF1572}"/>
                    </a:ext>
                  </a:extLst>
                </p14:cNvPr>
                <p14:cNvContentPartPr/>
                <p14:nvPr/>
              </p14:nvContentPartPr>
              <p14:xfrm>
                <a:off x="6032698" y="3068892"/>
                <a:ext cx="113400" cy="221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D497191-082E-8F42-845A-C87ADECF157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17578" y="3053412"/>
                  <a:ext cx="144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11ECEB-90F3-C54B-A63F-AB8B018D78DC}"/>
                    </a:ext>
                  </a:extLst>
                </p14:cNvPr>
                <p14:cNvContentPartPr/>
                <p14:nvPr/>
              </p14:nvContentPartPr>
              <p14:xfrm>
                <a:off x="5992018" y="3111012"/>
                <a:ext cx="209160" cy="149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11ECEB-90F3-C54B-A63F-AB8B018D78D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76898" y="3095532"/>
                  <a:ext cx="2397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BFE581-6D09-FE46-A389-D323BB0403C4}"/>
                    </a:ext>
                  </a:extLst>
                </p14:cNvPr>
                <p14:cNvContentPartPr/>
                <p14:nvPr/>
              </p14:nvContentPartPr>
              <p14:xfrm>
                <a:off x="6037738" y="3156012"/>
                <a:ext cx="205560" cy="139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BFE581-6D09-FE46-A389-D323BB0403C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22258" y="3140532"/>
                  <a:ext cx="236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DD51704-859B-1442-B2C9-F11C83AA4076}"/>
                    </a:ext>
                  </a:extLst>
                </p14:cNvPr>
                <p14:cNvContentPartPr/>
                <p14:nvPr/>
              </p14:nvContentPartPr>
              <p14:xfrm>
                <a:off x="6290818" y="3059172"/>
                <a:ext cx="98280" cy="86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DD51704-859B-1442-B2C9-F11C83AA407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698" y="3044052"/>
                  <a:ext cx="12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CD6358-4C5B-E240-99C1-AF26E9121902}"/>
                    </a:ext>
                  </a:extLst>
                </p14:cNvPr>
                <p14:cNvContentPartPr/>
                <p14:nvPr/>
              </p14:nvContentPartPr>
              <p14:xfrm>
                <a:off x="6450658" y="3037212"/>
                <a:ext cx="88920" cy="112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CD6358-4C5B-E240-99C1-AF26E912190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435538" y="3022092"/>
                  <a:ext cx="11952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BF0D946-CD56-1C4F-B4EE-4F70E1ABC85F}"/>
              </a:ext>
            </a:extLst>
          </p:cNvPr>
          <p:cNvGrpSpPr/>
          <p:nvPr/>
        </p:nvGrpSpPr>
        <p:grpSpPr>
          <a:xfrm>
            <a:off x="6421498" y="3310092"/>
            <a:ext cx="109080" cy="192960"/>
            <a:chOff x="6421498" y="3310092"/>
            <a:chExt cx="10908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C028427-1E9C-7C48-8061-8761526ABC7B}"/>
                    </a:ext>
                  </a:extLst>
                </p14:cNvPr>
                <p14:cNvContentPartPr/>
                <p14:nvPr/>
              </p14:nvContentPartPr>
              <p14:xfrm>
                <a:off x="6516178" y="3310092"/>
                <a:ext cx="14400" cy="21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C028427-1E9C-7C48-8061-8761526ABC7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501058" y="3294972"/>
                  <a:ext cx="45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0392233-2CF5-A440-9A06-3FD665C0C01B}"/>
                    </a:ext>
                  </a:extLst>
                </p14:cNvPr>
                <p14:cNvContentPartPr/>
                <p14:nvPr/>
              </p14:nvContentPartPr>
              <p14:xfrm>
                <a:off x="6421498" y="3405132"/>
                <a:ext cx="95040" cy="97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0392233-2CF5-A440-9A06-3FD665C0C01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06018" y="3390012"/>
                  <a:ext cx="12564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A0135A2B-6258-FF46-8BC6-C9C316EBD04E}"/>
              </a:ext>
            </a:extLst>
          </p:cNvPr>
          <p:cNvGrpSpPr/>
          <p:nvPr/>
        </p:nvGrpSpPr>
        <p:grpSpPr>
          <a:xfrm>
            <a:off x="7055098" y="3109212"/>
            <a:ext cx="172800" cy="181440"/>
            <a:chOff x="7055098" y="3109212"/>
            <a:chExt cx="1728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1BAC476-EE13-D141-BDC4-D3A8B22ADA59}"/>
                    </a:ext>
                  </a:extLst>
                </p14:cNvPr>
                <p14:cNvContentPartPr/>
                <p14:nvPr/>
              </p14:nvContentPartPr>
              <p14:xfrm>
                <a:off x="7104778" y="3257892"/>
                <a:ext cx="360" cy="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1BAC476-EE13-D141-BDC4-D3A8B22ADA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089658" y="32427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580FB54-16AC-494A-B553-CA8CE487B5B3}"/>
                    </a:ext>
                  </a:extLst>
                </p14:cNvPr>
                <p14:cNvContentPartPr/>
                <p14:nvPr/>
              </p14:nvContentPartPr>
              <p14:xfrm>
                <a:off x="7055098" y="3109212"/>
                <a:ext cx="172800" cy="181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580FB54-16AC-494A-B553-CA8CE487B5B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039978" y="3093732"/>
                  <a:ext cx="20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1B58D77-5EDA-8847-A70F-27872F06DBEC}"/>
                    </a:ext>
                  </a:extLst>
                </p14:cNvPr>
                <p14:cNvContentPartPr/>
                <p14:nvPr/>
              </p14:nvContentPartPr>
              <p14:xfrm>
                <a:off x="7115218" y="3242772"/>
                <a:ext cx="75600" cy="25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1B58D77-5EDA-8847-A70F-27872F06DBE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100098" y="3227652"/>
                  <a:ext cx="10584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F1849F1-B375-9149-A26F-E800D57D4FD1}"/>
              </a:ext>
            </a:extLst>
          </p:cNvPr>
          <p:cNvGrpSpPr/>
          <p:nvPr/>
        </p:nvGrpSpPr>
        <p:grpSpPr>
          <a:xfrm>
            <a:off x="6936658" y="3384252"/>
            <a:ext cx="286560" cy="399600"/>
            <a:chOff x="6936658" y="3384252"/>
            <a:chExt cx="2865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3036061-3D4E-0A45-8D7E-A383AAC95CE3}"/>
                    </a:ext>
                  </a:extLst>
                </p14:cNvPr>
                <p14:cNvContentPartPr/>
                <p14:nvPr/>
              </p14:nvContentPartPr>
              <p14:xfrm>
                <a:off x="7097578" y="3384252"/>
                <a:ext cx="81000" cy="351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3036061-3D4E-0A45-8D7E-A383AAC95CE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82458" y="3368772"/>
                  <a:ext cx="1116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EEAF111-4857-4441-B96A-46A10D23EC14}"/>
                    </a:ext>
                  </a:extLst>
                </p14:cNvPr>
                <p14:cNvContentPartPr/>
                <p14:nvPr/>
              </p14:nvContentPartPr>
              <p14:xfrm>
                <a:off x="7031338" y="3699612"/>
                <a:ext cx="191880" cy="842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EEAF111-4857-4441-B96A-46A10D23EC1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015858" y="3684132"/>
                  <a:ext cx="22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3AE8286-8A37-7046-B8E3-79ABB01BBC79}"/>
                    </a:ext>
                  </a:extLst>
                </p14:cNvPr>
                <p14:cNvContentPartPr/>
                <p14:nvPr/>
              </p14:nvContentPartPr>
              <p14:xfrm>
                <a:off x="6959698" y="3528252"/>
                <a:ext cx="61200" cy="144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3AE8286-8A37-7046-B8E3-79ABB01BBC7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44578" y="3513132"/>
                  <a:ext cx="918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7882B2C-A978-284E-8604-3C6CD9B0422B}"/>
                    </a:ext>
                  </a:extLst>
                </p14:cNvPr>
                <p14:cNvContentPartPr/>
                <p14:nvPr/>
              </p14:nvContentPartPr>
              <p14:xfrm>
                <a:off x="6936658" y="3600252"/>
                <a:ext cx="126000" cy="306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7882B2C-A978-284E-8604-3C6CD9B0422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21538" y="3585132"/>
                  <a:ext cx="15660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49627768-45B0-CE47-AB0B-3A2C609A0EAC}"/>
                  </a:ext>
                </a:extLst>
              </p14:cNvPr>
              <p14:cNvContentPartPr/>
              <p14:nvPr/>
            </p14:nvContentPartPr>
            <p14:xfrm>
              <a:off x="7099378" y="3897972"/>
              <a:ext cx="169560" cy="194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49627768-45B0-CE47-AB0B-3A2C609A0EAC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7084258" y="3882852"/>
                <a:ext cx="20016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BB10D68E-5967-CE43-967E-FEF69926EC87}"/>
              </a:ext>
            </a:extLst>
          </p:cNvPr>
          <p:cNvGrpSpPr/>
          <p:nvPr/>
        </p:nvGrpSpPr>
        <p:grpSpPr>
          <a:xfrm>
            <a:off x="8607058" y="3100212"/>
            <a:ext cx="1254240" cy="279000"/>
            <a:chOff x="8607058" y="3100212"/>
            <a:chExt cx="125424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65A9A27-20C3-884A-A0A8-59FCC2C69C70}"/>
                    </a:ext>
                  </a:extLst>
                </p14:cNvPr>
                <p14:cNvContentPartPr/>
                <p14:nvPr/>
              </p14:nvContentPartPr>
              <p14:xfrm>
                <a:off x="8670778" y="3100212"/>
                <a:ext cx="127440" cy="195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65A9A27-20C3-884A-A0A8-59FCC2C69C7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655658" y="3085092"/>
                  <a:ext cx="158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F4E70BB-BDF6-6F44-A736-C10B68571E46}"/>
                    </a:ext>
                  </a:extLst>
                </p14:cNvPr>
                <p14:cNvContentPartPr/>
                <p14:nvPr/>
              </p14:nvContentPartPr>
              <p14:xfrm>
                <a:off x="8607058" y="3131892"/>
                <a:ext cx="211320" cy="169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F4E70BB-BDF6-6F44-A736-C10B68571E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591938" y="3116772"/>
                  <a:ext cx="241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D712A75A-BDCB-504F-8909-4269BC8097DC}"/>
                    </a:ext>
                  </a:extLst>
                </p14:cNvPr>
                <p14:cNvContentPartPr/>
                <p14:nvPr/>
              </p14:nvContentPartPr>
              <p14:xfrm>
                <a:off x="8666818" y="3152772"/>
                <a:ext cx="182880" cy="159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D712A75A-BDCB-504F-8909-4269BC8097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51698" y="3137652"/>
                  <a:ext cx="213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D6597D8-EED9-DA46-96B2-E8ABF57AA380}"/>
                    </a:ext>
                  </a:extLst>
                </p14:cNvPr>
                <p14:cNvContentPartPr/>
                <p14:nvPr/>
              </p14:nvContentPartPr>
              <p14:xfrm>
                <a:off x="8923498" y="3100212"/>
                <a:ext cx="94320" cy="2790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D6597D8-EED9-DA46-96B2-E8ABF57AA38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908378" y="3085092"/>
                  <a:ext cx="124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5BDDD09-2967-DA44-A1DF-8834A61D5376}"/>
                    </a:ext>
                  </a:extLst>
                </p14:cNvPr>
                <p14:cNvContentPartPr/>
                <p14:nvPr/>
              </p14:nvContentPartPr>
              <p14:xfrm>
                <a:off x="9277378" y="3289572"/>
                <a:ext cx="83520" cy="88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5BDDD09-2967-DA44-A1DF-8834A61D537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261898" y="3274452"/>
                  <a:ext cx="114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67E17F5-12E9-6C4D-BE60-4B79F5D35DDD}"/>
                    </a:ext>
                  </a:extLst>
                </p14:cNvPr>
                <p14:cNvContentPartPr/>
                <p14:nvPr/>
              </p14:nvContentPartPr>
              <p14:xfrm>
                <a:off x="9498778" y="3171852"/>
                <a:ext cx="181800" cy="141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67E17F5-12E9-6C4D-BE60-4B79F5D35DD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483658" y="3156732"/>
                  <a:ext cx="212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A44F0A-ECE2-BF4A-8F9D-8DCCAA3C64E2}"/>
                    </a:ext>
                  </a:extLst>
                </p14:cNvPr>
                <p14:cNvContentPartPr/>
                <p14:nvPr/>
              </p14:nvContentPartPr>
              <p14:xfrm>
                <a:off x="9574738" y="3251772"/>
                <a:ext cx="87120" cy="9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A44F0A-ECE2-BF4A-8F9D-8DCCAA3C64E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559618" y="3236652"/>
                  <a:ext cx="117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68B3208-1CA1-0845-8866-6E8753E0E737}"/>
                    </a:ext>
                  </a:extLst>
                </p14:cNvPr>
                <p14:cNvContentPartPr/>
                <p14:nvPr/>
              </p14:nvContentPartPr>
              <p14:xfrm>
                <a:off x="9721978" y="3111012"/>
                <a:ext cx="139320" cy="245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68B3208-1CA1-0845-8866-6E8753E0E73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706498" y="3095532"/>
                  <a:ext cx="169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F68CC91-FED8-3E46-8D4F-6C2D906E1BA7}"/>
                    </a:ext>
                  </a:extLst>
                </p14:cNvPr>
                <p14:cNvContentPartPr/>
                <p14:nvPr/>
              </p14:nvContentPartPr>
              <p14:xfrm>
                <a:off x="9081178" y="3310452"/>
                <a:ext cx="166680" cy="27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F68CC91-FED8-3E46-8D4F-6C2D906E1BA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66058" y="3295332"/>
                  <a:ext cx="19692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6850D47A-9CE6-F744-84B6-B135EED3165E}"/>
              </a:ext>
            </a:extLst>
          </p:cNvPr>
          <p:cNvGrpSpPr/>
          <p:nvPr/>
        </p:nvGrpSpPr>
        <p:grpSpPr>
          <a:xfrm>
            <a:off x="8797138" y="3836052"/>
            <a:ext cx="1219680" cy="270000"/>
            <a:chOff x="8797138" y="3836052"/>
            <a:chExt cx="12196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BE28536-AD81-A84D-A0A2-A58B6BC05FAA}"/>
                    </a:ext>
                  </a:extLst>
                </p14:cNvPr>
                <p14:cNvContentPartPr/>
                <p14:nvPr/>
              </p14:nvContentPartPr>
              <p14:xfrm>
                <a:off x="8797138" y="3836052"/>
                <a:ext cx="200160" cy="1710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BE28536-AD81-A84D-A0A2-A58B6BC05FA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781658" y="3820932"/>
                  <a:ext cx="230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184A4D3-FE74-5442-9476-9EFDA05FCE94}"/>
                    </a:ext>
                  </a:extLst>
                </p14:cNvPr>
                <p14:cNvContentPartPr/>
                <p14:nvPr/>
              </p14:nvContentPartPr>
              <p14:xfrm>
                <a:off x="8815498" y="3836052"/>
                <a:ext cx="181440" cy="1807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184A4D3-FE74-5442-9476-9EFDA05FCE9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00378" y="3820932"/>
                  <a:ext cx="212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6B210A0-FC9A-1A42-B8E8-40F4BA840C3A}"/>
                    </a:ext>
                  </a:extLst>
                </p14:cNvPr>
                <p14:cNvContentPartPr/>
                <p14:nvPr/>
              </p14:nvContentPartPr>
              <p14:xfrm>
                <a:off x="8875978" y="3867732"/>
                <a:ext cx="184320" cy="181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6B210A0-FC9A-1A42-B8E8-40F4BA840C3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860498" y="3852252"/>
                  <a:ext cx="214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158E5DC-822F-3A4D-AD48-B5013B0FB26E}"/>
                    </a:ext>
                  </a:extLst>
                </p14:cNvPr>
                <p14:cNvContentPartPr/>
                <p14:nvPr/>
              </p14:nvContentPartPr>
              <p14:xfrm>
                <a:off x="9123298" y="3846492"/>
                <a:ext cx="83880" cy="2347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158E5DC-822F-3A4D-AD48-B5013B0FB26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07818" y="3831372"/>
                  <a:ext cx="114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11A686DE-F213-9F41-AEE2-6B1D673C8068}"/>
                    </a:ext>
                  </a:extLst>
                </p14:cNvPr>
                <p14:cNvContentPartPr/>
                <p14:nvPr/>
              </p14:nvContentPartPr>
              <p14:xfrm>
                <a:off x="9248938" y="3972852"/>
                <a:ext cx="140760" cy="16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11A686DE-F213-9F41-AEE2-6B1D673C80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233458" y="3957372"/>
                  <a:ext cx="171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DA86077-613B-9540-87C5-13EE9BDF9553}"/>
                    </a:ext>
                  </a:extLst>
                </p14:cNvPr>
                <p14:cNvContentPartPr/>
                <p14:nvPr/>
              </p14:nvContentPartPr>
              <p14:xfrm>
                <a:off x="9527578" y="4025412"/>
                <a:ext cx="40320" cy="80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DA86077-613B-9540-87C5-13EE9BDF955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512458" y="4009932"/>
                  <a:ext cx="70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36BF322-40ED-5B49-A819-9AADCA4AE513}"/>
                    </a:ext>
                  </a:extLst>
                </p14:cNvPr>
                <p14:cNvContentPartPr/>
                <p14:nvPr/>
              </p14:nvContentPartPr>
              <p14:xfrm>
                <a:off x="9704338" y="3882492"/>
                <a:ext cx="116640" cy="1562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36BF322-40ED-5B49-A819-9AADCA4AE5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689218" y="3867372"/>
                  <a:ext cx="146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AA13D74-9456-9643-8757-E248845D7552}"/>
                    </a:ext>
                  </a:extLst>
                </p14:cNvPr>
                <p14:cNvContentPartPr/>
                <p14:nvPr/>
              </p14:nvContentPartPr>
              <p14:xfrm>
                <a:off x="9858418" y="3867732"/>
                <a:ext cx="158400" cy="217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AA13D74-9456-9643-8757-E248845D75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3298" y="3852252"/>
                  <a:ext cx="1886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142157F-3B97-F842-8625-AC243F7E1202}"/>
              </a:ext>
            </a:extLst>
          </p:cNvPr>
          <p:cNvGrpSpPr/>
          <p:nvPr/>
        </p:nvGrpSpPr>
        <p:grpSpPr>
          <a:xfrm>
            <a:off x="9291058" y="3510252"/>
            <a:ext cx="1407960" cy="282960"/>
            <a:chOff x="9291058" y="3510252"/>
            <a:chExt cx="1407960" cy="28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AEC6504-7B4F-CE4F-A6CC-FD9A8C55E920}"/>
                    </a:ext>
                  </a:extLst>
                </p14:cNvPr>
                <p14:cNvContentPartPr/>
                <p14:nvPr/>
              </p14:nvContentPartPr>
              <p14:xfrm>
                <a:off x="9344338" y="3510252"/>
                <a:ext cx="30960" cy="2289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AEC6504-7B4F-CE4F-A6CC-FD9A8C55E92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329218" y="3495132"/>
                  <a:ext cx="61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26C226F-7AAA-774B-A488-A0FE69AB9408}"/>
                    </a:ext>
                  </a:extLst>
                </p14:cNvPr>
                <p14:cNvContentPartPr/>
                <p14:nvPr/>
              </p14:nvContentPartPr>
              <p14:xfrm>
                <a:off x="9291058" y="3720492"/>
                <a:ext cx="180720" cy="72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26C226F-7AAA-774B-A488-A0FE69AB940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275578" y="3705372"/>
                  <a:ext cx="211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861B729-21C7-D649-8EAD-C1B3D3CA83F5}"/>
                    </a:ext>
                  </a:extLst>
                </p14:cNvPr>
                <p14:cNvContentPartPr/>
                <p14:nvPr/>
              </p14:nvContentPartPr>
              <p14:xfrm>
                <a:off x="9637738" y="3573252"/>
                <a:ext cx="188640" cy="129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861B729-21C7-D649-8EAD-C1B3D3CA83F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22618" y="3558132"/>
                  <a:ext cx="2188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75FE5E5-9062-204E-A767-DFB1F1AFA377}"/>
                    </a:ext>
                  </a:extLst>
                </p14:cNvPr>
                <p14:cNvContentPartPr/>
                <p14:nvPr/>
              </p14:nvContentPartPr>
              <p14:xfrm>
                <a:off x="9662938" y="3562812"/>
                <a:ext cx="185400" cy="1530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75FE5E5-9062-204E-A767-DFB1F1AFA3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647458" y="3547692"/>
                  <a:ext cx="216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894444-48E3-A340-B5F2-37DF0236EB24}"/>
                    </a:ext>
                  </a:extLst>
                </p14:cNvPr>
                <p14:cNvContentPartPr/>
                <p14:nvPr/>
              </p14:nvContentPartPr>
              <p14:xfrm>
                <a:off x="9751498" y="3591612"/>
                <a:ext cx="117720" cy="1155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894444-48E3-A340-B5F2-37DF0236EB2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736378" y="3576132"/>
                  <a:ext cx="148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27E5C10-5E31-AD47-8B55-24692FF51EE4}"/>
                    </a:ext>
                  </a:extLst>
                </p14:cNvPr>
                <p14:cNvContentPartPr/>
                <p14:nvPr/>
              </p14:nvContentPartPr>
              <p14:xfrm>
                <a:off x="9952378" y="3562812"/>
                <a:ext cx="95760" cy="183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27E5C10-5E31-AD47-8B55-24692FF51EE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936898" y="3547692"/>
                  <a:ext cx="12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43EF992-C320-1D42-97AA-4D988F4CEF3F}"/>
                    </a:ext>
                  </a:extLst>
                </p14:cNvPr>
                <p14:cNvContentPartPr/>
                <p14:nvPr/>
              </p14:nvContentPartPr>
              <p14:xfrm>
                <a:off x="10100338" y="3667932"/>
                <a:ext cx="119520" cy="14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43EF992-C320-1D42-97AA-4D988F4CEF3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085218" y="3652812"/>
                  <a:ext cx="150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675230F-1C32-CF4D-8598-D399D8EB3D29}"/>
                    </a:ext>
                  </a:extLst>
                </p14:cNvPr>
                <p14:cNvContentPartPr/>
                <p14:nvPr/>
              </p14:nvContentPartPr>
              <p14:xfrm>
                <a:off x="10350538" y="3552372"/>
                <a:ext cx="107280" cy="1933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675230F-1C32-CF4D-8598-D399D8EB3D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335418" y="3536892"/>
                  <a:ext cx="1378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6B3FB44-E574-8E4B-BE39-0EDCB4B7CB10}"/>
                    </a:ext>
                  </a:extLst>
                </p14:cNvPr>
                <p14:cNvContentPartPr/>
                <p14:nvPr/>
              </p14:nvContentPartPr>
              <p14:xfrm>
                <a:off x="10363138" y="3648132"/>
                <a:ext cx="115920" cy="21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6B3FB44-E574-8E4B-BE39-0EDCB4B7CB1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47658" y="3633012"/>
                  <a:ext cx="146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E550655-A8EC-FF4C-ADF6-ED5A8F4DEEBF}"/>
                    </a:ext>
                  </a:extLst>
                </p14:cNvPr>
                <p14:cNvContentPartPr/>
                <p14:nvPr/>
              </p14:nvContentPartPr>
              <p14:xfrm>
                <a:off x="10602898" y="3573252"/>
                <a:ext cx="96120" cy="158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E550655-A8EC-FF4C-ADF6-ED5A8F4DEEB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87778" y="3558132"/>
                  <a:ext cx="126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24D8DA1-FA31-DC49-AA8D-7DEF746AD0AE}"/>
                    </a:ext>
                  </a:extLst>
                </p14:cNvPr>
                <p14:cNvContentPartPr/>
                <p14:nvPr/>
              </p14:nvContentPartPr>
              <p14:xfrm>
                <a:off x="10333618" y="3741372"/>
                <a:ext cx="27720" cy="32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24D8DA1-FA31-DC49-AA8D-7DEF746AD0A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18498" y="3726252"/>
                  <a:ext cx="5832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D01BBBC0-AC80-3641-A62D-2DD95855705D}"/>
              </a:ext>
            </a:extLst>
          </p:cNvPr>
          <p:cNvGrpSpPr/>
          <p:nvPr/>
        </p:nvGrpSpPr>
        <p:grpSpPr>
          <a:xfrm>
            <a:off x="7676458" y="3520692"/>
            <a:ext cx="921960" cy="159840"/>
            <a:chOff x="7676458" y="3520692"/>
            <a:chExt cx="921960" cy="15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2137D8E-B8CA-4648-9218-FB0B60247C5E}"/>
                    </a:ext>
                  </a:extLst>
                </p14:cNvPr>
                <p14:cNvContentPartPr/>
                <p14:nvPr/>
              </p14:nvContentPartPr>
              <p14:xfrm>
                <a:off x="7676458" y="3541932"/>
                <a:ext cx="38520" cy="1040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2137D8E-B8CA-4648-9218-FB0B60247C5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60978" y="3526452"/>
                  <a:ext cx="68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D98BD4C-10C2-9C4E-B287-C76A3E60848A}"/>
                    </a:ext>
                  </a:extLst>
                </p14:cNvPr>
                <p14:cNvContentPartPr/>
                <p14:nvPr/>
              </p14:nvContentPartPr>
              <p14:xfrm>
                <a:off x="7725058" y="3577932"/>
                <a:ext cx="757080" cy="331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D98BD4C-10C2-9C4E-B287-C76A3E60848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09578" y="3562812"/>
                  <a:ext cx="7876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F7C9FD1-518C-1340-B867-1ACE98AF0242}"/>
                    </a:ext>
                  </a:extLst>
                </p14:cNvPr>
                <p14:cNvContentPartPr/>
                <p14:nvPr/>
              </p14:nvContentPartPr>
              <p14:xfrm>
                <a:off x="8403298" y="3520692"/>
                <a:ext cx="195120" cy="159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F7C9FD1-518C-1340-B867-1ACE98AF024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388178" y="3505572"/>
                  <a:ext cx="22536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06551093-951F-D74A-A76C-6DD7BBEF2CB1}"/>
                  </a:ext>
                </a:extLst>
              </p14:cNvPr>
              <p14:cNvContentPartPr/>
              <p14:nvPr/>
            </p14:nvContentPartPr>
            <p14:xfrm>
              <a:off x="1480138" y="4109292"/>
              <a:ext cx="181080" cy="3042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06551093-951F-D74A-A76C-6DD7BBEF2CB1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1465018" y="4094172"/>
                <a:ext cx="211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45B439FC-A619-1147-B20E-A3BBF2226AF1}"/>
                  </a:ext>
                </a:extLst>
              </p14:cNvPr>
              <p14:cNvContentPartPr/>
              <p14:nvPr/>
            </p14:nvContentPartPr>
            <p14:xfrm>
              <a:off x="2971978" y="3612852"/>
              <a:ext cx="136440" cy="799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45B439FC-A619-1147-B20E-A3BBF2226AF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956858" y="3597732"/>
                <a:ext cx="1670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82371DE0-F718-F24E-A8F7-E4C904753292}"/>
                  </a:ext>
                </a:extLst>
              </p14:cNvPr>
              <p14:cNvContentPartPr/>
              <p14:nvPr/>
            </p14:nvContentPartPr>
            <p14:xfrm>
              <a:off x="2961898" y="3763332"/>
              <a:ext cx="131760" cy="6840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82371DE0-F718-F24E-A8F7-E4C904753292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946778" y="3748212"/>
                <a:ext cx="1623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898FCD6A-A92C-0448-BAC1-641F0A683F75}"/>
                  </a:ext>
                </a:extLst>
              </p14:cNvPr>
              <p14:cNvContentPartPr/>
              <p14:nvPr/>
            </p14:nvContentPartPr>
            <p14:xfrm>
              <a:off x="1576978" y="4403052"/>
              <a:ext cx="165960" cy="14040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898FCD6A-A92C-0448-BAC1-641F0A683F75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561858" y="4387572"/>
                <a:ext cx="196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15FEF275-6770-7443-BAD3-6DD949EE6F22}"/>
                  </a:ext>
                </a:extLst>
              </p14:cNvPr>
              <p14:cNvContentPartPr/>
              <p14:nvPr/>
            </p14:nvContentPartPr>
            <p14:xfrm>
              <a:off x="1650058" y="4487292"/>
              <a:ext cx="78480" cy="216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15FEF275-6770-7443-BAD3-6DD949EE6F2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634578" y="4472172"/>
                <a:ext cx="1087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206D2E6A-9B42-0148-9D23-9143ED61C13C}"/>
                  </a:ext>
                </a:extLst>
              </p14:cNvPr>
              <p14:cNvContentPartPr/>
              <p14:nvPr/>
            </p14:nvContentPartPr>
            <p14:xfrm>
              <a:off x="1944178" y="4172292"/>
              <a:ext cx="360" cy="360"/>
            </p14:xfrm>
          </p:contentPart>
        </mc:Choice>
        <mc:Fallback xmlns=""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206D2E6A-9B42-0148-9D23-9143ED61C13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29058" y="415717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23261C0-1871-474D-BFC8-8D2B48806AB3}"/>
                  </a:ext>
                </a:extLst>
              </p14:cNvPr>
              <p14:cNvContentPartPr/>
              <p14:nvPr/>
            </p14:nvContentPartPr>
            <p14:xfrm>
              <a:off x="1902058" y="4256532"/>
              <a:ext cx="12960" cy="720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23261C0-1871-474D-BFC8-8D2B48806AB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886938" y="4241412"/>
                <a:ext cx="435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516E21FD-58FC-2245-A5F5-4187A924B4AB}"/>
                  </a:ext>
                </a:extLst>
              </p14:cNvPr>
              <p14:cNvContentPartPr/>
              <p14:nvPr/>
            </p14:nvContentPartPr>
            <p14:xfrm>
              <a:off x="4802938" y="4224852"/>
              <a:ext cx="360" cy="36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516E21FD-58FC-2245-A5F5-4187A924B4A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787818" y="420973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52F08CC4-7605-A946-8732-615045DACC48}"/>
                  </a:ext>
                </a:extLst>
              </p14:cNvPr>
              <p14:cNvContentPartPr/>
              <p14:nvPr/>
            </p14:nvContentPartPr>
            <p14:xfrm>
              <a:off x="4719418" y="4308012"/>
              <a:ext cx="86400" cy="87480"/>
            </p14:xfrm>
          </p:contentPart>
        </mc:Choice>
        <mc:Fallback xmlns=""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52F08CC4-7605-A946-8732-615045DACC4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4703938" y="4292532"/>
                <a:ext cx="117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B9041108-AE37-9440-96A9-D6D0E032F6FF}"/>
                  </a:ext>
                </a:extLst>
              </p14:cNvPr>
              <p14:cNvContentPartPr/>
              <p14:nvPr/>
            </p14:nvContentPartPr>
            <p14:xfrm>
              <a:off x="5067898" y="4106772"/>
              <a:ext cx="22320" cy="1368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B9041108-AE37-9440-96A9-D6D0E032F6FF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5052778" y="4091652"/>
                <a:ext cx="52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CEEB3610-9C95-0344-9FE0-3D465EE649A2}"/>
                  </a:ext>
                </a:extLst>
              </p14:cNvPr>
              <p14:cNvContentPartPr/>
              <p14:nvPr/>
            </p14:nvContentPartPr>
            <p14:xfrm>
              <a:off x="5061058" y="4106772"/>
              <a:ext cx="161280" cy="16092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CEEB3610-9C95-0344-9FE0-3D465EE649A2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5045938" y="4091652"/>
                <a:ext cx="191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EB959CAB-043D-924E-9226-97C22C03AC8D}"/>
                  </a:ext>
                </a:extLst>
              </p14:cNvPr>
              <p14:cNvContentPartPr/>
              <p14:nvPr/>
            </p14:nvContentPartPr>
            <p14:xfrm>
              <a:off x="5044858" y="4116492"/>
              <a:ext cx="217800" cy="18252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EB959CAB-043D-924E-9226-97C22C03AC8D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029378" y="4101372"/>
                <a:ext cx="2480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6E0D6321-700E-4D4E-87D8-ECEC821A6DAF}"/>
                  </a:ext>
                </a:extLst>
              </p14:cNvPr>
              <p14:cNvContentPartPr/>
              <p14:nvPr/>
            </p14:nvContentPartPr>
            <p14:xfrm>
              <a:off x="5114338" y="4392972"/>
              <a:ext cx="46440" cy="30924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6E0D6321-700E-4D4E-87D8-ECEC821A6DAF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099218" y="4377852"/>
                <a:ext cx="770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B8CD9207-94E9-C74C-91D5-ADAFE30B5E73}"/>
                  </a:ext>
                </a:extLst>
              </p14:cNvPr>
              <p14:cNvContentPartPr/>
              <p14:nvPr/>
            </p14:nvContentPartPr>
            <p14:xfrm>
              <a:off x="5042698" y="4355892"/>
              <a:ext cx="238320" cy="12276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B8CD9207-94E9-C74C-91D5-ADAFE30B5E73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027578" y="4340412"/>
                <a:ext cx="2685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AB2EA0B8-CF51-7A44-A564-96A84BFE74BD}"/>
                  </a:ext>
                </a:extLst>
              </p14:cNvPr>
              <p14:cNvContentPartPr/>
              <p14:nvPr/>
            </p14:nvContentPartPr>
            <p14:xfrm>
              <a:off x="4920658" y="4561092"/>
              <a:ext cx="40320" cy="1137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AB2EA0B8-CF51-7A44-A564-96A84BFE74B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905538" y="4545972"/>
                <a:ext cx="709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E8B8CF69-CB2B-2C48-8A38-A7A05C2DF028}"/>
                  </a:ext>
                </a:extLst>
              </p14:cNvPr>
              <p14:cNvContentPartPr/>
              <p14:nvPr/>
            </p14:nvContentPartPr>
            <p14:xfrm>
              <a:off x="4876738" y="4611132"/>
              <a:ext cx="144360" cy="3096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E8B8CF69-CB2B-2C48-8A38-A7A05C2DF02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4861258" y="4596012"/>
                <a:ext cx="174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13F6E8E9-3C8A-4C40-B2DC-F41FF8E66126}"/>
                  </a:ext>
                </a:extLst>
              </p14:cNvPr>
              <p14:cNvContentPartPr/>
              <p14:nvPr/>
            </p14:nvContentPartPr>
            <p14:xfrm>
              <a:off x="5044498" y="4840452"/>
              <a:ext cx="95040" cy="4932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13F6E8E9-3C8A-4C40-B2DC-F41FF8E66126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029378" y="4825332"/>
                <a:ext cx="12528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942B6F7D-FE6B-4E4C-ABB8-889322CF1E3B}"/>
                  </a:ext>
                </a:extLst>
              </p14:cNvPr>
              <p14:cNvContentPartPr/>
              <p14:nvPr/>
            </p14:nvContentPartPr>
            <p14:xfrm>
              <a:off x="5053498" y="4834692"/>
              <a:ext cx="134640" cy="13680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942B6F7D-FE6B-4E4C-ABB8-889322CF1E3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038378" y="4819212"/>
                <a:ext cx="1652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D2BBFD41-521A-9D4E-9A90-BCB958DC813F}"/>
                  </a:ext>
                </a:extLst>
              </p14:cNvPr>
              <p14:cNvContentPartPr/>
              <p14:nvPr/>
            </p14:nvContentPartPr>
            <p14:xfrm>
              <a:off x="5479018" y="4498092"/>
              <a:ext cx="9720" cy="7848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D2BBFD41-521A-9D4E-9A90-BCB958DC813F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463898" y="4482972"/>
                <a:ext cx="403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A40D1492-7113-5D4E-A01A-20CFA9699871}"/>
                  </a:ext>
                </a:extLst>
              </p14:cNvPr>
              <p14:cNvContentPartPr/>
              <p14:nvPr/>
            </p14:nvContentPartPr>
            <p14:xfrm>
              <a:off x="5528338" y="4532652"/>
              <a:ext cx="299520" cy="864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A40D1492-7113-5D4E-A01A-20CFA969987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513218" y="4517532"/>
                <a:ext cx="3297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297118FA-636F-0C4C-976A-A357178380F4}"/>
                  </a:ext>
                </a:extLst>
              </p14:cNvPr>
              <p14:cNvContentPartPr/>
              <p14:nvPr/>
            </p14:nvContentPartPr>
            <p14:xfrm>
              <a:off x="5832898" y="4456332"/>
              <a:ext cx="133560" cy="18000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297118FA-636F-0C4C-976A-A357178380F4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817778" y="4440852"/>
                <a:ext cx="1638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8ACEEB43-7BBB-BB4D-9C99-7B5ED8B9C7EE}"/>
                  </a:ext>
                </a:extLst>
              </p14:cNvPr>
              <p14:cNvContentPartPr/>
              <p14:nvPr/>
            </p14:nvContentPartPr>
            <p14:xfrm>
              <a:off x="6106498" y="4214412"/>
              <a:ext cx="157320" cy="13068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8ACEEB43-7BBB-BB4D-9C99-7B5ED8B9C7EE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091018" y="4199292"/>
                <a:ext cx="187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843F8D77-FE0A-CB44-854D-F6AC7F8B66AB}"/>
                  </a:ext>
                </a:extLst>
              </p14:cNvPr>
              <p14:cNvContentPartPr/>
              <p14:nvPr/>
            </p14:nvContentPartPr>
            <p14:xfrm>
              <a:off x="6104698" y="4214412"/>
              <a:ext cx="159480" cy="13680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843F8D77-FE0A-CB44-854D-F6AC7F8B66AB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089578" y="4199292"/>
                <a:ext cx="190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EFD299A8-FCB4-0C49-A7DB-6F9A131A4BF2}"/>
                  </a:ext>
                </a:extLst>
              </p14:cNvPr>
              <p14:cNvContentPartPr/>
              <p14:nvPr/>
            </p14:nvContentPartPr>
            <p14:xfrm>
              <a:off x="6145738" y="4256532"/>
              <a:ext cx="137160" cy="14184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EFD299A8-FCB4-0C49-A7DB-6F9A131A4BF2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130618" y="4241412"/>
                <a:ext cx="1677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B500F3A2-2C17-B64C-9FAF-3F048B3A616E}"/>
                  </a:ext>
                </a:extLst>
              </p14:cNvPr>
              <p14:cNvContentPartPr/>
              <p14:nvPr/>
            </p14:nvContentPartPr>
            <p14:xfrm>
              <a:off x="6386218" y="4243212"/>
              <a:ext cx="11160" cy="136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B500F3A2-2C17-B64C-9FAF-3F048B3A616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371098" y="4228092"/>
                <a:ext cx="417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0F31DC1B-21E4-6447-BE10-0ABBB4A4433B}"/>
                  </a:ext>
                </a:extLst>
              </p14:cNvPr>
              <p14:cNvContentPartPr/>
              <p14:nvPr/>
            </p14:nvContentPartPr>
            <p14:xfrm>
              <a:off x="6358498" y="4193532"/>
              <a:ext cx="105840" cy="2325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0F31DC1B-21E4-6447-BE10-0ABBB4A4433B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343018" y="4178052"/>
                <a:ext cx="136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07951B70-71F7-764B-ADD3-693B44FC1B8A}"/>
                  </a:ext>
                </a:extLst>
              </p14:cNvPr>
              <p14:cNvContentPartPr/>
              <p14:nvPr/>
            </p14:nvContentPartPr>
            <p14:xfrm>
              <a:off x="6516178" y="4309092"/>
              <a:ext cx="101160" cy="7812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07951B70-71F7-764B-ADD3-693B44FC1B8A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501058" y="4293612"/>
                <a:ext cx="1317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0919676F-F5FC-7A4E-A0C1-930811E56C4B}"/>
                  </a:ext>
                </a:extLst>
              </p14:cNvPr>
              <p14:cNvContentPartPr/>
              <p14:nvPr/>
            </p14:nvContentPartPr>
            <p14:xfrm>
              <a:off x="6526618" y="4306212"/>
              <a:ext cx="130680" cy="9756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0919676F-F5FC-7A4E-A0C1-930811E56C4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511498" y="4291092"/>
                <a:ext cx="1609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F47A4B4F-F65E-0343-9F62-95383EED7331}"/>
                  </a:ext>
                </a:extLst>
              </p14:cNvPr>
              <p14:cNvContentPartPr/>
              <p14:nvPr/>
            </p14:nvContentPartPr>
            <p14:xfrm>
              <a:off x="6688258" y="4382532"/>
              <a:ext cx="38880" cy="730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F47A4B4F-F65E-0343-9F62-95383EED733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672778" y="4367412"/>
                <a:ext cx="691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53E1509-D04B-0C47-83D4-22DD1C1E4072}"/>
                  </a:ext>
                </a:extLst>
              </p14:cNvPr>
              <p14:cNvContentPartPr/>
              <p14:nvPr/>
            </p14:nvContentPartPr>
            <p14:xfrm>
              <a:off x="6835498" y="4300812"/>
              <a:ext cx="151200" cy="9828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53E1509-D04B-0C47-83D4-22DD1C1E4072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6820018" y="4285692"/>
                <a:ext cx="1818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BD5FF78C-4822-0E43-8D22-401F2A64BFE4}"/>
                  </a:ext>
                </a:extLst>
              </p14:cNvPr>
              <p14:cNvContentPartPr/>
              <p14:nvPr/>
            </p14:nvContentPartPr>
            <p14:xfrm>
              <a:off x="6894538" y="4359492"/>
              <a:ext cx="95760" cy="2340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BD5FF78C-4822-0E43-8D22-401F2A64BFE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879418" y="4344372"/>
                <a:ext cx="12636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F3F9564B-FB04-8B4F-80EB-0E6C4F2EBED7}"/>
                  </a:ext>
                </a:extLst>
              </p14:cNvPr>
              <p14:cNvContentPartPr/>
              <p14:nvPr/>
            </p14:nvContentPartPr>
            <p14:xfrm>
              <a:off x="7031338" y="4288212"/>
              <a:ext cx="12600" cy="17316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F3F9564B-FB04-8B4F-80EB-0E6C4F2EBED7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7015858" y="4272732"/>
                <a:ext cx="432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C9AAC718-619D-2443-98E4-AE43142224C3}"/>
                  </a:ext>
                </a:extLst>
              </p14:cNvPr>
              <p14:cNvContentPartPr/>
              <p14:nvPr/>
            </p14:nvContentPartPr>
            <p14:xfrm>
              <a:off x="6862858" y="4363092"/>
              <a:ext cx="99360" cy="1980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C9AAC718-619D-2443-98E4-AE43142224C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847738" y="4347972"/>
                <a:ext cx="1299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FE2A3C50-87D2-E04A-AF96-34EAECA0ED9B}"/>
                  </a:ext>
                </a:extLst>
              </p14:cNvPr>
              <p14:cNvContentPartPr/>
              <p14:nvPr/>
            </p14:nvContentPartPr>
            <p14:xfrm>
              <a:off x="6958258" y="4250412"/>
              <a:ext cx="94320" cy="22248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FE2A3C50-87D2-E04A-AF96-34EAECA0ED9B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943138" y="4234932"/>
                <a:ext cx="1245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782B8EC4-5580-2E40-9C08-551B1B5E34CF}"/>
                  </a:ext>
                </a:extLst>
              </p14:cNvPr>
              <p14:cNvContentPartPr/>
              <p14:nvPr/>
            </p14:nvContentPartPr>
            <p14:xfrm>
              <a:off x="6359938" y="4561452"/>
              <a:ext cx="30600" cy="21564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782B8EC4-5580-2E40-9C08-551B1B5E34C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344458" y="4545972"/>
                <a:ext cx="612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63B8225F-B537-294C-A1A0-78F4B95FC71F}"/>
                  </a:ext>
                </a:extLst>
              </p14:cNvPr>
              <p14:cNvContentPartPr/>
              <p14:nvPr/>
            </p14:nvContentPartPr>
            <p14:xfrm>
              <a:off x="6316378" y="4758372"/>
              <a:ext cx="142200" cy="5688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63B8225F-B537-294C-A1A0-78F4B95FC71F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301258" y="4743252"/>
                <a:ext cx="17280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44AF986D-C2A8-9141-86A2-3EC73BB5F7EF}"/>
                  </a:ext>
                </a:extLst>
              </p14:cNvPr>
              <p14:cNvContentPartPr/>
              <p14:nvPr/>
            </p14:nvContentPartPr>
            <p14:xfrm>
              <a:off x="6617338" y="4665132"/>
              <a:ext cx="154080" cy="1188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44AF986D-C2A8-9141-86A2-3EC73BB5F7EF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602218" y="4650012"/>
                <a:ext cx="1843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8A40B08A-28B0-844D-81E1-967F2C594BC4}"/>
                  </a:ext>
                </a:extLst>
              </p14:cNvPr>
              <p14:cNvContentPartPr/>
              <p14:nvPr/>
            </p14:nvContentPartPr>
            <p14:xfrm>
              <a:off x="6619858" y="4666572"/>
              <a:ext cx="180360" cy="13536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8A40B08A-28B0-844D-81E1-967F2C594BC4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04738" y="4651092"/>
                <a:ext cx="2109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6241FED4-D24B-DA4A-B1D6-FF1556FB7DF2}"/>
                  </a:ext>
                </a:extLst>
              </p14:cNvPr>
              <p14:cNvContentPartPr/>
              <p14:nvPr/>
            </p14:nvContentPartPr>
            <p14:xfrm>
              <a:off x="6701578" y="4697892"/>
              <a:ext cx="130320" cy="10944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6241FED4-D24B-DA4A-B1D6-FF1556FB7DF2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686458" y="4682772"/>
                <a:ext cx="1609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B450B49B-5D48-1B4C-85BE-EEF974C0EE84}"/>
                  </a:ext>
                </a:extLst>
              </p14:cNvPr>
              <p14:cNvContentPartPr/>
              <p14:nvPr/>
            </p14:nvContentPartPr>
            <p14:xfrm>
              <a:off x="6908578" y="4644972"/>
              <a:ext cx="91800" cy="18900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B450B49B-5D48-1B4C-85BE-EEF974C0EE8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893098" y="4629852"/>
                <a:ext cx="12204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244833C6-7A20-374A-BA7F-B6733F171FFC}"/>
                  </a:ext>
                </a:extLst>
              </p14:cNvPr>
              <p14:cNvContentPartPr/>
              <p14:nvPr/>
            </p14:nvContentPartPr>
            <p14:xfrm>
              <a:off x="7030618" y="4662252"/>
              <a:ext cx="91800" cy="14940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244833C6-7A20-374A-BA7F-B6733F171FFC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7015138" y="4647132"/>
                <a:ext cx="12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2CDC4C70-0DED-0A41-AC4F-E12F6AD4187C}"/>
                  </a:ext>
                </a:extLst>
              </p14:cNvPr>
              <p14:cNvContentPartPr/>
              <p14:nvPr/>
            </p14:nvContentPartPr>
            <p14:xfrm>
              <a:off x="6999658" y="4730292"/>
              <a:ext cx="170640" cy="3096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2CDC4C70-0DED-0A41-AC4F-E12F6AD4187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984538" y="4715172"/>
                <a:ext cx="201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D57A98C3-CC32-774D-89A8-4207C07D9E0F}"/>
                  </a:ext>
                </a:extLst>
              </p14:cNvPr>
              <p14:cNvContentPartPr/>
              <p14:nvPr/>
            </p14:nvContentPartPr>
            <p14:xfrm>
              <a:off x="7178218" y="4792572"/>
              <a:ext cx="70920" cy="7560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D57A98C3-CC32-774D-89A8-4207C07D9E0F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163098" y="4777452"/>
                <a:ext cx="1015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D163A37D-85B3-E444-862B-6EF64A4A43EB}"/>
                  </a:ext>
                </a:extLst>
              </p14:cNvPr>
              <p14:cNvContentPartPr/>
              <p14:nvPr/>
            </p14:nvContentPartPr>
            <p14:xfrm>
              <a:off x="7339498" y="4673052"/>
              <a:ext cx="170280" cy="11736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D163A37D-85B3-E444-862B-6EF64A4A43E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324378" y="4657572"/>
                <a:ext cx="2005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4865E21F-0C57-9140-9FAC-74DCFA700B6E}"/>
                  </a:ext>
                </a:extLst>
              </p14:cNvPr>
              <p14:cNvContentPartPr/>
              <p14:nvPr/>
            </p14:nvContentPartPr>
            <p14:xfrm>
              <a:off x="7346338" y="4749012"/>
              <a:ext cx="152640" cy="3348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4865E21F-0C57-9140-9FAC-74DCFA700B6E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331218" y="4733532"/>
                <a:ext cx="183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C2C036E0-5DD3-B243-90BE-A43AA88EEC8E}"/>
                  </a:ext>
                </a:extLst>
              </p14:cNvPr>
              <p14:cNvContentPartPr/>
              <p14:nvPr/>
            </p14:nvContentPartPr>
            <p14:xfrm>
              <a:off x="7493938" y="4655772"/>
              <a:ext cx="136080" cy="17280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C2C036E0-5DD3-B243-90BE-A43AA88EEC8E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478818" y="4640652"/>
                <a:ext cx="1663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47C15FF1-3C41-EA42-B18C-7605C3D800E8}"/>
                  </a:ext>
                </a:extLst>
              </p14:cNvPr>
              <p14:cNvContentPartPr/>
              <p14:nvPr/>
            </p14:nvContentPartPr>
            <p14:xfrm>
              <a:off x="6127378" y="4876452"/>
              <a:ext cx="126000" cy="1191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47C15FF1-3C41-EA42-B18C-7605C3D800E8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6112258" y="4861332"/>
                <a:ext cx="1566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CFE90F29-185F-244D-9CA4-49D50AFBF2BE}"/>
                  </a:ext>
                </a:extLst>
              </p14:cNvPr>
              <p14:cNvContentPartPr/>
              <p14:nvPr/>
            </p14:nvContentPartPr>
            <p14:xfrm>
              <a:off x="6102178" y="4876452"/>
              <a:ext cx="183240" cy="11916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CFE90F29-185F-244D-9CA4-49D50AFBF2BE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6086698" y="4861332"/>
                <a:ext cx="2138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0F0E267F-2956-1A49-9A2A-04F992ECB3AD}"/>
                  </a:ext>
                </a:extLst>
              </p14:cNvPr>
              <p14:cNvContentPartPr/>
              <p14:nvPr/>
            </p14:nvContentPartPr>
            <p14:xfrm>
              <a:off x="6190738" y="4887252"/>
              <a:ext cx="114480" cy="10224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0F0E267F-2956-1A49-9A2A-04F992ECB3A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6175618" y="4871772"/>
                <a:ext cx="14472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393" name="Ink 392">
                <a:extLst>
                  <a:ext uri="{FF2B5EF4-FFF2-40B4-BE49-F238E27FC236}">
                    <a16:creationId xmlns:a16="http://schemas.microsoft.com/office/drawing/2014/main" id="{09DDC186-7932-3A42-B6E7-FE659C03E76F}"/>
                  </a:ext>
                </a:extLst>
              </p14:cNvPr>
              <p14:cNvContentPartPr/>
              <p14:nvPr/>
            </p14:nvContentPartPr>
            <p14:xfrm>
              <a:off x="6364618" y="4881492"/>
              <a:ext cx="113760" cy="179640"/>
            </p14:xfrm>
          </p:contentPart>
        </mc:Choice>
        <mc:Fallback xmlns="">
          <p:pic>
            <p:nvPicPr>
              <p:cNvPr id="393" name="Ink 392">
                <a:extLst>
                  <a:ext uri="{FF2B5EF4-FFF2-40B4-BE49-F238E27FC236}">
                    <a16:creationId xmlns:a16="http://schemas.microsoft.com/office/drawing/2014/main" id="{09DDC186-7932-3A42-B6E7-FE659C03E76F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349498" y="4866372"/>
                <a:ext cx="1443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395" name="Ink 394">
                <a:extLst>
                  <a:ext uri="{FF2B5EF4-FFF2-40B4-BE49-F238E27FC236}">
                    <a16:creationId xmlns:a16="http://schemas.microsoft.com/office/drawing/2014/main" id="{199D6131-2B1C-9D4E-B857-121691AAB795}"/>
                  </a:ext>
                </a:extLst>
              </p14:cNvPr>
              <p14:cNvContentPartPr/>
              <p14:nvPr/>
            </p14:nvContentPartPr>
            <p14:xfrm>
              <a:off x="6564418" y="4909572"/>
              <a:ext cx="88920" cy="65520"/>
            </p14:xfrm>
          </p:contentPart>
        </mc:Choice>
        <mc:Fallback xmlns="">
          <p:pic>
            <p:nvPicPr>
              <p:cNvPr id="395" name="Ink 394">
                <a:extLst>
                  <a:ext uri="{FF2B5EF4-FFF2-40B4-BE49-F238E27FC236}">
                    <a16:creationId xmlns:a16="http://schemas.microsoft.com/office/drawing/2014/main" id="{199D6131-2B1C-9D4E-B857-121691AAB795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6548938" y="4894452"/>
                <a:ext cx="1195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B965A6FB-957B-644A-8141-B80CCDCB16C9}"/>
                  </a:ext>
                </a:extLst>
              </p14:cNvPr>
              <p14:cNvContentPartPr/>
              <p14:nvPr/>
            </p14:nvContentPartPr>
            <p14:xfrm>
              <a:off x="6619858" y="4918572"/>
              <a:ext cx="96480" cy="9000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B965A6FB-957B-644A-8141-B80CCDCB16C9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04738" y="4903452"/>
                <a:ext cx="1270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74D34359-24CA-FC4E-9815-C34C1123EEAD}"/>
                  </a:ext>
                </a:extLst>
              </p14:cNvPr>
              <p14:cNvContentPartPr/>
              <p14:nvPr/>
            </p14:nvContentPartPr>
            <p14:xfrm>
              <a:off x="6746218" y="4981572"/>
              <a:ext cx="40320" cy="6444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74D34359-24CA-FC4E-9815-C34C1123EEA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6731098" y="4966452"/>
                <a:ext cx="709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DD0FB735-CFDC-AF4C-89B8-4AC3B502E992}"/>
                  </a:ext>
                </a:extLst>
              </p14:cNvPr>
              <p14:cNvContentPartPr/>
              <p14:nvPr/>
            </p14:nvContentPartPr>
            <p14:xfrm>
              <a:off x="6907498" y="4919292"/>
              <a:ext cx="140400" cy="10152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DD0FB735-CFDC-AF4C-89B8-4AC3B502E992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892378" y="4903812"/>
                <a:ext cx="1710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CD70D4EF-7F62-B94E-988D-F366BC632CA3}"/>
                  </a:ext>
                </a:extLst>
              </p14:cNvPr>
              <p14:cNvContentPartPr/>
              <p14:nvPr/>
            </p14:nvContentPartPr>
            <p14:xfrm>
              <a:off x="6947098" y="4975812"/>
              <a:ext cx="106560" cy="2700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CD70D4EF-7F62-B94E-988D-F366BC632CA3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6931978" y="4960692"/>
                <a:ext cx="1371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B819E2CA-F3C4-EA4F-9656-BA0DD6B77818}"/>
                  </a:ext>
                </a:extLst>
              </p14:cNvPr>
              <p14:cNvContentPartPr/>
              <p14:nvPr/>
            </p14:nvContentPartPr>
            <p14:xfrm>
              <a:off x="7104778" y="4929012"/>
              <a:ext cx="73800" cy="14400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B819E2CA-F3C4-EA4F-9656-BA0DD6B77818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7089658" y="4913892"/>
                <a:ext cx="1044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2B48823C-FBD2-444A-A885-DBB7CBE1024C}"/>
                  </a:ext>
                </a:extLst>
              </p14:cNvPr>
              <p14:cNvContentPartPr/>
              <p14:nvPr/>
            </p14:nvContentPartPr>
            <p14:xfrm>
              <a:off x="1139938" y="3794292"/>
              <a:ext cx="7014960" cy="155196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2B48823C-FBD2-444A-A885-DBB7CBE1024C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124818" y="3779172"/>
                <a:ext cx="7045560" cy="158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8" name="Group 407">
            <a:extLst>
              <a:ext uri="{FF2B5EF4-FFF2-40B4-BE49-F238E27FC236}">
                <a16:creationId xmlns:a16="http://schemas.microsoft.com/office/drawing/2014/main" id="{2261402D-6BA5-E24B-8E34-0011FB74A9C8}"/>
              </a:ext>
            </a:extLst>
          </p:cNvPr>
          <p:cNvGrpSpPr/>
          <p:nvPr/>
        </p:nvGrpSpPr>
        <p:grpSpPr>
          <a:xfrm>
            <a:off x="2203378" y="4053492"/>
            <a:ext cx="2380680" cy="276840"/>
            <a:chOff x="2203378" y="4053492"/>
            <a:chExt cx="23806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2B12FE4-81B7-A04F-B64D-8BFE21D6A07E}"/>
                    </a:ext>
                  </a:extLst>
                </p14:cNvPr>
                <p14:cNvContentPartPr/>
                <p14:nvPr/>
              </p14:nvContentPartPr>
              <p14:xfrm>
                <a:off x="2206978" y="4053492"/>
                <a:ext cx="204120" cy="2142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2B12FE4-81B7-A04F-B64D-8BFE21D6A07E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191858" y="4038372"/>
                  <a:ext cx="2343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E0CB7AC-4C6B-8949-8634-B0F7D3E1C26A}"/>
                    </a:ext>
                  </a:extLst>
                </p14:cNvPr>
                <p14:cNvContentPartPr/>
                <p14:nvPr/>
              </p14:nvContentPartPr>
              <p14:xfrm>
                <a:off x="2203378" y="4067172"/>
                <a:ext cx="266760" cy="201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E0CB7AC-4C6B-8949-8634-B0F7D3E1C26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188258" y="4052052"/>
                  <a:ext cx="297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26E0962-0BFA-2A45-BF48-37B3105E68F2}"/>
                    </a:ext>
                  </a:extLst>
                </p14:cNvPr>
                <p14:cNvContentPartPr/>
                <p14:nvPr/>
              </p14:nvContentPartPr>
              <p14:xfrm>
                <a:off x="2296618" y="4130532"/>
                <a:ext cx="215640" cy="167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26E0962-0BFA-2A45-BF48-37B3105E68F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281498" y="4115052"/>
                  <a:ext cx="245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60CCC2A-016F-9945-B0F8-BC44AF0B1545}"/>
                    </a:ext>
                  </a:extLst>
                </p14:cNvPr>
                <p14:cNvContentPartPr/>
                <p14:nvPr/>
              </p14:nvContentPartPr>
              <p14:xfrm>
                <a:off x="2599018" y="4070772"/>
                <a:ext cx="105120" cy="648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60CCC2A-016F-9945-B0F8-BC44AF0B154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83898" y="4055652"/>
                  <a:ext cx="135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7A41D48-25E0-4C4D-A2F7-73AF1F2E07FA}"/>
                    </a:ext>
                  </a:extLst>
                </p14:cNvPr>
                <p14:cNvContentPartPr/>
                <p14:nvPr/>
              </p14:nvContentPartPr>
              <p14:xfrm>
                <a:off x="2762458" y="4068612"/>
                <a:ext cx="123840" cy="1515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7A41D48-25E0-4C4D-A2F7-73AF1F2E07F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747338" y="4053492"/>
                  <a:ext cx="154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2231039-5467-4143-A7BC-EC851C151BD7}"/>
                    </a:ext>
                  </a:extLst>
                </p14:cNvPr>
                <p14:cNvContentPartPr/>
                <p14:nvPr/>
              </p14:nvContentPartPr>
              <p14:xfrm>
                <a:off x="3015178" y="4199292"/>
                <a:ext cx="567000" cy="24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2231039-5467-4143-A7BC-EC851C151BD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000058" y="4184172"/>
                  <a:ext cx="5976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029848C-0B26-884E-BBA4-9FE8044F5E91}"/>
                    </a:ext>
                  </a:extLst>
                </p14:cNvPr>
                <p14:cNvContentPartPr/>
                <p14:nvPr/>
              </p14:nvContentPartPr>
              <p14:xfrm>
                <a:off x="3484258" y="4144212"/>
                <a:ext cx="137880" cy="16272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029848C-0B26-884E-BBA4-9FE8044F5E9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469138" y="4128732"/>
                  <a:ext cx="1684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4F76503B-8716-414B-9F4F-D93D25FD0B6F}"/>
                    </a:ext>
                  </a:extLst>
                </p14:cNvPr>
                <p14:cNvContentPartPr/>
                <p14:nvPr/>
              </p14:nvContentPartPr>
              <p14:xfrm>
                <a:off x="3814738" y="4088412"/>
                <a:ext cx="179280" cy="2275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4F76503B-8716-414B-9F4F-D93D25FD0B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99618" y="4072932"/>
                  <a:ext cx="209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A076588-E1C1-254C-B76E-4380A9A4C494}"/>
                    </a:ext>
                  </a:extLst>
                </p14:cNvPr>
                <p14:cNvContentPartPr/>
                <p14:nvPr/>
              </p14:nvContentPartPr>
              <p14:xfrm>
                <a:off x="3982138" y="4134852"/>
                <a:ext cx="262800" cy="168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A076588-E1C1-254C-B76E-4380A9A4C49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66658" y="4119732"/>
                  <a:ext cx="293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422D1C88-6E30-DA4E-9BBB-2D3132710288}"/>
                    </a:ext>
                  </a:extLst>
                </p14:cNvPr>
                <p14:cNvContentPartPr/>
                <p14:nvPr/>
              </p14:nvContentPartPr>
              <p14:xfrm>
                <a:off x="4279138" y="4235292"/>
                <a:ext cx="304920" cy="86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422D1C88-6E30-DA4E-9BBB-2D3132710288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264018" y="4220172"/>
                  <a:ext cx="335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3C0EEB1-76B0-7744-85C6-D53280197823}"/>
                    </a:ext>
                  </a:extLst>
                </p14:cNvPr>
                <p14:cNvContentPartPr/>
                <p14:nvPr/>
              </p14:nvContentPartPr>
              <p14:xfrm>
                <a:off x="2553658" y="4329972"/>
                <a:ext cx="360" cy="3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3C0EEB1-76B0-7744-85C6-D5328019782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545018" y="43213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1968F32D-1AB7-7446-852C-44147D3B21BF}"/>
              </a:ext>
            </a:extLst>
          </p:cNvPr>
          <p:cNvGrpSpPr/>
          <p:nvPr/>
        </p:nvGrpSpPr>
        <p:grpSpPr>
          <a:xfrm>
            <a:off x="1375568" y="5456553"/>
            <a:ext cx="723600" cy="316800"/>
            <a:chOff x="1375568" y="5456553"/>
            <a:chExt cx="72360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5F096DD-5DB9-0B48-BF7B-83CBB804EFE4}"/>
                    </a:ext>
                  </a:extLst>
                </p14:cNvPr>
                <p14:cNvContentPartPr/>
                <p14:nvPr/>
              </p14:nvContentPartPr>
              <p14:xfrm>
                <a:off x="1375568" y="5456553"/>
                <a:ext cx="229680" cy="3168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5F096DD-5DB9-0B48-BF7B-83CBB804EFE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360088" y="5441073"/>
                  <a:ext cx="2599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FC39E2C6-2C59-4747-8AEA-776B5D49F871}"/>
                    </a:ext>
                  </a:extLst>
                </p14:cNvPr>
                <p14:cNvContentPartPr/>
                <p14:nvPr/>
              </p14:nvContentPartPr>
              <p14:xfrm>
                <a:off x="1499048" y="5626473"/>
                <a:ext cx="118440" cy="21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FC39E2C6-2C59-4747-8AEA-776B5D49F87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483928" y="5610993"/>
                  <a:ext cx="148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E5575FF5-4ED4-3F44-98F2-C74D1AE11BF8}"/>
                    </a:ext>
                  </a:extLst>
                </p14:cNvPr>
                <p14:cNvContentPartPr/>
                <p14:nvPr/>
              </p14:nvContentPartPr>
              <p14:xfrm>
                <a:off x="1670408" y="5507313"/>
                <a:ext cx="116280" cy="2376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E5575FF5-4ED4-3F44-98F2-C74D1AE11BF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654928" y="5492193"/>
                  <a:ext cx="1465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0F16BD2-3D0C-1E47-8B34-02D0FB806615}"/>
                    </a:ext>
                  </a:extLst>
                </p14:cNvPr>
                <p14:cNvContentPartPr/>
                <p14:nvPr/>
              </p14:nvContentPartPr>
              <p14:xfrm>
                <a:off x="1793888" y="5613873"/>
                <a:ext cx="72000" cy="13896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0F16BD2-3D0C-1E47-8B34-02D0FB80661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778408" y="5598393"/>
                  <a:ext cx="102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6141798-8239-CD45-9C47-476E1A46709E}"/>
                    </a:ext>
                  </a:extLst>
                </p14:cNvPr>
                <p14:cNvContentPartPr/>
                <p14:nvPr/>
              </p14:nvContentPartPr>
              <p14:xfrm>
                <a:off x="1955528" y="5626473"/>
                <a:ext cx="143640" cy="1112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6141798-8239-CD45-9C47-476E1A46709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940408" y="5611353"/>
                  <a:ext cx="1742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20FC60FB-71D1-9A40-BFBB-73D316F44668}"/>
              </a:ext>
            </a:extLst>
          </p:cNvPr>
          <p:cNvGrpSpPr/>
          <p:nvPr/>
        </p:nvGrpSpPr>
        <p:grpSpPr>
          <a:xfrm>
            <a:off x="2447288" y="5483193"/>
            <a:ext cx="416160" cy="247680"/>
            <a:chOff x="2447288" y="5483193"/>
            <a:chExt cx="41616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044EFFC-3587-624B-8FC5-2F100B0C2581}"/>
                    </a:ext>
                  </a:extLst>
                </p14:cNvPr>
                <p14:cNvContentPartPr/>
                <p14:nvPr/>
              </p14:nvContentPartPr>
              <p14:xfrm>
                <a:off x="2447288" y="5483193"/>
                <a:ext cx="141840" cy="24768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044EFFC-3587-624B-8FC5-2F100B0C2581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432168" y="5468073"/>
                  <a:ext cx="172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C2EA02F-E5BD-124B-8537-D39494485B05}"/>
                    </a:ext>
                  </a:extLst>
                </p14:cNvPr>
                <p14:cNvContentPartPr/>
                <p14:nvPr/>
              </p14:nvContentPartPr>
              <p14:xfrm>
                <a:off x="2662208" y="5620353"/>
                <a:ext cx="129240" cy="975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C2EA02F-E5BD-124B-8537-D39494485B0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647088" y="5605233"/>
                  <a:ext cx="15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78060D3-2D6A-A549-8592-A7AF721A6FEA}"/>
                    </a:ext>
                  </a:extLst>
                </p14:cNvPr>
                <p14:cNvContentPartPr/>
                <p14:nvPr/>
              </p14:nvContentPartPr>
              <p14:xfrm>
                <a:off x="2776688" y="5623953"/>
                <a:ext cx="86760" cy="8676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78060D3-2D6A-A549-8592-A7AF721A6FE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761568" y="5608833"/>
                  <a:ext cx="1173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CCAF1AE-C616-8243-A890-19746CFF9EDC}"/>
              </a:ext>
            </a:extLst>
          </p:cNvPr>
          <p:cNvGrpSpPr/>
          <p:nvPr/>
        </p:nvGrpSpPr>
        <p:grpSpPr>
          <a:xfrm>
            <a:off x="3165848" y="5473113"/>
            <a:ext cx="1618920" cy="329040"/>
            <a:chOff x="3165848" y="5473113"/>
            <a:chExt cx="16189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0355D3A4-C02C-CD40-834D-18E177705C28}"/>
                    </a:ext>
                  </a:extLst>
                </p14:cNvPr>
                <p14:cNvContentPartPr/>
                <p14:nvPr/>
              </p14:nvContentPartPr>
              <p14:xfrm>
                <a:off x="3165848" y="5473113"/>
                <a:ext cx="253080" cy="212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0355D3A4-C02C-CD40-834D-18E177705C2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150728" y="5457633"/>
                  <a:ext cx="283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CF41C52-F34C-E246-B545-7B5AC7B1F336}"/>
                    </a:ext>
                  </a:extLst>
                </p14:cNvPr>
                <p14:cNvContentPartPr/>
                <p14:nvPr/>
              </p14:nvContentPartPr>
              <p14:xfrm>
                <a:off x="3336488" y="5475633"/>
                <a:ext cx="246960" cy="3265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CF41C52-F34C-E246-B545-7B5AC7B1F33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321368" y="5460513"/>
                  <a:ext cx="277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6EF4876C-9E71-D74F-81E6-BC1ACB3D1FC6}"/>
                    </a:ext>
                  </a:extLst>
                </p14:cNvPr>
                <p14:cNvContentPartPr/>
                <p14:nvPr/>
              </p14:nvContentPartPr>
              <p14:xfrm>
                <a:off x="3482648" y="5528913"/>
                <a:ext cx="132840" cy="1990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6EF4876C-9E71-D74F-81E6-BC1ACB3D1FC6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467168" y="5513433"/>
                  <a:ext cx="163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54550B5-139C-6845-9DF3-63352A66F4CA}"/>
                    </a:ext>
                  </a:extLst>
                </p14:cNvPr>
                <p14:cNvContentPartPr/>
                <p14:nvPr/>
              </p14:nvContentPartPr>
              <p14:xfrm>
                <a:off x="3519368" y="5612073"/>
                <a:ext cx="152640" cy="1944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54550B5-139C-6845-9DF3-63352A66F4C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503888" y="5596593"/>
                  <a:ext cx="183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09FCE3E-8B97-294C-815A-DF9B88E1E870}"/>
                    </a:ext>
                  </a:extLst>
                </p14:cNvPr>
                <p14:cNvContentPartPr/>
                <p14:nvPr/>
              </p14:nvContentPartPr>
              <p14:xfrm>
                <a:off x="3476888" y="5550153"/>
                <a:ext cx="360" cy="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09FCE3E-8B97-294C-815A-DF9B88E1E8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61408" y="55346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58DB384-5E0D-2647-8B94-0E629834AB8B}"/>
                    </a:ext>
                  </a:extLst>
                </p14:cNvPr>
                <p14:cNvContentPartPr/>
                <p14:nvPr/>
              </p14:nvContentPartPr>
              <p14:xfrm>
                <a:off x="3669488" y="5589033"/>
                <a:ext cx="523440" cy="9540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58DB384-5E0D-2647-8B94-0E629834AB8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654008" y="5573913"/>
                  <a:ext cx="554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7B963B37-2297-4A43-BA31-0DE856B79949}"/>
                    </a:ext>
                  </a:extLst>
                </p14:cNvPr>
                <p14:cNvContentPartPr/>
                <p14:nvPr/>
              </p14:nvContentPartPr>
              <p14:xfrm>
                <a:off x="4206608" y="5507313"/>
                <a:ext cx="120960" cy="1926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7B963B37-2297-4A43-BA31-0DE856B7994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191488" y="5492193"/>
                  <a:ext cx="151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0E1768E-9208-F948-9230-336ADF1325B4}"/>
                    </a:ext>
                  </a:extLst>
                </p14:cNvPr>
                <p14:cNvContentPartPr/>
                <p14:nvPr/>
              </p14:nvContentPartPr>
              <p14:xfrm>
                <a:off x="4242248" y="5582193"/>
                <a:ext cx="209520" cy="9864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0E1768E-9208-F948-9230-336ADF1325B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227128" y="5566713"/>
                  <a:ext cx="239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6784DBE3-B8DB-5B42-B7E5-14F709CE7BDB}"/>
                    </a:ext>
                  </a:extLst>
                </p14:cNvPr>
                <p14:cNvContentPartPr/>
                <p14:nvPr/>
              </p14:nvContentPartPr>
              <p14:xfrm>
                <a:off x="4505408" y="5613873"/>
                <a:ext cx="126000" cy="5652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6784DBE3-B8DB-5B42-B7E5-14F709CE7BDB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490288" y="5598753"/>
                  <a:ext cx="1566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38729846-AF8E-2E4C-85AE-1C12C7829874}"/>
                    </a:ext>
                  </a:extLst>
                </p14:cNvPr>
                <p14:cNvContentPartPr/>
                <p14:nvPr/>
              </p14:nvContentPartPr>
              <p14:xfrm>
                <a:off x="4671008" y="5539353"/>
                <a:ext cx="113760" cy="14832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38729846-AF8E-2E4C-85AE-1C12C782987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655888" y="5524233"/>
                  <a:ext cx="144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AB917BC-5A73-CF49-8635-98FF55F10794}"/>
                    </a:ext>
                  </a:extLst>
                </p14:cNvPr>
                <p14:cNvContentPartPr/>
                <p14:nvPr/>
              </p14:nvContentPartPr>
              <p14:xfrm>
                <a:off x="4550408" y="5528913"/>
                <a:ext cx="360" cy="3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AB917BC-5A73-CF49-8635-98FF55F1079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35288" y="55134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0" name="Group 439">
            <a:extLst>
              <a:ext uri="{FF2B5EF4-FFF2-40B4-BE49-F238E27FC236}">
                <a16:creationId xmlns:a16="http://schemas.microsoft.com/office/drawing/2014/main" id="{5B006D3E-553D-094F-9193-24EEC0E68F71}"/>
              </a:ext>
            </a:extLst>
          </p:cNvPr>
          <p:cNvGrpSpPr/>
          <p:nvPr/>
        </p:nvGrpSpPr>
        <p:grpSpPr>
          <a:xfrm>
            <a:off x="5080688" y="5517033"/>
            <a:ext cx="659160" cy="175320"/>
            <a:chOff x="5080688" y="5517033"/>
            <a:chExt cx="659160" cy="17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2C620A1-5FA2-524B-AD40-F8AD4191F9F2}"/>
                    </a:ext>
                  </a:extLst>
                </p14:cNvPr>
                <p14:cNvContentPartPr/>
                <p14:nvPr/>
              </p14:nvContentPartPr>
              <p14:xfrm>
                <a:off x="5080688" y="5601633"/>
                <a:ext cx="282240" cy="8892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2C620A1-5FA2-524B-AD40-F8AD4191F9F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065568" y="5586153"/>
                  <a:ext cx="312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D87C16DE-7502-0A4D-84E1-A3EC007B3287}"/>
                    </a:ext>
                  </a:extLst>
                </p14:cNvPr>
                <p14:cNvContentPartPr/>
                <p14:nvPr/>
              </p14:nvContentPartPr>
              <p14:xfrm>
                <a:off x="5380208" y="5621793"/>
                <a:ext cx="107640" cy="705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D87C16DE-7502-0A4D-84E1-A3EC007B3287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364728" y="5606673"/>
                  <a:ext cx="138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0348CD1A-0AB4-E345-945D-10A0F0FBBC79}"/>
                    </a:ext>
                  </a:extLst>
                </p14:cNvPr>
                <p14:cNvContentPartPr/>
                <p14:nvPr/>
              </p14:nvContentPartPr>
              <p14:xfrm>
                <a:off x="5550848" y="5517033"/>
                <a:ext cx="189000" cy="17136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0348CD1A-0AB4-E345-945D-10A0F0FBBC7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535728" y="5501553"/>
                  <a:ext cx="2196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4AF8C6BE-5AFC-1342-B897-80B2008D4A0A}"/>
              </a:ext>
            </a:extLst>
          </p:cNvPr>
          <p:cNvGrpSpPr/>
          <p:nvPr/>
        </p:nvGrpSpPr>
        <p:grpSpPr>
          <a:xfrm>
            <a:off x="5794568" y="5539353"/>
            <a:ext cx="754200" cy="288720"/>
            <a:chOff x="5794568" y="5539353"/>
            <a:chExt cx="754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86341979-9C64-374C-AFF8-6C02B4EE0498}"/>
                    </a:ext>
                  </a:extLst>
                </p14:cNvPr>
                <p14:cNvContentPartPr/>
                <p14:nvPr/>
              </p14:nvContentPartPr>
              <p14:xfrm>
                <a:off x="5794568" y="5603073"/>
                <a:ext cx="213840" cy="10224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86341979-9C64-374C-AFF8-6C02B4EE049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5779088" y="5587953"/>
                  <a:ext cx="2444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0C0D4EE0-19A5-3E4B-8A82-707B7CAA9AC8}"/>
                    </a:ext>
                  </a:extLst>
                </p14:cNvPr>
                <p14:cNvContentPartPr/>
                <p14:nvPr/>
              </p14:nvContentPartPr>
              <p14:xfrm>
                <a:off x="6031088" y="5539353"/>
                <a:ext cx="101160" cy="16596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0C0D4EE0-19A5-3E4B-8A82-707B7CAA9AC8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015968" y="5524233"/>
                  <a:ext cx="131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451D051D-B477-AE45-84A9-67CEC36434BB}"/>
                    </a:ext>
                  </a:extLst>
                </p14:cNvPr>
                <p14:cNvContentPartPr/>
                <p14:nvPr/>
              </p14:nvContentPartPr>
              <p14:xfrm>
                <a:off x="6172568" y="5635113"/>
                <a:ext cx="15840" cy="644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451D051D-B477-AE45-84A9-67CEC36434BB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157088" y="5619993"/>
                  <a:ext cx="46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57276506-D33C-5A48-91D3-5A4BD4074CAC}"/>
                    </a:ext>
                  </a:extLst>
                </p14:cNvPr>
                <p14:cNvContentPartPr/>
                <p14:nvPr/>
              </p14:nvContentPartPr>
              <p14:xfrm>
                <a:off x="6272288" y="5539353"/>
                <a:ext cx="86040" cy="14904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57276506-D33C-5A48-91D3-5A4BD4074CA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257168" y="5524233"/>
                  <a:ext cx="116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EE88940F-1DC8-444E-B1AC-E12B2205440C}"/>
                    </a:ext>
                  </a:extLst>
                </p14:cNvPr>
                <p14:cNvContentPartPr/>
                <p14:nvPr/>
              </p14:nvContentPartPr>
              <p14:xfrm>
                <a:off x="6240968" y="5629353"/>
                <a:ext cx="307800" cy="19872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EE88940F-1DC8-444E-B1AC-E12B2205440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225848" y="5614233"/>
                  <a:ext cx="338040" cy="22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3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8CF5A596-253F-E746-8933-C2CA51568DCF}"/>
                  </a:ext>
                </a:extLst>
              </p14:cNvPr>
              <p14:cNvContentPartPr/>
              <p14:nvPr/>
            </p14:nvContentPartPr>
            <p14:xfrm>
              <a:off x="7062128" y="5539353"/>
              <a:ext cx="147240" cy="21348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8CF5A596-253F-E746-8933-C2CA51568DCF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7046648" y="5524233"/>
                <a:ext cx="17748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50" name="Group 449">
            <a:extLst>
              <a:ext uri="{FF2B5EF4-FFF2-40B4-BE49-F238E27FC236}">
                <a16:creationId xmlns:a16="http://schemas.microsoft.com/office/drawing/2014/main" id="{84B34690-DE6C-6E45-A0BC-1875496A7E94}"/>
              </a:ext>
            </a:extLst>
          </p:cNvPr>
          <p:cNvGrpSpPr/>
          <p:nvPr/>
        </p:nvGrpSpPr>
        <p:grpSpPr>
          <a:xfrm>
            <a:off x="7053848" y="5557713"/>
            <a:ext cx="346680" cy="270360"/>
            <a:chOff x="7053848" y="5557713"/>
            <a:chExt cx="34668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3084F3E-7847-F540-A137-8B4BC0571BA0}"/>
                    </a:ext>
                  </a:extLst>
                </p14:cNvPr>
                <p14:cNvContentPartPr/>
                <p14:nvPr/>
              </p14:nvContentPartPr>
              <p14:xfrm>
                <a:off x="7053848" y="5557713"/>
                <a:ext cx="346680" cy="22032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3084F3E-7847-F540-A137-8B4BC0571BA0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038368" y="5542233"/>
                  <a:ext cx="377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90487F7-D4C8-B045-BD78-228F7A11E0A9}"/>
                    </a:ext>
                  </a:extLst>
                </p14:cNvPr>
                <p14:cNvContentPartPr/>
                <p14:nvPr/>
              </p14:nvContentPartPr>
              <p14:xfrm>
                <a:off x="7257968" y="5694513"/>
                <a:ext cx="40320" cy="1335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90487F7-D4C8-B045-BD78-228F7A11E0A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242488" y="5679393"/>
                  <a:ext cx="709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9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4301688F-AA7F-5B43-98E4-D37C14BD51A9}"/>
                  </a:ext>
                </a:extLst>
              </p14:cNvPr>
              <p14:cNvContentPartPr/>
              <p14:nvPr/>
            </p14:nvContentPartPr>
            <p14:xfrm>
              <a:off x="7123688" y="5443593"/>
              <a:ext cx="262080" cy="10188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4301688F-AA7F-5B43-98E4-D37C14BD51A9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7108208" y="5428473"/>
                <a:ext cx="29268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1" name="Group 460">
            <a:extLst>
              <a:ext uri="{FF2B5EF4-FFF2-40B4-BE49-F238E27FC236}">
                <a16:creationId xmlns:a16="http://schemas.microsoft.com/office/drawing/2014/main" id="{3B6A71F0-5604-3B49-91F2-D96E2A3ADD2C}"/>
              </a:ext>
            </a:extLst>
          </p:cNvPr>
          <p:cNvGrpSpPr/>
          <p:nvPr/>
        </p:nvGrpSpPr>
        <p:grpSpPr>
          <a:xfrm>
            <a:off x="7591328" y="5511993"/>
            <a:ext cx="524160" cy="280800"/>
            <a:chOff x="7591328" y="5511993"/>
            <a:chExt cx="52416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D964BFD-B8FE-184E-9516-5EE4E77EBCB0}"/>
                    </a:ext>
                  </a:extLst>
                </p14:cNvPr>
                <p14:cNvContentPartPr/>
                <p14:nvPr/>
              </p14:nvContentPartPr>
              <p14:xfrm>
                <a:off x="7612568" y="5624313"/>
                <a:ext cx="26640" cy="1656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D964BFD-B8FE-184E-9516-5EE4E77EBCB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597448" y="5609193"/>
                  <a:ext cx="5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FB4E245-3133-7440-A926-AD5F9D89B5B1}"/>
                    </a:ext>
                  </a:extLst>
                </p14:cNvPr>
                <p14:cNvContentPartPr/>
                <p14:nvPr/>
              </p14:nvContentPartPr>
              <p14:xfrm>
                <a:off x="7591328" y="5709633"/>
                <a:ext cx="39240" cy="151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FB4E245-3133-7440-A926-AD5F9D89B5B1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576208" y="5694153"/>
                  <a:ext cx="69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5C1334B8-E8D4-504C-8E45-BFF311756570}"/>
                    </a:ext>
                  </a:extLst>
                </p14:cNvPr>
                <p14:cNvContentPartPr/>
                <p14:nvPr/>
              </p14:nvContentPartPr>
              <p14:xfrm>
                <a:off x="7633448" y="5511993"/>
                <a:ext cx="180360" cy="2808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5C1334B8-E8D4-504C-8E45-BFF31175657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617968" y="5496513"/>
                  <a:ext cx="2109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6390E9D4-18D1-B94D-9ADE-D0950713B31C}"/>
                    </a:ext>
                  </a:extLst>
                </p14:cNvPr>
                <p14:cNvContentPartPr/>
                <p14:nvPr/>
              </p14:nvContentPartPr>
              <p14:xfrm>
                <a:off x="7827128" y="5613873"/>
                <a:ext cx="41400" cy="12240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6390E9D4-18D1-B94D-9ADE-D0950713B31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811648" y="5598393"/>
                  <a:ext cx="71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B9BFDE27-43BE-9042-AC70-3946BE27EE34}"/>
                    </a:ext>
                  </a:extLst>
                </p14:cNvPr>
                <p14:cNvContentPartPr/>
                <p14:nvPr/>
              </p14:nvContentPartPr>
              <p14:xfrm>
                <a:off x="7878608" y="5598033"/>
                <a:ext cx="140400" cy="266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B9BFDE27-43BE-9042-AC70-3946BE27EE3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863128" y="5582913"/>
                  <a:ext cx="171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CB086ADD-3E81-DC48-869B-CF6ED69191E4}"/>
                    </a:ext>
                  </a:extLst>
                </p14:cNvPr>
                <p14:cNvContentPartPr/>
                <p14:nvPr/>
              </p14:nvContentPartPr>
              <p14:xfrm>
                <a:off x="7857008" y="5659953"/>
                <a:ext cx="133920" cy="133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CB086ADD-3E81-DC48-869B-CF6ED69191E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841888" y="5644833"/>
                  <a:ext cx="164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6EAF1B66-43AC-1A48-8967-878D9B57A02C}"/>
                    </a:ext>
                  </a:extLst>
                </p14:cNvPr>
                <p14:cNvContentPartPr/>
                <p14:nvPr/>
              </p14:nvContentPartPr>
              <p14:xfrm>
                <a:off x="8017928" y="5538273"/>
                <a:ext cx="97560" cy="25308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6EAF1B66-43AC-1A48-8967-878D9B57A02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8002808" y="5523153"/>
                  <a:ext cx="12780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5" name="Group 474">
            <a:extLst>
              <a:ext uri="{FF2B5EF4-FFF2-40B4-BE49-F238E27FC236}">
                <a16:creationId xmlns:a16="http://schemas.microsoft.com/office/drawing/2014/main" id="{764E128B-2BE4-1D42-8FAC-FFF30FF0D266}"/>
              </a:ext>
            </a:extLst>
          </p:cNvPr>
          <p:cNvGrpSpPr/>
          <p:nvPr/>
        </p:nvGrpSpPr>
        <p:grpSpPr>
          <a:xfrm>
            <a:off x="8288288" y="5555553"/>
            <a:ext cx="1371600" cy="241560"/>
            <a:chOff x="8288288" y="5555553"/>
            <a:chExt cx="137160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2F9E5279-4119-4848-A9E2-EF058C597E40}"/>
                    </a:ext>
                  </a:extLst>
                </p14:cNvPr>
                <p14:cNvContentPartPr/>
                <p14:nvPr/>
              </p14:nvContentPartPr>
              <p14:xfrm>
                <a:off x="8288288" y="5610633"/>
                <a:ext cx="53640" cy="3528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2F9E5279-4119-4848-A9E2-EF058C597E4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272808" y="5595513"/>
                  <a:ext cx="842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D86DC3E8-31E7-6343-AF41-54181FD26BD1}"/>
                    </a:ext>
                  </a:extLst>
                </p14:cNvPr>
                <p14:cNvContentPartPr/>
                <p14:nvPr/>
              </p14:nvContentPartPr>
              <p14:xfrm>
                <a:off x="8296928" y="5695233"/>
                <a:ext cx="34920" cy="3564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D86DC3E8-31E7-6343-AF41-54181FD26BD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8281448" y="5680113"/>
                  <a:ext cx="651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1BB416C2-B1CB-3847-A138-0A9BD356B25F}"/>
                    </a:ext>
                  </a:extLst>
                </p14:cNvPr>
                <p14:cNvContentPartPr/>
                <p14:nvPr/>
              </p14:nvContentPartPr>
              <p14:xfrm>
                <a:off x="8484128" y="5651673"/>
                <a:ext cx="110520" cy="1152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1BB416C2-B1CB-3847-A138-0A9BD356B25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469008" y="5636193"/>
                  <a:ext cx="141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683FFF54-F2BB-074F-B07C-85DFDBA75932}"/>
                    </a:ext>
                  </a:extLst>
                </p14:cNvPr>
                <p14:cNvContentPartPr/>
                <p14:nvPr/>
              </p14:nvContentPartPr>
              <p14:xfrm>
                <a:off x="8463248" y="5697033"/>
                <a:ext cx="136080" cy="2340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683FFF54-F2BB-074F-B07C-85DFDBA7593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448128" y="5681553"/>
                  <a:ext cx="166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57B5AE52-CE68-B541-A359-3E4FA6057C98}"/>
                    </a:ext>
                  </a:extLst>
                </p14:cNvPr>
                <p14:cNvContentPartPr/>
                <p14:nvPr/>
              </p14:nvContentPartPr>
              <p14:xfrm>
                <a:off x="8767448" y="5573913"/>
                <a:ext cx="92520" cy="14832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57B5AE52-CE68-B541-A359-3E4FA6057C9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752328" y="5558793"/>
                  <a:ext cx="122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DE18EBFA-28AC-604B-ABE9-C33DCBAAE846}"/>
                    </a:ext>
                  </a:extLst>
                </p14:cNvPr>
                <p14:cNvContentPartPr/>
                <p14:nvPr/>
              </p14:nvContentPartPr>
              <p14:xfrm>
                <a:off x="8821448" y="5555553"/>
                <a:ext cx="191160" cy="2988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DE18EBFA-28AC-604B-ABE9-C33DCBAAE846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8805968" y="5540433"/>
                  <a:ext cx="221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2497FFA0-BD79-6540-9F3A-FE14B957DB18}"/>
                    </a:ext>
                  </a:extLst>
                </p14:cNvPr>
                <p14:cNvContentPartPr/>
                <p14:nvPr/>
              </p14:nvContentPartPr>
              <p14:xfrm>
                <a:off x="8814248" y="5637993"/>
                <a:ext cx="156600" cy="1872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2497FFA0-BD79-6540-9F3A-FE14B957DB1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8798768" y="5622873"/>
                  <a:ext cx="187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E12594BC-D19B-4D4E-9419-D422CB00191C}"/>
                    </a:ext>
                  </a:extLst>
                </p14:cNvPr>
                <p14:cNvContentPartPr/>
                <p14:nvPr/>
              </p14:nvContentPartPr>
              <p14:xfrm>
                <a:off x="9175328" y="5605233"/>
                <a:ext cx="6480" cy="205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E12594BC-D19B-4D4E-9419-D422CB00191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9160208" y="5590113"/>
                  <a:ext cx="36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32CDD07D-822A-6847-B2CD-869FF7E06B58}"/>
                    </a:ext>
                  </a:extLst>
                </p14:cNvPr>
                <p14:cNvContentPartPr/>
                <p14:nvPr/>
              </p14:nvContentPartPr>
              <p14:xfrm>
                <a:off x="9120248" y="5698833"/>
                <a:ext cx="60480" cy="896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32CDD07D-822A-6847-B2CD-869FF7E06B5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9105128" y="5683713"/>
                  <a:ext cx="91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9268D315-28CE-3747-AFCC-C0D7B95FB674}"/>
                    </a:ext>
                  </a:extLst>
                </p14:cNvPr>
                <p14:cNvContentPartPr/>
                <p14:nvPr/>
              </p14:nvContentPartPr>
              <p14:xfrm>
                <a:off x="9325808" y="5587953"/>
                <a:ext cx="334080" cy="15588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9268D315-28CE-3747-AFCC-C0D7B95FB67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310688" y="5572473"/>
                  <a:ext cx="364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09A48300-5D33-1245-848A-B9380A59D19A}"/>
                    </a:ext>
                  </a:extLst>
                </p14:cNvPr>
                <p14:cNvContentPartPr/>
                <p14:nvPr/>
              </p14:nvContentPartPr>
              <p14:xfrm>
                <a:off x="9515888" y="5694873"/>
                <a:ext cx="86400" cy="10224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09A48300-5D33-1245-848A-B9380A59D19A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9500768" y="5679753"/>
                  <a:ext cx="1166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75B2095C-6070-A34D-BA36-C6F6A13C586B}"/>
              </a:ext>
            </a:extLst>
          </p:cNvPr>
          <p:cNvGrpSpPr/>
          <p:nvPr/>
        </p:nvGrpSpPr>
        <p:grpSpPr>
          <a:xfrm>
            <a:off x="1245968" y="6133353"/>
            <a:ext cx="2042280" cy="376560"/>
            <a:chOff x="1245968" y="6133353"/>
            <a:chExt cx="2042280" cy="37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88B17EBD-9A05-664B-BB90-E40936757C1B}"/>
                    </a:ext>
                  </a:extLst>
                </p14:cNvPr>
                <p14:cNvContentPartPr/>
                <p14:nvPr/>
              </p14:nvContentPartPr>
              <p14:xfrm>
                <a:off x="1245968" y="6133353"/>
                <a:ext cx="258840" cy="3114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88B17EBD-9A05-664B-BB90-E40936757C1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230848" y="6118233"/>
                  <a:ext cx="289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B080B908-2BAF-5842-AF1F-80BBC7626A55}"/>
                    </a:ext>
                  </a:extLst>
                </p14:cNvPr>
                <p14:cNvContentPartPr/>
                <p14:nvPr/>
              </p14:nvContentPartPr>
              <p14:xfrm>
                <a:off x="1468088" y="6353673"/>
                <a:ext cx="301680" cy="1116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B080B908-2BAF-5842-AF1F-80BBC7626A5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452608" y="6338553"/>
                  <a:ext cx="332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BB368A97-AF88-AA46-BF4C-79CFC1331183}"/>
                    </a:ext>
                  </a:extLst>
                </p14:cNvPr>
                <p14:cNvContentPartPr/>
                <p14:nvPr/>
              </p14:nvContentPartPr>
              <p14:xfrm>
                <a:off x="1812608" y="6338913"/>
                <a:ext cx="180000" cy="17100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BB368A97-AF88-AA46-BF4C-79CFC1331183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797128" y="6323793"/>
                  <a:ext cx="210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0D3DCC8A-0EFC-4B4E-97F3-0F05720BE705}"/>
                    </a:ext>
                  </a:extLst>
                </p14:cNvPr>
                <p14:cNvContentPartPr/>
                <p14:nvPr/>
              </p14:nvContentPartPr>
              <p14:xfrm>
                <a:off x="2078648" y="6294273"/>
                <a:ext cx="325440" cy="12600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0D3DCC8A-0EFC-4B4E-97F3-0F05720BE705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063528" y="6279153"/>
                  <a:ext cx="35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B9415489-26EC-AA48-B1FE-2B282228F32B}"/>
                    </a:ext>
                  </a:extLst>
                </p14:cNvPr>
                <p14:cNvContentPartPr/>
                <p14:nvPr/>
              </p14:nvContentPartPr>
              <p14:xfrm>
                <a:off x="2480048" y="6336753"/>
                <a:ext cx="16200" cy="583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B9415489-26EC-AA48-B1FE-2B282228F32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464928" y="6321633"/>
                  <a:ext cx="46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406EDBCF-C60D-C34E-8A53-8144C91C5E24}"/>
                    </a:ext>
                  </a:extLst>
                </p14:cNvPr>
                <p14:cNvContentPartPr/>
                <p14:nvPr/>
              </p14:nvContentPartPr>
              <p14:xfrm>
                <a:off x="2597048" y="6209313"/>
                <a:ext cx="82440" cy="1915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406EDBCF-C60D-C34E-8A53-8144C91C5E2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581928" y="6193833"/>
                  <a:ext cx="113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3EEA273-A7EA-7B4F-9656-9CD930A52E0B}"/>
                    </a:ext>
                  </a:extLst>
                </p14:cNvPr>
                <p14:cNvContentPartPr/>
                <p14:nvPr/>
              </p14:nvContentPartPr>
              <p14:xfrm>
                <a:off x="2562488" y="6325953"/>
                <a:ext cx="184680" cy="126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3EEA273-A7EA-7B4F-9656-9CD930A52E0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547008" y="6310473"/>
                  <a:ext cx="215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5050E46D-93CC-B24F-9555-0D2EB20B4548}"/>
                    </a:ext>
                  </a:extLst>
                </p14:cNvPr>
                <p14:cNvContentPartPr/>
                <p14:nvPr/>
              </p14:nvContentPartPr>
              <p14:xfrm>
                <a:off x="2572928" y="6273033"/>
                <a:ext cx="7920" cy="75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5050E46D-93CC-B24F-9555-0D2EB20B45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57808" y="6257913"/>
                  <a:ext cx="38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C005685E-B04B-A242-B143-73CCD5AA0A9B}"/>
                    </a:ext>
                  </a:extLst>
                </p14:cNvPr>
                <p14:cNvContentPartPr/>
                <p14:nvPr/>
              </p14:nvContentPartPr>
              <p14:xfrm>
                <a:off x="2856968" y="6357993"/>
                <a:ext cx="34560" cy="759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C005685E-B04B-A242-B143-73CCD5AA0A9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841488" y="6342873"/>
                  <a:ext cx="6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EA3D739B-D22F-9441-8786-5EB0C5178C9F}"/>
                    </a:ext>
                  </a:extLst>
                </p14:cNvPr>
                <p14:cNvContentPartPr/>
                <p14:nvPr/>
              </p14:nvContentPartPr>
              <p14:xfrm>
                <a:off x="2962088" y="6362673"/>
                <a:ext cx="326160" cy="734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EA3D739B-D22F-9441-8786-5EB0C5178C9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2946968" y="6347193"/>
                  <a:ext cx="356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11F4FB69-2D17-2044-8C5B-2FE343F8C597}"/>
                    </a:ext>
                  </a:extLst>
                </p14:cNvPr>
                <p14:cNvContentPartPr/>
                <p14:nvPr/>
              </p14:nvContentPartPr>
              <p14:xfrm>
                <a:off x="2987648" y="6294273"/>
                <a:ext cx="360" cy="3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11F4FB69-2D17-2044-8C5B-2FE343F8C59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72168" y="62791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AC4BFBEE-7567-A54C-A8E6-C4A8C9106312}"/>
                  </a:ext>
                </a:extLst>
              </p14:cNvPr>
              <p14:cNvContentPartPr/>
              <p14:nvPr/>
            </p14:nvContentPartPr>
            <p14:xfrm>
              <a:off x="3646808" y="6294273"/>
              <a:ext cx="360" cy="36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AC4BFBEE-7567-A54C-A8E6-C4A8C910631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1688" y="627915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FA5FD1CF-6F69-3141-A6FE-4B7957ABD35E}"/>
                  </a:ext>
                </a:extLst>
              </p14:cNvPr>
              <p14:cNvContentPartPr/>
              <p14:nvPr/>
            </p14:nvContentPartPr>
            <p14:xfrm>
              <a:off x="3625568" y="6404073"/>
              <a:ext cx="13320" cy="16920"/>
            </p14:xfrm>
          </p:contentPart>
        </mc:Choice>
        <mc:Fallback xmlns=""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FA5FD1CF-6F69-3141-A6FE-4B7957ABD35E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3610448" y="6388593"/>
                <a:ext cx="4356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7" name="Group 496">
            <a:extLst>
              <a:ext uri="{FF2B5EF4-FFF2-40B4-BE49-F238E27FC236}">
                <a16:creationId xmlns:a16="http://schemas.microsoft.com/office/drawing/2014/main" id="{093345F5-D6E3-8548-AFBA-006283252F30}"/>
              </a:ext>
            </a:extLst>
          </p:cNvPr>
          <p:cNvGrpSpPr/>
          <p:nvPr/>
        </p:nvGrpSpPr>
        <p:grpSpPr>
          <a:xfrm>
            <a:off x="4028408" y="6192033"/>
            <a:ext cx="600840" cy="212400"/>
            <a:chOff x="4028408" y="6192033"/>
            <a:chExt cx="6008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5B9AA00C-4662-6740-B95E-23D0F32C1C15}"/>
                    </a:ext>
                  </a:extLst>
                </p14:cNvPr>
                <p14:cNvContentPartPr/>
                <p14:nvPr/>
              </p14:nvContentPartPr>
              <p14:xfrm>
                <a:off x="4028408" y="6233433"/>
                <a:ext cx="86760" cy="17100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5B9AA00C-4662-6740-B95E-23D0F32C1C1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12928" y="6218313"/>
                  <a:ext cx="1173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0DDC72DA-3924-A943-A819-66B6A527A01C}"/>
                    </a:ext>
                  </a:extLst>
                </p14:cNvPr>
                <p14:cNvContentPartPr/>
                <p14:nvPr/>
              </p14:nvContentPartPr>
              <p14:xfrm>
                <a:off x="4100768" y="6192033"/>
                <a:ext cx="195120" cy="3384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0DDC72DA-3924-A943-A819-66B6A527A01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85648" y="6176553"/>
                  <a:ext cx="2257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D3CC507A-0D68-F647-8522-90C5C64EA8BF}"/>
                    </a:ext>
                  </a:extLst>
                </p14:cNvPr>
                <p14:cNvContentPartPr/>
                <p14:nvPr/>
              </p14:nvContentPartPr>
              <p14:xfrm>
                <a:off x="4071968" y="6304353"/>
                <a:ext cx="173160" cy="43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D3CC507A-0D68-F647-8522-90C5C64EA8BF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056848" y="6289233"/>
                  <a:ext cx="203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0AE45B66-1E26-8E44-8AEF-33E59899475B}"/>
                    </a:ext>
                  </a:extLst>
                </p14:cNvPr>
                <p14:cNvContentPartPr/>
                <p14:nvPr/>
              </p14:nvContentPartPr>
              <p14:xfrm>
                <a:off x="4247288" y="6311553"/>
                <a:ext cx="241560" cy="8460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0AE45B66-1E26-8E44-8AEF-33E59899475B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231808" y="6296073"/>
                  <a:ext cx="271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D857C6EF-695E-1B44-9B32-93F2E7A7FD89}"/>
                    </a:ext>
                  </a:extLst>
                </p14:cNvPr>
                <p14:cNvContentPartPr/>
                <p14:nvPr/>
              </p14:nvContentPartPr>
              <p14:xfrm>
                <a:off x="4504328" y="6305073"/>
                <a:ext cx="124920" cy="867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D857C6EF-695E-1B44-9B32-93F2E7A7FD89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488848" y="6289593"/>
                  <a:ext cx="15516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B1415502-88AC-9140-8DF3-4D8EC41B5B77}"/>
              </a:ext>
            </a:extLst>
          </p:cNvPr>
          <p:cNvGrpSpPr/>
          <p:nvPr/>
        </p:nvGrpSpPr>
        <p:grpSpPr>
          <a:xfrm>
            <a:off x="4843808" y="6219753"/>
            <a:ext cx="726480" cy="247320"/>
            <a:chOff x="4843808" y="6219753"/>
            <a:chExt cx="72648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FD818ED-B738-7F4F-9FFE-8A57DF9505B4}"/>
                    </a:ext>
                  </a:extLst>
                </p14:cNvPr>
                <p14:cNvContentPartPr/>
                <p14:nvPr/>
              </p14:nvContentPartPr>
              <p14:xfrm>
                <a:off x="4843808" y="6219753"/>
                <a:ext cx="174960" cy="24732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FD818ED-B738-7F4F-9FFE-8A57DF9505B4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828328" y="6204633"/>
                  <a:ext cx="205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0E7BF139-526A-8841-AA92-33BAD53D5297}"/>
                    </a:ext>
                  </a:extLst>
                </p14:cNvPr>
                <p14:cNvContentPartPr/>
                <p14:nvPr/>
              </p14:nvContentPartPr>
              <p14:xfrm>
                <a:off x="5070968" y="6269073"/>
                <a:ext cx="256320" cy="1306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0E7BF139-526A-8841-AA92-33BAD53D529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055848" y="6253953"/>
                  <a:ext cx="2869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CB505DF8-3AAF-5A43-8954-83FD08C30740}"/>
                    </a:ext>
                  </a:extLst>
                </p14:cNvPr>
                <p14:cNvContentPartPr/>
                <p14:nvPr/>
              </p14:nvContentPartPr>
              <p14:xfrm>
                <a:off x="5104808" y="6241353"/>
                <a:ext cx="212760" cy="15048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CB505DF8-3AAF-5A43-8954-83FD08C3074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089328" y="6225873"/>
                  <a:ext cx="243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E584BD55-0143-924C-B26C-14ADED053126}"/>
                    </a:ext>
                  </a:extLst>
                </p14:cNvPr>
                <p14:cNvContentPartPr/>
                <p14:nvPr/>
              </p14:nvContentPartPr>
              <p14:xfrm>
                <a:off x="5178248" y="6273033"/>
                <a:ext cx="176760" cy="1353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E584BD55-0143-924C-B26C-14ADED053126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162768" y="6257913"/>
                  <a:ext cx="207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F98FCCF6-42A4-D64C-97F7-8D1FC3AD4996}"/>
                    </a:ext>
                  </a:extLst>
                </p14:cNvPr>
                <p14:cNvContentPartPr/>
                <p14:nvPr/>
              </p14:nvContentPartPr>
              <p14:xfrm>
                <a:off x="5443568" y="6219753"/>
                <a:ext cx="126720" cy="2253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F98FCCF6-42A4-D64C-97F7-8D1FC3AD499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428448" y="6204633"/>
                  <a:ext cx="15732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F2E823CA-B58C-9643-84BD-717415E89B42}"/>
              </a:ext>
            </a:extLst>
          </p:cNvPr>
          <p:cNvGrpSpPr/>
          <p:nvPr/>
        </p:nvGrpSpPr>
        <p:grpSpPr>
          <a:xfrm>
            <a:off x="5858288" y="6313353"/>
            <a:ext cx="179640" cy="63360"/>
            <a:chOff x="5858288" y="6313353"/>
            <a:chExt cx="179640" cy="6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704948AD-61F3-B842-AC55-DC39DF334690}"/>
                    </a:ext>
                  </a:extLst>
                </p14:cNvPr>
                <p14:cNvContentPartPr/>
                <p14:nvPr/>
              </p14:nvContentPartPr>
              <p14:xfrm>
                <a:off x="5858288" y="6313353"/>
                <a:ext cx="179640" cy="396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704948AD-61F3-B842-AC55-DC39DF33469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843168" y="6298233"/>
                  <a:ext cx="209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856A3596-CA75-B14E-BFBC-37FA7DC0EC5B}"/>
                    </a:ext>
                  </a:extLst>
                </p14:cNvPr>
                <p14:cNvContentPartPr/>
                <p14:nvPr/>
              </p14:nvContentPartPr>
              <p14:xfrm>
                <a:off x="5869088" y="6368793"/>
                <a:ext cx="158760" cy="792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856A3596-CA75-B14E-BFBC-37FA7DC0EC5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853608" y="6353313"/>
                  <a:ext cx="18900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8" name="Group 527">
            <a:extLst>
              <a:ext uri="{FF2B5EF4-FFF2-40B4-BE49-F238E27FC236}">
                <a16:creationId xmlns:a16="http://schemas.microsoft.com/office/drawing/2014/main" id="{2E3C7080-E59D-5445-8724-1E87720FDFDC}"/>
              </a:ext>
            </a:extLst>
          </p:cNvPr>
          <p:cNvGrpSpPr/>
          <p:nvPr/>
        </p:nvGrpSpPr>
        <p:grpSpPr>
          <a:xfrm>
            <a:off x="6304688" y="6145593"/>
            <a:ext cx="1939320" cy="351000"/>
            <a:chOff x="6304688" y="6145593"/>
            <a:chExt cx="19393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8E5A9656-F62A-B64D-8EFA-68907B27E6A3}"/>
                    </a:ext>
                  </a:extLst>
                </p14:cNvPr>
                <p14:cNvContentPartPr/>
                <p14:nvPr/>
              </p14:nvContentPartPr>
              <p14:xfrm>
                <a:off x="6304688" y="6294273"/>
                <a:ext cx="96480" cy="12420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8E5A9656-F62A-B64D-8EFA-68907B27E6A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289208" y="6279153"/>
                  <a:ext cx="127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7574C6DA-CE61-8C42-B65E-C0967D25001D}"/>
                    </a:ext>
                  </a:extLst>
                </p14:cNvPr>
                <p14:cNvContentPartPr/>
                <p14:nvPr/>
              </p14:nvContentPartPr>
              <p14:xfrm>
                <a:off x="6399728" y="6333153"/>
                <a:ext cx="127800" cy="885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7574C6DA-CE61-8C42-B65E-C0967D25001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384608" y="6318033"/>
                  <a:ext cx="15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DF0AF011-A968-174A-A20A-077A1D7883E7}"/>
                    </a:ext>
                  </a:extLst>
                </p14:cNvPr>
                <p14:cNvContentPartPr/>
                <p14:nvPr/>
              </p14:nvContentPartPr>
              <p14:xfrm>
                <a:off x="6577208" y="6188073"/>
                <a:ext cx="168480" cy="23832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DF0AF011-A968-174A-A20A-077A1D7883E7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561728" y="6172593"/>
                  <a:ext cx="199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8B492202-D1AD-F64E-9199-60A199E516D6}"/>
                    </a:ext>
                  </a:extLst>
                </p14:cNvPr>
                <p14:cNvContentPartPr/>
                <p14:nvPr/>
              </p14:nvContentPartPr>
              <p14:xfrm>
                <a:off x="6836408" y="6240993"/>
                <a:ext cx="226080" cy="1566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8B492202-D1AD-F64E-9199-60A199E516D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821288" y="6225873"/>
                  <a:ext cx="256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E946436F-0A65-9E4E-B262-90E7A29313D4}"/>
                    </a:ext>
                  </a:extLst>
                </p14:cNvPr>
                <p14:cNvContentPartPr/>
                <p14:nvPr/>
              </p14:nvContentPartPr>
              <p14:xfrm>
                <a:off x="7122608" y="6311553"/>
                <a:ext cx="39960" cy="7092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E946436F-0A65-9E4E-B262-90E7A29313D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107128" y="6296433"/>
                  <a:ext cx="70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88749B02-9F2E-9249-A3B6-50DBE67A66BA}"/>
                    </a:ext>
                  </a:extLst>
                </p14:cNvPr>
                <p14:cNvContentPartPr/>
                <p14:nvPr/>
              </p14:nvContentPartPr>
              <p14:xfrm>
                <a:off x="7247168" y="6301833"/>
                <a:ext cx="57600" cy="8964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88749B02-9F2E-9249-A3B6-50DBE67A66BA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231688" y="6286353"/>
                  <a:ext cx="88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A09A1CBE-A47E-8644-B04C-AF2633AE5E0A}"/>
                    </a:ext>
                  </a:extLst>
                </p14:cNvPr>
                <p14:cNvContentPartPr/>
                <p14:nvPr/>
              </p14:nvContentPartPr>
              <p14:xfrm>
                <a:off x="7243928" y="6400833"/>
                <a:ext cx="7920" cy="1080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A09A1CBE-A47E-8644-B04C-AF2633AE5E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28448" y="6385353"/>
                  <a:ext cx="38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C406A419-8350-CC43-8595-0D1F2FC2EBAB}"/>
                    </a:ext>
                  </a:extLst>
                </p14:cNvPr>
                <p14:cNvContentPartPr/>
                <p14:nvPr/>
              </p14:nvContentPartPr>
              <p14:xfrm>
                <a:off x="7187408" y="6262233"/>
                <a:ext cx="1080" cy="900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C406A419-8350-CC43-8595-0D1F2FC2EBA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72288" y="6247113"/>
                  <a:ext cx="31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0BF5A268-210C-B540-A93A-84867F7986DE}"/>
                    </a:ext>
                  </a:extLst>
                </p14:cNvPr>
                <p14:cNvContentPartPr/>
                <p14:nvPr/>
              </p14:nvContentPartPr>
              <p14:xfrm>
                <a:off x="7255448" y="6400473"/>
                <a:ext cx="59760" cy="2736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0BF5A268-210C-B540-A93A-84867F7986D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240328" y="6385353"/>
                  <a:ext cx="90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CF870AA8-C015-C94C-B5F1-BCCB6FEF4FED}"/>
                    </a:ext>
                  </a:extLst>
                </p14:cNvPr>
                <p14:cNvContentPartPr/>
                <p14:nvPr/>
              </p14:nvContentPartPr>
              <p14:xfrm>
                <a:off x="7393688" y="6326313"/>
                <a:ext cx="48600" cy="8676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CF870AA8-C015-C94C-B5F1-BCCB6FEF4FED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378568" y="6310833"/>
                  <a:ext cx="79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A50A9642-4910-9C46-A7A6-4DEB431BB3F9}"/>
                    </a:ext>
                  </a:extLst>
                </p14:cNvPr>
                <p14:cNvContentPartPr/>
                <p14:nvPr/>
              </p14:nvContentPartPr>
              <p14:xfrm>
                <a:off x="7449848" y="6204633"/>
                <a:ext cx="25200" cy="367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A50A9642-4910-9C46-A7A6-4DEB431BB3F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34368" y="6189513"/>
                  <a:ext cx="55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6B6681FA-04D5-434E-B5AC-369745A2029F}"/>
                    </a:ext>
                  </a:extLst>
                </p14:cNvPr>
                <p14:cNvContentPartPr/>
                <p14:nvPr/>
              </p14:nvContentPartPr>
              <p14:xfrm>
                <a:off x="7767728" y="6226233"/>
                <a:ext cx="260640" cy="1965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6B6681FA-04D5-434E-B5AC-369745A2029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752608" y="6210753"/>
                  <a:ext cx="2912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FD961912-EE20-8D40-A7CC-77A77A899204}"/>
                    </a:ext>
                  </a:extLst>
                </p14:cNvPr>
                <p14:cNvContentPartPr/>
                <p14:nvPr/>
              </p14:nvContentPartPr>
              <p14:xfrm>
                <a:off x="7899848" y="6357993"/>
                <a:ext cx="100440" cy="11880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FD961912-EE20-8D40-A7CC-77A77A89920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884728" y="6342873"/>
                  <a:ext cx="1306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A61ECA68-CF53-3141-A90C-9BEFC84DFF38}"/>
                    </a:ext>
                  </a:extLst>
                </p14:cNvPr>
                <p14:cNvContentPartPr/>
                <p14:nvPr/>
              </p14:nvContentPartPr>
              <p14:xfrm>
                <a:off x="7761608" y="6153513"/>
                <a:ext cx="286200" cy="6840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A61ECA68-CF53-3141-A90C-9BEFC84DFF38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746488" y="6138393"/>
                  <a:ext cx="316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D5C16B23-4790-E945-98E5-CE0019C2BCFD}"/>
                    </a:ext>
                  </a:extLst>
                </p14:cNvPr>
                <p14:cNvContentPartPr/>
                <p14:nvPr/>
              </p14:nvContentPartPr>
              <p14:xfrm>
                <a:off x="7567568" y="6145593"/>
                <a:ext cx="151920" cy="35100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D5C16B23-4790-E945-98E5-CE0019C2BCF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552088" y="6130113"/>
                  <a:ext cx="1825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B8EC243C-7331-4B4D-936D-7B5127A91577}"/>
                    </a:ext>
                  </a:extLst>
                </p14:cNvPr>
                <p14:cNvContentPartPr/>
                <p14:nvPr/>
              </p14:nvContentPartPr>
              <p14:xfrm>
                <a:off x="8156168" y="6209313"/>
                <a:ext cx="87840" cy="28656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B8EC243C-7331-4B4D-936D-7B5127A91577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140688" y="6193833"/>
                  <a:ext cx="11844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19B03749-ECEA-FA49-BE6D-FB35151DEB6F}"/>
                  </a:ext>
                </a:extLst>
              </p14:cNvPr>
              <p14:cNvContentPartPr/>
              <p14:nvPr/>
            </p14:nvContentPartPr>
            <p14:xfrm>
              <a:off x="8464688" y="6193113"/>
              <a:ext cx="30960" cy="41472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19B03749-ECEA-FA49-BE6D-FB35151DEB6F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8449208" y="6177993"/>
                <a:ext cx="61560" cy="44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3" name="Group 532">
            <a:extLst>
              <a:ext uri="{FF2B5EF4-FFF2-40B4-BE49-F238E27FC236}">
                <a16:creationId xmlns:a16="http://schemas.microsoft.com/office/drawing/2014/main" id="{A335761E-B7D9-CD46-8805-3E9977915690}"/>
              </a:ext>
            </a:extLst>
          </p:cNvPr>
          <p:cNvGrpSpPr/>
          <p:nvPr/>
        </p:nvGrpSpPr>
        <p:grpSpPr>
          <a:xfrm>
            <a:off x="8654768" y="6453753"/>
            <a:ext cx="333720" cy="268920"/>
            <a:chOff x="8654768" y="6453753"/>
            <a:chExt cx="33372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2C46717A-5F62-7B49-A0DE-6BC5ECD9C2E7}"/>
                    </a:ext>
                  </a:extLst>
                </p14:cNvPr>
                <p14:cNvContentPartPr/>
                <p14:nvPr/>
              </p14:nvContentPartPr>
              <p14:xfrm>
                <a:off x="8654768" y="6453753"/>
                <a:ext cx="130320" cy="18180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2C46717A-5F62-7B49-A0DE-6BC5ECD9C2E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639648" y="6438633"/>
                  <a:ext cx="160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E4B7F60E-0794-2747-A637-CF115DB880AE}"/>
                    </a:ext>
                  </a:extLst>
                </p14:cNvPr>
                <p14:cNvContentPartPr/>
                <p14:nvPr/>
              </p14:nvContentPartPr>
              <p14:xfrm>
                <a:off x="8830088" y="6601353"/>
                <a:ext cx="137880" cy="12132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E4B7F60E-0794-2747-A637-CF115DB880AE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814608" y="6585873"/>
                  <a:ext cx="168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B92F118F-0CF7-3545-B89A-29F7C9D51EE9}"/>
                    </a:ext>
                  </a:extLst>
                </p14:cNvPr>
                <p14:cNvContentPartPr/>
                <p14:nvPr/>
              </p14:nvContentPartPr>
              <p14:xfrm>
                <a:off x="8877968" y="6666513"/>
                <a:ext cx="110520" cy="1728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B92F118F-0CF7-3545-B89A-29F7C9D51EE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8862848" y="6651033"/>
                  <a:ext cx="141120" cy="4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8B08636E-1C09-FB4E-A342-2EF57BE44092}"/>
                  </a:ext>
                </a:extLst>
              </p14:cNvPr>
              <p14:cNvContentPartPr/>
              <p14:nvPr/>
            </p14:nvContentPartPr>
            <p14:xfrm>
              <a:off x="9388448" y="6783513"/>
              <a:ext cx="360" cy="360"/>
            </p14:xfrm>
          </p:contentPart>
        </mc:Choice>
        <mc:Fallback xmlns=""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8B08636E-1C09-FB4E-A342-2EF57BE44092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357848" y="6752553"/>
                <a:ext cx="615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536" name="Ink 535">
                <a:extLst>
                  <a:ext uri="{FF2B5EF4-FFF2-40B4-BE49-F238E27FC236}">
                    <a16:creationId xmlns:a16="http://schemas.microsoft.com/office/drawing/2014/main" id="{9A5B001F-361E-FE4F-A187-E6CF8DB81E74}"/>
                  </a:ext>
                </a:extLst>
              </p14:cNvPr>
              <p14:cNvContentPartPr/>
              <p14:nvPr/>
            </p14:nvContentPartPr>
            <p14:xfrm>
              <a:off x="1137608" y="5834913"/>
              <a:ext cx="8119080" cy="952920"/>
            </p14:xfrm>
          </p:contentPart>
        </mc:Choice>
        <mc:Fallback xmlns="">
          <p:pic>
            <p:nvPicPr>
              <p:cNvPr id="536" name="Ink 535">
                <a:extLst>
                  <a:ext uri="{FF2B5EF4-FFF2-40B4-BE49-F238E27FC236}">
                    <a16:creationId xmlns:a16="http://schemas.microsoft.com/office/drawing/2014/main" id="{9A5B001F-361E-FE4F-A187-E6CF8DB81E74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1107008" y="5804313"/>
                <a:ext cx="818028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6BA0055D-AD4F-7749-8C24-751376240F4F}"/>
                  </a:ext>
                </a:extLst>
              </p14:cNvPr>
              <p14:cNvContentPartPr/>
              <p14:nvPr/>
            </p14:nvContentPartPr>
            <p14:xfrm>
              <a:off x="829088" y="6655713"/>
              <a:ext cx="360" cy="3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6BA0055D-AD4F-7749-8C24-751376240F4F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811088" y="663807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0" name="Group 579">
            <a:extLst>
              <a:ext uri="{FF2B5EF4-FFF2-40B4-BE49-F238E27FC236}">
                <a16:creationId xmlns:a16="http://schemas.microsoft.com/office/drawing/2014/main" id="{B0F6B7DC-A53D-5749-AA8B-6D0EB89933CC}"/>
              </a:ext>
            </a:extLst>
          </p:cNvPr>
          <p:cNvGrpSpPr/>
          <p:nvPr/>
        </p:nvGrpSpPr>
        <p:grpSpPr>
          <a:xfrm>
            <a:off x="9307448" y="5739873"/>
            <a:ext cx="2845800" cy="1031400"/>
            <a:chOff x="9307448" y="5739873"/>
            <a:chExt cx="2845800" cy="10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402FC739-010E-BA4A-BB0C-0847AA053373}"/>
                    </a:ext>
                  </a:extLst>
                </p14:cNvPr>
                <p14:cNvContentPartPr/>
                <p14:nvPr/>
              </p14:nvContentPartPr>
              <p14:xfrm>
                <a:off x="9352088" y="6219393"/>
                <a:ext cx="323280" cy="16776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402FC739-010E-BA4A-BB0C-0847AA05337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336608" y="6204273"/>
                  <a:ext cx="353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FB597569-4D4D-4345-9D3A-3A072B52617F}"/>
                    </a:ext>
                  </a:extLst>
                </p14:cNvPr>
                <p14:cNvContentPartPr/>
                <p14:nvPr/>
              </p14:nvContentPartPr>
              <p14:xfrm>
                <a:off x="9307448" y="6279153"/>
                <a:ext cx="135360" cy="1612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FB597569-4D4D-4345-9D3A-3A072B52617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292328" y="6264033"/>
                  <a:ext cx="1656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94DE9F56-E844-F74D-8FE4-2B2B47CDB123}"/>
                    </a:ext>
                  </a:extLst>
                </p14:cNvPr>
                <p14:cNvContentPartPr/>
                <p14:nvPr/>
              </p14:nvContentPartPr>
              <p14:xfrm>
                <a:off x="9747368" y="5922033"/>
                <a:ext cx="109440" cy="1652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94DE9F56-E844-F74D-8FE4-2B2B47CDB123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731888" y="5906913"/>
                  <a:ext cx="139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C1333BB5-F855-B549-A380-13E4BE120F8D}"/>
                    </a:ext>
                  </a:extLst>
                </p14:cNvPr>
                <p14:cNvContentPartPr/>
                <p14:nvPr/>
              </p14:nvContentPartPr>
              <p14:xfrm>
                <a:off x="9874808" y="5999073"/>
                <a:ext cx="101880" cy="8784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C1333BB5-F855-B549-A380-13E4BE120F8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859688" y="5983953"/>
                  <a:ext cx="132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B542DE3E-32A6-834D-ABDE-184F6A8BF63D}"/>
                    </a:ext>
                  </a:extLst>
                </p14:cNvPr>
                <p14:cNvContentPartPr/>
                <p14:nvPr/>
              </p14:nvContentPartPr>
              <p14:xfrm>
                <a:off x="10050128" y="5879553"/>
                <a:ext cx="183240" cy="21492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B542DE3E-32A6-834D-ABDE-184F6A8BF63D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0035008" y="5864433"/>
                  <a:ext cx="213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AC8534FB-615D-AB40-9517-FA65BA8C66BB}"/>
                    </a:ext>
                  </a:extLst>
                </p14:cNvPr>
                <p14:cNvContentPartPr/>
                <p14:nvPr/>
              </p14:nvContentPartPr>
              <p14:xfrm>
                <a:off x="10243448" y="5922033"/>
                <a:ext cx="307800" cy="16164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AC8534FB-615D-AB40-9517-FA65BA8C66B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228328" y="5906913"/>
                  <a:ext cx="338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4AC6DF5B-6477-FB4A-9407-88A48B31B322}"/>
                    </a:ext>
                  </a:extLst>
                </p14:cNvPr>
                <p14:cNvContentPartPr/>
                <p14:nvPr/>
              </p14:nvContentPartPr>
              <p14:xfrm>
                <a:off x="10567808" y="6000153"/>
                <a:ext cx="86040" cy="73800"/>
              </p14:xfrm>
            </p:contentPart>
          </mc:Choice>
          <mc:Fallback xmlns=""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4AC6DF5B-6477-FB4A-9407-88A48B31B322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552688" y="5985033"/>
                  <a:ext cx="116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D20EDFEE-7286-1049-A51F-5BB7D19D64C8}"/>
                    </a:ext>
                  </a:extLst>
                </p14:cNvPr>
                <p14:cNvContentPartPr/>
                <p14:nvPr/>
              </p14:nvContentPartPr>
              <p14:xfrm>
                <a:off x="10524968" y="5958753"/>
                <a:ext cx="20520" cy="62640"/>
              </p14:xfrm>
            </p:contentPart>
          </mc:Choice>
          <mc:Fallback xmlns=""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D20EDFEE-7286-1049-A51F-5BB7D19D64C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509848" y="5943633"/>
                  <a:ext cx="50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977D18D7-CCD9-054D-9B33-1AFFDA80C73D}"/>
                    </a:ext>
                  </a:extLst>
                </p14:cNvPr>
                <p14:cNvContentPartPr/>
                <p14:nvPr/>
              </p14:nvContentPartPr>
              <p14:xfrm>
                <a:off x="10736648" y="5900793"/>
                <a:ext cx="87120" cy="16416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977D18D7-CCD9-054D-9B33-1AFFDA80C73D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721168" y="5885673"/>
                  <a:ext cx="117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DEDA875F-512D-F04E-97CB-137A917B7AE7}"/>
                    </a:ext>
                  </a:extLst>
                </p14:cNvPr>
                <p14:cNvContentPartPr/>
                <p14:nvPr/>
              </p14:nvContentPartPr>
              <p14:xfrm>
                <a:off x="10877408" y="5996553"/>
                <a:ext cx="45360" cy="79560"/>
              </p14:xfrm>
            </p:contentPart>
          </mc:Choice>
          <mc:Fallback xmlns=""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DEDA875F-512D-F04E-97CB-137A917B7AE7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861928" y="5981433"/>
                  <a:ext cx="75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7E221C6D-777C-4440-9A17-F565E817B49A}"/>
                    </a:ext>
                  </a:extLst>
                </p14:cNvPr>
                <p14:cNvContentPartPr/>
                <p14:nvPr/>
              </p14:nvContentPartPr>
              <p14:xfrm>
                <a:off x="10858688" y="5892153"/>
                <a:ext cx="85680" cy="2880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7E221C6D-777C-4440-9A17-F565E817B49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843568" y="5876673"/>
                  <a:ext cx="115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B5505E1F-714B-BE4E-8ABF-ACA3A662A519}"/>
                    </a:ext>
                  </a:extLst>
                </p14:cNvPr>
                <p14:cNvContentPartPr/>
                <p14:nvPr/>
              </p14:nvContentPartPr>
              <p14:xfrm>
                <a:off x="9986048" y="6228033"/>
                <a:ext cx="246600" cy="147960"/>
              </p14:xfrm>
            </p:contentPart>
          </mc:Choice>
          <mc:Fallback xmlns=""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B5505E1F-714B-BE4E-8ABF-ACA3A662A519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970928" y="6212553"/>
                  <a:ext cx="276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972739F2-87B7-A741-9A16-6F202EC35D71}"/>
                    </a:ext>
                  </a:extLst>
                </p14:cNvPr>
                <p14:cNvContentPartPr/>
                <p14:nvPr/>
              </p14:nvContentPartPr>
              <p14:xfrm>
                <a:off x="10301768" y="6262233"/>
                <a:ext cx="86400" cy="87120"/>
              </p14:xfrm>
            </p:contentPart>
          </mc:Choice>
          <mc:Fallback xmlns=""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972739F2-87B7-A741-9A16-6F202EC35D71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0286648" y="6247113"/>
                  <a:ext cx="117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54" name="Ink 553">
                  <a:extLst>
                    <a:ext uri="{FF2B5EF4-FFF2-40B4-BE49-F238E27FC236}">
                      <a16:creationId xmlns:a16="http://schemas.microsoft.com/office/drawing/2014/main" id="{C59A41AA-D00B-2845-8350-347655DC70E4}"/>
                    </a:ext>
                  </a:extLst>
                </p14:cNvPr>
                <p14:cNvContentPartPr/>
                <p14:nvPr/>
              </p14:nvContentPartPr>
              <p14:xfrm>
                <a:off x="10451888" y="6195993"/>
                <a:ext cx="39240" cy="150480"/>
              </p14:xfrm>
            </p:contentPart>
          </mc:Choice>
          <mc:Fallback xmlns="">
            <p:pic>
              <p:nvPicPr>
                <p:cNvPr id="554" name="Ink 553">
                  <a:extLst>
                    <a:ext uri="{FF2B5EF4-FFF2-40B4-BE49-F238E27FC236}">
                      <a16:creationId xmlns:a16="http://schemas.microsoft.com/office/drawing/2014/main" id="{C59A41AA-D00B-2845-8350-347655DC70E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436408" y="6180513"/>
                  <a:ext cx="69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E45A927A-FDAC-B949-BD31-84EB7B74FBBB}"/>
                    </a:ext>
                  </a:extLst>
                </p14:cNvPr>
                <p14:cNvContentPartPr/>
                <p14:nvPr/>
              </p14:nvContentPartPr>
              <p14:xfrm>
                <a:off x="10447928" y="6256833"/>
                <a:ext cx="324720" cy="93600"/>
              </p14:xfrm>
            </p:contentPart>
          </mc:Choice>
          <mc:Fallback xmlns=""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E45A927A-FDAC-B949-BD31-84EB7B74FBBB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432808" y="6241353"/>
                  <a:ext cx="355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556" name="Ink 555">
                  <a:extLst>
                    <a:ext uri="{FF2B5EF4-FFF2-40B4-BE49-F238E27FC236}">
                      <a16:creationId xmlns:a16="http://schemas.microsoft.com/office/drawing/2014/main" id="{13FE2DC1-D26F-7046-A31A-5B7C8C503DA6}"/>
                    </a:ext>
                  </a:extLst>
                </p14:cNvPr>
                <p14:cNvContentPartPr/>
                <p14:nvPr/>
              </p14:nvContentPartPr>
              <p14:xfrm>
                <a:off x="10803968" y="6275913"/>
                <a:ext cx="73080" cy="64080"/>
              </p14:xfrm>
            </p:contentPart>
          </mc:Choice>
          <mc:Fallback xmlns="">
            <p:pic>
              <p:nvPicPr>
                <p:cNvPr id="556" name="Ink 555">
                  <a:extLst>
                    <a:ext uri="{FF2B5EF4-FFF2-40B4-BE49-F238E27FC236}">
                      <a16:creationId xmlns:a16="http://schemas.microsoft.com/office/drawing/2014/main" id="{13FE2DC1-D26F-7046-A31A-5B7C8C503DA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788848" y="6260793"/>
                  <a:ext cx="103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A762ACCC-DC84-F540-8E8B-AA1BB59246ED}"/>
                    </a:ext>
                  </a:extLst>
                </p14:cNvPr>
                <p14:cNvContentPartPr/>
                <p14:nvPr/>
              </p14:nvContentPartPr>
              <p14:xfrm>
                <a:off x="10956248" y="6188073"/>
                <a:ext cx="80640" cy="169200"/>
              </p14:xfrm>
            </p:contentPart>
          </mc:Choice>
          <mc:Fallback xmlns=""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A762ACCC-DC84-F540-8E8B-AA1BB59246E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0941128" y="6172593"/>
                  <a:ext cx="11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CBAAAF48-2202-E346-9B9A-67A1F5E31FA2}"/>
                    </a:ext>
                  </a:extLst>
                </p14:cNvPr>
                <p14:cNvContentPartPr/>
                <p14:nvPr/>
              </p14:nvContentPartPr>
              <p14:xfrm>
                <a:off x="10978208" y="6268713"/>
                <a:ext cx="213120" cy="77040"/>
              </p14:xfrm>
            </p:contentPart>
          </mc:Choice>
          <mc:Fallback xmlns=""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CBAAAF48-2202-E346-9B9A-67A1F5E31FA2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962728" y="6253593"/>
                  <a:ext cx="24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49768513-DAA8-334C-AB6D-9969DED35027}"/>
                    </a:ext>
                  </a:extLst>
                </p14:cNvPr>
                <p14:cNvContentPartPr/>
                <p14:nvPr/>
              </p14:nvContentPartPr>
              <p14:xfrm>
                <a:off x="11266568" y="6162873"/>
                <a:ext cx="144000" cy="177480"/>
              </p14:xfrm>
            </p:contentPart>
          </mc:Choice>
          <mc:Fallback xmlns=""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49768513-DAA8-334C-AB6D-9969DED3502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251088" y="6147753"/>
                  <a:ext cx="174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8162449E-CEA7-7649-B6FE-00913F60B948}"/>
                    </a:ext>
                  </a:extLst>
                </p14:cNvPr>
                <p14:cNvContentPartPr/>
                <p14:nvPr/>
              </p14:nvContentPartPr>
              <p14:xfrm>
                <a:off x="10154528" y="6471033"/>
                <a:ext cx="116640" cy="195120"/>
              </p14:xfrm>
            </p:contentPart>
          </mc:Choice>
          <mc:Fallback xmlns=""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8162449E-CEA7-7649-B6FE-00913F60B94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0139408" y="6455913"/>
                  <a:ext cx="147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63" name="Ink 562">
                  <a:extLst>
                    <a:ext uri="{FF2B5EF4-FFF2-40B4-BE49-F238E27FC236}">
                      <a16:creationId xmlns:a16="http://schemas.microsoft.com/office/drawing/2014/main" id="{CE29A451-520F-3746-88BC-5436F60BCC4D}"/>
                    </a:ext>
                  </a:extLst>
                </p14:cNvPr>
                <p14:cNvContentPartPr/>
                <p14:nvPr/>
              </p14:nvContentPartPr>
              <p14:xfrm>
                <a:off x="10153808" y="6599553"/>
                <a:ext cx="239760" cy="83520"/>
              </p14:xfrm>
            </p:contentPart>
          </mc:Choice>
          <mc:Fallback xmlns="">
            <p:pic>
              <p:nvPicPr>
                <p:cNvPr id="563" name="Ink 562">
                  <a:extLst>
                    <a:ext uri="{FF2B5EF4-FFF2-40B4-BE49-F238E27FC236}">
                      <a16:creationId xmlns:a16="http://schemas.microsoft.com/office/drawing/2014/main" id="{CE29A451-520F-3746-88BC-5436F60BCC4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138688" y="6584433"/>
                  <a:ext cx="270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64" name="Ink 563">
                  <a:extLst>
                    <a:ext uri="{FF2B5EF4-FFF2-40B4-BE49-F238E27FC236}">
                      <a16:creationId xmlns:a16="http://schemas.microsoft.com/office/drawing/2014/main" id="{BBA18086-2FF1-2F4A-9CBC-95BE414E7DFD}"/>
                    </a:ext>
                  </a:extLst>
                </p14:cNvPr>
                <p14:cNvContentPartPr/>
                <p14:nvPr/>
              </p14:nvContentPartPr>
              <p14:xfrm>
                <a:off x="10560968" y="6588393"/>
                <a:ext cx="262080" cy="120240"/>
              </p14:xfrm>
            </p:contentPart>
          </mc:Choice>
          <mc:Fallback xmlns="">
            <p:pic>
              <p:nvPicPr>
                <p:cNvPr id="564" name="Ink 563">
                  <a:extLst>
                    <a:ext uri="{FF2B5EF4-FFF2-40B4-BE49-F238E27FC236}">
                      <a16:creationId xmlns:a16="http://schemas.microsoft.com/office/drawing/2014/main" id="{BBA18086-2FF1-2F4A-9CBC-95BE414E7DF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545848" y="6573273"/>
                  <a:ext cx="29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65" name="Ink 564">
                  <a:extLst>
                    <a:ext uri="{FF2B5EF4-FFF2-40B4-BE49-F238E27FC236}">
                      <a16:creationId xmlns:a16="http://schemas.microsoft.com/office/drawing/2014/main" id="{B354106C-56DD-9840-B7E3-50D49F32F39E}"/>
                    </a:ext>
                  </a:extLst>
                </p14:cNvPr>
                <p14:cNvContentPartPr/>
                <p14:nvPr/>
              </p14:nvContentPartPr>
              <p14:xfrm>
                <a:off x="10862288" y="6589833"/>
                <a:ext cx="136800" cy="181440"/>
              </p14:xfrm>
            </p:contentPart>
          </mc:Choice>
          <mc:Fallback xmlns="">
            <p:pic>
              <p:nvPicPr>
                <p:cNvPr id="565" name="Ink 564">
                  <a:extLst>
                    <a:ext uri="{FF2B5EF4-FFF2-40B4-BE49-F238E27FC236}">
                      <a16:creationId xmlns:a16="http://schemas.microsoft.com/office/drawing/2014/main" id="{B354106C-56DD-9840-B7E3-50D49F32F39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847168" y="6574713"/>
                  <a:ext cx="167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566" name="Ink 565">
                  <a:extLst>
                    <a:ext uri="{FF2B5EF4-FFF2-40B4-BE49-F238E27FC236}">
                      <a16:creationId xmlns:a16="http://schemas.microsoft.com/office/drawing/2014/main" id="{5BCFB566-E829-3640-892A-C774346D74F3}"/>
                    </a:ext>
                  </a:extLst>
                </p14:cNvPr>
                <p14:cNvContentPartPr/>
                <p14:nvPr/>
              </p14:nvContentPartPr>
              <p14:xfrm>
                <a:off x="11083328" y="6552393"/>
                <a:ext cx="190800" cy="115560"/>
              </p14:xfrm>
            </p:contentPart>
          </mc:Choice>
          <mc:Fallback xmlns="">
            <p:pic>
              <p:nvPicPr>
                <p:cNvPr id="566" name="Ink 565">
                  <a:extLst>
                    <a:ext uri="{FF2B5EF4-FFF2-40B4-BE49-F238E27FC236}">
                      <a16:creationId xmlns:a16="http://schemas.microsoft.com/office/drawing/2014/main" id="{5BCFB566-E829-3640-892A-C774346D74F3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1068208" y="6537273"/>
                  <a:ext cx="2214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08105A18-9212-EE41-9BEA-490B2E0A9B97}"/>
                    </a:ext>
                  </a:extLst>
                </p14:cNvPr>
                <p14:cNvContentPartPr/>
                <p14:nvPr/>
              </p14:nvContentPartPr>
              <p14:xfrm>
                <a:off x="11307968" y="6570753"/>
                <a:ext cx="284400" cy="111240"/>
              </p14:xfrm>
            </p:contentPart>
          </mc:Choice>
          <mc:Fallback xmlns=""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08105A18-9212-EE41-9BEA-490B2E0A9B97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1292848" y="6555633"/>
                  <a:ext cx="314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0BFF8FC0-7A6D-EF44-A3E3-7D7B24B9CAA8}"/>
                    </a:ext>
                  </a:extLst>
                </p14:cNvPr>
                <p14:cNvContentPartPr/>
                <p14:nvPr/>
              </p14:nvContentPartPr>
              <p14:xfrm>
                <a:off x="11645288" y="6453753"/>
                <a:ext cx="103680" cy="220680"/>
              </p14:xfrm>
            </p:contentPart>
          </mc:Choice>
          <mc:Fallback xmlns=""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0BFF8FC0-7A6D-EF44-A3E3-7D7B24B9CAA8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1630168" y="6438633"/>
                  <a:ext cx="134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569" name="Ink 568">
                  <a:extLst>
                    <a:ext uri="{FF2B5EF4-FFF2-40B4-BE49-F238E27FC236}">
                      <a16:creationId xmlns:a16="http://schemas.microsoft.com/office/drawing/2014/main" id="{68B1AF44-A5EA-2F4B-846C-8BF79A9B0A80}"/>
                    </a:ext>
                  </a:extLst>
                </p14:cNvPr>
                <p14:cNvContentPartPr/>
                <p14:nvPr/>
              </p14:nvContentPartPr>
              <p14:xfrm>
                <a:off x="11642408" y="6587673"/>
                <a:ext cx="184320" cy="68760"/>
              </p14:xfrm>
            </p:contentPart>
          </mc:Choice>
          <mc:Fallback xmlns="">
            <p:pic>
              <p:nvPicPr>
                <p:cNvPr id="569" name="Ink 568">
                  <a:extLst>
                    <a:ext uri="{FF2B5EF4-FFF2-40B4-BE49-F238E27FC236}">
                      <a16:creationId xmlns:a16="http://schemas.microsoft.com/office/drawing/2014/main" id="{68B1AF44-A5EA-2F4B-846C-8BF79A9B0A80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627288" y="6572553"/>
                  <a:ext cx="214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C07AE327-8FA8-6740-8F25-50F0536961B6}"/>
                    </a:ext>
                  </a:extLst>
                </p14:cNvPr>
                <p14:cNvContentPartPr/>
                <p14:nvPr/>
              </p14:nvContentPartPr>
              <p14:xfrm>
                <a:off x="11856608" y="6474993"/>
                <a:ext cx="94680" cy="198000"/>
              </p14:xfrm>
            </p:contentPart>
          </mc:Choice>
          <mc:Fallback xmlns=""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C07AE327-8FA8-6740-8F25-50F0536961B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841488" y="6459873"/>
                  <a:ext cx="1249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2B24332C-1C83-E54D-8199-179C48BA814A}"/>
                    </a:ext>
                  </a:extLst>
                </p14:cNvPr>
                <p14:cNvContentPartPr/>
                <p14:nvPr/>
              </p14:nvContentPartPr>
              <p14:xfrm>
                <a:off x="11885048" y="6624033"/>
                <a:ext cx="87480" cy="66240"/>
              </p14:xfrm>
            </p:contentPart>
          </mc:Choice>
          <mc:Fallback xmlns=""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2B24332C-1C83-E54D-8199-179C48BA814A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869928" y="6608553"/>
                  <a:ext cx="117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572" name="Ink 571">
                  <a:extLst>
                    <a:ext uri="{FF2B5EF4-FFF2-40B4-BE49-F238E27FC236}">
                      <a16:creationId xmlns:a16="http://schemas.microsoft.com/office/drawing/2014/main" id="{F52CD566-38A9-8040-9F27-CB3AAD18F2FD}"/>
                    </a:ext>
                  </a:extLst>
                </p14:cNvPr>
                <p14:cNvContentPartPr/>
                <p14:nvPr/>
              </p14:nvContentPartPr>
              <p14:xfrm>
                <a:off x="11973248" y="6543033"/>
                <a:ext cx="115560" cy="140040"/>
              </p14:xfrm>
            </p:contentPart>
          </mc:Choice>
          <mc:Fallback xmlns="">
            <p:pic>
              <p:nvPicPr>
                <p:cNvPr id="572" name="Ink 571">
                  <a:extLst>
                    <a:ext uri="{FF2B5EF4-FFF2-40B4-BE49-F238E27FC236}">
                      <a16:creationId xmlns:a16="http://schemas.microsoft.com/office/drawing/2014/main" id="{F52CD566-38A9-8040-9F27-CB3AAD18F2FD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958128" y="6527913"/>
                  <a:ext cx="1461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2D7F46E3-DDA7-8F4B-B05F-7D73A5E5845B}"/>
                    </a:ext>
                  </a:extLst>
                </p14:cNvPr>
                <p14:cNvContentPartPr/>
                <p14:nvPr/>
              </p14:nvContentPartPr>
              <p14:xfrm>
                <a:off x="12101408" y="6624033"/>
                <a:ext cx="51840" cy="71640"/>
              </p14:xfrm>
            </p:contentPart>
          </mc:Choice>
          <mc:Fallback xmlns=""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2D7F46E3-DDA7-8F4B-B05F-7D73A5E5845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2085928" y="6608553"/>
                  <a:ext cx="82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575" name="Ink 574">
                  <a:extLst>
                    <a:ext uri="{FF2B5EF4-FFF2-40B4-BE49-F238E27FC236}">
                      <a16:creationId xmlns:a16="http://schemas.microsoft.com/office/drawing/2014/main" id="{EDA15B32-0040-7646-917D-6A4AAB544561}"/>
                    </a:ext>
                  </a:extLst>
                </p14:cNvPr>
                <p14:cNvContentPartPr/>
                <p14:nvPr/>
              </p14:nvContentPartPr>
              <p14:xfrm>
                <a:off x="9623888" y="5749953"/>
                <a:ext cx="434880" cy="1009440"/>
              </p14:xfrm>
            </p:contentPart>
          </mc:Choice>
          <mc:Fallback xmlns="">
            <p:pic>
              <p:nvPicPr>
                <p:cNvPr id="575" name="Ink 574">
                  <a:extLst>
                    <a:ext uri="{FF2B5EF4-FFF2-40B4-BE49-F238E27FC236}">
                      <a16:creationId xmlns:a16="http://schemas.microsoft.com/office/drawing/2014/main" id="{EDA15B32-0040-7646-917D-6A4AAB544561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9608408" y="5734833"/>
                  <a:ext cx="465480" cy="10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61E8D6C0-1346-3740-97BC-BC292F3D3B91}"/>
                    </a:ext>
                  </a:extLst>
                </p14:cNvPr>
                <p14:cNvContentPartPr/>
                <p14:nvPr/>
              </p14:nvContentPartPr>
              <p14:xfrm>
                <a:off x="10196648" y="5739873"/>
                <a:ext cx="1574280" cy="36000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61E8D6C0-1346-3740-97BC-BC292F3D3B91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181168" y="5724753"/>
                  <a:ext cx="1604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F40FEF17-B26D-E24B-93D9-7B785A344DA3}"/>
                    </a:ext>
                  </a:extLst>
                </p14:cNvPr>
                <p14:cNvContentPartPr/>
                <p14:nvPr/>
              </p14:nvContentPartPr>
              <p14:xfrm>
                <a:off x="11004128" y="6198513"/>
                <a:ext cx="360" cy="3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F40FEF17-B26D-E24B-93D9-7B785A344DA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0995128" y="618987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4" name="Group 603">
            <a:extLst>
              <a:ext uri="{FF2B5EF4-FFF2-40B4-BE49-F238E27FC236}">
                <a16:creationId xmlns:a16="http://schemas.microsoft.com/office/drawing/2014/main" id="{4EA7768A-94B5-9B46-AD76-BDDA85E0BCAA}"/>
              </a:ext>
            </a:extLst>
          </p:cNvPr>
          <p:cNvGrpSpPr/>
          <p:nvPr/>
        </p:nvGrpSpPr>
        <p:grpSpPr>
          <a:xfrm>
            <a:off x="8667728" y="4345233"/>
            <a:ext cx="2683440" cy="1132920"/>
            <a:chOff x="8667728" y="4345233"/>
            <a:chExt cx="2683440" cy="11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54682ACA-C6E7-804B-8C18-A8C992650F2F}"/>
                    </a:ext>
                  </a:extLst>
                </p14:cNvPr>
                <p14:cNvContentPartPr/>
                <p14:nvPr/>
              </p14:nvContentPartPr>
              <p14:xfrm>
                <a:off x="9196928" y="5388873"/>
                <a:ext cx="117720" cy="8928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54682ACA-C6E7-804B-8C18-A8C992650F2F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181808" y="5373753"/>
                  <a:ext cx="148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10CEB182-39CA-7245-A10F-CBCE0FBF3A0A}"/>
                    </a:ext>
                  </a:extLst>
                </p14:cNvPr>
                <p14:cNvContentPartPr/>
                <p14:nvPr/>
              </p14:nvContentPartPr>
              <p14:xfrm>
                <a:off x="9379448" y="5203833"/>
                <a:ext cx="116640" cy="11844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10CEB182-39CA-7245-A10F-CBCE0FBF3A0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9364328" y="5188713"/>
                  <a:ext cx="1472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95DBC50B-1404-4B40-8FAC-498D3DEDA631}"/>
                    </a:ext>
                  </a:extLst>
                </p14:cNvPr>
                <p14:cNvContentPartPr/>
                <p14:nvPr/>
              </p14:nvContentPartPr>
              <p14:xfrm>
                <a:off x="9009008" y="4590033"/>
                <a:ext cx="155160" cy="19440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95DBC50B-1404-4B40-8FAC-498D3DEDA63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993888" y="4574913"/>
                  <a:ext cx="1857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8999EAEA-03FB-A844-ACC6-D0877143BFFD}"/>
                    </a:ext>
                  </a:extLst>
                </p14:cNvPr>
                <p14:cNvContentPartPr/>
                <p14:nvPr/>
              </p14:nvContentPartPr>
              <p14:xfrm>
                <a:off x="9203768" y="4599393"/>
                <a:ext cx="254160" cy="12384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8999EAEA-03FB-A844-ACC6-D0877143BFFD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9188648" y="4584273"/>
                  <a:ext cx="284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585127D6-EEFF-094C-B5F8-782E857FE7C5}"/>
                    </a:ext>
                  </a:extLst>
                </p14:cNvPr>
                <p14:cNvContentPartPr/>
                <p14:nvPr/>
              </p14:nvContentPartPr>
              <p14:xfrm>
                <a:off x="9569888" y="4538193"/>
                <a:ext cx="93240" cy="15660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585127D6-EEFF-094C-B5F8-782E857FE7C5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9554768" y="4522713"/>
                  <a:ext cx="12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1098F67D-DC23-0347-949A-F32576DB1452}"/>
                    </a:ext>
                  </a:extLst>
                </p14:cNvPr>
                <p14:cNvContentPartPr/>
                <p14:nvPr/>
              </p14:nvContentPartPr>
              <p14:xfrm>
                <a:off x="9526688" y="4633953"/>
                <a:ext cx="181440" cy="1008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1098F67D-DC23-0347-949A-F32576DB145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9511208" y="4618833"/>
                  <a:ext cx="212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D581B90B-6322-4144-BDD0-3D6FD3C3362F}"/>
                    </a:ext>
                  </a:extLst>
                </p14:cNvPr>
                <p14:cNvContentPartPr/>
                <p14:nvPr/>
              </p14:nvContentPartPr>
              <p14:xfrm>
                <a:off x="9879488" y="4656993"/>
                <a:ext cx="93960" cy="11160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D581B90B-6322-4144-BDD0-3D6FD3C3362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864008" y="4641513"/>
                  <a:ext cx="124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F7E87F0E-D6C9-824E-8640-EAE376C0DCC0}"/>
                    </a:ext>
                  </a:extLst>
                </p14:cNvPr>
                <p14:cNvContentPartPr/>
                <p14:nvPr/>
              </p14:nvContentPartPr>
              <p14:xfrm>
                <a:off x="9995048" y="4685073"/>
                <a:ext cx="473400" cy="103320"/>
              </p14:xfrm>
            </p:contentPart>
          </mc:Choice>
          <mc:Fallback xmlns=""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F7E87F0E-D6C9-824E-8640-EAE376C0DCC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9979928" y="4669953"/>
                  <a:ext cx="504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4635E434-CD25-AF46-8C21-5052C0C6200A}"/>
                    </a:ext>
                  </a:extLst>
                </p14:cNvPr>
                <p14:cNvContentPartPr/>
                <p14:nvPr/>
              </p14:nvContentPartPr>
              <p14:xfrm>
                <a:off x="10465568" y="4680753"/>
                <a:ext cx="120960" cy="15912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4635E434-CD25-AF46-8C21-5052C0C6200A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450088" y="4665633"/>
                  <a:ext cx="151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C8A6E28F-AF0E-EE41-BA33-C70C602714C4}"/>
                    </a:ext>
                  </a:extLst>
                </p14:cNvPr>
                <p14:cNvContentPartPr/>
                <p14:nvPr/>
              </p14:nvContentPartPr>
              <p14:xfrm>
                <a:off x="10630808" y="4698393"/>
                <a:ext cx="432000" cy="10872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C8A6E28F-AF0E-EE41-BA33-C70C602714C4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615688" y="4682913"/>
                  <a:ext cx="462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32545622-DF21-7D41-BF71-85F503260E7C}"/>
                    </a:ext>
                  </a:extLst>
                </p14:cNvPr>
                <p14:cNvContentPartPr/>
                <p14:nvPr/>
              </p14:nvContentPartPr>
              <p14:xfrm>
                <a:off x="9248048" y="4909353"/>
                <a:ext cx="211680" cy="15012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32545622-DF21-7D41-BF71-85F503260E7C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9232928" y="4894233"/>
                  <a:ext cx="241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406A9688-53D8-854D-803F-56972D3D49B6}"/>
                    </a:ext>
                  </a:extLst>
                </p14:cNvPr>
                <p14:cNvContentPartPr/>
                <p14:nvPr/>
              </p14:nvContentPartPr>
              <p14:xfrm>
                <a:off x="9531368" y="4954713"/>
                <a:ext cx="27720" cy="7416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406A9688-53D8-854D-803F-56972D3D49B6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9515888" y="4939233"/>
                  <a:ext cx="57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A4509B2C-B87A-4043-91F9-0B2F8198E760}"/>
                    </a:ext>
                  </a:extLst>
                </p14:cNvPr>
                <p14:cNvContentPartPr/>
                <p14:nvPr/>
              </p14:nvContentPartPr>
              <p14:xfrm>
                <a:off x="9639728" y="4869393"/>
                <a:ext cx="100080" cy="16704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A4509B2C-B87A-4043-91F9-0B2F8198E76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624608" y="4854273"/>
                  <a:ext cx="13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7CEF90B1-3362-A741-8591-A3C7E126F708}"/>
                    </a:ext>
                  </a:extLst>
                </p14:cNvPr>
                <p14:cNvContentPartPr/>
                <p14:nvPr/>
              </p14:nvContentPartPr>
              <p14:xfrm>
                <a:off x="9654128" y="4913673"/>
                <a:ext cx="286200" cy="10800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7CEF90B1-3362-A741-8591-A3C7E126F70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639008" y="4898553"/>
                  <a:ext cx="316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37F37C8B-4F19-1441-9688-F796ED6F1FB0}"/>
                    </a:ext>
                  </a:extLst>
                </p14:cNvPr>
                <p14:cNvContentPartPr/>
                <p14:nvPr/>
              </p14:nvContentPartPr>
              <p14:xfrm>
                <a:off x="9590408" y="4901433"/>
                <a:ext cx="65160" cy="4104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37F37C8B-4F19-1441-9688-F796ED6F1FB0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574928" y="4886313"/>
                  <a:ext cx="95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E23F98C6-73EE-444C-B431-EF0C42459C7C}"/>
                    </a:ext>
                  </a:extLst>
                </p14:cNvPr>
                <p14:cNvContentPartPr/>
                <p14:nvPr/>
              </p14:nvContentPartPr>
              <p14:xfrm>
                <a:off x="10124648" y="4889553"/>
                <a:ext cx="250920" cy="14832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E23F98C6-73EE-444C-B431-EF0C42459C7C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109168" y="4874433"/>
                  <a:ext cx="2815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B7C1AFE1-4A64-A740-A24F-EA00B7078A7C}"/>
                    </a:ext>
                  </a:extLst>
                </p14:cNvPr>
                <p14:cNvContentPartPr/>
                <p14:nvPr/>
              </p14:nvContentPartPr>
              <p14:xfrm>
                <a:off x="10270808" y="5007633"/>
                <a:ext cx="46080" cy="8820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B7C1AFE1-4A64-A740-A24F-EA00B7078A7C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0255688" y="4992513"/>
                  <a:ext cx="76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2A0EBDDE-7D68-A549-9D58-5B20F805EAE5}"/>
                    </a:ext>
                  </a:extLst>
                </p14:cNvPr>
                <p14:cNvContentPartPr/>
                <p14:nvPr/>
              </p14:nvContentPartPr>
              <p14:xfrm>
                <a:off x="8667728" y="4369713"/>
                <a:ext cx="556920" cy="85572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2A0EBDDE-7D68-A549-9D58-5B20F805EAE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652608" y="4354593"/>
                  <a:ext cx="587160" cy="88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FB973484-90BA-674E-B406-9137E170B499}"/>
                    </a:ext>
                  </a:extLst>
                </p14:cNvPr>
                <p14:cNvContentPartPr/>
                <p14:nvPr/>
              </p14:nvContentPartPr>
              <p14:xfrm>
                <a:off x="9165968" y="4345233"/>
                <a:ext cx="2185200" cy="91980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FB973484-90BA-674E-B406-9137E170B499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150488" y="4329753"/>
                  <a:ext cx="2215800" cy="9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BE5311-2A0B-4D4A-8EBA-699FB16BB2EC}"/>
              </a:ext>
            </a:extLst>
          </p:cNvPr>
          <p:cNvGrpSpPr/>
          <p:nvPr/>
        </p:nvGrpSpPr>
        <p:grpSpPr>
          <a:xfrm>
            <a:off x="1555378" y="2523492"/>
            <a:ext cx="199440" cy="213480"/>
            <a:chOff x="1555378" y="2523492"/>
            <a:chExt cx="199440" cy="21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74E6282-FB49-274A-B811-1D667A55586D}"/>
                    </a:ext>
                  </a:extLst>
                </p14:cNvPr>
                <p14:cNvContentPartPr/>
                <p14:nvPr/>
              </p14:nvContentPartPr>
              <p14:xfrm>
                <a:off x="1619458" y="2523492"/>
                <a:ext cx="135360" cy="99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74E6282-FB49-274A-B811-1D667A55586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604338" y="2508372"/>
                  <a:ext cx="165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CB49BA8-9A7B-AB43-8340-D57AC45C1C71}"/>
                    </a:ext>
                  </a:extLst>
                </p14:cNvPr>
                <p14:cNvContentPartPr/>
                <p14:nvPr/>
              </p14:nvContentPartPr>
              <p14:xfrm>
                <a:off x="1555378" y="2646972"/>
                <a:ext cx="131400" cy="90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CB49BA8-9A7B-AB43-8340-D57AC45C1C7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540258" y="2631492"/>
                  <a:ext cx="16200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A93104-D4A3-0842-BE64-745EBA03F446}"/>
              </a:ext>
            </a:extLst>
          </p:cNvPr>
          <p:cNvGrpSpPr/>
          <p:nvPr/>
        </p:nvGrpSpPr>
        <p:grpSpPr>
          <a:xfrm>
            <a:off x="1009258" y="2746692"/>
            <a:ext cx="1803600" cy="558000"/>
            <a:chOff x="1009258" y="2746692"/>
            <a:chExt cx="1803600" cy="55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9628BD-81FA-6F4F-A858-C64C17155D4B}"/>
                    </a:ext>
                  </a:extLst>
                </p14:cNvPr>
                <p14:cNvContentPartPr/>
                <p14:nvPr/>
              </p14:nvContentPartPr>
              <p14:xfrm>
                <a:off x="1179538" y="2900412"/>
                <a:ext cx="30240" cy="44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9628BD-81FA-6F4F-A858-C64C17155D4B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64058" y="2884932"/>
                  <a:ext cx="60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E3F930-C5BC-764B-9342-37B2BAACB5E7}"/>
                    </a:ext>
                  </a:extLst>
                </p14:cNvPr>
                <p14:cNvContentPartPr/>
                <p14:nvPr/>
              </p14:nvContentPartPr>
              <p14:xfrm>
                <a:off x="1224538" y="2900772"/>
                <a:ext cx="16200" cy="51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E3F930-C5BC-764B-9342-37B2BAACB5E7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209058" y="2885292"/>
                  <a:ext cx="464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A3ED86-1701-8C48-BDD5-6C7449F95757}"/>
                    </a:ext>
                  </a:extLst>
                </p14:cNvPr>
                <p14:cNvContentPartPr/>
                <p14:nvPr/>
              </p14:nvContentPartPr>
              <p14:xfrm>
                <a:off x="1270258" y="3000852"/>
                <a:ext cx="118800" cy="14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A3ED86-1701-8C48-BDD5-6C7449F95757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255138" y="2985732"/>
                  <a:ext cx="149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0472BF1-54B0-A149-8392-4F46A9F5C00B}"/>
                    </a:ext>
                  </a:extLst>
                </p14:cNvPr>
                <p14:cNvContentPartPr/>
                <p14:nvPr/>
              </p14:nvContentPartPr>
              <p14:xfrm>
                <a:off x="1439818" y="2995092"/>
                <a:ext cx="178560" cy="78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0472BF1-54B0-A149-8392-4F46A9F5C00B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424338" y="2979972"/>
                  <a:ext cx="209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A8BC63-E4CD-D54E-97CF-9B9A4EC04BED}"/>
                    </a:ext>
                  </a:extLst>
                </p14:cNvPr>
                <p14:cNvContentPartPr/>
                <p14:nvPr/>
              </p14:nvContentPartPr>
              <p14:xfrm>
                <a:off x="1661218" y="3016332"/>
                <a:ext cx="51840" cy="68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A8BC63-E4CD-D54E-97CF-9B9A4EC04BED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646098" y="3000852"/>
                  <a:ext cx="82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EE69643-6EE8-B440-9BD6-3D3F606C3222}"/>
                    </a:ext>
                  </a:extLst>
                </p14:cNvPr>
                <p14:cNvContentPartPr/>
                <p14:nvPr/>
              </p14:nvContentPartPr>
              <p14:xfrm>
                <a:off x="1783618" y="2942892"/>
                <a:ext cx="198360" cy="13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EE69643-6EE8-B440-9BD6-3D3F606C3222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768498" y="2927412"/>
                  <a:ext cx="228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DC4EADC-2581-A541-8D0E-4744972FB291}"/>
                    </a:ext>
                  </a:extLst>
                </p14:cNvPr>
                <p14:cNvContentPartPr/>
                <p14:nvPr/>
              </p14:nvContentPartPr>
              <p14:xfrm>
                <a:off x="2015818" y="3023892"/>
                <a:ext cx="369720" cy="67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DC4EADC-2581-A541-8D0E-4744972FB291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2000698" y="3008772"/>
                  <a:ext cx="399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880ACA9-B9AC-4045-B28C-82F86E1688D5}"/>
                    </a:ext>
                  </a:extLst>
                </p14:cNvPr>
                <p14:cNvContentPartPr/>
                <p14:nvPr/>
              </p14:nvContentPartPr>
              <p14:xfrm>
                <a:off x="2419378" y="3026772"/>
                <a:ext cx="42840" cy="73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880ACA9-B9AC-4045-B28C-82F86E1688D5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404258" y="3011652"/>
                  <a:ext cx="7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329D70A-144A-AC40-B649-DEDD69845A08}"/>
                    </a:ext>
                  </a:extLst>
                </p14:cNvPr>
                <p14:cNvContentPartPr/>
                <p14:nvPr/>
              </p14:nvContentPartPr>
              <p14:xfrm>
                <a:off x="2561578" y="2932092"/>
                <a:ext cx="34560" cy="76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329D70A-144A-AC40-B649-DEDD69845A08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546458" y="2916972"/>
                  <a:ext cx="64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642C9A4-A9D7-8145-BF5C-AECBB1CDF147}"/>
                    </a:ext>
                  </a:extLst>
                </p14:cNvPr>
                <p14:cNvContentPartPr/>
                <p14:nvPr/>
              </p14:nvContentPartPr>
              <p14:xfrm>
                <a:off x="2582818" y="2963772"/>
                <a:ext cx="29520" cy="61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642C9A4-A9D7-8145-BF5C-AECBB1CDF147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2567698" y="2948652"/>
                  <a:ext cx="60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4CE1E35-5D85-6B4E-92AD-6429FAD23BBC}"/>
                    </a:ext>
                  </a:extLst>
                </p14:cNvPr>
                <p14:cNvContentPartPr/>
                <p14:nvPr/>
              </p14:nvContentPartPr>
              <p14:xfrm>
                <a:off x="1618378" y="2826972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4CE1E35-5D85-6B4E-92AD-6429FAD23BBC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603258" y="28118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4CBE76-65F1-0D48-B87F-965B360D786C}"/>
                    </a:ext>
                  </a:extLst>
                </p14:cNvPr>
                <p14:cNvContentPartPr/>
                <p14:nvPr/>
              </p14:nvContentPartPr>
              <p14:xfrm>
                <a:off x="1009258" y="2746692"/>
                <a:ext cx="1803600" cy="55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4CBE76-65F1-0D48-B87F-965B360D786C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93778" y="2731212"/>
                  <a:ext cx="1833840" cy="58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023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46A5-3AE3-7E4F-AD0B-8BCF88C6C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3070"/>
          </a:xfrm>
        </p:spPr>
        <p:txBody>
          <a:bodyPr>
            <a:normAutofit fontScale="90000"/>
          </a:bodyPr>
          <a:lstStyle/>
          <a:p>
            <a:r>
              <a:rPr lang="en-US" dirty="0"/>
              <a:t>First embedding theorem: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F5CB4-C0F5-3440-9799-91D8BFD2A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70714"/>
            <a:ext cx="10561319" cy="54221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BA1CEF-D9F1-4841-BDAD-5605E28DD04C}"/>
              </a:ext>
            </a:extLst>
          </p:cNvPr>
          <p:cNvSpPr txBox="1"/>
          <p:nvPr/>
        </p:nvSpPr>
        <p:spPr>
          <a:xfrm>
            <a:off x="11353800" y="1212112"/>
            <a:ext cx="45719" cy="47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3EFE6-B75E-4D47-AC62-E88587A4FD5D}"/>
              </a:ext>
            </a:extLst>
          </p:cNvPr>
          <p:cNvGrpSpPr/>
          <p:nvPr/>
        </p:nvGrpSpPr>
        <p:grpSpPr>
          <a:xfrm>
            <a:off x="1461968" y="1541193"/>
            <a:ext cx="916560" cy="262080"/>
            <a:chOff x="1461968" y="1541193"/>
            <a:chExt cx="9165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F5645C4-7501-7B4B-B049-CA5CCB43B1D5}"/>
                    </a:ext>
                  </a:extLst>
                </p14:cNvPr>
                <p14:cNvContentPartPr/>
                <p14:nvPr/>
              </p14:nvContentPartPr>
              <p14:xfrm>
                <a:off x="1461968" y="1541193"/>
                <a:ext cx="281880" cy="26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F5645C4-7501-7B4B-B049-CA5CCB43B1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46848" y="1526073"/>
                  <a:ext cx="312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AFAE2B-E16E-FE4B-8D7F-8BA165B40121}"/>
                    </a:ext>
                  </a:extLst>
                </p14:cNvPr>
                <p14:cNvContentPartPr/>
                <p14:nvPr/>
              </p14:nvContentPartPr>
              <p14:xfrm>
                <a:off x="1806128" y="1553793"/>
                <a:ext cx="572400" cy="242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AFAE2B-E16E-FE4B-8D7F-8BA165B401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1008" y="1538313"/>
                  <a:ext cx="60264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111C4F-B11C-C14E-8B14-F69C5B26F168}"/>
              </a:ext>
            </a:extLst>
          </p:cNvPr>
          <p:cNvGrpSpPr/>
          <p:nvPr/>
        </p:nvGrpSpPr>
        <p:grpSpPr>
          <a:xfrm>
            <a:off x="2761568" y="1530753"/>
            <a:ext cx="321840" cy="244800"/>
            <a:chOff x="2761568" y="1530753"/>
            <a:chExt cx="32184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BA73F79-9832-094C-B798-D794B277CCDC}"/>
                    </a:ext>
                  </a:extLst>
                </p14:cNvPr>
                <p14:cNvContentPartPr/>
                <p14:nvPr/>
              </p14:nvContentPartPr>
              <p14:xfrm>
                <a:off x="2761568" y="1530753"/>
                <a:ext cx="265320" cy="220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BA73F79-9832-094C-B798-D794B277CC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46448" y="1515633"/>
                  <a:ext cx="2959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4FD88A-81B7-C544-883B-CACE82894A39}"/>
                    </a:ext>
                  </a:extLst>
                </p14:cNvPr>
                <p14:cNvContentPartPr/>
                <p14:nvPr/>
              </p14:nvContentPartPr>
              <p14:xfrm>
                <a:off x="2769848" y="1541553"/>
                <a:ext cx="228600" cy="22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4FD88A-81B7-C544-883B-CACE82894A3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54728" y="1526433"/>
                  <a:ext cx="2592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E4F415-8E1A-9D45-9209-56BCA8722F1A}"/>
                    </a:ext>
                  </a:extLst>
                </p14:cNvPr>
                <p14:cNvContentPartPr/>
                <p14:nvPr/>
              </p14:nvContentPartPr>
              <p14:xfrm>
                <a:off x="2859128" y="1552353"/>
                <a:ext cx="224280" cy="22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E4F415-8E1A-9D45-9209-56BCA8722F1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44008" y="1536873"/>
                  <a:ext cx="25488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D69FCFE-FB57-EF41-87D2-3C88B6B661AB}"/>
              </a:ext>
            </a:extLst>
          </p:cNvPr>
          <p:cNvGrpSpPr/>
          <p:nvPr/>
        </p:nvGrpSpPr>
        <p:grpSpPr>
          <a:xfrm>
            <a:off x="3403808" y="1530753"/>
            <a:ext cx="159840" cy="196920"/>
            <a:chOff x="3403808" y="1530753"/>
            <a:chExt cx="15984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B0A9947-038A-FF43-96CF-D94C818C8245}"/>
                    </a:ext>
                  </a:extLst>
                </p14:cNvPr>
                <p14:cNvContentPartPr/>
                <p14:nvPr/>
              </p14:nvContentPartPr>
              <p14:xfrm>
                <a:off x="3403808" y="1626513"/>
                <a:ext cx="87840" cy="10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B0A9947-038A-FF43-96CF-D94C818C824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88328" y="1611393"/>
                  <a:ext cx="11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2F50DB-39A8-9241-BF8C-A96044CDEF58}"/>
                    </a:ext>
                  </a:extLst>
                </p14:cNvPr>
                <p14:cNvContentPartPr/>
                <p14:nvPr/>
              </p14:nvContentPartPr>
              <p14:xfrm>
                <a:off x="3501728" y="1605273"/>
                <a:ext cx="61920" cy="122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2F50DB-39A8-9241-BF8C-A96044CDEF5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86248" y="1590153"/>
                  <a:ext cx="92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7CF5B2A-6FF3-8149-B36F-0661F269B50A}"/>
                    </a:ext>
                  </a:extLst>
                </p14:cNvPr>
                <p14:cNvContentPartPr/>
                <p14:nvPr/>
              </p14:nvContentPartPr>
              <p14:xfrm>
                <a:off x="3500288" y="1530753"/>
                <a:ext cx="864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7CF5B2A-6FF3-8149-B36F-0661F269B50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85168" y="1515633"/>
                  <a:ext cx="392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186F7A2-17F3-B34D-9EA8-75FA96CCB6E5}"/>
                  </a:ext>
                </a:extLst>
              </p14:cNvPr>
              <p14:cNvContentPartPr/>
              <p14:nvPr/>
            </p14:nvContentPartPr>
            <p14:xfrm>
              <a:off x="3857768" y="1594833"/>
              <a:ext cx="175680" cy="137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186F7A2-17F3-B34D-9EA8-75FA96CCB6E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42288" y="1579353"/>
                <a:ext cx="2062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26A4F9-7803-FB4C-AA7C-C435148BEE02}"/>
                  </a:ext>
                </a:extLst>
              </p14:cNvPr>
              <p14:cNvContentPartPr/>
              <p14:nvPr/>
            </p14:nvContentPartPr>
            <p14:xfrm>
              <a:off x="4436648" y="1488273"/>
              <a:ext cx="188640" cy="254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26A4F9-7803-FB4C-AA7C-C435148BEE0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421528" y="1473153"/>
                <a:ext cx="2192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09B4B53-C1C5-E749-9AEF-5C5EACD52651}"/>
              </a:ext>
            </a:extLst>
          </p:cNvPr>
          <p:cNvGrpSpPr/>
          <p:nvPr/>
        </p:nvGrpSpPr>
        <p:grpSpPr>
          <a:xfrm>
            <a:off x="4582088" y="1467033"/>
            <a:ext cx="4920840" cy="419400"/>
            <a:chOff x="4582088" y="1467033"/>
            <a:chExt cx="492084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EC927A7-705C-284A-B85C-E09A5F644616}"/>
                    </a:ext>
                  </a:extLst>
                </p14:cNvPr>
                <p14:cNvContentPartPr/>
                <p14:nvPr/>
              </p14:nvContentPartPr>
              <p14:xfrm>
                <a:off x="4582088" y="1609593"/>
                <a:ext cx="340920" cy="10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EC927A7-705C-284A-B85C-E09A5F6446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66968" y="1594113"/>
                  <a:ext cx="3711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C090B9D-6D15-7E4D-8F98-1C73A2A6846C}"/>
                    </a:ext>
                  </a:extLst>
                </p14:cNvPr>
                <p14:cNvContentPartPr/>
                <p14:nvPr/>
              </p14:nvContentPartPr>
              <p14:xfrm>
                <a:off x="4953608" y="1477833"/>
                <a:ext cx="118440" cy="232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C090B9D-6D15-7E4D-8F98-1C73A2A684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38128" y="1462353"/>
                  <a:ext cx="148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52D241-1929-3845-AD74-1766968E3634}"/>
                    </a:ext>
                  </a:extLst>
                </p14:cNvPr>
                <p14:cNvContentPartPr/>
                <p14:nvPr/>
              </p14:nvContentPartPr>
              <p14:xfrm>
                <a:off x="4948928" y="1598433"/>
                <a:ext cx="207360" cy="106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52D241-1929-3845-AD74-1766968E36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3808" y="1582953"/>
                  <a:ext cx="237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F319B63-382B-0C47-8C18-FA64E8A608A1}"/>
                    </a:ext>
                  </a:extLst>
                </p14:cNvPr>
                <p14:cNvContentPartPr/>
                <p14:nvPr/>
              </p14:nvContentPartPr>
              <p14:xfrm>
                <a:off x="5183648" y="1594833"/>
                <a:ext cx="100800" cy="99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F319B63-382B-0C47-8C18-FA64E8A608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68528" y="1579353"/>
                  <a:ext cx="131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3FC3DE5-3126-A543-B85A-0C864CB40957}"/>
                    </a:ext>
                  </a:extLst>
                </p14:cNvPr>
                <p14:cNvContentPartPr/>
                <p14:nvPr/>
              </p14:nvContentPartPr>
              <p14:xfrm>
                <a:off x="5320448" y="1616073"/>
                <a:ext cx="74520" cy="9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3FC3DE5-3126-A543-B85A-0C864CB4095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4968" y="1600593"/>
                  <a:ext cx="105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2B2EC6-1EE7-2D43-9C6C-3E440B5F25E4}"/>
                    </a:ext>
                  </a:extLst>
                </p14:cNvPr>
                <p14:cNvContentPartPr/>
                <p14:nvPr/>
              </p14:nvContentPartPr>
              <p14:xfrm>
                <a:off x="5424488" y="1601673"/>
                <a:ext cx="379440" cy="99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2B2EC6-1EE7-2D43-9C6C-3E440B5F25E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09368" y="1586553"/>
                  <a:ext cx="410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33B671-E321-E44C-8DB7-0723DBD7FB2B}"/>
                    </a:ext>
                  </a:extLst>
                </p14:cNvPr>
                <p14:cNvContentPartPr/>
                <p14:nvPr/>
              </p14:nvContentPartPr>
              <p14:xfrm>
                <a:off x="5294888" y="1565313"/>
                <a:ext cx="3816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33B671-E321-E44C-8DB7-0723DBD7FB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79408" y="1550193"/>
                  <a:ext cx="68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18AAFFF-049F-DA4D-84B2-275C464516C2}"/>
                    </a:ext>
                  </a:extLst>
                </p14:cNvPr>
                <p14:cNvContentPartPr/>
                <p14:nvPr/>
              </p14:nvContentPartPr>
              <p14:xfrm>
                <a:off x="6047288" y="1506273"/>
                <a:ext cx="336960" cy="240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18AAFFF-049F-DA4D-84B2-275C464516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31808" y="1491153"/>
                  <a:ext cx="367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8D5B4D0-3809-5047-A776-644F9CFDF413}"/>
                    </a:ext>
                  </a:extLst>
                </p14:cNvPr>
                <p14:cNvContentPartPr/>
                <p14:nvPr/>
              </p14:nvContentPartPr>
              <p14:xfrm>
                <a:off x="6386768" y="1467033"/>
                <a:ext cx="141840" cy="330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8D5B4D0-3809-5047-A776-644F9CFDF4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71288" y="1451913"/>
                  <a:ext cx="1724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B4A1B92-10C4-7F43-B7E2-CBA1D1B310C9}"/>
                    </a:ext>
                  </a:extLst>
                </p14:cNvPr>
                <p14:cNvContentPartPr/>
                <p14:nvPr/>
              </p14:nvContentPartPr>
              <p14:xfrm>
                <a:off x="6451208" y="1509513"/>
                <a:ext cx="136080" cy="265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B4A1B92-10C4-7F43-B7E2-CBA1D1B310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36088" y="1494393"/>
                  <a:ext cx="166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1AB94E-A0EC-CB4B-98C2-7234CDD399F5}"/>
                    </a:ext>
                  </a:extLst>
                </p14:cNvPr>
                <p14:cNvContentPartPr/>
                <p14:nvPr/>
              </p14:nvContentPartPr>
              <p14:xfrm>
                <a:off x="6379208" y="1581513"/>
                <a:ext cx="211320" cy="13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1AB94E-A0EC-CB4B-98C2-7234CDD399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64088" y="1566393"/>
                  <a:ext cx="241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9D88293-9C6E-8248-B32E-6AC07B25E583}"/>
                    </a:ext>
                  </a:extLst>
                </p14:cNvPr>
                <p14:cNvContentPartPr/>
                <p14:nvPr/>
              </p14:nvContentPartPr>
              <p14:xfrm>
                <a:off x="6565328" y="1587633"/>
                <a:ext cx="662400" cy="116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9D88293-9C6E-8248-B32E-6AC07B25E5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9848" y="1572153"/>
                  <a:ext cx="693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39923CF-2882-F442-9BC1-D4E3E25C3190}"/>
                    </a:ext>
                  </a:extLst>
                </p14:cNvPr>
                <p14:cNvContentPartPr/>
                <p14:nvPr/>
              </p14:nvContentPartPr>
              <p14:xfrm>
                <a:off x="7314488" y="1488273"/>
                <a:ext cx="75240" cy="18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39923CF-2882-F442-9BC1-D4E3E25C31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9008" y="1473153"/>
                  <a:ext cx="105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46F819-50A9-6748-AA35-D235584F98BD}"/>
                    </a:ext>
                  </a:extLst>
                </p14:cNvPr>
                <p14:cNvContentPartPr/>
                <p14:nvPr/>
              </p14:nvContentPartPr>
              <p14:xfrm>
                <a:off x="7251128" y="1603473"/>
                <a:ext cx="288720" cy="8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46F819-50A9-6748-AA35-D235584F98B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36008" y="1587993"/>
                  <a:ext cx="319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ED62B8A-F908-DA4C-843B-07EA0EF70548}"/>
                    </a:ext>
                  </a:extLst>
                </p14:cNvPr>
                <p14:cNvContentPartPr/>
                <p14:nvPr/>
              </p14:nvContentPartPr>
              <p14:xfrm>
                <a:off x="7552808" y="1623273"/>
                <a:ext cx="164160" cy="67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ED62B8A-F908-DA4C-843B-07EA0EF7054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537688" y="1607793"/>
                  <a:ext cx="194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48EB959-D097-974E-91EC-B2C5851561FD}"/>
                    </a:ext>
                  </a:extLst>
                </p14:cNvPr>
                <p14:cNvContentPartPr/>
                <p14:nvPr/>
              </p14:nvContentPartPr>
              <p14:xfrm>
                <a:off x="7761608" y="1509513"/>
                <a:ext cx="74880" cy="16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48EB959-D097-974E-91EC-B2C5851561F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46488" y="1494393"/>
                  <a:ext cx="105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D3AB40C-09D1-ED46-B061-C2E59CD75A09}"/>
                    </a:ext>
                  </a:extLst>
                </p14:cNvPr>
                <p14:cNvContentPartPr/>
                <p14:nvPr/>
              </p14:nvContentPartPr>
              <p14:xfrm>
                <a:off x="7410608" y="1544793"/>
                <a:ext cx="33120" cy="18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D3AB40C-09D1-ED46-B061-C2E59CD75A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95488" y="1529313"/>
                  <a:ext cx="63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53F81B-970E-C543-8284-D5D793CFB8E3}"/>
                    </a:ext>
                  </a:extLst>
                </p14:cNvPr>
                <p14:cNvContentPartPr/>
                <p14:nvPr/>
              </p14:nvContentPartPr>
              <p14:xfrm>
                <a:off x="8056808" y="1605273"/>
                <a:ext cx="159480" cy="119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53F81B-970E-C543-8284-D5D793CFB8E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41328" y="1590153"/>
                  <a:ext cx="189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522818-1343-0041-B7B5-26C3901FA984}"/>
                    </a:ext>
                  </a:extLst>
                </p14:cNvPr>
                <p14:cNvContentPartPr/>
                <p14:nvPr/>
              </p14:nvContentPartPr>
              <p14:xfrm>
                <a:off x="8206928" y="1645233"/>
                <a:ext cx="216000" cy="64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522818-1343-0041-B7B5-26C3901FA98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191808" y="1630113"/>
                  <a:ext cx="246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F41AB5-59A7-A941-92BD-38D1C4AACD41}"/>
                    </a:ext>
                  </a:extLst>
                </p14:cNvPr>
                <p14:cNvContentPartPr/>
                <p14:nvPr/>
              </p14:nvContentPartPr>
              <p14:xfrm>
                <a:off x="8484128" y="1499073"/>
                <a:ext cx="85680" cy="20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F41AB5-59A7-A941-92BD-38D1C4AACD4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69008" y="1483593"/>
                  <a:ext cx="116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A34EA44-506C-B945-BAFA-2E43E961FE10}"/>
                    </a:ext>
                  </a:extLst>
                </p14:cNvPr>
                <p14:cNvContentPartPr/>
                <p14:nvPr/>
              </p14:nvContentPartPr>
              <p14:xfrm>
                <a:off x="8442008" y="1636953"/>
                <a:ext cx="284760" cy="83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A34EA44-506C-B945-BAFA-2E43E961FE1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6888" y="1621833"/>
                  <a:ext cx="315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78198C2-D9E4-014A-A16E-5DDE58432D58}"/>
                    </a:ext>
                  </a:extLst>
                </p14:cNvPr>
                <p14:cNvContentPartPr/>
                <p14:nvPr/>
              </p14:nvContentPartPr>
              <p14:xfrm>
                <a:off x="8718488" y="1631913"/>
                <a:ext cx="181080" cy="254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78198C2-D9E4-014A-A16E-5DDE58432D5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703368" y="1616793"/>
                  <a:ext cx="211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FB10CD3-BD76-A449-AA5E-2F2E89783275}"/>
                    </a:ext>
                  </a:extLst>
                </p14:cNvPr>
                <p14:cNvContentPartPr/>
                <p14:nvPr/>
              </p14:nvContentPartPr>
              <p14:xfrm>
                <a:off x="8955368" y="1643793"/>
                <a:ext cx="547560" cy="237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FB10CD3-BD76-A449-AA5E-2F2E897832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40248" y="1628313"/>
                  <a:ext cx="57816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8DBEFF-CE37-2A40-A094-E90DDE579B0A}"/>
              </a:ext>
            </a:extLst>
          </p:cNvPr>
          <p:cNvGrpSpPr/>
          <p:nvPr/>
        </p:nvGrpSpPr>
        <p:grpSpPr>
          <a:xfrm>
            <a:off x="9792368" y="1491513"/>
            <a:ext cx="835200" cy="226080"/>
            <a:chOff x="9792368" y="1491513"/>
            <a:chExt cx="83520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5DDD95-EEDF-BF47-901C-31021B842620}"/>
                    </a:ext>
                  </a:extLst>
                </p14:cNvPr>
                <p14:cNvContentPartPr/>
                <p14:nvPr/>
              </p14:nvContentPartPr>
              <p14:xfrm>
                <a:off x="9840608" y="1491513"/>
                <a:ext cx="124560" cy="196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5DDD95-EEDF-BF47-901C-31021B8426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25488" y="1476393"/>
                  <a:ext cx="155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DE51AC-DBD7-DC4A-97E2-E0644115D06E}"/>
                    </a:ext>
                  </a:extLst>
                </p14:cNvPr>
                <p14:cNvContentPartPr/>
                <p14:nvPr/>
              </p14:nvContentPartPr>
              <p14:xfrm>
                <a:off x="9792368" y="1501593"/>
                <a:ext cx="515880" cy="216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DE51AC-DBD7-DC4A-97E2-E0644115D0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7248" y="1486473"/>
                  <a:ext cx="546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B38AE5-0556-BE49-93CC-2B54086FD3ED}"/>
                    </a:ext>
                  </a:extLst>
                </p14:cNvPr>
                <p14:cNvContentPartPr/>
                <p14:nvPr/>
              </p14:nvContentPartPr>
              <p14:xfrm>
                <a:off x="10346408" y="1618953"/>
                <a:ext cx="281160" cy="92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B38AE5-0556-BE49-93CC-2B54086FD3E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31288" y="1603833"/>
                  <a:ext cx="3117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DAE2CD-AA3E-8A44-804D-EFB033F7B306}"/>
              </a:ext>
            </a:extLst>
          </p:cNvPr>
          <p:cNvGrpSpPr/>
          <p:nvPr/>
        </p:nvGrpSpPr>
        <p:grpSpPr>
          <a:xfrm>
            <a:off x="4178528" y="1913793"/>
            <a:ext cx="1904400" cy="316440"/>
            <a:chOff x="4178528" y="1913793"/>
            <a:chExt cx="190440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96FD0E-A01A-204A-86AC-8935C4C146D2}"/>
                    </a:ext>
                  </a:extLst>
                </p14:cNvPr>
                <p14:cNvContentPartPr/>
                <p14:nvPr/>
              </p14:nvContentPartPr>
              <p14:xfrm>
                <a:off x="4178528" y="2017473"/>
                <a:ext cx="235440" cy="112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96FD0E-A01A-204A-86AC-8935C4C146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3048" y="2002353"/>
                  <a:ext cx="266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50177D-9008-534E-A7AE-183D610F9474}"/>
                    </a:ext>
                  </a:extLst>
                </p14:cNvPr>
                <p14:cNvContentPartPr/>
                <p14:nvPr/>
              </p14:nvContentPartPr>
              <p14:xfrm>
                <a:off x="4393448" y="2041233"/>
                <a:ext cx="302400" cy="75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50177D-9008-534E-A7AE-183D610F94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378328" y="2026113"/>
                  <a:ext cx="333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5B6092A-D930-0D4B-B30A-8950FF1248F4}"/>
                    </a:ext>
                  </a:extLst>
                </p14:cNvPr>
                <p14:cNvContentPartPr/>
                <p14:nvPr/>
              </p14:nvContentPartPr>
              <p14:xfrm>
                <a:off x="4759208" y="1977513"/>
                <a:ext cx="408600" cy="148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5B6092A-D930-0D4B-B30A-8950FF1248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44088" y="1962393"/>
                  <a:ext cx="4392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F50C506-7FA0-E74A-9D87-F4730BA209A8}"/>
                    </a:ext>
                  </a:extLst>
                </p14:cNvPr>
                <p14:cNvContentPartPr/>
                <p14:nvPr/>
              </p14:nvContentPartPr>
              <p14:xfrm>
                <a:off x="5209928" y="1984713"/>
                <a:ext cx="193320" cy="147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F50C506-7FA0-E74A-9D87-F4730BA209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94448" y="1969233"/>
                  <a:ext cx="223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BFF620D-866B-2B40-9DB7-4B4B9C58A1D2}"/>
                    </a:ext>
                  </a:extLst>
                </p14:cNvPr>
                <p14:cNvContentPartPr/>
                <p14:nvPr/>
              </p14:nvContentPartPr>
              <p14:xfrm>
                <a:off x="5362928" y="1913793"/>
                <a:ext cx="99000" cy="191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BFF620D-866B-2B40-9DB7-4B4B9C58A1D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47448" y="1898313"/>
                  <a:ext cx="129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3280148-7858-DD4F-9BB3-2135144DEF94}"/>
                    </a:ext>
                  </a:extLst>
                </p14:cNvPr>
                <p14:cNvContentPartPr/>
                <p14:nvPr/>
              </p14:nvContentPartPr>
              <p14:xfrm>
                <a:off x="5450408" y="1937193"/>
                <a:ext cx="486720" cy="189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3280148-7858-DD4F-9BB3-2135144DEF9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435288" y="1922073"/>
                  <a:ext cx="517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DADB56E-7708-684F-B764-18F8802DF4AA}"/>
                    </a:ext>
                  </a:extLst>
                </p14:cNvPr>
                <p14:cNvContentPartPr/>
                <p14:nvPr/>
              </p14:nvContentPartPr>
              <p14:xfrm>
                <a:off x="5931368" y="2048073"/>
                <a:ext cx="151560" cy="182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DADB56E-7708-684F-B764-18F8802DF4A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16248" y="2032593"/>
                  <a:ext cx="1821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6BA29F6-F7A3-3E42-B927-E778D8034A6A}"/>
                    </a:ext>
                  </a:extLst>
                </p14:cNvPr>
                <p14:cNvContentPartPr/>
                <p14:nvPr/>
              </p14:nvContentPartPr>
              <p14:xfrm>
                <a:off x="5802488" y="1961673"/>
                <a:ext cx="34920" cy="16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6BA29F6-F7A3-3E42-B927-E778D8034A6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87368" y="1946553"/>
                  <a:ext cx="6552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C98A494-80DD-5E44-9222-ECBFA663984A}"/>
                  </a:ext>
                </a:extLst>
              </p14:cNvPr>
              <p14:cNvContentPartPr/>
              <p14:nvPr/>
            </p14:nvContentPartPr>
            <p14:xfrm>
              <a:off x="3136328" y="2648193"/>
              <a:ext cx="806400" cy="20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C98A494-80DD-5E44-9222-ECBFA66398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21208" y="2632713"/>
                <a:ext cx="8366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4F1A6CB-C9EA-904C-9194-C80E0116815C}"/>
                  </a:ext>
                </a:extLst>
              </p14:cNvPr>
              <p14:cNvContentPartPr/>
              <p14:nvPr/>
            </p14:nvContentPartPr>
            <p14:xfrm>
              <a:off x="3941288" y="2572953"/>
              <a:ext cx="180360" cy="178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4F1A6CB-C9EA-904C-9194-C80E0116815C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25808" y="2557473"/>
                <a:ext cx="21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D0F0919-2B9A-AE49-A1B8-3979067FE792}"/>
                  </a:ext>
                </a:extLst>
              </p14:cNvPr>
              <p14:cNvContentPartPr/>
              <p14:nvPr/>
            </p14:nvContentPartPr>
            <p14:xfrm>
              <a:off x="3412808" y="2864553"/>
              <a:ext cx="286920" cy="1328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D0F0919-2B9A-AE49-A1B8-3979067FE79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97688" y="2849433"/>
                <a:ext cx="31752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062C22E0-96DA-9E4F-9420-33196064EB0E}"/>
              </a:ext>
            </a:extLst>
          </p:cNvPr>
          <p:cNvGrpSpPr/>
          <p:nvPr/>
        </p:nvGrpSpPr>
        <p:grpSpPr>
          <a:xfrm>
            <a:off x="4428728" y="2567913"/>
            <a:ext cx="528120" cy="236520"/>
            <a:chOff x="4428728" y="2567913"/>
            <a:chExt cx="5281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606AF4F-A676-1848-9DD0-1828053E39FF}"/>
                    </a:ext>
                  </a:extLst>
                </p14:cNvPr>
                <p14:cNvContentPartPr/>
                <p14:nvPr/>
              </p14:nvContentPartPr>
              <p14:xfrm>
                <a:off x="4428728" y="2568273"/>
                <a:ext cx="69480" cy="219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606AF4F-A676-1848-9DD0-1828053E39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13248" y="2552793"/>
                  <a:ext cx="1000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E914E5D-4DB8-B54F-8FF8-7AD973A33B37}"/>
                    </a:ext>
                  </a:extLst>
                </p14:cNvPr>
                <p14:cNvContentPartPr/>
                <p14:nvPr/>
              </p14:nvContentPartPr>
              <p14:xfrm>
                <a:off x="4489208" y="2567913"/>
                <a:ext cx="159480" cy="26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E914E5D-4DB8-B54F-8FF8-7AD973A33B3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74088" y="2552433"/>
                  <a:ext cx="190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DD36765-3751-9243-AB53-6495BEC7EA29}"/>
                    </a:ext>
                  </a:extLst>
                </p14:cNvPr>
                <p14:cNvContentPartPr/>
                <p14:nvPr/>
              </p14:nvContentPartPr>
              <p14:xfrm>
                <a:off x="4476248" y="2679153"/>
                <a:ext cx="136800" cy="7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DD36765-3751-9243-AB53-6495BEC7EA2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60768" y="2664033"/>
                  <a:ext cx="167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E333530-5CDF-9D44-8F4E-D50C315AB2AE}"/>
                    </a:ext>
                  </a:extLst>
                </p14:cNvPr>
                <p14:cNvContentPartPr/>
                <p14:nvPr/>
              </p14:nvContentPartPr>
              <p14:xfrm>
                <a:off x="4602248" y="2699313"/>
                <a:ext cx="158040" cy="105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E333530-5CDF-9D44-8F4E-D50C315AB2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86768" y="2683833"/>
                  <a:ext cx="188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D85A130-908D-4649-BD75-DDB4262882F1}"/>
                    </a:ext>
                  </a:extLst>
                </p14:cNvPr>
                <p14:cNvContentPartPr/>
                <p14:nvPr/>
              </p14:nvContentPartPr>
              <p14:xfrm>
                <a:off x="4793408" y="2700393"/>
                <a:ext cx="163440" cy="100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D85A130-908D-4649-BD75-DDB4262882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78288" y="2685273"/>
                  <a:ext cx="19404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D93DD79-87B0-B34C-A220-52D817332641}"/>
              </a:ext>
            </a:extLst>
          </p:cNvPr>
          <p:cNvGrpSpPr/>
          <p:nvPr/>
        </p:nvGrpSpPr>
        <p:grpSpPr>
          <a:xfrm>
            <a:off x="5116328" y="2554953"/>
            <a:ext cx="653760" cy="282240"/>
            <a:chOff x="5116328" y="2554953"/>
            <a:chExt cx="65376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0B3986-0FE1-9648-8876-522DC03F91E2}"/>
                    </a:ext>
                  </a:extLst>
                </p14:cNvPr>
                <p14:cNvContentPartPr/>
                <p14:nvPr/>
              </p14:nvContentPartPr>
              <p14:xfrm>
                <a:off x="5116328" y="2554953"/>
                <a:ext cx="158760" cy="282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0B3986-0FE1-9648-8876-522DC03F91E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00848" y="2539833"/>
                  <a:ext cx="1893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422B251-4544-F649-8877-1A71CEB51C13}"/>
                    </a:ext>
                  </a:extLst>
                </p14:cNvPr>
                <p14:cNvContentPartPr/>
                <p14:nvPr/>
              </p14:nvContentPartPr>
              <p14:xfrm>
                <a:off x="5316128" y="2615433"/>
                <a:ext cx="204480" cy="135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422B251-4544-F649-8877-1A71CEB51C1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01008" y="2600313"/>
                  <a:ext cx="235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27165B0-78E0-BB4E-BA84-F3165F7BF7E5}"/>
                    </a:ext>
                  </a:extLst>
                </p14:cNvPr>
                <p14:cNvContentPartPr/>
                <p14:nvPr/>
              </p14:nvContentPartPr>
              <p14:xfrm>
                <a:off x="5272208" y="2594193"/>
                <a:ext cx="288720" cy="189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27165B0-78E0-BB4E-BA84-F3165F7BF7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57088" y="2579073"/>
                  <a:ext cx="319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B195ED7-73B3-B649-BA3F-EC5D2329D2DB}"/>
                    </a:ext>
                  </a:extLst>
                </p14:cNvPr>
                <p14:cNvContentPartPr/>
                <p14:nvPr/>
              </p14:nvContentPartPr>
              <p14:xfrm>
                <a:off x="5355728" y="2604633"/>
                <a:ext cx="247680" cy="170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B195ED7-73B3-B649-BA3F-EC5D2329D2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40608" y="2589513"/>
                  <a:ext cx="278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DD76E1-D0FC-5348-A600-3D69CE84DB4D}"/>
                    </a:ext>
                  </a:extLst>
                </p14:cNvPr>
                <p14:cNvContentPartPr/>
                <p14:nvPr/>
              </p14:nvContentPartPr>
              <p14:xfrm>
                <a:off x="5665688" y="2572953"/>
                <a:ext cx="104400" cy="252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DD76E1-D0FC-5348-A600-3D69CE84DB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50568" y="2557473"/>
                  <a:ext cx="1346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5649BB-AB81-FC4D-8407-88FAE6D2BE60}"/>
              </a:ext>
            </a:extLst>
          </p:cNvPr>
          <p:cNvGrpSpPr/>
          <p:nvPr/>
        </p:nvGrpSpPr>
        <p:grpSpPr>
          <a:xfrm>
            <a:off x="2603528" y="2540913"/>
            <a:ext cx="606240" cy="253800"/>
            <a:chOff x="2603528" y="2540913"/>
            <a:chExt cx="60624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DD52105-747C-584A-A38D-58454C445A9A}"/>
                    </a:ext>
                  </a:extLst>
                </p14:cNvPr>
                <p14:cNvContentPartPr/>
                <p14:nvPr/>
              </p14:nvContentPartPr>
              <p14:xfrm>
                <a:off x="2668688" y="2540913"/>
                <a:ext cx="185400" cy="228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DD52105-747C-584A-A38D-58454C445A9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53208" y="2525793"/>
                  <a:ext cx="216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0B8083-0406-0249-B7F7-9427DCC26B20}"/>
                    </a:ext>
                  </a:extLst>
                </p14:cNvPr>
                <p14:cNvContentPartPr/>
                <p14:nvPr/>
              </p14:nvContentPartPr>
              <p14:xfrm>
                <a:off x="2603528" y="2540913"/>
                <a:ext cx="331200" cy="253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0B8083-0406-0249-B7F7-9427DCC26B2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88408" y="2525793"/>
                  <a:ext cx="361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E36665-3FE9-8845-8BAE-CAFDCB0E892C}"/>
                    </a:ext>
                  </a:extLst>
                </p14:cNvPr>
                <p14:cNvContentPartPr/>
                <p14:nvPr/>
              </p14:nvContentPartPr>
              <p14:xfrm>
                <a:off x="2714768" y="2583393"/>
                <a:ext cx="245880" cy="186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E36665-3FE9-8845-8BAE-CAFDCB0E89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699648" y="2568273"/>
                  <a:ext cx="2764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CAC9752-2660-4642-AF4E-F3C22205AA51}"/>
                    </a:ext>
                  </a:extLst>
                </p14:cNvPr>
                <p14:cNvContentPartPr/>
                <p14:nvPr/>
              </p14:nvContentPartPr>
              <p14:xfrm>
                <a:off x="3113288" y="2572953"/>
                <a:ext cx="96480" cy="96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CAC9752-2660-4642-AF4E-F3C22205AA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98168" y="2557473"/>
                  <a:ext cx="12708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FD61928-9A37-4349-9A0C-C3B0205F0FF0}"/>
              </a:ext>
            </a:extLst>
          </p:cNvPr>
          <p:cNvGrpSpPr/>
          <p:nvPr/>
        </p:nvGrpSpPr>
        <p:grpSpPr>
          <a:xfrm>
            <a:off x="6040808" y="2513553"/>
            <a:ext cx="2764440" cy="405000"/>
            <a:chOff x="6040808" y="2513553"/>
            <a:chExt cx="276444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F5801E6-A9B6-B54E-BCAC-D2270E4644FA}"/>
                    </a:ext>
                  </a:extLst>
                </p14:cNvPr>
                <p14:cNvContentPartPr/>
                <p14:nvPr/>
              </p14:nvContentPartPr>
              <p14:xfrm>
                <a:off x="6040808" y="2666553"/>
                <a:ext cx="815400" cy="80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F5801E6-A9B6-B54E-BCAC-D2270E4644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25688" y="2651073"/>
                  <a:ext cx="84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0857DE-AF2E-634C-AAA3-11EA6E77CDBA}"/>
                    </a:ext>
                  </a:extLst>
                </p14:cNvPr>
                <p14:cNvContentPartPr/>
                <p14:nvPr/>
              </p14:nvContentPartPr>
              <p14:xfrm>
                <a:off x="6771968" y="2657913"/>
                <a:ext cx="162000" cy="146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0857DE-AF2E-634C-AAA3-11EA6E77CD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56848" y="2642793"/>
                  <a:ext cx="192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8B4C5A1-48E5-6C45-BF54-3A338C65594D}"/>
                    </a:ext>
                  </a:extLst>
                </p14:cNvPr>
                <p14:cNvContentPartPr/>
                <p14:nvPr/>
              </p14:nvContentPartPr>
              <p14:xfrm>
                <a:off x="7072568" y="2689953"/>
                <a:ext cx="93960" cy="113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8B4C5A1-48E5-6C45-BF54-3A338C65594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57088" y="2674473"/>
                  <a:ext cx="12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709E45-C75F-9443-ADBC-B149C621DD20}"/>
                    </a:ext>
                  </a:extLst>
                </p14:cNvPr>
                <p14:cNvContentPartPr/>
                <p14:nvPr/>
              </p14:nvContentPartPr>
              <p14:xfrm>
                <a:off x="7215488" y="2687433"/>
                <a:ext cx="110160" cy="102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709E45-C75F-9443-ADBC-B149C621DD2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00368" y="2672313"/>
                  <a:ext cx="140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8EF6979-A154-E749-B90C-1DD2E7523AEC}"/>
                    </a:ext>
                  </a:extLst>
                </p14:cNvPr>
                <p14:cNvContentPartPr/>
                <p14:nvPr/>
              </p14:nvContentPartPr>
              <p14:xfrm>
                <a:off x="7440488" y="2513553"/>
                <a:ext cx="170280" cy="280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8EF6979-A154-E749-B90C-1DD2E7523A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425368" y="2498073"/>
                  <a:ext cx="2008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4E5406-152D-4245-BEAC-08184409B138}"/>
                    </a:ext>
                  </a:extLst>
                </p14:cNvPr>
                <p14:cNvContentPartPr/>
                <p14:nvPr/>
              </p14:nvContentPartPr>
              <p14:xfrm>
                <a:off x="7517168" y="2689953"/>
                <a:ext cx="81000" cy="84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4E5406-152D-4245-BEAC-08184409B1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01688" y="2674473"/>
                  <a:ext cx="1116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9BCB07-A740-0943-8D2A-7D1288A784D5}"/>
                    </a:ext>
                  </a:extLst>
                </p14:cNvPr>
                <p14:cNvContentPartPr/>
                <p14:nvPr/>
              </p14:nvContentPartPr>
              <p14:xfrm>
                <a:off x="7632008" y="2604633"/>
                <a:ext cx="323280" cy="182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9BCB07-A740-0943-8D2A-7D1288A784D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16888" y="2589513"/>
                  <a:ext cx="353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36B5F81-6551-B641-BD44-FE609DEBACE1}"/>
                    </a:ext>
                  </a:extLst>
                </p14:cNvPr>
                <p14:cNvContentPartPr/>
                <p14:nvPr/>
              </p14:nvContentPartPr>
              <p14:xfrm>
                <a:off x="8025488" y="2678433"/>
                <a:ext cx="66240" cy="96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36B5F81-6551-B641-BD44-FE609DEBAC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10008" y="2663313"/>
                  <a:ext cx="96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2F04750-DD00-AD4B-8299-22191C9D875E}"/>
                    </a:ext>
                  </a:extLst>
                </p14:cNvPr>
                <p14:cNvContentPartPr/>
                <p14:nvPr/>
              </p14:nvContentPartPr>
              <p14:xfrm>
                <a:off x="7984808" y="2626233"/>
                <a:ext cx="2520" cy="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2F04750-DD00-AD4B-8299-22191C9D875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69688" y="2610753"/>
                  <a:ext cx="32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1C11D5E-CEB9-3341-9F4D-6E3F7757F23A}"/>
                    </a:ext>
                  </a:extLst>
                </p14:cNvPr>
                <p14:cNvContentPartPr/>
                <p14:nvPr/>
              </p14:nvContentPartPr>
              <p14:xfrm>
                <a:off x="8188208" y="2594193"/>
                <a:ext cx="62640" cy="173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1C11D5E-CEB9-3341-9F4D-6E3F7757F23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73088" y="2579073"/>
                  <a:ext cx="93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AAEE0B-982A-2248-8E19-30FAB630334E}"/>
                    </a:ext>
                  </a:extLst>
                </p14:cNvPr>
                <p14:cNvContentPartPr/>
                <p14:nvPr/>
              </p14:nvContentPartPr>
              <p14:xfrm>
                <a:off x="8327888" y="2689953"/>
                <a:ext cx="37440" cy="74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AAEE0B-982A-2248-8E19-30FAB630334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12408" y="2674473"/>
                  <a:ext cx="67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C3A2996-A5A3-C14B-B01E-415FF2907CE5}"/>
                    </a:ext>
                  </a:extLst>
                </p14:cNvPr>
                <p14:cNvContentPartPr/>
                <p14:nvPr/>
              </p14:nvContentPartPr>
              <p14:xfrm>
                <a:off x="8428688" y="2583393"/>
                <a:ext cx="14040" cy="2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C3A2996-A5A3-C14B-B01E-415FF2907CE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13208" y="2568273"/>
                  <a:ext cx="44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D97B1F-15DB-0D48-8967-0E39E21B13E0}"/>
                    </a:ext>
                  </a:extLst>
                </p14:cNvPr>
                <p14:cNvContentPartPr/>
                <p14:nvPr/>
              </p14:nvContentPartPr>
              <p14:xfrm>
                <a:off x="8555048" y="2541633"/>
                <a:ext cx="250200" cy="376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D97B1F-15DB-0D48-8967-0E39E21B13E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539928" y="2526513"/>
                  <a:ext cx="280440" cy="40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32E7AD28-27D0-AF4C-9484-26E9412F30CC}"/>
                  </a:ext>
                </a:extLst>
              </p14:cNvPr>
              <p14:cNvContentPartPr/>
              <p14:nvPr/>
            </p14:nvContentPartPr>
            <p14:xfrm>
              <a:off x="9144008" y="2615433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32E7AD28-27D0-AF4C-9484-26E9412F30CC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128528" y="2600313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A23D069-BEB5-5347-8D7E-44512C300453}"/>
              </a:ext>
            </a:extLst>
          </p:cNvPr>
          <p:cNvGrpSpPr/>
          <p:nvPr/>
        </p:nvGrpSpPr>
        <p:grpSpPr>
          <a:xfrm>
            <a:off x="8782928" y="2466033"/>
            <a:ext cx="646200" cy="433800"/>
            <a:chOff x="8782928" y="2466033"/>
            <a:chExt cx="646200" cy="4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A5A5C7D-8C5B-814E-B043-BFEA19D65705}"/>
                    </a:ext>
                  </a:extLst>
                </p14:cNvPr>
                <p14:cNvContentPartPr/>
                <p14:nvPr/>
              </p14:nvContentPartPr>
              <p14:xfrm>
                <a:off x="8782928" y="2611113"/>
                <a:ext cx="354240" cy="229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A5A5C7D-8C5B-814E-B043-BFEA19D657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767808" y="2595993"/>
                  <a:ext cx="3844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35F7075-3698-C447-87F9-3BECE2DEA612}"/>
                    </a:ext>
                  </a:extLst>
                </p14:cNvPr>
                <p14:cNvContentPartPr/>
                <p14:nvPr/>
              </p14:nvContentPartPr>
              <p14:xfrm>
                <a:off x="8994968" y="2774913"/>
                <a:ext cx="93600" cy="124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35F7075-3698-C447-87F9-3BECE2DEA61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79848" y="2759793"/>
                  <a:ext cx="1242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DBBCC2-C215-DA46-8030-023F5DA1A774}"/>
                    </a:ext>
                  </a:extLst>
                </p14:cNvPr>
                <p14:cNvContentPartPr/>
                <p14:nvPr/>
              </p14:nvContentPartPr>
              <p14:xfrm>
                <a:off x="8962928" y="2466033"/>
                <a:ext cx="191160" cy="107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DBBCC2-C215-DA46-8030-023F5DA1A77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47808" y="2450913"/>
                  <a:ext cx="221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F10D729-43EA-DC42-8A0C-14811978FDC0}"/>
                    </a:ext>
                  </a:extLst>
                </p14:cNvPr>
                <p14:cNvContentPartPr/>
                <p14:nvPr/>
              </p14:nvContentPartPr>
              <p14:xfrm>
                <a:off x="9289088" y="2525433"/>
                <a:ext cx="140040" cy="363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F10D729-43EA-DC42-8A0C-14811978FDC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73968" y="2510313"/>
                  <a:ext cx="17064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005B17F-31EE-D94A-A8BC-01FA16FCAF85}"/>
              </a:ext>
            </a:extLst>
          </p:cNvPr>
          <p:cNvGrpSpPr/>
          <p:nvPr/>
        </p:nvGrpSpPr>
        <p:grpSpPr>
          <a:xfrm>
            <a:off x="1549088" y="1964193"/>
            <a:ext cx="2246760" cy="313200"/>
            <a:chOff x="1549088" y="1964193"/>
            <a:chExt cx="22467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CAD00DE-E92D-B94E-A8EB-004DB4C513EB}"/>
                    </a:ext>
                  </a:extLst>
                </p14:cNvPr>
                <p14:cNvContentPartPr/>
                <p14:nvPr/>
              </p14:nvContentPartPr>
              <p14:xfrm>
                <a:off x="2224808" y="1964193"/>
                <a:ext cx="209520" cy="313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CAD00DE-E92D-B94E-A8EB-004DB4C513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209688" y="1949073"/>
                  <a:ext cx="2401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6217D3F-41C1-E441-BB9B-7AFDFFC5E7EE}"/>
                    </a:ext>
                  </a:extLst>
                </p14:cNvPr>
                <p14:cNvContentPartPr/>
                <p14:nvPr/>
              </p14:nvContentPartPr>
              <p14:xfrm>
                <a:off x="2232728" y="2075433"/>
                <a:ext cx="452880" cy="95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6217D3F-41C1-E441-BB9B-7AFDFFC5E7E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17248" y="2060313"/>
                  <a:ext cx="483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8E5583E-4CEC-3C49-96C7-584E91C2414F}"/>
                    </a:ext>
                  </a:extLst>
                </p14:cNvPr>
                <p14:cNvContentPartPr/>
                <p14:nvPr/>
              </p14:nvContentPartPr>
              <p14:xfrm>
                <a:off x="2792888" y="1987953"/>
                <a:ext cx="77760" cy="176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8E5583E-4CEC-3C49-96C7-584E91C2414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777768" y="1972833"/>
                  <a:ext cx="108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355B48-573B-BB40-ABA9-CD0C2BC6D9DF}"/>
                    </a:ext>
                  </a:extLst>
                </p14:cNvPr>
                <p14:cNvContentPartPr/>
                <p14:nvPr/>
              </p14:nvContentPartPr>
              <p14:xfrm>
                <a:off x="2721608" y="1974993"/>
                <a:ext cx="398520" cy="162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355B48-573B-BB40-ABA9-CD0C2BC6D9D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706488" y="1959873"/>
                  <a:ext cx="429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4E36B1A-689E-7C41-9D5E-CD1EA4F906A3}"/>
                    </a:ext>
                  </a:extLst>
                </p14:cNvPr>
                <p14:cNvContentPartPr/>
                <p14:nvPr/>
              </p14:nvContentPartPr>
              <p14:xfrm>
                <a:off x="2711168" y="2009193"/>
                <a:ext cx="134640" cy="33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4E36B1A-689E-7C41-9D5E-CD1EA4F906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95688" y="1994073"/>
                  <a:ext cx="165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E954079-2EAA-5F45-9122-BB4954DF0048}"/>
                    </a:ext>
                  </a:extLst>
                </p14:cNvPr>
                <p14:cNvContentPartPr/>
                <p14:nvPr/>
              </p14:nvContentPartPr>
              <p14:xfrm>
                <a:off x="3201488" y="1966713"/>
                <a:ext cx="158760" cy="257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E954079-2EAA-5F45-9122-BB4954DF004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86008" y="1951593"/>
                  <a:ext cx="189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F5AA2FA-FA8D-0945-A6DD-9EFF78E8D645}"/>
                    </a:ext>
                  </a:extLst>
                </p14:cNvPr>
                <p14:cNvContentPartPr/>
                <p14:nvPr/>
              </p14:nvContentPartPr>
              <p14:xfrm>
                <a:off x="3232088" y="2062113"/>
                <a:ext cx="417960" cy="64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F5AA2FA-FA8D-0945-A6DD-9EFF78E8D64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16968" y="2046993"/>
                  <a:ext cx="448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946746-A1C7-5247-80CD-808DCAC00686}"/>
                    </a:ext>
                  </a:extLst>
                </p14:cNvPr>
                <p14:cNvContentPartPr/>
                <p14:nvPr/>
              </p14:nvContentPartPr>
              <p14:xfrm>
                <a:off x="3740048" y="1966713"/>
                <a:ext cx="55800" cy="136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946746-A1C7-5247-80CD-808DCAC0068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24928" y="1951593"/>
                  <a:ext cx="86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2B2486E-5C41-E244-86B9-1F479716344F}"/>
                    </a:ext>
                  </a:extLst>
                </p14:cNvPr>
                <p14:cNvContentPartPr/>
                <p14:nvPr/>
              </p14:nvContentPartPr>
              <p14:xfrm>
                <a:off x="1549088" y="2136993"/>
                <a:ext cx="448920" cy="1105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2B2486E-5C41-E244-86B9-1F47971634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33968" y="2121873"/>
                  <a:ext cx="47916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11ED0A4-78DF-0A41-AB8B-8ABC5F3A69CB}"/>
              </a:ext>
            </a:extLst>
          </p:cNvPr>
          <p:cNvGrpSpPr/>
          <p:nvPr/>
        </p:nvGrpSpPr>
        <p:grpSpPr>
          <a:xfrm>
            <a:off x="6213608" y="2030793"/>
            <a:ext cx="402120" cy="132480"/>
            <a:chOff x="6213608" y="2030793"/>
            <a:chExt cx="40212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187B90E-A315-044A-8285-9A2DC35B5363}"/>
                    </a:ext>
                  </a:extLst>
                </p14:cNvPr>
                <p14:cNvContentPartPr/>
                <p14:nvPr/>
              </p14:nvContentPartPr>
              <p14:xfrm>
                <a:off x="6213608" y="2050593"/>
                <a:ext cx="113040" cy="10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187B90E-A315-044A-8285-9A2DC35B536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98128" y="2035473"/>
                  <a:ext cx="143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E7B97E9-234C-7C49-83DA-6B11E596172D}"/>
                    </a:ext>
                  </a:extLst>
                </p14:cNvPr>
                <p14:cNvContentPartPr/>
                <p14:nvPr/>
              </p14:nvContentPartPr>
              <p14:xfrm>
                <a:off x="6570728" y="2030793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E7B97E9-234C-7C49-83DA-6B11E596172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55608" y="20153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97E2D5-5483-1F42-8F71-62756756E4A4}"/>
                    </a:ext>
                  </a:extLst>
                </p14:cNvPr>
                <p14:cNvContentPartPr/>
                <p14:nvPr/>
              </p14:nvContentPartPr>
              <p14:xfrm>
                <a:off x="6517448" y="2154993"/>
                <a:ext cx="10080" cy="8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97E2D5-5483-1F42-8F71-62756756E4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02328" y="2139513"/>
                  <a:ext cx="40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CB01312-6267-044A-9B2A-5FF74F3AD4CA}"/>
                    </a:ext>
                  </a:extLst>
                </p14:cNvPr>
                <p14:cNvContentPartPr/>
                <p14:nvPr/>
              </p14:nvContentPartPr>
              <p14:xfrm>
                <a:off x="6591968" y="2035473"/>
                <a:ext cx="23760" cy="27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CB01312-6267-044A-9B2A-5FF74F3AD4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576848" y="2020353"/>
                  <a:ext cx="543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4C68CB1-1DFB-2747-A710-0262A9782CE7}"/>
              </a:ext>
            </a:extLst>
          </p:cNvPr>
          <p:cNvGrpSpPr/>
          <p:nvPr/>
        </p:nvGrpSpPr>
        <p:grpSpPr>
          <a:xfrm>
            <a:off x="1663928" y="3268113"/>
            <a:ext cx="579600" cy="264960"/>
            <a:chOff x="1663928" y="3268113"/>
            <a:chExt cx="579600" cy="26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CC7E5D7-D84C-F246-8785-764A7612BB9C}"/>
                    </a:ext>
                  </a:extLst>
                </p14:cNvPr>
                <p14:cNvContentPartPr/>
                <p14:nvPr/>
              </p14:nvContentPartPr>
              <p14:xfrm>
                <a:off x="1748168" y="3268113"/>
                <a:ext cx="101880" cy="2649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CC7E5D7-D84C-F246-8785-764A7612BB9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733048" y="3252633"/>
                  <a:ext cx="1324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1F60F29-C956-8D46-AF9C-8983695F1722}"/>
                    </a:ext>
                  </a:extLst>
                </p14:cNvPr>
                <p14:cNvContentPartPr/>
                <p14:nvPr/>
              </p14:nvContentPartPr>
              <p14:xfrm>
                <a:off x="1663928" y="3285033"/>
                <a:ext cx="532080" cy="2282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1F60F29-C956-8D46-AF9C-8983695F172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648808" y="3269913"/>
                  <a:ext cx="562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CF89392-1DB6-BB42-9983-2926BEA36A83}"/>
                    </a:ext>
                  </a:extLst>
                </p14:cNvPr>
                <p14:cNvContentPartPr/>
                <p14:nvPr/>
              </p14:nvContentPartPr>
              <p14:xfrm>
                <a:off x="2142728" y="3391593"/>
                <a:ext cx="100800" cy="117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CF89392-1DB6-BB42-9983-2926BEA36A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27608" y="3376473"/>
                  <a:ext cx="131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5800C82-625C-8F46-8A25-C397DAE43870}"/>
                    </a:ext>
                  </a:extLst>
                </p14:cNvPr>
                <p14:cNvContentPartPr/>
                <p14:nvPr/>
              </p14:nvContentPartPr>
              <p14:xfrm>
                <a:off x="2158208" y="3323913"/>
                <a:ext cx="6840" cy="72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5800C82-625C-8F46-8A25-C397DAE4387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43088" y="3308793"/>
                  <a:ext cx="374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8577826-175C-8241-90B4-AB9087FFADB8}"/>
              </a:ext>
            </a:extLst>
          </p:cNvPr>
          <p:cNvGrpSpPr/>
          <p:nvPr/>
        </p:nvGrpSpPr>
        <p:grpSpPr>
          <a:xfrm>
            <a:off x="2525048" y="3340833"/>
            <a:ext cx="994680" cy="155160"/>
            <a:chOff x="2525048" y="3340833"/>
            <a:chExt cx="994680" cy="1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BD4CDA1-425D-4548-8FAE-A0F80B352B5A}"/>
                    </a:ext>
                  </a:extLst>
                </p14:cNvPr>
                <p14:cNvContentPartPr/>
                <p14:nvPr/>
              </p14:nvContentPartPr>
              <p14:xfrm>
                <a:off x="2525048" y="3400953"/>
                <a:ext cx="480960" cy="95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BD4CDA1-425D-4548-8FAE-A0F80B352B5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509568" y="3385833"/>
                  <a:ext cx="511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F1592AC-7D19-6642-9A87-C936F7E661EB}"/>
                    </a:ext>
                  </a:extLst>
                </p14:cNvPr>
                <p14:cNvContentPartPr/>
                <p14:nvPr/>
              </p14:nvContentPartPr>
              <p14:xfrm>
                <a:off x="3012848" y="3396273"/>
                <a:ext cx="401040" cy="88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F1592AC-7D19-6642-9A87-C936F7E661E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997368" y="3380793"/>
                  <a:ext cx="431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A2003CB-A755-8143-9B9D-798BDA90C656}"/>
                    </a:ext>
                  </a:extLst>
                </p14:cNvPr>
                <p14:cNvContentPartPr/>
                <p14:nvPr/>
              </p14:nvContentPartPr>
              <p14:xfrm>
                <a:off x="3409208" y="3340833"/>
                <a:ext cx="110520" cy="118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A2003CB-A755-8143-9B9D-798BDA90C65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394088" y="3325713"/>
                  <a:ext cx="1407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46A5EA9-10BD-FB43-82F1-EC02120602B6}"/>
              </a:ext>
            </a:extLst>
          </p:cNvPr>
          <p:cNvGrpSpPr/>
          <p:nvPr/>
        </p:nvGrpSpPr>
        <p:grpSpPr>
          <a:xfrm>
            <a:off x="1679048" y="3965433"/>
            <a:ext cx="1681200" cy="230400"/>
            <a:chOff x="1679048" y="3965433"/>
            <a:chExt cx="16812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BC7A253-369A-2140-BE24-05E382D7379B}"/>
                    </a:ext>
                  </a:extLst>
                </p14:cNvPr>
                <p14:cNvContentPartPr/>
                <p14:nvPr/>
              </p14:nvContentPartPr>
              <p14:xfrm>
                <a:off x="1766528" y="4008273"/>
                <a:ext cx="62640" cy="187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BC7A253-369A-2140-BE24-05E382D737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751408" y="3993153"/>
                  <a:ext cx="92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CBF690-1683-F245-BB33-3827C8D85B93}"/>
                    </a:ext>
                  </a:extLst>
                </p14:cNvPr>
                <p14:cNvContentPartPr/>
                <p14:nvPr/>
              </p14:nvContentPartPr>
              <p14:xfrm>
                <a:off x="1679048" y="3965433"/>
                <a:ext cx="575280" cy="227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CBF690-1683-F245-BB33-3827C8D85B9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63568" y="3950313"/>
                  <a:ext cx="605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D07E476-CC6D-D34F-B408-438F1394670C}"/>
                    </a:ext>
                  </a:extLst>
                </p14:cNvPr>
                <p14:cNvContentPartPr/>
                <p14:nvPr/>
              </p14:nvContentPartPr>
              <p14:xfrm>
                <a:off x="2320568" y="4059753"/>
                <a:ext cx="848520" cy="128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D07E476-CC6D-D34F-B408-438F1394670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05448" y="4044633"/>
                  <a:ext cx="8787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082E281-F8BF-0D4B-B841-2D0EBC9A5A35}"/>
                    </a:ext>
                  </a:extLst>
                </p14:cNvPr>
                <p14:cNvContentPartPr/>
                <p14:nvPr/>
              </p14:nvContentPartPr>
              <p14:xfrm>
                <a:off x="3359888" y="4040313"/>
                <a:ext cx="360" cy="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082E281-F8BF-0D4B-B841-2D0EBC9A5A3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44408" y="40248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5427986-6033-B142-A77E-6F48779F3DBA}"/>
                    </a:ext>
                  </a:extLst>
                </p14:cNvPr>
                <p14:cNvContentPartPr/>
                <p14:nvPr/>
              </p14:nvContentPartPr>
              <p14:xfrm>
                <a:off x="3348728" y="4135713"/>
                <a:ext cx="2160" cy="6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5427986-6033-B142-A77E-6F48779F3D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33248" y="4120593"/>
                  <a:ext cx="327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9FEBE39-2744-5D4A-967E-08B4335245ED}"/>
              </a:ext>
            </a:extLst>
          </p:cNvPr>
          <p:cNvGrpSpPr/>
          <p:nvPr/>
        </p:nvGrpSpPr>
        <p:grpSpPr>
          <a:xfrm>
            <a:off x="3939488" y="3932313"/>
            <a:ext cx="1121040" cy="304920"/>
            <a:chOff x="3939488" y="3932313"/>
            <a:chExt cx="112104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5774096-215F-2249-BFBF-F347E6D3408A}"/>
                    </a:ext>
                  </a:extLst>
                </p14:cNvPr>
                <p14:cNvContentPartPr/>
                <p14:nvPr/>
              </p14:nvContentPartPr>
              <p14:xfrm>
                <a:off x="3939488" y="3933753"/>
                <a:ext cx="200520" cy="202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5774096-215F-2249-BFBF-F347E6D3408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924368" y="3918633"/>
                  <a:ext cx="2307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8683944-1A54-9340-8684-6A8138701A4B}"/>
                    </a:ext>
                  </a:extLst>
                </p14:cNvPr>
                <p14:cNvContentPartPr/>
                <p14:nvPr/>
              </p14:nvContentPartPr>
              <p14:xfrm>
                <a:off x="4040288" y="3932313"/>
                <a:ext cx="180360" cy="12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8683944-1A54-9340-8684-6A8138701A4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024808" y="3916833"/>
                  <a:ext cx="210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5998E7A-2210-4841-8C37-33F9A31C6B30}"/>
                    </a:ext>
                  </a:extLst>
                </p14:cNvPr>
                <p14:cNvContentPartPr/>
                <p14:nvPr/>
              </p14:nvContentPartPr>
              <p14:xfrm>
                <a:off x="4008248" y="3996033"/>
                <a:ext cx="200520" cy="16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5998E7A-2210-4841-8C37-33F9A31C6B3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993128" y="3980913"/>
                  <a:ext cx="231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157D7E-1EE2-4741-894D-F7F4CE93B310}"/>
                    </a:ext>
                  </a:extLst>
                </p14:cNvPr>
                <p14:cNvContentPartPr/>
                <p14:nvPr/>
              </p14:nvContentPartPr>
              <p14:xfrm>
                <a:off x="4259888" y="4024113"/>
                <a:ext cx="800640" cy="213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157D7E-1EE2-4741-894D-F7F4CE93B3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44768" y="4008993"/>
                  <a:ext cx="830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C74C2CA3-4F06-D440-AAC1-05D23A2706B0}"/>
              </a:ext>
            </a:extLst>
          </p:cNvPr>
          <p:cNvGrpSpPr/>
          <p:nvPr/>
        </p:nvGrpSpPr>
        <p:grpSpPr>
          <a:xfrm>
            <a:off x="5406488" y="3880833"/>
            <a:ext cx="1450800" cy="262800"/>
            <a:chOff x="5406488" y="3880833"/>
            <a:chExt cx="1450800" cy="26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D09755C-2DA2-1341-A0F5-14316F3EB888}"/>
                    </a:ext>
                  </a:extLst>
                </p14:cNvPr>
                <p14:cNvContentPartPr/>
                <p14:nvPr/>
              </p14:nvContentPartPr>
              <p14:xfrm>
                <a:off x="5406488" y="3880833"/>
                <a:ext cx="228960" cy="262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D09755C-2DA2-1341-A0F5-14316F3EB8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391368" y="3865353"/>
                  <a:ext cx="259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9F631ED-F590-3049-9EBF-3AA507FE2550}"/>
                    </a:ext>
                  </a:extLst>
                </p14:cNvPr>
                <p14:cNvContentPartPr/>
                <p14:nvPr/>
              </p14:nvContentPartPr>
              <p14:xfrm>
                <a:off x="5588648" y="4006113"/>
                <a:ext cx="339480" cy="118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9F631ED-F590-3049-9EBF-3AA507FE255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573528" y="3990993"/>
                  <a:ext cx="369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0E0B072-CB49-AB46-AF1F-907458B4DC31}"/>
                    </a:ext>
                  </a:extLst>
                </p14:cNvPr>
                <p14:cNvContentPartPr/>
                <p14:nvPr/>
              </p14:nvContentPartPr>
              <p14:xfrm>
                <a:off x="6025688" y="3912513"/>
                <a:ext cx="88200" cy="191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0E0B072-CB49-AB46-AF1F-907458B4DC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10568" y="3897393"/>
                  <a:ext cx="1184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BEA1BC6-4636-FA41-9535-C00D9D91E339}"/>
                    </a:ext>
                  </a:extLst>
                </p14:cNvPr>
                <p14:cNvContentPartPr/>
                <p14:nvPr/>
              </p14:nvContentPartPr>
              <p14:xfrm>
                <a:off x="5986088" y="3973353"/>
                <a:ext cx="255960" cy="129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BEA1BC6-4636-FA41-9535-C00D9D91E33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70608" y="3957873"/>
                  <a:ext cx="2865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FF41A86-1F02-A543-A87A-3106B81CCE55}"/>
                    </a:ext>
                  </a:extLst>
                </p14:cNvPr>
                <p14:cNvContentPartPr/>
                <p14:nvPr/>
              </p14:nvContentPartPr>
              <p14:xfrm>
                <a:off x="6285968" y="3997833"/>
                <a:ext cx="56520" cy="109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FF41A86-1F02-A543-A87A-3106B81CCE5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70488" y="3982353"/>
                  <a:ext cx="87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6B71B77-390F-E843-9FE9-BE85F99289D9}"/>
                    </a:ext>
                  </a:extLst>
                </p14:cNvPr>
                <p14:cNvContentPartPr/>
                <p14:nvPr/>
              </p14:nvContentPartPr>
              <p14:xfrm>
                <a:off x="6411248" y="4028433"/>
                <a:ext cx="29520" cy="72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6B71B77-390F-E843-9FE9-BE85F99289D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396128" y="4012953"/>
                  <a:ext cx="60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1545D88-D8B6-924B-B494-69085211B70C}"/>
                    </a:ext>
                  </a:extLst>
                </p14:cNvPr>
                <p14:cNvContentPartPr/>
                <p14:nvPr/>
              </p14:nvContentPartPr>
              <p14:xfrm>
                <a:off x="6507728" y="4007913"/>
                <a:ext cx="349560" cy="83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1545D88-D8B6-924B-B494-69085211B70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92608" y="3992433"/>
                  <a:ext cx="380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81E4A48-092A-844F-B6DE-04A3AF2725AD}"/>
                    </a:ext>
                  </a:extLst>
                </p14:cNvPr>
                <p14:cNvContentPartPr/>
                <p14:nvPr/>
              </p14:nvContentPartPr>
              <p14:xfrm>
                <a:off x="6538688" y="3880833"/>
                <a:ext cx="3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81E4A48-092A-844F-B6DE-04A3AF2725A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23568" y="38653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70AAB2FF-78D4-AE46-B792-EEF51950B412}"/>
              </a:ext>
            </a:extLst>
          </p:cNvPr>
          <p:cNvGrpSpPr/>
          <p:nvPr/>
        </p:nvGrpSpPr>
        <p:grpSpPr>
          <a:xfrm>
            <a:off x="7144568" y="3769953"/>
            <a:ext cx="2078640" cy="377280"/>
            <a:chOff x="7144568" y="3769953"/>
            <a:chExt cx="207864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3D1ED52-CC28-A845-9155-B1DF75862975}"/>
                    </a:ext>
                  </a:extLst>
                </p14:cNvPr>
                <p14:cNvContentPartPr/>
                <p14:nvPr/>
              </p14:nvContentPartPr>
              <p14:xfrm>
                <a:off x="7144568" y="3828273"/>
                <a:ext cx="371160" cy="256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3D1ED52-CC28-A845-9155-B1DF7586297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29088" y="3812793"/>
                  <a:ext cx="401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B32A0A0-9D60-1943-B4C5-087B198068C3}"/>
                    </a:ext>
                  </a:extLst>
                </p14:cNvPr>
                <p14:cNvContentPartPr/>
                <p14:nvPr/>
              </p14:nvContentPartPr>
              <p14:xfrm>
                <a:off x="7540928" y="3816753"/>
                <a:ext cx="178560" cy="330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B32A0A0-9D60-1943-B4C5-087B198068C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525808" y="3801633"/>
                  <a:ext cx="20916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CBF1B71-3917-CB49-B124-F2AC328A3CA8}"/>
                    </a:ext>
                  </a:extLst>
                </p14:cNvPr>
                <p14:cNvContentPartPr/>
                <p14:nvPr/>
              </p14:nvContentPartPr>
              <p14:xfrm>
                <a:off x="7669448" y="3870033"/>
                <a:ext cx="131400" cy="269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CBF1B71-3917-CB49-B124-F2AC328A3CA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653968" y="3854913"/>
                  <a:ext cx="162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F3BA331-E476-E746-9930-5A4655BD7D0D}"/>
                    </a:ext>
                  </a:extLst>
                </p14:cNvPr>
                <p14:cNvContentPartPr/>
                <p14:nvPr/>
              </p14:nvContentPartPr>
              <p14:xfrm>
                <a:off x="7612568" y="3965793"/>
                <a:ext cx="255600" cy="33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F3BA331-E476-E746-9930-5A4655BD7D0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597448" y="3950313"/>
                  <a:ext cx="286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605B86F-EEE3-1B44-B4F1-1EFC507F2C2F}"/>
                    </a:ext>
                  </a:extLst>
                </p14:cNvPr>
                <p14:cNvContentPartPr/>
                <p14:nvPr/>
              </p14:nvContentPartPr>
              <p14:xfrm>
                <a:off x="7570088" y="3923313"/>
                <a:ext cx="68400" cy="2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605B86F-EEE3-1B44-B4F1-1EFC507F2C2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554968" y="3907833"/>
                  <a:ext cx="99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2D18976-BA56-274E-8968-06B5F0A8AB33}"/>
                    </a:ext>
                  </a:extLst>
                </p14:cNvPr>
                <p14:cNvContentPartPr/>
                <p14:nvPr/>
              </p14:nvContentPartPr>
              <p14:xfrm>
                <a:off x="7867808" y="3939873"/>
                <a:ext cx="485280" cy="111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2D18976-BA56-274E-8968-06B5F0A8AB3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852688" y="3924753"/>
                  <a:ext cx="515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2639739-1E7D-D044-8B3E-83DAA6D8AC28}"/>
                    </a:ext>
                  </a:extLst>
                </p14:cNvPr>
                <p14:cNvContentPartPr/>
                <p14:nvPr/>
              </p14:nvContentPartPr>
              <p14:xfrm>
                <a:off x="8336888" y="3954993"/>
                <a:ext cx="156960" cy="55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2639739-1E7D-D044-8B3E-83DAA6D8AC2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21768" y="3939873"/>
                  <a:ext cx="18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AE5EDE0-2EB6-9C48-BA1F-B9DDA1F87594}"/>
                    </a:ext>
                  </a:extLst>
                </p14:cNvPr>
                <p14:cNvContentPartPr/>
                <p14:nvPr/>
              </p14:nvContentPartPr>
              <p14:xfrm>
                <a:off x="8583848" y="3785073"/>
                <a:ext cx="92520" cy="214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AE5EDE0-2EB6-9C48-BA1F-B9DDA1F8759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568728" y="3769593"/>
                  <a:ext cx="1227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C05395-B1DC-8E4E-AB46-1B4459882BDB}"/>
                    </a:ext>
                  </a:extLst>
                </p14:cNvPr>
                <p14:cNvContentPartPr/>
                <p14:nvPr/>
              </p14:nvContentPartPr>
              <p14:xfrm>
                <a:off x="8601488" y="3912513"/>
                <a:ext cx="286200" cy="97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C05395-B1DC-8E4E-AB46-1B4459882BD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586368" y="3897393"/>
                  <a:ext cx="316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D8FD9AE-9CD0-CD4F-A62F-72789D3F09CA}"/>
                    </a:ext>
                  </a:extLst>
                </p14:cNvPr>
                <p14:cNvContentPartPr/>
                <p14:nvPr/>
              </p14:nvContentPartPr>
              <p14:xfrm>
                <a:off x="8938448" y="3937353"/>
                <a:ext cx="137160" cy="66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D8FD9AE-9CD0-CD4F-A62F-72789D3F09C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923328" y="3921873"/>
                  <a:ext cx="167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341A44E-799A-FA4C-AA6E-DB2E4525AAF5}"/>
                    </a:ext>
                  </a:extLst>
                </p14:cNvPr>
                <p14:cNvContentPartPr/>
                <p14:nvPr/>
              </p14:nvContentPartPr>
              <p14:xfrm>
                <a:off x="9161288" y="3795513"/>
                <a:ext cx="61920" cy="213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341A44E-799A-FA4C-AA6E-DB2E4525AAF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146168" y="3780393"/>
                  <a:ext cx="92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C2E9D67-FAC9-DB41-964E-0D14D6065F80}"/>
                    </a:ext>
                  </a:extLst>
                </p14:cNvPr>
                <p14:cNvContentPartPr/>
                <p14:nvPr/>
              </p14:nvContentPartPr>
              <p14:xfrm>
                <a:off x="8983808" y="3769953"/>
                <a:ext cx="43560" cy="15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C2E9D67-FAC9-DB41-964E-0D14D6065F8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68328" y="3754473"/>
                  <a:ext cx="741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FB6D341C-0105-FD4F-BB90-011DD4728473}"/>
              </a:ext>
            </a:extLst>
          </p:cNvPr>
          <p:cNvGrpSpPr/>
          <p:nvPr/>
        </p:nvGrpSpPr>
        <p:grpSpPr>
          <a:xfrm>
            <a:off x="9543248" y="3795513"/>
            <a:ext cx="1335600" cy="409680"/>
            <a:chOff x="9543248" y="3795513"/>
            <a:chExt cx="13356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CF8A485-D000-D245-A04D-85D3FD2513F2}"/>
                    </a:ext>
                  </a:extLst>
                </p14:cNvPr>
                <p14:cNvContentPartPr/>
                <p14:nvPr/>
              </p14:nvContentPartPr>
              <p14:xfrm>
                <a:off x="9543248" y="3912513"/>
                <a:ext cx="154800" cy="123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CF8A485-D000-D245-A04D-85D3FD2513F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527768" y="3897393"/>
                  <a:ext cx="185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AAD4C08-C8DB-9946-806E-AEBB08E753B2}"/>
                    </a:ext>
                  </a:extLst>
                </p14:cNvPr>
                <p14:cNvContentPartPr/>
                <p14:nvPr/>
              </p14:nvContentPartPr>
              <p14:xfrm>
                <a:off x="9744128" y="3927273"/>
                <a:ext cx="209160" cy="918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AAD4C08-C8DB-9946-806E-AEBB08E753B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728648" y="3911793"/>
                  <a:ext cx="23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A36E0F8-CBA3-5A43-B5D1-2DDD31C63798}"/>
                    </a:ext>
                  </a:extLst>
                </p14:cNvPr>
                <p14:cNvContentPartPr/>
                <p14:nvPr/>
              </p14:nvContentPartPr>
              <p14:xfrm>
                <a:off x="9944288" y="3795513"/>
                <a:ext cx="114480" cy="202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A36E0F8-CBA3-5A43-B5D1-2DDD31C6379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928808" y="3780393"/>
                  <a:ext cx="145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B78B0AE-62C0-E446-B9A5-3DAA11422BCD}"/>
                    </a:ext>
                  </a:extLst>
                </p14:cNvPr>
                <p14:cNvContentPartPr/>
                <p14:nvPr/>
              </p14:nvContentPartPr>
              <p14:xfrm>
                <a:off x="9961928" y="3914673"/>
                <a:ext cx="257760" cy="982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B78B0AE-62C0-E446-B9A5-3DAA11422BC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946808" y="3899193"/>
                  <a:ext cx="288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8F0A1DD-19B5-D74A-828E-D68F8DB26BD9}"/>
                    </a:ext>
                  </a:extLst>
                </p14:cNvPr>
                <p14:cNvContentPartPr/>
                <p14:nvPr/>
              </p14:nvContentPartPr>
              <p14:xfrm>
                <a:off x="10158128" y="3954993"/>
                <a:ext cx="182880" cy="250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8F0A1DD-19B5-D74A-828E-D68F8DB26BD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43008" y="3939873"/>
                  <a:ext cx="21312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9E3EE56-DF86-A84D-A9D2-007F83EBA20F}"/>
                    </a:ext>
                  </a:extLst>
                </p14:cNvPr>
                <p14:cNvContentPartPr/>
                <p14:nvPr/>
              </p14:nvContentPartPr>
              <p14:xfrm>
                <a:off x="10448648" y="3936273"/>
                <a:ext cx="430200" cy="214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9E3EE56-DF86-A84D-A9D2-007F83EBA20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433168" y="3921153"/>
                  <a:ext cx="4604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D4B2E44-AE23-DD46-AD36-19171F6E37CB}"/>
              </a:ext>
            </a:extLst>
          </p:cNvPr>
          <p:cNvGrpSpPr/>
          <p:nvPr/>
        </p:nvGrpSpPr>
        <p:grpSpPr>
          <a:xfrm>
            <a:off x="3928328" y="4369353"/>
            <a:ext cx="1335600" cy="213840"/>
            <a:chOff x="3928328" y="4369353"/>
            <a:chExt cx="133560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87F6DD3-E36D-4D44-A20D-9F720A8FFAC4}"/>
                    </a:ext>
                  </a:extLst>
                </p14:cNvPr>
                <p14:cNvContentPartPr/>
                <p14:nvPr/>
              </p14:nvContentPartPr>
              <p14:xfrm>
                <a:off x="3928328" y="4433073"/>
                <a:ext cx="476640" cy="150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87F6DD3-E36D-4D44-A20D-9F720A8FFAC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913208" y="4417593"/>
                  <a:ext cx="507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BD5B5DE-4603-8544-A69A-D5198CCC160D}"/>
                    </a:ext>
                  </a:extLst>
                </p14:cNvPr>
                <p14:cNvContentPartPr/>
                <p14:nvPr/>
              </p14:nvContentPartPr>
              <p14:xfrm>
                <a:off x="4488128" y="4401753"/>
                <a:ext cx="430200" cy="163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BD5B5DE-4603-8544-A69A-D5198CCC160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473008" y="4386273"/>
                  <a:ext cx="460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C0BC2FEE-BA96-B44C-9CDC-35FEAB866A9B}"/>
                    </a:ext>
                  </a:extLst>
                </p14:cNvPr>
                <p14:cNvContentPartPr/>
                <p14:nvPr/>
              </p14:nvContentPartPr>
              <p14:xfrm>
                <a:off x="4927688" y="4369353"/>
                <a:ext cx="261720" cy="189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C0BC2FEE-BA96-B44C-9CDC-35FEAB866A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912208" y="4354233"/>
                  <a:ext cx="2923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A4B8C9-75D8-244D-833B-958E25A5B337}"/>
                    </a:ext>
                  </a:extLst>
                </p14:cNvPr>
                <p14:cNvContentPartPr/>
                <p14:nvPr/>
              </p14:nvContentPartPr>
              <p14:xfrm>
                <a:off x="5205968" y="4433433"/>
                <a:ext cx="57960" cy="126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A4B8C9-75D8-244D-833B-958E25A5B33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190848" y="4418313"/>
                  <a:ext cx="8856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F48C2A51-A156-AF4C-A9BE-8F062C49592D}"/>
              </a:ext>
            </a:extLst>
          </p:cNvPr>
          <p:cNvGrpSpPr/>
          <p:nvPr/>
        </p:nvGrpSpPr>
        <p:grpSpPr>
          <a:xfrm>
            <a:off x="5560568" y="4338033"/>
            <a:ext cx="1924560" cy="332280"/>
            <a:chOff x="5560568" y="4338033"/>
            <a:chExt cx="19245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B5603C1-9DAC-504B-AB56-F2A05668FD8F}"/>
                    </a:ext>
                  </a:extLst>
                </p14:cNvPr>
                <p14:cNvContentPartPr/>
                <p14:nvPr/>
              </p14:nvContentPartPr>
              <p14:xfrm>
                <a:off x="5560568" y="4345953"/>
                <a:ext cx="269280" cy="324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B5603C1-9DAC-504B-AB56-F2A05668FD8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45088" y="4330833"/>
                  <a:ext cx="2998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0AAA7BF-98D8-7848-A699-ADE4E1B0C445}"/>
                    </a:ext>
                  </a:extLst>
                </p14:cNvPr>
                <p14:cNvContentPartPr/>
                <p14:nvPr/>
              </p14:nvContentPartPr>
              <p14:xfrm>
                <a:off x="5677568" y="4458273"/>
                <a:ext cx="562680" cy="95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0AAA7BF-98D8-7848-A699-ADE4E1B0C44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662448" y="4442793"/>
                  <a:ext cx="592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A7AEDA9-4B9C-E74E-B7D5-6622BBB58777}"/>
                    </a:ext>
                  </a:extLst>
                </p14:cNvPr>
                <p14:cNvContentPartPr/>
                <p14:nvPr/>
              </p14:nvContentPartPr>
              <p14:xfrm>
                <a:off x="6338888" y="4359273"/>
                <a:ext cx="72720" cy="175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A7AEDA9-4B9C-E74E-B7D5-6622BBB587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23768" y="4343793"/>
                  <a:ext cx="102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84F36DD-782D-2342-B491-AF4AC8756928}"/>
                    </a:ext>
                  </a:extLst>
                </p14:cNvPr>
                <p14:cNvContentPartPr/>
                <p14:nvPr/>
              </p14:nvContentPartPr>
              <p14:xfrm>
                <a:off x="6251768" y="4368273"/>
                <a:ext cx="365040" cy="162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84F36DD-782D-2342-B491-AF4AC875692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236648" y="4352793"/>
                  <a:ext cx="395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F636337-7C5D-CA44-B714-7E96019B538F}"/>
                    </a:ext>
                  </a:extLst>
                </p14:cNvPr>
                <p14:cNvContentPartPr/>
                <p14:nvPr/>
              </p14:nvContentPartPr>
              <p14:xfrm>
                <a:off x="6240968" y="4384833"/>
                <a:ext cx="104400" cy="86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F636337-7C5D-CA44-B714-7E96019B538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225848" y="4369353"/>
                  <a:ext cx="135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1D65649-4872-3E40-B5CA-6648B49C01F8}"/>
                    </a:ext>
                  </a:extLst>
                </p14:cNvPr>
                <p14:cNvContentPartPr/>
                <p14:nvPr/>
              </p14:nvContentPartPr>
              <p14:xfrm>
                <a:off x="6711128" y="4351713"/>
                <a:ext cx="120240" cy="2084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1D65649-4872-3E40-B5CA-6648B49C01F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696008" y="4336593"/>
                  <a:ext cx="1508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BC6849C-3C0A-174B-9A8B-DD2C94F8DE19}"/>
                    </a:ext>
                  </a:extLst>
                </p14:cNvPr>
                <p14:cNvContentPartPr/>
                <p14:nvPr/>
              </p14:nvContentPartPr>
              <p14:xfrm>
                <a:off x="6762248" y="4437033"/>
                <a:ext cx="338040" cy="34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BC6849C-3C0A-174B-9A8B-DD2C94F8DE1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46768" y="4421913"/>
                  <a:ext cx="368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BBB5068-7385-2E40-8724-DE1726469D02}"/>
                    </a:ext>
                  </a:extLst>
                </p14:cNvPr>
                <p14:cNvContentPartPr/>
                <p14:nvPr/>
              </p14:nvContentPartPr>
              <p14:xfrm>
                <a:off x="7186328" y="4338033"/>
                <a:ext cx="22680" cy="1641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BBB5068-7385-2E40-8724-DE1726469D0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171208" y="4322553"/>
                  <a:ext cx="529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F94C0DD-3141-6247-9B80-1D22D8ED6591}"/>
                    </a:ext>
                  </a:extLst>
                </p14:cNvPr>
                <p14:cNvContentPartPr/>
                <p14:nvPr/>
              </p14:nvContentPartPr>
              <p14:xfrm>
                <a:off x="7306568" y="4338033"/>
                <a:ext cx="178560" cy="278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F94C0DD-3141-6247-9B80-1D22D8ED659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291448" y="4322553"/>
                  <a:ext cx="20916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680A89C-3E8F-5B4F-92DE-DE1FE3CDA3EF}"/>
              </a:ext>
            </a:extLst>
          </p:cNvPr>
          <p:cNvGrpSpPr/>
          <p:nvPr/>
        </p:nvGrpSpPr>
        <p:grpSpPr>
          <a:xfrm>
            <a:off x="7850888" y="4295553"/>
            <a:ext cx="739800" cy="197640"/>
            <a:chOff x="7850888" y="4295553"/>
            <a:chExt cx="739800" cy="19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1EDF757-299F-EB4C-9581-0D3F414FF016}"/>
                    </a:ext>
                  </a:extLst>
                </p14:cNvPr>
                <p14:cNvContentPartPr/>
                <p14:nvPr/>
              </p14:nvContentPartPr>
              <p14:xfrm>
                <a:off x="7850888" y="4387713"/>
                <a:ext cx="346320" cy="96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1EDF757-299F-EB4C-9581-0D3F414FF01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35408" y="4372593"/>
                  <a:ext cx="376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A6DE982-FFD0-F240-A014-2DF2CA9014EB}"/>
                    </a:ext>
                  </a:extLst>
                </p14:cNvPr>
                <p14:cNvContentPartPr/>
                <p14:nvPr/>
              </p14:nvContentPartPr>
              <p14:xfrm>
                <a:off x="7899848" y="4324353"/>
                <a:ext cx="73440" cy="13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A6DE982-FFD0-F240-A014-2DF2CA9014E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84368" y="4309233"/>
                  <a:ext cx="104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BC543F0-8082-5A47-9ABD-0318779D2771}"/>
                    </a:ext>
                  </a:extLst>
                </p14:cNvPr>
                <p14:cNvContentPartPr/>
                <p14:nvPr/>
              </p14:nvContentPartPr>
              <p14:xfrm>
                <a:off x="8190728" y="4295553"/>
                <a:ext cx="81720" cy="197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BC543F0-8082-5A47-9ABD-0318779D277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175248" y="4280073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1F97078E-59A2-9D42-92C2-43BF54E19707}"/>
                    </a:ext>
                  </a:extLst>
                </p14:cNvPr>
                <p14:cNvContentPartPr/>
                <p14:nvPr/>
              </p14:nvContentPartPr>
              <p14:xfrm>
                <a:off x="8188928" y="4382673"/>
                <a:ext cx="401760" cy="93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1F97078E-59A2-9D42-92C2-43BF54E1970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73448" y="4367193"/>
                  <a:ext cx="4323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61C2E40D-E423-C440-B573-AA4D12E473F7}"/>
              </a:ext>
            </a:extLst>
          </p:cNvPr>
          <p:cNvGrpSpPr/>
          <p:nvPr/>
        </p:nvGrpSpPr>
        <p:grpSpPr>
          <a:xfrm>
            <a:off x="8888768" y="4199793"/>
            <a:ext cx="794160" cy="253800"/>
            <a:chOff x="8888768" y="4199793"/>
            <a:chExt cx="79416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0E44E55-338B-F04C-8F18-3A5069570A39}"/>
                    </a:ext>
                  </a:extLst>
                </p14:cNvPr>
                <p14:cNvContentPartPr/>
                <p14:nvPr/>
              </p14:nvContentPartPr>
              <p14:xfrm>
                <a:off x="8957888" y="4245873"/>
                <a:ext cx="105120" cy="159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0E44E55-338B-F04C-8F18-3A5069570A3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942768" y="4230753"/>
                  <a:ext cx="1357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E89DD57-1CAA-104F-8FCC-527307FA456E}"/>
                    </a:ext>
                  </a:extLst>
                </p14:cNvPr>
                <p14:cNvContentPartPr/>
                <p14:nvPr/>
              </p14:nvContentPartPr>
              <p14:xfrm>
                <a:off x="8888768" y="4199793"/>
                <a:ext cx="794160" cy="2538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E89DD57-1CAA-104F-8FCC-527307FA456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873288" y="4184313"/>
                  <a:ext cx="82476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FD174B02-C69F-7B4B-B75D-FA639C4342AC}"/>
              </a:ext>
            </a:extLst>
          </p:cNvPr>
          <p:cNvGrpSpPr/>
          <p:nvPr/>
        </p:nvGrpSpPr>
        <p:grpSpPr>
          <a:xfrm>
            <a:off x="3943088" y="4867953"/>
            <a:ext cx="382680" cy="162720"/>
            <a:chOff x="3943088" y="4867953"/>
            <a:chExt cx="382680" cy="16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8732BA4-CF42-214F-A769-783DCB99C708}"/>
                    </a:ext>
                  </a:extLst>
                </p14:cNvPr>
                <p14:cNvContentPartPr/>
                <p14:nvPr/>
              </p14:nvContentPartPr>
              <p14:xfrm>
                <a:off x="3943088" y="4867953"/>
                <a:ext cx="188640" cy="162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8732BA4-CF42-214F-A769-783DCB99C70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927968" y="4852473"/>
                  <a:ext cx="2188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82C3287-7C38-4A4D-80C4-1FBB444B7138}"/>
                    </a:ext>
                  </a:extLst>
                </p14:cNvPr>
                <p14:cNvContentPartPr/>
                <p14:nvPr/>
              </p14:nvContentPartPr>
              <p14:xfrm>
                <a:off x="4141808" y="4906113"/>
                <a:ext cx="183960" cy="990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82C3287-7C38-4A4D-80C4-1FBB444B713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26688" y="4890993"/>
                  <a:ext cx="214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2F5F5C46-CED0-FB47-9EC9-E88ECFF07A42}"/>
              </a:ext>
            </a:extLst>
          </p:cNvPr>
          <p:cNvGrpSpPr/>
          <p:nvPr/>
        </p:nvGrpSpPr>
        <p:grpSpPr>
          <a:xfrm>
            <a:off x="4418648" y="4773993"/>
            <a:ext cx="1170000" cy="258480"/>
            <a:chOff x="4418648" y="4773993"/>
            <a:chExt cx="117000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48EE924-2D70-D240-8E82-D9623A3CBF16}"/>
                    </a:ext>
                  </a:extLst>
                </p14:cNvPr>
                <p14:cNvContentPartPr/>
                <p14:nvPr/>
              </p14:nvContentPartPr>
              <p14:xfrm>
                <a:off x="4418648" y="4773993"/>
                <a:ext cx="188640" cy="258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48EE924-2D70-D240-8E82-D9623A3CBF1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403168" y="4758513"/>
                  <a:ext cx="2192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4FA8661-E1C1-D344-8862-00F628393027}"/>
                    </a:ext>
                  </a:extLst>
                </p14:cNvPr>
                <p14:cNvContentPartPr/>
                <p14:nvPr/>
              </p14:nvContentPartPr>
              <p14:xfrm>
                <a:off x="4497488" y="4975953"/>
                <a:ext cx="91440" cy="216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4FA8661-E1C1-D344-8862-00F628393027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482008" y="4960473"/>
                  <a:ext cx="122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1552F54-4A1D-6C46-B3D8-5541D21EBF50}"/>
                    </a:ext>
                  </a:extLst>
                </p14:cNvPr>
                <p14:cNvContentPartPr/>
                <p14:nvPr/>
              </p14:nvContentPartPr>
              <p14:xfrm>
                <a:off x="4710608" y="4816473"/>
                <a:ext cx="404640" cy="150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1552F54-4A1D-6C46-B3D8-5541D21EBF5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695488" y="4800993"/>
                  <a:ext cx="43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AD95783-4750-FE4F-B44E-D2E7A93E8E3B}"/>
                    </a:ext>
                  </a:extLst>
                </p14:cNvPr>
                <p14:cNvContentPartPr/>
                <p14:nvPr/>
              </p14:nvContentPartPr>
              <p14:xfrm>
                <a:off x="5144408" y="4867233"/>
                <a:ext cx="97560" cy="87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AD95783-4750-FE4F-B44E-D2E7A93E8E3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129288" y="4851753"/>
                  <a:ext cx="128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1745FB8-66C5-4549-BAAE-FE11DAE85AF9}"/>
                    </a:ext>
                  </a:extLst>
                </p14:cNvPr>
                <p14:cNvContentPartPr/>
                <p14:nvPr/>
              </p14:nvContentPartPr>
              <p14:xfrm>
                <a:off x="5177888" y="4825833"/>
                <a:ext cx="31320" cy="64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1745FB8-66C5-4549-BAAE-FE11DAE85AF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162768" y="4810713"/>
                  <a:ext cx="61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52B87BC-BE41-EC4F-9C53-8D69F075CF24}"/>
                    </a:ext>
                  </a:extLst>
                </p14:cNvPr>
                <p14:cNvContentPartPr/>
                <p14:nvPr/>
              </p14:nvContentPartPr>
              <p14:xfrm>
                <a:off x="5366888" y="4816473"/>
                <a:ext cx="83160" cy="137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52B87BC-BE41-EC4F-9C53-8D69F075CF2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51408" y="4800993"/>
                  <a:ext cx="113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D8CAEEC-E284-684B-9BA3-AFB3197F3D3D}"/>
                    </a:ext>
                  </a:extLst>
                </p14:cNvPr>
                <p14:cNvContentPartPr/>
                <p14:nvPr/>
              </p14:nvContentPartPr>
              <p14:xfrm>
                <a:off x="5527808" y="4890633"/>
                <a:ext cx="32760" cy="79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D8CAEEC-E284-684B-9BA3-AFB3197F3D3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512328" y="4875513"/>
                  <a:ext cx="63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6BBC68B-069D-4C48-B3AF-D87A7BC91AAF}"/>
                    </a:ext>
                  </a:extLst>
                </p14:cNvPr>
                <p14:cNvContentPartPr/>
                <p14:nvPr/>
              </p14:nvContentPartPr>
              <p14:xfrm>
                <a:off x="5581808" y="4823313"/>
                <a:ext cx="6840" cy="14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6BBC68B-069D-4C48-B3AF-D87A7BC91AA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566688" y="4808193"/>
                  <a:ext cx="370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74884F26-23F4-0844-B196-97CB90B1D067}"/>
              </a:ext>
            </a:extLst>
          </p:cNvPr>
          <p:cNvGrpSpPr/>
          <p:nvPr/>
        </p:nvGrpSpPr>
        <p:grpSpPr>
          <a:xfrm>
            <a:off x="5924888" y="4773993"/>
            <a:ext cx="1612080" cy="335880"/>
            <a:chOff x="5924888" y="4773993"/>
            <a:chExt cx="1612080" cy="3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8ED06B4-6445-1842-977A-81EAFD298A45}"/>
                    </a:ext>
                  </a:extLst>
                </p14:cNvPr>
                <p14:cNvContentPartPr/>
                <p14:nvPr/>
              </p14:nvContentPartPr>
              <p14:xfrm>
                <a:off x="5924888" y="4858593"/>
                <a:ext cx="180000" cy="939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8ED06B4-6445-1842-977A-81EAFD298A4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09768" y="4843473"/>
                  <a:ext cx="210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5DB89DD-45AB-A845-9911-3E79BD2A16E9}"/>
                    </a:ext>
                  </a:extLst>
                </p14:cNvPr>
                <p14:cNvContentPartPr/>
                <p14:nvPr/>
              </p14:nvContentPartPr>
              <p14:xfrm>
                <a:off x="6122528" y="4882353"/>
                <a:ext cx="190080" cy="61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5DB89DD-45AB-A845-9911-3E79BD2A16E9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107408" y="4866873"/>
                  <a:ext cx="220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D5CF736-A760-734C-B951-2B6E7EE3630A}"/>
                    </a:ext>
                  </a:extLst>
                </p14:cNvPr>
                <p14:cNvContentPartPr/>
                <p14:nvPr/>
              </p14:nvContentPartPr>
              <p14:xfrm>
                <a:off x="6368768" y="4773993"/>
                <a:ext cx="138600" cy="178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D5CF736-A760-734C-B951-2B6E7EE3630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353648" y="4758513"/>
                  <a:ext cx="168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0DA92F2-DF01-904B-9543-6388BBE32354}"/>
                    </a:ext>
                  </a:extLst>
                </p14:cNvPr>
                <p14:cNvContentPartPr/>
                <p14:nvPr/>
              </p14:nvContentPartPr>
              <p14:xfrm>
                <a:off x="6336728" y="4849233"/>
                <a:ext cx="385920" cy="936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0DA92F2-DF01-904B-9543-6388BBE3235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321608" y="4834113"/>
                  <a:ext cx="416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1D9D5F7-EC07-2346-AB9E-676D028D29CF}"/>
                    </a:ext>
                  </a:extLst>
                </p14:cNvPr>
                <p14:cNvContentPartPr/>
                <p14:nvPr/>
              </p14:nvContentPartPr>
              <p14:xfrm>
                <a:off x="6716528" y="4880193"/>
                <a:ext cx="135000" cy="211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1D9D5F7-EC07-2346-AB9E-676D028D29C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701048" y="4865073"/>
                  <a:ext cx="165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238F47FB-AA51-9649-ACC7-C330C1E67AFC}"/>
                    </a:ext>
                  </a:extLst>
                </p14:cNvPr>
                <p14:cNvContentPartPr/>
                <p14:nvPr/>
              </p14:nvContentPartPr>
              <p14:xfrm>
                <a:off x="6971768" y="4857873"/>
                <a:ext cx="565200" cy="252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238F47FB-AA51-9649-ACC7-C330C1E67AF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956648" y="4842393"/>
                  <a:ext cx="5958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F2820570-9421-1342-BDEA-57085EC28618}"/>
              </a:ext>
            </a:extLst>
          </p:cNvPr>
          <p:cNvGrpSpPr/>
          <p:nvPr/>
        </p:nvGrpSpPr>
        <p:grpSpPr>
          <a:xfrm>
            <a:off x="7813808" y="4741233"/>
            <a:ext cx="379440" cy="225720"/>
            <a:chOff x="7813808" y="4741233"/>
            <a:chExt cx="3794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782BF58-EB8E-C64C-960D-3D46EC08D55D}"/>
                    </a:ext>
                  </a:extLst>
                </p14:cNvPr>
                <p14:cNvContentPartPr/>
                <p14:nvPr/>
              </p14:nvContentPartPr>
              <p14:xfrm>
                <a:off x="7813808" y="4741233"/>
                <a:ext cx="336960" cy="225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782BF58-EB8E-C64C-960D-3D46EC08D55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798688" y="4726113"/>
                  <a:ext cx="3675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B382ACA-553C-284C-98A6-31465CE87524}"/>
                    </a:ext>
                  </a:extLst>
                </p14:cNvPr>
                <p14:cNvContentPartPr/>
                <p14:nvPr/>
              </p14:nvContentPartPr>
              <p14:xfrm>
                <a:off x="8038088" y="4852113"/>
                <a:ext cx="155160" cy="284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B382ACA-553C-284C-98A6-31465CE8752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22968" y="4836633"/>
                  <a:ext cx="185760" cy="5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396B177B-C1E4-524E-A989-3D2787B2AF1F}"/>
                  </a:ext>
                </a:extLst>
              </p14:cNvPr>
              <p14:cNvContentPartPr/>
              <p14:nvPr/>
            </p14:nvContentPartPr>
            <p14:xfrm>
              <a:off x="8476928" y="4812153"/>
              <a:ext cx="232560" cy="8064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396B177B-C1E4-524E-A989-3D2787B2AF1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8461808" y="4796673"/>
                <a:ext cx="26316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5579BEE2-E08D-B346-9414-019724F8A2F7}"/>
              </a:ext>
            </a:extLst>
          </p:cNvPr>
          <p:cNvGrpSpPr/>
          <p:nvPr/>
        </p:nvGrpSpPr>
        <p:grpSpPr>
          <a:xfrm>
            <a:off x="9027728" y="4646193"/>
            <a:ext cx="1966320" cy="374760"/>
            <a:chOff x="9027728" y="4646193"/>
            <a:chExt cx="196632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4620A4A-3FB4-7349-B190-CE3AA855114A}"/>
                    </a:ext>
                  </a:extLst>
                </p14:cNvPr>
                <p14:cNvContentPartPr/>
                <p14:nvPr/>
              </p14:nvContentPartPr>
              <p14:xfrm>
                <a:off x="9027728" y="4690113"/>
                <a:ext cx="367560" cy="193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4620A4A-3FB4-7349-B190-CE3AA855114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012608" y="4674993"/>
                  <a:ext cx="398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E025B52-6961-0D41-A5A1-320F559F4187}"/>
                    </a:ext>
                  </a:extLst>
                </p14:cNvPr>
                <p14:cNvContentPartPr/>
                <p14:nvPr/>
              </p14:nvContentPartPr>
              <p14:xfrm>
                <a:off x="9379808" y="4667433"/>
                <a:ext cx="253440" cy="3535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E025B52-6961-0D41-A5A1-320F559F418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364688" y="4652313"/>
                  <a:ext cx="283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C7E36DA-E7AC-E444-8923-475BB7E90D34}"/>
                    </a:ext>
                  </a:extLst>
                </p14:cNvPr>
                <p14:cNvContentPartPr/>
                <p14:nvPr/>
              </p14:nvContentPartPr>
              <p14:xfrm>
                <a:off x="9576728" y="4731153"/>
                <a:ext cx="149760" cy="1958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C7E36DA-E7AC-E444-8923-475BB7E90D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561608" y="4716033"/>
                  <a:ext cx="1803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40BC13D-1B64-D04F-95F0-90C5FB0163DD}"/>
                    </a:ext>
                  </a:extLst>
                </p14:cNvPr>
                <p14:cNvContentPartPr/>
                <p14:nvPr/>
              </p14:nvContentPartPr>
              <p14:xfrm>
                <a:off x="9494648" y="4762833"/>
                <a:ext cx="260640" cy="432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40BC13D-1B64-D04F-95F0-90C5FB0163D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479528" y="4747353"/>
                  <a:ext cx="2912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30B9B21-A43F-A043-BD3C-7F1694FEF6D4}"/>
                    </a:ext>
                  </a:extLst>
                </p14:cNvPr>
                <p14:cNvContentPartPr/>
                <p14:nvPr/>
              </p14:nvContentPartPr>
              <p14:xfrm>
                <a:off x="9412928" y="4750233"/>
                <a:ext cx="110160" cy="23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30B9B21-A43F-A043-BD3C-7F1694FEF6D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397448" y="4735113"/>
                  <a:ext cx="140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43C514A-1BBB-924A-8880-C3193C3A461C}"/>
                    </a:ext>
                  </a:extLst>
                </p14:cNvPr>
                <p14:cNvContentPartPr/>
                <p14:nvPr/>
              </p14:nvContentPartPr>
              <p14:xfrm>
                <a:off x="9792368" y="4765353"/>
                <a:ext cx="633960" cy="97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43C514A-1BBB-924A-8880-C3193C3A461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777248" y="4749873"/>
                  <a:ext cx="66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8DB8EAA-7B63-EC4A-AD0B-C38EA7AE3989}"/>
                    </a:ext>
                  </a:extLst>
                </p14:cNvPr>
                <p14:cNvContentPartPr/>
                <p14:nvPr/>
              </p14:nvContentPartPr>
              <p14:xfrm>
                <a:off x="10394648" y="4795233"/>
                <a:ext cx="149760" cy="51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8DB8EAA-7B63-EC4A-AD0B-C38EA7AE398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379528" y="4779753"/>
                  <a:ext cx="180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E4912F2-308A-7D4B-BD1B-708D29B98B2E}"/>
                    </a:ext>
                  </a:extLst>
                </p14:cNvPr>
                <p14:cNvContentPartPr/>
                <p14:nvPr/>
              </p14:nvContentPartPr>
              <p14:xfrm>
                <a:off x="10582568" y="4646193"/>
                <a:ext cx="247320" cy="218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E4912F2-308A-7D4B-BD1B-708D29B98B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567448" y="4631073"/>
                  <a:ext cx="277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2354FB1-D878-A245-9CCB-3E8158128A1D}"/>
                    </a:ext>
                  </a:extLst>
                </p14:cNvPr>
                <p14:cNvContentPartPr/>
                <p14:nvPr/>
              </p14:nvContentPartPr>
              <p14:xfrm>
                <a:off x="10821608" y="4782633"/>
                <a:ext cx="103320" cy="45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2354FB1-D878-A245-9CCB-3E8158128A1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806488" y="4767153"/>
                  <a:ext cx="1339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AB7F1713-0B57-0141-B276-A9C3C899A716}"/>
                    </a:ext>
                  </a:extLst>
                </p14:cNvPr>
                <p14:cNvContentPartPr/>
                <p14:nvPr/>
              </p14:nvContentPartPr>
              <p14:xfrm>
                <a:off x="10942928" y="4709913"/>
                <a:ext cx="51120" cy="1450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AB7F1713-0B57-0141-B276-A9C3C899A71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927808" y="4694793"/>
                  <a:ext cx="81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3C2F3E66-CB03-3048-80BA-60DB718625F5}"/>
                    </a:ext>
                  </a:extLst>
                </p14:cNvPr>
                <p14:cNvContentPartPr/>
                <p14:nvPr/>
              </p14:nvContentPartPr>
              <p14:xfrm>
                <a:off x="10814048" y="4653033"/>
                <a:ext cx="20520" cy="360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3C2F3E66-CB03-3048-80BA-60DB718625F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798928" y="4637913"/>
                  <a:ext cx="5112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ECE2ABA2-D482-7D4F-B4E4-949C53C0016F}"/>
              </a:ext>
            </a:extLst>
          </p:cNvPr>
          <p:cNvGrpSpPr/>
          <p:nvPr/>
        </p:nvGrpSpPr>
        <p:grpSpPr>
          <a:xfrm>
            <a:off x="3969008" y="5220393"/>
            <a:ext cx="1874520" cy="317160"/>
            <a:chOff x="3969008" y="5220393"/>
            <a:chExt cx="187452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098497E3-72F1-5347-A001-0E84E55A8AD0}"/>
                    </a:ext>
                  </a:extLst>
                </p14:cNvPr>
                <p14:cNvContentPartPr/>
                <p14:nvPr/>
              </p14:nvContentPartPr>
              <p14:xfrm>
                <a:off x="3969008" y="5282673"/>
                <a:ext cx="157320" cy="12600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098497E3-72F1-5347-A001-0E84E55A8AD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953888" y="5267193"/>
                  <a:ext cx="18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79DE65FC-54DE-C141-BA81-0D18947650CE}"/>
                    </a:ext>
                  </a:extLst>
                </p14:cNvPr>
                <p14:cNvContentPartPr/>
                <p14:nvPr/>
              </p14:nvContentPartPr>
              <p14:xfrm>
                <a:off x="4182128" y="5319033"/>
                <a:ext cx="197640" cy="687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79DE65FC-54DE-C141-BA81-0D18947650C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66648" y="5303913"/>
                  <a:ext cx="2282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8DA199C-AAD7-3448-9D28-B793A23F6363}"/>
                    </a:ext>
                  </a:extLst>
                </p14:cNvPr>
                <p14:cNvContentPartPr/>
                <p14:nvPr/>
              </p14:nvContentPartPr>
              <p14:xfrm>
                <a:off x="4421168" y="5220393"/>
                <a:ext cx="129600" cy="1796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8DA199C-AAD7-3448-9D28-B793A23F636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406048" y="5205273"/>
                  <a:ext cx="160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5E58E30-3ED1-8441-A918-1C5288439DB4}"/>
                    </a:ext>
                  </a:extLst>
                </p14:cNvPr>
                <p14:cNvContentPartPr/>
                <p14:nvPr/>
              </p14:nvContentPartPr>
              <p14:xfrm>
                <a:off x="4433768" y="5272953"/>
                <a:ext cx="365760" cy="943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5E58E30-3ED1-8441-A918-1C5288439DB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418288" y="5257833"/>
                  <a:ext cx="3963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E890D8B-577D-5E40-8188-11DB50D0815C}"/>
                    </a:ext>
                  </a:extLst>
                </p14:cNvPr>
                <p14:cNvContentPartPr/>
                <p14:nvPr/>
              </p14:nvContentPartPr>
              <p14:xfrm>
                <a:off x="4801688" y="5284113"/>
                <a:ext cx="118440" cy="2534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E890D8B-577D-5E40-8188-11DB50D0815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786208" y="5268993"/>
                  <a:ext cx="1490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2FCD58F-E293-D145-BA57-5973EDAE122B}"/>
                    </a:ext>
                  </a:extLst>
                </p14:cNvPr>
                <p14:cNvContentPartPr/>
                <p14:nvPr/>
              </p14:nvContentPartPr>
              <p14:xfrm>
                <a:off x="5038208" y="5269353"/>
                <a:ext cx="562320" cy="2444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2FCD58F-E293-D145-BA57-5973EDAE122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022728" y="5254233"/>
                  <a:ext cx="5929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1592EEE-A671-8043-B572-92301E3CBEEE}"/>
                    </a:ext>
                  </a:extLst>
                </p14:cNvPr>
                <p14:cNvContentPartPr/>
                <p14:nvPr/>
              </p14:nvContentPartPr>
              <p14:xfrm>
                <a:off x="5833088" y="5329473"/>
                <a:ext cx="10440" cy="226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1592EEE-A671-8043-B572-92301E3CBEE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817608" y="5314353"/>
                  <a:ext cx="410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63BEA2FD-90E6-0A4A-9D30-8F6FADBDED52}"/>
                  </a:ext>
                </a:extLst>
              </p14:cNvPr>
              <p14:cNvContentPartPr/>
              <p14:nvPr/>
            </p14:nvContentPartPr>
            <p14:xfrm>
              <a:off x="1329848" y="3785073"/>
              <a:ext cx="74520" cy="202068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63BEA2FD-90E6-0A4A-9D30-8F6FADBDED5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299248" y="3754473"/>
                <a:ext cx="136080" cy="20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87BD995E-AB51-FD47-B051-8E8F5393512C}"/>
                  </a:ext>
                </a:extLst>
              </p14:cNvPr>
              <p14:cNvContentPartPr/>
              <p14:nvPr/>
            </p14:nvContentPartPr>
            <p14:xfrm>
              <a:off x="1414088" y="5597673"/>
              <a:ext cx="9968400" cy="21960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87BD995E-AB51-FD47-B051-8E8F5393512C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383128" y="5567073"/>
                <a:ext cx="100296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FD2B0680-530E-B841-999B-8EC7CCDA4DEF}"/>
                  </a:ext>
                </a:extLst>
              </p14:cNvPr>
              <p14:cNvContentPartPr/>
              <p14:nvPr/>
            </p14:nvContentPartPr>
            <p14:xfrm>
              <a:off x="11206808" y="3721353"/>
              <a:ext cx="97560" cy="190512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FD2B0680-530E-B841-999B-8EC7CCDA4DEF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176208" y="3690393"/>
                <a:ext cx="158760" cy="19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C6619CFF-0421-B24B-BA5A-33DDBD8F254C}"/>
                  </a:ext>
                </a:extLst>
              </p14:cNvPr>
              <p14:cNvContentPartPr/>
              <p14:nvPr/>
            </p14:nvContentPartPr>
            <p14:xfrm>
              <a:off x="1424528" y="3538473"/>
              <a:ext cx="9810720" cy="23868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C6619CFF-0421-B24B-BA5A-33DDBD8F254C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393928" y="3507873"/>
                <a:ext cx="987228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63A7333B-B643-1741-8DB1-371F01C6CFC2}"/>
              </a:ext>
            </a:extLst>
          </p:cNvPr>
          <p:cNvGrpSpPr/>
          <p:nvPr/>
        </p:nvGrpSpPr>
        <p:grpSpPr>
          <a:xfrm>
            <a:off x="2138768" y="6009153"/>
            <a:ext cx="730080" cy="261360"/>
            <a:chOff x="2138768" y="6009153"/>
            <a:chExt cx="73008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A2C4121-8869-2649-881A-CB91851D329E}"/>
                    </a:ext>
                  </a:extLst>
                </p14:cNvPr>
                <p14:cNvContentPartPr/>
                <p14:nvPr/>
              </p14:nvContentPartPr>
              <p14:xfrm>
                <a:off x="2138768" y="6009153"/>
                <a:ext cx="207000" cy="261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A2C4121-8869-2649-881A-CB91851D329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123648" y="5994033"/>
                  <a:ext cx="237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97C251E0-641F-3D46-88A6-37BC9610613D}"/>
                    </a:ext>
                  </a:extLst>
                </p14:cNvPr>
                <p14:cNvContentPartPr/>
                <p14:nvPr/>
              </p14:nvContentPartPr>
              <p14:xfrm>
                <a:off x="2334608" y="6142713"/>
                <a:ext cx="534240" cy="1213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97C251E0-641F-3D46-88A6-37BC9610613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319128" y="6127593"/>
                  <a:ext cx="5648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B05B94E2-A221-B144-B25A-618BDA9DA0DD}"/>
                  </a:ext>
                </a:extLst>
              </p14:cNvPr>
              <p14:cNvContentPartPr/>
              <p14:nvPr/>
            </p14:nvContentPartPr>
            <p14:xfrm>
              <a:off x="3216968" y="6112113"/>
              <a:ext cx="282600" cy="11412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B05B94E2-A221-B144-B25A-618BDA9DA0D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3201848" y="6096993"/>
                <a:ext cx="313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336" name="Ink 335">
                <a:extLst>
                  <a:ext uri="{FF2B5EF4-FFF2-40B4-BE49-F238E27FC236}">
                    <a16:creationId xmlns:a16="http://schemas.microsoft.com/office/drawing/2014/main" id="{E78069D4-6F62-6640-8FB5-C6C37C353E2A}"/>
                  </a:ext>
                </a:extLst>
              </p14:cNvPr>
              <p14:cNvContentPartPr/>
              <p14:nvPr/>
            </p14:nvContentPartPr>
            <p14:xfrm>
              <a:off x="3561848" y="6101673"/>
              <a:ext cx="177120" cy="130320"/>
            </p14:xfrm>
          </p:contentPart>
        </mc:Choice>
        <mc:Fallback xmlns="">
          <p:pic>
            <p:nvPicPr>
              <p:cNvPr id="336" name="Ink 335">
                <a:extLst>
                  <a:ext uri="{FF2B5EF4-FFF2-40B4-BE49-F238E27FC236}">
                    <a16:creationId xmlns:a16="http://schemas.microsoft.com/office/drawing/2014/main" id="{E78069D4-6F62-6640-8FB5-C6C37C353E2A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3546368" y="6086553"/>
                <a:ext cx="207720" cy="16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20DC31D-09D0-EA4F-8BA3-056EF9ACB8FA}"/>
              </a:ext>
            </a:extLst>
          </p:cNvPr>
          <p:cNvGrpSpPr/>
          <p:nvPr/>
        </p:nvGrpSpPr>
        <p:grpSpPr>
          <a:xfrm>
            <a:off x="4001408" y="5888553"/>
            <a:ext cx="3364920" cy="343800"/>
            <a:chOff x="4001408" y="5888553"/>
            <a:chExt cx="3364920" cy="3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1B22D80-A527-914F-AE07-156552AB4B3C}"/>
                    </a:ext>
                  </a:extLst>
                </p14:cNvPr>
                <p14:cNvContentPartPr/>
                <p14:nvPr/>
              </p14:nvContentPartPr>
              <p14:xfrm>
                <a:off x="4001408" y="6106353"/>
                <a:ext cx="198720" cy="97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1B22D80-A527-914F-AE07-156552AB4B3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85928" y="6090873"/>
                  <a:ext cx="228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D6E1396-FBF6-D64C-9E91-FCCA893EFE8F}"/>
                    </a:ext>
                  </a:extLst>
                </p14:cNvPr>
                <p14:cNvContentPartPr/>
                <p14:nvPr/>
              </p14:nvContentPartPr>
              <p14:xfrm>
                <a:off x="4305608" y="6007353"/>
                <a:ext cx="126720" cy="1933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D6E1396-FBF6-D64C-9E91-FCCA893EFE8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290128" y="5991873"/>
                  <a:ext cx="156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14951CF-0D19-DD49-BE7C-81FB667531D8}"/>
                    </a:ext>
                  </a:extLst>
                </p14:cNvPr>
                <p14:cNvContentPartPr/>
                <p14:nvPr/>
              </p14:nvContentPartPr>
              <p14:xfrm>
                <a:off x="4535648" y="5986113"/>
                <a:ext cx="110880" cy="2160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14951CF-0D19-DD49-BE7C-81FB667531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520528" y="5970633"/>
                  <a:ext cx="141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7728DB1-30F8-FD49-A9B2-ADA750A793AF}"/>
                    </a:ext>
                  </a:extLst>
                </p14:cNvPr>
                <p14:cNvContentPartPr/>
                <p14:nvPr/>
              </p14:nvContentPartPr>
              <p14:xfrm>
                <a:off x="4518728" y="6081513"/>
                <a:ext cx="615600" cy="874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7728DB1-30F8-FD49-A9B2-ADA750A793A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03248" y="6066393"/>
                  <a:ext cx="64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D88E9CA-36EF-024E-91ED-C2ACB763AF24}"/>
                    </a:ext>
                  </a:extLst>
                </p14:cNvPr>
                <p14:cNvContentPartPr/>
                <p14:nvPr/>
              </p14:nvContentPartPr>
              <p14:xfrm>
                <a:off x="5076008" y="6098073"/>
                <a:ext cx="176400" cy="673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D88E9CA-36EF-024E-91ED-C2ACB763AF2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060888" y="6082953"/>
                  <a:ext cx="206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F945F21-8BCB-6843-9E21-45ABBF93A3CE}"/>
                    </a:ext>
                  </a:extLst>
                </p14:cNvPr>
                <p14:cNvContentPartPr/>
                <p14:nvPr/>
              </p14:nvContentPartPr>
              <p14:xfrm>
                <a:off x="4975928" y="6007353"/>
                <a:ext cx="360" cy="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F945F21-8BCB-6843-9E21-45ABBF93A3C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960448" y="59918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E3CBC40-399E-034C-9B15-F01A290D72DE}"/>
                    </a:ext>
                  </a:extLst>
                </p14:cNvPr>
                <p14:cNvContentPartPr/>
                <p14:nvPr/>
              </p14:nvContentPartPr>
              <p14:xfrm>
                <a:off x="5502248" y="6069633"/>
                <a:ext cx="255960" cy="972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E3CBC40-399E-034C-9B15-F01A290D72D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487128" y="6054513"/>
                  <a:ext cx="286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34E8ED3-EC27-F849-9732-2A37EF080B52}"/>
                    </a:ext>
                  </a:extLst>
                </p14:cNvPr>
                <p14:cNvContentPartPr/>
                <p14:nvPr/>
              </p14:nvContentPartPr>
              <p14:xfrm>
                <a:off x="5949008" y="5919153"/>
                <a:ext cx="208440" cy="3132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34E8ED3-EC27-F849-9732-2A37EF080B5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933528" y="5904033"/>
                  <a:ext cx="2390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749F0F09-6F70-8B4A-ABB1-36004B1071F7}"/>
                    </a:ext>
                  </a:extLst>
                </p14:cNvPr>
                <p14:cNvContentPartPr/>
                <p14:nvPr/>
              </p14:nvContentPartPr>
              <p14:xfrm>
                <a:off x="6017768" y="6022473"/>
                <a:ext cx="333720" cy="1177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749F0F09-6F70-8B4A-ABB1-36004B1071F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002648" y="6006993"/>
                  <a:ext cx="363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41C3E556-1E56-C14A-B547-ECDE5379DA75}"/>
                    </a:ext>
                  </a:extLst>
                </p14:cNvPr>
                <p14:cNvContentPartPr/>
                <p14:nvPr/>
              </p14:nvContentPartPr>
              <p14:xfrm>
                <a:off x="6337808" y="5900793"/>
                <a:ext cx="73800" cy="217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41C3E556-1E56-C14A-B547-ECDE5379DA7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322688" y="5885673"/>
                  <a:ext cx="1044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70B1114B-0369-DC4F-A73C-3C361D47DF6D}"/>
                    </a:ext>
                  </a:extLst>
                </p14:cNvPr>
                <p14:cNvContentPartPr/>
                <p14:nvPr/>
              </p14:nvContentPartPr>
              <p14:xfrm>
                <a:off x="6428888" y="5932833"/>
                <a:ext cx="74520" cy="2055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70B1114B-0369-DC4F-A73C-3C361D47DF6D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413768" y="5917713"/>
                  <a:ext cx="105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E42D367-62B8-D54C-8AEC-67BECB295FA0}"/>
                    </a:ext>
                  </a:extLst>
                </p14:cNvPr>
                <p14:cNvContentPartPr/>
                <p14:nvPr/>
              </p14:nvContentPartPr>
              <p14:xfrm>
                <a:off x="6684488" y="6035433"/>
                <a:ext cx="534600" cy="83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E42D367-62B8-D54C-8AEC-67BECB295FA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669008" y="6020313"/>
                  <a:ext cx="565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0281E18D-BC11-3A4D-B2D8-B354DE8C50B6}"/>
                    </a:ext>
                  </a:extLst>
                </p14:cNvPr>
                <p14:cNvContentPartPr/>
                <p14:nvPr/>
              </p14:nvContentPartPr>
              <p14:xfrm>
                <a:off x="7155368" y="5888553"/>
                <a:ext cx="210960" cy="214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0281E18D-BC11-3A4D-B2D8-B354DE8C50B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140248" y="5873433"/>
                  <a:ext cx="24120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6D359767-7048-E749-9AD3-95EDA181C0CD}"/>
              </a:ext>
            </a:extLst>
          </p:cNvPr>
          <p:cNvGrpSpPr/>
          <p:nvPr/>
        </p:nvGrpSpPr>
        <p:grpSpPr>
          <a:xfrm>
            <a:off x="7624808" y="5876313"/>
            <a:ext cx="1444680" cy="362520"/>
            <a:chOff x="7624808" y="5876313"/>
            <a:chExt cx="144468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471DE9D-1105-EF46-8F97-9EF078C383DA}"/>
                    </a:ext>
                  </a:extLst>
                </p14:cNvPr>
                <p14:cNvContentPartPr/>
                <p14:nvPr/>
              </p14:nvContentPartPr>
              <p14:xfrm>
                <a:off x="7624808" y="5876313"/>
                <a:ext cx="224280" cy="362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471DE9D-1105-EF46-8F97-9EF078C383DA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609328" y="5860833"/>
                  <a:ext cx="2548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F5EE8418-C8AE-414E-BFD3-154ED8139A9C}"/>
                    </a:ext>
                  </a:extLst>
                </p14:cNvPr>
                <p14:cNvContentPartPr/>
                <p14:nvPr/>
              </p14:nvContentPartPr>
              <p14:xfrm>
                <a:off x="7644608" y="6037953"/>
                <a:ext cx="609120" cy="849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F5EE8418-C8AE-414E-BFD3-154ED8139A9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629488" y="6022833"/>
                  <a:ext cx="639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9156773-0CD9-C84B-B4FA-63BD3354F313}"/>
                    </a:ext>
                  </a:extLst>
                </p14:cNvPr>
                <p14:cNvContentPartPr/>
                <p14:nvPr/>
              </p14:nvContentPartPr>
              <p14:xfrm>
                <a:off x="8283248" y="5890353"/>
                <a:ext cx="105840" cy="184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9156773-0CD9-C84B-B4FA-63BD3354F31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268128" y="5874873"/>
                  <a:ext cx="136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5A91D47-6B40-6E4B-9C16-C6C6777CE4E5}"/>
                    </a:ext>
                  </a:extLst>
                </p14:cNvPr>
                <p14:cNvContentPartPr/>
                <p14:nvPr/>
              </p14:nvContentPartPr>
              <p14:xfrm>
                <a:off x="8208008" y="5927433"/>
                <a:ext cx="341640" cy="1911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5A91D47-6B40-6E4B-9C16-C6C6777CE4E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192888" y="5912313"/>
                  <a:ext cx="371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213FA85-F3FE-3643-A2F1-FE2EE59EE50C}"/>
                    </a:ext>
                  </a:extLst>
                </p14:cNvPr>
                <p14:cNvContentPartPr/>
                <p14:nvPr/>
              </p14:nvContentPartPr>
              <p14:xfrm>
                <a:off x="8155088" y="5932833"/>
                <a:ext cx="169920" cy="42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213FA85-F3FE-3643-A2F1-FE2EE59EE50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139608" y="5917713"/>
                  <a:ext cx="200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B8A2BCE-4134-C748-A3C6-272BBDE0F54D}"/>
                    </a:ext>
                  </a:extLst>
                </p14:cNvPr>
                <p14:cNvContentPartPr/>
                <p14:nvPr/>
              </p14:nvContentPartPr>
              <p14:xfrm>
                <a:off x="8602928" y="5922033"/>
                <a:ext cx="73440" cy="2772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B8A2BCE-4134-C748-A3C6-272BBDE0F54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587808" y="5906913"/>
                  <a:ext cx="103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5FC6F98-50E2-FE4A-A355-CD99ED69FE54}"/>
                    </a:ext>
                  </a:extLst>
                </p14:cNvPr>
                <p14:cNvContentPartPr/>
                <p14:nvPr/>
              </p14:nvContentPartPr>
              <p14:xfrm>
                <a:off x="8601488" y="6045153"/>
                <a:ext cx="390600" cy="550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5FC6F98-50E2-FE4A-A355-CD99ED69FE5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586368" y="6030033"/>
                  <a:ext cx="421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20FA28EB-AA8F-8E4E-898D-540F0E50B2E4}"/>
                    </a:ext>
                  </a:extLst>
                </p14:cNvPr>
                <p14:cNvContentPartPr/>
                <p14:nvPr/>
              </p14:nvContentPartPr>
              <p14:xfrm>
                <a:off x="9015848" y="5922033"/>
                <a:ext cx="53640" cy="1810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20FA28EB-AA8F-8E4E-898D-540F0E50B2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000728" y="5906913"/>
                  <a:ext cx="8424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A10F2A53-E6B6-C04C-A91D-6C875D77681B}"/>
              </a:ext>
            </a:extLst>
          </p:cNvPr>
          <p:cNvGrpSpPr/>
          <p:nvPr/>
        </p:nvGrpSpPr>
        <p:grpSpPr>
          <a:xfrm>
            <a:off x="9420128" y="5853633"/>
            <a:ext cx="2016720" cy="460080"/>
            <a:chOff x="9420128" y="5853633"/>
            <a:chExt cx="20167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9D87E9F1-707F-604E-8403-E35675017614}"/>
                    </a:ext>
                  </a:extLst>
                </p14:cNvPr>
                <p14:cNvContentPartPr/>
                <p14:nvPr/>
              </p14:nvContentPartPr>
              <p14:xfrm>
                <a:off x="9420128" y="6011313"/>
                <a:ext cx="520920" cy="1148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9D87E9F1-707F-604E-8403-E3567501761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405008" y="5995833"/>
                  <a:ext cx="551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DB7E0B1-0391-C345-AD42-03554B14B23B}"/>
                    </a:ext>
                  </a:extLst>
                </p14:cNvPr>
                <p14:cNvContentPartPr/>
                <p14:nvPr/>
              </p14:nvContentPartPr>
              <p14:xfrm>
                <a:off x="9972008" y="5943273"/>
                <a:ext cx="343080" cy="2134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DB7E0B1-0391-C345-AD42-03554B14B23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956528" y="5928153"/>
                  <a:ext cx="3736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196C939-44E5-9D4B-8234-DF5E05C02A66}"/>
                    </a:ext>
                  </a:extLst>
                </p14:cNvPr>
                <p14:cNvContentPartPr/>
                <p14:nvPr/>
              </p14:nvContentPartPr>
              <p14:xfrm>
                <a:off x="10333808" y="5934633"/>
                <a:ext cx="226080" cy="2120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196C939-44E5-9D4B-8234-DF5E05C02A6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318328" y="5919513"/>
                  <a:ext cx="256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9A044B05-41B0-7C4C-BFBA-DE15AE63DB0D}"/>
                    </a:ext>
                  </a:extLst>
                </p14:cNvPr>
                <p14:cNvContentPartPr/>
                <p14:nvPr/>
              </p14:nvContentPartPr>
              <p14:xfrm>
                <a:off x="10573568" y="5853633"/>
                <a:ext cx="472680" cy="2804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9A044B05-41B0-7C4C-BFBA-DE15AE63DB0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58448" y="5838513"/>
                  <a:ext cx="5032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3F97A23-E0AE-0F40-8D90-E9AF19AFD2FC}"/>
                    </a:ext>
                  </a:extLst>
                </p14:cNvPr>
                <p14:cNvContentPartPr/>
                <p14:nvPr/>
              </p14:nvContentPartPr>
              <p14:xfrm>
                <a:off x="10993688" y="6040473"/>
                <a:ext cx="149400" cy="273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3F97A23-E0AE-0F40-8D90-E9AF19AFD2F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978568" y="6025353"/>
                  <a:ext cx="179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03EC206-AA2D-EB46-AEC7-02B6314DE89B}"/>
                    </a:ext>
                  </a:extLst>
                </p14:cNvPr>
                <p14:cNvContentPartPr/>
                <p14:nvPr/>
              </p14:nvContentPartPr>
              <p14:xfrm>
                <a:off x="11014928" y="5909073"/>
                <a:ext cx="10800" cy="133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03EC206-AA2D-EB46-AEC7-02B6314DE89B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999808" y="5893953"/>
                  <a:ext cx="41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DDA3A09-33AF-7044-B41A-7B9870CC6139}"/>
                    </a:ext>
                  </a:extLst>
                </p14:cNvPr>
                <p14:cNvContentPartPr/>
                <p14:nvPr/>
              </p14:nvContentPartPr>
              <p14:xfrm>
                <a:off x="11280968" y="5887473"/>
                <a:ext cx="155880" cy="1465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DDA3A09-33AF-7044-B41A-7B9870CC613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265848" y="5871993"/>
                  <a:ext cx="186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A341735F-E041-CC43-B485-2641419F482E}"/>
                    </a:ext>
                  </a:extLst>
                </p14:cNvPr>
                <p14:cNvContentPartPr/>
                <p14:nvPr/>
              </p14:nvContentPartPr>
              <p14:xfrm>
                <a:off x="11237768" y="6110673"/>
                <a:ext cx="43560" cy="504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A341735F-E041-CC43-B485-2641419F482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222648" y="6095553"/>
                  <a:ext cx="74160" cy="81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2508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1782-9B33-3E4C-83DC-3524CA020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Skew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FA416-B112-BA45-840D-4CF4AE17D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41854"/>
            <a:ext cx="10670177" cy="560714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6DDA22-AEA7-F544-AD5F-FE9E789AC65E}"/>
              </a:ext>
            </a:extLst>
          </p:cNvPr>
          <p:cNvGrpSpPr/>
          <p:nvPr/>
        </p:nvGrpSpPr>
        <p:grpSpPr>
          <a:xfrm>
            <a:off x="1469263" y="1567234"/>
            <a:ext cx="2953080" cy="408960"/>
            <a:chOff x="1469263" y="1567234"/>
            <a:chExt cx="29530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948B497-B966-DC40-848B-5A5F56F036C5}"/>
                    </a:ext>
                  </a:extLst>
                </p14:cNvPr>
                <p14:cNvContentPartPr/>
                <p14:nvPr/>
              </p14:nvContentPartPr>
              <p14:xfrm>
                <a:off x="1469263" y="1597474"/>
                <a:ext cx="227160" cy="25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948B497-B966-DC40-848B-5A5F56F036C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53783" y="1581994"/>
                  <a:ext cx="2574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054DFE-7D2F-5D48-B8A0-3171DCFC7373}"/>
                    </a:ext>
                  </a:extLst>
                </p14:cNvPr>
                <p14:cNvContentPartPr/>
                <p14:nvPr/>
              </p14:nvContentPartPr>
              <p14:xfrm>
                <a:off x="1528303" y="1750114"/>
                <a:ext cx="158760" cy="11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054DFE-7D2F-5D48-B8A0-3171DCFC73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12823" y="1734994"/>
                  <a:ext cx="189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6E737B1-86D2-A145-8564-18D3DA3C9BCE}"/>
                    </a:ext>
                  </a:extLst>
                </p14:cNvPr>
                <p14:cNvContentPartPr/>
                <p14:nvPr/>
              </p14:nvContentPartPr>
              <p14:xfrm>
                <a:off x="1998103" y="1706914"/>
                <a:ext cx="144360" cy="147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6E737B1-86D2-A145-8564-18D3DA3C9B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82983" y="1691434"/>
                  <a:ext cx="1746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B276FE1-0346-4542-9ECB-6AD42373959B}"/>
                    </a:ext>
                  </a:extLst>
                </p14:cNvPr>
                <p14:cNvContentPartPr/>
                <p14:nvPr/>
              </p14:nvContentPartPr>
              <p14:xfrm>
                <a:off x="2214823" y="1606474"/>
                <a:ext cx="650880" cy="239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B276FE1-0346-4542-9ECB-6AD42373959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99703" y="1591354"/>
                  <a:ext cx="681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A659D27-7583-F043-A6CA-18B7B9790BC3}"/>
                    </a:ext>
                  </a:extLst>
                </p14:cNvPr>
                <p14:cNvContentPartPr/>
                <p14:nvPr/>
              </p14:nvContentPartPr>
              <p14:xfrm>
                <a:off x="3107983" y="1658674"/>
                <a:ext cx="170640" cy="148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A659D27-7583-F043-A6CA-18B7B9790B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092503" y="1643554"/>
                  <a:ext cx="201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58CE157-EFFD-EA44-A667-F75AEB1EE15A}"/>
                    </a:ext>
                  </a:extLst>
                </p14:cNvPr>
                <p14:cNvContentPartPr/>
                <p14:nvPr/>
              </p14:nvContentPartPr>
              <p14:xfrm>
                <a:off x="3270703" y="1717354"/>
                <a:ext cx="162000" cy="93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58CE157-EFFD-EA44-A667-F75AEB1EE1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55583" y="1702234"/>
                  <a:ext cx="192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563AD12-483E-BC49-AEED-BA80997EAEAE}"/>
                    </a:ext>
                  </a:extLst>
                </p14:cNvPr>
                <p14:cNvContentPartPr/>
                <p14:nvPr/>
              </p14:nvContentPartPr>
              <p14:xfrm>
                <a:off x="3482743" y="1567234"/>
                <a:ext cx="83520" cy="25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563AD12-483E-BC49-AEED-BA80997EAE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67623" y="1552114"/>
                  <a:ext cx="1137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B0419CD-B019-9647-B892-C55687283CC7}"/>
                    </a:ext>
                  </a:extLst>
                </p14:cNvPr>
                <p14:cNvContentPartPr/>
                <p14:nvPr/>
              </p14:nvContentPartPr>
              <p14:xfrm>
                <a:off x="3446383" y="1699714"/>
                <a:ext cx="232200" cy="112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B0419CD-B019-9647-B892-C55687283C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31263" y="1684594"/>
                  <a:ext cx="262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95814EE-3F49-2E4A-8092-05FB1D72A9FF}"/>
                    </a:ext>
                  </a:extLst>
                </p14:cNvPr>
                <p14:cNvContentPartPr/>
                <p14:nvPr/>
              </p14:nvContentPartPr>
              <p14:xfrm>
                <a:off x="3729343" y="1709074"/>
                <a:ext cx="134640" cy="267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95814EE-3F49-2E4A-8092-05FB1D72A9F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3863" y="1693594"/>
                  <a:ext cx="1652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8A56B93-D151-AE41-B185-11E0D3572AD9}"/>
                    </a:ext>
                  </a:extLst>
                </p14:cNvPr>
                <p14:cNvContentPartPr/>
                <p14:nvPr/>
              </p14:nvContentPartPr>
              <p14:xfrm>
                <a:off x="3953263" y="1672354"/>
                <a:ext cx="469080" cy="24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8A56B93-D151-AE41-B185-11E0D3572A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37783" y="1656874"/>
                  <a:ext cx="4993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735286-87D6-E848-BE76-C1A107E40B9B}"/>
              </a:ext>
            </a:extLst>
          </p:cNvPr>
          <p:cNvGrpSpPr/>
          <p:nvPr/>
        </p:nvGrpSpPr>
        <p:grpSpPr>
          <a:xfrm>
            <a:off x="4800703" y="1684954"/>
            <a:ext cx="241560" cy="138960"/>
            <a:chOff x="4800703" y="1684954"/>
            <a:chExt cx="24156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17DA770-DD01-EE41-B472-8A64FB56496D}"/>
                    </a:ext>
                  </a:extLst>
                </p14:cNvPr>
                <p14:cNvContentPartPr/>
                <p14:nvPr/>
              </p14:nvContentPartPr>
              <p14:xfrm>
                <a:off x="4800703" y="1689274"/>
                <a:ext cx="63720" cy="134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17DA770-DD01-EE41-B472-8A64FB56496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85583" y="1673794"/>
                  <a:ext cx="93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592E65-DCF7-904A-AA41-AA637D459502}"/>
                    </a:ext>
                  </a:extLst>
                </p14:cNvPr>
                <p14:cNvContentPartPr/>
                <p14:nvPr/>
              </p14:nvContentPartPr>
              <p14:xfrm>
                <a:off x="4842103" y="1684954"/>
                <a:ext cx="200160" cy="129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592E65-DCF7-904A-AA41-AA637D4595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26983" y="1669834"/>
                  <a:ext cx="23076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A1737-ABA3-5544-BDE9-35EA4E971977}"/>
                  </a:ext>
                </a:extLst>
              </p14:cNvPr>
              <p14:cNvContentPartPr/>
              <p14:nvPr/>
            </p14:nvContentPartPr>
            <p14:xfrm>
              <a:off x="4872343" y="156723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A1737-ABA3-5544-BDE9-35EA4E9719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56863" y="1552114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C2B9E4F-BA71-4748-A05A-451AADBD8F20}"/>
                  </a:ext>
                </a:extLst>
              </p14:cNvPr>
              <p14:cNvContentPartPr/>
              <p14:nvPr/>
            </p14:nvContentPartPr>
            <p14:xfrm>
              <a:off x="5465983" y="1691794"/>
              <a:ext cx="242640" cy="127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C2B9E4F-BA71-4748-A05A-451AADBD8F2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450503" y="1676674"/>
                <a:ext cx="273240" cy="15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B021D689-76A7-934A-9794-DD5D3BA3E7E5}"/>
              </a:ext>
            </a:extLst>
          </p:cNvPr>
          <p:cNvGrpSpPr/>
          <p:nvPr/>
        </p:nvGrpSpPr>
        <p:grpSpPr>
          <a:xfrm>
            <a:off x="6050263" y="1554274"/>
            <a:ext cx="1331280" cy="518760"/>
            <a:chOff x="6050263" y="1554274"/>
            <a:chExt cx="1331280" cy="51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0512090-93DE-EE4A-8890-20015D694BB2}"/>
                    </a:ext>
                  </a:extLst>
                </p14:cNvPr>
                <p14:cNvContentPartPr/>
                <p14:nvPr/>
              </p14:nvContentPartPr>
              <p14:xfrm>
                <a:off x="6050263" y="1697914"/>
                <a:ext cx="144720" cy="157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0512090-93DE-EE4A-8890-20015D694B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35143" y="1682794"/>
                  <a:ext cx="17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9803AC-998D-894C-9EFF-AA609E158527}"/>
                    </a:ext>
                  </a:extLst>
                </p14:cNvPr>
                <p14:cNvContentPartPr/>
                <p14:nvPr/>
              </p14:nvContentPartPr>
              <p14:xfrm>
                <a:off x="6221623" y="1723834"/>
                <a:ext cx="169560" cy="114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9803AC-998D-894C-9EFF-AA609E15852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06503" y="1708354"/>
                  <a:ext cx="199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FF0FE94-D78A-0A45-85E9-0623F5DF2A09}"/>
                    </a:ext>
                  </a:extLst>
                </p14:cNvPr>
                <p14:cNvContentPartPr/>
                <p14:nvPr/>
              </p14:nvContentPartPr>
              <p14:xfrm>
                <a:off x="6498103" y="1554274"/>
                <a:ext cx="98640" cy="25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FF0FE94-D78A-0A45-85E9-0623F5DF2A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82983" y="1539154"/>
                  <a:ext cx="129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93FB004-13F5-5C44-8C9A-10A3520DABA0}"/>
                    </a:ext>
                  </a:extLst>
                </p14:cNvPr>
                <p14:cNvContentPartPr/>
                <p14:nvPr/>
              </p14:nvContentPartPr>
              <p14:xfrm>
                <a:off x="6452743" y="1711234"/>
                <a:ext cx="223560" cy="119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93FB004-13F5-5C44-8C9A-10A3520DAB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37623" y="1695754"/>
                  <a:ext cx="254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ED6E7F-279D-7C40-BE32-DFFBFB40A26E}"/>
                    </a:ext>
                  </a:extLst>
                </p14:cNvPr>
                <p14:cNvContentPartPr/>
                <p14:nvPr/>
              </p14:nvContentPartPr>
              <p14:xfrm>
                <a:off x="6631303" y="1731754"/>
                <a:ext cx="204840" cy="264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ED6E7F-279D-7C40-BE32-DFFBFB40A26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16183" y="1716634"/>
                  <a:ext cx="235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5113760-FBF6-C44D-BF0B-AA32D866AB2D}"/>
                    </a:ext>
                  </a:extLst>
                </p14:cNvPr>
                <p14:cNvContentPartPr/>
                <p14:nvPr/>
              </p14:nvContentPartPr>
              <p14:xfrm>
                <a:off x="6875023" y="1721314"/>
                <a:ext cx="506520" cy="351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5113760-FBF6-C44D-BF0B-AA32D866AB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9543" y="1706194"/>
                  <a:ext cx="537120" cy="38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1D91704-43AB-F54C-9F3B-DB12C9AAA5E0}"/>
              </a:ext>
            </a:extLst>
          </p:cNvPr>
          <p:cNvGrpSpPr/>
          <p:nvPr/>
        </p:nvGrpSpPr>
        <p:grpSpPr>
          <a:xfrm>
            <a:off x="7713463" y="1528354"/>
            <a:ext cx="747720" cy="296280"/>
            <a:chOff x="7713463" y="1528354"/>
            <a:chExt cx="74772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2042E61-3056-C340-8642-90CB559C4F8F}"/>
                    </a:ext>
                  </a:extLst>
                </p14:cNvPr>
                <p14:cNvContentPartPr/>
                <p14:nvPr/>
              </p14:nvContentPartPr>
              <p14:xfrm>
                <a:off x="7713463" y="1706914"/>
                <a:ext cx="230040" cy="105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2042E61-3056-C340-8642-90CB559C4F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98343" y="1691794"/>
                  <a:ext cx="260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F645EE6-344E-F64F-91F0-E795E8729351}"/>
                    </a:ext>
                  </a:extLst>
                </p14:cNvPr>
                <p14:cNvContentPartPr/>
                <p14:nvPr/>
              </p14:nvContentPartPr>
              <p14:xfrm>
                <a:off x="8023063" y="1711234"/>
                <a:ext cx="32760" cy="11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F645EE6-344E-F64F-91F0-E795E872935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07943" y="1695754"/>
                  <a:ext cx="633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575DE4-6509-5847-B1B5-2B7BB4A0B1F8}"/>
                    </a:ext>
                  </a:extLst>
                </p14:cNvPr>
                <p14:cNvContentPartPr/>
                <p14:nvPr/>
              </p14:nvContentPartPr>
              <p14:xfrm>
                <a:off x="8154103" y="1528354"/>
                <a:ext cx="140760" cy="288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575DE4-6509-5847-B1B5-2B7BB4A0B1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38983" y="1512874"/>
                  <a:ext cx="1713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B073D5-EBDB-0946-AE5F-08892FCF5D6F}"/>
                    </a:ext>
                  </a:extLst>
                </p14:cNvPr>
                <p14:cNvContentPartPr/>
                <p14:nvPr/>
              </p14:nvContentPartPr>
              <p14:xfrm>
                <a:off x="8098663" y="1618714"/>
                <a:ext cx="362520" cy="173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B073D5-EBDB-0946-AE5F-08892FCF5D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83543" y="1603234"/>
                  <a:ext cx="393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A30E8F-54FA-724D-98AD-AEDDF8B9F95F}"/>
                    </a:ext>
                  </a:extLst>
                </p14:cNvPr>
                <p14:cNvContentPartPr/>
                <p14:nvPr/>
              </p14:nvContentPartPr>
              <p14:xfrm>
                <a:off x="7981303" y="1620154"/>
                <a:ext cx="40680" cy="12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A30E8F-54FA-724D-98AD-AEDDF8B9F95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65823" y="1605034"/>
                  <a:ext cx="7128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9CB73D0-8D9C-7245-B663-237D4514CE81}"/>
                  </a:ext>
                </a:extLst>
              </p14:cNvPr>
              <p14:cNvContentPartPr/>
              <p14:nvPr/>
            </p14:nvContentPartPr>
            <p14:xfrm>
              <a:off x="8691583" y="1705474"/>
              <a:ext cx="246600" cy="102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9CB73D0-8D9C-7245-B663-237D4514CE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76463" y="1690354"/>
                <a:ext cx="277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7A53839-23EE-4640-A475-A8D479A79F84}"/>
                  </a:ext>
                </a:extLst>
              </p14:cNvPr>
              <p14:cNvContentPartPr/>
              <p14:nvPr/>
            </p14:nvContentPartPr>
            <p14:xfrm>
              <a:off x="8965903" y="1710874"/>
              <a:ext cx="179640" cy="1029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7A53839-23EE-4640-A475-A8D479A79F84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950783" y="1695394"/>
                <a:ext cx="20988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E15CBD33-079E-DA4F-9D1E-CC51C385F878}"/>
              </a:ext>
            </a:extLst>
          </p:cNvPr>
          <p:cNvGrpSpPr/>
          <p:nvPr/>
        </p:nvGrpSpPr>
        <p:grpSpPr>
          <a:xfrm>
            <a:off x="9407263" y="1528354"/>
            <a:ext cx="1482120" cy="450360"/>
            <a:chOff x="9407263" y="1528354"/>
            <a:chExt cx="14821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CF4E73-F229-DE49-9BBF-6FB5850CB6DD}"/>
                    </a:ext>
                  </a:extLst>
                </p14:cNvPr>
                <p14:cNvContentPartPr/>
                <p14:nvPr/>
              </p14:nvContentPartPr>
              <p14:xfrm>
                <a:off x="9407263" y="1715554"/>
                <a:ext cx="138600" cy="1076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CF4E73-F229-DE49-9BBF-6FB5850CB6D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91783" y="1700434"/>
                  <a:ext cx="169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385041C-E99B-2048-94DD-3EA8DDE5B07A}"/>
                    </a:ext>
                  </a:extLst>
                </p14:cNvPr>
                <p14:cNvContentPartPr/>
                <p14:nvPr/>
              </p14:nvContentPartPr>
              <p14:xfrm>
                <a:off x="9617503" y="1528354"/>
                <a:ext cx="140760" cy="273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385041C-E99B-2048-94DD-3EA8DDE5B0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602383" y="1512874"/>
                  <a:ext cx="17100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44A666-D779-9B4D-92F5-6C8C5895C821}"/>
                    </a:ext>
                  </a:extLst>
                </p14:cNvPr>
                <p14:cNvContentPartPr/>
                <p14:nvPr/>
              </p14:nvContentPartPr>
              <p14:xfrm>
                <a:off x="9688063" y="1711234"/>
                <a:ext cx="351360" cy="267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44A666-D779-9B4D-92F5-6C8C5895C82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72943" y="1695754"/>
                  <a:ext cx="381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118B59-C07E-A446-B33C-6E396B9BC05B}"/>
                    </a:ext>
                  </a:extLst>
                </p14:cNvPr>
                <p14:cNvContentPartPr/>
                <p14:nvPr/>
              </p14:nvContentPartPr>
              <p14:xfrm>
                <a:off x="9862303" y="1684954"/>
                <a:ext cx="96480" cy="13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118B59-C07E-A446-B33C-6E396B9BC0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47183" y="1669834"/>
                  <a:ext cx="127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D00291-BBE6-DA42-B027-6729679FE4E7}"/>
                    </a:ext>
                  </a:extLst>
                </p14:cNvPr>
                <p14:cNvContentPartPr/>
                <p14:nvPr/>
              </p14:nvContentPartPr>
              <p14:xfrm>
                <a:off x="10139503" y="1724194"/>
                <a:ext cx="84240" cy="73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D00291-BBE6-DA42-B027-6729679FE4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124023" y="1708714"/>
                  <a:ext cx="114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8DAE3C-D973-B94E-8449-A1AC229356F0}"/>
                    </a:ext>
                  </a:extLst>
                </p14:cNvPr>
                <p14:cNvContentPartPr/>
                <p14:nvPr/>
              </p14:nvContentPartPr>
              <p14:xfrm>
                <a:off x="10253623" y="1541314"/>
                <a:ext cx="144720" cy="246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8DAE3C-D973-B94E-8449-A1AC229356F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38503" y="1525834"/>
                  <a:ext cx="1749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EE2A23-57CE-6841-91EE-29C0EBC2E1C7}"/>
                    </a:ext>
                  </a:extLst>
                </p14:cNvPr>
                <p14:cNvContentPartPr/>
                <p14:nvPr/>
              </p14:nvContentPartPr>
              <p14:xfrm>
                <a:off x="10175863" y="1655074"/>
                <a:ext cx="230040" cy="496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EE2A23-57CE-6841-91EE-29C0EBC2E1C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60383" y="1639954"/>
                  <a:ext cx="260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11DBDC-F6C8-654D-BEB8-A0E5E760C9C2}"/>
                    </a:ext>
                  </a:extLst>
                </p14:cNvPr>
                <p14:cNvContentPartPr/>
                <p14:nvPr/>
              </p14:nvContentPartPr>
              <p14:xfrm>
                <a:off x="10361623" y="1815634"/>
                <a:ext cx="154080" cy="144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11DBDC-F6C8-654D-BEB8-A0E5E760C9C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346503" y="1800154"/>
                  <a:ext cx="184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00F675D-372E-9C4E-AF63-6ED62138831E}"/>
                    </a:ext>
                  </a:extLst>
                </p14:cNvPr>
                <p14:cNvContentPartPr/>
                <p14:nvPr/>
              </p14:nvContentPartPr>
              <p14:xfrm>
                <a:off x="10705783" y="1711234"/>
                <a:ext cx="84240" cy="168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00F675D-372E-9C4E-AF63-6ED62138831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90663" y="1695754"/>
                  <a:ext cx="114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E02B624-8195-DF44-BB02-E3E490DA6973}"/>
                    </a:ext>
                  </a:extLst>
                </p14:cNvPr>
                <p14:cNvContentPartPr/>
                <p14:nvPr/>
              </p14:nvContentPartPr>
              <p14:xfrm>
                <a:off x="10646023" y="1830034"/>
                <a:ext cx="230040" cy="64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E02B624-8195-DF44-BB02-E3E490DA69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30903" y="1814554"/>
                  <a:ext cx="260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E0F6621-C325-AA49-94A4-55490ABDD36C}"/>
                    </a:ext>
                  </a:extLst>
                </p14:cNvPr>
                <p14:cNvContentPartPr/>
                <p14:nvPr/>
              </p14:nvContentPartPr>
              <p14:xfrm>
                <a:off x="10737463" y="1664074"/>
                <a:ext cx="151920" cy="34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E0F6621-C325-AA49-94A4-55490ABDD36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22343" y="1648954"/>
                  <a:ext cx="1825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B17CD5A-9074-1C4E-AE7B-EB54DC28B70F}"/>
              </a:ext>
            </a:extLst>
          </p:cNvPr>
          <p:cNvGrpSpPr/>
          <p:nvPr/>
        </p:nvGrpSpPr>
        <p:grpSpPr>
          <a:xfrm>
            <a:off x="1530103" y="2160154"/>
            <a:ext cx="1103760" cy="246240"/>
            <a:chOff x="1530103" y="2160154"/>
            <a:chExt cx="110376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047896-FA2C-A44A-8C4C-B894DE926CB7}"/>
                    </a:ext>
                  </a:extLst>
                </p14:cNvPr>
                <p14:cNvContentPartPr/>
                <p14:nvPr/>
              </p14:nvContentPartPr>
              <p14:xfrm>
                <a:off x="1530103" y="2236834"/>
                <a:ext cx="465120" cy="140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047896-FA2C-A44A-8C4C-B894DE926CB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514983" y="2221714"/>
                  <a:ext cx="495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B127356-2270-7E42-B8D4-68BFFC7C8C6D}"/>
                    </a:ext>
                  </a:extLst>
                </p14:cNvPr>
                <p14:cNvContentPartPr/>
                <p14:nvPr/>
              </p14:nvContentPartPr>
              <p14:xfrm>
                <a:off x="1936543" y="2160154"/>
                <a:ext cx="195120" cy="246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B127356-2270-7E42-B8D4-68BFFC7C8C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1423" y="2145034"/>
                  <a:ext cx="2257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4D1A8B-DB44-5949-B47D-0B3F80A1347C}"/>
                    </a:ext>
                  </a:extLst>
                </p14:cNvPr>
                <p14:cNvContentPartPr/>
                <p14:nvPr/>
              </p14:nvContentPartPr>
              <p14:xfrm>
                <a:off x="2435503" y="2239354"/>
                <a:ext cx="198360" cy="10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4D1A8B-DB44-5949-B47D-0B3F80A1347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20383" y="2224234"/>
                  <a:ext cx="2289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96B5977-92D9-0548-BDDE-52909F09E5AD}"/>
              </a:ext>
            </a:extLst>
          </p:cNvPr>
          <p:cNvGrpSpPr/>
          <p:nvPr/>
        </p:nvGrpSpPr>
        <p:grpSpPr>
          <a:xfrm>
            <a:off x="2963983" y="2115874"/>
            <a:ext cx="1682280" cy="356040"/>
            <a:chOff x="2963983" y="2115874"/>
            <a:chExt cx="168228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F3C40A4-486D-4340-97B4-4F980EA2EAD5}"/>
                    </a:ext>
                  </a:extLst>
                </p14:cNvPr>
                <p14:cNvContentPartPr/>
                <p14:nvPr/>
              </p14:nvContentPartPr>
              <p14:xfrm>
                <a:off x="2963983" y="2124154"/>
                <a:ext cx="158400" cy="203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F3C40A4-486D-4340-97B4-4F980EA2EA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48863" y="2108674"/>
                  <a:ext cx="188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22AE1B-2AB9-7A4D-85B7-3D97890C3B7D}"/>
                    </a:ext>
                  </a:extLst>
                </p14:cNvPr>
                <p14:cNvContentPartPr/>
                <p14:nvPr/>
              </p14:nvContentPartPr>
              <p14:xfrm>
                <a:off x="3172783" y="2207314"/>
                <a:ext cx="111600" cy="131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22AE1B-2AB9-7A4D-85B7-3D97890C3B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57663" y="2192194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BB09C4E-851F-7546-BBC0-79F4B3CBDD0A}"/>
                    </a:ext>
                  </a:extLst>
                </p14:cNvPr>
                <p14:cNvContentPartPr/>
                <p14:nvPr/>
              </p14:nvContentPartPr>
              <p14:xfrm>
                <a:off x="3187183" y="2155114"/>
                <a:ext cx="30240" cy="6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BB09C4E-851F-7546-BBC0-79F4B3CBDD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2063" y="2139994"/>
                  <a:ext cx="60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EDB9378-CC62-234A-A8AF-63A1CC5681A2}"/>
                    </a:ext>
                  </a:extLst>
                </p14:cNvPr>
                <p14:cNvContentPartPr/>
                <p14:nvPr/>
              </p14:nvContentPartPr>
              <p14:xfrm>
                <a:off x="3242623" y="2142154"/>
                <a:ext cx="140760" cy="329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EDB9378-CC62-234A-A8AF-63A1CC5681A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227503" y="2127034"/>
                  <a:ext cx="1713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D324DD2-5DAF-2740-B7DD-E2D96EA37A6D}"/>
                    </a:ext>
                  </a:extLst>
                </p14:cNvPr>
                <p14:cNvContentPartPr/>
                <p14:nvPr/>
              </p14:nvContentPartPr>
              <p14:xfrm>
                <a:off x="3278623" y="2234674"/>
                <a:ext cx="615960" cy="116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D324DD2-5DAF-2740-B7DD-E2D96EA37A6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63503" y="2219554"/>
                  <a:ext cx="646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887BB7B-FE24-144F-8FD5-7F7D5EC35689}"/>
                    </a:ext>
                  </a:extLst>
                </p14:cNvPr>
                <p14:cNvContentPartPr/>
                <p14:nvPr/>
              </p14:nvContentPartPr>
              <p14:xfrm>
                <a:off x="3963343" y="2184994"/>
                <a:ext cx="164880" cy="145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887BB7B-FE24-144F-8FD5-7F7D5EC356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47863" y="2169874"/>
                  <a:ext cx="195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CEB03F-EB7C-5F47-8DA9-18A696712181}"/>
                    </a:ext>
                  </a:extLst>
                </p14:cNvPr>
                <p14:cNvContentPartPr/>
                <p14:nvPr/>
              </p14:nvContentPartPr>
              <p14:xfrm>
                <a:off x="4154143" y="2115874"/>
                <a:ext cx="57960" cy="177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CEB03F-EB7C-5F47-8DA9-18A69671218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39023" y="2100754"/>
                  <a:ext cx="8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F86BCE-07CB-3241-A2F5-E2C075060E0E}"/>
                    </a:ext>
                  </a:extLst>
                </p14:cNvPr>
                <p14:cNvContentPartPr/>
                <p14:nvPr/>
              </p14:nvContentPartPr>
              <p14:xfrm>
                <a:off x="4140823" y="2194354"/>
                <a:ext cx="505440" cy="128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F86BCE-07CB-3241-A2F5-E2C075060E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25343" y="2179234"/>
                  <a:ext cx="53568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25E7CFA-8D07-364E-A812-76D4C5CBAE18}"/>
                  </a:ext>
                </a:extLst>
              </p14:cNvPr>
              <p14:cNvContentPartPr/>
              <p14:nvPr/>
            </p14:nvContentPartPr>
            <p14:xfrm>
              <a:off x="5483263" y="2221354"/>
              <a:ext cx="42480" cy="406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25E7CFA-8D07-364E-A812-76D4C5CBAE1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67783" y="2205874"/>
                <a:ext cx="7308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AD177FF-40D2-3641-8144-844163B2222F}"/>
                  </a:ext>
                </a:extLst>
              </p14:cNvPr>
              <p14:cNvContentPartPr/>
              <p14:nvPr/>
            </p14:nvContentPartPr>
            <p14:xfrm>
              <a:off x="5460223" y="2331874"/>
              <a:ext cx="13680" cy="198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AD177FF-40D2-3641-8144-844163B2222F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444743" y="2316754"/>
                <a:ext cx="442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0AAC0C3-2B89-3E4A-B430-2E1AF0074B35}"/>
                  </a:ext>
                </a:extLst>
              </p14:cNvPr>
              <p14:cNvContentPartPr/>
              <p14:nvPr/>
            </p14:nvContentPartPr>
            <p14:xfrm>
              <a:off x="5786743" y="2115874"/>
              <a:ext cx="181080" cy="1947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0AAC0C3-2B89-3E4A-B430-2E1AF0074B3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771263" y="2100754"/>
                <a:ext cx="2116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57E5B1C-85D3-C643-89BB-B2836E6F855E}"/>
                  </a:ext>
                </a:extLst>
              </p14:cNvPr>
              <p14:cNvContentPartPr/>
              <p14:nvPr/>
            </p14:nvContentPartPr>
            <p14:xfrm>
              <a:off x="5695303" y="2089954"/>
              <a:ext cx="300600" cy="1900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57E5B1C-85D3-C643-89BB-B2836E6F855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680183" y="2074474"/>
                <a:ext cx="3312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898F9948-31E1-3548-9F37-8000C7AB0D55}"/>
                  </a:ext>
                </a:extLst>
              </p14:cNvPr>
              <p14:cNvContentPartPr/>
              <p14:nvPr/>
            </p14:nvContentPartPr>
            <p14:xfrm>
              <a:off x="5724103" y="2102914"/>
              <a:ext cx="337320" cy="2106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898F9948-31E1-3548-9F37-8000C7AB0D5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708623" y="2087794"/>
                <a:ext cx="36792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5AEC803-398D-DC47-AF8D-78DCB213650C}"/>
                  </a:ext>
                </a:extLst>
              </p14:cNvPr>
              <p14:cNvContentPartPr/>
              <p14:nvPr/>
            </p14:nvContentPartPr>
            <p14:xfrm>
              <a:off x="6243943" y="2220634"/>
              <a:ext cx="75600" cy="658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5AEC803-398D-DC47-AF8D-78DCB213650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228463" y="2205154"/>
                <a:ext cx="1062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B748718C-7251-DD41-AA20-6CF98219FEA0}"/>
                  </a:ext>
                </a:extLst>
              </p14:cNvPr>
              <p14:cNvContentPartPr/>
              <p14:nvPr/>
            </p14:nvContentPartPr>
            <p14:xfrm>
              <a:off x="6188143" y="2206954"/>
              <a:ext cx="145800" cy="105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B748718C-7251-DD41-AA20-6CF98219FEA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72663" y="2191834"/>
                <a:ext cx="17640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676B805-399A-8A47-8E8C-0581A6F12DC1}"/>
              </a:ext>
            </a:extLst>
          </p:cNvPr>
          <p:cNvGrpSpPr/>
          <p:nvPr/>
        </p:nvGrpSpPr>
        <p:grpSpPr>
          <a:xfrm>
            <a:off x="6569743" y="2102914"/>
            <a:ext cx="1503000" cy="269640"/>
            <a:chOff x="6569743" y="2102914"/>
            <a:chExt cx="150300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F5486FD-EE18-7941-83EB-55D482C7F688}"/>
                    </a:ext>
                  </a:extLst>
                </p14:cNvPr>
                <p14:cNvContentPartPr/>
                <p14:nvPr/>
              </p14:nvContentPartPr>
              <p14:xfrm>
                <a:off x="6622663" y="2129194"/>
                <a:ext cx="224640" cy="202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F5486FD-EE18-7941-83EB-55D482C7F68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07543" y="2113714"/>
                  <a:ext cx="255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8C83A1F-7F3A-1D4B-B745-D8B807D81F84}"/>
                    </a:ext>
                  </a:extLst>
                </p14:cNvPr>
                <p14:cNvContentPartPr/>
                <p14:nvPr/>
              </p14:nvContentPartPr>
              <p14:xfrm>
                <a:off x="6569743" y="2151514"/>
                <a:ext cx="293760" cy="221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8C83A1F-7F3A-1D4B-B745-D8B807D81F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54623" y="2136394"/>
                  <a:ext cx="324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0DE0B8B-460E-9D46-9B8E-EE388F2DADF2}"/>
                    </a:ext>
                  </a:extLst>
                </p14:cNvPr>
                <p14:cNvContentPartPr/>
                <p14:nvPr/>
              </p14:nvContentPartPr>
              <p14:xfrm>
                <a:off x="6706903" y="2168434"/>
                <a:ext cx="164160" cy="177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0DE0B8B-460E-9D46-9B8E-EE388F2DADF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91783" y="2152954"/>
                  <a:ext cx="194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C1B8D84-5B38-E644-8FF0-FE9DA4253A06}"/>
                    </a:ext>
                  </a:extLst>
                </p14:cNvPr>
                <p14:cNvContentPartPr/>
                <p14:nvPr/>
              </p14:nvContentPartPr>
              <p14:xfrm>
                <a:off x="7022623" y="2210194"/>
                <a:ext cx="467280" cy="284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C1B8D84-5B38-E644-8FF0-FE9DA4253A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07503" y="2195074"/>
                  <a:ext cx="497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AC2AA27-2D49-514C-A44A-FD78BFD1C7E9}"/>
                    </a:ext>
                  </a:extLst>
                </p14:cNvPr>
                <p14:cNvContentPartPr/>
                <p14:nvPr/>
              </p14:nvContentPartPr>
              <p14:xfrm>
                <a:off x="7481263" y="2168074"/>
                <a:ext cx="168120" cy="150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AC2AA27-2D49-514C-A44A-FD78BFD1C7E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466143" y="2152954"/>
                  <a:ext cx="198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7D7B1B-471F-E34D-9927-D6487CA84C2A}"/>
                    </a:ext>
                  </a:extLst>
                </p14:cNvPr>
                <p14:cNvContentPartPr/>
                <p14:nvPr/>
              </p14:nvContentPartPr>
              <p14:xfrm>
                <a:off x="7835503" y="2115874"/>
                <a:ext cx="167400" cy="230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7D7B1B-471F-E34D-9927-D6487CA84C2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20383" y="2100754"/>
                  <a:ext cx="1976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09B1305-4004-7C47-AE9F-A59F39C383C6}"/>
                    </a:ext>
                  </a:extLst>
                </p14:cNvPr>
                <p14:cNvContentPartPr/>
                <p14:nvPr/>
              </p14:nvContentPartPr>
              <p14:xfrm>
                <a:off x="7794463" y="2102914"/>
                <a:ext cx="265680" cy="217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09B1305-4004-7C47-AE9F-A59F39C383C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79343" y="2087794"/>
                  <a:ext cx="2959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F787AD-99C5-3A40-B2D3-AF2AB26528CC}"/>
                    </a:ext>
                  </a:extLst>
                </p14:cNvPr>
                <p14:cNvContentPartPr/>
                <p14:nvPr/>
              </p14:nvContentPartPr>
              <p14:xfrm>
                <a:off x="7823263" y="2142154"/>
                <a:ext cx="24948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F787AD-99C5-3A40-B2D3-AF2AB26528C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08143" y="2127034"/>
                  <a:ext cx="2800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9EEA1DC-A30F-B448-A314-FAE32425BEEA}"/>
              </a:ext>
            </a:extLst>
          </p:cNvPr>
          <p:cNvGrpSpPr/>
          <p:nvPr/>
        </p:nvGrpSpPr>
        <p:grpSpPr>
          <a:xfrm>
            <a:off x="8486023" y="2107954"/>
            <a:ext cx="606240" cy="208080"/>
            <a:chOff x="8486023" y="2107954"/>
            <a:chExt cx="60624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E87C48A-C4F9-5442-AE83-392CB2972885}"/>
                    </a:ext>
                  </a:extLst>
                </p14:cNvPr>
                <p14:cNvContentPartPr/>
                <p14:nvPr/>
              </p14:nvContentPartPr>
              <p14:xfrm>
                <a:off x="8486023" y="2205154"/>
                <a:ext cx="462600" cy="110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E87C48A-C4F9-5442-AE83-392CB297288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470903" y="2189674"/>
                  <a:ext cx="493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7A6BBE-9A34-A648-920B-85AFB226C9E0}"/>
                    </a:ext>
                  </a:extLst>
                </p14:cNvPr>
                <p14:cNvContentPartPr/>
                <p14:nvPr/>
              </p14:nvContentPartPr>
              <p14:xfrm>
                <a:off x="8927383" y="2107954"/>
                <a:ext cx="164880" cy="197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7A6BBE-9A34-A648-920B-85AFB226C9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11903" y="2092474"/>
                  <a:ext cx="19548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0629EEC-39AA-DA4E-ADCC-1AF6F3FC78FD}"/>
              </a:ext>
            </a:extLst>
          </p:cNvPr>
          <p:cNvGrpSpPr/>
          <p:nvPr/>
        </p:nvGrpSpPr>
        <p:grpSpPr>
          <a:xfrm>
            <a:off x="9343903" y="2115874"/>
            <a:ext cx="1171800" cy="205920"/>
            <a:chOff x="9343903" y="2115874"/>
            <a:chExt cx="117180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D4CCA1-DD6D-7E4E-B9CC-77E9DCE2C8E4}"/>
                    </a:ext>
                  </a:extLst>
                </p14:cNvPr>
                <p14:cNvContentPartPr/>
                <p14:nvPr/>
              </p14:nvContentPartPr>
              <p14:xfrm>
                <a:off x="9343903" y="2205874"/>
                <a:ext cx="195840" cy="10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D4CCA1-DD6D-7E4E-B9CC-77E9DCE2C8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28423" y="2190754"/>
                  <a:ext cx="226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3D08F56-54EA-764A-A03C-B8109F5A4EC2}"/>
                    </a:ext>
                  </a:extLst>
                </p14:cNvPr>
                <p14:cNvContentPartPr/>
                <p14:nvPr/>
              </p14:nvContentPartPr>
              <p14:xfrm>
                <a:off x="9584023" y="2213794"/>
                <a:ext cx="151560" cy="10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3D08F56-54EA-764A-A03C-B8109F5A4E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568903" y="2198674"/>
                  <a:ext cx="182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80ECB4-6F91-9A48-AD33-520C97CC3DEB}"/>
                    </a:ext>
                  </a:extLst>
                </p14:cNvPr>
                <p14:cNvContentPartPr/>
                <p14:nvPr/>
              </p14:nvContentPartPr>
              <p14:xfrm>
                <a:off x="9818023" y="2115874"/>
                <a:ext cx="44640" cy="139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80ECB4-6F91-9A48-AD33-520C97CC3DE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02903" y="2100754"/>
                  <a:ext cx="75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093F51-5400-B045-AA66-A6D43E0F6DFA}"/>
                    </a:ext>
                  </a:extLst>
                </p14:cNvPr>
                <p14:cNvContentPartPr/>
                <p14:nvPr/>
              </p14:nvContentPartPr>
              <p14:xfrm>
                <a:off x="9810103" y="2194354"/>
                <a:ext cx="594360" cy="127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E093F51-5400-B045-AA66-A6D43E0F6DF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794623" y="2179234"/>
                  <a:ext cx="624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E247A1-86A5-1240-882B-C0B3FBFCFC36}"/>
                    </a:ext>
                  </a:extLst>
                </p14:cNvPr>
                <p14:cNvContentPartPr/>
                <p14:nvPr/>
              </p14:nvContentPartPr>
              <p14:xfrm>
                <a:off x="10415983" y="2142154"/>
                <a:ext cx="99720" cy="174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E247A1-86A5-1240-882B-C0B3FBFCFC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00503" y="2127034"/>
                  <a:ext cx="1303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92CD965-878F-D54C-90E2-2DB1FC9134FE}"/>
              </a:ext>
            </a:extLst>
          </p:cNvPr>
          <p:cNvGrpSpPr/>
          <p:nvPr/>
        </p:nvGrpSpPr>
        <p:grpSpPr>
          <a:xfrm>
            <a:off x="1516063" y="2599354"/>
            <a:ext cx="3056040" cy="437040"/>
            <a:chOff x="1516063" y="2599354"/>
            <a:chExt cx="30560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29BC363-2608-0A4A-B356-1D586BC2A606}"/>
                    </a:ext>
                  </a:extLst>
                </p14:cNvPr>
                <p14:cNvContentPartPr/>
                <p14:nvPr/>
              </p14:nvContentPartPr>
              <p14:xfrm>
                <a:off x="1516063" y="2602234"/>
                <a:ext cx="137160" cy="292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29BC363-2608-0A4A-B356-1D586BC2A60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00943" y="2587114"/>
                  <a:ext cx="167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1FC3D7F-30B2-F04B-A2B6-B6A5880F13FA}"/>
                    </a:ext>
                  </a:extLst>
                </p14:cNvPr>
                <p14:cNvContentPartPr/>
                <p14:nvPr/>
              </p14:nvContentPartPr>
              <p14:xfrm>
                <a:off x="1528303" y="2749474"/>
                <a:ext cx="656280" cy="166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1FC3D7F-30B2-F04B-A2B6-B6A5880F13F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512823" y="2733994"/>
                  <a:ext cx="686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7B8E315-6A25-004E-A2E4-815ECC687FDE}"/>
                    </a:ext>
                  </a:extLst>
                </p14:cNvPr>
                <p14:cNvContentPartPr/>
                <p14:nvPr/>
              </p14:nvContentPartPr>
              <p14:xfrm>
                <a:off x="2181703" y="2782234"/>
                <a:ext cx="104400" cy="107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7B8E315-6A25-004E-A2E4-815ECC687FD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66583" y="2767114"/>
                  <a:ext cx="13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92560ED-AABC-7E4E-8A80-F4BA963D37F7}"/>
                    </a:ext>
                  </a:extLst>
                </p14:cNvPr>
                <p14:cNvContentPartPr/>
                <p14:nvPr/>
              </p14:nvContentPartPr>
              <p14:xfrm>
                <a:off x="2314543" y="2625634"/>
                <a:ext cx="219960" cy="41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92560ED-AABC-7E4E-8A80-F4BA963D37F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299423" y="2610154"/>
                  <a:ext cx="2502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D5A2F76-6076-794D-8C77-0CDFB677983B}"/>
                    </a:ext>
                  </a:extLst>
                </p14:cNvPr>
                <p14:cNvContentPartPr/>
                <p14:nvPr/>
              </p14:nvContentPartPr>
              <p14:xfrm>
                <a:off x="2377183" y="2762434"/>
                <a:ext cx="860760" cy="146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D5A2F76-6076-794D-8C77-0CDFB67798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62063" y="2746954"/>
                  <a:ext cx="891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929ECE-B669-954D-8CCB-D0CAF9B9F4C6}"/>
                    </a:ext>
                  </a:extLst>
                </p14:cNvPr>
                <p14:cNvContentPartPr/>
                <p14:nvPr/>
              </p14:nvContentPartPr>
              <p14:xfrm>
                <a:off x="3247303" y="2784754"/>
                <a:ext cx="224280" cy="119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929ECE-B669-954D-8CCB-D0CAF9B9F4C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31823" y="2769634"/>
                  <a:ext cx="25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AA30B77-E3D6-9C45-BB79-25D8926D8A9F}"/>
                    </a:ext>
                  </a:extLst>
                </p14:cNvPr>
                <p14:cNvContentPartPr/>
                <p14:nvPr/>
              </p14:nvContentPartPr>
              <p14:xfrm>
                <a:off x="3536023" y="2599354"/>
                <a:ext cx="147600" cy="266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AA30B77-E3D6-9C45-BB79-25D8926D8A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0903" y="2583874"/>
                  <a:ext cx="1782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CEB3E32-0422-F846-B26C-85537F60D22A}"/>
                    </a:ext>
                  </a:extLst>
                </p14:cNvPr>
                <p14:cNvContentPartPr/>
                <p14:nvPr/>
              </p14:nvContentPartPr>
              <p14:xfrm>
                <a:off x="3500743" y="2740474"/>
                <a:ext cx="390600" cy="125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CEB3E32-0422-F846-B26C-85537F60D2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85263" y="2724994"/>
                  <a:ext cx="421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FBE1A0-5FD7-2A42-BCA7-1D3DB5A96B85}"/>
                    </a:ext>
                  </a:extLst>
                </p14:cNvPr>
                <p14:cNvContentPartPr/>
                <p14:nvPr/>
              </p14:nvContentPartPr>
              <p14:xfrm>
                <a:off x="3934183" y="2727874"/>
                <a:ext cx="459000" cy="137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FBE1A0-5FD7-2A42-BCA7-1D3DB5A96B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19063" y="2712754"/>
                  <a:ext cx="489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3E90CA-09E4-5946-9DD2-B564D1A03F14}"/>
                    </a:ext>
                  </a:extLst>
                </p14:cNvPr>
                <p14:cNvContentPartPr/>
                <p14:nvPr/>
              </p14:nvContentPartPr>
              <p14:xfrm>
                <a:off x="4451863" y="2716714"/>
                <a:ext cx="120240" cy="141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3E90CA-09E4-5946-9DD2-B564D1A03F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36743" y="2701594"/>
                  <a:ext cx="1504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DF55DC7-5795-2241-923C-C805CCC23638}"/>
                    </a:ext>
                  </a:extLst>
                </p14:cNvPr>
                <p14:cNvContentPartPr/>
                <p14:nvPr/>
              </p14:nvContentPartPr>
              <p14:xfrm>
                <a:off x="4022743" y="2648314"/>
                <a:ext cx="27000" cy="3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DF55DC7-5795-2241-923C-C805CCC2363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007263" y="2633194"/>
                  <a:ext cx="57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62E9842-1B72-C54F-8F78-5FFF84D5B62D}"/>
              </a:ext>
            </a:extLst>
          </p:cNvPr>
          <p:cNvGrpSpPr/>
          <p:nvPr/>
        </p:nvGrpSpPr>
        <p:grpSpPr>
          <a:xfrm>
            <a:off x="1921423" y="3191914"/>
            <a:ext cx="2899800" cy="213120"/>
            <a:chOff x="1921423" y="3191914"/>
            <a:chExt cx="289980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23091DF-02B5-9142-AA7A-D744FF4D0D9E}"/>
                    </a:ext>
                  </a:extLst>
                </p14:cNvPr>
                <p14:cNvContentPartPr/>
                <p14:nvPr/>
              </p14:nvContentPartPr>
              <p14:xfrm>
                <a:off x="1921423" y="3239434"/>
                <a:ext cx="247320" cy="1656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23091DF-02B5-9142-AA7A-D744FF4D0D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06303" y="3224314"/>
                  <a:ext cx="277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715EA0B-476D-B345-8A0C-8F2F79C42DC7}"/>
                    </a:ext>
                  </a:extLst>
                </p14:cNvPr>
                <p14:cNvContentPartPr/>
                <p14:nvPr/>
              </p14:nvContentPartPr>
              <p14:xfrm>
                <a:off x="2625223" y="3275794"/>
                <a:ext cx="11880" cy="1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715EA0B-476D-B345-8A0C-8F2F79C42D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10103" y="3260314"/>
                  <a:ext cx="42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53510E4-2DED-2B40-A029-9DF6D3D995F2}"/>
                    </a:ext>
                  </a:extLst>
                </p14:cNvPr>
                <p14:cNvContentPartPr/>
                <p14:nvPr/>
              </p14:nvContentPartPr>
              <p14:xfrm>
                <a:off x="2612263" y="3370114"/>
                <a:ext cx="11520" cy="1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53510E4-2DED-2B40-A029-9DF6D3D995F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97143" y="3354634"/>
                  <a:ext cx="42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02F4F8-52AF-7146-8CA0-D33306EA70D1}"/>
                    </a:ext>
                  </a:extLst>
                </p14:cNvPr>
                <p14:cNvContentPartPr/>
                <p14:nvPr/>
              </p14:nvContentPartPr>
              <p14:xfrm>
                <a:off x="3043543" y="3200194"/>
                <a:ext cx="112320" cy="191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02F4F8-52AF-7146-8CA0-D33306EA70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028423" y="3185074"/>
                  <a:ext cx="1429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81FC1C1-22B4-3242-88A7-F66310FA1C19}"/>
                    </a:ext>
                  </a:extLst>
                </p14:cNvPr>
                <p14:cNvContentPartPr/>
                <p14:nvPr/>
              </p14:nvContentPartPr>
              <p14:xfrm>
                <a:off x="3030223" y="3205234"/>
                <a:ext cx="174600" cy="165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81FC1C1-22B4-3242-88A7-F66310FA1C1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15103" y="3190114"/>
                  <a:ext cx="205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525440F-9930-CE4C-8F4E-B1122682002A}"/>
                    </a:ext>
                  </a:extLst>
                </p14:cNvPr>
                <p14:cNvContentPartPr/>
                <p14:nvPr/>
              </p14:nvContentPartPr>
              <p14:xfrm>
                <a:off x="3788743" y="3191914"/>
                <a:ext cx="117000" cy="96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525440F-9930-CE4C-8F4E-B1122682002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773623" y="3176794"/>
                  <a:ext cx="147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227459-696B-F649-B448-6A2521DF556D}"/>
                    </a:ext>
                  </a:extLst>
                </p14:cNvPr>
                <p14:cNvContentPartPr/>
                <p14:nvPr/>
              </p14:nvContentPartPr>
              <p14:xfrm>
                <a:off x="4657783" y="3200194"/>
                <a:ext cx="163440" cy="159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227459-696B-F649-B448-6A2521DF556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642663" y="3185074"/>
                  <a:ext cx="1940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19B9630-2CB6-A747-A6A0-96836708A282}"/>
              </a:ext>
            </a:extLst>
          </p:cNvPr>
          <p:cNvGrpSpPr/>
          <p:nvPr/>
        </p:nvGrpSpPr>
        <p:grpSpPr>
          <a:xfrm>
            <a:off x="5086543" y="3147994"/>
            <a:ext cx="819720" cy="178200"/>
            <a:chOff x="5086543" y="3147994"/>
            <a:chExt cx="8197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9FAC8B6-DE36-BD47-BF62-80E2D86848D7}"/>
                    </a:ext>
                  </a:extLst>
                </p14:cNvPr>
                <p14:cNvContentPartPr/>
                <p14:nvPr/>
              </p14:nvContentPartPr>
              <p14:xfrm>
                <a:off x="5086543" y="3205594"/>
                <a:ext cx="721080" cy="60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9FAC8B6-DE36-BD47-BF62-80E2D86848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071423" y="3190114"/>
                  <a:ext cx="7516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1329743-B35F-1345-A20D-47E8336BD09C}"/>
                    </a:ext>
                  </a:extLst>
                </p14:cNvPr>
                <p14:cNvContentPartPr/>
                <p14:nvPr/>
              </p14:nvContentPartPr>
              <p14:xfrm>
                <a:off x="5719423" y="3147994"/>
                <a:ext cx="186840" cy="178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1329743-B35F-1345-A20D-47E8336BD0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704303" y="3132514"/>
                  <a:ext cx="21708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C1789CB-CD8F-D14A-AE00-F51DF186F336}"/>
              </a:ext>
            </a:extLst>
          </p:cNvPr>
          <p:cNvGrpSpPr/>
          <p:nvPr/>
        </p:nvGrpSpPr>
        <p:grpSpPr>
          <a:xfrm>
            <a:off x="6086983" y="3135034"/>
            <a:ext cx="1893600" cy="209160"/>
            <a:chOff x="6086983" y="3135034"/>
            <a:chExt cx="189360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0DF0A5-52DC-3346-955A-969B992D5EEB}"/>
                    </a:ext>
                  </a:extLst>
                </p14:cNvPr>
                <p14:cNvContentPartPr/>
                <p14:nvPr/>
              </p14:nvContentPartPr>
              <p14:xfrm>
                <a:off x="6126223" y="3147994"/>
                <a:ext cx="111240" cy="174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0DF0A5-52DC-3346-955A-969B992D5EE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111103" y="3132874"/>
                  <a:ext cx="141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B90053-4D11-A54F-95A1-09C619ECCEEF}"/>
                    </a:ext>
                  </a:extLst>
                </p14:cNvPr>
                <p14:cNvContentPartPr/>
                <p14:nvPr/>
              </p14:nvContentPartPr>
              <p14:xfrm>
                <a:off x="6086983" y="3136474"/>
                <a:ext cx="181440" cy="207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B90053-4D11-A54F-95A1-09C619ECCEE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71863" y="3120994"/>
                  <a:ext cx="2116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2F3C1C8-48E4-3C4B-8C70-8C5AD0A6F45A}"/>
                    </a:ext>
                  </a:extLst>
                </p14:cNvPr>
                <p14:cNvContentPartPr/>
                <p14:nvPr/>
              </p14:nvContentPartPr>
              <p14:xfrm>
                <a:off x="6975463" y="3135034"/>
                <a:ext cx="128880" cy="91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2F3C1C8-48E4-3C4B-8C70-8C5AD0A6F45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959983" y="3119554"/>
                  <a:ext cx="159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AF31AC6-5AEE-5742-A585-7DD4B77D65A5}"/>
                    </a:ext>
                  </a:extLst>
                </p14:cNvPr>
                <p14:cNvContentPartPr/>
                <p14:nvPr/>
              </p14:nvContentPartPr>
              <p14:xfrm>
                <a:off x="7004983" y="3147994"/>
                <a:ext cx="180000" cy="162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AF31AC6-5AEE-5742-A585-7DD4B77D65A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989503" y="3132874"/>
                  <a:ext cx="210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6BB9480-E7E7-5A4E-A169-5FF2A6CA3E4B}"/>
                    </a:ext>
                  </a:extLst>
                </p14:cNvPr>
                <p14:cNvContentPartPr/>
                <p14:nvPr/>
              </p14:nvContentPartPr>
              <p14:xfrm>
                <a:off x="7796623" y="3160954"/>
                <a:ext cx="183960" cy="17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6BB9480-E7E7-5A4E-A169-5FF2A6CA3E4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781143" y="3145834"/>
                  <a:ext cx="21456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AA01B25-9715-ED46-9C55-DE96B4050BA0}"/>
              </a:ext>
            </a:extLst>
          </p:cNvPr>
          <p:cNvGrpSpPr/>
          <p:nvPr/>
        </p:nvGrpSpPr>
        <p:grpSpPr>
          <a:xfrm>
            <a:off x="2054263" y="3801034"/>
            <a:ext cx="606240" cy="227520"/>
            <a:chOff x="2054263" y="3801034"/>
            <a:chExt cx="60624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1349C1-B84E-FC40-87A7-0019FF399211}"/>
                    </a:ext>
                  </a:extLst>
                </p14:cNvPr>
                <p14:cNvContentPartPr/>
                <p14:nvPr/>
              </p14:nvContentPartPr>
              <p14:xfrm>
                <a:off x="2054263" y="3801034"/>
                <a:ext cx="285120" cy="153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1349C1-B84E-FC40-87A7-0019FF39921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038783" y="3785914"/>
                  <a:ext cx="315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ABC9BC-741F-044D-B8DC-C358F1A9C417}"/>
                    </a:ext>
                  </a:extLst>
                </p14:cNvPr>
                <p14:cNvContentPartPr/>
                <p14:nvPr/>
              </p14:nvContentPartPr>
              <p14:xfrm>
                <a:off x="2423263" y="3892474"/>
                <a:ext cx="237240" cy="136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ABC9BC-741F-044D-B8DC-C358F1A9C41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07783" y="3877354"/>
                  <a:ext cx="2678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3AA4A6A-BA96-354D-802A-CBBFDA3271CE}"/>
                    </a:ext>
                  </a:extLst>
                </p14:cNvPr>
                <p14:cNvContentPartPr/>
                <p14:nvPr/>
              </p14:nvContentPartPr>
              <p14:xfrm>
                <a:off x="2560063" y="3944674"/>
                <a:ext cx="70200" cy="45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3AA4A6A-BA96-354D-802A-CBBFDA3271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544943" y="3929554"/>
                  <a:ext cx="10080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EE3BAC71-1632-124D-AAEE-3BEC6075333F}"/>
                  </a:ext>
                </a:extLst>
              </p14:cNvPr>
              <p14:cNvContentPartPr/>
              <p14:nvPr/>
            </p14:nvContentPartPr>
            <p14:xfrm>
              <a:off x="2939143" y="38010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EE3BAC71-1632-124D-AAEE-3BEC6075333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23663" y="3785914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C7F8DD3B-D5D1-ED41-9C48-5168C5DC22F6}"/>
                  </a:ext>
                </a:extLst>
              </p14:cNvPr>
              <p14:cNvContentPartPr/>
              <p14:nvPr/>
            </p14:nvContentPartPr>
            <p14:xfrm>
              <a:off x="2925823" y="3914794"/>
              <a:ext cx="9720" cy="1152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C7F8DD3B-D5D1-ED41-9C48-5168C5DC22F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910703" y="3899674"/>
                <a:ext cx="3996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A8D5A71-4D85-8C4F-B8D7-91A677A3AB0E}"/>
              </a:ext>
            </a:extLst>
          </p:cNvPr>
          <p:cNvGrpSpPr/>
          <p:nvPr/>
        </p:nvGrpSpPr>
        <p:grpSpPr>
          <a:xfrm>
            <a:off x="6106498" y="3717154"/>
            <a:ext cx="755280" cy="171720"/>
            <a:chOff x="6194263" y="3705994"/>
            <a:chExt cx="755280" cy="17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E860EEF-C97A-7245-95A2-2454096EA3BC}"/>
                    </a:ext>
                  </a:extLst>
                </p14:cNvPr>
                <p14:cNvContentPartPr/>
                <p14:nvPr/>
              </p14:nvContentPartPr>
              <p14:xfrm>
                <a:off x="6194263" y="3705994"/>
                <a:ext cx="200160" cy="157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E860EEF-C97A-7245-95A2-2454096EA3B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79143" y="3690874"/>
                  <a:ext cx="230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BFFA657-AF45-A947-927C-F65D3BF735D2}"/>
                    </a:ext>
                  </a:extLst>
                </p14:cNvPr>
                <p14:cNvContentPartPr/>
                <p14:nvPr/>
              </p14:nvContentPartPr>
              <p14:xfrm>
                <a:off x="6928663" y="3748834"/>
                <a:ext cx="20880" cy="10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BFFA657-AF45-A947-927C-F65D3BF735D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913543" y="3733714"/>
                  <a:ext cx="51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4E8AB94-E00C-E54A-93C6-130AE6C59BA3}"/>
                    </a:ext>
                  </a:extLst>
                </p14:cNvPr>
                <p14:cNvContentPartPr/>
                <p14:nvPr/>
              </p14:nvContentPartPr>
              <p14:xfrm>
                <a:off x="6891943" y="3866554"/>
                <a:ext cx="18720" cy="11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4E8AB94-E00C-E54A-93C6-130AE6C59BA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876463" y="3851074"/>
                  <a:ext cx="489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B7C49C72-16E6-7942-A572-A5DF1E9BE16E}"/>
              </a:ext>
            </a:extLst>
          </p:cNvPr>
          <p:cNvGrpSpPr/>
          <p:nvPr/>
        </p:nvGrpSpPr>
        <p:grpSpPr>
          <a:xfrm>
            <a:off x="1679143" y="4271554"/>
            <a:ext cx="749520" cy="200520"/>
            <a:chOff x="1679143" y="4271554"/>
            <a:chExt cx="74952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CB8CB7F-A12A-5F43-8E6D-CB57606C5471}"/>
                    </a:ext>
                  </a:extLst>
                </p14:cNvPr>
                <p14:cNvContentPartPr/>
                <p14:nvPr/>
              </p14:nvContentPartPr>
              <p14:xfrm>
                <a:off x="1679143" y="4299274"/>
                <a:ext cx="124200" cy="1728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CB8CB7F-A12A-5F43-8E6D-CB57606C547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64023" y="4284154"/>
                  <a:ext cx="154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57AC208-906F-9A44-966C-0089614DD8C3}"/>
                    </a:ext>
                  </a:extLst>
                </p14:cNvPr>
                <p14:cNvContentPartPr/>
                <p14:nvPr/>
              </p14:nvContentPartPr>
              <p14:xfrm>
                <a:off x="1860583" y="4356514"/>
                <a:ext cx="219960" cy="92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57AC208-906F-9A44-966C-0089614DD8C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45103" y="4341394"/>
                  <a:ext cx="250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C80DB1-441B-524E-B0C6-F9E9A1B1968B}"/>
                    </a:ext>
                  </a:extLst>
                </p14:cNvPr>
                <p14:cNvContentPartPr/>
                <p14:nvPr/>
              </p14:nvContentPartPr>
              <p14:xfrm>
                <a:off x="2086663" y="4362994"/>
                <a:ext cx="116640" cy="96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C80DB1-441B-524E-B0C6-F9E9A1B1968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71543" y="4347514"/>
                  <a:ext cx="147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B2957FF-11F5-1A41-988D-8078E0138620}"/>
                    </a:ext>
                  </a:extLst>
                </p14:cNvPr>
                <p14:cNvContentPartPr/>
                <p14:nvPr/>
              </p14:nvContentPartPr>
              <p14:xfrm>
                <a:off x="2264863" y="4271554"/>
                <a:ext cx="163800" cy="161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B2957FF-11F5-1A41-988D-8078E013862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49383" y="4256074"/>
                  <a:ext cx="19440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89BBD06-D603-C24B-B6AB-3CFED2220ABA}"/>
              </a:ext>
            </a:extLst>
          </p:cNvPr>
          <p:cNvGrpSpPr/>
          <p:nvPr/>
        </p:nvGrpSpPr>
        <p:grpSpPr>
          <a:xfrm>
            <a:off x="2742943" y="4212514"/>
            <a:ext cx="856800" cy="246960"/>
            <a:chOff x="2742943" y="4212514"/>
            <a:chExt cx="8568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DB96D38-300D-6440-8CE6-D83520A6E6FD}"/>
                    </a:ext>
                  </a:extLst>
                </p14:cNvPr>
                <p14:cNvContentPartPr/>
                <p14:nvPr/>
              </p14:nvContentPartPr>
              <p14:xfrm>
                <a:off x="2791543" y="4227994"/>
                <a:ext cx="147960" cy="231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DB96D38-300D-6440-8CE6-D83520A6E6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76423" y="4212514"/>
                  <a:ext cx="178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8E4B3B0-80A1-A040-A894-FCDDB54633AA}"/>
                    </a:ext>
                  </a:extLst>
                </p14:cNvPr>
                <p14:cNvContentPartPr/>
                <p14:nvPr/>
              </p14:nvContentPartPr>
              <p14:xfrm>
                <a:off x="2742943" y="4212514"/>
                <a:ext cx="468360" cy="229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8E4B3B0-80A1-A040-A894-FCDDB54633A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27823" y="4197394"/>
                  <a:ext cx="498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53EE0F4-F530-2944-AF83-0CD51799B474}"/>
                    </a:ext>
                  </a:extLst>
                </p14:cNvPr>
                <p14:cNvContentPartPr/>
                <p14:nvPr/>
              </p14:nvContentPartPr>
              <p14:xfrm>
                <a:off x="3179623" y="4361914"/>
                <a:ext cx="196920" cy="91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53EE0F4-F530-2944-AF83-0CD51799B47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64143" y="4346434"/>
                  <a:ext cx="227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05FA16A-677A-B146-8900-E7FBA415F069}"/>
                    </a:ext>
                  </a:extLst>
                </p14:cNvPr>
                <p14:cNvContentPartPr/>
                <p14:nvPr/>
              </p14:nvContentPartPr>
              <p14:xfrm>
                <a:off x="3449983" y="4232314"/>
                <a:ext cx="90360" cy="186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05FA16A-677A-B146-8900-E7FBA415F06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434503" y="4216834"/>
                  <a:ext cx="1209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D7BD75F-E9D1-0C41-BD68-21D5E5925591}"/>
                    </a:ext>
                  </a:extLst>
                </p14:cNvPr>
                <p14:cNvContentPartPr/>
                <p14:nvPr/>
              </p14:nvContentPartPr>
              <p14:xfrm>
                <a:off x="3370063" y="4324114"/>
                <a:ext cx="229680" cy="20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D7BD75F-E9D1-0C41-BD68-21D5E592559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354943" y="4308994"/>
                  <a:ext cx="260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17B9B462-658B-CA47-8636-9E1BE6FF7E29}"/>
              </a:ext>
            </a:extLst>
          </p:cNvPr>
          <p:cNvGrpSpPr/>
          <p:nvPr/>
        </p:nvGrpSpPr>
        <p:grpSpPr>
          <a:xfrm>
            <a:off x="8194498" y="2579292"/>
            <a:ext cx="2609640" cy="1041840"/>
            <a:chOff x="8203063" y="2547154"/>
            <a:chExt cx="2609640" cy="104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4D637EC0-62C3-5F44-8ACA-52474E1C96A8}"/>
                    </a:ext>
                  </a:extLst>
                </p14:cNvPr>
                <p14:cNvContentPartPr/>
                <p14:nvPr/>
              </p14:nvContentPartPr>
              <p14:xfrm>
                <a:off x="8203063" y="2677834"/>
                <a:ext cx="176040" cy="12384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4D637EC0-62C3-5F44-8ACA-52474E1C96A8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187583" y="2662354"/>
                  <a:ext cx="206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7B7A556-D6E0-2A41-8CC2-02E73BEB5569}"/>
                    </a:ext>
                  </a:extLst>
                </p14:cNvPr>
                <p14:cNvContentPartPr/>
                <p14:nvPr/>
              </p14:nvContentPartPr>
              <p14:xfrm>
                <a:off x="8398183" y="2766034"/>
                <a:ext cx="110520" cy="1342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7B7A556-D6E0-2A41-8CC2-02E73BEB556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383063" y="2750914"/>
                  <a:ext cx="141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9C6B3284-5D88-564A-B30F-1FAD75B9D0D8}"/>
                    </a:ext>
                  </a:extLst>
                </p14:cNvPr>
                <p14:cNvContentPartPr/>
                <p14:nvPr/>
              </p14:nvContentPartPr>
              <p14:xfrm>
                <a:off x="8744863" y="2830114"/>
                <a:ext cx="72360" cy="1137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9C6B3284-5D88-564A-B30F-1FAD75B9D0D8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729743" y="2814994"/>
                  <a:ext cx="102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C9C2674F-15B5-CE45-A4A1-A5A65669837A}"/>
                    </a:ext>
                  </a:extLst>
                </p14:cNvPr>
                <p14:cNvContentPartPr/>
                <p14:nvPr/>
              </p14:nvContentPartPr>
              <p14:xfrm>
                <a:off x="8693383" y="2821474"/>
                <a:ext cx="72000" cy="8352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C9C2674F-15B5-CE45-A4A1-A5A65669837A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677903" y="2805994"/>
                  <a:ext cx="102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A506EC19-5444-2B46-A22F-DCDCA4A85636}"/>
                    </a:ext>
                  </a:extLst>
                </p14:cNvPr>
                <p14:cNvContentPartPr/>
                <p14:nvPr/>
              </p14:nvContentPartPr>
              <p14:xfrm>
                <a:off x="9303583" y="3265714"/>
                <a:ext cx="154800" cy="1486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A506EC19-5444-2B46-A22F-DCDCA4A8563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288463" y="3250234"/>
                  <a:ext cx="185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8AC09A02-CECD-F34D-A315-7EFF685764B7}"/>
                    </a:ext>
                  </a:extLst>
                </p14:cNvPr>
                <p14:cNvContentPartPr/>
                <p14:nvPr/>
              </p14:nvContentPartPr>
              <p14:xfrm>
                <a:off x="9455143" y="3350674"/>
                <a:ext cx="125640" cy="813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8AC09A02-CECD-F34D-A315-7EFF685764B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440023" y="3335554"/>
                  <a:ext cx="156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6A6F0D7B-6A65-744F-A634-2CBABB778C51}"/>
                    </a:ext>
                  </a:extLst>
                </p14:cNvPr>
                <p14:cNvContentPartPr/>
                <p14:nvPr/>
              </p14:nvContentPartPr>
              <p14:xfrm>
                <a:off x="9609583" y="3252394"/>
                <a:ext cx="70200" cy="1926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6A6F0D7B-6A65-744F-A634-2CBABB778C51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594463" y="3237274"/>
                  <a:ext cx="100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7C87BD66-8F4A-D743-AA90-9E64307F0FA5}"/>
                    </a:ext>
                  </a:extLst>
                </p14:cNvPr>
                <p14:cNvContentPartPr/>
                <p14:nvPr/>
              </p14:nvContentPartPr>
              <p14:xfrm>
                <a:off x="9600943" y="3330874"/>
                <a:ext cx="217440" cy="9756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7C87BD66-8F4A-D743-AA90-9E64307F0FA5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585823" y="3315754"/>
                  <a:ext cx="2480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7A99C484-F992-154C-B4EF-6006FFC9E428}"/>
                    </a:ext>
                  </a:extLst>
                </p14:cNvPr>
                <p14:cNvContentPartPr/>
                <p14:nvPr/>
              </p14:nvContentPartPr>
              <p14:xfrm>
                <a:off x="9832423" y="3343834"/>
                <a:ext cx="112320" cy="24516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7A99C484-F992-154C-B4EF-6006FFC9E42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9817303" y="3328714"/>
                  <a:ext cx="142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8FD8D74F-9C95-1C40-B672-A2E631A89F3A}"/>
                    </a:ext>
                  </a:extLst>
                </p14:cNvPr>
                <p14:cNvContentPartPr/>
                <p14:nvPr/>
              </p14:nvContentPartPr>
              <p14:xfrm>
                <a:off x="9971023" y="3338074"/>
                <a:ext cx="535680" cy="1242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8FD8D74F-9C95-1C40-B672-A2E631A89F3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9955543" y="3322594"/>
                  <a:ext cx="565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56099E51-3BF7-A64A-AF30-CD873CF5B877}"/>
                    </a:ext>
                  </a:extLst>
                </p14:cNvPr>
                <p14:cNvContentPartPr/>
                <p14:nvPr/>
              </p14:nvContentPartPr>
              <p14:xfrm>
                <a:off x="10577623" y="3330874"/>
                <a:ext cx="16200" cy="7956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56099E51-3BF7-A64A-AF30-CD873CF5B87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562503" y="3315754"/>
                  <a:ext cx="46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DF3A12A1-2D75-B341-982E-1940D714E5B0}"/>
                    </a:ext>
                  </a:extLst>
                </p14:cNvPr>
                <p14:cNvContentPartPr/>
                <p14:nvPr/>
              </p14:nvContentPartPr>
              <p14:xfrm>
                <a:off x="10332463" y="3298474"/>
                <a:ext cx="21240" cy="1980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DF3A12A1-2D75-B341-982E-1940D714E5B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317343" y="3283354"/>
                  <a:ext cx="51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5843F692-3B19-B84B-9ACF-A88D3E48B34E}"/>
                    </a:ext>
                  </a:extLst>
                </p14:cNvPr>
                <p14:cNvContentPartPr/>
                <p14:nvPr/>
              </p14:nvContentPartPr>
              <p14:xfrm>
                <a:off x="10759783" y="3200194"/>
                <a:ext cx="30600" cy="720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5843F692-3B19-B84B-9ACF-A88D3E48B34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0744303" y="3185074"/>
                  <a:ext cx="60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F642ADEC-FD9D-6D47-BE30-CF218981A807}"/>
                    </a:ext>
                  </a:extLst>
                </p14:cNvPr>
                <p14:cNvContentPartPr/>
                <p14:nvPr/>
              </p14:nvContentPartPr>
              <p14:xfrm>
                <a:off x="10782103" y="3200194"/>
                <a:ext cx="30600" cy="9036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F642ADEC-FD9D-6D47-BE30-CF218981A80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0766983" y="3185074"/>
                  <a:ext cx="612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3B744A9-ED6A-644B-BF06-8AEEC79BBEC0}"/>
                    </a:ext>
                  </a:extLst>
                </p14:cNvPr>
                <p14:cNvContentPartPr/>
                <p14:nvPr/>
              </p14:nvContentPartPr>
              <p14:xfrm>
                <a:off x="9049783" y="2582434"/>
                <a:ext cx="122400" cy="12636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3B744A9-ED6A-644B-BF06-8AEEC79BBEC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9034663" y="2566954"/>
                  <a:ext cx="1530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749D6A3F-A24C-DB42-B63B-FD5539942289}"/>
                    </a:ext>
                  </a:extLst>
                </p14:cNvPr>
                <p14:cNvContentPartPr/>
                <p14:nvPr/>
              </p14:nvContentPartPr>
              <p14:xfrm>
                <a:off x="9206023" y="2625634"/>
                <a:ext cx="83160" cy="950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749D6A3F-A24C-DB42-B63B-FD553994228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9190903" y="2610154"/>
                  <a:ext cx="1137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00CDA5D-C4CC-514A-B3ED-9C4CD16F4BE2}"/>
                    </a:ext>
                  </a:extLst>
                </p14:cNvPr>
                <p14:cNvContentPartPr/>
                <p14:nvPr/>
              </p14:nvContentPartPr>
              <p14:xfrm>
                <a:off x="9339943" y="2630674"/>
                <a:ext cx="191520" cy="694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00CDA5D-C4CC-514A-B3ED-9C4CD16F4BE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9324463" y="2615554"/>
                  <a:ext cx="221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046E4255-3892-E74A-9936-A57B66C10A8C}"/>
                    </a:ext>
                  </a:extLst>
                </p14:cNvPr>
                <p14:cNvContentPartPr/>
                <p14:nvPr/>
              </p14:nvContentPartPr>
              <p14:xfrm>
                <a:off x="9536503" y="2638594"/>
                <a:ext cx="98640" cy="6336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046E4255-3892-E74A-9936-A57B66C10A8C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9521023" y="2623114"/>
                  <a:ext cx="129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1E290BB6-0252-3643-B4C4-D585D973C8A4}"/>
                    </a:ext>
                  </a:extLst>
                </p14:cNvPr>
                <p14:cNvContentPartPr/>
                <p14:nvPr/>
              </p14:nvContentPartPr>
              <p14:xfrm>
                <a:off x="9681943" y="2547154"/>
                <a:ext cx="63000" cy="14544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1E290BB6-0252-3643-B4C4-D585D973C8A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666823" y="2531674"/>
                  <a:ext cx="93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703A4CC5-AAFD-9B41-A1D2-14923E5CC5C2}"/>
                    </a:ext>
                  </a:extLst>
                </p14:cNvPr>
                <p14:cNvContentPartPr/>
                <p14:nvPr/>
              </p14:nvContentPartPr>
              <p14:xfrm>
                <a:off x="9752503" y="2560114"/>
                <a:ext cx="59040" cy="1389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703A4CC5-AAFD-9B41-A1D2-14923E5CC5C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737383" y="2544994"/>
                  <a:ext cx="89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02E1E4FB-87A9-B44B-AC11-354678481C56}"/>
                    </a:ext>
                  </a:extLst>
                </p14:cNvPr>
                <p14:cNvContentPartPr/>
                <p14:nvPr/>
              </p14:nvContentPartPr>
              <p14:xfrm>
                <a:off x="9846463" y="2651554"/>
                <a:ext cx="97920" cy="1411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02E1E4FB-87A9-B44B-AC11-354678481C56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831343" y="2636434"/>
                  <a:ext cx="12816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6" name="Group 525">
            <a:extLst>
              <a:ext uri="{FF2B5EF4-FFF2-40B4-BE49-F238E27FC236}">
                <a16:creationId xmlns:a16="http://schemas.microsoft.com/office/drawing/2014/main" id="{26FB744B-4EE9-ED44-B897-5B93F16645B1}"/>
              </a:ext>
            </a:extLst>
          </p:cNvPr>
          <p:cNvGrpSpPr/>
          <p:nvPr/>
        </p:nvGrpSpPr>
        <p:grpSpPr>
          <a:xfrm>
            <a:off x="7812823" y="4035394"/>
            <a:ext cx="3453840" cy="659160"/>
            <a:chOff x="7812823" y="4035394"/>
            <a:chExt cx="345384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5E552980-638C-CA44-A0CE-EF477591459A}"/>
                    </a:ext>
                  </a:extLst>
                </p14:cNvPr>
                <p14:cNvContentPartPr/>
                <p14:nvPr/>
              </p14:nvContentPartPr>
              <p14:xfrm>
                <a:off x="7812823" y="4077514"/>
                <a:ext cx="194760" cy="7812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5E552980-638C-CA44-A0CE-EF477591459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797343" y="4062394"/>
                  <a:ext cx="225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E67824FE-A5A8-034F-A6CE-8FD56B522C05}"/>
                    </a:ext>
                  </a:extLst>
                </p14:cNvPr>
                <p14:cNvContentPartPr/>
                <p14:nvPr/>
              </p14:nvContentPartPr>
              <p14:xfrm>
                <a:off x="7901743" y="4216834"/>
                <a:ext cx="195840" cy="10728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E67824FE-A5A8-034F-A6CE-8FD56B522C0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886623" y="4201714"/>
                  <a:ext cx="226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116778B7-499A-6549-B037-1FCD616309D9}"/>
                    </a:ext>
                  </a:extLst>
                </p14:cNvPr>
                <p14:cNvContentPartPr/>
                <p14:nvPr/>
              </p14:nvContentPartPr>
              <p14:xfrm>
                <a:off x="8317543" y="4349674"/>
                <a:ext cx="199800" cy="943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116778B7-499A-6549-B037-1FCD616309D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8302423" y="4334554"/>
                  <a:ext cx="230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7AF2F848-96F6-ED42-8E75-7BBFCAA9F232}"/>
                    </a:ext>
                  </a:extLst>
                </p14:cNvPr>
                <p14:cNvContentPartPr/>
                <p14:nvPr/>
              </p14:nvContentPartPr>
              <p14:xfrm>
                <a:off x="8536063" y="4341754"/>
                <a:ext cx="106200" cy="1029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7AF2F848-96F6-ED42-8E75-7BBFCAA9F232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8520583" y="4326634"/>
                  <a:ext cx="136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DD9EBB0E-7704-8041-B121-560B951E28E5}"/>
                    </a:ext>
                  </a:extLst>
                </p14:cNvPr>
                <p14:cNvContentPartPr/>
                <p14:nvPr/>
              </p14:nvContentPartPr>
              <p14:xfrm>
                <a:off x="8707783" y="4206034"/>
                <a:ext cx="93240" cy="22104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DD9EBB0E-7704-8041-B121-560B951E28E5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8692663" y="4190914"/>
                  <a:ext cx="123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6154DE92-E81C-1E47-994E-2BEA5D491ED6}"/>
                    </a:ext>
                  </a:extLst>
                </p14:cNvPr>
                <p14:cNvContentPartPr/>
                <p14:nvPr/>
              </p14:nvContentPartPr>
              <p14:xfrm>
                <a:off x="8680423" y="4307914"/>
                <a:ext cx="187200" cy="29160"/>
              </p14:xfrm>
            </p:contentPart>
          </mc:Choice>
          <mc:Fallback xmlns=""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6154DE92-E81C-1E47-994E-2BEA5D491ED6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8665303" y="4292794"/>
                  <a:ext cx="217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674DD4E8-DDEB-E94A-AADE-A0F412448AF9}"/>
                    </a:ext>
                  </a:extLst>
                </p14:cNvPr>
                <p14:cNvContentPartPr/>
                <p14:nvPr/>
              </p14:nvContentPartPr>
              <p14:xfrm>
                <a:off x="9078583" y="4310434"/>
                <a:ext cx="34560" cy="9540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674DD4E8-DDEB-E94A-AADE-A0F412448AF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063103" y="4295314"/>
                  <a:ext cx="65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677B76E1-726A-274D-B2DA-2AE8C3C5C30C}"/>
                    </a:ext>
                  </a:extLst>
                </p14:cNvPr>
                <p14:cNvContentPartPr/>
                <p14:nvPr/>
              </p14:nvContentPartPr>
              <p14:xfrm>
                <a:off x="9161743" y="4297834"/>
                <a:ext cx="60840" cy="93960"/>
              </p14:xfrm>
            </p:contentPart>
          </mc:Choice>
          <mc:Fallback xmlns=""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677B76E1-726A-274D-B2DA-2AE8C3C5C30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146623" y="4282714"/>
                  <a:ext cx="91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3E26B608-45FA-4C47-BAB4-B0DF671D2706}"/>
                    </a:ext>
                  </a:extLst>
                </p14:cNvPr>
                <p14:cNvContentPartPr/>
                <p14:nvPr/>
              </p14:nvContentPartPr>
              <p14:xfrm>
                <a:off x="9091543" y="4245274"/>
                <a:ext cx="360" cy="360"/>
              </p14:xfrm>
            </p:contentPart>
          </mc:Choice>
          <mc:Fallback xmlns=""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3E26B608-45FA-4C47-BAB4-B0DF671D270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076423" y="423015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C33C3899-5F6E-BB4B-A170-0EF54A51E4C0}"/>
                    </a:ext>
                  </a:extLst>
                </p14:cNvPr>
                <p14:cNvContentPartPr/>
                <p14:nvPr/>
              </p14:nvContentPartPr>
              <p14:xfrm>
                <a:off x="9308623" y="4338874"/>
                <a:ext cx="468360" cy="8712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C33C3899-5F6E-BB4B-A170-0EF54A51E4C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9293503" y="4323754"/>
                  <a:ext cx="4989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DF0EA9BB-D830-BA46-B7F9-A706DEC75D78}"/>
                    </a:ext>
                  </a:extLst>
                </p14:cNvPr>
                <p14:cNvContentPartPr/>
                <p14:nvPr/>
              </p14:nvContentPartPr>
              <p14:xfrm>
                <a:off x="9791743" y="4347874"/>
                <a:ext cx="433080" cy="1627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DF0EA9BB-D830-BA46-B7F9-A706DEC75D7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776623" y="4332754"/>
                  <a:ext cx="463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40A81ABB-987C-9240-ABCD-4FB9A3320E7A}"/>
                    </a:ext>
                  </a:extLst>
                </p14:cNvPr>
                <p14:cNvContentPartPr/>
                <p14:nvPr/>
              </p14:nvContentPartPr>
              <p14:xfrm>
                <a:off x="10293223" y="4258234"/>
                <a:ext cx="268920" cy="159120"/>
              </p14:xfrm>
            </p:contentPart>
          </mc:Choice>
          <mc:Fallback xmlns=""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40A81ABB-987C-9240-ABCD-4FB9A3320E7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278103" y="4243114"/>
                  <a:ext cx="299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6430BA8-E37B-294F-A2B7-3C827F38DC98}"/>
                    </a:ext>
                  </a:extLst>
                </p14:cNvPr>
                <p14:cNvContentPartPr/>
                <p14:nvPr/>
              </p14:nvContentPartPr>
              <p14:xfrm>
                <a:off x="10574743" y="4336714"/>
                <a:ext cx="71640" cy="92160"/>
              </p14:xfrm>
            </p:contentPart>
          </mc:Choice>
          <mc:Fallback xmlns=""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6430BA8-E37B-294F-A2B7-3C827F38DC98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559623" y="4321594"/>
                  <a:ext cx="101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4CAB4794-0E5E-724A-A5F4-A20AB5DED571}"/>
                    </a:ext>
                  </a:extLst>
                </p14:cNvPr>
                <p14:cNvContentPartPr/>
                <p14:nvPr/>
              </p14:nvContentPartPr>
              <p14:xfrm>
                <a:off x="10714783" y="4378114"/>
                <a:ext cx="200160" cy="6336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4CAB4794-0E5E-724A-A5F4-A20AB5DED571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699663" y="4362634"/>
                  <a:ext cx="230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3E5C62A1-62F9-B44F-861F-F53F26B6EBCB}"/>
                    </a:ext>
                  </a:extLst>
                </p14:cNvPr>
                <p14:cNvContentPartPr/>
                <p14:nvPr/>
              </p14:nvContentPartPr>
              <p14:xfrm>
                <a:off x="10938703" y="4362994"/>
                <a:ext cx="99720" cy="78840"/>
              </p14:xfrm>
            </p:contentPart>
          </mc:Choice>
          <mc:Fallback xmlns=""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3E5C62A1-62F9-B44F-861F-F53F26B6EBC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923583" y="4347514"/>
                  <a:ext cx="129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3F96656A-204E-4345-9C37-A40237D59F8E}"/>
                    </a:ext>
                  </a:extLst>
                </p14:cNvPr>
                <p14:cNvContentPartPr/>
                <p14:nvPr/>
              </p14:nvContentPartPr>
              <p14:xfrm>
                <a:off x="8168143" y="4035394"/>
                <a:ext cx="3098520" cy="659160"/>
              </p14:xfrm>
            </p:contentPart>
          </mc:Choice>
          <mc:Fallback xmlns=""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3F96656A-204E-4345-9C37-A40237D59F8E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153023" y="4019914"/>
                  <a:ext cx="3129120" cy="68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5" name="Group 544">
            <a:extLst>
              <a:ext uri="{FF2B5EF4-FFF2-40B4-BE49-F238E27FC236}">
                <a16:creationId xmlns:a16="http://schemas.microsoft.com/office/drawing/2014/main" id="{975FF99A-AD91-2D49-A918-1E72DA76BB69}"/>
              </a:ext>
            </a:extLst>
          </p:cNvPr>
          <p:cNvGrpSpPr/>
          <p:nvPr/>
        </p:nvGrpSpPr>
        <p:grpSpPr>
          <a:xfrm>
            <a:off x="1022503" y="5486194"/>
            <a:ext cx="2343960" cy="1069920"/>
            <a:chOff x="1022503" y="5486194"/>
            <a:chExt cx="2343960" cy="106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CEB920A9-A70C-634D-8094-EE278EEFC14B}"/>
                    </a:ext>
                  </a:extLst>
                </p14:cNvPr>
                <p14:cNvContentPartPr/>
                <p14:nvPr/>
              </p14:nvContentPartPr>
              <p14:xfrm>
                <a:off x="2114743" y="5486194"/>
                <a:ext cx="132480" cy="95400"/>
              </p14:xfrm>
            </p:contentPart>
          </mc:Choice>
          <mc:Fallback xmlns=""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CEB920A9-A70C-634D-8094-EE278EEFC14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099263" y="5471074"/>
                  <a:ext cx="162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3F951EB2-4E6F-CD43-BAC2-1CF23A4F46F9}"/>
                    </a:ext>
                  </a:extLst>
                </p14:cNvPr>
                <p14:cNvContentPartPr/>
                <p14:nvPr/>
              </p14:nvContentPartPr>
              <p14:xfrm>
                <a:off x="1925383" y="5633434"/>
                <a:ext cx="165960" cy="12708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3F951EB2-4E6F-CD43-BAC2-1CF23A4F46F9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910263" y="5617954"/>
                  <a:ext cx="196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89E339FE-EB30-304D-B3AB-4C3754ECE071}"/>
                    </a:ext>
                  </a:extLst>
                </p14:cNvPr>
                <p14:cNvContentPartPr/>
                <p14:nvPr/>
              </p14:nvContentPartPr>
              <p14:xfrm>
                <a:off x="1366663" y="5969674"/>
                <a:ext cx="228240" cy="10872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89E339FE-EB30-304D-B3AB-4C3754ECE071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351543" y="5954194"/>
                  <a:ext cx="258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05016B50-D16E-CA4E-973E-444C4C8740D5}"/>
                    </a:ext>
                  </a:extLst>
                </p14:cNvPr>
                <p14:cNvContentPartPr/>
                <p14:nvPr/>
              </p14:nvContentPartPr>
              <p14:xfrm>
                <a:off x="1276663" y="5995594"/>
                <a:ext cx="104040" cy="66240"/>
              </p14:xfrm>
            </p:contentPart>
          </mc:Choice>
          <mc:Fallback xmlns=""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05016B50-D16E-CA4E-973E-444C4C8740D5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261543" y="5980474"/>
                  <a:ext cx="134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2178F3D9-2E53-7D48-A262-6FA3A250A457}"/>
                    </a:ext>
                  </a:extLst>
                </p14:cNvPr>
                <p14:cNvContentPartPr/>
                <p14:nvPr/>
              </p14:nvContentPartPr>
              <p14:xfrm>
                <a:off x="1619743" y="6001714"/>
                <a:ext cx="163800" cy="77040"/>
              </p14:xfrm>
            </p:contentPart>
          </mc:Choice>
          <mc:Fallback xmlns=""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2178F3D9-2E53-7D48-A262-6FA3A250A457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604263" y="5986234"/>
                  <a:ext cx="1944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0D61B41E-0F44-D84D-A2E9-07AB5015BA9B}"/>
                    </a:ext>
                  </a:extLst>
                </p14:cNvPr>
                <p14:cNvContentPartPr/>
                <p14:nvPr/>
              </p14:nvContentPartPr>
              <p14:xfrm>
                <a:off x="1846543" y="5943394"/>
                <a:ext cx="60840" cy="13536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0D61B41E-0F44-D84D-A2E9-07AB5015BA9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831423" y="5928274"/>
                  <a:ext cx="91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14258B35-27E3-A348-9CEA-955C7911E094}"/>
                    </a:ext>
                  </a:extLst>
                </p14:cNvPr>
                <p14:cNvContentPartPr/>
                <p14:nvPr/>
              </p14:nvContentPartPr>
              <p14:xfrm>
                <a:off x="1804063" y="6004594"/>
                <a:ext cx="171720" cy="30600"/>
              </p14:xfrm>
            </p:contentPart>
          </mc:Choice>
          <mc:Fallback xmlns=""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14258B35-27E3-A348-9CEA-955C7911E094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788583" y="5989474"/>
                  <a:ext cx="20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F7954FBC-0497-114E-8FE2-A54B399FBEB5}"/>
                    </a:ext>
                  </a:extLst>
                </p14:cNvPr>
                <p14:cNvContentPartPr/>
                <p14:nvPr/>
              </p14:nvContentPartPr>
              <p14:xfrm>
                <a:off x="1737103" y="5982634"/>
                <a:ext cx="360" cy="36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F7954FBC-0497-114E-8FE2-A54B399FBEB5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721983" y="5967154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64A90018-DA36-D741-AB67-E45E493427E7}"/>
                    </a:ext>
                  </a:extLst>
                </p14:cNvPr>
                <p14:cNvContentPartPr/>
                <p14:nvPr/>
              </p14:nvContentPartPr>
              <p14:xfrm>
                <a:off x="1658983" y="6243994"/>
                <a:ext cx="105480" cy="12852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64A90018-DA36-D741-AB67-E45E493427E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643863" y="6228514"/>
                  <a:ext cx="136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3E6B773E-EF5F-4841-8786-F665763524ED}"/>
                    </a:ext>
                  </a:extLst>
                </p14:cNvPr>
                <p14:cNvContentPartPr/>
                <p14:nvPr/>
              </p14:nvContentPartPr>
              <p14:xfrm>
                <a:off x="1793983" y="6279994"/>
                <a:ext cx="103320" cy="85680"/>
              </p14:xfrm>
            </p:contentPart>
          </mc:Choice>
          <mc:Fallback xmlns=""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3E6B773E-EF5F-4841-8786-F665763524E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778503" y="6264874"/>
                  <a:ext cx="133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7BC2E61D-ABEE-5941-8307-3B0A9AB26C57}"/>
                    </a:ext>
                  </a:extLst>
                </p14:cNvPr>
                <p14:cNvContentPartPr/>
                <p14:nvPr/>
              </p14:nvContentPartPr>
              <p14:xfrm>
                <a:off x="2004943" y="6178474"/>
                <a:ext cx="789120" cy="198360"/>
              </p14:xfrm>
            </p:contentPart>
          </mc:Choice>
          <mc:Fallback xmlns=""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7BC2E61D-ABEE-5941-8307-3B0A9AB26C57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989823" y="6163354"/>
                  <a:ext cx="81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2AB4D23F-E581-884B-B689-DC9DC3C6EF6D}"/>
                    </a:ext>
                  </a:extLst>
                </p14:cNvPr>
                <p14:cNvContentPartPr/>
                <p14:nvPr/>
              </p14:nvContentPartPr>
              <p14:xfrm>
                <a:off x="2866063" y="6252994"/>
                <a:ext cx="169560" cy="680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2AB4D23F-E581-884B-B689-DC9DC3C6EF6D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850583" y="6237874"/>
                  <a:ext cx="199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901C576B-B3BC-9D40-A488-62DCEBE2E344}"/>
                    </a:ext>
                  </a:extLst>
                </p14:cNvPr>
                <p14:cNvContentPartPr/>
                <p14:nvPr/>
              </p14:nvContentPartPr>
              <p14:xfrm>
                <a:off x="3077023" y="6243994"/>
                <a:ext cx="84600" cy="96840"/>
              </p14:xfrm>
            </p:contentPart>
          </mc:Choice>
          <mc:Fallback xmlns=""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901C576B-B3BC-9D40-A488-62DCEBE2E344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061543" y="6228514"/>
                  <a:ext cx="114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1332CC37-3439-F945-A7DB-A63A8CB34D91}"/>
                    </a:ext>
                  </a:extLst>
                </p14:cNvPr>
                <p14:cNvContentPartPr/>
                <p14:nvPr/>
              </p14:nvContentPartPr>
              <p14:xfrm>
                <a:off x="1022503" y="5811274"/>
                <a:ext cx="2343960" cy="744840"/>
              </p14:xfrm>
            </p:contentPart>
          </mc:Choice>
          <mc:Fallback xmlns=""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1332CC37-3439-F945-A7DB-A63A8CB34D91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07023" y="5795794"/>
                  <a:ext cx="2374200" cy="77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FA9FC1-8C51-364A-9F9F-BCC1D99F8E4F}"/>
                  </a:ext>
                </a:extLst>
              </p14:cNvPr>
              <p14:cNvContentPartPr/>
              <p14:nvPr/>
            </p14:nvContentPartPr>
            <p14:xfrm>
              <a:off x="3810058" y="3170412"/>
              <a:ext cx="194400" cy="235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FA9FC1-8C51-364A-9F9F-BCC1D99F8E4F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794578" y="3154932"/>
                <a:ext cx="22500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E415C-3E3C-C64E-9AA7-0450D54AF80B}"/>
              </a:ext>
            </a:extLst>
          </p:cNvPr>
          <p:cNvGrpSpPr/>
          <p:nvPr/>
        </p:nvGrpSpPr>
        <p:grpSpPr>
          <a:xfrm>
            <a:off x="4215058" y="3210372"/>
            <a:ext cx="226440" cy="186120"/>
            <a:chOff x="4215058" y="3210372"/>
            <a:chExt cx="2264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3A2186-9789-D648-9102-553B4F2A3472}"/>
                    </a:ext>
                  </a:extLst>
                </p14:cNvPr>
                <p14:cNvContentPartPr/>
                <p14:nvPr/>
              </p14:nvContentPartPr>
              <p14:xfrm>
                <a:off x="4215058" y="3210372"/>
                <a:ext cx="226440" cy="18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3A2186-9789-D648-9102-553B4F2A347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199578" y="3195252"/>
                  <a:ext cx="257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C5D554-6EC3-C74F-8B40-E3998FB66306}"/>
                    </a:ext>
                  </a:extLst>
                </p14:cNvPr>
                <p14:cNvContentPartPr/>
                <p14:nvPr/>
              </p14:nvContentPartPr>
              <p14:xfrm>
                <a:off x="4298578" y="3226572"/>
                <a:ext cx="98280" cy="148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C5D554-6EC3-C74F-8B40-E3998FB6630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283458" y="3211092"/>
                  <a:ext cx="12852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25D2CA-AE21-3B48-A9ED-C7FDA1E3E1AE}"/>
              </a:ext>
            </a:extLst>
          </p:cNvPr>
          <p:cNvGrpSpPr/>
          <p:nvPr/>
        </p:nvGrpSpPr>
        <p:grpSpPr>
          <a:xfrm>
            <a:off x="3391378" y="3100212"/>
            <a:ext cx="442800" cy="399240"/>
            <a:chOff x="3391378" y="3100212"/>
            <a:chExt cx="442800" cy="39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EF89A4-10B0-CB45-A9BD-E9E22FC5E7C3}"/>
                    </a:ext>
                  </a:extLst>
                </p14:cNvPr>
                <p14:cNvContentPartPr/>
                <p14:nvPr/>
              </p14:nvContentPartPr>
              <p14:xfrm>
                <a:off x="3391378" y="3229812"/>
                <a:ext cx="206640" cy="182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EF89A4-10B0-CB45-A9BD-E9E22FC5E7C3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3376258" y="3214692"/>
                  <a:ext cx="237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73B67B-6ACA-6B49-80C3-F590EB6C4A39}"/>
                    </a:ext>
                  </a:extLst>
                </p14:cNvPr>
                <p14:cNvContentPartPr/>
                <p14:nvPr/>
              </p14:nvContentPartPr>
              <p14:xfrm>
                <a:off x="3489298" y="3268692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73B67B-6ACA-6B49-80C3-F590EB6C4A39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474178" y="3253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C1000F2-01A1-0E4F-BE0F-F5EA5C753805}"/>
                    </a:ext>
                  </a:extLst>
                </p14:cNvPr>
                <p14:cNvContentPartPr/>
                <p14:nvPr/>
              </p14:nvContentPartPr>
              <p14:xfrm>
                <a:off x="3410098" y="3231612"/>
                <a:ext cx="154800" cy="158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C1000F2-01A1-0E4F-BE0F-F5EA5C753805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394618" y="3216492"/>
                  <a:ext cx="185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FE5146-213D-164E-A0AF-44A53B1430F9}"/>
                    </a:ext>
                  </a:extLst>
                </p14:cNvPr>
                <p14:cNvContentPartPr/>
                <p14:nvPr/>
              </p14:nvContentPartPr>
              <p14:xfrm>
                <a:off x="3711778" y="3100212"/>
                <a:ext cx="122400" cy="39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FE5146-213D-164E-A0AF-44A53B1430F9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696658" y="3085092"/>
                  <a:ext cx="153000" cy="42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DA9F7F6-FDBC-0548-9E67-61403CD12977}"/>
                  </a:ext>
                </a:extLst>
              </p14:cNvPr>
              <p14:cNvContentPartPr/>
              <p14:nvPr/>
            </p14:nvContentPartPr>
            <p14:xfrm>
              <a:off x="4762618" y="3100212"/>
              <a:ext cx="134640" cy="3960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DA9F7F6-FDBC-0548-9E67-61403CD12977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4747498" y="3085092"/>
                <a:ext cx="165240" cy="42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CD6D5DFB-22E0-324D-BF84-D52B2A2A3053}"/>
              </a:ext>
            </a:extLst>
          </p:cNvPr>
          <p:cNvGrpSpPr/>
          <p:nvPr/>
        </p:nvGrpSpPr>
        <p:grpSpPr>
          <a:xfrm>
            <a:off x="6472978" y="3140532"/>
            <a:ext cx="236520" cy="168840"/>
            <a:chOff x="6472978" y="3140532"/>
            <a:chExt cx="23652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0D83BE-0A28-494F-9DD0-E15B5F0595A2}"/>
                    </a:ext>
                  </a:extLst>
                </p14:cNvPr>
                <p14:cNvContentPartPr/>
                <p14:nvPr/>
              </p14:nvContentPartPr>
              <p14:xfrm>
                <a:off x="6472978" y="3140532"/>
                <a:ext cx="236520" cy="168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10D83BE-0A28-494F-9DD0-E15B5F0595A2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457858" y="3125052"/>
                  <a:ext cx="2667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14382A7-B96A-BD4A-BD58-389C30EFBEB4}"/>
                    </a:ext>
                  </a:extLst>
                </p14:cNvPr>
                <p14:cNvContentPartPr/>
                <p14:nvPr/>
              </p14:nvContentPartPr>
              <p14:xfrm>
                <a:off x="6579178" y="3192012"/>
                <a:ext cx="91080" cy="8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14382A7-B96A-BD4A-BD58-389C30EFBE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564058" y="3176892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5FB509D-7C0F-FF49-BFF7-51AC82AF72E4}"/>
                  </a:ext>
                </a:extLst>
              </p14:cNvPr>
              <p14:cNvContentPartPr/>
              <p14:nvPr/>
            </p14:nvContentPartPr>
            <p14:xfrm>
              <a:off x="7153018" y="3068892"/>
              <a:ext cx="98640" cy="309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5FB509D-7C0F-FF49-BFF7-51AC82AF72E4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7137898" y="3053412"/>
                <a:ext cx="12924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48282F6-5483-2740-80A8-C7052A85E6D7}"/>
                  </a:ext>
                </a:extLst>
              </p14:cNvPr>
              <p14:cNvContentPartPr/>
              <p14:nvPr/>
            </p14:nvContentPartPr>
            <p14:xfrm>
              <a:off x="6024778" y="3089772"/>
              <a:ext cx="81720" cy="336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48282F6-5483-2740-80A8-C7052A85E6D7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6009658" y="3074652"/>
                <a:ext cx="112320" cy="36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0A89A61-FBB3-1D49-AB5F-9D049651BC10}"/>
              </a:ext>
            </a:extLst>
          </p:cNvPr>
          <p:cNvGrpSpPr/>
          <p:nvPr/>
        </p:nvGrpSpPr>
        <p:grpSpPr>
          <a:xfrm>
            <a:off x="7387018" y="3141252"/>
            <a:ext cx="274680" cy="194400"/>
            <a:chOff x="7387018" y="3141252"/>
            <a:chExt cx="2746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1C7DBE-8A92-A745-8255-DF88A007E142}"/>
                    </a:ext>
                  </a:extLst>
                </p14:cNvPr>
                <p14:cNvContentPartPr/>
                <p14:nvPr/>
              </p14:nvContentPartPr>
              <p14:xfrm>
                <a:off x="7387018" y="3141252"/>
                <a:ext cx="274680" cy="19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1C7DBE-8A92-A745-8255-DF88A007E14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371538" y="3125772"/>
                  <a:ext cx="305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6193EB1-1A02-C549-B3A7-67FBB22652CD}"/>
                    </a:ext>
                  </a:extLst>
                </p14:cNvPr>
                <p14:cNvContentPartPr/>
                <p14:nvPr/>
              </p14:nvContentPartPr>
              <p14:xfrm>
                <a:off x="7472698" y="3205332"/>
                <a:ext cx="117360" cy="113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6193EB1-1A02-C549-B3A7-67FBB22652C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457578" y="3190212"/>
                  <a:ext cx="1476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B3F47DDE-9782-FA47-895E-2350D202A0C3}"/>
              </a:ext>
            </a:extLst>
          </p:cNvPr>
          <p:cNvGrpSpPr/>
          <p:nvPr/>
        </p:nvGrpSpPr>
        <p:grpSpPr>
          <a:xfrm>
            <a:off x="3268618" y="3741372"/>
            <a:ext cx="182880" cy="242280"/>
            <a:chOff x="3268618" y="3741372"/>
            <a:chExt cx="18288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F793678-FC99-2641-A7FA-D234A0DA9855}"/>
                    </a:ext>
                  </a:extLst>
                </p14:cNvPr>
                <p14:cNvContentPartPr/>
                <p14:nvPr/>
              </p14:nvContentPartPr>
              <p14:xfrm>
                <a:off x="3268618" y="3741372"/>
                <a:ext cx="171000" cy="201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F793678-FC99-2641-A7FA-D234A0DA985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3253138" y="3726252"/>
                  <a:ext cx="2016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7596F0-15CA-3E4F-90E6-799F35963442}"/>
                    </a:ext>
                  </a:extLst>
                </p14:cNvPr>
                <p14:cNvContentPartPr/>
                <p14:nvPr/>
              </p14:nvContentPartPr>
              <p14:xfrm>
                <a:off x="3268618" y="3752532"/>
                <a:ext cx="182880" cy="231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7596F0-15CA-3E4F-90E6-799F35963442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3253138" y="3737052"/>
                  <a:ext cx="21348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730CA29-3812-A943-9F24-009B31F90CAF}"/>
              </a:ext>
            </a:extLst>
          </p:cNvPr>
          <p:cNvGrpSpPr/>
          <p:nvPr/>
        </p:nvGrpSpPr>
        <p:grpSpPr>
          <a:xfrm>
            <a:off x="8334538" y="3720492"/>
            <a:ext cx="750600" cy="137520"/>
            <a:chOff x="8334538" y="3720492"/>
            <a:chExt cx="750600" cy="13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F09F19-0207-0648-A600-5BAED05788F3}"/>
                    </a:ext>
                  </a:extLst>
                </p14:cNvPr>
                <p14:cNvContentPartPr/>
                <p14:nvPr/>
              </p14:nvContentPartPr>
              <p14:xfrm>
                <a:off x="8334538" y="3778812"/>
                <a:ext cx="699480" cy="36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F09F19-0207-0648-A600-5BAED05788F3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319058" y="3763692"/>
                  <a:ext cx="730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20AC329-0E8C-2D4A-9E5D-EA66E09E8AF3}"/>
                    </a:ext>
                  </a:extLst>
                </p14:cNvPr>
                <p14:cNvContentPartPr/>
                <p14:nvPr/>
              </p14:nvContentPartPr>
              <p14:xfrm>
                <a:off x="8954458" y="3720492"/>
                <a:ext cx="130680" cy="137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20AC329-0E8C-2D4A-9E5D-EA66E09E8AF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939338" y="3705372"/>
                  <a:ext cx="1612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1280907-0978-0944-BF17-D293638B6B04}"/>
              </a:ext>
            </a:extLst>
          </p:cNvPr>
          <p:cNvGrpSpPr/>
          <p:nvPr/>
        </p:nvGrpSpPr>
        <p:grpSpPr>
          <a:xfrm>
            <a:off x="9301498" y="3710052"/>
            <a:ext cx="202680" cy="188280"/>
            <a:chOff x="9301498" y="3710052"/>
            <a:chExt cx="202680" cy="18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2815660-BD08-B545-9B8F-859C8FD115CB}"/>
                    </a:ext>
                  </a:extLst>
                </p14:cNvPr>
                <p14:cNvContentPartPr/>
                <p14:nvPr/>
              </p14:nvContentPartPr>
              <p14:xfrm>
                <a:off x="9301498" y="3710052"/>
                <a:ext cx="202680" cy="188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2815660-BD08-B545-9B8F-859C8FD115C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286378" y="3694572"/>
                  <a:ext cx="2332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822846E-CD38-A04F-8E49-9BD0D055B630}"/>
                    </a:ext>
                  </a:extLst>
                </p14:cNvPr>
                <p14:cNvContentPartPr/>
                <p14:nvPr/>
              </p14:nvContentPartPr>
              <p14:xfrm>
                <a:off x="9337858" y="3741372"/>
                <a:ext cx="142560" cy="141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822846E-CD38-A04F-8E49-9BD0D055B63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322738" y="3726252"/>
                  <a:ext cx="17316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1C827C6A-698B-D84E-8606-9D399A1EF350}"/>
              </a:ext>
            </a:extLst>
          </p:cNvPr>
          <p:cNvGrpSpPr/>
          <p:nvPr/>
        </p:nvGrpSpPr>
        <p:grpSpPr>
          <a:xfrm>
            <a:off x="2261698" y="3362652"/>
            <a:ext cx="224280" cy="160920"/>
            <a:chOff x="2261698" y="3362652"/>
            <a:chExt cx="22428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0599073-6D8D-9944-B7AD-95282AE1D598}"/>
                    </a:ext>
                  </a:extLst>
                </p14:cNvPr>
                <p14:cNvContentPartPr/>
                <p14:nvPr/>
              </p14:nvContentPartPr>
              <p14:xfrm>
                <a:off x="2261698" y="3362652"/>
                <a:ext cx="224280" cy="160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0599073-6D8D-9944-B7AD-95282AE1D59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246578" y="3347172"/>
                  <a:ext cx="254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715352-95AF-544F-8484-572CE526D0E9}"/>
                    </a:ext>
                  </a:extLst>
                </p14:cNvPr>
                <p14:cNvContentPartPr/>
                <p14:nvPr/>
              </p14:nvContentPartPr>
              <p14:xfrm>
                <a:off x="2332978" y="3384252"/>
                <a:ext cx="126000" cy="113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715352-95AF-544F-8484-572CE526D0E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317858" y="3368772"/>
                  <a:ext cx="15660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7" name="Group 536">
            <a:extLst>
              <a:ext uri="{FF2B5EF4-FFF2-40B4-BE49-F238E27FC236}">
                <a16:creationId xmlns:a16="http://schemas.microsoft.com/office/drawing/2014/main" id="{FCF8F777-2BFE-914A-817E-774D7B47A0CD}"/>
              </a:ext>
            </a:extLst>
          </p:cNvPr>
          <p:cNvGrpSpPr/>
          <p:nvPr/>
        </p:nvGrpSpPr>
        <p:grpSpPr>
          <a:xfrm>
            <a:off x="6345898" y="3883932"/>
            <a:ext cx="265320" cy="181080"/>
            <a:chOff x="6345898" y="3883932"/>
            <a:chExt cx="2653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EA1C4831-CFFE-9B4B-A2D2-D07CA3C71F90}"/>
                    </a:ext>
                  </a:extLst>
                </p14:cNvPr>
                <p14:cNvContentPartPr/>
                <p14:nvPr/>
              </p14:nvContentPartPr>
              <p14:xfrm>
                <a:off x="6345898" y="3883932"/>
                <a:ext cx="265320" cy="181080"/>
              </p14:xfrm>
            </p:contentPart>
          </mc:Choice>
          <mc:Fallback xmlns=""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EA1C4831-CFFE-9B4B-A2D2-D07CA3C71F9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330778" y="3868812"/>
                  <a:ext cx="295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EC55B7D0-4D66-0F4B-ABAA-2B12F39F581A}"/>
                    </a:ext>
                  </a:extLst>
                </p14:cNvPr>
                <p14:cNvContentPartPr/>
                <p14:nvPr/>
              </p14:nvContentPartPr>
              <p14:xfrm>
                <a:off x="6442738" y="3930732"/>
                <a:ext cx="101160" cy="7452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EC55B7D0-4D66-0F4B-ABAA-2B12F39F581A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427258" y="3915252"/>
                  <a:ext cx="131400" cy="10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416" name="Ink 415">
                <a:extLst>
                  <a:ext uri="{FF2B5EF4-FFF2-40B4-BE49-F238E27FC236}">
                    <a16:creationId xmlns:a16="http://schemas.microsoft.com/office/drawing/2014/main" id="{D566D7B4-1A98-724A-BE32-176B9958A8E7}"/>
                  </a:ext>
                </a:extLst>
              </p14:cNvPr>
              <p14:cNvContentPartPr/>
              <p14:nvPr/>
            </p14:nvContentPartPr>
            <p14:xfrm>
              <a:off x="3470938" y="5180652"/>
              <a:ext cx="64080" cy="85680"/>
            </p14:xfrm>
          </p:contentPart>
        </mc:Choice>
        <mc:Fallback xmlns="">
          <p:pic>
            <p:nvPicPr>
              <p:cNvPr id="416" name="Ink 415">
                <a:extLst>
                  <a:ext uri="{FF2B5EF4-FFF2-40B4-BE49-F238E27FC236}">
                    <a16:creationId xmlns:a16="http://schemas.microsoft.com/office/drawing/2014/main" id="{D566D7B4-1A98-724A-BE32-176B9958A8E7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3455458" y="5165532"/>
                <a:ext cx="94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4">
            <p14:nvContentPartPr>
              <p14:cNvPr id="422" name="Ink 421">
                <a:extLst>
                  <a:ext uri="{FF2B5EF4-FFF2-40B4-BE49-F238E27FC236}">
                    <a16:creationId xmlns:a16="http://schemas.microsoft.com/office/drawing/2014/main" id="{2956A35F-9288-4840-BB4C-C7111BCE172E}"/>
                  </a:ext>
                </a:extLst>
              </p14:cNvPr>
              <p14:cNvContentPartPr/>
              <p14:nvPr/>
            </p14:nvContentPartPr>
            <p14:xfrm>
              <a:off x="3458338" y="5137092"/>
              <a:ext cx="126720" cy="163800"/>
            </p14:xfrm>
          </p:contentPart>
        </mc:Choice>
        <mc:Fallback xmlns="">
          <p:pic>
            <p:nvPicPr>
              <p:cNvPr id="422" name="Ink 421">
                <a:extLst>
                  <a:ext uri="{FF2B5EF4-FFF2-40B4-BE49-F238E27FC236}">
                    <a16:creationId xmlns:a16="http://schemas.microsoft.com/office/drawing/2014/main" id="{2956A35F-9288-4840-BB4C-C7111BCE172E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3443218" y="5121612"/>
                <a:ext cx="1573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6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9A31F081-2D75-974F-BBEC-6942AEDC1444}"/>
                  </a:ext>
                </a:extLst>
              </p14:cNvPr>
              <p14:cNvContentPartPr/>
              <p14:nvPr/>
            </p14:nvContentPartPr>
            <p14:xfrm>
              <a:off x="2648338" y="5223492"/>
              <a:ext cx="666000" cy="43920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9A31F081-2D75-974F-BBEC-6942AEDC1444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2633218" y="5208372"/>
                <a:ext cx="69624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8">
            <p14:nvContentPartPr>
              <p14:cNvPr id="619" name="Ink 618">
                <a:extLst>
                  <a:ext uri="{FF2B5EF4-FFF2-40B4-BE49-F238E27FC236}">
                    <a16:creationId xmlns:a16="http://schemas.microsoft.com/office/drawing/2014/main" id="{7FD948A8-326B-CC43-A90C-6AF6DB2EEC2A}"/>
                  </a:ext>
                </a:extLst>
              </p14:cNvPr>
              <p14:cNvContentPartPr/>
              <p14:nvPr/>
            </p14:nvContentPartPr>
            <p14:xfrm>
              <a:off x="5291818" y="5349492"/>
              <a:ext cx="26640" cy="110160"/>
            </p14:xfrm>
          </p:contentPart>
        </mc:Choice>
        <mc:Fallback xmlns="">
          <p:pic>
            <p:nvPicPr>
              <p:cNvPr id="619" name="Ink 618">
                <a:extLst>
                  <a:ext uri="{FF2B5EF4-FFF2-40B4-BE49-F238E27FC236}">
                    <a16:creationId xmlns:a16="http://schemas.microsoft.com/office/drawing/2014/main" id="{7FD948A8-326B-CC43-A90C-6AF6DB2EEC2A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276698" y="5334372"/>
                <a:ext cx="568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0">
            <p14:nvContentPartPr>
              <p14:cNvPr id="676" name="Ink 675">
                <a:extLst>
                  <a:ext uri="{FF2B5EF4-FFF2-40B4-BE49-F238E27FC236}">
                    <a16:creationId xmlns:a16="http://schemas.microsoft.com/office/drawing/2014/main" id="{413EF6DC-04F2-264C-B950-11620303569B}"/>
                  </a:ext>
                </a:extLst>
              </p14:cNvPr>
              <p14:cNvContentPartPr/>
              <p14:nvPr/>
            </p14:nvContentPartPr>
            <p14:xfrm>
              <a:off x="7443538" y="5970492"/>
              <a:ext cx="153360" cy="113400"/>
            </p14:xfrm>
          </p:contentPart>
        </mc:Choice>
        <mc:Fallback xmlns="">
          <p:pic>
            <p:nvPicPr>
              <p:cNvPr id="676" name="Ink 675">
                <a:extLst>
                  <a:ext uri="{FF2B5EF4-FFF2-40B4-BE49-F238E27FC236}">
                    <a16:creationId xmlns:a16="http://schemas.microsoft.com/office/drawing/2014/main" id="{413EF6DC-04F2-264C-B950-11620303569B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7428418" y="5955372"/>
                <a:ext cx="183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2">
            <p14:nvContentPartPr>
              <p14:cNvPr id="720" name="Ink 719">
                <a:extLst>
                  <a:ext uri="{FF2B5EF4-FFF2-40B4-BE49-F238E27FC236}">
                    <a16:creationId xmlns:a16="http://schemas.microsoft.com/office/drawing/2014/main" id="{646204B0-1620-464B-A8CC-54857267BB15}"/>
                  </a:ext>
                </a:extLst>
              </p14:cNvPr>
              <p14:cNvContentPartPr/>
              <p14:nvPr/>
            </p14:nvContentPartPr>
            <p14:xfrm>
              <a:off x="5670178" y="5391612"/>
              <a:ext cx="117360" cy="84600"/>
            </p14:xfrm>
          </p:contentPart>
        </mc:Choice>
        <mc:Fallback xmlns="">
          <p:pic>
            <p:nvPicPr>
              <p:cNvPr id="720" name="Ink 719">
                <a:extLst>
                  <a:ext uri="{FF2B5EF4-FFF2-40B4-BE49-F238E27FC236}">
                    <a16:creationId xmlns:a16="http://schemas.microsoft.com/office/drawing/2014/main" id="{646204B0-1620-464B-A8CC-54857267BB15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5655058" y="5376492"/>
                <a:ext cx="147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4">
            <p14:nvContentPartPr>
              <p14:cNvPr id="722" name="Ink 721">
                <a:extLst>
                  <a:ext uri="{FF2B5EF4-FFF2-40B4-BE49-F238E27FC236}">
                    <a16:creationId xmlns:a16="http://schemas.microsoft.com/office/drawing/2014/main" id="{529B832D-AB03-5C41-B20E-A7BC533064FF}"/>
                  </a:ext>
                </a:extLst>
              </p14:cNvPr>
              <p14:cNvContentPartPr/>
              <p14:nvPr/>
            </p14:nvContentPartPr>
            <p14:xfrm>
              <a:off x="5841898" y="5318172"/>
              <a:ext cx="99360" cy="76320"/>
            </p14:xfrm>
          </p:contentPart>
        </mc:Choice>
        <mc:Fallback xmlns="">
          <p:pic>
            <p:nvPicPr>
              <p:cNvPr id="722" name="Ink 721">
                <a:extLst>
                  <a:ext uri="{FF2B5EF4-FFF2-40B4-BE49-F238E27FC236}">
                    <a16:creationId xmlns:a16="http://schemas.microsoft.com/office/drawing/2014/main" id="{529B832D-AB03-5C41-B20E-A7BC533064FF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5826778" y="5302692"/>
                <a:ext cx="12996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08" name="Group 807">
            <a:extLst>
              <a:ext uri="{FF2B5EF4-FFF2-40B4-BE49-F238E27FC236}">
                <a16:creationId xmlns:a16="http://schemas.microsoft.com/office/drawing/2014/main" id="{F176638B-8DA0-7148-849B-FAA8CDDC9E61}"/>
              </a:ext>
            </a:extLst>
          </p:cNvPr>
          <p:cNvGrpSpPr/>
          <p:nvPr/>
        </p:nvGrpSpPr>
        <p:grpSpPr>
          <a:xfrm>
            <a:off x="9311938" y="5107932"/>
            <a:ext cx="152640" cy="147240"/>
            <a:chOff x="9311938" y="5107932"/>
            <a:chExt cx="15264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C20835F2-E47A-BC40-AF80-45DB6065835E}"/>
                    </a:ext>
                  </a:extLst>
                </p14:cNvPr>
                <p14:cNvContentPartPr/>
                <p14:nvPr/>
              </p14:nvContentPartPr>
              <p14:xfrm>
                <a:off x="9343258" y="5107932"/>
                <a:ext cx="59760" cy="107640"/>
              </p14:xfrm>
            </p:contentPart>
          </mc:Choice>
          <mc:Fallback xmlns=""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C20835F2-E47A-BC40-AF80-45DB6065835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9327778" y="5092452"/>
                  <a:ext cx="90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804" name="Ink 803">
                  <a:extLst>
                    <a:ext uri="{FF2B5EF4-FFF2-40B4-BE49-F238E27FC236}">
                      <a16:creationId xmlns:a16="http://schemas.microsoft.com/office/drawing/2014/main" id="{09D7D648-0885-E54C-BAB7-9AF9E9C7BFEF}"/>
                    </a:ext>
                  </a:extLst>
                </p14:cNvPr>
                <p14:cNvContentPartPr/>
                <p14:nvPr/>
              </p14:nvContentPartPr>
              <p14:xfrm>
                <a:off x="9311938" y="5118732"/>
                <a:ext cx="152640" cy="136440"/>
              </p14:xfrm>
            </p:contentPart>
          </mc:Choice>
          <mc:Fallback xmlns="">
            <p:pic>
              <p:nvPicPr>
                <p:cNvPr id="804" name="Ink 803">
                  <a:extLst>
                    <a:ext uri="{FF2B5EF4-FFF2-40B4-BE49-F238E27FC236}">
                      <a16:creationId xmlns:a16="http://schemas.microsoft.com/office/drawing/2014/main" id="{09D7D648-0885-E54C-BAB7-9AF9E9C7BFEF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9296818" y="5103612"/>
                  <a:ext cx="1832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F7463CA1-7400-3547-824A-86D1D25E156E}"/>
              </a:ext>
            </a:extLst>
          </p:cNvPr>
          <p:cNvGrpSpPr/>
          <p:nvPr/>
        </p:nvGrpSpPr>
        <p:grpSpPr>
          <a:xfrm>
            <a:off x="9651778" y="5128452"/>
            <a:ext cx="448920" cy="143640"/>
            <a:chOff x="9651778" y="5128452"/>
            <a:chExt cx="448920" cy="1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809" name="Ink 808">
                  <a:extLst>
                    <a:ext uri="{FF2B5EF4-FFF2-40B4-BE49-F238E27FC236}">
                      <a16:creationId xmlns:a16="http://schemas.microsoft.com/office/drawing/2014/main" id="{BE6A3F52-F8F7-E34C-8C1C-EC597001462A}"/>
                    </a:ext>
                  </a:extLst>
                </p14:cNvPr>
                <p14:cNvContentPartPr/>
                <p14:nvPr/>
              </p14:nvContentPartPr>
              <p14:xfrm>
                <a:off x="9651778" y="5128452"/>
                <a:ext cx="189720" cy="123120"/>
              </p14:xfrm>
            </p:contentPart>
          </mc:Choice>
          <mc:Fallback xmlns="">
            <p:pic>
              <p:nvPicPr>
                <p:cNvPr id="809" name="Ink 808">
                  <a:extLst>
                    <a:ext uri="{FF2B5EF4-FFF2-40B4-BE49-F238E27FC236}">
                      <a16:creationId xmlns:a16="http://schemas.microsoft.com/office/drawing/2014/main" id="{BE6A3F52-F8F7-E34C-8C1C-EC597001462A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9636658" y="5113332"/>
                  <a:ext cx="2199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810" name="Ink 809">
                  <a:extLst>
                    <a:ext uri="{FF2B5EF4-FFF2-40B4-BE49-F238E27FC236}">
                      <a16:creationId xmlns:a16="http://schemas.microsoft.com/office/drawing/2014/main" id="{B56F81E6-FB27-5049-A837-439FBF4E7DE4}"/>
                    </a:ext>
                  </a:extLst>
                </p14:cNvPr>
                <p14:cNvContentPartPr/>
                <p14:nvPr/>
              </p14:nvContentPartPr>
              <p14:xfrm>
                <a:off x="9711538" y="5181372"/>
                <a:ext cx="74160" cy="58320"/>
              </p14:xfrm>
            </p:contentPart>
          </mc:Choice>
          <mc:Fallback xmlns="">
            <p:pic>
              <p:nvPicPr>
                <p:cNvPr id="810" name="Ink 809">
                  <a:extLst>
                    <a:ext uri="{FF2B5EF4-FFF2-40B4-BE49-F238E27FC236}">
                      <a16:creationId xmlns:a16="http://schemas.microsoft.com/office/drawing/2014/main" id="{B56F81E6-FB27-5049-A837-439FBF4E7DE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9696058" y="5166252"/>
                  <a:ext cx="104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812" name="Ink 811">
                  <a:extLst>
                    <a:ext uri="{FF2B5EF4-FFF2-40B4-BE49-F238E27FC236}">
                      <a16:creationId xmlns:a16="http://schemas.microsoft.com/office/drawing/2014/main" id="{5E80EF3C-C523-4D40-A50F-090E88519D98}"/>
                    </a:ext>
                  </a:extLst>
                </p14:cNvPr>
                <p14:cNvContentPartPr/>
                <p14:nvPr/>
              </p14:nvContentPartPr>
              <p14:xfrm>
                <a:off x="9927538" y="5142852"/>
                <a:ext cx="119520" cy="69840"/>
              </p14:xfrm>
            </p:contentPart>
          </mc:Choice>
          <mc:Fallback xmlns="">
            <p:pic>
              <p:nvPicPr>
                <p:cNvPr id="812" name="Ink 811">
                  <a:extLst>
                    <a:ext uri="{FF2B5EF4-FFF2-40B4-BE49-F238E27FC236}">
                      <a16:creationId xmlns:a16="http://schemas.microsoft.com/office/drawing/2014/main" id="{5E80EF3C-C523-4D40-A50F-090E88519D9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9912058" y="5127732"/>
                  <a:ext cx="149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813" name="Ink 812">
                  <a:extLst>
                    <a:ext uri="{FF2B5EF4-FFF2-40B4-BE49-F238E27FC236}">
                      <a16:creationId xmlns:a16="http://schemas.microsoft.com/office/drawing/2014/main" id="{9D90DE75-C533-6A43-8E10-7900EED1BD63}"/>
                    </a:ext>
                  </a:extLst>
                </p14:cNvPr>
                <p14:cNvContentPartPr/>
                <p14:nvPr/>
              </p14:nvContentPartPr>
              <p14:xfrm>
                <a:off x="9948058" y="5150052"/>
                <a:ext cx="152640" cy="122040"/>
              </p14:xfrm>
            </p:contentPart>
          </mc:Choice>
          <mc:Fallback xmlns="">
            <p:pic>
              <p:nvPicPr>
                <p:cNvPr id="813" name="Ink 812">
                  <a:extLst>
                    <a:ext uri="{FF2B5EF4-FFF2-40B4-BE49-F238E27FC236}">
                      <a16:creationId xmlns:a16="http://schemas.microsoft.com/office/drawing/2014/main" id="{9D90DE75-C533-6A43-8E10-7900EED1BD6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9932938" y="5134572"/>
                  <a:ext cx="18288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8">
            <p14:nvContentPartPr>
              <p14:cNvPr id="825" name="Ink 824">
                <a:extLst>
                  <a:ext uri="{FF2B5EF4-FFF2-40B4-BE49-F238E27FC236}">
                    <a16:creationId xmlns:a16="http://schemas.microsoft.com/office/drawing/2014/main" id="{3D70F5DB-E259-1544-89EB-51CF5E40EC06}"/>
                  </a:ext>
                </a:extLst>
              </p14:cNvPr>
              <p14:cNvContentPartPr/>
              <p14:nvPr/>
            </p14:nvContentPartPr>
            <p14:xfrm>
              <a:off x="10137418" y="6211332"/>
              <a:ext cx="180000" cy="107280"/>
            </p14:xfrm>
          </p:contentPart>
        </mc:Choice>
        <mc:Fallback xmlns="">
          <p:pic>
            <p:nvPicPr>
              <p:cNvPr id="825" name="Ink 824">
                <a:extLst>
                  <a:ext uri="{FF2B5EF4-FFF2-40B4-BE49-F238E27FC236}">
                    <a16:creationId xmlns:a16="http://schemas.microsoft.com/office/drawing/2014/main" id="{3D70F5DB-E259-1544-89EB-51CF5E40EC06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10121938" y="6196212"/>
                <a:ext cx="2106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35" name="Group 834">
            <a:extLst>
              <a:ext uri="{FF2B5EF4-FFF2-40B4-BE49-F238E27FC236}">
                <a16:creationId xmlns:a16="http://schemas.microsoft.com/office/drawing/2014/main" id="{B6D6F8A3-EE92-FE4C-89D4-746FBAFD8620}"/>
              </a:ext>
            </a:extLst>
          </p:cNvPr>
          <p:cNvGrpSpPr/>
          <p:nvPr/>
        </p:nvGrpSpPr>
        <p:grpSpPr>
          <a:xfrm>
            <a:off x="3678298" y="3761532"/>
            <a:ext cx="1437120" cy="230760"/>
            <a:chOff x="3678298" y="3761532"/>
            <a:chExt cx="143712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4F7C72-7F42-A840-A99E-2637132DB4B0}"/>
                    </a:ext>
                  </a:extLst>
                </p14:cNvPr>
                <p14:cNvContentPartPr/>
                <p14:nvPr/>
              </p14:nvContentPartPr>
              <p14:xfrm>
                <a:off x="3678298" y="3832452"/>
                <a:ext cx="549720" cy="34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4F7C72-7F42-A840-A99E-2637132DB4B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663178" y="3817332"/>
                  <a:ext cx="580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EFD8F97A-97D2-4542-985C-AD3EF73B8C44}"/>
                    </a:ext>
                  </a:extLst>
                </p14:cNvPr>
                <p14:cNvContentPartPr/>
                <p14:nvPr/>
              </p14:nvContentPartPr>
              <p14:xfrm>
                <a:off x="4151338" y="3815172"/>
                <a:ext cx="143640" cy="14868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EFD8F97A-97D2-4542-985C-AD3EF73B8C4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136218" y="3799692"/>
                  <a:ext cx="174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826" name="Ink 825">
                  <a:extLst>
                    <a:ext uri="{FF2B5EF4-FFF2-40B4-BE49-F238E27FC236}">
                      <a16:creationId xmlns:a16="http://schemas.microsoft.com/office/drawing/2014/main" id="{585AD71D-A3C5-AE49-BB9A-65AA091FD64E}"/>
                    </a:ext>
                  </a:extLst>
                </p14:cNvPr>
                <p14:cNvContentPartPr/>
                <p14:nvPr/>
              </p14:nvContentPartPr>
              <p14:xfrm>
                <a:off x="4407658" y="3783492"/>
                <a:ext cx="91080" cy="187920"/>
              </p14:xfrm>
            </p:contentPart>
          </mc:Choice>
          <mc:Fallback xmlns="">
            <p:pic>
              <p:nvPicPr>
                <p:cNvPr id="826" name="Ink 825">
                  <a:extLst>
                    <a:ext uri="{FF2B5EF4-FFF2-40B4-BE49-F238E27FC236}">
                      <a16:creationId xmlns:a16="http://schemas.microsoft.com/office/drawing/2014/main" id="{585AD71D-A3C5-AE49-BB9A-65AA091FD64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392538" y="3768372"/>
                  <a:ext cx="121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827" name="Ink 826">
                  <a:extLst>
                    <a:ext uri="{FF2B5EF4-FFF2-40B4-BE49-F238E27FC236}">
                      <a16:creationId xmlns:a16="http://schemas.microsoft.com/office/drawing/2014/main" id="{42850B29-D04D-164E-B7F2-B79FAAB8C64C}"/>
                    </a:ext>
                  </a:extLst>
                </p14:cNvPr>
                <p14:cNvContentPartPr/>
                <p14:nvPr/>
              </p14:nvContentPartPr>
              <p14:xfrm>
                <a:off x="4458058" y="3784572"/>
                <a:ext cx="43920" cy="191520"/>
              </p14:xfrm>
            </p:contentPart>
          </mc:Choice>
          <mc:Fallback xmlns="">
            <p:pic>
              <p:nvPicPr>
                <p:cNvPr id="827" name="Ink 826">
                  <a:extLst>
                    <a:ext uri="{FF2B5EF4-FFF2-40B4-BE49-F238E27FC236}">
                      <a16:creationId xmlns:a16="http://schemas.microsoft.com/office/drawing/2014/main" id="{42850B29-D04D-164E-B7F2-B79FAAB8C64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4442938" y="3769092"/>
                  <a:ext cx="74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828" name="Ink 827">
                  <a:extLst>
                    <a:ext uri="{FF2B5EF4-FFF2-40B4-BE49-F238E27FC236}">
                      <a16:creationId xmlns:a16="http://schemas.microsoft.com/office/drawing/2014/main" id="{DB5ED586-58E9-8140-A140-E7821331C261}"/>
                    </a:ext>
                  </a:extLst>
                </p14:cNvPr>
                <p14:cNvContentPartPr/>
                <p14:nvPr/>
              </p14:nvContentPartPr>
              <p14:xfrm>
                <a:off x="4350418" y="3942612"/>
                <a:ext cx="235800" cy="49680"/>
              </p14:xfrm>
            </p:contentPart>
          </mc:Choice>
          <mc:Fallback xmlns="">
            <p:pic>
              <p:nvPicPr>
                <p:cNvPr id="828" name="Ink 827">
                  <a:extLst>
                    <a:ext uri="{FF2B5EF4-FFF2-40B4-BE49-F238E27FC236}">
                      <a16:creationId xmlns:a16="http://schemas.microsoft.com/office/drawing/2014/main" id="{DB5ED586-58E9-8140-A140-E7821331C261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4335298" y="3927492"/>
                  <a:ext cx="266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829" name="Ink 828">
                  <a:extLst>
                    <a:ext uri="{FF2B5EF4-FFF2-40B4-BE49-F238E27FC236}">
                      <a16:creationId xmlns:a16="http://schemas.microsoft.com/office/drawing/2014/main" id="{7E3BD283-4563-464E-8F8A-6C77AB621CBC}"/>
                    </a:ext>
                  </a:extLst>
                </p14:cNvPr>
                <p14:cNvContentPartPr/>
                <p14:nvPr/>
              </p14:nvContentPartPr>
              <p14:xfrm>
                <a:off x="4414138" y="3761532"/>
                <a:ext cx="169920" cy="37440"/>
              </p14:xfrm>
            </p:contentPart>
          </mc:Choice>
          <mc:Fallback xmlns="">
            <p:pic>
              <p:nvPicPr>
                <p:cNvPr id="829" name="Ink 828">
                  <a:extLst>
                    <a:ext uri="{FF2B5EF4-FFF2-40B4-BE49-F238E27FC236}">
                      <a16:creationId xmlns:a16="http://schemas.microsoft.com/office/drawing/2014/main" id="{7E3BD283-4563-464E-8F8A-6C77AB621CB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4399018" y="3746412"/>
                  <a:ext cx="200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831" name="Ink 830">
                  <a:extLst>
                    <a:ext uri="{FF2B5EF4-FFF2-40B4-BE49-F238E27FC236}">
                      <a16:creationId xmlns:a16="http://schemas.microsoft.com/office/drawing/2014/main" id="{AB3AA9AA-F029-0044-9DB6-4EA5E68FAF1A}"/>
                    </a:ext>
                  </a:extLst>
                </p14:cNvPr>
                <p14:cNvContentPartPr/>
                <p14:nvPr/>
              </p14:nvContentPartPr>
              <p14:xfrm>
                <a:off x="4642738" y="3815172"/>
                <a:ext cx="173520" cy="101160"/>
              </p14:xfrm>
            </p:contentPart>
          </mc:Choice>
          <mc:Fallback xmlns="">
            <p:pic>
              <p:nvPicPr>
                <p:cNvPr id="831" name="Ink 830">
                  <a:extLst>
                    <a:ext uri="{FF2B5EF4-FFF2-40B4-BE49-F238E27FC236}">
                      <a16:creationId xmlns:a16="http://schemas.microsoft.com/office/drawing/2014/main" id="{AB3AA9AA-F029-0044-9DB6-4EA5E68FAF1A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4627618" y="3799692"/>
                  <a:ext cx="204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832" name="Ink 831">
                  <a:extLst>
                    <a:ext uri="{FF2B5EF4-FFF2-40B4-BE49-F238E27FC236}">
                      <a16:creationId xmlns:a16="http://schemas.microsoft.com/office/drawing/2014/main" id="{8A3BFB93-D98D-BD4A-B795-00C711402901}"/>
                    </a:ext>
                  </a:extLst>
                </p14:cNvPr>
                <p14:cNvContentPartPr/>
                <p14:nvPr/>
              </p14:nvContentPartPr>
              <p14:xfrm>
                <a:off x="4697818" y="3836052"/>
                <a:ext cx="104400" cy="77040"/>
              </p14:xfrm>
            </p:contentPart>
          </mc:Choice>
          <mc:Fallback xmlns="">
            <p:pic>
              <p:nvPicPr>
                <p:cNvPr id="832" name="Ink 831">
                  <a:extLst>
                    <a:ext uri="{FF2B5EF4-FFF2-40B4-BE49-F238E27FC236}">
                      <a16:creationId xmlns:a16="http://schemas.microsoft.com/office/drawing/2014/main" id="{8A3BFB93-D98D-BD4A-B795-00C711402901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4682698" y="3820932"/>
                  <a:ext cx="135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833" name="Ink 832">
                  <a:extLst>
                    <a:ext uri="{FF2B5EF4-FFF2-40B4-BE49-F238E27FC236}">
                      <a16:creationId xmlns:a16="http://schemas.microsoft.com/office/drawing/2014/main" id="{F700D7F5-33A3-E54D-AA06-33341740B9D4}"/>
                    </a:ext>
                  </a:extLst>
                </p14:cNvPr>
                <p14:cNvContentPartPr/>
                <p14:nvPr/>
              </p14:nvContentPartPr>
              <p14:xfrm>
                <a:off x="4897618" y="3804732"/>
                <a:ext cx="160920" cy="158760"/>
              </p14:xfrm>
            </p:contentPart>
          </mc:Choice>
          <mc:Fallback xmlns="">
            <p:pic>
              <p:nvPicPr>
                <p:cNvPr id="833" name="Ink 832">
                  <a:extLst>
                    <a:ext uri="{FF2B5EF4-FFF2-40B4-BE49-F238E27FC236}">
                      <a16:creationId xmlns:a16="http://schemas.microsoft.com/office/drawing/2014/main" id="{F700D7F5-33A3-E54D-AA06-33341740B9D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4882498" y="3789252"/>
                  <a:ext cx="191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834" name="Ink 833">
                  <a:extLst>
                    <a:ext uri="{FF2B5EF4-FFF2-40B4-BE49-F238E27FC236}">
                      <a16:creationId xmlns:a16="http://schemas.microsoft.com/office/drawing/2014/main" id="{E796A8CE-3152-5F47-B523-2C43CBC9956C}"/>
                    </a:ext>
                  </a:extLst>
                </p14:cNvPr>
                <p14:cNvContentPartPr/>
                <p14:nvPr/>
              </p14:nvContentPartPr>
              <p14:xfrm>
                <a:off x="4939738" y="3770532"/>
                <a:ext cx="175680" cy="202680"/>
              </p14:xfrm>
            </p:contentPart>
          </mc:Choice>
          <mc:Fallback xmlns="">
            <p:pic>
              <p:nvPicPr>
                <p:cNvPr id="834" name="Ink 833">
                  <a:extLst>
                    <a:ext uri="{FF2B5EF4-FFF2-40B4-BE49-F238E27FC236}">
                      <a16:creationId xmlns:a16="http://schemas.microsoft.com/office/drawing/2014/main" id="{E796A8CE-3152-5F47-B523-2C43CBC9956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924258" y="3755412"/>
                  <a:ext cx="20592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0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C1A9650C-12B0-BD46-929F-7C04385FC24E}"/>
                  </a:ext>
                </a:extLst>
              </p14:cNvPr>
              <p14:cNvContentPartPr/>
              <p14:nvPr/>
            </p14:nvContentPartPr>
            <p14:xfrm>
              <a:off x="2381938" y="3707532"/>
              <a:ext cx="109080" cy="10908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C1A9650C-12B0-BD46-929F-7C04385FC24E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2366818" y="3692052"/>
                <a:ext cx="13932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3" name="Group 842">
            <a:extLst>
              <a:ext uri="{FF2B5EF4-FFF2-40B4-BE49-F238E27FC236}">
                <a16:creationId xmlns:a16="http://schemas.microsoft.com/office/drawing/2014/main" id="{4B826D1E-7FF3-7645-81D6-18754CDA214C}"/>
              </a:ext>
            </a:extLst>
          </p:cNvPr>
          <p:cNvGrpSpPr/>
          <p:nvPr/>
        </p:nvGrpSpPr>
        <p:grpSpPr>
          <a:xfrm>
            <a:off x="7083898" y="3717252"/>
            <a:ext cx="883440" cy="206640"/>
            <a:chOff x="7083898" y="3717252"/>
            <a:chExt cx="883440" cy="20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2CD19473-46D9-584F-9E7B-26F01C4BDCB2}"/>
                    </a:ext>
                  </a:extLst>
                </p14:cNvPr>
                <p14:cNvContentPartPr/>
                <p14:nvPr/>
              </p14:nvContentPartPr>
              <p14:xfrm>
                <a:off x="7404658" y="3735612"/>
                <a:ext cx="259560" cy="1767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2CD19473-46D9-584F-9E7B-26F01C4BDCB2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7389178" y="3720492"/>
                  <a:ext cx="2901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E125895-9BB1-3941-80FB-CA8A0DF18188}"/>
                    </a:ext>
                  </a:extLst>
                </p14:cNvPr>
                <p14:cNvContentPartPr/>
                <p14:nvPr/>
              </p14:nvContentPartPr>
              <p14:xfrm>
                <a:off x="7493578" y="3815172"/>
                <a:ext cx="123840" cy="705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E125895-9BB1-3941-80FB-CA8A0DF18188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7478458" y="3799692"/>
                  <a:ext cx="154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837" name="Ink 836">
                  <a:extLst>
                    <a:ext uri="{FF2B5EF4-FFF2-40B4-BE49-F238E27FC236}">
                      <a16:creationId xmlns:a16="http://schemas.microsoft.com/office/drawing/2014/main" id="{139DDB49-BB06-3846-B64C-956E110841EE}"/>
                    </a:ext>
                  </a:extLst>
                </p14:cNvPr>
                <p14:cNvContentPartPr/>
                <p14:nvPr/>
              </p14:nvContentPartPr>
              <p14:xfrm>
                <a:off x="7083898" y="3741372"/>
                <a:ext cx="182520" cy="136800"/>
              </p14:xfrm>
            </p:contentPart>
          </mc:Choice>
          <mc:Fallback xmlns="">
            <p:pic>
              <p:nvPicPr>
                <p:cNvPr id="837" name="Ink 836">
                  <a:extLst>
                    <a:ext uri="{FF2B5EF4-FFF2-40B4-BE49-F238E27FC236}">
                      <a16:creationId xmlns:a16="http://schemas.microsoft.com/office/drawing/2014/main" id="{139DDB49-BB06-3846-B64C-956E110841EE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7068418" y="3726252"/>
                  <a:ext cx="21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838" name="Ink 837">
                  <a:extLst>
                    <a:ext uri="{FF2B5EF4-FFF2-40B4-BE49-F238E27FC236}">
                      <a16:creationId xmlns:a16="http://schemas.microsoft.com/office/drawing/2014/main" id="{640B898E-401A-2044-89A1-E7C3B462750B}"/>
                    </a:ext>
                  </a:extLst>
                </p14:cNvPr>
                <p14:cNvContentPartPr/>
                <p14:nvPr/>
              </p14:nvContentPartPr>
              <p14:xfrm>
                <a:off x="7106218" y="3752172"/>
                <a:ext cx="167040" cy="171720"/>
              </p14:xfrm>
            </p:contentPart>
          </mc:Choice>
          <mc:Fallback xmlns="">
            <p:pic>
              <p:nvPicPr>
                <p:cNvPr id="838" name="Ink 837">
                  <a:extLst>
                    <a:ext uri="{FF2B5EF4-FFF2-40B4-BE49-F238E27FC236}">
                      <a16:creationId xmlns:a16="http://schemas.microsoft.com/office/drawing/2014/main" id="{640B898E-401A-2044-89A1-E7C3B462750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7091098" y="3736692"/>
                  <a:ext cx="1976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840" name="Ink 839">
                  <a:extLst>
                    <a:ext uri="{FF2B5EF4-FFF2-40B4-BE49-F238E27FC236}">
                      <a16:creationId xmlns:a16="http://schemas.microsoft.com/office/drawing/2014/main" id="{7320DA27-0704-8E4F-9A07-CA55198DF783}"/>
                    </a:ext>
                  </a:extLst>
                </p14:cNvPr>
                <p14:cNvContentPartPr/>
                <p14:nvPr/>
              </p14:nvContentPartPr>
              <p14:xfrm>
                <a:off x="7828738" y="3752172"/>
                <a:ext cx="22680" cy="139680"/>
              </p14:xfrm>
            </p:contentPart>
          </mc:Choice>
          <mc:Fallback xmlns="">
            <p:pic>
              <p:nvPicPr>
                <p:cNvPr id="840" name="Ink 839">
                  <a:extLst>
                    <a:ext uri="{FF2B5EF4-FFF2-40B4-BE49-F238E27FC236}">
                      <a16:creationId xmlns:a16="http://schemas.microsoft.com/office/drawing/2014/main" id="{7320DA27-0704-8E4F-9A07-CA55198DF78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7813618" y="3736692"/>
                  <a:ext cx="53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841" name="Ink 840">
                  <a:extLst>
                    <a:ext uri="{FF2B5EF4-FFF2-40B4-BE49-F238E27FC236}">
                      <a16:creationId xmlns:a16="http://schemas.microsoft.com/office/drawing/2014/main" id="{1792B396-C4E5-FE47-8428-491BC93642C6}"/>
                    </a:ext>
                  </a:extLst>
                </p14:cNvPr>
                <p14:cNvContentPartPr/>
                <p14:nvPr/>
              </p14:nvContentPartPr>
              <p14:xfrm>
                <a:off x="7766818" y="3889692"/>
                <a:ext cx="151560" cy="30960"/>
              </p14:xfrm>
            </p:contentPart>
          </mc:Choice>
          <mc:Fallback xmlns="">
            <p:pic>
              <p:nvPicPr>
                <p:cNvPr id="841" name="Ink 840">
                  <a:extLst>
                    <a:ext uri="{FF2B5EF4-FFF2-40B4-BE49-F238E27FC236}">
                      <a16:creationId xmlns:a16="http://schemas.microsoft.com/office/drawing/2014/main" id="{1792B396-C4E5-FE47-8428-491BC93642C6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7751698" y="3874572"/>
                  <a:ext cx="181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842" name="Ink 841">
                  <a:extLst>
                    <a:ext uri="{FF2B5EF4-FFF2-40B4-BE49-F238E27FC236}">
                      <a16:creationId xmlns:a16="http://schemas.microsoft.com/office/drawing/2014/main" id="{158A79D4-825A-714E-BCEE-4802E85000CE}"/>
                    </a:ext>
                  </a:extLst>
                </p14:cNvPr>
                <p14:cNvContentPartPr/>
                <p14:nvPr/>
              </p14:nvContentPartPr>
              <p14:xfrm>
                <a:off x="7784818" y="3717252"/>
                <a:ext cx="182520" cy="35280"/>
              </p14:xfrm>
            </p:contentPart>
          </mc:Choice>
          <mc:Fallback xmlns="">
            <p:pic>
              <p:nvPicPr>
                <p:cNvPr id="842" name="Ink 841">
                  <a:extLst>
                    <a:ext uri="{FF2B5EF4-FFF2-40B4-BE49-F238E27FC236}">
                      <a16:creationId xmlns:a16="http://schemas.microsoft.com/office/drawing/2014/main" id="{158A79D4-825A-714E-BCEE-4802E85000C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7769338" y="3701772"/>
                  <a:ext cx="21276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6">
            <p14:nvContentPartPr>
              <p14:cNvPr id="844" name="Ink 843">
                <a:extLst>
                  <a:ext uri="{FF2B5EF4-FFF2-40B4-BE49-F238E27FC236}">
                    <a16:creationId xmlns:a16="http://schemas.microsoft.com/office/drawing/2014/main" id="{0025C8EE-C391-0A4C-AF30-C0E512E1BFF0}"/>
                  </a:ext>
                </a:extLst>
              </p14:cNvPr>
              <p14:cNvContentPartPr/>
              <p14:nvPr/>
            </p14:nvContentPartPr>
            <p14:xfrm>
              <a:off x="6404578" y="3642012"/>
              <a:ext cx="199440" cy="160560"/>
            </p14:xfrm>
          </p:contentPart>
        </mc:Choice>
        <mc:Fallback xmlns="">
          <p:pic>
            <p:nvPicPr>
              <p:cNvPr id="844" name="Ink 843">
                <a:extLst>
                  <a:ext uri="{FF2B5EF4-FFF2-40B4-BE49-F238E27FC236}">
                    <a16:creationId xmlns:a16="http://schemas.microsoft.com/office/drawing/2014/main" id="{0025C8EE-C391-0A4C-AF30-C0E512E1BFF0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389098" y="3626892"/>
                <a:ext cx="2300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8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FA966985-6378-C944-96E5-DBCAE44F956E}"/>
                  </a:ext>
                </a:extLst>
              </p14:cNvPr>
              <p14:cNvContentPartPr/>
              <p14:nvPr/>
            </p14:nvContentPartPr>
            <p14:xfrm>
              <a:off x="2928058" y="5246892"/>
              <a:ext cx="34200" cy="9396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FA966985-6378-C944-96E5-DBCAE44F956E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2912578" y="5231772"/>
                <a:ext cx="64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0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12AE93B2-0D8A-5E4A-89E1-AC5ED749DEDE}"/>
                  </a:ext>
                </a:extLst>
              </p14:cNvPr>
              <p14:cNvContentPartPr/>
              <p14:nvPr/>
            </p14:nvContentPartPr>
            <p14:xfrm>
              <a:off x="3047938" y="5253732"/>
              <a:ext cx="150480" cy="9792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12AE93B2-0D8A-5E4A-89E1-AC5ED749DEDE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3032458" y="5238612"/>
                <a:ext cx="1810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2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7AD0A5F5-01AB-6444-A3AC-E4006EAE898C}"/>
                  </a:ext>
                </a:extLst>
              </p14:cNvPr>
              <p14:cNvContentPartPr/>
              <p14:nvPr/>
            </p14:nvContentPartPr>
            <p14:xfrm>
              <a:off x="3100498" y="5265612"/>
              <a:ext cx="56520" cy="763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7AD0A5F5-01AB-6444-A3AC-E4006EAE898C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3085018" y="5250132"/>
                <a:ext cx="8676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4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ECB6B9CD-5390-2545-8CDF-94CD1D3C5196}"/>
                  </a:ext>
                </a:extLst>
              </p14:cNvPr>
              <p14:cNvContentPartPr/>
              <p14:nvPr/>
            </p14:nvContentPartPr>
            <p14:xfrm>
              <a:off x="3306778" y="5265252"/>
              <a:ext cx="109440" cy="7812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ECB6B9CD-5390-2545-8CDF-94CD1D3C5196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3291658" y="5250132"/>
                <a:ext cx="1400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6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342E0A97-824B-B440-A19B-570AEE143AF6}"/>
                  </a:ext>
                </a:extLst>
              </p14:cNvPr>
              <p14:cNvContentPartPr/>
              <p14:nvPr/>
            </p14:nvContentPartPr>
            <p14:xfrm>
              <a:off x="3428818" y="5685732"/>
              <a:ext cx="101880" cy="14544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342E0A97-824B-B440-A19B-570AEE143AF6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3413698" y="5670612"/>
                <a:ext cx="13212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8">
            <p14:nvContentPartPr>
              <p14:cNvPr id="428" name="Ink 427">
                <a:extLst>
                  <a:ext uri="{FF2B5EF4-FFF2-40B4-BE49-F238E27FC236}">
                    <a16:creationId xmlns:a16="http://schemas.microsoft.com/office/drawing/2014/main" id="{1F9C5A43-17D7-704D-BC4E-F178287A80A9}"/>
                  </a:ext>
                </a:extLst>
              </p14:cNvPr>
              <p14:cNvContentPartPr/>
              <p14:nvPr/>
            </p14:nvContentPartPr>
            <p14:xfrm>
              <a:off x="3436738" y="5710932"/>
              <a:ext cx="115200" cy="111960"/>
            </p14:xfrm>
          </p:contentPart>
        </mc:Choice>
        <mc:Fallback xmlns="">
          <p:pic>
            <p:nvPicPr>
              <p:cNvPr id="428" name="Ink 427">
                <a:extLst>
                  <a:ext uri="{FF2B5EF4-FFF2-40B4-BE49-F238E27FC236}">
                    <a16:creationId xmlns:a16="http://schemas.microsoft.com/office/drawing/2014/main" id="{1F9C5A43-17D7-704D-BC4E-F178287A80A9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3421258" y="5695812"/>
                <a:ext cx="145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0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CE868B17-CB6D-7144-AC3A-8000CD09ECF6}"/>
                  </a:ext>
                </a:extLst>
              </p14:cNvPr>
              <p14:cNvContentPartPr/>
              <p14:nvPr/>
            </p14:nvContentPartPr>
            <p14:xfrm>
              <a:off x="3668218" y="5699052"/>
              <a:ext cx="155520" cy="117360"/>
            </p14:xfrm>
          </p:contentPart>
        </mc:Choice>
        <mc:Fallback xmlns=""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CE868B17-CB6D-7144-AC3A-8000CD09ECF6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3652738" y="5683932"/>
                <a:ext cx="18612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2">
            <p14:nvContentPartPr>
              <p14:cNvPr id="430" name="Ink 429">
                <a:extLst>
                  <a:ext uri="{FF2B5EF4-FFF2-40B4-BE49-F238E27FC236}">
                    <a16:creationId xmlns:a16="http://schemas.microsoft.com/office/drawing/2014/main" id="{EB044D46-1428-B841-9079-BE9DC905F708}"/>
                  </a:ext>
                </a:extLst>
              </p14:cNvPr>
              <p14:cNvContentPartPr/>
              <p14:nvPr/>
            </p14:nvContentPartPr>
            <p14:xfrm>
              <a:off x="3729418" y="5727852"/>
              <a:ext cx="47160" cy="50760"/>
            </p14:xfrm>
          </p:contentPart>
        </mc:Choice>
        <mc:Fallback xmlns="">
          <p:pic>
            <p:nvPicPr>
              <p:cNvPr id="430" name="Ink 429">
                <a:extLst>
                  <a:ext uri="{FF2B5EF4-FFF2-40B4-BE49-F238E27FC236}">
                    <a16:creationId xmlns:a16="http://schemas.microsoft.com/office/drawing/2014/main" id="{EB044D46-1428-B841-9079-BE9DC905F708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3713938" y="5712732"/>
                <a:ext cx="777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4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0B05D847-CFE7-004E-B0BF-3751E10AD53B}"/>
                  </a:ext>
                </a:extLst>
              </p14:cNvPr>
              <p14:cNvContentPartPr/>
              <p14:nvPr/>
            </p14:nvContentPartPr>
            <p14:xfrm>
              <a:off x="3941098" y="5686092"/>
              <a:ext cx="78480" cy="68760"/>
            </p14:xfrm>
          </p:contentPart>
        </mc:Choice>
        <mc:Fallback xmlns=""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0B05D847-CFE7-004E-B0BF-3751E10AD53B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3925978" y="5670612"/>
                <a:ext cx="1090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6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270E5649-B211-634D-B7B6-49208C9BC2FD}"/>
                  </a:ext>
                </a:extLst>
              </p14:cNvPr>
              <p14:cNvContentPartPr/>
              <p14:nvPr/>
            </p14:nvContentPartPr>
            <p14:xfrm>
              <a:off x="3952618" y="5696532"/>
              <a:ext cx="125640" cy="12024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270E5649-B211-634D-B7B6-49208C9BC2FD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3937498" y="5681052"/>
                <a:ext cx="1558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8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BEA925C7-E616-C647-9006-6B34B83DA110}"/>
                  </a:ext>
                </a:extLst>
              </p14:cNvPr>
              <p14:cNvContentPartPr/>
              <p14:nvPr/>
            </p14:nvContentPartPr>
            <p14:xfrm>
              <a:off x="3136858" y="5513292"/>
              <a:ext cx="191160" cy="17280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BEA925C7-E616-C647-9006-6B34B83DA110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3121378" y="5498172"/>
                <a:ext cx="22176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9" name="Group 848">
            <a:extLst>
              <a:ext uri="{FF2B5EF4-FFF2-40B4-BE49-F238E27FC236}">
                <a16:creationId xmlns:a16="http://schemas.microsoft.com/office/drawing/2014/main" id="{6B3CA03B-49C7-C047-B15F-9B15E2ECA536}"/>
              </a:ext>
            </a:extLst>
          </p:cNvPr>
          <p:cNvGrpSpPr/>
          <p:nvPr/>
        </p:nvGrpSpPr>
        <p:grpSpPr>
          <a:xfrm>
            <a:off x="3899338" y="5223492"/>
            <a:ext cx="624240" cy="347040"/>
            <a:chOff x="3899338" y="5223492"/>
            <a:chExt cx="62424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B0B08BF8-D122-8243-8241-5276C14749A2}"/>
                    </a:ext>
                  </a:extLst>
                </p14:cNvPr>
                <p14:cNvContentPartPr/>
                <p14:nvPr/>
              </p14:nvContentPartPr>
              <p14:xfrm>
                <a:off x="4249258" y="5444172"/>
                <a:ext cx="106200" cy="8064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B0B08BF8-D122-8243-8241-5276C14749A2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4233778" y="5429052"/>
                  <a:ext cx="136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D77FD3B3-FD77-CF46-9FFB-90E21776012B}"/>
                    </a:ext>
                  </a:extLst>
                </p14:cNvPr>
                <p14:cNvContentPartPr/>
                <p14:nvPr/>
              </p14:nvContentPartPr>
              <p14:xfrm>
                <a:off x="4414138" y="5343012"/>
                <a:ext cx="109440" cy="119880"/>
              </p14:xfrm>
            </p:contentPart>
          </mc:Choice>
          <mc:Fallback xmlns=""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D77FD3B3-FD77-CF46-9FFB-90E21776012B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4398658" y="5327892"/>
                  <a:ext cx="140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847" name="Ink 846">
                  <a:extLst>
                    <a:ext uri="{FF2B5EF4-FFF2-40B4-BE49-F238E27FC236}">
                      <a16:creationId xmlns:a16="http://schemas.microsoft.com/office/drawing/2014/main" id="{CB7B1261-D21E-A64E-B5EA-CCCB5E0B7304}"/>
                    </a:ext>
                  </a:extLst>
                </p14:cNvPr>
                <p14:cNvContentPartPr/>
                <p14:nvPr/>
              </p14:nvContentPartPr>
              <p14:xfrm>
                <a:off x="3946858" y="5223492"/>
                <a:ext cx="383400" cy="330480"/>
              </p14:xfrm>
            </p:contentPart>
          </mc:Choice>
          <mc:Fallback xmlns="">
            <p:pic>
              <p:nvPicPr>
                <p:cNvPr id="847" name="Ink 846">
                  <a:extLst>
                    <a:ext uri="{FF2B5EF4-FFF2-40B4-BE49-F238E27FC236}">
                      <a16:creationId xmlns:a16="http://schemas.microsoft.com/office/drawing/2014/main" id="{CB7B1261-D21E-A64E-B5EA-CCCB5E0B7304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931738" y="5208012"/>
                  <a:ext cx="4140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848" name="Ink 847">
                  <a:extLst>
                    <a:ext uri="{FF2B5EF4-FFF2-40B4-BE49-F238E27FC236}">
                      <a16:creationId xmlns:a16="http://schemas.microsoft.com/office/drawing/2014/main" id="{935106FF-B071-4E4A-BF6E-B111D1B42E75}"/>
                    </a:ext>
                  </a:extLst>
                </p14:cNvPr>
                <p14:cNvContentPartPr/>
                <p14:nvPr/>
              </p14:nvContentPartPr>
              <p14:xfrm>
                <a:off x="3899338" y="5465052"/>
                <a:ext cx="135360" cy="105480"/>
              </p14:xfrm>
            </p:contentPart>
          </mc:Choice>
          <mc:Fallback xmlns="">
            <p:pic>
              <p:nvPicPr>
                <p:cNvPr id="848" name="Ink 847">
                  <a:extLst>
                    <a:ext uri="{FF2B5EF4-FFF2-40B4-BE49-F238E27FC236}">
                      <a16:creationId xmlns:a16="http://schemas.microsoft.com/office/drawing/2014/main" id="{935106FF-B071-4E4A-BF6E-B111D1B42E75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883858" y="5449932"/>
                  <a:ext cx="16596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850" name="Ink 849">
                <a:extLst>
                  <a:ext uri="{FF2B5EF4-FFF2-40B4-BE49-F238E27FC236}">
                    <a16:creationId xmlns:a16="http://schemas.microsoft.com/office/drawing/2014/main" id="{D3F0EA3F-E167-5543-91A7-60F087D863AC}"/>
                  </a:ext>
                </a:extLst>
              </p14:cNvPr>
              <p14:cNvContentPartPr/>
              <p14:nvPr/>
            </p14:nvContentPartPr>
            <p14:xfrm>
              <a:off x="5802658" y="5631012"/>
              <a:ext cx="174600" cy="99720"/>
            </p14:xfrm>
          </p:contentPart>
        </mc:Choice>
        <mc:Fallback xmlns="">
          <p:pic>
            <p:nvPicPr>
              <p:cNvPr id="850" name="Ink 849">
                <a:extLst>
                  <a:ext uri="{FF2B5EF4-FFF2-40B4-BE49-F238E27FC236}">
                    <a16:creationId xmlns:a16="http://schemas.microsoft.com/office/drawing/2014/main" id="{D3F0EA3F-E167-5543-91A7-60F087D863AC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5787538" y="5615892"/>
                <a:ext cx="205200" cy="13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0" name="Group 869">
            <a:extLst>
              <a:ext uri="{FF2B5EF4-FFF2-40B4-BE49-F238E27FC236}">
                <a16:creationId xmlns:a16="http://schemas.microsoft.com/office/drawing/2014/main" id="{E5E8BD48-920C-7049-843F-A030E0FB736E}"/>
              </a:ext>
            </a:extLst>
          </p:cNvPr>
          <p:cNvGrpSpPr/>
          <p:nvPr/>
        </p:nvGrpSpPr>
        <p:grpSpPr>
          <a:xfrm>
            <a:off x="1670938" y="4742532"/>
            <a:ext cx="3824280" cy="325440"/>
            <a:chOff x="1670938" y="4742532"/>
            <a:chExt cx="382428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1BC77AC-E7FA-854A-BBD8-7441A5E8FE38}"/>
                    </a:ext>
                  </a:extLst>
                </p14:cNvPr>
                <p14:cNvContentPartPr/>
                <p14:nvPr/>
              </p14:nvContentPartPr>
              <p14:xfrm>
                <a:off x="1702618" y="4876452"/>
                <a:ext cx="130320" cy="1252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1BC77AC-E7FA-854A-BBD8-7441A5E8FE38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687138" y="4861332"/>
                  <a:ext cx="160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B4B8A61-EA43-C54C-BF7C-BEDC898C2643}"/>
                    </a:ext>
                  </a:extLst>
                </p14:cNvPr>
                <p14:cNvContentPartPr/>
                <p14:nvPr/>
              </p14:nvContentPartPr>
              <p14:xfrm>
                <a:off x="1670938" y="4836132"/>
                <a:ext cx="237240" cy="1670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B4B8A61-EA43-C54C-BF7C-BEDC898C2643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655818" y="4821012"/>
                  <a:ext cx="267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BFD0CE23-1030-4048-9416-CB35B01F52D4}"/>
                    </a:ext>
                  </a:extLst>
                </p14:cNvPr>
                <p14:cNvContentPartPr/>
                <p14:nvPr/>
              </p14:nvContentPartPr>
              <p14:xfrm>
                <a:off x="2000698" y="4880412"/>
                <a:ext cx="236880" cy="106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BFD0CE23-1030-4048-9416-CB35B01F52D4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985218" y="4864932"/>
                  <a:ext cx="2674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9428ECFD-1A0E-8E45-A740-34F94FA2C3B6}"/>
                    </a:ext>
                  </a:extLst>
                </p14:cNvPr>
                <p14:cNvContentPartPr/>
                <p14:nvPr/>
              </p14:nvContentPartPr>
              <p14:xfrm>
                <a:off x="2091418" y="4918572"/>
                <a:ext cx="79200" cy="43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9428ECFD-1A0E-8E45-A740-34F94FA2C3B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2075938" y="4903452"/>
                  <a:ext cx="1094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B85F4D3-F293-1441-8D33-A15A3BF44860}"/>
                    </a:ext>
                  </a:extLst>
                </p14:cNvPr>
                <p14:cNvContentPartPr/>
                <p14:nvPr/>
              </p14:nvContentPartPr>
              <p14:xfrm>
                <a:off x="2370418" y="4833972"/>
                <a:ext cx="89280" cy="1850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B85F4D3-F293-1441-8D33-A15A3BF44860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2354938" y="4818492"/>
                  <a:ext cx="1198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3BC6A80-AFBE-F740-89B5-E7F6408E80C5}"/>
                    </a:ext>
                  </a:extLst>
                </p14:cNvPr>
                <p14:cNvContentPartPr/>
                <p14:nvPr/>
              </p14:nvContentPartPr>
              <p14:xfrm>
                <a:off x="2480218" y="4876452"/>
                <a:ext cx="122760" cy="640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3BC6A80-AFBE-F740-89B5-E7F6408E80C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2465098" y="4861332"/>
                  <a:ext cx="1533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9CFA0D1A-C4ED-2F40-BBBC-DA5D5A2FAAAC}"/>
                    </a:ext>
                  </a:extLst>
                </p14:cNvPr>
                <p14:cNvContentPartPr/>
                <p14:nvPr/>
              </p14:nvContentPartPr>
              <p14:xfrm>
                <a:off x="2596498" y="4876452"/>
                <a:ext cx="63000" cy="108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9CFA0D1A-C4ED-2F40-BBBC-DA5D5A2FAAAC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2581378" y="4861332"/>
                  <a:ext cx="93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4732F98-29B1-F44E-AA38-A86681AA8962}"/>
                    </a:ext>
                  </a:extLst>
                </p14:cNvPr>
                <p14:cNvContentPartPr/>
                <p14:nvPr/>
              </p14:nvContentPartPr>
              <p14:xfrm>
                <a:off x="2788018" y="4887252"/>
                <a:ext cx="201960" cy="1105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4732F98-29B1-F44E-AA38-A86681AA8962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2772898" y="4871772"/>
                  <a:ext cx="2325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5E12152D-F4FB-AB42-A747-8D33D1F374AB}"/>
                    </a:ext>
                  </a:extLst>
                </p14:cNvPr>
                <p14:cNvContentPartPr/>
                <p14:nvPr/>
              </p14:nvContentPartPr>
              <p14:xfrm>
                <a:off x="2879458" y="4939812"/>
                <a:ext cx="57240" cy="16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5E12152D-F4FB-AB42-A747-8D33D1F374AB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2864338" y="4924332"/>
                  <a:ext cx="87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5D50D15-BF7C-1442-BC54-4380C219494E}"/>
                    </a:ext>
                  </a:extLst>
                </p14:cNvPr>
                <p14:cNvContentPartPr/>
                <p14:nvPr/>
              </p14:nvContentPartPr>
              <p14:xfrm>
                <a:off x="3121378" y="4878972"/>
                <a:ext cx="44640" cy="1015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5D50D15-BF7C-1442-BC54-4380C219494E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105898" y="4863852"/>
                  <a:ext cx="75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A119662-7BA4-3F4D-AD10-650E49219457}"/>
                    </a:ext>
                  </a:extLst>
                </p14:cNvPr>
                <p14:cNvContentPartPr/>
                <p14:nvPr/>
              </p14:nvContentPartPr>
              <p14:xfrm>
                <a:off x="3079258" y="4974372"/>
                <a:ext cx="98640" cy="392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A119662-7BA4-3F4D-AD10-650E49219457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064138" y="4958892"/>
                  <a:ext cx="1292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8DFEBD2-D2D5-1C4D-A615-D11B27517CE2}"/>
                    </a:ext>
                  </a:extLst>
                </p14:cNvPr>
                <p14:cNvContentPartPr/>
                <p14:nvPr/>
              </p14:nvContentPartPr>
              <p14:xfrm>
                <a:off x="3116698" y="4835772"/>
                <a:ext cx="123480" cy="97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8DFEBD2-D2D5-1C4D-A615-D11B27517CE2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3101578" y="4820652"/>
                  <a:ext cx="153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0121EFA-F60C-2144-8514-7480DFB8F4E6}"/>
                    </a:ext>
                  </a:extLst>
                </p14:cNvPr>
                <p14:cNvContentPartPr/>
                <p14:nvPr/>
              </p14:nvContentPartPr>
              <p14:xfrm>
                <a:off x="3258898" y="4803012"/>
                <a:ext cx="106920" cy="2408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0121EFA-F60C-2144-8514-7480DFB8F4E6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3243778" y="4787892"/>
                  <a:ext cx="137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947CFD7-43CD-424E-ADD2-0F8321956390}"/>
                    </a:ext>
                  </a:extLst>
                </p14:cNvPr>
                <p14:cNvContentPartPr/>
                <p14:nvPr/>
              </p14:nvContentPartPr>
              <p14:xfrm>
                <a:off x="3531418" y="4914972"/>
                <a:ext cx="447840" cy="35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947CFD7-43CD-424E-ADD2-0F8321956390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3516298" y="4899492"/>
                  <a:ext cx="478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971F372-3D48-F242-AAA5-45ECDEBB6992}"/>
                    </a:ext>
                  </a:extLst>
                </p14:cNvPr>
                <p14:cNvContentPartPr/>
                <p14:nvPr/>
              </p14:nvContentPartPr>
              <p14:xfrm>
                <a:off x="3910498" y="4861692"/>
                <a:ext cx="136440" cy="110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971F372-3D48-F242-AAA5-45ECDEBB699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3895018" y="4846572"/>
                  <a:ext cx="167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24E8259-57D7-AB41-89E1-E477BA378381}"/>
                    </a:ext>
                  </a:extLst>
                </p14:cNvPr>
                <p14:cNvContentPartPr/>
                <p14:nvPr/>
              </p14:nvContentPartPr>
              <p14:xfrm>
                <a:off x="3714298" y="4742532"/>
                <a:ext cx="172800" cy="860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24E8259-57D7-AB41-89E1-E477BA37838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3699178" y="4727412"/>
                  <a:ext cx="2034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8E00E18-70EC-3D42-AFB1-FF8343361834}"/>
                    </a:ext>
                  </a:extLst>
                </p14:cNvPr>
                <p14:cNvContentPartPr/>
                <p14:nvPr/>
              </p14:nvContentPartPr>
              <p14:xfrm>
                <a:off x="4214338" y="4887252"/>
                <a:ext cx="111960" cy="1159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8E00E18-70EC-3D42-AFB1-FF8343361834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4199218" y="4871772"/>
                  <a:ext cx="142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D400937E-C957-1B43-A0D2-370CF1EBBEAB}"/>
                    </a:ext>
                  </a:extLst>
                </p14:cNvPr>
                <p14:cNvContentPartPr/>
                <p14:nvPr/>
              </p14:nvContentPartPr>
              <p14:xfrm>
                <a:off x="4183018" y="4882572"/>
                <a:ext cx="189000" cy="141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D400937E-C957-1B43-A0D2-370CF1EBBEAB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4167538" y="4867452"/>
                  <a:ext cx="219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A7149AB-49CA-FE42-A832-597260B9B0FC}"/>
                    </a:ext>
                  </a:extLst>
                </p14:cNvPr>
                <p14:cNvContentPartPr/>
                <p14:nvPr/>
              </p14:nvContentPartPr>
              <p14:xfrm>
                <a:off x="4663978" y="4884732"/>
                <a:ext cx="126360" cy="66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A7149AB-49CA-FE42-A832-597260B9B0FC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4648858" y="4869612"/>
                  <a:ext cx="156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9C1E7DA-437A-834C-831E-AD8E8D8039E3}"/>
                    </a:ext>
                  </a:extLst>
                </p14:cNvPr>
                <p14:cNvContentPartPr/>
                <p14:nvPr/>
              </p14:nvContentPartPr>
              <p14:xfrm>
                <a:off x="4733098" y="4876452"/>
                <a:ext cx="133560" cy="1429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9C1E7DA-437A-834C-831E-AD8E8D8039E3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4717618" y="4861332"/>
                  <a:ext cx="164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955F8F9-5E86-014F-92BE-B89429A650C5}"/>
                    </a:ext>
                  </a:extLst>
                </p14:cNvPr>
                <p14:cNvContentPartPr/>
                <p14:nvPr/>
              </p14:nvContentPartPr>
              <p14:xfrm>
                <a:off x="4837138" y="4866012"/>
                <a:ext cx="127800" cy="201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955F8F9-5E86-014F-92BE-B89429A650C5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821658" y="4850892"/>
                  <a:ext cx="158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D9664418-C72D-FF49-B445-CDF1333CFC92}"/>
                    </a:ext>
                  </a:extLst>
                </p14:cNvPr>
                <p14:cNvContentPartPr/>
                <p14:nvPr/>
              </p14:nvContentPartPr>
              <p14:xfrm>
                <a:off x="4143778" y="4792572"/>
                <a:ext cx="113040" cy="2541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D9664418-C72D-FF49-B445-CDF1333CFC9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4128658" y="4777452"/>
                  <a:ext cx="143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1C3B1B8-8FAA-6641-A65A-D589EDCBB91C}"/>
                    </a:ext>
                  </a:extLst>
                </p14:cNvPr>
                <p14:cNvContentPartPr/>
                <p14:nvPr/>
              </p14:nvContentPartPr>
              <p14:xfrm>
                <a:off x="5081578" y="4923252"/>
                <a:ext cx="191880" cy="1303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1C3B1B8-8FAA-6641-A65A-D589EDCBB91C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066458" y="4908132"/>
                  <a:ext cx="222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A2FDECBB-4EB3-D042-9AB4-74040D4F92E7}"/>
                    </a:ext>
                  </a:extLst>
                </p14:cNvPr>
                <p14:cNvContentPartPr/>
                <p14:nvPr/>
              </p14:nvContentPartPr>
              <p14:xfrm>
                <a:off x="5149978" y="4971132"/>
                <a:ext cx="105480" cy="558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A2FDECBB-4EB3-D042-9AB4-74040D4F92E7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5134498" y="4956012"/>
                  <a:ext cx="136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C6DAC259-1C0F-964E-97F9-057C093C13EC}"/>
                    </a:ext>
                  </a:extLst>
                </p14:cNvPr>
                <p14:cNvContentPartPr/>
                <p14:nvPr/>
              </p14:nvContentPartPr>
              <p14:xfrm>
                <a:off x="5393698" y="4929012"/>
                <a:ext cx="19440" cy="1098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C6DAC259-1C0F-964E-97F9-057C093C13EC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378578" y="4913892"/>
                  <a:ext cx="496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B83F6E34-E0F1-C742-B995-BE9D595E76D6}"/>
                    </a:ext>
                  </a:extLst>
                </p14:cNvPr>
                <p14:cNvContentPartPr/>
                <p14:nvPr/>
              </p14:nvContentPartPr>
              <p14:xfrm>
                <a:off x="5360218" y="5039532"/>
                <a:ext cx="100080" cy="162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B83F6E34-E0F1-C742-B995-BE9D595E76D6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344738" y="5024052"/>
                  <a:ext cx="130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D04A762E-2EFE-7140-A6D7-B7A2A278DF47}"/>
                    </a:ext>
                  </a:extLst>
                </p14:cNvPr>
                <p14:cNvContentPartPr/>
                <p14:nvPr/>
              </p14:nvContentPartPr>
              <p14:xfrm>
                <a:off x="5338978" y="4890132"/>
                <a:ext cx="156240" cy="18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D04A762E-2EFE-7140-A6D7-B7A2A278DF47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323858" y="4875012"/>
                  <a:ext cx="186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868" name="Ink 867">
                  <a:extLst>
                    <a:ext uri="{FF2B5EF4-FFF2-40B4-BE49-F238E27FC236}">
                      <a16:creationId xmlns:a16="http://schemas.microsoft.com/office/drawing/2014/main" id="{F2EEFB2D-7BE8-9446-8855-2C4B54347F83}"/>
                    </a:ext>
                  </a:extLst>
                </p14:cNvPr>
                <p14:cNvContentPartPr/>
                <p14:nvPr/>
              </p14:nvContentPartPr>
              <p14:xfrm>
                <a:off x="4456618" y="4880772"/>
                <a:ext cx="146880" cy="113040"/>
              </p14:xfrm>
            </p:contentPart>
          </mc:Choice>
          <mc:Fallback xmlns="">
            <p:pic>
              <p:nvPicPr>
                <p:cNvPr id="868" name="Ink 867">
                  <a:extLst>
                    <a:ext uri="{FF2B5EF4-FFF2-40B4-BE49-F238E27FC236}">
                      <a16:creationId xmlns:a16="http://schemas.microsoft.com/office/drawing/2014/main" id="{F2EEFB2D-7BE8-9446-8855-2C4B54347F83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4441498" y="4865292"/>
                  <a:ext cx="177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869" name="Ink 868">
                  <a:extLst>
                    <a:ext uri="{FF2B5EF4-FFF2-40B4-BE49-F238E27FC236}">
                      <a16:creationId xmlns:a16="http://schemas.microsoft.com/office/drawing/2014/main" id="{C333BEAB-8584-B345-8551-AE49DA77F3A2}"/>
                    </a:ext>
                  </a:extLst>
                </p14:cNvPr>
                <p14:cNvContentPartPr/>
                <p14:nvPr/>
              </p14:nvContentPartPr>
              <p14:xfrm>
                <a:off x="4508818" y="4897692"/>
                <a:ext cx="103680" cy="52200"/>
              </p14:xfrm>
            </p:contentPart>
          </mc:Choice>
          <mc:Fallback xmlns="">
            <p:pic>
              <p:nvPicPr>
                <p:cNvPr id="869" name="Ink 868">
                  <a:extLst>
                    <a:ext uri="{FF2B5EF4-FFF2-40B4-BE49-F238E27FC236}">
                      <a16:creationId xmlns:a16="http://schemas.microsoft.com/office/drawing/2014/main" id="{C333BEAB-8584-B345-8551-AE49DA77F3A2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493338" y="4882212"/>
                  <a:ext cx="1342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6" name="Group 875">
            <a:extLst>
              <a:ext uri="{FF2B5EF4-FFF2-40B4-BE49-F238E27FC236}">
                <a16:creationId xmlns:a16="http://schemas.microsoft.com/office/drawing/2014/main" id="{F7E649F6-7023-5A43-B628-D3896BE3CC84}"/>
              </a:ext>
            </a:extLst>
          </p:cNvPr>
          <p:cNvGrpSpPr/>
          <p:nvPr/>
        </p:nvGrpSpPr>
        <p:grpSpPr>
          <a:xfrm>
            <a:off x="6011818" y="4920012"/>
            <a:ext cx="1850400" cy="248040"/>
            <a:chOff x="6011818" y="4920012"/>
            <a:chExt cx="185040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4B288C7E-E123-CD4C-A91D-9643DED71392}"/>
                    </a:ext>
                  </a:extLst>
                </p14:cNvPr>
                <p14:cNvContentPartPr/>
                <p14:nvPr/>
              </p14:nvContentPartPr>
              <p14:xfrm>
                <a:off x="6053938" y="4929012"/>
                <a:ext cx="100440" cy="13644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4B288C7E-E123-CD4C-A91D-9643DED71392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038458" y="4913892"/>
                  <a:ext cx="131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0AD9B0E9-E3A2-C540-B218-B9B467408C18}"/>
                    </a:ext>
                  </a:extLst>
                </p14:cNvPr>
                <p14:cNvContentPartPr/>
                <p14:nvPr/>
              </p14:nvContentPartPr>
              <p14:xfrm>
                <a:off x="6011818" y="4920012"/>
                <a:ext cx="194040" cy="15660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0AD9B0E9-E3A2-C540-B218-B9B467408C18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5996698" y="4904892"/>
                  <a:ext cx="22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A9366BAC-A97C-FB4E-A8AE-4E10454E4380}"/>
                    </a:ext>
                  </a:extLst>
                </p14:cNvPr>
                <p14:cNvContentPartPr/>
                <p14:nvPr/>
              </p14:nvContentPartPr>
              <p14:xfrm>
                <a:off x="6563698" y="4929012"/>
                <a:ext cx="100080" cy="8784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A9366BAC-A97C-FB4E-A8AE-4E10454E438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548578" y="4913892"/>
                  <a:ext cx="130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CED23018-1DBC-2E40-A905-C8496315BD6D}"/>
                    </a:ext>
                  </a:extLst>
                </p14:cNvPr>
                <p14:cNvContentPartPr/>
                <p14:nvPr/>
              </p14:nvContentPartPr>
              <p14:xfrm>
                <a:off x="6581338" y="4950252"/>
                <a:ext cx="166320" cy="137520"/>
              </p14:xfrm>
            </p:contentPart>
          </mc:Choice>
          <mc:Fallback xmlns=""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CED23018-1DBC-2E40-A905-C8496315BD6D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6566218" y="4934772"/>
                  <a:ext cx="19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84DDC993-9949-F840-94DC-EDDC74F8B1D2}"/>
                    </a:ext>
                  </a:extLst>
                </p14:cNvPr>
                <p14:cNvContentPartPr/>
                <p14:nvPr/>
              </p14:nvContentPartPr>
              <p14:xfrm>
                <a:off x="6263458" y="4957812"/>
                <a:ext cx="219600" cy="14220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84DDC993-9949-F840-94DC-EDDC74F8B1D2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248338" y="4942332"/>
                  <a:ext cx="250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11820B7C-47FF-ED40-805A-0ABAABCDC1C8}"/>
                    </a:ext>
                  </a:extLst>
                </p14:cNvPr>
                <p14:cNvContentPartPr/>
                <p14:nvPr/>
              </p14:nvContentPartPr>
              <p14:xfrm>
                <a:off x="6358498" y="5013252"/>
                <a:ext cx="52560" cy="6516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11820B7C-47FF-ED40-805A-0ABAABCDC1C8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343378" y="4998132"/>
                  <a:ext cx="83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854" name="Ink 853">
                  <a:extLst>
                    <a:ext uri="{FF2B5EF4-FFF2-40B4-BE49-F238E27FC236}">
                      <a16:creationId xmlns:a16="http://schemas.microsoft.com/office/drawing/2014/main" id="{F6AD84AD-FA53-434A-AB2D-3B27410C7342}"/>
                    </a:ext>
                  </a:extLst>
                </p14:cNvPr>
                <p14:cNvContentPartPr/>
                <p14:nvPr/>
              </p14:nvContentPartPr>
              <p14:xfrm>
                <a:off x="6813178" y="5007132"/>
                <a:ext cx="137160" cy="25920"/>
              </p14:xfrm>
            </p:contentPart>
          </mc:Choice>
          <mc:Fallback xmlns="">
            <p:pic>
              <p:nvPicPr>
                <p:cNvPr id="854" name="Ink 853">
                  <a:extLst>
                    <a:ext uri="{FF2B5EF4-FFF2-40B4-BE49-F238E27FC236}">
                      <a16:creationId xmlns:a16="http://schemas.microsoft.com/office/drawing/2014/main" id="{F6AD84AD-FA53-434A-AB2D-3B27410C7342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797698" y="4992012"/>
                  <a:ext cx="167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855" name="Ink 854">
                  <a:extLst>
                    <a:ext uri="{FF2B5EF4-FFF2-40B4-BE49-F238E27FC236}">
                      <a16:creationId xmlns:a16="http://schemas.microsoft.com/office/drawing/2014/main" id="{99E515E8-5A20-6D4A-A27D-ADF092833003}"/>
                    </a:ext>
                  </a:extLst>
                </p14:cNvPr>
                <p14:cNvContentPartPr/>
                <p14:nvPr/>
              </p14:nvContentPartPr>
              <p14:xfrm>
                <a:off x="6821098" y="5056452"/>
                <a:ext cx="125640" cy="22320"/>
              </p14:xfrm>
            </p:contentPart>
          </mc:Choice>
          <mc:Fallback xmlns="">
            <p:pic>
              <p:nvPicPr>
                <p:cNvPr id="855" name="Ink 854">
                  <a:extLst>
                    <a:ext uri="{FF2B5EF4-FFF2-40B4-BE49-F238E27FC236}">
                      <a16:creationId xmlns:a16="http://schemas.microsoft.com/office/drawing/2014/main" id="{99E515E8-5A20-6D4A-A27D-ADF092833003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805618" y="5041332"/>
                  <a:ext cx="156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857" name="Ink 856">
                  <a:extLst>
                    <a:ext uri="{FF2B5EF4-FFF2-40B4-BE49-F238E27FC236}">
                      <a16:creationId xmlns:a16="http://schemas.microsoft.com/office/drawing/2014/main" id="{EF144979-856E-624A-A01D-E1FEDCE81050}"/>
                    </a:ext>
                  </a:extLst>
                </p14:cNvPr>
                <p14:cNvContentPartPr/>
                <p14:nvPr/>
              </p14:nvContentPartPr>
              <p14:xfrm>
                <a:off x="7115218" y="4960692"/>
                <a:ext cx="114840" cy="131400"/>
              </p14:xfrm>
            </p:contentPart>
          </mc:Choice>
          <mc:Fallback xmlns="">
            <p:pic>
              <p:nvPicPr>
                <p:cNvPr id="857" name="Ink 856">
                  <a:extLst>
                    <a:ext uri="{FF2B5EF4-FFF2-40B4-BE49-F238E27FC236}">
                      <a16:creationId xmlns:a16="http://schemas.microsoft.com/office/drawing/2014/main" id="{EF144979-856E-624A-A01D-E1FEDCE81050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100098" y="4945572"/>
                  <a:ext cx="1454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858" name="Ink 857">
                  <a:extLst>
                    <a:ext uri="{FF2B5EF4-FFF2-40B4-BE49-F238E27FC236}">
                      <a16:creationId xmlns:a16="http://schemas.microsoft.com/office/drawing/2014/main" id="{45CAB30C-21E5-CA43-AFAD-C132B35B4715}"/>
                    </a:ext>
                  </a:extLst>
                </p14:cNvPr>
                <p14:cNvContentPartPr/>
                <p14:nvPr/>
              </p14:nvContentPartPr>
              <p14:xfrm>
                <a:off x="7119178" y="4970052"/>
                <a:ext cx="95040" cy="138240"/>
              </p14:xfrm>
            </p:contentPart>
          </mc:Choice>
          <mc:Fallback xmlns="">
            <p:pic>
              <p:nvPicPr>
                <p:cNvPr id="858" name="Ink 857">
                  <a:extLst>
                    <a:ext uri="{FF2B5EF4-FFF2-40B4-BE49-F238E27FC236}">
                      <a16:creationId xmlns:a16="http://schemas.microsoft.com/office/drawing/2014/main" id="{45CAB30C-21E5-CA43-AFAD-C132B35B4715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104058" y="4954932"/>
                  <a:ext cx="125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871" name="Ink 870">
                  <a:extLst>
                    <a:ext uri="{FF2B5EF4-FFF2-40B4-BE49-F238E27FC236}">
                      <a16:creationId xmlns:a16="http://schemas.microsoft.com/office/drawing/2014/main" id="{B6F6A2E3-A7AB-D948-8A0D-6D632FB28268}"/>
                    </a:ext>
                  </a:extLst>
                </p14:cNvPr>
                <p14:cNvContentPartPr/>
                <p14:nvPr/>
              </p14:nvContentPartPr>
              <p14:xfrm>
                <a:off x="7380178" y="4968612"/>
                <a:ext cx="227160" cy="153000"/>
              </p14:xfrm>
            </p:contentPart>
          </mc:Choice>
          <mc:Fallback xmlns="">
            <p:pic>
              <p:nvPicPr>
                <p:cNvPr id="871" name="Ink 870">
                  <a:extLst>
                    <a:ext uri="{FF2B5EF4-FFF2-40B4-BE49-F238E27FC236}">
                      <a16:creationId xmlns:a16="http://schemas.microsoft.com/office/drawing/2014/main" id="{B6F6A2E3-A7AB-D948-8A0D-6D632FB28268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365058" y="4953132"/>
                  <a:ext cx="257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872" name="Ink 871">
                  <a:extLst>
                    <a:ext uri="{FF2B5EF4-FFF2-40B4-BE49-F238E27FC236}">
                      <a16:creationId xmlns:a16="http://schemas.microsoft.com/office/drawing/2014/main" id="{6A740E0C-C403-2044-892B-6F5974A89087}"/>
                    </a:ext>
                  </a:extLst>
                </p14:cNvPr>
                <p14:cNvContentPartPr/>
                <p14:nvPr/>
              </p14:nvContentPartPr>
              <p14:xfrm>
                <a:off x="7455058" y="4998852"/>
                <a:ext cx="106200" cy="68760"/>
              </p14:xfrm>
            </p:contentPart>
          </mc:Choice>
          <mc:Fallback xmlns="">
            <p:pic>
              <p:nvPicPr>
                <p:cNvPr id="872" name="Ink 871">
                  <a:extLst>
                    <a:ext uri="{FF2B5EF4-FFF2-40B4-BE49-F238E27FC236}">
                      <a16:creationId xmlns:a16="http://schemas.microsoft.com/office/drawing/2014/main" id="{6A740E0C-C403-2044-892B-6F5974A89087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7439578" y="4983732"/>
                  <a:ext cx="136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874" name="Ink 873">
                  <a:extLst>
                    <a:ext uri="{FF2B5EF4-FFF2-40B4-BE49-F238E27FC236}">
                      <a16:creationId xmlns:a16="http://schemas.microsoft.com/office/drawing/2014/main" id="{2DBF5E50-3012-2240-9703-4C16DA2E8338}"/>
                    </a:ext>
                  </a:extLst>
                </p14:cNvPr>
                <p14:cNvContentPartPr/>
                <p14:nvPr/>
              </p14:nvContentPartPr>
              <p14:xfrm>
                <a:off x="7703818" y="4981572"/>
                <a:ext cx="100440" cy="62280"/>
              </p14:xfrm>
            </p:contentPart>
          </mc:Choice>
          <mc:Fallback xmlns="">
            <p:pic>
              <p:nvPicPr>
                <p:cNvPr id="874" name="Ink 873">
                  <a:extLst>
                    <a:ext uri="{FF2B5EF4-FFF2-40B4-BE49-F238E27FC236}">
                      <a16:creationId xmlns:a16="http://schemas.microsoft.com/office/drawing/2014/main" id="{2DBF5E50-3012-2240-9703-4C16DA2E8338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7688698" y="4966452"/>
                  <a:ext cx="13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875" name="Ink 874">
                  <a:extLst>
                    <a:ext uri="{FF2B5EF4-FFF2-40B4-BE49-F238E27FC236}">
                      <a16:creationId xmlns:a16="http://schemas.microsoft.com/office/drawing/2014/main" id="{B322B20F-919B-8642-8130-8AE979505E09}"/>
                    </a:ext>
                  </a:extLst>
                </p14:cNvPr>
                <p14:cNvContentPartPr/>
                <p14:nvPr/>
              </p14:nvContentPartPr>
              <p14:xfrm>
                <a:off x="7720378" y="4992372"/>
                <a:ext cx="141840" cy="175680"/>
              </p14:xfrm>
            </p:contentPart>
          </mc:Choice>
          <mc:Fallback xmlns="">
            <p:pic>
              <p:nvPicPr>
                <p:cNvPr id="875" name="Ink 874">
                  <a:extLst>
                    <a:ext uri="{FF2B5EF4-FFF2-40B4-BE49-F238E27FC236}">
                      <a16:creationId xmlns:a16="http://schemas.microsoft.com/office/drawing/2014/main" id="{B322B20F-919B-8642-8130-8AE979505E0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704898" y="4976892"/>
                  <a:ext cx="17208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6">
            <p14:nvContentPartPr>
              <p14:cNvPr id="877" name="Ink 876">
                <a:extLst>
                  <a:ext uri="{FF2B5EF4-FFF2-40B4-BE49-F238E27FC236}">
                    <a16:creationId xmlns:a16="http://schemas.microsoft.com/office/drawing/2014/main" id="{71147F44-AA8B-7145-A7EC-1FE2ACD54BDF}"/>
                  </a:ext>
                </a:extLst>
              </p14:cNvPr>
              <p14:cNvContentPartPr/>
              <p14:nvPr/>
            </p14:nvContentPartPr>
            <p14:xfrm>
              <a:off x="7564498" y="5266692"/>
              <a:ext cx="174600" cy="451080"/>
            </p14:xfrm>
          </p:contentPart>
        </mc:Choice>
        <mc:Fallback xmlns="">
          <p:pic>
            <p:nvPicPr>
              <p:cNvPr id="877" name="Ink 876">
                <a:extLst>
                  <a:ext uri="{FF2B5EF4-FFF2-40B4-BE49-F238E27FC236}">
                    <a16:creationId xmlns:a16="http://schemas.microsoft.com/office/drawing/2014/main" id="{71147F44-AA8B-7145-A7EC-1FE2ACD54BDF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7549018" y="5251212"/>
                <a:ext cx="205200" cy="48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0" name="Group 879">
            <a:extLst>
              <a:ext uri="{FF2B5EF4-FFF2-40B4-BE49-F238E27FC236}">
                <a16:creationId xmlns:a16="http://schemas.microsoft.com/office/drawing/2014/main" id="{A969B454-F10B-ED4B-8F34-47754AE24FC5}"/>
              </a:ext>
            </a:extLst>
          </p:cNvPr>
          <p:cNvGrpSpPr/>
          <p:nvPr/>
        </p:nvGrpSpPr>
        <p:grpSpPr>
          <a:xfrm>
            <a:off x="8702458" y="5380452"/>
            <a:ext cx="1282320" cy="750240"/>
            <a:chOff x="8702458" y="5380452"/>
            <a:chExt cx="1282320" cy="75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CC49D8BF-D023-634F-9E15-0FA2634FE946}"/>
                    </a:ext>
                  </a:extLst>
                </p14:cNvPr>
                <p14:cNvContentPartPr/>
                <p14:nvPr/>
              </p14:nvContentPartPr>
              <p14:xfrm>
                <a:off x="8750338" y="5917212"/>
                <a:ext cx="36720" cy="15336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CC49D8BF-D023-634F-9E15-0FA2634FE946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735218" y="5901732"/>
                  <a:ext cx="673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743" name="Ink 742">
                  <a:extLst>
                    <a:ext uri="{FF2B5EF4-FFF2-40B4-BE49-F238E27FC236}">
                      <a16:creationId xmlns:a16="http://schemas.microsoft.com/office/drawing/2014/main" id="{870CD259-19D2-8948-B7FB-2573E0FC423D}"/>
                    </a:ext>
                  </a:extLst>
                </p14:cNvPr>
                <p14:cNvContentPartPr/>
                <p14:nvPr/>
              </p14:nvContentPartPr>
              <p14:xfrm>
                <a:off x="8702458" y="6069852"/>
                <a:ext cx="92160" cy="15840"/>
              </p14:xfrm>
            </p:contentPart>
          </mc:Choice>
          <mc:Fallback xmlns="">
            <p:pic>
              <p:nvPicPr>
                <p:cNvPr id="743" name="Ink 742">
                  <a:extLst>
                    <a:ext uri="{FF2B5EF4-FFF2-40B4-BE49-F238E27FC236}">
                      <a16:creationId xmlns:a16="http://schemas.microsoft.com/office/drawing/2014/main" id="{870CD259-19D2-8948-B7FB-2573E0FC423D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8686978" y="6054732"/>
                  <a:ext cx="122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744" name="Ink 743">
                  <a:extLst>
                    <a:ext uri="{FF2B5EF4-FFF2-40B4-BE49-F238E27FC236}">
                      <a16:creationId xmlns:a16="http://schemas.microsoft.com/office/drawing/2014/main" id="{E023B32D-3117-8A47-B039-2051D0B64D73}"/>
                    </a:ext>
                  </a:extLst>
                </p14:cNvPr>
                <p14:cNvContentPartPr/>
                <p14:nvPr/>
              </p14:nvContentPartPr>
              <p14:xfrm>
                <a:off x="8744218" y="5922252"/>
                <a:ext cx="132840" cy="16200"/>
              </p14:xfrm>
            </p:contentPart>
          </mc:Choice>
          <mc:Fallback xmlns="">
            <p:pic>
              <p:nvPicPr>
                <p:cNvPr id="744" name="Ink 743">
                  <a:extLst>
                    <a:ext uri="{FF2B5EF4-FFF2-40B4-BE49-F238E27FC236}">
                      <a16:creationId xmlns:a16="http://schemas.microsoft.com/office/drawing/2014/main" id="{E023B32D-3117-8A47-B039-2051D0B64D73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8729098" y="5907132"/>
                  <a:ext cx="163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746" name="Ink 745">
                  <a:extLst>
                    <a:ext uri="{FF2B5EF4-FFF2-40B4-BE49-F238E27FC236}">
                      <a16:creationId xmlns:a16="http://schemas.microsoft.com/office/drawing/2014/main" id="{94D6D215-38DC-6C4C-9C9A-E9088AFD0228}"/>
                    </a:ext>
                  </a:extLst>
                </p14:cNvPr>
                <p14:cNvContentPartPr/>
                <p14:nvPr/>
              </p14:nvContentPartPr>
              <p14:xfrm>
                <a:off x="8899018" y="5959332"/>
                <a:ext cx="192960" cy="125280"/>
              </p14:xfrm>
            </p:contentPart>
          </mc:Choice>
          <mc:Fallback xmlns="">
            <p:pic>
              <p:nvPicPr>
                <p:cNvPr id="746" name="Ink 745">
                  <a:extLst>
                    <a:ext uri="{FF2B5EF4-FFF2-40B4-BE49-F238E27FC236}">
                      <a16:creationId xmlns:a16="http://schemas.microsoft.com/office/drawing/2014/main" id="{94D6D215-38DC-6C4C-9C9A-E9088AFD0228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8883898" y="5943852"/>
                  <a:ext cx="223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747" name="Ink 746">
                  <a:extLst>
                    <a:ext uri="{FF2B5EF4-FFF2-40B4-BE49-F238E27FC236}">
                      <a16:creationId xmlns:a16="http://schemas.microsoft.com/office/drawing/2014/main" id="{EF752DCD-9EDD-A34A-AAB9-659A1624269E}"/>
                    </a:ext>
                  </a:extLst>
                </p14:cNvPr>
                <p14:cNvContentPartPr/>
                <p14:nvPr/>
              </p14:nvContentPartPr>
              <p14:xfrm>
                <a:off x="8996578" y="5980212"/>
                <a:ext cx="36000" cy="69840"/>
              </p14:xfrm>
            </p:contentPart>
          </mc:Choice>
          <mc:Fallback xmlns="">
            <p:pic>
              <p:nvPicPr>
                <p:cNvPr id="747" name="Ink 746">
                  <a:extLst>
                    <a:ext uri="{FF2B5EF4-FFF2-40B4-BE49-F238E27FC236}">
                      <a16:creationId xmlns:a16="http://schemas.microsoft.com/office/drawing/2014/main" id="{EF752DCD-9EDD-A34A-AAB9-659A1624269E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8981458" y="5965092"/>
                  <a:ext cx="662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749" name="Ink 748">
                  <a:extLst>
                    <a:ext uri="{FF2B5EF4-FFF2-40B4-BE49-F238E27FC236}">
                      <a16:creationId xmlns:a16="http://schemas.microsoft.com/office/drawing/2014/main" id="{E25F0D8D-FABD-2547-A4F8-D477B15BF077}"/>
                    </a:ext>
                  </a:extLst>
                </p14:cNvPr>
                <p14:cNvContentPartPr/>
                <p14:nvPr/>
              </p14:nvContentPartPr>
              <p14:xfrm>
                <a:off x="9160378" y="5938092"/>
                <a:ext cx="78480" cy="192600"/>
              </p14:xfrm>
            </p:contentPart>
          </mc:Choice>
          <mc:Fallback xmlns="">
            <p:pic>
              <p:nvPicPr>
                <p:cNvPr id="749" name="Ink 748">
                  <a:extLst>
                    <a:ext uri="{FF2B5EF4-FFF2-40B4-BE49-F238E27FC236}">
                      <a16:creationId xmlns:a16="http://schemas.microsoft.com/office/drawing/2014/main" id="{E25F0D8D-FABD-2547-A4F8-D477B15BF07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9144898" y="5922972"/>
                  <a:ext cx="109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750" name="Ink 749">
                  <a:extLst>
                    <a:ext uri="{FF2B5EF4-FFF2-40B4-BE49-F238E27FC236}">
                      <a16:creationId xmlns:a16="http://schemas.microsoft.com/office/drawing/2014/main" id="{0E7F9A4D-2497-534E-874A-5532E336769A}"/>
                    </a:ext>
                  </a:extLst>
                </p14:cNvPr>
                <p14:cNvContentPartPr/>
                <p14:nvPr/>
              </p14:nvContentPartPr>
              <p14:xfrm>
                <a:off x="9280618" y="5990652"/>
                <a:ext cx="108000" cy="88200"/>
              </p14:xfrm>
            </p:contentPart>
          </mc:Choice>
          <mc:Fallback xmlns="">
            <p:pic>
              <p:nvPicPr>
                <p:cNvPr id="750" name="Ink 749">
                  <a:extLst>
                    <a:ext uri="{FF2B5EF4-FFF2-40B4-BE49-F238E27FC236}">
                      <a16:creationId xmlns:a16="http://schemas.microsoft.com/office/drawing/2014/main" id="{0E7F9A4D-2497-534E-874A-5532E336769A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9265138" y="5975532"/>
                  <a:ext cx="138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751" name="Ink 750">
                  <a:extLst>
                    <a:ext uri="{FF2B5EF4-FFF2-40B4-BE49-F238E27FC236}">
                      <a16:creationId xmlns:a16="http://schemas.microsoft.com/office/drawing/2014/main" id="{6D00F763-94B0-0A44-8B1F-86E2DDC78F68}"/>
                    </a:ext>
                  </a:extLst>
                </p14:cNvPr>
                <p14:cNvContentPartPr/>
                <p14:nvPr/>
              </p14:nvContentPartPr>
              <p14:xfrm>
                <a:off x="9297538" y="5965452"/>
                <a:ext cx="109440" cy="120240"/>
              </p14:xfrm>
            </p:contentPart>
          </mc:Choice>
          <mc:Fallback xmlns="">
            <p:pic>
              <p:nvPicPr>
                <p:cNvPr id="751" name="Ink 750">
                  <a:extLst>
                    <a:ext uri="{FF2B5EF4-FFF2-40B4-BE49-F238E27FC236}">
                      <a16:creationId xmlns:a16="http://schemas.microsoft.com/office/drawing/2014/main" id="{6D00F763-94B0-0A44-8B1F-86E2DDC78F6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9282418" y="5950332"/>
                  <a:ext cx="140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752" name="Ink 751">
                  <a:extLst>
                    <a:ext uri="{FF2B5EF4-FFF2-40B4-BE49-F238E27FC236}">
                      <a16:creationId xmlns:a16="http://schemas.microsoft.com/office/drawing/2014/main" id="{80B8EE7F-CB94-A043-AC88-5C366676EFA9}"/>
                    </a:ext>
                  </a:extLst>
                </p14:cNvPr>
                <p14:cNvContentPartPr/>
                <p14:nvPr/>
              </p14:nvContentPartPr>
              <p14:xfrm>
                <a:off x="9486898" y="5976252"/>
                <a:ext cx="150840" cy="107280"/>
              </p14:xfrm>
            </p:contentPart>
          </mc:Choice>
          <mc:Fallback xmlns="">
            <p:pic>
              <p:nvPicPr>
                <p:cNvPr id="752" name="Ink 751">
                  <a:extLst>
                    <a:ext uri="{FF2B5EF4-FFF2-40B4-BE49-F238E27FC236}">
                      <a16:creationId xmlns:a16="http://schemas.microsoft.com/office/drawing/2014/main" id="{80B8EE7F-CB94-A043-AC88-5C366676EFA9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9471778" y="5961132"/>
                  <a:ext cx="181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753" name="Ink 752">
                  <a:extLst>
                    <a:ext uri="{FF2B5EF4-FFF2-40B4-BE49-F238E27FC236}">
                      <a16:creationId xmlns:a16="http://schemas.microsoft.com/office/drawing/2014/main" id="{107CE7F7-E80D-F04B-82D0-FC10BE22A6D6}"/>
                    </a:ext>
                  </a:extLst>
                </p14:cNvPr>
                <p14:cNvContentPartPr/>
                <p14:nvPr/>
              </p14:nvContentPartPr>
              <p14:xfrm>
                <a:off x="9543058" y="6011532"/>
                <a:ext cx="53640" cy="48600"/>
              </p14:xfrm>
            </p:contentPart>
          </mc:Choice>
          <mc:Fallback xmlns="">
            <p:pic>
              <p:nvPicPr>
                <p:cNvPr id="753" name="Ink 752">
                  <a:extLst>
                    <a:ext uri="{FF2B5EF4-FFF2-40B4-BE49-F238E27FC236}">
                      <a16:creationId xmlns:a16="http://schemas.microsoft.com/office/drawing/2014/main" id="{107CE7F7-E80D-F04B-82D0-FC10BE22A6D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9527938" y="5996412"/>
                  <a:ext cx="838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00A0A7F2-EEA9-BA44-BB5A-D0B2C98EB923}"/>
                    </a:ext>
                  </a:extLst>
                </p14:cNvPr>
                <p14:cNvContentPartPr/>
                <p14:nvPr/>
              </p14:nvContentPartPr>
              <p14:xfrm>
                <a:off x="9721978" y="5969772"/>
                <a:ext cx="54720" cy="5040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00A0A7F2-EEA9-BA44-BB5A-D0B2C98EB92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9706498" y="5954292"/>
                  <a:ext cx="849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8207451C-0AE4-794D-B3C2-5A5E9311AC43}"/>
                    </a:ext>
                  </a:extLst>
                </p14:cNvPr>
                <p14:cNvContentPartPr/>
                <p14:nvPr/>
              </p14:nvContentPartPr>
              <p14:xfrm>
                <a:off x="9743938" y="5959332"/>
                <a:ext cx="114840" cy="138240"/>
              </p14:xfrm>
            </p:contentPart>
          </mc:Choice>
          <mc:Fallback xmlns=""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8207451C-0AE4-794D-B3C2-5A5E9311AC4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9728818" y="5943852"/>
                  <a:ext cx="145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3D95534C-38A7-A443-AEFA-12E3D4BE04D8}"/>
                    </a:ext>
                  </a:extLst>
                </p14:cNvPr>
                <p14:cNvContentPartPr/>
                <p14:nvPr/>
              </p14:nvContentPartPr>
              <p14:xfrm>
                <a:off x="9849418" y="5938092"/>
                <a:ext cx="135360" cy="163800"/>
              </p14:xfrm>
            </p:contentPart>
          </mc:Choice>
          <mc:Fallback xmlns=""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3D95534C-38A7-A443-AEFA-12E3D4BE04D8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834298" y="5922972"/>
                  <a:ext cx="165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797" name="Ink 796">
                  <a:extLst>
                    <a:ext uri="{FF2B5EF4-FFF2-40B4-BE49-F238E27FC236}">
                      <a16:creationId xmlns:a16="http://schemas.microsoft.com/office/drawing/2014/main" id="{3A61917F-93C0-CC44-8D2A-12CDFC6FC614}"/>
                    </a:ext>
                  </a:extLst>
                </p14:cNvPr>
                <p14:cNvContentPartPr/>
                <p14:nvPr/>
              </p14:nvContentPartPr>
              <p14:xfrm>
                <a:off x="9133378" y="5380452"/>
                <a:ext cx="244440" cy="463680"/>
              </p14:xfrm>
            </p:contentPart>
          </mc:Choice>
          <mc:Fallback xmlns="">
            <p:pic>
              <p:nvPicPr>
                <p:cNvPr id="797" name="Ink 796">
                  <a:extLst>
                    <a:ext uri="{FF2B5EF4-FFF2-40B4-BE49-F238E27FC236}">
                      <a16:creationId xmlns:a16="http://schemas.microsoft.com/office/drawing/2014/main" id="{3A61917F-93C0-CC44-8D2A-12CDFC6FC614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9117898" y="5364972"/>
                  <a:ext cx="27504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800" name="Ink 799">
                  <a:extLst>
                    <a:ext uri="{FF2B5EF4-FFF2-40B4-BE49-F238E27FC236}">
                      <a16:creationId xmlns:a16="http://schemas.microsoft.com/office/drawing/2014/main" id="{76B9E8CA-6EBB-E844-9EBA-700AA93BBCCB}"/>
                    </a:ext>
                  </a:extLst>
                </p14:cNvPr>
                <p14:cNvContentPartPr/>
                <p14:nvPr/>
              </p14:nvContentPartPr>
              <p14:xfrm>
                <a:off x="8755378" y="5592132"/>
                <a:ext cx="93960" cy="70200"/>
              </p14:xfrm>
            </p:contentPart>
          </mc:Choice>
          <mc:Fallback xmlns="">
            <p:pic>
              <p:nvPicPr>
                <p:cNvPr id="800" name="Ink 799">
                  <a:extLst>
                    <a:ext uri="{FF2B5EF4-FFF2-40B4-BE49-F238E27FC236}">
                      <a16:creationId xmlns:a16="http://schemas.microsoft.com/office/drawing/2014/main" id="{76B9E8CA-6EBB-E844-9EBA-700AA93BBCCB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8740258" y="5577012"/>
                  <a:ext cx="124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801" name="Ink 800">
                  <a:extLst>
                    <a:ext uri="{FF2B5EF4-FFF2-40B4-BE49-F238E27FC236}">
                      <a16:creationId xmlns:a16="http://schemas.microsoft.com/office/drawing/2014/main" id="{5A966FF7-DC9B-1043-A40B-DFD57ADD43A0}"/>
                    </a:ext>
                  </a:extLst>
                </p14:cNvPr>
                <p14:cNvContentPartPr/>
                <p14:nvPr/>
              </p14:nvContentPartPr>
              <p14:xfrm>
                <a:off x="8906938" y="5643972"/>
                <a:ext cx="85320" cy="71280"/>
              </p14:xfrm>
            </p:contentPart>
          </mc:Choice>
          <mc:Fallback xmlns="">
            <p:pic>
              <p:nvPicPr>
                <p:cNvPr id="801" name="Ink 800">
                  <a:extLst>
                    <a:ext uri="{FF2B5EF4-FFF2-40B4-BE49-F238E27FC236}">
                      <a16:creationId xmlns:a16="http://schemas.microsoft.com/office/drawing/2014/main" id="{5A966FF7-DC9B-1043-A40B-DFD57ADD43A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8891818" y="5628492"/>
                  <a:ext cx="115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879" name="Ink 878">
                  <a:extLst>
                    <a:ext uri="{FF2B5EF4-FFF2-40B4-BE49-F238E27FC236}">
                      <a16:creationId xmlns:a16="http://schemas.microsoft.com/office/drawing/2014/main" id="{2CCD895B-741F-EC49-AE3C-A2528AF0F1B1}"/>
                    </a:ext>
                  </a:extLst>
                </p14:cNvPr>
                <p14:cNvContentPartPr/>
                <p14:nvPr/>
              </p14:nvContentPartPr>
              <p14:xfrm>
                <a:off x="9100258" y="5749092"/>
                <a:ext cx="133200" cy="148320"/>
              </p14:xfrm>
            </p:contentPart>
          </mc:Choice>
          <mc:Fallback xmlns="">
            <p:pic>
              <p:nvPicPr>
                <p:cNvPr id="879" name="Ink 878">
                  <a:extLst>
                    <a:ext uri="{FF2B5EF4-FFF2-40B4-BE49-F238E27FC236}">
                      <a16:creationId xmlns:a16="http://schemas.microsoft.com/office/drawing/2014/main" id="{2CCD895B-741F-EC49-AE3C-A2528AF0F1B1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9085138" y="5733972"/>
                  <a:ext cx="1638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3" name="Group 882">
            <a:extLst>
              <a:ext uri="{FF2B5EF4-FFF2-40B4-BE49-F238E27FC236}">
                <a16:creationId xmlns:a16="http://schemas.microsoft.com/office/drawing/2014/main" id="{2FF7EF7D-D224-FE41-9F55-8BB5A7711481}"/>
              </a:ext>
            </a:extLst>
          </p:cNvPr>
          <p:cNvGrpSpPr/>
          <p:nvPr/>
        </p:nvGrpSpPr>
        <p:grpSpPr>
          <a:xfrm>
            <a:off x="10135618" y="5339052"/>
            <a:ext cx="859320" cy="532080"/>
            <a:chOff x="10135618" y="5339052"/>
            <a:chExt cx="85932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818" name="Ink 817">
                  <a:extLst>
                    <a:ext uri="{FF2B5EF4-FFF2-40B4-BE49-F238E27FC236}">
                      <a16:creationId xmlns:a16="http://schemas.microsoft.com/office/drawing/2014/main" id="{971967B7-CBDC-3B48-BDC3-1C79EC065D3F}"/>
                    </a:ext>
                  </a:extLst>
                </p14:cNvPr>
                <p14:cNvContentPartPr/>
                <p14:nvPr/>
              </p14:nvContentPartPr>
              <p14:xfrm>
                <a:off x="10135618" y="5644332"/>
                <a:ext cx="111600" cy="93240"/>
              </p14:xfrm>
            </p:contentPart>
          </mc:Choice>
          <mc:Fallback xmlns="">
            <p:pic>
              <p:nvPicPr>
                <p:cNvPr id="818" name="Ink 817">
                  <a:extLst>
                    <a:ext uri="{FF2B5EF4-FFF2-40B4-BE49-F238E27FC236}">
                      <a16:creationId xmlns:a16="http://schemas.microsoft.com/office/drawing/2014/main" id="{971967B7-CBDC-3B48-BDC3-1C79EC065D3F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120138" y="5628852"/>
                  <a:ext cx="142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820" name="Ink 819">
                  <a:extLst>
                    <a:ext uri="{FF2B5EF4-FFF2-40B4-BE49-F238E27FC236}">
                      <a16:creationId xmlns:a16="http://schemas.microsoft.com/office/drawing/2014/main" id="{FEF442DA-42CC-254A-8FCE-4E58420891BD}"/>
                    </a:ext>
                  </a:extLst>
                </p14:cNvPr>
                <p14:cNvContentPartPr/>
                <p14:nvPr/>
              </p14:nvContentPartPr>
              <p14:xfrm>
                <a:off x="10269898" y="5717412"/>
                <a:ext cx="68760" cy="90000"/>
              </p14:xfrm>
            </p:contentPart>
          </mc:Choice>
          <mc:Fallback xmlns="">
            <p:pic>
              <p:nvPicPr>
                <p:cNvPr id="820" name="Ink 819">
                  <a:extLst>
                    <a:ext uri="{FF2B5EF4-FFF2-40B4-BE49-F238E27FC236}">
                      <a16:creationId xmlns:a16="http://schemas.microsoft.com/office/drawing/2014/main" id="{FEF442DA-42CC-254A-8FCE-4E58420891BD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254418" y="5702292"/>
                  <a:ext cx="993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821" name="Ink 820">
                  <a:extLst>
                    <a:ext uri="{FF2B5EF4-FFF2-40B4-BE49-F238E27FC236}">
                      <a16:creationId xmlns:a16="http://schemas.microsoft.com/office/drawing/2014/main" id="{7EC23E37-6954-DC46-8940-E623114317BE}"/>
                    </a:ext>
                  </a:extLst>
                </p14:cNvPr>
                <p14:cNvContentPartPr/>
                <p14:nvPr/>
              </p14:nvContentPartPr>
              <p14:xfrm>
                <a:off x="10355938" y="5640372"/>
                <a:ext cx="168480" cy="117720"/>
              </p14:xfrm>
            </p:contentPart>
          </mc:Choice>
          <mc:Fallback xmlns="">
            <p:pic>
              <p:nvPicPr>
                <p:cNvPr id="821" name="Ink 820">
                  <a:extLst>
                    <a:ext uri="{FF2B5EF4-FFF2-40B4-BE49-F238E27FC236}">
                      <a16:creationId xmlns:a16="http://schemas.microsoft.com/office/drawing/2014/main" id="{7EC23E37-6954-DC46-8940-E623114317B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0340458" y="5625252"/>
                  <a:ext cx="199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822" name="Ink 821">
                  <a:extLst>
                    <a:ext uri="{FF2B5EF4-FFF2-40B4-BE49-F238E27FC236}">
                      <a16:creationId xmlns:a16="http://schemas.microsoft.com/office/drawing/2014/main" id="{B111CDDE-E858-7541-9220-6EB671EFFB15}"/>
                    </a:ext>
                  </a:extLst>
                </p14:cNvPr>
                <p14:cNvContentPartPr/>
                <p14:nvPr/>
              </p14:nvContentPartPr>
              <p14:xfrm>
                <a:off x="10394458" y="5651172"/>
                <a:ext cx="139320" cy="98280"/>
              </p14:xfrm>
            </p:contentPart>
          </mc:Choice>
          <mc:Fallback xmlns="">
            <p:pic>
              <p:nvPicPr>
                <p:cNvPr id="822" name="Ink 821">
                  <a:extLst>
                    <a:ext uri="{FF2B5EF4-FFF2-40B4-BE49-F238E27FC236}">
                      <a16:creationId xmlns:a16="http://schemas.microsoft.com/office/drawing/2014/main" id="{B111CDDE-E858-7541-9220-6EB671EFFB15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0379338" y="5635692"/>
                  <a:ext cx="169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823" name="Ink 822">
                  <a:extLst>
                    <a:ext uri="{FF2B5EF4-FFF2-40B4-BE49-F238E27FC236}">
                      <a16:creationId xmlns:a16="http://schemas.microsoft.com/office/drawing/2014/main" id="{E21B25AC-51B6-0D44-9A48-419F753162BF}"/>
                    </a:ext>
                  </a:extLst>
                </p14:cNvPr>
                <p14:cNvContentPartPr/>
                <p14:nvPr/>
              </p14:nvContentPartPr>
              <p14:xfrm>
                <a:off x="10602538" y="5686092"/>
                <a:ext cx="6120" cy="114840"/>
              </p14:xfrm>
            </p:contentPart>
          </mc:Choice>
          <mc:Fallback xmlns="">
            <p:pic>
              <p:nvPicPr>
                <p:cNvPr id="823" name="Ink 822">
                  <a:extLst>
                    <a:ext uri="{FF2B5EF4-FFF2-40B4-BE49-F238E27FC236}">
                      <a16:creationId xmlns:a16="http://schemas.microsoft.com/office/drawing/2014/main" id="{E21B25AC-51B6-0D44-9A48-419F753162BF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0587418" y="5670612"/>
                  <a:ext cx="36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881" name="Ink 880">
                  <a:extLst>
                    <a:ext uri="{FF2B5EF4-FFF2-40B4-BE49-F238E27FC236}">
                      <a16:creationId xmlns:a16="http://schemas.microsoft.com/office/drawing/2014/main" id="{F37D967E-A6B1-794D-9198-94E3421BD014}"/>
                    </a:ext>
                  </a:extLst>
                </p14:cNvPr>
                <p14:cNvContentPartPr/>
                <p14:nvPr/>
              </p14:nvContentPartPr>
              <p14:xfrm>
                <a:off x="10289338" y="5339052"/>
                <a:ext cx="593640" cy="489960"/>
              </p14:xfrm>
            </p:contentPart>
          </mc:Choice>
          <mc:Fallback xmlns="">
            <p:pic>
              <p:nvPicPr>
                <p:cNvPr id="881" name="Ink 880">
                  <a:extLst>
                    <a:ext uri="{FF2B5EF4-FFF2-40B4-BE49-F238E27FC236}">
                      <a16:creationId xmlns:a16="http://schemas.microsoft.com/office/drawing/2014/main" id="{F37D967E-A6B1-794D-9198-94E3421BD01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0274218" y="5323932"/>
                  <a:ext cx="62424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882" name="Ink 881">
                  <a:extLst>
                    <a:ext uri="{FF2B5EF4-FFF2-40B4-BE49-F238E27FC236}">
                      <a16:creationId xmlns:a16="http://schemas.microsoft.com/office/drawing/2014/main" id="{29213CE0-7BB3-3249-A500-6F434294F6E6}"/>
                    </a:ext>
                  </a:extLst>
                </p14:cNvPr>
                <p14:cNvContentPartPr/>
                <p14:nvPr/>
              </p14:nvContentPartPr>
              <p14:xfrm>
                <a:off x="10794058" y="5768892"/>
                <a:ext cx="200880" cy="102240"/>
              </p14:xfrm>
            </p:contentPart>
          </mc:Choice>
          <mc:Fallback xmlns="">
            <p:pic>
              <p:nvPicPr>
                <p:cNvPr id="882" name="Ink 881">
                  <a:extLst>
                    <a:ext uri="{FF2B5EF4-FFF2-40B4-BE49-F238E27FC236}">
                      <a16:creationId xmlns:a16="http://schemas.microsoft.com/office/drawing/2014/main" id="{29213CE0-7BB3-3249-A500-6F434294F6E6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0778578" y="5753412"/>
                  <a:ext cx="23148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55C5E884-2E89-2C40-8ADD-D08523E9E72B}"/>
                  </a:ext>
                </a:extLst>
              </p14:cNvPr>
              <p14:cNvContentPartPr/>
              <p14:nvPr/>
            </p14:nvContentPartPr>
            <p14:xfrm>
              <a:off x="10100338" y="2569932"/>
              <a:ext cx="1244880" cy="2714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55C5E884-2E89-2C40-8ADD-D08523E9E72B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10084858" y="2554452"/>
                <a:ext cx="127548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0" name="Group 899">
            <a:extLst>
              <a:ext uri="{FF2B5EF4-FFF2-40B4-BE49-F238E27FC236}">
                <a16:creationId xmlns:a16="http://schemas.microsoft.com/office/drawing/2014/main" id="{75D671B8-3BA9-0F44-B086-5B4C16E6B894}"/>
              </a:ext>
            </a:extLst>
          </p:cNvPr>
          <p:cNvGrpSpPr/>
          <p:nvPr/>
        </p:nvGrpSpPr>
        <p:grpSpPr>
          <a:xfrm>
            <a:off x="8584738" y="2518452"/>
            <a:ext cx="3200760" cy="1266480"/>
            <a:chOff x="8584738" y="2518452"/>
            <a:chExt cx="3200760" cy="12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884" name="Ink 883">
                  <a:extLst>
                    <a:ext uri="{FF2B5EF4-FFF2-40B4-BE49-F238E27FC236}">
                      <a16:creationId xmlns:a16="http://schemas.microsoft.com/office/drawing/2014/main" id="{2E4A9CC1-4281-DF4D-9BA8-9CED2965B599}"/>
                    </a:ext>
                  </a:extLst>
                </p14:cNvPr>
                <p14:cNvContentPartPr/>
                <p14:nvPr/>
              </p14:nvContentPartPr>
              <p14:xfrm>
                <a:off x="8882098" y="2953332"/>
                <a:ext cx="93960" cy="165600"/>
              </p14:xfrm>
            </p:contentPart>
          </mc:Choice>
          <mc:Fallback xmlns="">
            <p:pic>
              <p:nvPicPr>
                <p:cNvPr id="884" name="Ink 883">
                  <a:extLst>
                    <a:ext uri="{FF2B5EF4-FFF2-40B4-BE49-F238E27FC236}">
                      <a16:creationId xmlns:a16="http://schemas.microsoft.com/office/drawing/2014/main" id="{2E4A9CC1-4281-DF4D-9BA8-9CED2965B599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8866618" y="2937852"/>
                  <a:ext cx="124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885" name="Ink 884">
                  <a:extLst>
                    <a:ext uri="{FF2B5EF4-FFF2-40B4-BE49-F238E27FC236}">
                      <a16:creationId xmlns:a16="http://schemas.microsoft.com/office/drawing/2014/main" id="{D4168F4F-79B5-B74D-B175-CAFFF7EC26EB}"/>
                    </a:ext>
                  </a:extLst>
                </p14:cNvPr>
                <p14:cNvContentPartPr/>
                <p14:nvPr/>
              </p14:nvContentPartPr>
              <p14:xfrm>
                <a:off x="9018178" y="3029652"/>
                <a:ext cx="111240" cy="83520"/>
              </p14:xfrm>
            </p:contentPart>
          </mc:Choice>
          <mc:Fallback xmlns="">
            <p:pic>
              <p:nvPicPr>
                <p:cNvPr id="885" name="Ink 884">
                  <a:extLst>
                    <a:ext uri="{FF2B5EF4-FFF2-40B4-BE49-F238E27FC236}">
                      <a16:creationId xmlns:a16="http://schemas.microsoft.com/office/drawing/2014/main" id="{D4168F4F-79B5-B74D-B175-CAFFF7EC26EB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9003058" y="3014172"/>
                  <a:ext cx="14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886" name="Ink 885">
                  <a:extLst>
                    <a:ext uri="{FF2B5EF4-FFF2-40B4-BE49-F238E27FC236}">
                      <a16:creationId xmlns:a16="http://schemas.microsoft.com/office/drawing/2014/main" id="{EFC355B6-3AC8-D448-ACDD-9C459EDDDDF6}"/>
                    </a:ext>
                  </a:extLst>
                </p14:cNvPr>
                <p14:cNvContentPartPr/>
                <p14:nvPr/>
              </p14:nvContentPartPr>
              <p14:xfrm>
                <a:off x="9176938" y="2953332"/>
                <a:ext cx="104040" cy="218520"/>
              </p14:xfrm>
            </p:contentPart>
          </mc:Choice>
          <mc:Fallback xmlns="">
            <p:pic>
              <p:nvPicPr>
                <p:cNvPr id="886" name="Ink 885">
                  <a:extLst>
                    <a:ext uri="{FF2B5EF4-FFF2-40B4-BE49-F238E27FC236}">
                      <a16:creationId xmlns:a16="http://schemas.microsoft.com/office/drawing/2014/main" id="{EFC355B6-3AC8-D448-ACDD-9C459EDDDDF6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9161818" y="2937852"/>
                  <a:ext cx="134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887" name="Ink 886">
                  <a:extLst>
                    <a:ext uri="{FF2B5EF4-FFF2-40B4-BE49-F238E27FC236}">
                      <a16:creationId xmlns:a16="http://schemas.microsoft.com/office/drawing/2014/main" id="{D0F4CF0E-D490-D849-BB4C-88BA551C86A1}"/>
                    </a:ext>
                  </a:extLst>
                </p14:cNvPr>
                <p14:cNvContentPartPr/>
                <p14:nvPr/>
              </p14:nvContentPartPr>
              <p14:xfrm>
                <a:off x="9228058" y="3033252"/>
                <a:ext cx="113040" cy="25920"/>
              </p14:xfrm>
            </p:contentPart>
          </mc:Choice>
          <mc:Fallback xmlns="">
            <p:pic>
              <p:nvPicPr>
                <p:cNvPr id="887" name="Ink 886">
                  <a:extLst>
                    <a:ext uri="{FF2B5EF4-FFF2-40B4-BE49-F238E27FC236}">
                      <a16:creationId xmlns:a16="http://schemas.microsoft.com/office/drawing/2014/main" id="{D0F4CF0E-D490-D849-BB4C-88BA551C86A1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9212578" y="3018132"/>
                  <a:ext cx="143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888" name="Ink 887">
                  <a:extLst>
                    <a:ext uri="{FF2B5EF4-FFF2-40B4-BE49-F238E27FC236}">
                      <a16:creationId xmlns:a16="http://schemas.microsoft.com/office/drawing/2014/main" id="{65E64BA8-5465-294B-B667-F54D740BBA6E}"/>
                    </a:ext>
                  </a:extLst>
                </p14:cNvPr>
                <p14:cNvContentPartPr/>
                <p14:nvPr/>
              </p14:nvContentPartPr>
              <p14:xfrm>
                <a:off x="9373498" y="2963772"/>
                <a:ext cx="33480" cy="160200"/>
              </p14:xfrm>
            </p:contentPart>
          </mc:Choice>
          <mc:Fallback xmlns="">
            <p:pic>
              <p:nvPicPr>
                <p:cNvPr id="888" name="Ink 887">
                  <a:extLst>
                    <a:ext uri="{FF2B5EF4-FFF2-40B4-BE49-F238E27FC236}">
                      <a16:creationId xmlns:a16="http://schemas.microsoft.com/office/drawing/2014/main" id="{65E64BA8-5465-294B-B667-F54D740BBA6E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9358018" y="2948652"/>
                  <a:ext cx="64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889" name="Ink 888">
                  <a:extLst>
                    <a:ext uri="{FF2B5EF4-FFF2-40B4-BE49-F238E27FC236}">
                      <a16:creationId xmlns:a16="http://schemas.microsoft.com/office/drawing/2014/main" id="{81BBC059-7336-8446-95E6-6553CB6A784D}"/>
                    </a:ext>
                  </a:extLst>
                </p14:cNvPr>
                <p14:cNvContentPartPr/>
                <p14:nvPr/>
              </p14:nvContentPartPr>
              <p14:xfrm>
                <a:off x="9364498" y="3035772"/>
                <a:ext cx="98280" cy="23040"/>
              </p14:xfrm>
            </p:contentPart>
          </mc:Choice>
          <mc:Fallback xmlns="">
            <p:pic>
              <p:nvPicPr>
                <p:cNvPr id="889" name="Ink 888">
                  <a:extLst>
                    <a:ext uri="{FF2B5EF4-FFF2-40B4-BE49-F238E27FC236}">
                      <a16:creationId xmlns:a16="http://schemas.microsoft.com/office/drawing/2014/main" id="{81BBC059-7336-8446-95E6-6553CB6A784D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9349378" y="3020292"/>
                  <a:ext cx="128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890" name="Ink 889">
                  <a:extLst>
                    <a:ext uri="{FF2B5EF4-FFF2-40B4-BE49-F238E27FC236}">
                      <a16:creationId xmlns:a16="http://schemas.microsoft.com/office/drawing/2014/main" id="{A41CB93F-7C93-FC41-92E5-89B607588F71}"/>
                    </a:ext>
                  </a:extLst>
                </p14:cNvPr>
                <p14:cNvContentPartPr/>
                <p14:nvPr/>
              </p14:nvContentPartPr>
              <p14:xfrm>
                <a:off x="9634138" y="3006612"/>
                <a:ext cx="88920" cy="122040"/>
              </p14:xfrm>
            </p:contentPart>
          </mc:Choice>
          <mc:Fallback xmlns="">
            <p:pic>
              <p:nvPicPr>
                <p:cNvPr id="890" name="Ink 889">
                  <a:extLst>
                    <a:ext uri="{FF2B5EF4-FFF2-40B4-BE49-F238E27FC236}">
                      <a16:creationId xmlns:a16="http://schemas.microsoft.com/office/drawing/2014/main" id="{A41CB93F-7C93-FC41-92E5-89B607588F71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9619018" y="2991492"/>
                  <a:ext cx="1195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891" name="Ink 890">
                  <a:extLst>
                    <a:ext uri="{FF2B5EF4-FFF2-40B4-BE49-F238E27FC236}">
                      <a16:creationId xmlns:a16="http://schemas.microsoft.com/office/drawing/2014/main" id="{9DFF1934-0232-EA4E-B3D4-29CCD6A85FA7}"/>
                    </a:ext>
                  </a:extLst>
                </p14:cNvPr>
                <p14:cNvContentPartPr/>
                <p14:nvPr/>
              </p14:nvContentPartPr>
              <p14:xfrm>
                <a:off x="9758338" y="2953332"/>
                <a:ext cx="392040" cy="164160"/>
              </p14:xfrm>
            </p:contentPart>
          </mc:Choice>
          <mc:Fallback xmlns="">
            <p:pic>
              <p:nvPicPr>
                <p:cNvPr id="891" name="Ink 890">
                  <a:extLst>
                    <a:ext uri="{FF2B5EF4-FFF2-40B4-BE49-F238E27FC236}">
                      <a16:creationId xmlns:a16="http://schemas.microsoft.com/office/drawing/2014/main" id="{9DFF1934-0232-EA4E-B3D4-29CCD6A85FA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9742858" y="2937852"/>
                  <a:ext cx="422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892" name="Ink 891">
                  <a:extLst>
                    <a:ext uri="{FF2B5EF4-FFF2-40B4-BE49-F238E27FC236}">
                      <a16:creationId xmlns:a16="http://schemas.microsoft.com/office/drawing/2014/main" id="{D4762E40-C617-9341-B686-2A706745B9F5}"/>
                    </a:ext>
                  </a:extLst>
                </p14:cNvPr>
                <p14:cNvContentPartPr/>
                <p14:nvPr/>
              </p14:nvContentPartPr>
              <p14:xfrm>
                <a:off x="10192498" y="2986452"/>
                <a:ext cx="253080" cy="129960"/>
              </p14:xfrm>
            </p:contentPart>
          </mc:Choice>
          <mc:Fallback xmlns="">
            <p:pic>
              <p:nvPicPr>
                <p:cNvPr id="892" name="Ink 891">
                  <a:extLst>
                    <a:ext uri="{FF2B5EF4-FFF2-40B4-BE49-F238E27FC236}">
                      <a16:creationId xmlns:a16="http://schemas.microsoft.com/office/drawing/2014/main" id="{D4762E40-C617-9341-B686-2A706745B9F5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0177378" y="2970972"/>
                  <a:ext cx="283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894" name="Ink 893">
                  <a:extLst>
                    <a:ext uri="{FF2B5EF4-FFF2-40B4-BE49-F238E27FC236}">
                      <a16:creationId xmlns:a16="http://schemas.microsoft.com/office/drawing/2014/main" id="{AFC6C18B-C9F7-034E-BA84-9BD462FFBD88}"/>
                    </a:ext>
                  </a:extLst>
                </p14:cNvPr>
                <p14:cNvContentPartPr/>
                <p14:nvPr/>
              </p14:nvContentPartPr>
              <p14:xfrm>
                <a:off x="10675978" y="2909052"/>
                <a:ext cx="76320" cy="195480"/>
              </p14:xfrm>
            </p:contentPart>
          </mc:Choice>
          <mc:Fallback xmlns="">
            <p:pic>
              <p:nvPicPr>
                <p:cNvPr id="894" name="Ink 893">
                  <a:extLst>
                    <a:ext uri="{FF2B5EF4-FFF2-40B4-BE49-F238E27FC236}">
                      <a16:creationId xmlns:a16="http://schemas.microsoft.com/office/drawing/2014/main" id="{AFC6C18B-C9F7-034E-BA84-9BD462FFBD88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0660858" y="2893932"/>
                  <a:ext cx="106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895" name="Ink 894">
                  <a:extLst>
                    <a:ext uri="{FF2B5EF4-FFF2-40B4-BE49-F238E27FC236}">
                      <a16:creationId xmlns:a16="http://schemas.microsoft.com/office/drawing/2014/main" id="{0E62A205-FC39-EE4A-8FDD-DC2B8C836BF4}"/>
                    </a:ext>
                  </a:extLst>
                </p14:cNvPr>
                <p14:cNvContentPartPr/>
                <p14:nvPr/>
              </p14:nvContentPartPr>
              <p14:xfrm>
                <a:off x="10668778" y="3012012"/>
                <a:ext cx="314280" cy="92520"/>
              </p14:xfrm>
            </p:contentPart>
          </mc:Choice>
          <mc:Fallback xmlns="">
            <p:pic>
              <p:nvPicPr>
                <p:cNvPr id="895" name="Ink 894">
                  <a:extLst>
                    <a:ext uri="{FF2B5EF4-FFF2-40B4-BE49-F238E27FC236}">
                      <a16:creationId xmlns:a16="http://schemas.microsoft.com/office/drawing/2014/main" id="{0E62A205-FC39-EE4A-8FDD-DC2B8C836BF4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0653658" y="2996532"/>
                  <a:ext cx="344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896" name="Ink 895">
                  <a:extLst>
                    <a:ext uri="{FF2B5EF4-FFF2-40B4-BE49-F238E27FC236}">
                      <a16:creationId xmlns:a16="http://schemas.microsoft.com/office/drawing/2014/main" id="{C1AEC394-58C9-4647-B395-5923B9D7CCD8}"/>
                    </a:ext>
                  </a:extLst>
                </p14:cNvPr>
                <p14:cNvContentPartPr/>
                <p14:nvPr/>
              </p14:nvContentPartPr>
              <p14:xfrm>
                <a:off x="11015098" y="3022092"/>
                <a:ext cx="41760" cy="82800"/>
              </p14:xfrm>
            </p:contentPart>
          </mc:Choice>
          <mc:Fallback xmlns="">
            <p:pic>
              <p:nvPicPr>
                <p:cNvPr id="896" name="Ink 895">
                  <a:extLst>
                    <a:ext uri="{FF2B5EF4-FFF2-40B4-BE49-F238E27FC236}">
                      <a16:creationId xmlns:a16="http://schemas.microsoft.com/office/drawing/2014/main" id="{C1AEC394-58C9-4647-B395-5923B9D7CCD8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10999978" y="3006972"/>
                  <a:ext cx="72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897" name="Ink 896">
                  <a:extLst>
                    <a:ext uri="{FF2B5EF4-FFF2-40B4-BE49-F238E27FC236}">
                      <a16:creationId xmlns:a16="http://schemas.microsoft.com/office/drawing/2014/main" id="{10936656-255A-DA4E-8ED6-42BE6B4BF599}"/>
                    </a:ext>
                  </a:extLst>
                </p14:cNvPr>
                <p14:cNvContentPartPr/>
                <p14:nvPr/>
              </p14:nvContentPartPr>
              <p14:xfrm>
                <a:off x="11091778" y="3019572"/>
                <a:ext cx="256680" cy="99360"/>
              </p14:xfrm>
            </p:contentPart>
          </mc:Choice>
          <mc:Fallback xmlns="">
            <p:pic>
              <p:nvPicPr>
                <p:cNvPr id="897" name="Ink 896">
                  <a:extLst>
                    <a:ext uri="{FF2B5EF4-FFF2-40B4-BE49-F238E27FC236}">
                      <a16:creationId xmlns:a16="http://schemas.microsoft.com/office/drawing/2014/main" id="{10936656-255A-DA4E-8ED6-42BE6B4BF599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1076658" y="3004452"/>
                  <a:ext cx="287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899" name="Ink 898">
                  <a:extLst>
                    <a:ext uri="{FF2B5EF4-FFF2-40B4-BE49-F238E27FC236}">
                      <a16:creationId xmlns:a16="http://schemas.microsoft.com/office/drawing/2014/main" id="{A17A17A6-4DC8-5F4B-BAC5-07EF1D2D1425}"/>
                    </a:ext>
                  </a:extLst>
                </p14:cNvPr>
                <p14:cNvContentPartPr/>
                <p14:nvPr/>
              </p14:nvContentPartPr>
              <p14:xfrm>
                <a:off x="8584738" y="2518452"/>
                <a:ext cx="3200760" cy="1266480"/>
              </p14:xfrm>
            </p:contentPart>
          </mc:Choice>
          <mc:Fallback xmlns="">
            <p:pic>
              <p:nvPicPr>
                <p:cNvPr id="899" name="Ink 898">
                  <a:extLst>
                    <a:ext uri="{FF2B5EF4-FFF2-40B4-BE49-F238E27FC236}">
                      <a16:creationId xmlns:a16="http://schemas.microsoft.com/office/drawing/2014/main" id="{A17A17A6-4DC8-5F4B-BAC5-07EF1D2D1425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8569258" y="2503332"/>
                  <a:ext cx="3231360" cy="129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6">
            <p14:nvContentPartPr>
              <p14:cNvPr id="901" name="Ink 900">
                <a:extLst>
                  <a:ext uri="{FF2B5EF4-FFF2-40B4-BE49-F238E27FC236}">
                    <a16:creationId xmlns:a16="http://schemas.microsoft.com/office/drawing/2014/main" id="{CF3CA333-12A1-7247-B08E-EB78B3D7E222}"/>
                  </a:ext>
                </a:extLst>
              </p14:cNvPr>
              <p14:cNvContentPartPr/>
              <p14:nvPr/>
            </p14:nvContentPartPr>
            <p14:xfrm>
              <a:off x="2028418" y="1912572"/>
              <a:ext cx="1569960" cy="51120"/>
            </p14:xfrm>
          </p:contentPart>
        </mc:Choice>
        <mc:Fallback xmlns="">
          <p:pic>
            <p:nvPicPr>
              <p:cNvPr id="901" name="Ink 900">
                <a:extLst>
                  <a:ext uri="{FF2B5EF4-FFF2-40B4-BE49-F238E27FC236}">
                    <a16:creationId xmlns:a16="http://schemas.microsoft.com/office/drawing/2014/main" id="{CF3CA333-12A1-7247-B08E-EB78B3D7E222}"/>
                  </a:ext>
                </a:extLst>
              </p:cNvPr>
              <p:cNvPicPr/>
              <p:nvPr/>
            </p:nvPicPr>
            <p:blipFill>
              <a:blip r:embed="rId1037"/>
              <a:stretch>
                <a:fillRect/>
              </a:stretch>
            </p:blipFill>
            <p:spPr>
              <a:xfrm>
                <a:off x="2012938" y="1897092"/>
                <a:ext cx="1600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8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7BAD89E0-E707-E842-A1DB-889244C8F77F}"/>
                  </a:ext>
                </a:extLst>
              </p14:cNvPr>
              <p14:cNvContentPartPr/>
              <p14:nvPr/>
            </p14:nvContentPartPr>
            <p14:xfrm>
              <a:off x="3941098" y="1884132"/>
              <a:ext cx="189720" cy="1836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7BAD89E0-E707-E842-A1DB-889244C8F77F}"/>
                  </a:ext>
                </a:extLst>
              </p:cNvPr>
              <p:cNvPicPr/>
              <p:nvPr/>
            </p:nvPicPr>
            <p:blipFill>
              <a:blip r:embed="rId1039"/>
              <a:stretch>
                <a:fillRect/>
              </a:stretch>
            </p:blipFill>
            <p:spPr>
              <a:xfrm>
                <a:off x="3925978" y="1869012"/>
                <a:ext cx="22032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8" name="Group 907">
            <a:extLst>
              <a:ext uri="{FF2B5EF4-FFF2-40B4-BE49-F238E27FC236}">
                <a16:creationId xmlns:a16="http://schemas.microsoft.com/office/drawing/2014/main" id="{6521A773-87FF-AC46-B065-742F0B5E043F}"/>
              </a:ext>
            </a:extLst>
          </p:cNvPr>
          <p:cNvGrpSpPr/>
          <p:nvPr/>
        </p:nvGrpSpPr>
        <p:grpSpPr>
          <a:xfrm>
            <a:off x="5077618" y="2141172"/>
            <a:ext cx="263520" cy="269280"/>
            <a:chOff x="5077618" y="2141172"/>
            <a:chExt cx="26352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865" name="Ink 864">
                  <a:extLst>
                    <a:ext uri="{FF2B5EF4-FFF2-40B4-BE49-F238E27FC236}">
                      <a16:creationId xmlns:a16="http://schemas.microsoft.com/office/drawing/2014/main" id="{B151E023-B9EC-C343-9F20-490C51B930A4}"/>
                    </a:ext>
                  </a:extLst>
                </p14:cNvPr>
                <p14:cNvContentPartPr/>
                <p14:nvPr/>
              </p14:nvContentPartPr>
              <p14:xfrm>
                <a:off x="5077618" y="2141172"/>
                <a:ext cx="263520" cy="267120"/>
              </p14:xfrm>
            </p:contentPart>
          </mc:Choice>
          <mc:Fallback xmlns="">
            <p:pic>
              <p:nvPicPr>
                <p:cNvPr id="865" name="Ink 864">
                  <a:extLst>
                    <a:ext uri="{FF2B5EF4-FFF2-40B4-BE49-F238E27FC236}">
                      <a16:creationId xmlns:a16="http://schemas.microsoft.com/office/drawing/2014/main" id="{B151E023-B9EC-C343-9F20-490C51B930A4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062138" y="2125692"/>
                  <a:ext cx="293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866" name="Ink 865">
                  <a:extLst>
                    <a:ext uri="{FF2B5EF4-FFF2-40B4-BE49-F238E27FC236}">
                      <a16:creationId xmlns:a16="http://schemas.microsoft.com/office/drawing/2014/main" id="{E07ED2A1-8A92-0B49-BF97-4F031A1BE4C0}"/>
                    </a:ext>
                  </a:extLst>
                </p14:cNvPr>
                <p14:cNvContentPartPr/>
                <p14:nvPr/>
              </p14:nvContentPartPr>
              <p14:xfrm>
                <a:off x="5170858" y="2270052"/>
                <a:ext cx="92880" cy="120600"/>
              </p14:xfrm>
            </p:contentPart>
          </mc:Choice>
          <mc:Fallback xmlns="">
            <p:pic>
              <p:nvPicPr>
                <p:cNvPr id="866" name="Ink 865">
                  <a:extLst>
                    <a:ext uri="{FF2B5EF4-FFF2-40B4-BE49-F238E27FC236}">
                      <a16:creationId xmlns:a16="http://schemas.microsoft.com/office/drawing/2014/main" id="{E07ED2A1-8A92-0B49-BF97-4F031A1BE4C0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5155738" y="2254932"/>
                  <a:ext cx="123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903" name="Ink 902">
                  <a:extLst>
                    <a:ext uri="{FF2B5EF4-FFF2-40B4-BE49-F238E27FC236}">
                      <a16:creationId xmlns:a16="http://schemas.microsoft.com/office/drawing/2014/main" id="{0D6EE9B2-CF71-C647-A0B4-47D5EED2D02B}"/>
                    </a:ext>
                  </a:extLst>
                </p14:cNvPr>
                <p14:cNvContentPartPr/>
                <p14:nvPr/>
              </p14:nvContentPartPr>
              <p14:xfrm>
                <a:off x="5160418" y="2238372"/>
                <a:ext cx="121680" cy="140760"/>
              </p14:xfrm>
            </p:contentPart>
          </mc:Choice>
          <mc:Fallback xmlns="">
            <p:pic>
              <p:nvPicPr>
                <p:cNvPr id="903" name="Ink 902">
                  <a:extLst>
                    <a:ext uri="{FF2B5EF4-FFF2-40B4-BE49-F238E27FC236}">
                      <a16:creationId xmlns:a16="http://schemas.microsoft.com/office/drawing/2014/main" id="{0D6EE9B2-CF71-C647-A0B4-47D5EED2D02B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5145298" y="2223252"/>
                  <a:ext cx="152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905" name="Ink 904">
                  <a:extLst>
                    <a:ext uri="{FF2B5EF4-FFF2-40B4-BE49-F238E27FC236}">
                      <a16:creationId xmlns:a16="http://schemas.microsoft.com/office/drawing/2014/main" id="{AB359655-5A8C-8A4D-B54B-FC4741C4B37C}"/>
                    </a:ext>
                  </a:extLst>
                </p14:cNvPr>
                <p14:cNvContentPartPr/>
                <p14:nvPr/>
              </p14:nvContentPartPr>
              <p14:xfrm>
                <a:off x="5201458" y="2343492"/>
                <a:ext cx="117000" cy="66960"/>
              </p14:xfrm>
            </p:contentPart>
          </mc:Choice>
          <mc:Fallback xmlns="">
            <p:pic>
              <p:nvPicPr>
                <p:cNvPr id="905" name="Ink 904">
                  <a:extLst>
                    <a:ext uri="{FF2B5EF4-FFF2-40B4-BE49-F238E27FC236}">
                      <a16:creationId xmlns:a16="http://schemas.microsoft.com/office/drawing/2014/main" id="{AB359655-5A8C-8A4D-B54B-FC4741C4B37C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5185978" y="2328372"/>
                  <a:ext cx="147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907" name="Ink 906">
                  <a:extLst>
                    <a:ext uri="{FF2B5EF4-FFF2-40B4-BE49-F238E27FC236}">
                      <a16:creationId xmlns:a16="http://schemas.microsoft.com/office/drawing/2014/main" id="{24B62D96-1578-8B45-97CE-27AA0EC25674}"/>
                    </a:ext>
                  </a:extLst>
                </p14:cNvPr>
                <p14:cNvContentPartPr/>
                <p14:nvPr/>
              </p14:nvContentPartPr>
              <p14:xfrm>
                <a:off x="5318098" y="2316492"/>
                <a:ext cx="10800" cy="27720"/>
              </p14:xfrm>
            </p:contentPart>
          </mc:Choice>
          <mc:Fallback xmlns="">
            <p:pic>
              <p:nvPicPr>
                <p:cNvPr id="907" name="Ink 906">
                  <a:extLst>
                    <a:ext uri="{FF2B5EF4-FFF2-40B4-BE49-F238E27FC236}">
                      <a16:creationId xmlns:a16="http://schemas.microsoft.com/office/drawing/2014/main" id="{24B62D96-1578-8B45-97CE-27AA0EC25674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5302978" y="2301012"/>
                  <a:ext cx="410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0">
            <p14:nvContentPartPr>
              <p14:cNvPr id="909" name="Ink 908">
                <a:extLst>
                  <a:ext uri="{FF2B5EF4-FFF2-40B4-BE49-F238E27FC236}">
                    <a16:creationId xmlns:a16="http://schemas.microsoft.com/office/drawing/2014/main" id="{EBABF464-BD44-B74A-9F0B-1815E271042B}"/>
                  </a:ext>
                </a:extLst>
              </p14:cNvPr>
              <p14:cNvContentPartPr/>
              <p14:nvPr/>
            </p14:nvContentPartPr>
            <p14:xfrm>
              <a:off x="5307658" y="1913292"/>
              <a:ext cx="60120" cy="59040"/>
            </p14:xfrm>
          </p:contentPart>
        </mc:Choice>
        <mc:Fallback xmlns="">
          <p:pic>
            <p:nvPicPr>
              <p:cNvPr id="909" name="Ink 908">
                <a:extLst>
                  <a:ext uri="{FF2B5EF4-FFF2-40B4-BE49-F238E27FC236}">
                    <a16:creationId xmlns:a16="http://schemas.microsoft.com/office/drawing/2014/main" id="{EBABF464-BD44-B74A-9F0B-1815E271042B}"/>
                  </a:ext>
                </a:extLst>
              </p:cNvPr>
              <p:cNvPicPr/>
              <p:nvPr/>
            </p:nvPicPr>
            <p:blipFill>
              <a:blip r:embed="rId1051"/>
              <a:stretch>
                <a:fillRect/>
              </a:stretch>
            </p:blipFill>
            <p:spPr>
              <a:xfrm>
                <a:off x="5292538" y="1898172"/>
                <a:ext cx="9072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2" name="Group 961">
            <a:extLst>
              <a:ext uri="{FF2B5EF4-FFF2-40B4-BE49-F238E27FC236}">
                <a16:creationId xmlns:a16="http://schemas.microsoft.com/office/drawing/2014/main" id="{F871A1E3-3439-724C-83F3-4F33D481762C}"/>
              </a:ext>
            </a:extLst>
          </p:cNvPr>
          <p:cNvGrpSpPr/>
          <p:nvPr/>
        </p:nvGrpSpPr>
        <p:grpSpPr>
          <a:xfrm>
            <a:off x="5297218" y="1005732"/>
            <a:ext cx="5327280" cy="788760"/>
            <a:chOff x="5297218" y="1005732"/>
            <a:chExt cx="532728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910" name="Ink 909">
                  <a:extLst>
                    <a:ext uri="{FF2B5EF4-FFF2-40B4-BE49-F238E27FC236}">
                      <a16:creationId xmlns:a16="http://schemas.microsoft.com/office/drawing/2014/main" id="{2BD2E5F1-1C92-6446-9C18-7AB644548230}"/>
                    </a:ext>
                  </a:extLst>
                </p14:cNvPr>
                <p14:cNvContentPartPr/>
                <p14:nvPr/>
              </p14:nvContentPartPr>
              <p14:xfrm>
                <a:off x="5297218" y="1753452"/>
                <a:ext cx="62640" cy="41040"/>
              </p14:xfrm>
            </p:contentPart>
          </mc:Choice>
          <mc:Fallback xmlns="">
            <p:pic>
              <p:nvPicPr>
                <p:cNvPr id="910" name="Ink 909">
                  <a:extLst>
                    <a:ext uri="{FF2B5EF4-FFF2-40B4-BE49-F238E27FC236}">
                      <a16:creationId xmlns:a16="http://schemas.microsoft.com/office/drawing/2014/main" id="{2BD2E5F1-1C92-6446-9C18-7AB644548230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5282098" y="1737972"/>
                  <a:ext cx="92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911" name="Ink 910">
                  <a:extLst>
                    <a:ext uri="{FF2B5EF4-FFF2-40B4-BE49-F238E27FC236}">
                      <a16:creationId xmlns:a16="http://schemas.microsoft.com/office/drawing/2014/main" id="{56A217A9-95F0-4C4A-B7CB-5DE2FAFEC0B3}"/>
                    </a:ext>
                  </a:extLst>
                </p14:cNvPr>
                <p14:cNvContentPartPr/>
                <p14:nvPr/>
              </p14:nvContentPartPr>
              <p14:xfrm>
                <a:off x="5394778" y="1479492"/>
                <a:ext cx="98640" cy="72720"/>
              </p14:xfrm>
            </p:contentPart>
          </mc:Choice>
          <mc:Fallback xmlns="">
            <p:pic>
              <p:nvPicPr>
                <p:cNvPr id="911" name="Ink 910">
                  <a:extLst>
                    <a:ext uri="{FF2B5EF4-FFF2-40B4-BE49-F238E27FC236}">
                      <a16:creationId xmlns:a16="http://schemas.microsoft.com/office/drawing/2014/main" id="{56A217A9-95F0-4C4A-B7CB-5DE2FAFEC0B3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5379298" y="1464372"/>
                  <a:ext cx="128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912" name="Ink 911">
                  <a:extLst>
                    <a:ext uri="{FF2B5EF4-FFF2-40B4-BE49-F238E27FC236}">
                      <a16:creationId xmlns:a16="http://schemas.microsoft.com/office/drawing/2014/main" id="{65329C3C-3B11-1345-8177-8682A7A92C48}"/>
                    </a:ext>
                  </a:extLst>
                </p14:cNvPr>
                <p14:cNvContentPartPr/>
                <p14:nvPr/>
              </p14:nvContentPartPr>
              <p14:xfrm>
                <a:off x="5404498" y="1492452"/>
                <a:ext cx="39960" cy="35280"/>
              </p14:xfrm>
            </p:contentPart>
          </mc:Choice>
          <mc:Fallback xmlns="">
            <p:pic>
              <p:nvPicPr>
                <p:cNvPr id="912" name="Ink 911">
                  <a:extLst>
                    <a:ext uri="{FF2B5EF4-FFF2-40B4-BE49-F238E27FC236}">
                      <a16:creationId xmlns:a16="http://schemas.microsoft.com/office/drawing/2014/main" id="{65329C3C-3B11-1345-8177-8682A7A92C48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5389378" y="1476972"/>
                  <a:ext cx="705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914" name="Ink 913">
                  <a:extLst>
                    <a:ext uri="{FF2B5EF4-FFF2-40B4-BE49-F238E27FC236}">
                      <a16:creationId xmlns:a16="http://schemas.microsoft.com/office/drawing/2014/main" id="{2F71EA42-F010-874C-A8D2-FDB22CA060FD}"/>
                    </a:ext>
                  </a:extLst>
                </p14:cNvPr>
                <p14:cNvContentPartPr/>
                <p14:nvPr/>
              </p14:nvContentPartPr>
              <p14:xfrm>
                <a:off x="5615818" y="1277532"/>
                <a:ext cx="78120" cy="90360"/>
              </p14:xfrm>
            </p:contentPart>
          </mc:Choice>
          <mc:Fallback xmlns="">
            <p:pic>
              <p:nvPicPr>
                <p:cNvPr id="914" name="Ink 913">
                  <a:extLst>
                    <a:ext uri="{FF2B5EF4-FFF2-40B4-BE49-F238E27FC236}">
                      <a16:creationId xmlns:a16="http://schemas.microsoft.com/office/drawing/2014/main" id="{2F71EA42-F010-874C-A8D2-FDB22CA060FD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5600698" y="1262052"/>
                  <a:ext cx="108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922" name="Ink 921">
                  <a:extLst>
                    <a:ext uri="{FF2B5EF4-FFF2-40B4-BE49-F238E27FC236}">
                      <a16:creationId xmlns:a16="http://schemas.microsoft.com/office/drawing/2014/main" id="{45CAF1EE-9ECC-934E-ABA2-46B99B43FC52}"/>
                    </a:ext>
                  </a:extLst>
                </p14:cNvPr>
                <p14:cNvContentPartPr/>
                <p14:nvPr/>
              </p14:nvContentPartPr>
              <p14:xfrm>
                <a:off x="6132058" y="1246932"/>
                <a:ext cx="238320" cy="175680"/>
              </p14:xfrm>
            </p:contentPart>
          </mc:Choice>
          <mc:Fallback xmlns="">
            <p:pic>
              <p:nvPicPr>
                <p:cNvPr id="922" name="Ink 921">
                  <a:extLst>
                    <a:ext uri="{FF2B5EF4-FFF2-40B4-BE49-F238E27FC236}">
                      <a16:creationId xmlns:a16="http://schemas.microsoft.com/office/drawing/2014/main" id="{45CAF1EE-9ECC-934E-ABA2-46B99B43FC52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6116578" y="1231452"/>
                  <a:ext cx="268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923" name="Ink 922">
                  <a:extLst>
                    <a:ext uri="{FF2B5EF4-FFF2-40B4-BE49-F238E27FC236}">
                      <a16:creationId xmlns:a16="http://schemas.microsoft.com/office/drawing/2014/main" id="{3B22174B-DB5A-A747-849E-5E91C28FF554}"/>
                    </a:ext>
                  </a:extLst>
                </p14:cNvPr>
                <p14:cNvContentPartPr/>
                <p14:nvPr/>
              </p14:nvContentPartPr>
              <p14:xfrm>
                <a:off x="6197578" y="1247292"/>
                <a:ext cx="105840" cy="173520"/>
              </p14:xfrm>
            </p:contentPart>
          </mc:Choice>
          <mc:Fallback xmlns="">
            <p:pic>
              <p:nvPicPr>
                <p:cNvPr id="923" name="Ink 922">
                  <a:extLst>
                    <a:ext uri="{FF2B5EF4-FFF2-40B4-BE49-F238E27FC236}">
                      <a16:creationId xmlns:a16="http://schemas.microsoft.com/office/drawing/2014/main" id="{3B22174B-DB5A-A747-849E-5E91C28FF554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6182098" y="1231812"/>
                  <a:ext cx="136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925" name="Ink 924">
                  <a:extLst>
                    <a:ext uri="{FF2B5EF4-FFF2-40B4-BE49-F238E27FC236}">
                      <a16:creationId xmlns:a16="http://schemas.microsoft.com/office/drawing/2014/main" id="{0687B255-E3A9-7B40-BCA1-D0599B2A3DD8}"/>
                    </a:ext>
                  </a:extLst>
                </p14:cNvPr>
                <p14:cNvContentPartPr/>
                <p14:nvPr/>
              </p14:nvContentPartPr>
              <p14:xfrm>
                <a:off x="6448138" y="1397772"/>
                <a:ext cx="81360" cy="99720"/>
              </p14:xfrm>
            </p:contentPart>
          </mc:Choice>
          <mc:Fallback xmlns="">
            <p:pic>
              <p:nvPicPr>
                <p:cNvPr id="925" name="Ink 924">
                  <a:extLst>
                    <a:ext uri="{FF2B5EF4-FFF2-40B4-BE49-F238E27FC236}">
                      <a16:creationId xmlns:a16="http://schemas.microsoft.com/office/drawing/2014/main" id="{0687B255-E3A9-7B40-BCA1-D0599B2A3DD8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6433018" y="1382292"/>
                  <a:ext cx="111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927" name="Ink 926">
                  <a:extLst>
                    <a:ext uri="{FF2B5EF4-FFF2-40B4-BE49-F238E27FC236}">
                      <a16:creationId xmlns:a16="http://schemas.microsoft.com/office/drawing/2014/main" id="{5B339893-8C65-864D-9780-6CC3329D4BE9}"/>
                    </a:ext>
                  </a:extLst>
                </p14:cNvPr>
                <p14:cNvContentPartPr/>
                <p14:nvPr/>
              </p14:nvContentPartPr>
              <p14:xfrm>
                <a:off x="6692938" y="1306332"/>
                <a:ext cx="141480" cy="108720"/>
              </p14:xfrm>
            </p:contentPart>
          </mc:Choice>
          <mc:Fallback xmlns="">
            <p:pic>
              <p:nvPicPr>
                <p:cNvPr id="927" name="Ink 926">
                  <a:extLst>
                    <a:ext uri="{FF2B5EF4-FFF2-40B4-BE49-F238E27FC236}">
                      <a16:creationId xmlns:a16="http://schemas.microsoft.com/office/drawing/2014/main" id="{5B339893-8C65-864D-9780-6CC3329D4BE9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6677458" y="1290852"/>
                  <a:ext cx="171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945" name="Ink 944">
                  <a:extLst>
                    <a:ext uri="{FF2B5EF4-FFF2-40B4-BE49-F238E27FC236}">
                      <a16:creationId xmlns:a16="http://schemas.microsoft.com/office/drawing/2014/main" id="{7E066788-8E1E-1E49-89E6-68AA45A2E20E}"/>
                    </a:ext>
                  </a:extLst>
                </p14:cNvPr>
                <p14:cNvContentPartPr/>
                <p14:nvPr/>
              </p14:nvContentPartPr>
              <p14:xfrm>
                <a:off x="5941978" y="1250532"/>
                <a:ext cx="122760" cy="262440"/>
              </p14:xfrm>
            </p:contentPart>
          </mc:Choice>
          <mc:Fallback xmlns="">
            <p:pic>
              <p:nvPicPr>
                <p:cNvPr id="945" name="Ink 944">
                  <a:extLst>
                    <a:ext uri="{FF2B5EF4-FFF2-40B4-BE49-F238E27FC236}">
                      <a16:creationId xmlns:a16="http://schemas.microsoft.com/office/drawing/2014/main" id="{7E066788-8E1E-1E49-89E6-68AA45A2E20E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926498" y="1235412"/>
                  <a:ext cx="1533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929" name="Ink 928">
                  <a:extLst>
                    <a:ext uri="{FF2B5EF4-FFF2-40B4-BE49-F238E27FC236}">
                      <a16:creationId xmlns:a16="http://schemas.microsoft.com/office/drawing/2014/main" id="{7A761A02-C381-5841-B836-EB85B779E7C1}"/>
                    </a:ext>
                  </a:extLst>
                </p14:cNvPr>
                <p14:cNvContentPartPr/>
                <p14:nvPr/>
              </p14:nvContentPartPr>
              <p14:xfrm>
                <a:off x="6872938" y="1386972"/>
                <a:ext cx="152640" cy="111960"/>
              </p14:xfrm>
            </p:contentPart>
          </mc:Choice>
          <mc:Fallback xmlns="">
            <p:pic>
              <p:nvPicPr>
                <p:cNvPr id="929" name="Ink 928">
                  <a:extLst>
                    <a:ext uri="{FF2B5EF4-FFF2-40B4-BE49-F238E27FC236}">
                      <a16:creationId xmlns:a16="http://schemas.microsoft.com/office/drawing/2014/main" id="{7A761A02-C381-5841-B836-EB85B779E7C1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6857818" y="1371852"/>
                  <a:ext cx="18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930" name="Ink 929">
                  <a:extLst>
                    <a:ext uri="{FF2B5EF4-FFF2-40B4-BE49-F238E27FC236}">
                      <a16:creationId xmlns:a16="http://schemas.microsoft.com/office/drawing/2014/main" id="{F62C8CA5-50DC-AB45-9464-855B28D28DDB}"/>
                    </a:ext>
                  </a:extLst>
                </p14:cNvPr>
                <p14:cNvContentPartPr/>
                <p14:nvPr/>
              </p14:nvContentPartPr>
              <p14:xfrm>
                <a:off x="6936658" y="1418652"/>
                <a:ext cx="47880" cy="74880"/>
              </p14:xfrm>
            </p:contentPart>
          </mc:Choice>
          <mc:Fallback xmlns="">
            <p:pic>
              <p:nvPicPr>
                <p:cNvPr id="930" name="Ink 929">
                  <a:extLst>
                    <a:ext uri="{FF2B5EF4-FFF2-40B4-BE49-F238E27FC236}">
                      <a16:creationId xmlns:a16="http://schemas.microsoft.com/office/drawing/2014/main" id="{F62C8CA5-50DC-AB45-9464-855B28D28DDB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6921538" y="1403532"/>
                  <a:ext cx="784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931" name="Ink 930">
                  <a:extLst>
                    <a:ext uri="{FF2B5EF4-FFF2-40B4-BE49-F238E27FC236}">
                      <a16:creationId xmlns:a16="http://schemas.microsoft.com/office/drawing/2014/main" id="{C49E673D-C091-E040-8778-C430DD6B20B5}"/>
                    </a:ext>
                  </a:extLst>
                </p14:cNvPr>
                <p14:cNvContentPartPr/>
                <p14:nvPr/>
              </p14:nvContentPartPr>
              <p14:xfrm>
                <a:off x="7111978" y="1408212"/>
                <a:ext cx="41400" cy="57960"/>
              </p14:xfrm>
            </p:contentPart>
          </mc:Choice>
          <mc:Fallback xmlns="">
            <p:pic>
              <p:nvPicPr>
                <p:cNvPr id="931" name="Ink 930">
                  <a:extLst>
                    <a:ext uri="{FF2B5EF4-FFF2-40B4-BE49-F238E27FC236}">
                      <a16:creationId xmlns:a16="http://schemas.microsoft.com/office/drawing/2014/main" id="{C49E673D-C091-E040-8778-C430DD6B20B5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096498" y="1393092"/>
                  <a:ext cx="71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933" name="Ink 932">
                  <a:extLst>
                    <a:ext uri="{FF2B5EF4-FFF2-40B4-BE49-F238E27FC236}">
                      <a16:creationId xmlns:a16="http://schemas.microsoft.com/office/drawing/2014/main" id="{24A0A1C1-D48E-EA4D-A76F-A14C5051D459}"/>
                    </a:ext>
                  </a:extLst>
                </p14:cNvPr>
                <p14:cNvContentPartPr/>
                <p14:nvPr/>
              </p14:nvContentPartPr>
              <p14:xfrm>
                <a:off x="7278658" y="1313532"/>
                <a:ext cx="137880" cy="88560"/>
              </p14:xfrm>
            </p:contentPart>
          </mc:Choice>
          <mc:Fallback xmlns="">
            <p:pic>
              <p:nvPicPr>
                <p:cNvPr id="933" name="Ink 932">
                  <a:extLst>
                    <a:ext uri="{FF2B5EF4-FFF2-40B4-BE49-F238E27FC236}">
                      <a16:creationId xmlns:a16="http://schemas.microsoft.com/office/drawing/2014/main" id="{24A0A1C1-D48E-EA4D-A76F-A14C5051D459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263538" y="1298412"/>
                  <a:ext cx="168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935" name="Ink 934">
                  <a:extLst>
                    <a:ext uri="{FF2B5EF4-FFF2-40B4-BE49-F238E27FC236}">
                      <a16:creationId xmlns:a16="http://schemas.microsoft.com/office/drawing/2014/main" id="{DCB5E6AE-67B7-7542-8587-2019795F25AE}"/>
                    </a:ext>
                  </a:extLst>
                </p14:cNvPr>
                <p14:cNvContentPartPr/>
                <p14:nvPr/>
              </p14:nvContentPartPr>
              <p14:xfrm>
                <a:off x="7446778" y="1218852"/>
                <a:ext cx="65160" cy="96120"/>
              </p14:xfrm>
            </p:contentPart>
          </mc:Choice>
          <mc:Fallback xmlns="">
            <p:pic>
              <p:nvPicPr>
                <p:cNvPr id="935" name="Ink 934">
                  <a:extLst>
                    <a:ext uri="{FF2B5EF4-FFF2-40B4-BE49-F238E27FC236}">
                      <a16:creationId xmlns:a16="http://schemas.microsoft.com/office/drawing/2014/main" id="{DCB5E6AE-67B7-7542-8587-2019795F25AE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431658" y="1203732"/>
                  <a:ext cx="95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936" name="Ink 935">
                  <a:extLst>
                    <a:ext uri="{FF2B5EF4-FFF2-40B4-BE49-F238E27FC236}">
                      <a16:creationId xmlns:a16="http://schemas.microsoft.com/office/drawing/2014/main" id="{E5AD2CA5-94A9-3745-833A-12096CDCE305}"/>
                    </a:ext>
                  </a:extLst>
                </p14:cNvPr>
                <p14:cNvContentPartPr/>
                <p14:nvPr/>
              </p14:nvContentPartPr>
              <p14:xfrm>
                <a:off x="7471978" y="1388772"/>
                <a:ext cx="115560" cy="109800"/>
              </p14:xfrm>
            </p:contentPart>
          </mc:Choice>
          <mc:Fallback xmlns="">
            <p:pic>
              <p:nvPicPr>
                <p:cNvPr id="936" name="Ink 935">
                  <a:extLst>
                    <a:ext uri="{FF2B5EF4-FFF2-40B4-BE49-F238E27FC236}">
                      <a16:creationId xmlns:a16="http://schemas.microsoft.com/office/drawing/2014/main" id="{E5AD2CA5-94A9-3745-833A-12096CDCE305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456858" y="1373292"/>
                  <a:ext cx="146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937" name="Ink 936">
                  <a:extLst>
                    <a:ext uri="{FF2B5EF4-FFF2-40B4-BE49-F238E27FC236}">
                      <a16:creationId xmlns:a16="http://schemas.microsoft.com/office/drawing/2014/main" id="{D693325E-FB0D-EA45-91D9-A2BFC5050348}"/>
                    </a:ext>
                  </a:extLst>
                </p14:cNvPr>
                <p14:cNvContentPartPr/>
                <p14:nvPr/>
              </p14:nvContentPartPr>
              <p14:xfrm>
                <a:off x="7504378" y="1439892"/>
                <a:ext cx="48960" cy="34920"/>
              </p14:xfrm>
            </p:contentPart>
          </mc:Choice>
          <mc:Fallback xmlns="">
            <p:pic>
              <p:nvPicPr>
                <p:cNvPr id="937" name="Ink 936">
                  <a:extLst>
                    <a:ext uri="{FF2B5EF4-FFF2-40B4-BE49-F238E27FC236}">
                      <a16:creationId xmlns:a16="http://schemas.microsoft.com/office/drawing/2014/main" id="{D693325E-FB0D-EA45-91D9-A2BFC5050348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488898" y="1424412"/>
                  <a:ext cx="79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939" name="Ink 938">
                  <a:extLst>
                    <a:ext uri="{FF2B5EF4-FFF2-40B4-BE49-F238E27FC236}">
                      <a16:creationId xmlns:a16="http://schemas.microsoft.com/office/drawing/2014/main" id="{58157ADE-EBBB-344A-88D4-78B3EA08076A}"/>
                    </a:ext>
                  </a:extLst>
                </p14:cNvPr>
                <p14:cNvContentPartPr/>
                <p14:nvPr/>
              </p14:nvContentPartPr>
              <p14:xfrm>
                <a:off x="7643338" y="1418652"/>
                <a:ext cx="44640" cy="59040"/>
              </p14:xfrm>
            </p:contentPart>
          </mc:Choice>
          <mc:Fallback xmlns="">
            <p:pic>
              <p:nvPicPr>
                <p:cNvPr id="939" name="Ink 938">
                  <a:extLst>
                    <a:ext uri="{FF2B5EF4-FFF2-40B4-BE49-F238E27FC236}">
                      <a16:creationId xmlns:a16="http://schemas.microsoft.com/office/drawing/2014/main" id="{58157ADE-EBBB-344A-88D4-78B3EA08076A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7627858" y="1403532"/>
                  <a:ext cx="74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940" name="Ink 939">
                  <a:extLst>
                    <a:ext uri="{FF2B5EF4-FFF2-40B4-BE49-F238E27FC236}">
                      <a16:creationId xmlns:a16="http://schemas.microsoft.com/office/drawing/2014/main" id="{40C60E74-9C79-D542-A9E2-08CF49C007C9}"/>
                    </a:ext>
                  </a:extLst>
                </p14:cNvPr>
                <p14:cNvContentPartPr/>
                <p14:nvPr/>
              </p14:nvContentPartPr>
              <p14:xfrm>
                <a:off x="7788058" y="1334772"/>
                <a:ext cx="117360" cy="51840"/>
              </p14:xfrm>
            </p:contentPart>
          </mc:Choice>
          <mc:Fallback xmlns="">
            <p:pic>
              <p:nvPicPr>
                <p:cNvPr id="940" name="Ink 939">
                  <a:extLst>
                    <a:ext uri="{FF2B5EF4-FFF2-40B4-BE49-F238E27FC236}">
                      <a16:creationId xmlns:a16="http://schemas.microsoft.com/office/drawing/2014/main" id="{40C60E74-9C79-D542-A9E2-08CF49C007C9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7772938" y="1319292"/>
                  <a:ext cx="147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941" name="Ink 940">
                  <a:extLst>
                    <a:ext uri="{FF2B5EF4-FFF2-40B4-BE49-F238E27FC236}">
                      <a16:creationId xmlns:a16="http://schemas.microsoft.com/office/drawing/2014/main" id="{BF880A1F-502B-4B48-BC9A-C887943C57CC}"/>
                    </a:ext>
                  </a:extLst>
                </p14:cNvPr>
                <p14:cNvContentPartPr/>
                <p14:nvPr/>
              </p14:nvContentPartPr>
              <p14:xfrm>
                <a:off x="7932778" y="1228572"/>
                <a:ext cx="96480" cy="91800"/>
              </p14:xfrm>
            </p:contentPart>
          </mc:Choice>
          <mc:Fallback xmlns="">
            <p:pic>
              <p:nvPicPr>
                <p:cNvPr id="941" name="Ink 940">
                  <a:extLst>
                    <a:ext uri="{FF2B5EF4-FFF2-40B4-BE49-F238E27FC236}">
                      <a16:creationId xmlns:a16="http://schemas.microsoft.com/office/drawing/2014/main" id="{BF880A1F-502B-4B48-BC9A-C887943C57CC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7917658" y="1213452"/>
                  <a:ext cx="126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942" name="Ink 941">
                  <a:extLst>
                    <a:ext uri="{FF2B5EF4-FFF2-40B4-BE49-F238E27FC236}">
                      <a16:creationId xmlns:a16="http://schemas.microsoft.com/office/drawing/2014/main" id="{90981F3D-1F54-A74C-9778-4E1F13FCFBC0}"/>
                    </a:ext>
                  </a:extLst>
                </p14:cNvPr>
                <p14:cNvContentPartPr/>
                <p14:nvPr/>
              </p14:nvContentPartPr>
              <p14:xfrm>
                <a:off x="7959418" y="1387332"/>
                <a:ext cx="115920" cy="101880"/>
              </p14:xfrm>
            </p:contentPart>
          </mc:Choice>
          <mc:Fallback xmlns="">
            <p:pic>
              <p:nvPicPr>
                <p:cNvPr id="942" name="Ink 941">
                  <a:extLst>
                    <a:ext uri="{FF2B5EF4-FFF2-40B4-BE49-F238E27FC236}">
                      <a16:creationId xmlns:a16="http://schemas.microsoft.com/office/drawing/2014/main" id="{90981F3D-1F54-A74C-9778-4E1F13FCFBC0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7944298" y="1371852"/>
                  <a:ext cx="146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943" name="Ink 942">
                  <a:extLst>
                    <a:ext uri="{FF2B5EF4-FFF2-40B4-BE49-F238E27FC236}">
                      <a16:creationId xmlns:a16="http://schemas.microsoft.com/office/drawing/2014/main" id="{37C0ABED-4555-0943-91A5-2FF4C065B7BE}"/>
                    </a:ext>
                  </a:extLst>
                </p14:cNvPr>
                <p14:cNvContentPartPr/>
                <p14:nvPr/>
              </p14:nvContentPartPr>
              <p14:xfrm>
                <a:off x="7987858" y="1439892"/>
                <a:ext cx="89280" cy="36000"/>
              </p14:xfrm>
            </p:contentPart>
          </mc:Choice>
          <mc:Fallback xmlns="">
            <p:pic>
              <p:nvPicPr>
                <p:cNvPr id="943" name="Ink 942">
                  <a:extLst>
                    <a:ext uri="{FF2B5EF4-FFF2-40B4-BE49-F238E27FC236}">
                      <a16:creationId xmlns:a16="http://schemas.microsoft.com/office/drawing/2014/main" id="{37C0ABED-4555-0943-91A5-2FF4C065B7BE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7972378" y="1424412"/>
                  <a:ext cx="119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947" name="Ink 946">
                  <a:extLst>
                    <a:ext uri="{FF2B5EF4-FFF2-40B4-BE49-F238E27FC236}">
                      <a16:creationId xmlns:a16="http://schemas.microsoft.com/office/drawing/2014/main" id="{06EE6F5D-54FC-A744-858D-ACDE1887B3FA}"/>
                    </a:ext>
                  </a:extLst>
                </p14:cNvPr>
                <p14:cNvContentPartPr/>
                <p14:nvPr/>
              </p14:nvContentPartPr>
              <p14:xfrm>
                <a:off x="8229418" y="1313532"/>
                <a:ext cx="52920" cy="213480"/>
              </p14:xfrm>
            </p:contentPart>
          </mc:Choice>
          <mc:Fallback xmlns="">
            <p:pic>
              <p:nvPicPr>
                <p:cNvPr id="947" name="Ink 946">
                  <a:extLst>
                    <a:ext uri="{FF2B5EF4-FFF2-40B4-BE49-F238E27FC236}">
                      <a16:creationId xmlns:a16="http://schemas.microsoft.com/office/drawing/2014/main" id="{06EE6F5D-54FC-A744-858D-ACDE1887B3FA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8214298" y="1298412"/>
                  <a:ext cx="831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948" name="Ink 947">
                  <a:extLst>
                    <a:ext uri="{FF2B5EF4-FFF2-40B4-BE49-F238E27FC236}">
                      <a16:creationId xmlns:a16="http://schemas.microsoft.com/office/drawing/2014/main" id="{68D85D01-ED48-A04E-8452-D49FB88DC2C7}"/>
                    </a:ext>
                  </a:extLst>
                </p14:cNvPr>
                <p14:cNvContentPartPr/>
                <p14:nvPr/>
              </p14:nvContentPartPr>
              <p14:xfrm>
                <a:off x="8486098" y="1366092"/>
                <a:ext cx="76320" cy="72720"/>
              </p14:xfrm>
            </p:contentPart>
          </mc:Choice>
          <mc:Fallback xmlns="">
            <p:pic>
              <p:nvPicPr>
                <p:cNvPr id="948" name="Ink 947">
                  <a:extLst>
                    <a:ext uri="{FF2B5EF4-FFF2-40B4-BE49-F238E27FC236}">
                      <a16:creationId xmlns:a16="http://schemas.microsoft.com/office/drawing/2014/main" id="{68D85D01-ED48-A04E-8452-D49FB88DC2C7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8470618" y="1350972"/>
                  <a:ext cx="10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949" name="Ink 948">
                  <a:extLst>
                    <a:ext uri="{FF2B5EF4-FFF2-40B4-BE49-F238E27FC236}">
                      <a16:creationId xmlns:a16="http://schemas.microsoft.com/office/drawing/2014/main" id="{8ADDD27D-6AB3-CE44-ABA7-312027648ECB}"/>
                    </a:ext>
                  </a:extLst>
                </p14:cNvPr>
                <p14:cNvContentPartPr/>
                <p14:nvPr/>
              </p14:nvContentPartPr>
              <p14:xfrm>
                <a:off x="8586538" y="1368972"/>
                <a:ext cx="46440" cy="75240"/>
              </p14:xfrm>
            </p:contentPart>
          </mc:Choice>
          <mc:Fallback xmlns="">
            <p:pic>
              <p:nvPicPr>
                <p:cNvPr id="949" name="Ink 948">
                  <a:extLst>
                    <a:ext uri="{FF2B5EF4-FFF2-40B4-BE49-F238E27FC236}">
                      <a16:creationId xmlns:a16="http://schemas.microsoft.com/office/drawing/2014/main" id="{8ADDD27D-6AB3-CE44-ABA7-312027648ECB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8571058" y="1353852"/>
                  <a:ext cx="77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950" name="Ink 949">
                  <a:extLst>
                    <a:ext uri="{FF2B5EF4-FFF2-40B4-BE49-F238E27FC236}">
                      <a16:creationId xmlns:a16="http://schemas.microsoft.com/office/drawing/2014/main" id="{3B066E2E-F42B-0A42-9480-50A2B6E15267}"/>
                    </a:ext>
                  </a:extLst>
                </p14:cNvPr>
                <p14:cNvContentPartPr/>
                <p14:nvPr/>
              </p14:nvContentPartPr>
              <p14:xfrm>
                <a:off x="8534338" y="1306332"/>
                <a:ext cx="19440" cy="7560"/>
              </p14:xfrm>
            </p:contentPart>
          </mc:Choice>
          <mc:Fallback xmlns="">
            <p:pic>
              <p:nvPicPr>
                <p:cNvPr id="950" name="Ink 949">
                  <a:extLst>
                    <a:ext uri="{FF2B5EF4-FFF2-40B4-BE49-F238E27FC236}">
                      <a16:creationId xmlns:a16="http://schemas.microsoft.com/office/drawing/2014/main" id="{3B066E2E-F42B-0A42-9480-50A2B6E15267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8518858" y="1290852"/>
                  <a:ext cx="49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951" name="Ink 950">
                  <a:extLst>
                    <a:ext uri="{FF2B5EF4-FFF2-40B4-BE49-F238E27FC236}">
                      <a16:creationId xmlns:a16="http://schemas.microsoft.com/office/drawing/2014/main" id="{6D8DB5EE-15EC-1A47-AA07-14EFE979B8DF}"/>
                    </a:ext>
                  </a:extLst>
                </p14:cNvPr>
                <p14:cNvContentPartPr/>
                <p14:nvPr/>
              </p14:nvContentPartPr>
              <p14:xfrm>
                <a:off x="8840338" y="1363212"/>
                <a:ext cx="115920" cy="74520"/>
              </p14:xfrm>
            </p:contentPart>
          </mc:Choice>
          <mc:Fallback xmlns="">
            <p:pic>
              <p:nvPicPr>
                <p:cNvPr id="951" name="Ink 950">
                  <a:extLst>
                    <a:ext uri="{FF2B5EF4-FFF2-40B4-BE49-F238E27FC236}">
                      <a16:creationId xmlns:a16="http://schemas.microsoft.com/office/drawing/2014/main" id="{6D8DB5EE-15EC-1A47-AA07-14EFE979B8DF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8825218" y="1348092"/>
                  <a:ext cx="146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953" name="Ink 952">
                  <a:extLst>
                    <a:ext uri="{FF2B5EF4-FFF2-40B4-BE49-F238E27FC236}">
                      <a16:creationId xmlns:a16="http://schemas.microsoft.com/office/drawing/2014/main" id="{181F2C7D-0CD7-C24B-9BD6-20811C77EFBB}"/>
                    </a:ext>
                  </a:extLst>
                </p14:cNvPr>
                <p14:cNvContentPartPr/>
                <p14:nvPr/>
              </p14:nvContentPartPr>
              <p14:xfrm>
                <a:off x="9208978" y="1240092"/>
                <a:ext cx="19440" cy="54360"/>
              </p14:xfrm>
            </p:contentPart>
          </mc:Choice>
          <mc:Fallback xmlns="">
            <p:pic>
              <p:nvPicPr>
                <p:cNvPr id="953" name="Ink 952">
                  <a:extLst>
                    <a:ext uri="{FF2B5EF4-FFF2-40B4-BE49-F238E27FC236}">
                      <a16:creationId xmlns:a16="http://schemas.microsoft.com/office/drawing/2014/main" id="{181F2C7D-0CD7-C24B-9BD6-20811C77EFBB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9193858" y="1224612"/>
                  <a:ext cx="496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954" name="Ink 953">
                  <a:extLst>
                    <a:ext uri="{FF2B5EF4-FFF2-40B4-BE49-F238E27FC236}">
                      <a16:creationId xmlns:a16="http://schemas.microsoft.com/office/drawing/2014/main" id="{D0384DF9-BD31-E444-A61B-60BFB562A8B3}"/>
                    </a:ext>
                  </a:extLst>
                </p14:cNvPr>
                <p14:cNvContentPartPr/>
                <p14:nvPr/>
              </p14:nvContentPartPr>
              <p14:xfrm>
                <a:off x="9228058" y="1240092"/>
                <a:ext cx="27360" cy="84960"/>
              </p14:xfrm>
            </p:contentPart>
          </mc:Choice>
          <mc:Fallback xmlns="">
            <p:pic>
              <p:nvPicPr>
                <p:cNvPr id="954" name="Ink 953">
                  <a:extLst>
                    <a:ext uri="{FF2B5EF4-FFF2-40B4-BE49-F238E27FC236}">
                      <a16:creationId xmlns:a16="http://schemas.microsoft.com/office/drawing/2014/main" id="{D0384DF9-BD31-E444-A61B-60BFB562A8B3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9212578" y="1224612"/>
                  <a:ext cx="57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955" name="Ink 954">
                  <a:extLst>
                    <a:ext uri="{FF2B5EF4-FFF2-40B4-BE49-F238E27FC236}">
                      <a16:creationId xmlns:a16="http://schemas.microsoft.com/office/drawing/2014/main" id="{551BA895-4418-3947-B0C3-F6333C48D1B0}"/>
                    </a:ext>
                  </a:extLst>
                </p14:cNvPr>
                <p14:cNvContentPartPr/>
                <p14:nvPr/>
              </p14:nvContentPartPr>
              <p14:xfrm>
                <a:off x="9333178" y="1323972"/>
                <a:ext cx="73800" cy="121320"/>
              </p14:xfrm>
            </p:contentPart>
          </mc:Choice>
          <mc:Fallback xmlns="">
            <p:pic>
              <p:nvPicPr>
                <p:cNvPr id="955" name="Ink 954">
                  <a:extLst>
                    <a:ext uri="{FF2B5EF4-FFF2-40B4-BE49-F238E27FC236}">
                      <a16:creationId xmlns:a16="http://schemas.microsoft.com/office/drawing/2014/main" id="{551BA895-4418-3947-B0C3-F6333C48D1B0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9318058" y="1308852"/>
                  <a:ext cx="104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956" name="Ink 955">
                  <a:extLst>
                    <a:ext uri="{FF2B5EF4-FFF2-40B4-BE49-F238E27FC236}">
                      <a16:creationId xmlns:a16="http://schemas.microsoft.com/office/drawing/2014/main" id="{3612BD31-DE99-EA4D-8C1C-C19C26E78428}"/>
                    </a:ext>
                  </a:extLst>
                </p14:cNvPr>
                <p14:cNvContentPartPr/>
                <p14:nvPr/>
              </p14:nvContentPartPr>
              <p14:xfrm>
                <a:off x="9459538" y="1250532"/>
                <a:ext cx="504720" cy="180360"/>
              </p14:xfrm>
            </p:contentPart>
          </mc:Choice>
          <mc:Fallback xmlns="">
            <p:pic>
              <p:nvPicPr>
                <p:cNvPr id="956" name="Ink 955">
                  <a:extLst>
                    <a:ext uri="{FF2B5EF4-FFF2-40B4-BE49-F238E27FC236}">
                      <a16:creationId xmlns:a16="http://schemas.microsoft.com/office/drawing/2014/main" id="{3612BD31-DE99-EA4D-8C1C-C19C26E78428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9444058" y="1235412"/>
                  <a:ext cx="5353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958" name="Ink 957">
                  <a:extLst>
                    <a:ext uri="{FF2B5EF4-FFF2-40B4-BE49-F238E27FC236}">
                      <a16:creationId xmlns:a16="http://schemas.microsoft.com/office/drawing/2014/main" id="{415E3E3A-A12C-AC48-972B-CA96905F8D95}"/>
                    </a:ext>
                  </a:extLst>
                </p14:cNvPr>
                <p14:cNvContentPartPr/>
                <p14:nvPr/>
              </p14:nvContentPartPr>
              <p14:xfrm>
                <a:off x="10068298" y="1250532"/>
                <a:ext cx="42840" cy="106200"/>
              </p14:xfrm>
            </p:contentPart>
          </mc:Choice>
          <mc:Fallback xmlns="">
            <p:pic>
              <p:nvPicPr>
                <p:cNvPr id="958" name="Ink 957">
                  <a:extLst>
                    <a:ext uri="{FF2B5EF4-FFF2-40B4-BE49-F238E27FC236}">
                      <a16:creationId xmlns:a16="http://schemas.microsoft.com/office/drawing/2014/main" id="{415E3E3A-A12C-AC48-972B-CA96905F8D95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10053178" y="1235412"/>
                  <a:ext cx="73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959" name="Ink 958">
                  <a:extLst>
                    <a:ext uri="{FF2B5EF4-FFF2-40B4-BE49-F238E27FC236}">
                      <a16:creationId xmlns:a16="http://schemas.microsoft.com/office/drawing/2014/main" id="{50F2D546-42BB-6249-83B3-20011E884477}"/>
                    </a:ext>
                  </a:extLst>
                </p14:cNvPr>
                <p14:cNvContentPartPr/>
                <p14:nvPr/>
              </p14:nvContentPartPr>
              <p14:xfrm>
                <a:off x="10129858" y="1260972"/>
                <a:ext cx="33840" cy="99720"/>
              </p14:xfrm>
            </p:contentPart>
          </mc:Choice>
          <mc:Fallback xmlns="">
            <p:pic>
              <p:nvPicPr>
                <p:cNvPr id="959" name="Ink 958">
                  <a:extLst>
                    <a:ext uri="{FF2B5EF4-FFF2-40B4-BE49-F238E27FC236}">
                      <a16:creationId xmlns:a16="http://schemas.microsoft.com/office/drawing/2014/main" id="{50F2D546-42BB-6249-83B3-20011E884477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10114738" y="1245852"/>
                  <a:ext cx="64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961" name="Ink 960">
                  <a:extLst>
                    <a:ext uri="{FF2B5EF4-FFF2-40B4-BE49-F238E27FC236}">
                      <a16:creationId xmlns:a16="http://schemas.microsoft.com/office/drawing/2014/main" id="{E93077F4-21A7-8947-8615-7BE078D66C84}"/>
                    </a:ext>
                  </a:extLst>
                </p14:cNvPr>
                <p14:cNvContentPartPr/>
                <p14:nvPr/>
              </p14:nvContentPartPr>
              <p14:xfrm>
                <a:off x="5756218" y="1005732"/>
                <a:ext cx="4868280" cy="672120"/>
              </p14:xfrm>
            </p:contentPart>
          </mc:Choice>
          <mc:Fallback xmlns="">
            <p:pic>
              <p:nvPicPr>
                <p:cNvPr id="961" name="Ink 960">
                  <a:extLst>
                    <a:ext uri="{FF2B5EF4-FFF2-40B4-BE49-F238E27FC236}">
                      <a16:creationId xmlns:a16="http://schemas.microsoft.com/office/drawing/2014/main" id="{E93077F4-21A7-8947-8615-7BE078D66C84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5741098" y="990252"/>
                  <a:ext cx="4898880" cy="70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8">
            <p14:nvContentPartPr>
              <p14:cNvPr id="963" name="Ink 962">
                <a:extLst>
                  <a:ext uri="{FF2B5EF4-FFF2-40B4-BE49-F238E27FC236}">
                    <a16:creationId xmlns:a16="http://schemas.microsoft.com/office/drawing/2014/main" id="{D8BAC765-2B22-D349-84D9-7475F6D5B702}"/>
                  </a:ext>
                </a:extLst>
              </p14:cNvPr>
              <p14:cNvContentPartPr/>
              <p14:nvPr/>
            </p14:nvContentPartPr>
            <p14:xfrm>
              <a:off x="5065738" y="3478572"/>
              <a:ext cx="360" cy="360"/>
            </p14:xfrm>
          </p:contentPart>
        </mc:Choice>
        <mc:Fallback xmlns="">
          <p:pic>
            <p:nvPicPr>
              <p:cNvPr id="963" name="Ink 962">
                <a:extLst>
                  <a:ext uri="{FF2B5EF4-FFF2-40B4-BE49-F238E27FC236}">
                    <a16:creationId xmlns:a16="http://schemas.microsoft.com/office/drawing/2014/main" id="{D8BAC765-2B22-D349-84D9-7475F6D5B702}"/>
                  </a:ext>
                </a:extLst>
              </p:cNvPr>
              <p:cNvPicPr/>
              <p:nvPr/>
            </p:nvPicPr>
            <p:blipFill>
              <a:blip r:embed="rId1119"/>
              <a:stretch>
                <a:fillRect/>
              </a:stretch>
            </p:blipFill>
            <p:spPr>
              <a:xfrm>
                <a:off x="5057098" y="346993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6" name="Group 965">
            <a:extLst>
              <a:ext uri="{FF2B5EF4-FFF2-40B4-BE49-F238E27FC236}">
                <a16:creationId xmlns:a16="http://schemas.microsoft.com/office/drawing/2014/main" id="{5C10C364-A1FC-9146-AF91-74BF2C086940}"/>
              </a:ext>
            </a:extLst>
          </p:cNvPr>
          <p:cNvGrpSpPr/>
          <p:nvPr/>
        </p:nvGrpSpPr>
        <p:grpSpPr>
          <a:xfrm>
            <a:off x="5296858" y="5265612"/>
            <a:ext cx="2985480" cy="951120"/>
            <a:chOff x="5296858" y="5265612"/>
            <a:chExt cx="2985480" cy="95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634" name="Ink 633">
                  <a:extLst>
                    <a:ext uri="{FF2B5EF4-FFF2-40B4-BE49-F238E27FC236}">
                      <a16:creationId xmlns:a16="http://schemas.microsoft.com/office/drawing/2014/main" id="{85DA5AD1-06C7-3C45-B509-2BC74E5F6597}"/>
                    </a:ext>
                  </a:extLst>
                </p14:cNvPr>
                <p14:cNvContentPartPr/>
                <p14:nvPr/>
              </p14:nvContentPartPr>
              <p14:xfrm>
                <a:off x="5822098" y="5265612"/>
                <a:ext cx="473760" cy="489600"/>
              </p14:xfrm>
            </p:contentPart>
          </mc:Choice>
          <mc:Fallback xmlns="">
            <p:pic>
              <p:nvPicPr>
                <p:cNvPr id="634" name="Ink 633">
                  <a:extLst>
                    <a:ext uri="{FF2B5EF4-FFF2-40B4-BE49-F238E27FC236}">
                      <a16:creationId xmlns:a16="http://schemas.microsoft.com/office/drawing/2014/main" id="{85DA5AD1-06C7-3C45-B509-2BC74E5F6597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5806978" y="5250132"/>
                  <a:ext cx="50436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1E5B3145-F7FF-7E4E-9742-1D8435F7DA05}"/>
                    </a:ext>
                  </a:extLst>
                </p14:cNvPr>
                <p14:cNvContentPartPr/>
                <p14:nvPr/>
              </p14:nvContentPartPr>
              <p14:xfrm>
                <a:off x="5338978" y="5854212"/>
                <a:ext cx="118800" cy="18576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1E5B3145-F7FF-7E4E-9742-1D8435F7DA05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5323858" y="5838732"/>
                  <a:ext cx="1494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5F076D50-363E-024A-85B1-29848D969112}"/>
                    </a:ext>
                  </a:extLst>
                </p14:cNvPr>
                <p14:cNvContentPartPr/>
                <p14:nvPr/>
              </p14:nvContentPartPr>
              <p14:xfrm>
                <a:off x="5296858" y="5897772"/>
                <a:ext cx="160200" cy="14616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5F076D50-363E-024A-85B1-29848D969112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5281738" y="5882292"/>
                  <a:ext cx="190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9134C237-3FE6-5E4A-98EB-7757DE5ECA32}"/>
                    </a:ext>
                  </a:extLst>
                </p14:cNvPr>
                <p14:cNvContentPartPr/>
                <p14:nvPr/>
              </p14:nvContentPartPr>
              <p14:xfrm>
                <a:off x="5490538" y="5906772"/>
                <a:ext cx="198360" cy="13068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9134C237-3FE6-5E4A-98EB-7757DE5ECA32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5475418" y="5891292"/>
                  <a:ext cx="228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85E33FB9-2157-F044-ABF2-BE7C74B62414}"/>
                    </a:ext>
                  </a:extLst>
                </p14:cNvPr>
                <p14:cNvContentPartPr/>
                <p14:nvPr/>
              </p14:nvContentPartPr>
              <p14:xfrm>
                <a:off x="5559658" y="5948532"/>
                <a:ext cx="110520" cy="9972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85E33FB9-2157-F044-ABF2-BE7C74B62414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5544538" y="5933412"/>
                  <a:ext cx="140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B0C4D393-E67D-594A-BB46-E0B25BC668CB}"/>
                    </a:ext>
                  </a:extLst>
                </p14:cNvPr>
                <p14:cNvContentPartPr/>
                <p14:nvPr/>
              </p14:nvContentPartPr>
              <p14:xfrm>
                <a:off x="5864578" y="5887692"/>
                <a:ext cx="27000" cy="1008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B0C4D393-E67D-594A-BB46-E0B25BC668CB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5849458" y="5872572"/>
                  <a:ext cx="57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F66378C6-0805-1E43-86EE-CE2A8B9654BC}"/>
                    </a:ext>
                  </a:extLst>
                </p14:cNvPr>
                <p14:cNvContentPartPr/>
                <p14:nvPr/>
              </p14:nvContentPartPr>
              <p14:xfrm>
                <a:off x="5835058" y="5904972"/>
                <a:ext cx="32760" cy="12816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F66378C6-0805-1E43-86EE-CE2A8B9654BC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5819938" y="5889852"/>
                  <a:ext cx="63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9DC4C203-CB9F-2142-829E-057C79DD1BB9}"/>
                    </a:ext>
                  </a:extLst>
                </p14:cNvPr>
                <p14:cNvContentPartPr/>
                <p14:nvPr/>
              </p14:nvContentPartPr>
              <p14:xfrm>
                <a:off x="5772058" y="6048972"/>
                <a:ext cx="117000" cy="2016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9DC4C203-CB9F-2142-829E-057C79DD1BB9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5756938" y="6033852"/>
                  <a:ext cx="147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650" name="Ink 649">
                  <a:extLst>
                    <a:ext uri="{FF2B5EF4-FFF2-40B4-BE49-F238E27FC236}">
                      <a16:creationId xmlns:a16="http://schemas.microsoft.com/office/drawing/2014/main" id="{CDBEC4B4-AAE1-AA43-A535-D28103711391}"/>
                    </a:ext>
                  </a:extLst>
                </p14:cNvPr>
                <p14:cNvContentPartPr/>
                <p14:nvPr/>
              </p14:nvContentPartPr>
              <p14:xfrm>
                <a:off x="5837938" y="5875452"/>
                <a:ext cx="95760" cy="11880"/>
              </p14:xfrm>
            </p:contentPart>
          </mc:Choice>
          <mc:Fallback xmlns="">
            <p:pic>
              <p:nvPicPr>
                <p:cNvPr id="650" name="Ink 649">
                  <a:extLst>
                    <a:ext uri="{FF2B5EF4-FFF2-40B4-BE49-F238E27FC236}">
                      <a16:creationId xmlns:a16="http://schemas.microsoft.com/office/drawing/2014/main" id="{CDBEC4B4-AAE1-AA43-A535-D28103711391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5822458" y="5860332"/>
                  <a:ext cx="126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C9B84BF8-9C26-8F47-8969-A893E5A8D375}"/>
                    </a:ext>
                  </a:extLst>
                </p14:cNvPr>
                <p14:cNvContentPartPr/>
                <p14:nvPr/>
              </p14:nvContentPartPr>
              <p14:xfrm>
                <a:off x="6334378" y="5948532"/>
                <a:ext cx="55440" cy="6480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C9B84BF8-9C26-8F47-8969-A893E5A8D375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319258" y="5933412"/>
                  <a:ext cx="86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0BC4E12E-AAFF-D243-BD44-C43196B9DAF6}"/>
                    </a:ext>
                  </a:extLst>
                </p14:cNvPr>
                <p14:cNvContentPartPr/>
                <p14:nvPr/>
              </p14:nvContentPartPr>
              <p14:xfrm>
                <a:off x="6324298" y="5937012"/>
                <a:ext cx="153000" cy="16848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0BC4E12E-AAFF-D243-BD44-C43196B9DAF6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6309178" y="5921892"/>
                  <a:ext cx="183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E9A5C9DD-2DB9-3642-A56F-F8C982B14591}"/>
                    </a:ext>
                  </a:extLst>
                </p14:cNvPr>
                <p14:cNvContentPartPr/>
                <p14:nvPr/>
              </p14:nvContentPartPr>
              <p14:xfrm>
                <a:off x="5734978" y="5828292"/>
                <a:ext cx="161280" cy="31356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E9A5C9DD-2DB9-3642-A56F-F8C982B14591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5719858" y="5813172"/>
                  <a:ext cx="1918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D04E3328-8E3F-0546-8452-440797F63214}"/>
                    </a:ext>
                  </a:extLst>
                </p14:cNvPr>
                <p14:cNvContentPartPr/>
                <p14:nvPr/>
              </p14:nvContentPartPr>
              <p14:xfrm>
                <a:off x="6422218" y="5854212"/>
                <a:ext cx="115560" cy="27396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D04E3328-8E3F-0546-8452-440797F63214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406738" y="5838732"/>
                  <a:ext cx="146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0349BDE9-20A6-3D42-A2E2-E9F5648FFA69}"/>
                    </a:ext>
                  </a:extLst>
                </p14:cNvPr>
                <p14:cNvContentPartPr/>
                <p14:nvPr/>
              </p14:nvContentPartPr>
              <p14:xfrm>
                <a:off x="7695898" y="5917212"/>
                <a:ext cx="71280" cy="16020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0349BDE9-20A6-3D42-A2E2-E9F5648FFA69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7680778" y="5901732"/>
                  <a:ext cx="101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1992F81C-0379-6844-9814-EF18B83E6947}"/>
                    </a:ext>
                  </a:extLst>
                </p14:cNvPr>
                <p14:cNvContentPartPr/>
                <p14:nvPr/>
              </p14:nvContentPartPr>
              <p14:xfrm>
                <a:off x="7504378" y="6001092"/>
                <a:ext cx="39240" cy="5400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1992F81C-0379-6844-9814-EF18B83E6947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7488898" y="5985972"/>
                  <a:ext cx="69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679" name="Ink 678">
                  <a:extLst>
                    <a:ext uri="{FF2B5EF4-FFF2-40B4-BE49-F238E27FC236}">
                      <a16:creationId xmlns:a16="http://schemas.microsoft.com/office/drawing/2014/main" id="{09F09BC7-515C-B34B-BEA5-32F8E0C414DA}"/>
                    </a:ext>
                  </a:extLst>
                </p14:cNvPr>
                <p14:cNvContentPartPr/>
                <p14:nvPr/>
              </p14:nvContentPartPr>
              <p14:xfrm>
                <a:off x="7625338" y="6084252"/>
                <a:ext cx="127800" cy="43560"/>
              </p14:xfrm>
            </p:contentPart>
          </mc:Choice>
          <mc:Fallback xmlns="">
            <p:pic>
              <p:nvPicPr>
                <p:cNvPr id="679" name="Ink 678">
                  <a:extLst>
                    <a:ext uri="{FF2B5EF4-FFF2-40B4-BE49-F238E27FC236}">
                      <a16:creationId xmlns:a16="http://schemas.microsoft.com/office/drawing/2014/main" id="{09F09BC7-515C-B34B-BEA5-32F8E0C414D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7609858" y="6068772"/>
                  <a:ext cx="158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06BC5A9C-2A67-C340-B6CD-C47B4EE627F0}"/>
                    </a:ext>
                  </a:extLst>
                </p14:cNvPr>
                <p14:cNvContentPartPr/>
                <p14:nvPr/>
              </p14:nvContentPartPr>
              <p14:xfrm>
                <a:off x="7756378" y="5882652"/>
                <a:ext cx="106200" cy="136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06BC5A9C-2A67-C340-B6CD-C47B4EE627F0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741258" y="5867532"/>
                  <a:ext cx="136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B79DFB28-8AD9-FC4C-A914-A1EE3D152C5B}"/>
                    </a:ext>
                  </a:extLst>
                </p14:cNvPr>
                <p14:cNvContentPartPr/>
                <p14:nvPr/>
              </p14:nvContentPartPr>
              <p14:xfrm>
                <a:off x="7950418" y="5916492"/>
                <a:ext cx="168480" cy="134280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B79DFB28-8AD9-FC4C-A914-A1EE3D152C5B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935298" y="5901372"/>
                  <a:ext cx="198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684" name="Ink 683">
                  <a:extLst>
                    <a:ext uri="{FF2B5EF4-FFF2-40B4-BE49-F238E27FC236}">
                      <a16:creationId xmlns:a16="http://schemas.microsoft.com/office/drawing/2014/main" id="{F110572C-B6DA-F74C-AF16-4F81EAFA2010}"/>
                    </a:ext>
                  </a:extLst>
                </p14:cNvPr>
                <p14:cNvContentPartPr/>
                <p14:nvPr/>
              </p14:nvContentPartPr>
              <p14:xfrm>
                <a:off x="8040058" y="5980212"/>
                <a:ext cx="22680" cy="49320"/>
              </p14:xfrm>
            </p:contentPart>
          </mc:Choice>
          <mc:Fallback xmlns="">
            <p:pic>
              <p:nvPicPr>
                <p:cNvPr id="684" name="Ink 683">
                  <a:extLst>
                    <a:ext uri="{FF2B5EF4-FFF2-40B4-BE49-F238E27FC236}">
                      <a16:creationId xmlns:a16="http://schemas.microsoft.com/office/drawing/2014/main" id="{F110572C-B6DA-F74C-AF16-4F81EAFA2010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8024938" y="5965092"/>
                  <a:ext cx="532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687367DA-7AEB-4B4C-950E-537337A2C36E}"/>
                    </a:ext>
                  </a:extLst>
                </p14:cNvPr>
                <p14:cNvContentPartPr/>
                <p14:nvPr/>
              </p14:nvContentPartPr>
              <p14:xfrm>
                <a:off x="8176498" y="5903172"/>
                <a:ext cx="36000" cy="11268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687367DA-7AEB-4B4C-950E-537337A2C36E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8161378" y="5887692"/>
                  <a:ext cx="66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0418D886-4110-AC4C-A0BF-9363F32396CE}"/>
                    </a:ext>
                  </a:extLst>
                </p14:cNvPr>
                <p14:cNvContentPartPr/>
                <p14:nvPr/>
              </p14:nvContentPartPr>
              <p14:xfrm>
                <a:off x="8108098" y="5938092"/>
                <a:ext cx="174240" cy="18720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0418D886-4110-AC4C-A0BF-9363F32396CE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8092978" y="5922972"/>
                  <a:ext cx="204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C846AB93-1868-5343-B081-4A9C0DE518DB}"/>
                    </a:ext>
                  </a:extLst>
                </p14:cNvPr>
                <p14:cNvContentPartPr/>
                <p14:nvPr/>
              </p14:nvContentPartPr>
              <p14:xfrm>
                <a:off x="6663418" y="5990652"/>
                <a:ext cx="471240" cy="2484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C846AB93-1868-5343-B081-4A9C0DE518DB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6648298" y="5975532"/>
                  <a:ext cx="501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7EA2B8C1-F5D1-4142-8A0F-6C9296F1B932}"/>
                    </a:ext>
                  </a:extLst>
                </p14:cNvPr>
                <p14:cNvContentPartPr/>
                <p14:nvPr/>
              </p14:nvContentPartPr>
              <p14:xfrm>
                <a:off x="7000018" y="5935572"/>
                <a:ext cx="126000" cy="17424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7EA2B8C1-F5D1-4142-8A0F-6C9296F1B932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6984898" y="5920092"/>
                  <a:ext cx="156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B3D11655-2A39-884A-AF47-415E74124FFA}"/>
                    </a:ext>
                  </a:extLst>
                </p14:cNvPr>
                <p14:cNvContentPartPr/>
                <p14:nvPr/>
              </p14:nvContentPartPr>
              <p14:xfrm>
                <a:off x="6704098" y="6114852"/>
                <a:ext cx="181080" cy="10188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B3D11655-2A39-884A-AF47-415E74124FFA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6688978" y="6099372"/>
                  <a:ext cx="211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3083BC7D-6592-4E42-8496-120E1349EF66}"/>
                    </a:ext>
                  </a:extLst>
                </p14:cNvPr>
                <p14:cNvContentPartPr/>
                <p14:nvPr/>
              </p14:nvContentPartPr>
              <p14:xfrm>
                <a:off x="7269658" y="5917572"/>
                <a:ext cx="109800" cy="174960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3083BC7D-6592-4E42-8496-120E1349EF66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254538" y="5902452"/>
                  <a:ext cx="1404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AC8DE882-1454-B84A-8269-C28E0795A8C9}"/>
                    </a:ext>
                  </a:extLst>
                </p14:cNvPr>
                <p14:cNvContentPartPr/>
                <p14:nvPr/>
              </p14:nvContentPartPr>
              <p14:xfrm>
                <a:off x="7283338" y="5931972"/>
                <a:ext cx="151200" cy="17496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AC8DE882-1454-B84A-8269-C28E0795A8C9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7268218" y="5916492"/>
                  <a:ext cx="181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13DBE23D-7B1B-0644-9F62-576BC63B696D}"/>
                    </a:ext>
                  </a:extLst>
                </p14:cNvPr>
                <p14:cNvContentPartPr/>
                <p14:nvPr/>
              </p14:nvContentPartPr>
              <p14:xfrm>
                <a:off x="7120618" y="5864652"/>
                <a:ext cx="176040" cy="31860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13DBE23D-7B1B-0644-9F62-576BC63B696D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105498" y="5849172"/>
                  <a:ext cx="2066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ED092703-972A-2F4B-AE49-9EF39DF3C8EB}"/>
                    </a:ext>
                  </a:extLst>
                </p14:cNvPr>
                <p14:cNvContentPartPr/>
                <p14:nvPr/>
              </p14:nvContentPartPr>
              <p14:xfrm>
                <a:off x="7737658" y="5822532"/>
                <a:ext cx="163440" cy="34848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ED092703-972A-2F4B-AE49-9EF39DF3C8EB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7722538" y="5807412"/>
                  <a:ext cx="19404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DD942FF1-6211-BE4B-B5C9-817689E922D6}"/>
                    </a:ext>
                  </a:extLst>
                </p14:cNvPr>
                <p14:cNvContentPartPr/>
                <p14:nvPr/>
              </p14:nvContentPartPr>
              <p14:xfrm>
                <a:off x="7714978" y="5874732"/>
                <a:ext cx="94680" cy="2196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DD942FF1-6211-BE4B-B5C9-817689E922D6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7699498" y="5859252"/>
                  <a:ext cx="124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6F25C679-DFAC-CF49-9CAE-2A370D3E58F4}"/>
                    </a:ext>
                  </a:extLst>
                </p14:cNvPr>
                <p14:cNvContentPartPr/>
                <p14:nvPr/>
              </p14:nvContentPartPr>
              <p14:xfrm>
                <a:off x="5392258" y="5377572"/>
                <a:ext cx="179280" cy="11052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6F25C679-DFAC-CF49-9CAE-2A370D3E58F4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5377138" y="5362452"/>
                  <a:ext cx="209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6B9B11B8-859D-7248-A637-B0B6116D0951}"/>
                    </a:ext>
                  </a:extLst>
                </p14:cNvPr>
                <p14:cNvContentPartPr/>
                <p14:nvPr/>
              </p14:nvContentPartPr>
              <p14:xfrm>
                <a:off x="5475778" y="5391612"/>
                <a:ext cx="46440" cy="7416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6B9B11B8-859D-7248-A637-B0B6116D0951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5460298" y="5376492"/>
                  <a:ext cx="77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AE0A979A-64E6-F64B-9989-AA6FE05517A0}"/>
                    </a:ext>
                  </a:extLst>
                </p14:cNvPr>
                <p14:cNvContentPartPr/>
                <p14:nvPr/>
              </p14:nvContentPartPr>
              <p14:xfrm>
                <a:off x="7094698" y="5349492"/>
                <a:ext cx="86040" cy="12852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AE0A979A-64E6-F64B-9989-AA6FE05517A0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7079218" y="5334372"/>
                  <a:ext cx="116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36B8904F-5632-A24F-943E-7DFBE7141BAB}"/>
                    </a:ext>
                  </a:extLst>
                </p14:cNvPr>
                <p14:cNvContentPartPr/>
                <p14:nvPr/>
              </p14:nvContentPartPr>
              <p14:xfrm>
                <a:off x="7222138" y="5475852"/>
                <a:ext cx="86400" cy="83880"/>
              </p14:xfrm>
            </p:contentPart>
          </mc:Choice>
          <mc:Fallback xmlns=""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36B8904F-5632-A24F-943E-7DFBE7141BAB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7206658" y="5460372"/>
                  <a:ext cx="116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737" name="Ink 736">
                  <a:extLst>
                    <a:ext uri="{FF2B5EF4-FFF2-40B4-BE49-F238E27FC236}">
                      <a16:creationId xmlns:a16="http://schemas.microsoft.com/office/drawing/2014/main" id="{6BE6546E-D9E6-D449-96E6-0C980FC594A3}"/>
                    </a:ext>
                  </a:extLst>
                </p14:cNvPr>
                <p14:cNvContentPartPr/>
                <p14:nvPr/>
              </p14:nvContentPartPr>
              <p14:xfrm>
                <a:off x="7302778" y="5390172"/>
                <a:ext cx="131400" cy="82440"/>
              </p14:xfrm>
            </p:contentPart>
          </mc:Choice>
          <mc:Fallback xmlns="">
            <p:pic>
              <p:nvPicPr>
                <p:cNvPr id="737" name="Ink 736">
                  <a:extLst>
                    <a:ext uri="{FF2B5EF4-FFF2-40B4-BE49-F238E27FC236}">
                      <a16:creationId xmlns:a16="http://schemas.microsoft.com/office/drawing/2014/main" id="{6BE6546E-D9E6-D449-96E6-0C980FC594A3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7287298" y="5375052"/>
                  <a:ext cx="162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738" name="Ink 737">
                  <a:extLst>
                    <a:ext uri="{FF2B5EF4-FFF2-40B4-BE49-F238E27FC236}">
                      <a16:creationId xmlns:a16="http://schemas.microsoft.com/office/drawing/2014/main" id="{1EC34349-86F4-5A40-9767-76D74E347FEF}"/>
                    </a:ext>
                  </a:extLst>
                </p14:cNvPr>
                <p14:cNvContentPartPr/>
                <p14:nvPr/>
              </p14:nvContentPartPr>
              <p14:xfrm>
                <a:off x="7357138" y="5402052"/>
                <a:ext cx="44280" cy="59040"/>
              </p14:xfrm>
            </p:contentPart>
          </mc:Choice>
          <mc:Fallback xmlns="">
            <p:pic>
              <p:nvPicPr>
                <p:cNvPr id="738" name="Ink 737">
                  <a:extLst>
                    <a:ext uri="{FF2B5EF4-FFF2-40B4-BE49-F238E27FC236}">
                      <a16:creationId xmlns:a16="http://schemas.microsoft.com/office/drawing/2014/main" id="{1EC34349-86F4-5A40-9767-76D74E347FEF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7342018" y="5386932"/>
                  <a:ext cx="74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D916A7AA-B7B3-B144-B595-F379E07965B5}"/>
                    </a:ext>
                  </a:extLst>
                </p14:cNvPr>
                <p14:cNvContentPartPr/>
                <p14:nvPr/>
              </p14:nvContentPartPr>
              <p14:xfrm>
                <a:off x="7481338" y="5377212"/>
                <a:ext cx="27000" cy="103320"/>
              </p14:xfrm>
            </p:contentPart>
          </mc:Choice>
          <mc:Fallback xmlns=""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D916A7AA-B7B3-B144-B595-F379E07965B5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7466218" y="5362092"/>
                  <a:ext cx="57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964" name="Ink 963">
                  <a:extLst>
                    <a:ext uri="{FF2B5EF4-FFF2-40B4-BE49-F238E27FC236}">
                      <a16:creationId xmlns:a16="http://schemas.microsoft.com/office/drawing/2014/main" id="{519D2A78-B909-0349-AEBA-B3464775852C}"/>
                    </a:ext>
                  </a:extLst>
                </p14:cNvPr>
                <p14:cNvContentPartPr/>
                <p14:nvPr/>
              </p14:nvContentPartPr>
              <p14:xfrm>
                <a:off x="6006418" y="5939532"/>
                <a:ext cx="245160" cy="165960"/>
              </p14:xfrm>
            </p:contentPart>
          </mc:Choice>
          <mc:Fallback xmlns="">
            <p:pic>
              <p:nvPicPr>
                <p:cNvPr id="964" name="Ink 963">
                  <a:extLst>
                    <a:ext uri="{FF2B5EF4-FFF2-40B4-BE49-F238E27FC236}">
                      <a16:creationId xmlns:a16="http://schemas.microsoft.com/office/drawing/2014/main" id="{519D2A78-B909-0349-AEBA-B3464775852C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990938" y="5924052"/>
                  <a:ext cx="275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965" name="Ink 964">
                  <a:extLst>
                    <a:ext uri="{FF2B5EF4-FFF2-40B4-BE49-F238E27FC236}">
                      <a16:creationId xmlns:a16="http://schemas.microsoft.com/office/drawing/2014/main" id="{6AA2D510-3439-E546-B114-7A6AA84A2CE1}"/>
                    </a:ext>
                  </a:extLst>
                </p14:cNvPr>
                <p14:cNvContentPartPr/>
                <p14:nvPr/>
              </p14:nvContentPartPr>
              <p14:xfrm>
                <a:off x="6085258" y="5959332"/>
                <a:ext cx="101160" cy="136800"/>
              </p14:xfrm>
            </p:contentPart>
          </mc:Choice>
          <mc:Fallback xmlns="">
            <p:pic>
              <p:nvPicPr>
                <p:cNvPr id="965" name="Ink 964">
                  <a:extLst>
                    <a:ext uri="{FF2B5EF4-FFF2-40B4-BE49-F238E27FC236}">
                      <a16:creationId xmlns:a16="http://schemas.microsoft.com/office/drawing/2014/main" id="{6AA2D510-3439-E546-B114-7A6AA84A2CE1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6070138" y="5943852"/>
                  <a:ext cx="13176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96">
            <p14:nvContentPartPr>
              <p14:cNvPr id="973" name="Ink 972">
                <a:extLst>
                  <a:ext uri="{FF2B5EF4-FFF2-40B4-BE49-F238E27FC236}">
                    <a16:creationId xmlns:a16="http://schemas.microsoft.com/office/drawing/2014/main" id="{809491F0-52EA-9D4B-BABE-C7F5B948F959}"/>
                  </a:ext>
                </a:extLst>
              </p14:cNvPr>
              <p14:cNvContentPartPr/>
              <p14:nvPr/>
            </p14:nvContentPartPr>
            <p14:xfrm>
              <a:off x="10790458" y="5983452"/>
              <a:ext cx="181080" cy="129600"/>
            </p14:xfrm>
          </p:contentPart>
        </mc:Choice>
        <mc:Fallback xmlns="">
          <p:pic>
            <p:nvPicPr>
              <p:cNvPr id="973" name="Ink 972">
                <a:extLst>
                  <a:ext uri="{FF2B5EF4-FFF2-40B4-BE49-F238E27FC236}">
                    <a16:creationId xmlns:a16="http://schemas.microsoft.com/office/drawing/2014/main" id="{809491F0-52EA-9D4B-BABE-C7F5B948F959}"/>
                  </a:ext>
                </a:extLst>
              </p:cNvPr>
              <p:cNvPicPr/>
              <p:nvPr/>
            </p:nvPicPr>
            <p:blipFill>
              <a:blip r:embed="rId1197"/>
              <a:stretch>
                <a:fillRect/>
              </a:stretch>
            </p:blipFill>
            <p:spPr>
              <a:xfrm>
                <a:off x="10775338" y="5968332"/>
                <a:ext cx="2116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8">
            <p14:nvContentPartPr>
              <p14:cNvPr id="777" name="Ink 776">
                <a:extLst>
                  <a:ext uri="{FF2B5EF4-FFF2-40B4-BE49-F238E27FC236}">
                    <a16:creationId xmlns:a16="http://schemas.microsoft.com/office/drawing/2014/main" id="{E2A72D13-EF9D-884A-852D-CAEDC184AE1B}"/>
                  </a:ext>
                </a:extLst>
              </p14:cNvPr>
              <p14:cNvContentPartPr/>
              <p14:nvPr/>
            </p14:nvContentPartPr>
            <p14:xfrm>
              <a:off x="10105018" y="6039972"/>
              <a:ext cx="234720" cy="12960"/>
            </p14:xfrm>
          </p:contentPart>
        </mc:Choice>
        <mc:Fallback xmlns="">
          <p:pic>
            <p:nvPicPr>
              <p:cNvPr id="777" name="Ink 776">
                <a:extLst>
                  <a:ext uri="{FF2B5EF4-FFF2-40B4-BE49-F238E27FC236}">
                    <a16:creationId xmlns:a16="http://schemas.microsoft.com/office/drawing/2014/main" id="{E2A72D13-EF9D-884A-852D-CAEDC184AE1B}"/>
                  </a:ext>
                </a:extLst>
              </p:cNvPr>
              <p:cNvPicPr/>
              <p:nvPr/>
            </p:nvPicPr>
            <p:blipFill>
              <a:blip r:embed="rId1199"/>
              <a:stretch>
                <a:fillRect/>
              </a:stretch>
            </p:blipFill>
            <p:spPr>
              <a:xfrm>
                <a:off x="10089538" y="6024852"/>
                <a:ext cx="2649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0">
            <p14:nvContentPartPr>
              <p14:cNvPr id="778" name="Ink 777">
                <a:extLst>
                  <a:ext uri="{FF2B5EF4-FFF2-40B4-BE49-F238E27FC236}">
                    <a16:creationId xmlns:a16="http://schemas.microsoft.com/office/drawing/2014/main" id="{DADAA5E3-4DF0-0842-8B11-0266BBE8221E}"/>
                  </a:ext>
                </a:extLst>
              </p14:cNvPr>
              <p14:cNvContentPartPr/>
              <p14:nvPr/>
            </p14:nvContentPartPr>
            <p14:xfrm>
              <a:off x="10329658" y="5990652"/>
              <a:ext cx="109080" cy="128880"/>
            </p14:xfrm>
          </p:contentPart>
        </mc:Choice>
        <mc:Fallback xmlns="">
          <p:pic>
            <p:nvPicPr>
              <p:cNvPr id="778" name="Ink 777">
                <a:extLst>
                  <a:ext uri="{FF2B5EF4-FFF2-40B4-BE49-F238E27FC236}">
                    <a16:creationId xmlns:a16="http://schemas.microsoft.com/office/drawing/2014/main" id="{DADAA5E3-4DF0-0842-8B11-0266BBE8221E}"/>
                  </a:ext>
                </a:extLst>
              </p:cNvPr>
              <p:cNvPicPr/>
              <p:nvPr/>
            </p:nvPicPr>
            <p:blipFill>
              <a:blip r:embed="rId1201"/>
              <a:stretch>
                <a:fillRect/>
              </a:stretch>
            </p:blipFill>
            <p:spPr>
              <a:xfrm>
                <a:off x="10314538" y="5975532"/>
                <a:ext cx="1393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2">
            <p14:nvContentPartPr>
              <p14:cNvPr id="780" name="Ink 779">
                <a:extLst>
                  <a:ext uri="{FF2B5EF4-FFF2-40B4-BE49-F238E27FC236}">
                    <a16:creationId xmlns:a16="http://schemas.microsoft.com/office/drawing/2014/main" id="{D927911E-1F61-5E4F-86C0-9069E1D5B60E}"/>
                  </a:ext>
                </a:extLst>
              </p14:cNvPr>
              <p14:cNvContentPartPr/>
              <p14:nvPr/>
            </p14:nvContentPartPr>
            <p14:xfrm>
              <a:off x="10517218" y="5948532"/>
              <a:ext cx="119520" cy="186120"/>
            </p14:xfrm>
          </p:contentPart>
        </mc:Choice>
        <mc:Fallback xmlns="">
          <p:pic>
            <p:nvPicPr>
              <p:cNvPr id="780" name="Ink 779">
                <a:extLst>
                  <a:ext uri="{FF2B5EF4-FFF2-40B4-BE49-F238E27FC236}">
                    <a16:creationId xmlns:a16="http://schemas.microsoft.com/office/drawing/2014/main" id="{D927911E-1F61-5E4F-86C0-9069E1D5B60E}"/>
                  </a:ext>
                </a:extLst>
              </p:cNvPr>
              <p:cNvPicPr/>
              <p:nvPr/>
            </p:nvPicPr>
            <p:blipFill>
              <a:blip r:embed="rId1203"/>
              <a:stretch>
                <a:fillRect/>
              </a:stretch>
            </p:blipFill>
            <p:spPr>
              <a:xfrm>
                <a:off x="10501738" y="5933412"/>
                <a:ext cx="1501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4">
            <p14:nvContentPartPr>
              <p14:cNvPr id="781" name="Ink 780">
                <a:extLst>
                  <a:ext uri="{FF2B5EF4-FFF2-40B4-BE49-F238E27FC236}">
                    <a16:creationId xmlns:a16="http://schemas.microsoft.com/office/drawing/2014/main" id="{6003AF30-5B47-5E40-8611-8CB92096F036}"/>
                  </a:ext>
                </a:extLst>
              </p14:cNvPr>
              <p14:cNvContentPartPr/>
              <p14:nvPr/>
            </p14:nvContentPartPr>
            <p14:xfrm>
              <a:off x="10668778" y="5990652"/>
              <a:ext cx="41400" cy="109800"/>
            </p14:xfrm>
          </p:contentPart>
        </mc:Choice>
        <mc:Fallback xmlns="">
          <p:pic>
            <p:nvPicPr>
              <p:cNvPr id="781" name="Ink 780">
                <a:extLst>
                  <a:ext uri="{FF2B5EF4-FFF2-40B4-BE49-F238E27FC236}">
                    <a16:creationId xmlns:a16="http://schemas.microsoft.com/office/drawing/2014/main" id="{6003AF30-5B47-5E40-8611-8CB92096F036}"/>
                  </a:ext>
                </a:extLst>
              </p:cNvPr>
              <p:cNvPicPr/>
              <p:nvPr/>
            </p:nvPicPr>
            <p:blipFill>
              <a:blip r:embed="rId1205"/>
              <a:stretch>
                <a:fillRect/>
              </a:stretch>
            </p:blipFill>
            <p:spPr>
              <a:xfrm>
                <a:off x="10653658" y="5975532"/>
                <a:ext cx="720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6">
            <p14:nvContentPartPr>
              <p14:cNvPr id="782" name="Ink 781">
                <a:extLst>
                  <a:ext uri="{FF2B5EF4-FFF2-40B4-BE49-F238E27FC236}">
                    <a16:creationId xmlns:a16="http://schemas.microsoft.com/office/drawing/2014/main" id="{B98F2EDF-DF72-204D-A5D6-4B8C47B1C13B}"/>
                  </a:ext>
                </a:extLst>
              </p14:cNvPr>
              <p14:cNvContentPartPr/>
              <p14:nvPr/>
            </p14:nvContentPartPr>
            <p14:xfrm>
              <a:off x="10625938" y="6065532"/>
              <a:ext cx="106560" cy="30600"/>
            </p14:xfrm>
          </p:contentPart>
        </mc:Choice>
        <mc:Fallback xmlns="">
          <p:pic>
            <p:nvPicPr>
              <p:cNvPr id="782" name="Ink 781">
                <a:extLst>
                  <a:ext uri="{FF2B5EF4-FFF2-40B4-BE49-F238E27FC236}">
                    <a16:creationId xmlns:a16="http://schemas.microsoft.com/office/drawing/2014/main" id="{B98F2EDF-DF72-204D-A5D6-4B8C47B1C13B}"/>
                  </a:ext>
                </a:extLst>
              </p:cNvPr>
              <p:cNvPicPr/>
              <p:nvPr/>
            </p:nvPicPr>
            <p:blipFill>
              <a:blip r:embed="rId1207"/>
              <a:stretch>
                <a:fillRect/>
              </a:stretch>
            </p:blipFill>
            <p:spPr>
              <a:xfrm>
                <a:off x="10610458" y="6050412"/>
                <a:ext cx="1371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8">
            <p14:nvContentPartPr>
              <p14:cNvPr id="783" name="Ink 782">
                <a:extLst>
                  <a:ext uri="{FF2B5EF4-FFF2-40B4-BE49-F238E27FC236}">
                    <a16:creationId xmlns:a16="http://schemas.microsoft.com/office/drawing/2014/main" id="{E192E936-EA94-2242-AD96-8E4635679E57}"/>
                  </a:ext>
                </a:extLst>
              </p14:cNvPr>
              <p14:cNvContentPartPr/>
              <p14:nvPr/>
            </p14:nvContentPartPr>
            <p14:xfrm>
              <a:off x="10651138" y="5974092"/>
              <a:ext cx="116280" cy="27360"/>
            </p14:xfrm>
          </p:contentPart>
        </mc:Choice>
        <mc:Fallback xmlns="">
          <p:pic>
            <p:nvPicPr>
              <p:cNvPr id="783" name="Ink 782">
                <a:extLst>
                  <a:ext uri="{FF2B5EF4-FFF2-40B4-BE49-F238E27FC236}">
                    <a16:creationId xmlns:a16="http://schemas.microsoft.com/office/drawing/2014/main" id="{E192E936-EA94-2242-AD96-8E4635679E57}"/>
                  </a:ext>
                </a:extLst>
              </p:cNvPr>
              <p:cNvPicPr/>
              <p:nvPr/>
            </p:nvPicPr>
            <p:blipFill>
              <a:blip r:embed="rId1209"/>
              <a:stretch>
                <a:fillRect/>
              </a:stretch>
            </p:blipFill>
            <p:spPr>
              <a:xfrm>
                <a:off x="10636018" y="5958612"/>
                <a:ext cx="14652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0">
            <p14:nvContentPartPr>
              <p14:cNvPr id="975" name="Ink 974">
                <a:extLst>
                  <a:ext uri="{FF2B5EF4-FFF2-40B4-BE49-F238E27FC236}">
                    <a16:creationId xmlns:a16="http://schemas.microsoft.com/office/drawing/2014/main" id="{11984FB6-57DB-4440-80C7-9BBB77BDEDA4}"/>
                  </a:ext>
                </a:extLst>
              </p14:cNvPr>
              <p14:cNvContentPartPr/>
              <p14:nvPr/>
            </p14:nvContentPartPr>
            <p14:xfrm>
              <a:off x="10846618" y="6011892"/>
              <a:ext cx="85680" cy="85680"/>
            </p14:xfrm>
          </p:contentPart>
        </mc:Choice>
        <mc:Fallback xmlns="">
          <p:pic>
            <p:nvPicPr>
              <p:cNvPr id="975" name="Ink 974">
                <a:extLst>
                  <a:ext uri="{FF2B5EF4-FFF2-40B4-BE49-F238E27FC236}">
                    <a16:creationId xmlns:a16="http://schemas.microsoft.com/office/drawing/2014/main" id="{11984FB6-57DB-4440-80C7-9BBB77BDEDA4}"/>
                  </a:ext>
                </a:extLst>
              </p:cNvPr>
              <p:cNvPicPr/>
              <p:nvPr/>
            </p:nvPicPr>
            <p:blipFill>
              <a:blip r:embed="rId1211"/>
              <a:stretch>
                <a:fillRect/>
              </a:stretch>
            </p:blipFill>
            <p:spPr>
              <a:xfrm>
                <a:off x="10831138" y="5996412"/>
                <a:ext cx="116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2">
            <p14:nvContentPartPr>
              <p14:cNvPr id="983" name="Ink 982">
                <a:extLst>
                  <a:ext uri="{FF2B5EF4-FFF2-40B4-BE49-F238E27FC236}">
                    <a16:creationId xmlns:a16="http://schemas.microsoft.com/office/drawing/2014/main" id="{D066CA93-083C-024A-850F-AA2994BAE833}"/>
                  </a:ext>
                </a:extLst>
              </p14:cNvPr>
              <p14:cNvContentPartPr/>
              <p14:nvPr/>
            </p14:nvContentPartPr>
            <p14:xfrm>
              <a:off x="11218858" y="5988492"/>
              <a:ext cx="156960" cy="136080"/>
            </p14:xfrm>
          </p:contentPart>
        </mc:Choice>
        <mc:Fallback xmlns="">
          <p:pic>
            <p:nvPicPr>
              <p:cNvPr id="983" name="Ink 982">
                <a:extLst>
                  <a:ext uri="{FF2B5EF4-FFF2-40B4-BE49-F238E27FC236}">
                    <a16:creationId xmlns:a16="http://schemas.microsoft.com/office/drawing/2014/main" id="{D066CA93-083C-024A-850F-AA2994BAE833}"/>
                  </a:ext>
                </a:extLst>
              </p:cNvPr>
              <p:cNvPicPr/>
              <p:nvPr/>
            </p:nvPicPr>
            <p:blipFill>
              <a:blip r:embed="rId1213"/>
              <a:stretch>
                <a:fillRect/>
              </a:stretch>
            </p:blipFill>
            <p:spPr>
              <a:xfrm>
                <a:off x="11203738" y="5973372"/>
                <a:ext cx="1875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6" name="Group 985">
            <a:extLst>
              <a:ext uri="{FF2B5EF4-FFF2-40B4-BE49-F238E27FC236}">
                <a16:creationId xmlns:a16="http://schemas.microsoft.com/office/drawing/2014/main" id="{47AAE05E-7803-8840-B98B-5B2EBBE685A9}"/>
              </a:ext>
            </a:extLst>
          </p:cNvPr>
          <p:cNvGrpSpPr/>
          <p:nvPr/>
        </p:nvGrpSpPr>
        <p:grpSpPr>
          <a:xfrm>
            <a:off x="10987018" y="5948532"/>
            <a:ext cx="564120" cy="179280"/>
            <a:chOff x="10987018" y="5948532"/>
            <a:chExt cx="56412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4">
              <p14:nvContentPartPr>
                <p14:cNvPr id="794" name="Ink 793">
                  <a:extLst>
                    <a:ext uri="{FF2B5EF4-FFF2-40B4-BE49-F238E27FC236}">
                      <a16:creationId xmlns:a16="http://schemas.microsoft.com/office/drawing/2014/main" id="{256F5A27-0CBA-EB48-AD73-26A9CB4F5F93}"/>
                    </a:ext>
                  </a:extLst>
                </p14:cNvPr>
                <p14:cNvContentPartPr/>
                <p14:nvPr/>
              </p14:nvContentPartPr>
              <p14:xfrm>
                <a:off x="11424418" y="5980212"/>
                <a:ext cx="63720" cy="72720"/>
              </p14:xfrm>
            </p:contentPart>
          </mc:Choice>
          <mc:Fallback xmlns="">
            <p:pic>
              <p:nvPicPr>
                <p:cNvPr id="794" name="Ink 793">
                  <a:extLst>
                    <a:ext uri="{FF2B5EF4-FFF2-40B4-BE49-F238E27FC236}">
                      <a16:creationId xmlns:a16="http://schemas.microsoft.com/office/drawing/2014/main" id="{256F5A27-0CBA-EB48-AD73-26A9CB4F5F93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11409298" y="5965092"/>
                  <a:ext cx="93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6">
              <p14:nvContentPartPr>
                <p14:cNvPr id="795" name="Ink 794">
                  <a:extLst>
                    <a:ext uri="{FF2B5EF4-FFF2-40B4-BE49-F238E27FC236}">
                      <a16:creationId xmlns:a16="http://schemas.microsoft.com/office/drawing/2014/main" id="{093A4FFD-8B07-5140-B55D-9E48C61AF693}"/>
                    </a:ext>
                  </a:extLst>
                </p14:cNvPr>
                <p14:cNvContentPartPr/>
                <p14:nvPr/>
              </p14:nvContentPartPr>
              <p14:xfrm>
                <a:off x="11418298" y="5990652"/>
                <a:ext cx="132840" cy="136800"/>
              </p14:xfrm>
            </p:contentPart>
          </mc:Choice>
          <mc:Fallback xmlns="">
            <p:pic>
              <p:nvPicPr>
                <p:cNvPr id="795" name="Ink 794">
                  <a:extLst>
                    <a:ext uri="{FF2B5EF4-FFF2-40B4-BE49-F238E27FC236}">
                      <a16:creationId xmlns:a16="http://schemas.microsoft.com/office/drawing/2014/main" id="{093A4FFD-8B07-5140-B55D-9E48C61AF693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11403178" y="5975532"/>
                  <a:ext cx="163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8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C11EEB8E-7AE0-914E-AFDB-BF151C7451E9}"/>
                    </a:ext>
                  </a:extLst>
                </p14:cNvPr>
                <p14:cNvContentPartPr/>
                <p14:nvPr/>
              </p14:nvContentPartPr>
              <p14:xfrm>
                <a:off x="11014738" y="6001092"/>
                <a:ext cx="53640" cy="83520"/>
              </p14:xfrm>
            </p:contentPart>
          </mc:Choice>
          <mc:Fallback xmlns=""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C11EEB8E-7AE0-914E-AFDB-BF151C7451E9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10999258" y="5985972"/>
                  <a:ext cx="84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0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C5B642FB-5993-5A41-9BAA-9FF8BF3E9E34}"/>
                    </a:ext>
                  </a:extLst>
                </p14:cNvPr>
                <p14:cNvContentPartPr/>
                <p14:nvPr/>
              </p14:nvContentPartPr>
              <p14:xfrm>
                <a:off x="10987018" y="5990652"/>
                <a:ext cx="112320" cy="108360"/>
              </p14:xfrm>
            </p:contentPart>
          </mc:Choice>
          <mc:Fallback xmlns=""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C5B642FB-5993-5A41-9BAA-9FF8BF3E9E34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10971538" y="5975532"/>
                  <a:ext cx="142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2">
              <p14:nvContentPartPr>
                <p14:cNvPr id="791" name="Ink 790">
                  <a:extLst>
                    <a:ext uri="{FF2B5EF4-FFF2-40B4-BE49-F238E27FC236}">
                      <a16:creationId xmlns:a16="http://schemas.microsoft.com/office/drawing/2014/main" id="{D039C770-DBAE-BF45-965F-EFAE89C63FC1}"/>
                    </a:ext>
                  </a:extLst>
                </p14:cNvPr>
                <p14:cNvContentPartPr/>
                <p14:nvPr/>
              </p14:nvContentPartPr>
              <p14:xfrm>
                <a:off x="11102218" y="5948532"/>
                <a:ext cx="81000" cy="179280"/>
              </p14:xfrm>
            </p:contentPart>
          </mc:Choice>
          <mc:Fallback xmlns="">
            <p:pic>
              <p:nvPicPr>
                <p:cNvPr id="791" name="Ink 790">
                  <a:extLst>
                    <a:ext uri="{FF2B5EF4-FFF2-40B4-BE49-F238E27FC236}">
                      <a16:creationId xmlns:a16="http://schemas.microsoft.com/office/drawing/2014/main" id="{D039C770-DBAE-BF45-965F-EFAE89C63FC1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11087098" y="5933412"/>
                  <a:ext cx="1116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4">
              <p14:nvContentPartPr>
                <p14:cNvPr id="985" name="Ink 984">
                  <a:extLst>
                    <a:ext uri="{FF2B5EF4-FFF2-40B4-BE49-F238E27FC236}">
                      <a16:creationId xmlns:a16="http://schemas.microsoft.com/office/drawing/2014/main" id="{7F0B973F-1480-8346-A3E8-50105757F3EC}"/>
                    </a:ext>
                  </a:extLst>
                </p14:cNvPr>
                <p14:cNvContentPartPr/>
                <p14:nvPr/>
              </p14:nvContentPartPr>
              <p14:xfrm>
                <a:off x="11256298" y="6001092"/>
                <a:ext cx="95760" cy="119520"/>
              </p14:xfrm>
            </p:contentPart>
          </mc:Choice>
          <mc:Fallback xmlns="">
            <p:pic>
              <p:nvPicPr>
                <p:cNvPr id="985" name="Ink 984">
                  <a:extLst>
                    <a:ext uri="{FF2B5EF4-FFF2-40B4-BE49-F238E27FC236}">
                      <a16:creationId xmlns:a16="http://schemas.microsoft.com/office/drawing/2014/main" id="{7F0B973F-1480-8346-A3E8-50105757F3EC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11241178" y="5985972"/>
                  <a:ext cx="126000" cy="150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587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2129F-3126-2C4A-B5D3-7262D04D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21985" cy="575401"/>
          </a:xfrm>
        </p:spPr>
        <p:txBody>
          <a:bodyPr>
            <a:normAutofit fontScale="90000"/>
          </a:bodyPr>
          <a:lstStyle/>
          <a:p>
            <a:r>
              <a:rPr lang="en-US" dirty="0"/>
              <a:t>Skew categories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7850339-9080-7F4D-892E-3350A813ACAD}"/>
                  </a:ext>
                </a:extLst>
              </p14:cNvPr>
              <p14:cNvContentPartPr/>
              <p14:nvPr/>
            </p14:nvContentPartPr>
            <p14:xfrm>
              <a:off x="2938097" y="1251771"/>
              <a:ext cx="110160" cy="330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7850339-9080-7F4D-892E-3350A813AC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2617" y="1236291"/>
                <a:ext cx="14076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9933F73-0D4F-C441-8AF7-D3118C745E51}"/>
              </a:ext>
            </a:extLst>
          </p:cNvPr>
          <p:cNvGrpSpPr/>
          <p:nvPr/>
        </p:nvGrpSpPr>
        <p:grpSpPr>
          <a:xfrm>
            <a:off x="1956377" y="1218651"/>
            <a:ext cx="406440" cy="320400"/>
            <a:chOff x="1956377" y="1218651"/>
            <a:chExt cx="406440" cy="32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0ED32B1-552F-E640-A50B-452091716BD7}"/>
                    </a:ext>
                  </a:extLst>
                </p14:cNvPr>
                <p14:cNvContentPartPr/>
                <p14:nvPr/>
              </p14:nvContentPartPr>
              <p14:xfrm>
                <a:off x="2152217" y="1269411"/>
                <a:ext cx="210600" cy="222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0ED32B1-552F-E640-A50B-452091716BD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37097" y="1254291"/>
                  <a:ext cx="2412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9D609B5-3E16-374C-8585-AAAC37136283}"/>
                    </a:ext>
                  </a:extLst>
                </p14:cNvPr>
                <p14:cNvContentPartPr/>
                <p14:nvPr/>
              </p14:nvContentPartPr>
              <p14:xfrm>
                <a:off x="2217737" y="1370931"/>
                <a:ext cx="135000" cy="223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9D609B5-3E16-374C-8585-AAAC371362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2617" y="1355811"/>
                  <a:ext cx="165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DA0655F-B3BD-C348-83E4-ECE0C81018E7}"/>
                    </a:ext>
                  </a:extLst>
                </p14:cNvPr>
                <p14:cNvContentPartPr/>
                <p14:nvPr/>
              </p14:nvContentPartPr>
              <p14:xfrm>
                <a:off x="1956377" y="1218651"/>
                <a:ext cx="150840" cy="320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DA0655F-B3BD-C348-83E4-ECE0C81018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1257" y="1203531"/>
                  <a:ext cx="18144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889A69-8F57-F140-ADBE-175E55E8F10C}"/>
              </a:ext>
            </a:extLst>
          </p:cNvPr>
          <p:cNvGrpSpPr/>
          <p:nvPr/>
        </p:nvGrpSpPr>
        <p:grpSpPr>
          <a:xfrm>
            <a:off x="2802377" y="1219011"/>
            <a:ext cx="1544040" cy="374760"/>
            <a:chOff x="2802377" y="1219011"/>
            <a:chExt cx="1544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9D8335-52FB-5C48-B02E-24905F704B4F}"/>
                    </a:ext>
                  </a:extLst>
                </p14:cNvPr>
                <p14:cNvContentPartPr/>
                <p14:nvPr/>
              </p14:nvContentPartPr>
              <p14:xfrm>
                <a:off x="2802377" y="1310811"/>
                <a:ext cx="153360" cy="19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9D8335-52FB-5C48-B02E-24905F704B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86897" y="1295331"/>
                  <a:ext cx="183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90CBA2-819C-A745-8F9A-B22F47F3039A}"/>
                    </a:ext>
                  </a:extLst>
                </p14:cNvPr>
                <p14:cNvContentPartPr/>
                <p14:nvPr/>
              </p14:nvContentPartPr>
              <p14:xfrm>
                <a:off x="3406457" y="1295331"/>
                <a:ext cx="164160" cy="224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90CBA2-819C-A745-8F9A-B22F47F3039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91337" y="1279851"/>
                  <a:ext cx="1947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435D6D-B592-8F41-8DF7-6F62C54BB373}"/>
                    </a:ext>
                  </a:extLst>
                </p14:cNvPr>
                <p14:cNvContentPartPr/>
                <p14:nvPr/>
              </p14:nvContentPartPr>
              <p14:xfrm>
                <a:off x="3483137" y="1517811"/>
                <a:ext cx="63360" cy="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435D6D-B592-8F41-8DF7-6F62C54BB3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68017" y="1502331"/>
                  <a:ext cx="93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A1CF79-D718-9F47-A9EA-BD22913FFB88}"/>
                    </a:ext>
                  </a:extLst>
                </p14:cNvPr>
                <p14:cNvContentPartPr/>
                <p14:nvPr/>
              </p14:nvContentPartPr>
              <p14:xfrm>
                <a:off x="4087217" y="1317291"/>
                <a:ext cx="259200" cy="217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A1CF79-D718-9F47-A9EA-BD22913FFB8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1737" y="1302171"/>
                  <a:ext cx="289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4BA8FBE-8FF2-474A-9FE3-5C8456EF6467}"/>
                    </a:ext>
                  </a:extLst>
                </p14:cNvPr>
                <p14:cNvContentPartPr/>
                <p14:nvPr/>
              </p14:nvContentPartPr>
              <p14:xfrm>
                <a:off x="3560897" y="1219011"/>
                <a:ext cx="143640" cy="37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4BA8FBE-8FF2-474A-9FE3-5C8456EF64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45417" y="1203891"/>
                  <a:ext cx="174240" cy="40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595A90-2C37-9144-9D67-74DFC2536AAD}"/>
                  </a:ext>
                </a:extLst>
              </p14:cNvPr>
              <p14:cNvContentPartPr/>
              <p14:nvPr/>
            </p14:nvContentPartPr>
            <p14:xfrm>
              <a:off x="1782857" y="1232691"/>
              <a:ext cx="118800" cy="301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595A90-2C37-9144-9D67-74DFC2536AA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67737" y="1217571"/>
                <a:ext cx="14940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3423721-3FA5-AD4E-A2B5-6DA3427ECB54}"/>
                  </a:ext>
                </a:extLst>
              </p14:cNvPr>
              <p14:cNvContentPartPr/>
              <p14:nvPr/>
            </p14:nvContentPartPr>
            <p14:xfrm>
              <a:off x="2652977" y="1741371"/>
              <a:ext cx="25920" cy="441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3423721-3FA5-AD4E-A2B5-6DA3427ECB5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7709" y="1725891"/>
                <a:ext cx="56101" cy="47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B4C809B-D58D-9847-A45F-7286E00FB414}"/>
              </a:ext>
            </a:extLst>
          </p:cNvPr>
          <p:cNvGrpSpPr/>
          <p:nvPr/>
        </p:nvGrpSpPr>
        <p:grpSpPr>
          <a:xfrm>
            <a:off x="4539017" y="1229811"/>
            <a:ext cx="3361320" cy="375120"/>
            <a:chOff x="4539017" y="1229811"/>
            <a:chExt cx="336132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EB8B2C-4C4E-EE40-A3D6-D8FBA0F9AB32}"/>
                    </a:ext>
                  </a:extLst>
                </p14:cNvPr>
                <p14:cNvContentPartPr/>
                <p14:nvPr/>
              </p14:nvContentPartPr>
              <p14:xfrm>
                <a:off x="4539017" y="1433571"/>
                <a:ext cx="875880" cy="16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EB8B2C-4C4E-EE40-A3D6-D8FBA0F9AB3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23897" y="1418091"/>
                  <a:ext cx="906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F8FF2DA-9875-D54A-AE05-1C211EE531FD}"/>
                    </a:ext>
                  </a:extLst>
                </p14:cNvPr>
                <p14:cNvContentPartPr/>
                <p14:nvPr/>
              </p14:nvContentPartPr>
              <p14:xfrm>
                <a:off x="4738817" y="1251771"/>
                <a:ext cx="137880" cy="1162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F8FF2DA-9875-D54A-AE05-1C211EE531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23697" y="1236291"/>
                  <a:ext cx="168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819F427-5019-354B-8920-F02F123051F9}"/>
                    </a:ext>
                  </a:extLst>
                </p14:cNvPr>
                <p14:cNvContentPartPr/>
                <p14:nvPr/>
              </p14:nvContentPartPr>
              <p14:xfrm>
                <a:off x="5283857" y="1229811"/>
                <a:ext cx="28800" cy="141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819F427-5019-354B-8920-F02F123051F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68377" y="1214691"/>
                  <a:ext cx="59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791362-0265-0743-88E9-E6655A6DDE2C}"/>
                    </a:ext>
                  </a:extLst>
                </p14:cNvPr>
                <p14:cNvContentPartPr/>
                <p14:nvPr/>
              </p14:nvContentPartPr>
              <p14:xfrm>
                <a:off x="5768777" y="1301811"/>
                <a:ext cx="274320" cy="231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791362-0265-0743-88E9-E6655A6DDE2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53657" y="1286691"/>
                  <a:ext cx="304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7540782-8B70-AC46-9156-2C7BB2DE8383}"/>
                    </a:ext>
                  </a:extLst>
                </p14:cNvPr>
                <p14:cNvContentPartPr/>
                <p14:nvPr/>
              </p14:nvContentPartPr>
              <p14:xfrm>
                <a:off x="5845457" y="1443291"/>
                <a:ext cx="90000" cy="4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7540782-8B70-AC46-9156-2C7BB2DE83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30337" y="1428171"/>
                  <a:ext cx="12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350316-34B6-B140-88A5-B1322250BEA7}"/>
                    </a:ext>
                  </a:extLst>
                </p14:cNvPr>
                <p14:cNvContentPartPr/>
                <p14:nvPr/>
              </p14:nvContentPartPr>
              <p14:xfrm>
                <a:off x="6430457" y="1357611"/>
                <a:ext cx="135360" cy="20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350316-34B6-B140-88A5-B1322250BEA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15337" y="1342131"/>
                  <a:ext cx="165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E8F6D4-9134-B343-A8B1-879FEBC12C37}"/>
                    </a:ext>
                  </a:extLst>
                </p14:cNvPr>
                <p14:cNvContentPartPr/>
                <p14:nvPr/>
              </p14:nvContentPartPr>
              <p14:xfrm>
                <a:off x="6543497" y="1408011"/>
                <a:ext cx="153000" cy="137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E8F6D4-9134-B343-A8B1-879FEBC12C3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28017" y="1392891"/>
                  <a:ext cx="183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9A7B089-CEA6-EE4C-B4B7-7A1C36B7D30A}"/>
                    </a:ext>
                  </a:extLst>
                </p14:cNvPr>
                <p14:cNvContentPartPr/>
                <p14:nvPr/>
              </p14:nvContentPartPr>
              <p14:xfrm>
                <a:off x="6979097" y="1421691"/>
                <a:ext cx="107640" cy="112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9A7B089-CEA6-EE4C-B4B7-7A1C36B7D30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963977" y="1406211"/>
                  <a:ext cx="138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176A94F-254B-CC40-B265-3C5460A9A8A5}"/>
                    </a:ext>
                  </a:extLst>
                </p14:cNvPr>
                <p14:cNvContentPartPr/>
                <p14:nvPr/>
              </p14:nvContentPartPr>
              <p14:xfrm>
                <a:off x="7078097" y="1371291"/>
                <a:ext cx="14400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176A94F-254B-CC40-B265-3C5460A9A8A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62617" y="1356171"/>
                  <a:ext cx="174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D34C6C3-4EC8-6242-9757-5082D23C0C63}"/>
                    </a:ext>
                  </a:extLst>
                </p14:cNvPr>
                <p14:cNvContentPartPr/>
                <p14:nvPr/>
              </p14:nvContentPartPr>
              <p14:xfrm>
                <a:off x="5626937" y="1273371"/>
                <a:ext cx="218880" cy="331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D34C6C3-4EC8-6242-9757-5082D23C0C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611817" y="1258251"/>
                  <a:ext cx="2491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8CDBE2-08CF-A541-89D9-B6BDD5BF1F40}"/>
                    </a:ext>
                  </a:extLst>
                </p14:cNvPr>
                <p14:cNvContentPartPr/>
                <p14:nvPr/>
              </p14:nvContentPartPr>
              <p14:xfrm>
                <a:off x="7249817" y="1382451"/>
                <a:ext cx="9144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8CDBE2-08CF-A541-89D9-B6BDD5BF1F4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34337" y="1366971"/>
                  <a:ext cx="121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90C5030-46BD-E645-9819-2F10D5CBE043}"/>
                    </a:ext>
                  </a:extLst>
                </p14:cNvPr>
                <p14:cNvContentPartPr/>
                <p14:nvPr/>
              </p14:nvContentPartPr>
              <p14:xfrm>
                <a:off x="7712057" y="1381731"/>
                <a:ext cx="188280" cy="161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90C5030-46BD-E645-9819-2F10D5CBE04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96937" y="1366611"/>
                  <a:ext cx="21888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C8519518-D8A9-4140-95BF-F295BD6E6A63}"/>
                  </a:ext>
                </a:extLst>
              </p14:cNvPr>
              <p14:cNvContentPartPr/>
              <p14:nvPr/>
            </p14:nvContentPartPr>
            <p14:xfrm>
              <a:off x="6353417" y="1665411"/>
              <a:ext cx="15120" cy="86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C8519518-D8A9-4140-95BF-F295BD6E6A63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38297" y="1649931"/>
                <a:ext cx="45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4B79DB54-6787-2F45-985A-B3EBAFFB2A9A}"/>
                  </a:ext>
                </a:extLst>
              </p14:cNvPr>
              <p14:cNvContentPartPr/>
              <p14:nvPr/>
            </p14:nvContentPartPr>
            <p14:xfrm>
              <a:off x="6351617" y="1654611"/>
              <a:ext cx="38520" cy="2088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4B79DB54-6787-2F45-985A-B3EBAFFB2A9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36497" y="1639131"/>
                <a:ext cx="691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91078C8-48EB-604C-9C00-E046AEBF9681}"/>
                  </a:ext>
                </a:extLst>
              </p14:cNvPr>
              <p14:cNvContentPartPr/>
              <p14:nvPr/>
            </p14:nvContentPartPr>
            <p14:xfrm>
              <a:off x="6399857" y="1665411"/>
              <a:ext cx="5760" cy="5112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91078C8-48EB-604C-9C00-E046AEBF968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384377" y="1649931"/>
                <a:ext cx="363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78E7AB5-5BB8-0646-B18C-B46A32CC13F0}"/>
                  </a:ext>
                </a:extLst>
              </p14:cNvPr>
              <p14:cNvContentPartPr/>
              <p14:nvPr/>
            </p14:nvContentPartPr>
            <p14:xfrm>
              <a:off x="6389777" y="1665411"/>
              <a:ext cx="10800" cy="266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78E7AB5-5BB8-0646-B18C-B46A32CC13F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374657" y="1649931"/>
                <a:ext cx="41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BD867060-729D-6547-8C47-E732D36C56B2}"/>
                  </a:ext>
                </a:extLst>
              </p14:cNvPr>
              <p14:cNvContentPartPr/>
              <p14:nvPr/>
            </p14:nvContentPartPr>
            <p14:xfrm>
              <a:off x="6355217" y="1665411"/>
              <a:ext cx="56520" cy="465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BD867060-729D-6547-8C47-E732D36C56B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39737" y="1649931"/>
                <a:ext cx="8712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161859F-8CBB-D54E-9278-8299E6D4C775}"/>
                  </a:ext>
                </a:extLst>
              </p14:cNvPr>
              <p14:cNvContentPartPr/>
              <p14:nvPr/>
            </p14:nvContentPartPr>
            <p14:xfrm>
              <a:off x="6706577" y="1888611"/>
              <a:ext cx="251640" cy="133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161859F-8CBB-D54E-9278-8299E6D4C77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691457" y="1873491"/>
                <a:ext cx="28224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F51CB2-268F-D041-8F2F-54822F324272}"/>
              </a:ext>
            </a:extLst>
          </p:cNvPr>
          <p:cNvGrpSpPr/>
          <p:nvPr/>
        </p:nvGrpSpPr>
        <p:grpSpPr>
          <a:xfrm>
            <a:off x="5898017" y="2362011"/>
            <a:ext cx="2224080" cy="304920"/>
            <a:chOff x="5898017" y="2362011"/>
            <a:chExt cx="22240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CAD0BE5-C164-6849-ACF0-0D005081A46A}"/>
                    </a:ext>
                  </a:extLst>
                </p14:cNvPr>
                <p14:cNvContentPartPr/>
                <p14:nvPr/>
              </p14:nvContentPartPr>
              <p14:xfrm>
                <a:off x="5898017" y="2394771"/>
                <a:ext cx="224640" cy="17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CAD0BE5-C164-6849-ACF0-0D005081A46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82897" y="2379291"/>
                  <a:ext cx="255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57E4701-461A-894C-B1F4-2FE612AF4F9D}"/>
                    </a:ext>
                  </a:extLst>
                </p14:cNvPr>
                <p14:cNvContentPartPr/>
                <p14:nvPr/>
              </p14:nvContentPartPr>
              <p14:xfrm>
                <a:off x="5954177" y="2485491"/>
                <a:ext cx="160560" cy="29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57E4701-461A-894C-B1F4-2FE612AF4F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9057" y="2470371"/>
                  <a:ext cx="191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06D7540-5A01-F745-A64A-62EB5B05DD65}"/>
                    </a:ext>
                  </a:extLst>
                </p14:cNvPr>
                <p14:cNvContentPartPr/>
                <p14:nvPr/>
              </p14:nvContentPartPr>
              <p14:xfrm>
                <a:off x="6471137" y="2416371"/>
                <a:ext cx="136800" cy="214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06D7540-5A01-F745-A64A-62EB5B05DD6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55657" y="2401251"/>
                  <a:ext cx="167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0FCE26A-06BA-F94F-8A99-8884DFBF1290}"/>
                    </a:ext>
                  </a:extLst>
                </p14:cNvPr>
                <p14:cNvContentPartPr/>
                <p14:nvPr/>
              </p14:nvContentPartPr>
              <p14:xfrm>
                <a:off x="6657977" y="2407731"/>
                <a:ext cx="159840" cy="174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0FCE26A-06BA-F94F-8A99-8884DFBF129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642857" y="2392611"/>
                  <a:ext cx="190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D781705-EEAD-1B45-8880-958037DC21D8}"/>
                    </a:ext>
                  </a:extLst>
                </p14:cNvPr>
                <p14:cNvContentPartPr/>
                <p14:nvPr/>
              </p14:nvContentPartPr>
              <p14:xfrm>
                <a:off x="7138937" y="2470731"/>
                <a:ext cx="100080" cy="108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D781705-EEAD-1B45-8880-958037DC21D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23817" y="2455611"/>
                  <a:ext cx="130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46A3560-20BB-B949-9950-CFC4FA35C22B}"/>
                    </a:ext>
                  </a:extLst>
                </p14:cNvPr>
                <p14:cNvContentPartPr/>
                <p14:nvPr/>
              </p14:nvContentPartPr>
              <p14:xfrm>
                <a:off x="7271417" y="2394771"/>
                <a:ext cx="119520" cy="2289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46A3560-20BB-B949-9950-CFC4FA35C2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56297" y="2379291"/>
                  <a:ext cx="150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9BDDB77-2E0E-A941-920A-D3096EA0776E}"/>
                    </a:ext>
                  </a:extLst>
                </p14:cNvPr>
                <p14:cNvContentPartPr/>
                <p14:nvPr/>
              </p14:nvContentPartPr>
              <p14:xfrm>
                <a:off x="7862177" y="2427171"/>
                <a:ext cx="140400" cy="153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9BDDB77-2E0E-A941-920A-D3096EA0776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47057" y="2412051"/>
                  <a:ext cx="170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686B748-EFA4-8F48-956E-46BAC2E01A74}"/>
                    </a:ext>
                  </a:extLst>
                </p14:cNvPr>
                <p14:cNvContentPartPr/>
                <p14:nvPr/>
              </p14:nvContentPartPr>
              <p14:xfrm>
                <a:off x="7998977" y="2438331"/>
                <a:ext cx="123120" cy="187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686B748-EFA4-8F48-956E-46BAC2E01A7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83857" y="2422851"/>
                  <a:ext cx="1533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FF98B28-D9C2-084A-8FD8-A7ABFCD6AB40}"/>
                    </a:ext>
                  </a:extLst>
                </p14:cNvPr>
                <p14:cNvContentPartPr/>
                <p14:nvPr/>
              </p14:nvContentPartPr>
              <p14:xfrm>
                <a:off x="6386537" y="2362011"/>
                <a:ext cx="188640" cy="304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FF98B28-D9C2-084A-8FD8-A7ABFCD6AB4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371417" y="2346891"/>
                  <a:ext cx="219240" cy="33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8F4D6F86-585F-3D44-AA6D-C398D42F5368}"/>
              </a:ext>
            </a:extLst>
          </p:cNvPr>
          <p:cNvGrpSpPr/>
          <p:nvPr/>
        </p:nvGrpSpPr>
        <p:grpSpPr>
          <a:xfrm>
            <a:off x="3943217" y="3494211"/>
            <a:ext cx="2253240" cy="248040"/>
            <a:chOff x="3943217" y="3494211"/>
            <a:chExt cx="225324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408BB95-02D4-634D-85BD-AEECE5506BDA}"/>
                    </a:ext>
                  </a:extLst>
                </p14:cNvPr>
                <p14:cNvContentPartPr/>
                <p14:nvPr/>
              </p14:nvContentPartPr>
              <p14:xfrm>
                <a:off x="3943217" y="3511491"/>
                <a:ext cx="187560" cy="191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408BB95-02D4-634D-85BD-AEECE5506BD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28097" y="3496371"/>
                  <a:ext cx="217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55B6521-2BB5-5D49-A6D3-F30B1B6FC28A}"/>
                    </a:ext>
                  </a:extLst>
                </p14:cNvPr>
                <p14:cNvContentPartPr/>
                <p14:nvPr/>
              </p14:nvContentPartPr>
              <p14:xfrm>
                <a:off x="3973097" y="3627411"/>
                <a:ext cx="132120" cy="30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55B6521-2BB5-5D49-A6D3-F30B1B6FC28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957977" y="3612291"/>
                  <a:ext cx="162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11D677D-5627-A54D-8A8A-DD59AC2C34EA}"/>
                    </a:ext>
                  </a:extLst>
                </p14:cNvPr>
                <p14:cNvContentPartPr/>
                <p14:nvPr/>
              </p14:nvContentPartPr>
              <p14:xfrm>
                <a:off x="4477457" y="3494211"/>
                <a:ext cx="105480" cy="235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11D677D-5627-A54D-8A8A-DD59AC2C34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62337" y="3478731"/>
                  <a:ext cx="136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7BF74C5-4FE6-F845-8DDF-25CCE856A309}"/>
                    </a:ext>
                  </a:extLst>
                </p14:cNvPr>
                <p14:cNvContentPartPr/>
                <p14:nvPr/>
              </p14:nvContentPartPr>
              <p14:xfrm>
                <a:off x="4612097" y="3530931"/>
                <a:ext cx="164520" cy="159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7BF74C5-4FE6-F845-8DDF-25CCE856A3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96617" y="3515811"/>
                  <a:ext cx="195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218E594-E6CE-844F-9D97-D854A7F92F8D}"/>
                    </a:ext>
                  </a:extLst>
                </p14:cNvPr>
                <p14:cNvContentPartPr/>
                <p14:nvPr/>
              </p14:nvContentPartPr>
              <p14:xfrm>
                <a:off x="5135537" y="3537771"/>
                <a:ext cx="166320" cy="200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218E594-E6CE-844F-9D97-D854A7F92F8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20057" y="3522291"/>
                  <a:ext cx="196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95957B-D327-ED4E-BA5A-26D154B44518}"/>
                    </a:ext>
                  </a:extLst>
                </p14:cNvPr>
                <p14:cNvContentPartPr/>
                <p14:nvPr/>
              </p14:nvContentPartPr>
              <p14:xfrm>
                <a:off x="5332097" y="3548571"/>
                <a:ext cx="132480" cy="163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95957B-D327-ED4E-BA5A-26D154B445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16977" y="3533451"/>
                  <a:ext cx="1630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63C215-0FD6-F04C-B50B-98B9147754A6}"/>
                    </a:ext>
                  </a:extLst>
                </p14:cNvPr>
                <p14:cNvContentPartPr/>
                <p14:nvPr/>
              </p14:nvContentPartPr>
              <p14:xfrm>
                <a:off x="5819897" y="3552531"/>
                <a:ext cx="113400" cy="144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63C215-0FD6-F04C-B50B-98B9147754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04417" y="3537051"/>
                  <a:ext cx="143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645994F-945E-5D48-B7D5-3872FD73FA19}"/>
                    </a:ext>
                  </a:extLst>
                </p14:cNvPr>
                <p14:cNvContentPartPr/>
                <p14:nvPr/>
              </p14:nvContentPartPr>
              <p14:xfrm>
                <a:off x="5997017" y="3548571"/>
                <a:ext cx="74880" cy="180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645994F-945E-5D48-B7D5-3872FD73FA1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81897" y="3533451"/>
                  <a:ext cx="105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EF0477B-EE8A-5347-A028-1C2070ED5D27}"/>
                    </a:ext>
                  </a:extLst>
                </p14:cNvPr>
                <p14:cNvContentPartPr/>
                <p14:nvPr/>
              </p14:nvContentPartPr>
              <p14:xfrm>
                <a:off x="6101417" y="3537771"/>
                <a:ext cx="95040" cy="204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EF0477B-EE8A-5347-A028-1C2070ED5D2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86297" y="3522291"/>
                  <a:ext cx="12564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4EE7E66-DB02-034B-A0F9-9C3A30F491F9}"/>
              </a:ext>
            </a:extLst>
          </p:cNvPr>
          <p:cNvGrpSpPr/>
          <p:nvPr/>
        </p:nvGrpSpPr>
        <p:grpSpPr>
          <a:xfrm>
            <a:off x="5916377" y="3167691"/>
            <a:ext cx="662760" cy="131400"/>
            <a:chOff x="5916377" y="3167691"/>
            <a:chExt cx="662760" cy="13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F16337A-D0A9-AD41-B3F1-32D5A3EB776E}"/>
                    </a:ext>
                  </a:extLst>
                </p14:cNvPr>
                <p14:cNvContentPartPr/>
                <p14:nvPr/>
              </p14:nvContentPartPr>
              <p14:xfrm>
                <a:off x="5916377" y="3167691"/>
                <a:ext cx="60120" cy="114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F16337A-D0A9-AD41-B3F1-32D5A3EB776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901257" y="3152211"/>
                  <a:ext cx="90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CF3698B-7BDB-6046-A100-9B679110B876}"/>
                    </a:ext>
                  </a:extLst>
                </p14:cNvPr>
                <p14:cNvContentPartPr/>
                <p14:nvPr/>
              </p14:nvContentPartPr>
              <p14:xfrm>
                <a:off x="6351257" y="3202971"/>
                <a:ext cx="227880" cy="9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CF3698B-7BDB-6046-A100-9B679110B87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35777" y="3187491"/>
                  <a:ext cx="25848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1F96ECDF-19DC-CA49-9FE4-C141D5354F84}"/>
                  </a:ext>
                </a:extLst>
              </p14:cNvPr>
              <p14:cNvContentPartPr/>
              <p14:nvPr/>
            </p14:nvContentPartPr>
            <p14:xfrm>
              <a:off x="3222137" y="2851971"/>
              <a:ext cx="857880" cy="5137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1F96ECDF-19DC-CA49-9FE4-C141D5354F8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206657" y="2836502"/>
                <a:ext cx="888480" cy="544299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BFD96B1-8B4F-6844-B8B8-C7B02A9E3838}"/>
              </a:ext>
            </a:extLst>
          </p:cNvPr>
          <p:cNvGrpSpPr/>
          <p:nvPr/>
        </p:nvGrpSpPr>
        <p:grpSpPr>
          <a:xfrm>
            <a:off x="2008577" y="2525451"/>
            <a:ext cx="934920" cy="329760"/>
            <a:chOff x="2008577" y="2525451"/>
            <a:chExt cx="93492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6D1454E-AD93-B346-AE4A-C903DB6A56E7}"/>
                    </a:ext>
                  </a:extLst>
                </p14:cNvPr>
                <p14:cNvContentPartPr/>
                <p14:nvPr/>
              </p14:nvContentPartPr>
              <p14:xfrm>
                <a:off x="2148977" y="2542731"/>
                <a:ext cx="176400" cy="213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6D1454E-AD93-B346-AE4A-C903DB6A56E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133857" y="2527611"/>
                  <a:ext cx="2066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C2CB66-5ECE-214D-AD92-36F3E0F3E892}"/>
                    </a:ext>
                  </a:extLst>
                </p14:cNvPr>
                <p14:cNvContentPartPr/>
                <p14:nvPr/>
              </p14:nvContentPartPr>
              <p14:xfrm>
                <a:off x="2198657" y="2685651"/>
                <a:ext cx="95400" cy="3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C2CB66-5ECE-214D-AD92-36F3E0F3E89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83537" y="2670531"/>
                  <a:ext cx="125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B06ACC1-C448-BD48-BB29-C3FBD9E88444}"/>
                    </a:ext>
                  </a:extLst>
                </p14:cNvPr>
                <p14:cNvContentPartPr/>
                <p14:nvPr/>
              </p14:nvContentPartPr>
              <p14:xfrm>
                <a:off x="2395937" y="2630211"/>
                <a:ext cx="113760" cy="112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B06ACC1-C448-BD48-BB29-C3FBD9E884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80817" y="2614731"/>
                  <a:ext cx="1443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6733D0E-10E6-2A44-99E8-33D6FDA59DEF}"/>
                    </a:ext>
                  </a:extLst>
                </p14:cNvPr>
                <p14:cNvContentPartPr/>
                <p14:nvPr/>
              </p14:nvContentPartPr>
              <p14:xfrm>
                <a:off x="2416457" y="2679531"/>
                <a:ext cx="86040" cy="64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6733D0E-10E6-2A44-99E8-33D6FDA59D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401337" y="2664051"/>
                  <a:ext cx="116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4EB8257-559A-0E4E-A703-7AF5E9959A5B}"/>
                    </a:ext>
                  </a:extLst>
                </p14:cNvPr>
                <p14:cNvContentPartPr/>
                <p14:nvPr/>
              </p14:nvContentPartPr>
              <p14:xfrm>
                <a:off x="2612297" y="2556411"/>
                <a:ext cx="168840" cy="170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4EB8257-559A-0E4E-A703-7AF5E9959A5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97177" y="2540931"/>
                  <a:ext cx="199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52C7C7E-35DF-0043-82E6-2FBB4341DDB8}"/>
                    </a:ext>
                  </a:extLst>
                </p14:cNvPr>
                <p14:cNvContentPartPr/>
                <p14:nvPr/>
              </p14:nvContentPartPr>
              <p14:xfrm>
                <a:off x="2008577" y="2545251"/>
                <a:ext cx="205200" cy="309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52C7C7E-35DF-0043-82E6-2FBB4341DDB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993457" y="2529771"/>
                  <a:ext cx="23580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9F39AF3-553A-3443-BF87-7D06B76C5B74}"/>
                    </a:ext>
                  </a:extLst>
                </p14:cNvPr>
                <p14:cNvContentPartPr/>
                <p14:nvPr/>
              </p14:nvContentPartPr>
              <p14:xfrm>
                <a:off x="2808497" y="2525451"/>
                <a:ext cx="135000" cy="2314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9F39AF3-553A-3443-BF87-7D06B76C5B7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93017" y="2509971"/>
                  <a:ext cx="165600" cy="26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A5997463-0F76-514E-AFB5-581B48393090}"/>
                  </a:ext>
                </a:extLst>
              </p14:cNvPr>
              <p14:cNvContentPartPr/>
              <p14:nvPr/>
            </p14:nvContentPartPr>
            <p14:xfrm>
              <a:off x="3440297" y="2547051"/>
              <a:ext cx="141120" cy="18720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A5997463-0F76-514E-AFB5-581B4839309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425177" y="2531931"/>
                <a:ext cx="171720" cy="21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DCA4A53-FA71-374E-B846-7826C873B190}"/>
              </a:ext>
            </a:extLst>
          </p:cNvPr>
          <p:cNvGrpSpPr/>
          <p:nvPr/>
        </p:nvGrpSpPr>
        <p:grpSpPr>
          <a:xfrm>
            <a:off x="3731177" y="2525451"/>
            <a:ext cx="649800" cy="219960"/>
            <a:chOff x="3731177" y="2525451"/>
            <a:chExt cx="649800" cy="21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B67468E-E7C8-D448-A2B3-44A8A68CE88F}"/>
                    </a:ext>
                  </a:extLst>
                </p14:cNvPr>
                <p14:cNvContentPartPr/>
                <p14:nvPr/>
              </p14:nvContentPartPr>
              <p14:xfrm>
                <a:off x="3731177" y="2582331"/>
                <a:ext cx="196920" cy="151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B67468E-E7C8-D448-A2B3-44A8A68CE88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15697" y="2567211"/>
                  <a:ext cx="227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9CFEDEEB-72D1-EE4B-9C0B-58A4398B1BDD}"/>
                    </a:ext>
                  </a:extLst>
                </p14:cNvPr>
                <p14:cNvContentPartPr/>
                <p14:nvPr/>
              </p14:nvContentPartPr>
              <p14:xfrm>
                <a:off x="3777257" y="2638491"/>
                <a:ext cx="159480" cy="83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9CFEDEEB-72D1-EE4B-9C0B-58A4398B1BD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61777" y="2623371"/>
                  <a:ext cx="190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BD0E37-100C-404A-8769-49EF30E17235}"/>
                    </a:ext>
                  </a:extLst>
                </p14:cNvPr>
                <p14:cNvContentPartPr/>
                <p14:nvPr/>
              </p14:nvContentPartPr>
              <p14:xfrm>
                <a:off x="4064537" y="2575851"/>
                <a:ext cx="136440" cy="144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BD0E37-100C-404A-8769-49EF30E172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49417" y="2560371"/>
                  <a:ext cx="167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82916B3-45B7-9D4D-96DA-803A03F001B6}"/>
                    </a:ext>
                  </a:extLst>
                </p14:cNvPr>
                <p14:cNvContentPartPr/>
                <p14:nvPr/>
              </p14:nvContentPartPr>
              <p14:xfrm>
                <a:off x="4260737" y="2525451"/>
                <a:ext cx="120240" cy="219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82916B3-45B7-9D4D-96DA-803A03F001B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45257" y="2509971"/>
                  <a:ext cx="15084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7E93D72-D6DB-424E-B910-8973AB46942C}"/>
              </a:ext>
            </a:extLst>
          </p:cNvPr>
          <p:cNvGrpSpPr/>
          <p:nvPr/>
        </p:nvGrpSpPr>
        <p:grpSpPr>
          <a:xfrm>
            <a:off x="3093257" y="2525451"/>
            <a:ext cx="368640" cy="237960"/>
            <a:chOff x="3093257" y="2525451"/>
            <a:chExt cx="3686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A7B19A2-ABE6-B14F-BB94-E5546F57D998}"/>
                    </a:ext>
                  </a:extLst>
                </p14:cNvPr>
                <p14:cNvContentPartPr/>
                <p14:nvPr/>
              </p14:nvContentPartPr>
              <p14:xfrm>
                <a:off x="3093257" y="2560011"/>
                <a:ext cx="218520" cy="1346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A7B19A2-ABE6-B14F-BB94-E5546F57D99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078137" y="2544531"/>
                  <a:ext cx="249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638E527-907D-6E46-A499-1430677AF166}"/>
                    </a:ext>
                  </a:extLst>
                </p14:cNvPr>
                <p14:cNvContentPartPr/>
                <p14:nvPr/>
              </p14:nvContentPartPr>
              <p14:xfrm>
                <a:off x="3135017" y="2585931"/>
                <a:ext cx="154800" cy="92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638E527-907D-6E46-A499-1430677AF16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19537" y="2570811"/>
                  <a:ext cx="185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5093C1-A902-6840-81AC-FA30B2071B78}"/>
                    </a:ext>
                  </a:extLst>
                </p14:cNvPr>
                <p14:cNvContentPartPr/>
                <p14:nvPr/>
              </p14:nvContentPartPr>
              <p14:xfrm>
                <a:off x="3327617" y="2525451"/>
                <a:ext cx="134280" cy="237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5093C1-A902-6840-81AC-FA30B2071B7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312497" y="2509971"/>
                  <a:ext cx="16488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06D9CF10-72C1-5E46-BB7F-0ACA1C7246C5}"/>
                  </a:ext>
                </a:extLst>
              </p14:cNvPr>
              <p14:cNvContentPartPr/>
              <p14:nvPr/>
            </p14:nvContentPartPr>
            <p14:xfrm>
              <a:off x="1845497" y="1934331"/>
              <a:ext cx="187920" cy="1144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06D9CF10-72C1-5E46-BB7F-0ACA1C7246C5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830017" y="1919211"/>
                <a:ext cx="2185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B78022A-4048-3546-B136-0674FA043226}"/>
                  </a:ext>
                </a:extLst>
              </p14:cNvPr>
              <p14:cNvContentPartPr/>
              <p14:nvPr/>
            </p14:nvContentPartPr>
            <p14:xfrm>
              <a:off x="2931977" y="3227811"/>
              <a:ext cx="214920" cy="10944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B78022A-4048-3546-B136-0674FA04322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916857" y="3212691"/>
                <a:ext cx="245520" cy="14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3DA840F-2DD8-C645-8EE9-5FBA90496970}"/>
              </a:ext>
            </a:extLst>
          </p:cNvPr>
          <p:cNvGrpSpPr/>
          <p:nvPr/>
        </p:nvGrpSpPr>
        <p:grpSpPr>
          <a:xfrm>
            <a:off x="7818257" y="1748931"/>
            <a:ext cx="2720880" cy="1628280"/>
            <a:chOff x="7818257" y="1748931"/>
            <a:chExt cx="2720880" cy="162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E112E10-1027-824C-974E-53B7C45F45DC}"/>
                    </a:ext>
                  </a:extLst>
                </p14:cNvPr>
                <p14:cNvContentPartPr/>
                <p14:nvPr/>
              </p14:nvContentPartPr>
              <p14:xfrm>
                <a:off x="8650577" y="2283171"/>
                <a:ext cx="270360" cy="167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E112E10-1027-824C-974E-53B7C45F45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35457" y="2267691"/>
                  <a:ext cx="300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8289D81-EC21-214C-97EA-15D3EF7C0C58}"/>
                    </a:ext>
                  </a:extLst>
                </p14:cNvPr>
                <p14:cNvContentPartPr/>
                <p14:nvPr/>
              </p14:nvContentPartPr>
              <p14:xfrm>
                <a:off x="8951897" y="2394771"/>
                <a:ext cx="112320" cy="576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8289D81-EC21-214C-97EA-15D3EF7C0C5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936777" y="2379291"/>
                  <a:ext cx="142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FB700BA-F71E-8A42-B28A-C4DA1E151232}"/>
                    </a:ext>
                  </a:extLst>
                </p14:cNvPr>
                <p14:cNvContentPartPr/>
                <p14:nvPr/>
              </p14:nvContentPartPr>
              <p14:xfrm>
                <a:off x="9117137" y="2394771"/>
                <a:ext cx="59760" cy="68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FB700BA-F71E-8A42-B28A-C4DA1E15123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02017" y="2379291"/>
                  <a:ext cx="90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2E8460A-D2B0-934D-8AD3-049A70EEFE5E}"/>
                    </a:ext>
                  </a:extLst>
                </p14:cNvPr>
                <p14:cNvContentPartPr/>
                <p14:nvPr/>
              </p14:nvContentPartPr>
              <p14:xfrm>
                <a:off x="9314057" y="2318451"/>
                <a:ext cx="132840" cy="140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2E8460A-D2B0-934D-8AD3-049A70EEFE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98937" y="2303331"/>
                  <a:ext cx="163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4A8E247-1516-EC4A-B1C6-60EC1E0254BA}"/>
                    </a:ext>
                  </a:extLst>
                </p14:cNvPr>
                <p14:cNvContentPartPr/>
                <p14:nvPr/>
              </p14:nvContentPartPr>
              <p14:xfrm>
                <a:off x="9472817" y="2389011"/>
                <a:ext cx="448200" cy="838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4A8E247-1516-EC4A-B1C6-60EC1E0254B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57337" y="2373891"/>
                  <a:ext cx="478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9CA1829-AF7F-7248-A886-6D647AB332B6}"/>
                    </a:ext>
                  </a:extLst>
                </p14:cNvPr>
                <p14:cNvContentPartPr/>
                <p14:nvPr/>
              </p14:nvContentPartPr>
              <p14:xfrm>
                <a:off x="8979617" y="2757291"/>
                <a:ext cx="234360" cy="20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9CA1829-AF7F-7248-A886-6D647AB332B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64497" y="2741811"/>
                  <a:ext cx="264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5C36E32-A6C5-6546-8E38-2B814E7A508C}"/>
                    </a:ext>
                  </a:extLst>
                </p14:cNvPr>
                <p14:cNvContentPartPr/>
                <p14:nvPr/>
              </p14:nvContentPartPr>
              <p14:xfrm>
                <a:off x="9188417" y="2810211"/>
                <a:ext cx="259920" cy="95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5C36E32-A6C5-6546-8E38-2B814E7A50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73297" y="2794731"/>
                  <a:ext cx="290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BB3E165-CC07-AA4C-AFC0-FA5CD5E195B5}"/>
                    </a:ext>
                  </a:extLst>
                </p14:cNvPr>
                <p14:cNvContentPartPr/>
                <p14:nvPr/>
              </p14:nvContentPartPr>
              <p14:xfrm>
                <a:off x="9471377" y="2721291"/>
                <a:ext cx="65880" cy="207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BB3E165-CC07-AA4C-AFC0-FA5CD5E195B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455897" y="2706171"/>
                  <a:ext cx="96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330C84E-7B9E-6448-8CA0-73ACF51B90D2}"/>
                    </a:ext>
                  </a:extLst>
                </p14:cNvPr>
                <p14:cNvContentPartPr/>
                <p14:nvPr/>
              </p14:nvContentPartPr>
              <p14:xfrm>
                <a:off x="9454457" y="2807691"/>
                <a:ext cx="275760" cy="102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330C84E-7B9E-6448-8CA0-73ACF51B90D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39337" y="2792571"/>
                  <a:ext cx="306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BAF7A94-9311-7541-8205-A3090B9F255D}"/>
                    </a:ext>
                  </a:extLst>
                </p14:cNvPr>
                <p14:cNvContentPartPr/>
                <p14:nvPr/>
              </p14:nvContentPartPr>
              <p14:xfrm>
                <a:off x="9737777" y="2845131"/>
                <a:ext cx="115560" cy="230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BAF7A94-9311-7541-8205-A3090B9F255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722297" y="2829651"/>
                  <a:ext cx="146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3E5E67-9233-E64B-8351-5E249582E6C6}"/>
                    </a:ext>
                  </a:extLst>
                </p14:cNvPr>
                <p14:cNvContentPartPr/>
                <p14:nvPr/>
              </p14:nvContentPartPr>
              <p14:xfrm>
                <a:off x="9969257" y="2815611"/>
                <a:ext cx="282960" cy="107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3E5E67-9233-E64B-8351-5E249582E6C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54137" y="2800491"/>
                  <a:ext cx="313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5822493-9BDE-7A48-9E6E-E3B9C3B208E8}"/>
                    </a:ext>
                  </a:extLst>
                </p14:cNvPr>
                <p14:cNvContentPartPr/>
                <p14:nvPr/>
              </p14:nvContentPartPr>
              <p14:xfrm>
                <a:off x="8455097" y="1949811"/>
                <a:ext cx="462960" cy="174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5822493-9BDE-7A48-9E6E-E3B9C3B208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439977" y="1934691"/>
                  <a:ext cx="493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424B82F-441C-8448-B38B-C84B39AECC03}"/>
                    </a:ext>
                  </a:extLst>
                </p14:cNvPr>
                <p14:cNvContentPartPr/>
                <p14:nvPr/>
              </p14:nvContentPartPr>
              <p14:xfrm>
                <a:off x="8911937" y="2057091"/>
                <a:ext cx="63000" cy="82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424B82F-441C-8448-B38B-C84B39AECC0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896817" y="2041971"/>
                  <a:ext cx="93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5452E3-501F-2D4B-8462-46F25AF0E0A5}"/>
                    </a:ext>
                  </a:extLst>
                </p14:cNvPr>
                <p14:cNvContentPartPr/>
                <p14:nvPr/>
              </p14:nvContentPartPr>
              <p14:xfrm>
                <a:off x="9048737" y="1959171"/>
                <a:ext cx="106560" cy="1702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5452E3-501F-2D4B-8462-46F25AF0E0A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033257" y="1944051"/>
                  <a:ext cx="137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6F85622-A4F6-B14D-AB65-A0ED89412AFA}"/>
                    </a:ext>
                  </a:extLst>
                </p14:cNvPr>
                <p14:cNvContentPartPr/>
                <p14:nvPr/>
              </p14:nvContentPartPr>
              <p14:xfrm>
                <a:off x="8991497" y="2057091"/>
                <a:ext cx="264240" cy="871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6F85622-A4F6-B14D-AB65-A0ED89412A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976017" y="2041971"/>
                  <a:ext cx="294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28EFA9A-A7B4-904E-AD41-6DE558BCA6E3}"/>
                    </a:ext>
                  </a:extLst>
                </p14:cNvPr>
                <p14:cNvContentPartPr/>
                <p14:nvPr/>
              </p14:nvContentPartPr>
              <p14:xfrm>
                <a:off x="9275177" y="1964571"/>
                <a:ext cx="143280" cy="166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28EFA9A-A7B4-904E-AD41-6DE558BCA6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260057" y="1949091"/>
                  <a:ext cx="173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572B10B-4DBF-4C4A-9EF0-3ED4AF753448}"/>
                    </a:ext>
                  </a:extLst>
                </p14:cNvPr>
                <p14:cNvContentPartPr/>
                <p14:nvPr/>
              </p14:nvContentPartPr>
              <p14:xfrm>
                <a:off x="8330177" y="1748931"/>
                <a:ext cx="2208960" cy="1628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572B10B-4DBF-4C4A-9EF0-3ED4AF75344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15057" y="1733451"/>
                  <a:ext cx="2239560" cy="165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FF3765D-4C62-F646-B7B4-8C9391409769}"/>
                    </a:ext>
                  </a:extLst>
                </p14:cNvPr>
                <p14:cNvContentPartPr/>
                <p14:nvPr/>
              </p14:nvContentPartPr>
              <p14:xfrm>
                <a:off x="7818257" y="2018211"/>
                <a:ext cx="98280" cy="91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FF3765D-4C62-F646-B7B4-8C939140976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03137" y="2002731"/>
                  <a:ext cx="128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C8B6116-1E88-C54B-8151-E6741B9EFE12}"/>
                    </a:ext>
                  </a:extLst>
                </p14:cNvPr>
                <p14:cNvContentPartPr/>
                <p14:nvPr/>
              </p14:nvContentPartPr>
              <p14:xfrm>
                <a:off x="8048297" y="2061051"/>
                <a:ext cx="122040" cy="81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C8B6116-1E88-C54B-8151-E6741B9EFE1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33177" y="2045571"/>
                  <a:ext cx="15264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6041D2B5-EC36-014D-824F-49A984D735AA}"/>
                  </a:ext>
                </a:extLst>
              </p14:cNvPr>
              <p14:cNvContentPartPr/>
              <p14:nvPr/>
            </p14:nvContentPartPr>
            <p14:xfrm>
              <a:off x="5323097" y="4223571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6041D2B5-EC36-014D-824F-49A984D735AA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307617" y="4208091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AFEDF803-914A-FF45-BD48-F11C9E86046E}"/>
                  </a:ext>
                </a:extLst>
              </p14:cNvPr>
              <p14:cNvContentPartPr/>
              <p14:nvPr/>
            </p14:nvContentPartPr>
            <p14:xfrm>
              <a:off x="8277977" y="4047171"/>
              <a:ext cx="6120" cy="241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AFEDF803-914A-FF45-BD48-F11C9E86046E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262857" y="4032051"/>
                <a:ext cx="3672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1" name="Group 580">
            <a:extLst>
              <a:ext uri="{FF2B5EF4-FFF2-40B4-BE49-F238E27FC236}">
                <a16:creationId xmlns:a16="http://schemas.microsoft.com/office/drawing/2014/main" id="{C20A9F22-7AEC-ED49-8C67-B46499DEFEA3}"/>
              </a:ext>
            </a:extLst>
          </p:cNvPr>
          <p:cNvGrpSpPr/>
          <p:nvPr/>
        </p:nvGrpSpPr>
        <p:grpSpPr>
          <a:xfrm>
            <a:off x="6846257" y="3713091"/>
            <a:ext cx="890640" cy="327960"/>
            <a:chOff x="6846257" y="3713091"/>
            <a:chExt cx="89064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2C01D0E7-27FE-404E-91C1-D311FD923876}"/>
                    </a:ext>
                  </a:extLst>
                </p14:cNvPr>
                <p14:cNvContentPartPr/>
                <p14:nvPr/>
              </p14:nvContentPartPr>
              <p14:xfrm>
                <a:off x="6846257" y="3742971"/>
                <a:ext cx="77400" cy="69840"/>
              </p14:xfrm>
            </p:contentPart>
          </mc:Choice>
          <mc:Fallback xmlns=""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2C01D0E7-27FE-404E-91C1-D311FD92387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830777" y="3727851"/>
                  <a:ext cx="10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1A8D7019-C2C9-4B47-9873-3B8CDF05B763}"/>
                    </a:ext>
                  </a:extLst>
                </p14:cNvPr>
                <p14:cNvContentPartPr/>
                <p14:nvPr/>
              </p14:nvContentPartPr>
              <p14:xfrm>
                <a:off x="7129217" y="3713091"/>
                <a:ext cx="165600" cy="165960"/>
              </p14:xfrm>
            </p:contentPart>
          </mc:Choice>
          <mc:Fallback xmlns=""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1A8D7019-C2C9-4B47-9873-3B8CDF05B76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114097" y="3697971"/>
                  <a:ext cx="195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579" name="Ink 578">
                  <a:extLst>
                    <a:ext uri="{FF2B5EF4-FFF2-40B4-BE49-F238E27FC236}">
                      <a16:creationId xmlns:a16="http://schemas.microsoft.com/office/drawing/2014/main" id="{0497DAF0-DD99-6644-A8AE-97EDCBF615A1}"/>
                    </a:ext>
                  </a:extLst>
                </p14:cNvPr>
                <p14:cNvContentPartPr/>
                <p14:nvPr/>
              </p14:nvContentPartPr>
              <p14:xfrm>
                <a:off x="7151897" y="3813891"/>
                <a:ext cx="225720" cy="39960"/>
              </p14:xfrm>
            </p:contentPart>
          </mc:Choice>
          <mc:Fallback xmlns="">
            <p:pic>
              <p:nvPicPr>
                <p:cNvPr id="579" name="Ink 578">
                  <a:extLst>
                    <a:ext uri="{FF2B5EF4-FFF2-40B4-BE49-F238E27FC236}">
                      <a16:creationId xmlns:a16="http://schemas.microsoft.com/office/drawing/2014/main" id="{0497DAF0-DD99-6644-A8AE-97EDCBF615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136417" y="3798411"/>
                  <a:ext cx="256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580" name="Ink 579">
                  <a:extLst>
                    <a:ext uri="{FF2B5EF4-FFF2-40B4-BE49-F238E27FC236}">
                      <a16:creationId xmlns:a16="http://schemas.microsoft.com/office/drawing/2014/main" id="{AE9FEA63-34DE-C942-BB03-C6C288A68D6E}"/>
                    </a:ext>
                  </a:extLst>
                </p14:cNvPr>
                <p14:cNvContentPartPr/>
                <p14:nvPr/>
              </p14:nvContentPartPr>
              <p14:xfrm>
                <a:off x="7397417" y="3807051"/>
                <a:ext cx="339480" cy="234000"/>
              </p14:xfrm>
            </p:contentPart>
          </mc:Choice>
          <mc:Fallback xmlns="">
            <p:pic>
              <p:nvPicPr>
                <p:cNvPr id="580" name="Ink 579">
                  <a:extLst>
                    <a:ext uri="{FF2B5EF4-FFF2-40B4-BE49-F238E27FC236}">
                      <a16:creationId xmlns:a16="http://schemas.microsoft.com/office/drawing/2014/main" id="{AE9FEA63-34DE-C942-BB03-C6C288A68D6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82297" y="3791571"/>
                  <a:ext cx="370080" cy="26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11F412B7-67CC-574C-ADDC-F96BB400E8DF}"/>
              </a:ext>
            </a:extLst>
          </p:cNvPr>
          <p:cNvGrpSpPr/>
          <p:nvPr/>
        </p:nvGrpSpPr>
        <p:grpSpPr>
          <a:xfrm>
            <a:off x="7979897" y="3668451"/>
            <a:ext cx="1273320" cy="243000"/>
            <a:chOff x="7979897" y="3668451"/>
            <a:chExt cx="12733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0F29EA3F-B2FE-414E-82E4-1897040AB763}"/>
                    </a:ext>
                  </a:extLst>
                </p14:cNvPr>
                <p14:cNvContentPartPr/>
                <p14:nvPr/>
              </p14:nvContentPartPr>
              <p14:xfrm>
                <a:off x="7979897" y="3766371"/>
                <a:ext cx="219240" cy="117720"/>
              </p14:xfrm>
            </p:contentPart>
          </mc:Choice>
          <mc:Fallback xmlns=""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0F29EA3F-B2FE-414E-82E4-1897040AB76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64417" y="3750891"/>
                  <a:ext cx="249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74654C23-3082-7442-9CEC-AAC09507BE2D}"/>
                    </a:ext>
                  </a:extLst>
                </p14:cNvPr>
                <p14:cNvContentPartPr/>
                <p14:nvPr/>
              </p14:nvContentPartPr>
              <p14:xfrm>
                <a:off x="8216417" y="3789771"/>
                <a:ext cx="347400" cy="96840"/>
              </p14:xfrm>
            </p:contentPart>
          </mc:Choice>
          <mc:Fallback xmlns=""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74654C23-3082-7442-9CEC-AAC09507BE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00937" y="3774651"/>
                  <a:ext cx="378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D130E95F-C967-DA44-8D96-F732F71F2CBF}"/>
                    </a:ext>
                  </a:extLst>
                </p14:cNvPr>
                <p14:cNvContentPartPr/>
                <p14:nvPr/>
              </p14:nvContentPartPr>
              <p14:xfrm>
                <a:off x="8559137" y="3803811"/>
                <a:ext cx="257040" cy="83520"/>
              </p14:xfrm>
            </p:contentPart>
          </mc:Choice>
          <mc:Fallback xmlns=""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D130E95F-C967-DA44-8D96-F732F71F2CB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544017" y="3788691"/>
                  <a:ext cx="287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9A7122B1-101B-CA4E-9D4C-ACD20943AA93}"/>
                    </a:ext>
                  </a:extLst>
                </p14:cNvPr>
                <p14:cNvContentPartPr/>
                <p14:nvPr/>
              </p14:nvContentPartPr>
              <p14:xfrm>
                <a:off x="8814377" y="3668451"/>
                <a:ext cx="201240" cy="243000"/>
              </p14:xfrm>
            </p:contentPart>
          </mc:Choice>
          <mc:Fallback xmlns=""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9A7122B1-101B-CA4E-9D4C-ACD20943AA9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799257" y="3652971"/>
                  <a:ext cx="2318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5B75FEC0-BC33-2F43-8276-2B4E780C2E82}"/>
                    </a:ext>
                  </a:extLst>
                </p14:cNvPr>
                <p14:cNvContentPartPr/>
                <p14:nvPr/>
              </p14:nvContentPartPr>
              <p14:xfrm>
                <a:off x="8730137" y="3744411"/>
                <a:ext cx="85680" cy="44280"/>
              </p14:xfrm>
            </p:contentPart>
          </mc:Choice>
          <mc:Fallback xmlns=""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5B75FEC0-BC33-2F43-8276-2B4E780C2E8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15017" y="3729291"/>
                  <a:ext cx="115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AC918918-A99D-7F4D-B7D6-E3713DCD7DCE}"/>
                    </a:ext>
                  </a:extLst>
                </p14:cNvPr>
                <p14:cNvContentPartPr/>
                <p14:nvPr/>
              </p14:nvContentPartPr>
              <p14:xfrm>
                <a:off x="9025697" y="3828291"/>
                <a:ext cx="145800" cy="75240"/>
              </p14:xfrm>
            </p:contentPart>
          </mc:Choice>
          <mc:Fallback xmlns=""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AC918918-A99D-7F4D-B7D6-E3713DCD7DC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010577" y="3813171"/>
                  <a:ext cx="176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7F9785DD-3A81-964C-922C-2AE417305D4D}"/>
                    </a:ext>
                  </a:extLst>
                </p14:cNvPr>
                <p14:cNvContentPartPr/>
                <p14:nvPr/>
              </p14:nvContentPartPr>
              <p14:xfrm>
                <a:off x="9217217" y="3712011"/>
                <a:ext cx="36000" cy="190080"/>
              </p14:xfrm>
            </p:contentPart>
          </mc:Choice>
          <mc:Fallback xmlns=""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7F9785DD-3A81-964C-922C-2AE417305D4D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201737" y="3696531"/>
                  <a:ext cx="666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724C0B42-5494-8A47-9339-BDF31440E0EC}"/>
              </a:ext>
            </a:extLst>
          </p:cNvPr>
          <p:cNvGrpSpPr/>
          <p:nvPr/>
        </p:nvGrpSpPr>
        <p:grpSpPr>
          <a:xfrm>
            <a:off x="9477857" y="3657291"/>
            <a:ext cx="1198800" cy="361440"/>
            <a:chOff x="9477857" y="3657291"/>
            <a:chExt cx="11988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C5100EBE-49C1-FA45-861C-4620CA31970C}"/>
                    </a:ext>
                  </a:extLst>
                </p14:cNvPr>
                <p14:cNvContentPartPr/>
                <p14:nvPr/>
              </p14:nvContentPartPr>
              <p14:xfrm>
                <a:off x="9477857" y="3781131"/>
                <a:ext cx="139320" cy="95040"/>
              </p14:xfrm>
            </p:contentPart>
          </mc:Choice>
          <mc:Fallback xmlns=""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C5100EBE-49C1-FA45-861C-4620CA31970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62737" y="3766011"/>
                  <a:ext cx="16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68CEAB62-B21F-A544-A338-1DCAFD3BF369}"/>
                    </a:ext>
                  </a:extLst>
                </p14:cNvPr>
                <p14:cNvContentPartPr/>
                <p14:nvPr/>
              </p14:nvContentPartPr>
              <p14:xfrm>
                <a:off x="9616097" y="3779691"/>
                <a:ext cx="138600" cy="82440"/>
              </p14:xfrm>
            </p:contentPart>
          </mc:Choice>
          <mc:Fallback xmlns=""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68CEAB62-B21F-A544-A338-1DCAFD3BF3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600617" y="3764211"/>
                  <a:ext cx="168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C0716FB4-DB21-3F49-AA5E-C7C92D2AC429}"/>
                    </a:ext>
                  </a:extLst>
                </p14:cNvPr>
                <p14:cNvContentPartPr/>
                <p14:nvPr/>
              </p14:nvContentPartPr>
              <p14:xfrm>
                <a:off x="9840017" y="3657291"/>
                <a:ext cx="99000" cy="199440"/>
              </p14:xfrm>
            </p:contentPart>
          </mc:Choice>
          <mc:Fallback xmlns=""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C0716FB4-DB21-3F49-AA5E-C7C92D2AC42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24537" y="3642171"/>
                  <a:ext cx="129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37E7123B-AC03-E043-9EF8-65F30127806F}"/>
                    </a:ext>
                  </a:extLst>
                </p14:cNvPr>
                <p14:cNvContentPartPr/>
                <p14:nvPr/>
              </p14:nvContentPartPr>
              <p14:xfrm>
                <a:off x="9824897" y="3753051"/>
                <a:ext cx="200880" cy="122760"/>
              </p14:xfrm>
            </p:contentPart>
          </mc:Choice>
          <mc:Fallback xmlns=""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37E7123B-AC03-E043-9EF8-65F30127806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9777" y="3737571"/>
                  <a:ext cx="231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C80BE902-F623-F342-9168-4AAAD9997CA6}"/>
                    </a:ext>
                  </a:extLst>
                </p14:cNvPr>
                <p14:cNvContentPartPr/>
                <p14:nvPr/>
              </p14:nvContentPartPr>
              <p14:xfrm>
                <a:off x="10091297" y="3820731"/>
                <a:ext cx="54360" cy="45360"/>
              </p14:xfrm>
            </p:contentPart>
          </mc:Choice>
          <mc:Fallback xmlns=""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C80BE902-F623-F342-9168-4AAAD9997CA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76177" y="3805611"/>
                  <a:ext cx="849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595" name="Ink 594">
                  <a:extLst>
                    <a:ext uri="{FF2B5EF4-FFF2-40B4-BE49-F238E27FC236}">
                      <a16:creationId xmlns:a16="http://schemas.microsoft.com/office/drawing/2014/main" id="{B964C697-AD6F-814E-835F-FF9B4BBD121E}"/>
                    </a:ext>
                  </a:extLst>
                </p14:cNvPr>
                <p14:cNvContentPartPr/>
                <p14:nvPr/>
              </p14:nvContentPartPr>
              <p14:xfrm>
                <a:off x="10068977" y="3820731"/>
                <a:ext cx="88920" cy="198000"/>
              </p14:xfrm>
            </p:contentPart>
          </mc:Choice>
          <mc:Fallback xmlns="">
            <p:pic>
              <p:nvPicPr>
                <p:cNvPr id="595" name="Ink 594">
                  <a:extLst>
                    <a:ext uri="{FF2B5EF4-FFF2-40B4-BE49-F238E27FC236}">
                      <a16:creationId xmlns:a16="http://schemas.microsoft.com/office/drawing/2014/main" id="{B964C697-AD6F-814E-835F-FF9B4BBD12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53857" y="3805611"/>
                  <a:ext cx="119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043B30A2-B488-0443-8751-30A230CE30E4}"/>
                    </a:ext>
                  </a:extLst>
                </p14:cNvPr>
                <p14:cNvContentPartPr/>
                <p14:nvPr/>
              </p14:nvContentPartPr>
              <p14:xfrm>
                <a:off x="10234577" y="3803091"/>
                <a:ext cx="442080" cy="159480"/>
              </p14:xfrm>
            </p:contentPart>
          </mc:Choice>
          <mc:Fallback xmlns=""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043B30A2-B488-0443-8751-30A230CE30E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219457" y="3787611"/>
                  <a:ext cx="47268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614" name="Ink 613">
                <a:extLst>
                  <a:ext uri="{FF2B5EF4-FFF2-40B4-BE49-F238E27FC236}">
                    <a16:creationId xmlns:a16="http://schemas.microsoft.com/office/drawing/2014/main" id="{3570A701-7567-204F-9183-357513C57F24}"/>
                  </a:ext>
                </a:extLst>
              </p14:cNvPr>
              <p14:cNvContentPartPr/>
              <p14:nvPr/>
            </p14:nvContentPartPr>
            <p14:xfrm>
              <a:off x="2001377" y="4367931"/>
              <a:ext cx="73440" cy="60840"/>
            </p14:xfrm>
          </p:contentPart>
        </mc:Choice>
        <mc:Fallback xmlns="">
          <p:pic>
            <p:nvPicPr>
              <p:cNvPr id="614" name="Ink 613">
                <a:extLst>
                  <a:ext uri="{FF2B5EF4-FFF2-40B4-BE49-F238E27FC236}">
                    <a16:creationId xmlns:a16="http://schemas.microsoft.com/office/drawing/2014/main" id="{3570A701-7567-204F-9183-357513C57F24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1985897" y="4352451"/>
                <a:ext cx="104040" cy="9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79" name="Group 678">
            <a:extLst>
              <a:ext uri="{FF2B5EF4-FFF2-40B4-BE49-F238E27FC236}">
                <a16:creationId xmlns:a16="http://schemas.microsoft.com/office/drawing/2014/main" id="{F682FEC8-33B2-A842-9265-EB458C70F95F}"/>
              </a:ext>
            </a:extLst>
          </p:cNvPr>
          <p:cNvGrpSpPr/>
          <p:nvPr/>
        </p:nvGrpSpPr>
        <p:grpSpPr>
          <a:xfrm>
            <a:off x="2269577" y="4049331"/>
            <a:ext cx="8222040" cy="1426320"/>
            <a:chOff x="2269577" y="4049331"/>
            <a:chExt cx="8222040" cy="14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7EB0D41-7AA6-2A40-8DD1-584460B30C67}"/>
                    </a:ext>
                  </a:extLst>
                </p14:cNvPr>
                <p14:cNvContentPartPr/>
                <p14:nvPr/>
              </p14:nvContentPartPr>
              <p14:xfrm>
                <a:off x="5573297" y="5475291"/>
                <a:ext cx="360" cy="36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7EB0D41-7AA6-2A40-8DD1-584460B30C6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558177" y="546017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957D50C8-E575-D942-9CA6-1B0667F7246F}"/>
                    </a:ext>
                  </a:extLst>
                </p14:cNvPr>
                <p14:cNvContentPartPr/>
                <p14:nvPr/>
              </p14:nvContentPartPr>
              <p14:xfrm>
                <a:off x="7263137" y="4114491"/>
                <a:ext cx="53280" cy="88200"/>
              </p14:xfrm>
            </p:contentPart>
          </mc:Choice>
          <mc:Fallback xmlns=""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957D50C8-E575-D942-9CA6-1B0667F7246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48017" y="4099371"/>
                  <a:ext cx="83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20F4FB74-A62F-9846-A330-CBD6B4C8BED9}"/>
                    </a:ext>
                  </a:extLst>
                </p14:cNvPr>
                <p14:cNvContentPartPr/>
                <p14:nvPr/>
              </p14:nvContentPartPr>
              <p14:xfrm>
                <a:off x="7356377" y="4110171"/>
                <a:ext cx="78480" cy="118080"/>
              </p14:xfrm>
            </p:contentPart>
          </mc:Choice>
          <mc:Fallback xmlns=""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20F4FB74-A62F-9846-A330-CBD6B4C8BED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41257" y="4094691"/>
                  <a:ext cx="109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3495CDD3-4CDA-C248-AFBA-9055667CC7DC}"/>
                    </a:ext>
                  </a:extLst>
                </p14:cNvPr>
                <p14:cNvContentPartPr/>
                <p14:nvPr/>
              </p14:nvContentPartPr>
              <p14:xfrm>
                <a:off x="7347737" y="4056171"/>
                <a:ext cx="11160" cy="15120"/>
              </p14:xfrm>
            </p:contentPart>
          </mc:Choice>
          <mc:Fallback xmlns=""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3495CDD3-4CDA-C248-AFBA-9055667CC7D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32257" y="4040691"/>
                  <a:ext cx="41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3E9101FF-C5F8-344B-A2FE-A89B8691F75B}"/>
                    </a:ext>
                  </a:extLst>
                </p14:cNvPr>
                <p14:cNvContentPartPr/>
                <p14:nvPr/>
              </p14:nvContentPartPr>
              <p14:xfrm>
                <a:off x="7732937" y="4141131"/>
                <a:ext cx="178200" cy="79920"/>
              </p14:xfrm>
            </p:contentPart>
          </mc:Choice>
          <mc:Fallback xmlns=""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3E9101FF-C5F8-344B-A2FE-A89B8691F75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717817" y="4125651"/>
                  <a:ext cx="20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1F88275B-EA59-A84A-856C-101DBE1E6915}"/>
                    </a:ext>
                  </a:extLst>
                </p14:cNvPr>
                <p14:cNvContentPartPr/>
                <p14:nvPr/>
              </p14:nvContentPartPr>
              <p14:xfrm>
                <a:off x="8167457" y="4115211"/>
                <a:ext cx="95040" cy="101880"/>
              </p14:xfrm>
            </p:contentPart>
          </mc:Choice>
          <mc:Fallback xmlns=""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1F88275B-EA59-A84A-856C-101DBE1E69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51977" y="4100091"/>
                  <a:ext cx="125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604" name="Ink 603">
                  <a:extLst>
                    <a:ext uri="{FF2B5EF4-FFF2-40B4-BE49-F238E27FC236}">
                      <a16:creationId xmlns:a16="http://schemas.microsoft.com/office/drawing/2014/main" id="{799C43EA-A5C6-4148-9C1A-4E7092BAE527}"/>
                    </a:ext>
                  </a:extLst>
                </p14:cNvPr>
                <p14:cNvContentPartPr/>
                <p14:nvPr/>
              </p14:nvContentPartPr>
              <p14:xfrm>
                <a:off x="8319017" y="4049331"/>
                <a:ext cx="401400" cy="165240"/>
              </p14:xfrm>
            </p:contentPart>
          </mc:Choice>
          <mc:Fallback xmlns="">
            <p:pic>
              <p:nvPicPr>
                <p:cNvPr id="604" name="Ink 603">
                  <a:extLst>
                    <a:ext uri="{FF2B5EF4-FFF2-40B4-BE49-F238E27FC236}">
                      <a16:creationId xmlns:a16="http://schemas.microsoft.com/office/drawing/2014/main" id="{799C43EA-A5C6-4148-9C1A-4E7092BAE52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303897" y="4034211"/>
                  <a:ext cx="432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605" name="Ink 604">
                  <a:extLst>
                    <a:ext uri="{FF2B5EF4-FFF2-40B4-BE49-F238E27FC236}">
                      <a16:creationId xmlns:a16="http://schemas.microsoft.com/office/drawing/2014/main" id="{1165B14C-8D17-EE43-B048-3DB1C16E7FD4}"/>
                    </a:ext>
                  </a:extLst>
                </p14:cNvPr>
                <p14:cNvContentPartPr/>
                <p14:nvPr/>
              </p14:nvContentPartPr>
              <p14:xfrm>
                <a:off x="8751017" y="4135011"/>
                <a:ext cx="219600" cy="88560"/>
              </p14:xfrm>
            </p:contentPart>
          </mc:Choice>
          <mc:Fallback xmlns="">
            <p:pic>
              <p:nvPicPr>
                <p:cNvPr id="605" name="Ink 604">
                  <a:extLst>
                    <a:ext uri="{FF2B5EF4-FFF2-40B4-BE49-F238E27FC236}">
                      <a16:creationId xmlns:a16="http://schemas.microsoft.com/office/drawing/2014/main" id="{1165B14C-8D17-EE43-B048-3DB1C16E7FD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35897" y="4119891"/>
                  <a:ext cx="2502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4EB7FB89-BAA0-024A-BF04-3384120176F9}"/>
                    </a:ext>
                  </a:extLst>
                </p14:cNvPr>
                <p14:cNvContentPartPr/>
                <p14:nvPr/>
              </p14:nvContentPartPr>
              <p14:xfrm>
                <a:off x="9203537" y="4147251"/>
                <a:ext cx="143280" cy="100080"/>
              </p14:xfrm>
            </p:contentPart>
          </mc:Choice>
          <mc:Fallback xmlns=""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4EB7FB89-BAA0-024A-BF04-3384120176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88417" y="4132131"/>
                  <a:ext cx="173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09CA8853-347A-D944-9059-5D78031EF7C5}"/>
                    </a:ext>
                  </a:extLst>
                </p14:cNvPr>
                <p14:cNvContentPartPr/>
                <p14:nvPr/>
              </p14:nvContentPartPr>
              <p14:xfrm>
                <a:off x="9363377" y="4166331"/>
                <a:ext cx="153000" cy="7668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09CA8853-347A-D944-9059-5D78031EF7C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48257" y="4151211"/>
                  <a:ext cx="183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BC5366A1-945B-C148-88A7-D960D3F1C02B}"/>
                    </a:ext>
                  </a:extLst>
                </p14:cNvPr>
                <p14:cNvContentPartPr/>
                <p14:nvPr/>
              </p14:nvContentPartPr>
              <p14:xfrm>
                <a:off x="9545897" y="4082091"/>
                <a:ext cx="109800" cy="18540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BC5366A1-945B-C148-88A7-D960D3F1C02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30777" y="4066611"/>
                  <a:ext cx="140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05E87F17-9DF4-7845-A9F8-5CF7C11ABB01}"/>
                    </a:ext>
                  </a:extLst>
                </p14:cNvPr>
                <p14:cNvContentPartPr/>
                <p14:nvPr/>
              </p14:nvContentPartPr>
              <p14:xfrm>
                <a:off x="9579377" y="4158051"/>
                <a:ext cx="212760" cy="12168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05E87F17-9DF4-7845-A9F8-5CF7C11ABB0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563897" y="4142931"/>
                  <a:ext cx="24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0CA0D9E5-A1CB-C74A-9548-618DB2965C5A}"/>
                    </a:ext>
                  </a:extLst>
                </p14:cNvPr>
                <p14:cNvContentPartPr/>
                <p14:nvPr/>
              </p14:nvContentPartPr>
              <p14:xfrm>
                <a:off x="9743897" y="4211331"/>
                <a:ext cx="164880" cy="20124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0CA0D9E5-A1CB-C74A-9548-618DB2965C5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8417" y="4196211"/>
                  <a:ext cx="1954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9CBDC1ED-C4BD-6945-BF57-745BA74503D9}"/>
                    </a:ext>
                  </a:extLst>
                </p14:cNvPr>
                <p14:cNvContentPartPr/>
                <p14:nvPr/>
              </p14:nvContentPartPr>
              <p14:xfrm>
                <a:off x="9995177" y="4206651"/>
                <a:ext cx="496440" cy="16020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9CBDC1ED-C4BD-6945-BF57-745BA74503D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80057" y="4191171"/>
                  <a:ext cx="526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35" name="Ink 634">
                  <a:extLst>
                    <a:ext uri="{FF2B5EF4-FFF2-40B4-BE49-F238E27FC236}">
                      <a16:creationId xmlns:a16="http://schemas.microsoft.com/office/drawing/2014/main" id="{738B1CB5-76CD-B944-8EE3-F05AEFCA270A}"/>
                    </a:ext>
                  </a:extLst>
                </p14:cNvPr>
                <p14:cNvContentPartPr/>
                <p14:nvPr/>
              </p14:nvContentPartPr>
              <p14:xfrm>
                <a:off x="6021857" y="4426611"/>
                <a:ext cx="235440" cy="115200"/>
              </p14:xfrm>
            </p:contentPart>
          </mc:Choice>
          <mc:Fallback xmlns="">
            <p:pic>
              <p:nvPicPr>
                <p:cNvPr id="635" name="Ink 634">
                  <a:extLst>
                    <a:ext uri="{FF2B5EF4-FFF2-40B4-BE49-F238E27FC236}">
                      <a16:creationId xmlns:a16="http://schemas.microsoft.com/office/drawing/2014/main" id="{738B1CB5-76CD-B944-8EE3-F05AEFCA270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06377" y="4411491"/>
                  <a:ext cx="266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36" name="Ink 635">
                  <a:extLst>
                    <a:ext uri="{FF2B5EF4-FFF2-40B4-BE49-F238E27FC236}">
                      <a16:creationId xmlns:a16="http://schemas.microsoft.com/office/drawing/2014/main" id="{67E83390-9DC1-8749-81FD-1C684FA99F36}"/>
                    </a:ext>
                  </a:extLst>
                </p14:cNvPr>
                <p14:cNvContentPartPr/>
                <p14:nvPr/>
              </p14:nvContentPartPr>
              <p14:xfrm>
                <a:off x="6318857" y="4452171"/>
                <a:ext cx="20880" cy="55440"/>
              </p14:xfrm>
            </p:contentPart>
          </mc:Choice>
          <mc:Fallback xmlns="">
            <p:pic>
              <p:nvPicPr>
                <p:cNvPr id="636" name="Ink 635">
                  <a:extLst>
                    <a:ext uri="{FF2B5EF4-FFF2-40B4-BE49-F238E27FC236}">
                      <a16:creationId xmlns:a16="http://schemas.microsoft.com/office/drawing/2014/main" id="{67E83390-9DC1-8749-81FD-1C684FA99F3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03737" y="4436691"/>
                  <a:ext cx="51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637" name="Ink 636">
                  <a:extLst>
                    <a:ext uri="{FF2B5EF4-FFF2-40B4-BE49-F238E27FC236}">
                      <a16:creationId xmlns:a16="http://schemas.microsoft.com/office/drawing/2014/main" id="{48CDCECC-9641-414C-A5E3-BCAB1C915BBA}"/>
                    </a:ext>
                  </a:extLst>
                </p14:cNvPr>
                <p14:cNvContentPartPr/>
                <p14:nvPr/>
              </p14:nvContentPartPr>
              <p14:xfrm>
                <a:off x="6426857" y="4354251"/>
                <a:ext cx="72360" cy="176040"/>
              </p14:xfrm>
            </p:contentPart>
          </mc:Choice>
          <mc:Fallback xmlns="">
            <p:pic>
              <p:nvPicPr>
                <p:cNvPr id="637" name="Ink 636">
                  <a:extLst>
                    <a:ext uri="{FF2B5EF4-FFF2-40B4-BE49-F238E27FC236}">
                      <a16:creationId xmlns:a16="http://schemas.microsoft.com/office/drawing/2014/main" id="{48CDCECC-9641-414C-A5E3-BCAB1C915BB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411377" y="4338771"/>
                  <a:ext cx="102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638" name="Ink 637">
                  <a:extLst>
                    <a:ext uri="{FF2B5EF4-FFF2-40B4-BE49-F238E27FC236}">
                      <a16:creationId xmlns:a16="http://schemas.microsoft.com/office/drawing/2014/main" id="{4A0F56E3-66C1-944B-8A34-B6A21C09F706}"/>
                    </a:ext>
                  </a:extLst>
                </p14:cNvPr>
                <p14:cNvContentPartPr/>
                <p14:nvPr/>
              </p14:nvContentPartPr>
              <p14:xfrm>
                <a:off x="6390497" y="4420131"/>
                <a:ext cx="327240" cy="108720"/>
              </p14:xfrm>
            </p:contentPart>
          </mc:Choice>
          <mc:Fallback xmlns="">
            <p:pic>
              <p:nvPicPr>
                <p:cNvPr id="638" name="Ink 637">
                  <a:extLst>
                    <a:ext uri="{FF2B5EF4-FFF2-40B4-BE49-F238E27FC236}">
                      <a16:creationId xmlns:a16="http://schemas.microsoft.com/office/drawing/2014/main" id="{4A0F56E3-66C1-944B-8A34-B6A21C09F70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375017" y="4405011"/>
                  <a:ext cx="357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639" name="Ink 638">
                  <a:extLst>
                    <a:ext uri="{FF2B5EF4-FFF2-40B4-BE49-F238E27FC236}">
                      <a16:creationId xmlns:a16="http://schemas.microsoft.com/office/drawing/2014/main" id="{9B59FF29-CE28-6B4F-8737-065E6F664F44}"/>
                    </a:ext>
                  </a:extLst>
                </p14:cNvPr>
                <p14:cNvContentPartPr/>
                <p14:nvPr/>
              </p14:nvContentPartPr>
              <p14:xfrm>
                <a:off x="6291857" y="4344891"/>
                <a:ext cx="38160" cy="31320"/>
              </p14:xfrm>
            </p:contentPart>
          </mc:Choice>
          <mc:Fallback xmlns="">
            <p:pic>
              <p:nvPicPr>
                <p:cNvPr id="639" name="Ink 638">
                  <a:extLst>
                    <a:ext uri="{FF2B5EF4-FFF2-40B4-BE49-F238E27FC236}">
                      <a16:creationId xmlns:a16="http://schemas.microsoft.com/office/drawing/2014/main" id="{9B59FF29-CE28-6B4F-8737-065E6F664F4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276377" y="4329411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641" name="Ink 640">
                  <a:extLst>
                    <a:ext uri="{FF2B5EF4-FFF2-40B4-BE49-F238E27FC236}">
                      <a16:creationId xmlns:a16="http://schemas.microsoft.com/office/drawing/2014/main" id="{EA41F1F4-64F0-0F47-8190-2C9568A590EA}"/>
                    </a:ext>
                  </a:extLst>
                </p14:cNvPr>
                <p14:cNvContentPartPr/>
                <p14:nvPr/>
              </p14:nvContentPartPr>
              <p14:xfrm>
                <a:off x="6882617" y="4472691"/>
                <a:ext cx="189360" cy="86760"/>
              </p14:xfrm>
            </p:contentPart>
          </mc:Choice>
          <mc:Fallback xmlns="">
            <p:pic>
              <p:nvPicPr>
                <p:cNvPr id="641" name="Ink 640">
                  <a:extLst>
                    <a:ext uri="{FF2B5EF4-FFF2-40B4-BE49-F238E27FC236}">
                      <a16:creationId xmlns:a16="http://schemas.microsoft.com/office/drawing/2014/main" id="{EA41F1F4-64F0-0F47-8190-2C9568A590E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67137" y="4457571"/>
                  <a:ext cx="21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643" name="Ink 642">
                  <a:extLst>
                    <a:ext uri="{FF2B5EF4-FFF2-40B4-BE49-F238E27FC236}">
                      <a16:creationId xmlns:a16="http://schemas.microsoft.com/office/drawing/2014/main" id="{8C44119A-FEEE-5146-AFC5-99E18D02485E}"/>
                    </a:ext>
                  </a:extLst>
                </p14:cNvPr>
                <p14:cNvContentPartPr/>
                <p14:nvPr/>
              </p14:nvContentPartPr>
              <p14:xfrm>
                <a:off x="7278257" y="4473771"/>
                <a:ext cx="239040" cy="76320"/>
              </p14:xfrm>
            </p:contentPart>
          </mc:Choice>
          <mc:Fallback xmlns="">
            <p:pic>
              <p:nvPicPr>
                <p:cNvPr id="643" name="Ink 642">
                  <a:extLst>
                    <a:ext uri="{FF2B5EF4-FFF2-40B4-BE49-F238E27FC236}">
                      <a16:creationId xmlns:a16="http://schemas.microsoft.com/office/drawing/2014/main" id="{8C44119A-FEEE-5146-AFC5-99E18D02485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262777" y="4458651"/>
                  <a:ext cx="269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644" name="Ink 643">
                  <a:extLst>
                    <a:ext uri="{FF2B5EF4-FFF2-40B4-BE49-F238E27FC236}">
                      <a16:creationId xmlns:a16="http://schemas.microsoft.com/office/drawing/2014/main" id="{6ADAFBA2-3C06-4148-96ED-7B690D87C883}"/>
                    </a:ext>
                  </a:extLst>
                </p14:cNvPr>
                <p14:cNvContentPartPr/>
                <p14:nvPr/>
              </p14:nvContentPartPr>
              <p14:xfrm>
                <a:off x="7579577" y="4477011"/>
                <a:ext cx="344520" cy="78120"/>
              </p14:xfrm>
            </p:contentPart>
          </mc:Choice>
          <mc:Fallback xmlns="">
            <p:pic>
              <p:nvPicPr>
                <p:cNvPr id="644" name="Ink 643">
                  <a:extLst>
                    <a:ext uri="{FF2B5EF4-FFF2-40B4-BE49-F238E27FC236}">
                      <a16:creationId xmlns:a16="http://schemas.microsoft.com/office/drawing/2014/main" id="{6ADAFBA2-3C06-4148-96ED-7B690D87C88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64097" y="4461891"/>
                  <a:ext cx="3751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645" name="Ink 644">
                  <a:extLst>
                    <a:ext uri="{FF2B5EF4-FFF2-40B4-BE49-F238E27FC236}">
                      <a16:creationId xmlns:a16="http://schemas.microsoft.com/office/drawing/2014/main" id="{D316D063-84A5-1F41-A632-74B137915E65}"/>
                    </a:ext>
                  </a:extLst>
                </p14:cNvPr>
                <p14:cNvContentPartPr/>
                <p14:nvPr/>
              </p14:nvContentPartPr>
              <p14:xfrm>
                <a:off x="7968017" y="4493211"/>
                <a:ext cx="243360" cy="83520"/>
              </p14:xfrm>
            </p:contentPart>
          </mc:Choice>
          <mc:Fallback xmlns="">
            <p:pic>
              <p:nvPicPr>
                <p:cNvPr id="645" name="Ink 644">
                  <a:extLst>
                    <a:ext uri="{FF2B5EF4-FFF2-40B4-BE49-F238E27FC236}">
                      <a16:creationId xmlns:a16="http://schemas.microsoft.com/office/drawing/2014/main" id="{D316D063-84A5-1F41-A632-74B137915E6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952897" y="4478091"/>
                  <a:ext cx="273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646" name="Ink 645">
                  <a:extLst>
                    <a:ext uri="{FF2B5EF4-FFF2-40B4-BE49-F238E27FC236}">
                      <a16:creationId xmlns:a16="http://schemas.microsoft.com/office/drawing/2014/main" id="{2C3CD64E-4B03-794A-B821-210821A81DEB}"/>
                    </a:ext>
                  </a:extLst>
                </p14:cNvPr>
                <p14:cNvContentPartPr/>
                <p14:nvPr/>
              </p14:nvContentPartPr>
              <p14:xfrm>
                <a:off x="8215697" y="4434891"/>
                <a:ext cx="140040" cy="149040"/>
              </p14:xfrm>
            </p:contentPart>
          </mc:Choice>
          <mc:Fallback xmlns="">
            <p:pic>
              <p:nvPicPr>
                <p:cNvPr id="646" name="Ink 645">
                  <a:extLst>
                    <a:ext uri="{FF2B5EF4-FFF2-40B4-BE49-F238E27FC236}">
                      <a16:creationId xmlns:a16="http://schemas.microsoft.com/office/drawing/2014/main" id="{2C3CD64E-4B03-794A-B821-210821A81DE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200577" y="4419771"/>
                  <a:ext cx="170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647" name="Ink 646">
                  <a:extLst>
                    <a:ext uri="{FF2B5EF4-FFF2-40B4-BE49-F238E27FC236}">
                      <a16:creationId xmlns:a16="http://schemas.microsoft.com/office/drawing/2014/main" id="{588D8ADB-6D38-B941-B4BD-D937B214BE7E}"/>
                    </a:ext>
                  </a:extLst>
                </p14:cNvPr>
                <p14:cNvContentPartPr/>
                <p14:nvPr/>
              </p14:nvContentPartPr>
              <p14:xfrm>
                <a:off x="8142257" y="4484571"/>
                <a:ext cx="103320" cy="25560"/>
              </p14:xfrm>
            </p:contentPart>
          </mc:Choice>
          <mc:Fallback xmlns="">
            <p:pic>
              <p:nvPicPr>
                <p:cNvPr id="647" name="Ink 646">
                  <a:extLst>
                    <a:ext uri="{FF2B5EF4-FFF2-40B4-BE49-F238E27FC236}">
                      <a16:creationId xmlns:a16="http://schemas.microsoft.com/office/drawing/2014/main" id="{588D8ADB-6D38-B941-B4BD-D937B214BE7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27137" y="4469451"/>
                  <a:ext cx="133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648" name="Ink 647">
                  <a:extLst>
                    <a:ext uri="{FF2B5EF4-FFF2-40B4-BE49-F238E27FC236}">
                      <a16:creationId xmlns:a16="http://schemas.microsoft.com/office/drawing/2014/main" id="{0D7EBDB1-5EDD-BA4D-A2C8-F6F8FB902DD3}"/>
                    </a:ext>
                  </a:extLst>
                </p14:cNvPr>
                <p14:cNvContentPartPr/>
                <p14:nvPr/>
              </p14:nvContentPartPr>
              <p14:xfrm>
                <a:off x="8402897" y="4478451"/>
                <a:ext cx="131400" cy="91080"/>
              </p14:xfrm>
            </p:contentPart>
          </mc:Choice>
          <mc:Fallback xmlns="">
            <p:pic>
              <p:nvPicPr>
                <p:cNvPr id="648" name="Ink 647">
                  <a:extLst>
                    <a:ext uri="{FF2B5EF4-FFF2-40B4-BE49-F238E27FC236}">
                      <a16:creationId xmlns:a16="http://schemas.microsoft.com/office/drawing/2014/main" id="{0D7EBDB1-5EDD-BA4D-A2C8-F6F8FB902DD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87777" y="4463331"/>
                  <a:ext cx="162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649" name="Ink 648">
                  <a:extLst>
                    <a:ext uri="{FF2B5EF4-FFF2-40B4-BE49-F238E27FC236}">
                      <a16:creationId xmlns:a16="http://schemas.microsoft.com/office/drawing/2014/main" id="{8B92D703-F403-E946-AB46-6134528DFEB5}"/>
                    </a:ext>
                  </a:extLst>
                </p14:cNvPr>
                <p14:cNvContentPartPr/>
                <p14:nvPr/>
              </p14:nvContentPartPr>
              <p14:xfrm>
                <a:off x="8573537" y="4452171"/>
                <a:ext cx="47880" cy="118800"/>
              </p14:xfrm>
            </p:contentPart>
          </mc:Choice>
          <mc:Fallback xmlns="">
            <p:pic>
              <p:nvPicPr>
                <p:cNvPr id="649" name="Ink 648">
                  <a:extLst>
                    <a:ext uri="{FF2B5EF4-FFF2-40B4-BE49-F238E27FC236}">
                      <a16:creationId xmlns:a16="http://schemas.microsoft.com/office/drawing/2014/main" id="{8B92D703-F403-E946-AB46-6134528DFE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558417" y="4436691"/>
                  <a:ext cx="78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651" name="Ink 650">
                  <a:extLst>
                    <a:ext uri="{FF2B5EF4-FFF2-40B4-BE49-F238E27FC236}">
                      <a16:creationId xmlns:a16="http://schemas.microsoft.com/office/drawing/2014/main" id="{42ACEE5E-3529-2E4A-97DE-B1CCD363A4BD}"/>
                    </a:ext>
                  </a:extLst>
                </p14:cNvPr>
                <p14:cNvContentPartPr/>
                <p14:nvPr/>
              </p14:nvContentPartPr>
              <p14:xfrm>
                <a:off x="8848937" y="4483131"/>
                <a:ext cx="153720" cy="108000"/>
              </p14:xfrm>
            </p:contentPart>
          </mc:Choice>
          <mc:Fallback xmlns="">
            <p:pic>
              <p:nvPicPr>
                <p:cNvPr id="651" name="Ink 650">
                  <a:extLst>
                    <a:ext uri="{FF2B5EF4-FFF2-40B4-BE49-F238E27FC236}">
                      <a16:creationId xmlns:a16="http://schemas.microsoft.com/office/drawing/2014/main" id="{42ACEE5E-3529-2E4A-97DE-B1CCD363A4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833817" y="4467651"/>
                  <a:ext cx="184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652" name="Ink 651">
                  <a:extLst>
                    <a:ext uri="{FF2B5EF4-FFF2-40B4-BE49-F238E27FC236}">
                      <a16:creationId xmlns:a16="http://schemas.microsoft.com/office/drawing/2014/main" id="{4BC2DC7A-CB3C-4441-AA5E-7C645D850977}"/>
                    </a:ext>
                  </a:extLst>
                </p14:cNvPr>
                <p14:cNvContentPartPr/>
                <p14:nvPr/>
              </p14:nvContentPartPr>
              <p14:xfrm>
                <a:off x="8996897" y="4510131"/>
                <a:ext cx="426240" cy="110520"/>
              </p14:xfrm>
            </p:contentPart>
          </mc:Choice>
          <mc:Fallback xmlns="">
            <p:pic>
              <p:nvPicPr>
                <p:cNvPr id="652" name="Ink 651">
                  <a:extLst>
                    <a:ext uri="{FF2B5EF4-FFF2-40B4-BE49-F238E27FC236}">
                      <a16:creationId xmlns:a16="http://schemas.microsoft.com/office/drawing/2014/main" id="{4BC2DC7A-CB3C-4441-AA5E-7C645D85097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81777" y="4494651"/>
                  <a:ext cx="45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654" name="Ink 653">
                  <a:extLst>
                    <a:ext uri="{FF2B5EF4-FFF2-40B4-BE49-F238E27FC236}">
                      <a16:creationId xmlns:a16="http://schemas.microsoft.com/office/drawing/2014/main" id="{DDB275A0-E6BA-5B44-8595-52B68323592B}"/>
                    </a:ext>
                  </a:extLst>
                </p14:cNvPr>
                <p14:cNvContentPartPr/>
                <p14:nvPr/>
              </p14:nvContentPartPr>
              <p14:xfrm>
                <a:off x="9477857" y="4531731"/>
                <a:ext cx="119880" cy="81000"/>
              </p14:xfrm>
            </p:contentPart>
          </mc:Choice>
          <mc:Fallback xmlns="">
            <p:pic>
              <p:nvPicPr>
                <p:cNvPr id="654" name="Ink 653">
                  <a:extLst>
                    <a:ext uri="{FF2B5EF4-FFF2-40B4-BE49-F238E27FC236}">
                      <a16:creationId xmlns:a16="http://schemas.microsoft.com/office/drawing/2014/main" id="{DDB275A0-E6BA-5B44-8595-52B6832359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462737" y="4516611"/>
                  <a:ext cx="150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E437B5CE-965B-3E41-91A4-AB475539C632}"/>
                    </a:ext>
                  </a:extLst>
                </p14:cNvPr>
                <p14:cNvContentPartPr/>
                <p14:nvPr/>
              </p14:nvContentPartPr>
              <p14:xfrm>
                <a:off x="9653177" y="4550091"/>
                <a:ext cx="159120" cy="8928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E437B5CE-965B-3E41-91A4-AB475539C63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38057" y="4534971"/>
                  <a:ext cx="189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656" name="Ink 655">
                  <a:extLst>
                    <a:ext uri="{FF2B5EF4-FFF2-40B4-BE49-F238E27FC236}">
                      <a16:creationId xmlns:a16="http://schemas.microsoft.com/office/drawing/2014/main" id="{E1C2808B-10D7-8445-97CA-E6947AED632F}"/>
                    </a:ext>
                  </a:extLst>
                </p14:cNvPr>
                <p14:cNvContentPartPr/>
                <p14:nvPr/>
              </p14:nvContentPartPr>
              <p14:xfrm>
                <a:off x="9814097" y="4560531"/>
                <a:ext cx="201960" cy="66960"/>
              </p14:xfrm>
            </p:contentPart>
          </mc:Choice>
          <mc:Fallback xmlns="">
            <p:pic>
              <p:nvPicPr>
                <p:cNvPr id="656" name="Ink 655">
                  <a:extLst>
                    <a:ext uri="{FF2B5EF4-FFF2-40B4-BE49-F238E27FC236}">
                      <a16:creationId xmlns:a16="http://schemas.microsoft.com/office/drawing/2014/main" id="{E1C2808B-10D7-8445-97CA-E6947AED632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98977" y="4545411"/>
                  <a:ext cx="2325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657" name="Ink 656">
                  <a:extLst>
                    <a:ext uri="{FF2B5EF4-FFF2-40B4-BE49-F238E27FC236}">
                      <a16:creationId xmlns:a16="http://schemas.microsoft.com/office/drawing/2014/main" id="{F0350D19-6C77-1642-9C54-202A03698977}"/>
                    </a:ext>
                  </a:extLst>
                </p14:cNvPr>
                <p14:cNvContentPartPr/>
                <p14:nvPr/>
              </p14:nvContentPartPr>
              <p14:xfrm>
                <a:off x="10004537" y="4408971"/>
                <a:ext cx="185400" cy="223920"/>
              </p14:xfrm>
            </p:contentPart>
          </mc:Choice>
          <mc:Fallback xmlns="">
            <p:pic>
              <p:nvPicPr>
                <p:cNvPr id="657" name="Ink 656">
                  <a:extLst>
                    <a:ext uri="{FF2B5EF4-FFF2-40B4-BE49-F238E27FC236}">
                      <a16:creationId xmlns:a16="http://schemas.microsoft.com/office/drawing/2014/main" id="{F0350D19-6C77-1642-9C54-202A0369897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989417" y="4393851"/>
                  <a:ext cx="216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615" name="Ink 614">
                  <a:extLst>
                    <a:ext uri="{FF2B5EF4-FFF2-40B4-BE49-F238E27FC236}">
                      <a16:creationId xmlns:a16="http://schemas.microsoft.com/office/drawing/2014/main" id="{0E3005A5-9F77-EE42-9C2D-4DFCEFC3ADCA}"/>
                    </a:ext>
                  </a:extLst>
                </p14:cNvPr>
                <p14:cNvContentPartPr/>
                <p14:nvPr/>
              </p14:nvContentPartPr>
              <p14:xfrm>
                <a:off x="2301977" y="4306011"/>
                <a:ext cx="190800" cy="208080"/>
              </p14:xfrm>
            </p:contentPart>
          </mc:Choice>
          <mc:Fallback xmlns="">
            <p:pic>
              <p:nvPicPr>
                <p:cNvPr id="615" name="Ink 614">
                  <a:extLst>
                    <a:ext uri="{FF2B5EF4-FFF2-40B4-BE49-F238E27FC236}">
                      <a16:creationId xmlns:a16="http://schemas.microsoft.com/office/drawing/2014/main" id="{0E3005A5-9F77-EE42-9C2D-4DFCEFC3ADC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286857" y="4290531"/>
                  <a:ext cx="221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616" name="Ink 615">
                  <a:extLst>
                    <a:ext uri="{FF2B5EF4-FFF2-40B4-BE49-F238E27FC236}">
                      <a16:creationId xmlns:a16="http://schemas.microsoft.com/office/drawing/2014/main" id="{BFC57F21-FEE8-7C41-BB74-2433CF5A5D4E}"/>
                    </a:ext>
                  </a:extLst>
                </p14:cNvPr>
                <p14:cNvContentPartPr/>
                <p14:nvPr/>
              </p14:nvContentPartPr>
              <p14:xfrm>
                <a:off x="2329337" y="4458291"/>
                <a:ext cx="145800" cy="15840"/>
              </p14:xfrm>
            </p:contentPart>
          </mc:Choice>
          <mc:Fallback xmlns="">
            <p:pic>
              <p:nvPicPr>
                <p:cNvPr id="616" name="Ink 615">
                  <a:extLst>
                    <a:ext uri="{FF2B5EF4-FFF2-40B4-BE49-F238E27FC236}">
                      <a16:creationId xmlns:a16="http://schemas.microsoft.com/office/drawing/2014/main" id="{BFC57F21-FEE8-7C41-BB74-2433CF5A5D4E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314217" y="4443171"/>
                  <a:ext cx="176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618" name="Ink 617">
                  <a:extLst>
                    <a:ext uri="{FF2B5EF4-FFF2-40B4-BE49-F238E27FC236}">
                      <a16:creationId xmlns:a16="http://schemas.microsoft.com/office/drawing/2014/main" id="{2C8F3CB7-D4E8-F548-8218-45A7B9F49CDB}"/>
                    </a:ext>
                  </a:extLst>
                </p14:cNvPr>
                <p14:cNvContentPartPr/>
                <p14:nvPr/>
              </p14:nvContentPartPr>
              <p14:xfrm>
                <a:off x="2732897" y="4441371"/>
                <a:ext cx="259920" cy="77040"/>
              </p14:xfrm>
            </p:contentPart>
          </mc:Choice>
          <mc:Fallback xmlns="">
            <p:pic>
              <p:nvPicPr>
                <p:cNvPr id="618" name="Ink 617">
                  <a:extLst>
                    <a:ext uri="{FF2B5EF4-FFF2-40B4-BE49-F238E27FC236}">
                      <a16:creationId xmlns:a16="http://schemas.microsoft.com/office/drawing/2014/main" id="{2C8F3CB7-D4E8-F548-8218-45A7B9F49CD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717417" y="4425891"/>
                  <a:ext cx="290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3E3ECE16-1C53-DA48-8109-F811A93C4648}"/>
                    </a:ext>
                  </a:extLst>
                </p14:cNvPr>
                <p14:cNvContentPartPr/>
                <p14:nvPr/>
              </p14:nvContentPartPr>
              <p14:xfrm>
                <a:off x="3006497" y="4449651"/>
                <a:ext cx="361440" cy="9972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3E3ECE16-1C53-DA48-8109-F811A93C464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91377" y="4434531"/>
                  <a:ext cx="392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21" name="Ink 620">
                  <a:extLst>
                    <a:ext uri="{FF2B5EF4-FFF2-40B4-BE49-F238E27FC236}">
                      <a16:creationId xmlns:a16="http://schemas.microsoft.com/office/drawing/2014/main" id="{6AF80A1C-193B-464B-8B3D-1FA0A3F9C2D2}"/>
                    </a:ext>
                  </a:extLst>
                </p14:cNvPr>
                <p14:cNvContentPartPr/>
                <p14:nvPr/>
              </p14:nvContentPartPr>
              <p14:xfrm>
                <a:off x="3433097" y="4470531"/>
                <a:ext cx="333000" cy="70560"/>
              </p14:xfrm>
            </p:contentPart>
          </mc:Choice>
          <mc:Fallback xmlns="">
            <p:pic>
              <p:nvPicPr>
                <p:cNvPr id="621" name="Ink 620">
                  <a:extLst>
                    <a:ext uri="{FF2B5EF4-FFF2-40B4-BE49-F238E27FC236}">
                      <a16:creationId xmlns:a16="http://schemas.microsoft.com/office/drawing/2014/main" id="{6AF80A1C-193B-464B-8B3D-1FA0A3F9C2D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17617" y="4455051"/>
                  <a:ext cx="363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22" name="Ink 621">
                  <a:extLst>
                    <a:ext uri="{FF2B5EF4-FFF2-40B4-BE49-F238E27FC236}">
                      <a16:creationId xmlns:a16="http://schemas.microsoft.com/office/drawing/2014/main" id="{49725A09-6603-4742-9896-E1AFEA07444D}"/>
                    </a:ext>
                  </a:extLst>
                </p14:cNvPr>
                <p14:cNvContentPartPr/>
                <p14:nvPr/>
              </p14:nvContentPartPr>
              <p14:xfrm>
                <a:off x="3777257" y="4369011"/>
                <a:ext cx="178920" cy="179280"/>
              </p14:xfrm>
            </p:contentPart>
          </mc:Choice>
          <mc:Fallback xmlns="">
            <p:pic>
              <p:nvPicPr>
                <p:cNvPr id="622" name="Ink 621">
                  <a:extLst>
                    <a:ext uri="{FF2B5EF4-FFF2-40B4-BE49-F238E27FC236}">
                      <a16:creationId xmlns:a16="http://schemas.microsoft.com/office/drawing/2014/main" id="{49725A09-6603-4742-9896-E1AFEA07444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762137" y="4353891"/>
                  <a:ext cx="209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23" name="Ink 622">
                  <a:extLst>
                    <a:ext uri="{FF2B5EF4-FFF2-40B4-BE49-F238E27FC236}">
                      <a16:creationId xmlns:a16="http://schemas.microsoft.com/office/drawing/2014/main" id="{ADB2FAD3-0350-034E-817F-1F887A989C0D}"/>
                    </a:ext>
                  </a:extLst>
                </p14:cNvPr>
                <p14:cNvContentPartPr/>
                <p14:nvPr/>
              </p14:nvContentPartPr>
              <p14:xfrm>
                <a:off x="4013057" y="4504371"/>
                <a:ext cx="126720" cy="43200"/>
              </p14:xfrm>
            </p:contentPart>
          </mc:Choice>
          <mc:Fallback xmlns="">
            <p:pic>
              <p:nvPicPr>
                <p:cNvPr id="623" name="Ink 622">
                  <a:extLst>
                    <a:ext uri="{FF2B5EF4-FFF2-40B4-BE49-F238E27FC236}">
                      <a16:creationId xmlns:a16="http://schemas.microsoft.com/office/drawing/2014/main" id="{ADB2FAD3-0350-034E-817F-1F887A989C0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97577" y="4489251"/>
                  <a:ext cx="156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24" name="Ink 623">
                  <a:extLst>
                    <a:ext uri="{FF2B5EF4-FFF2-40B4-BE49-F238E27FC236}">
                      <a16:creationId xmlns:a16="http://schemas.microsoft.com/office/drawing/2014/main" id="{6CAF2F51-31DD-CE48-B201-8A713809537F}"/>
                    </a:ext>
                  </a:extLst>
                </p14:cNvPr>
                <p14:cNvContentPartPr/>
                <p14:nvPr/>
              </p14:nvContentPartPr>
              <p14:xfrm>
                <a:off x="4237337" y="4397811"/>
                <a:ext cx="73800" cy="142560"/>
              </p14:xfrm>
            </p:contentPart>
          </mc:Choice>
          <mc:Fallback xmlns="">
            <p:pic>
              <p:nvPicPr>
                <p:cNvPr id="624" name="Ink 623">
                  <a:extLst>
                    <a:ext uri="{FF2B5EF4-FFF2-40B4-BE49-F238E27FC236}">
                      <a16:creationId xmlns:a16="http://schemas.microsoft.com/office/drawing/2014/main" id="{6CAF2F51-31DD-CE48-B201-8A713809537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22217" y="4382331"/>
                  <a:ext cx="104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46B39502-D950-504E-8A9D-DD3017029480}"/>
                    </a:ext>
                  </a:extLst>
                </p14:cNvPr>
                <p14:cNvContentPartPr/>
                <p14:nvPr/>
              </p14:nvContentPartPr>
              <p14:xfrm>
                <a:off x="3742697" y="4271811"/>
                <a:ext cx="45720" cy="2844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46B39502-D950-504E-8A9D-DD30170294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727577" y="4256331"/>
                  <a:ext cx="75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627" name="Ink 626">
                  <a:extLst>
                    <a:ext uri="{FF2B5EF4-FFF2-40B4-BE49-F238E27FC236}">
                      <a16:creationId xmlns:a16="http://schemas.microsoft.com/office/drawing/2014/main" id="{ECB745EC-D8AD-8D44-B00F-E79F58906DF0}"/>
                    </a:ext>
                  </a:extLst>
                </p14:cNvPr>
                <p14:cNvContentPartPr/>
                <p14:nvPr/>
              </p14:nvContentPartPr>
              <p14:xfrm>
                <a:off x="4604537" y="4456131"/>
                <a:ext cx="142560" cy="84240"/>
              </p14:xfrm>
            </p:contentPart>
          </mc:Choice>
          <mc:Fallback xmlns="">
            <p:pic>
              <p:nvPicPr>
                <p:cNvPr id="627" name="Ink 626">
                  <a:extLst>
                    <a:ext uri="{FF2B5EF4-FFF2-40B4-BE49-F238E27FC236}">
                      <a16:creationId xmlns:a16="http://schemas.microsoft.com/office/drawing/2014/main" id="{ECB745EC-D8AD-8D44-B00F-E79F58906D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589057" y="4440651"/>
                  <a:ext cx="173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28" name="Ink 627">
                  <a:extLst>
                    <a:ext uri="{FF2B5EF4-FFF2-40B4-BE49-F238E27FC236}">
                      <a16:creationId xmlns:a16="http://schemas.microsoft.com/office/drawing/2014/main" id="{C2423C7D-948C-6A41-BCF8-4C102D2943EB}"/>
                    </a:ext>
                  </a:extLst>
                </p14:cNvPr>
                <p14:cNvContentPartPr/>
                <p14:nvPr/>
              </p14:nvContentPartPr>
              <p14:xfrm>
                <a:off x="4704257" y="4466931"/>
                <a:ext cx="222120" cy="82440"/>
              </p14:xfrm>
            </p:contentPart>
          </mc:Choice>
          <mc:Fallback xmlns="">
            <p:pic>
              <p:nvPicPr>
                <p:cNvPr id="628" name="Ink 627">
                  <a:extLst>
                    <a:ext uri="{FF2B5EF4-FFF2-40B4-BE49-F238E27FC236}">
                      <a16:creationId xmlns:a16="http://schemas.microsoft.com/office/drawing/2014/main" id="{C2423C7D-948C-6A41-BCF8-4C102D2943E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89137" y="4451811"/>
                  <a:ext cx="2523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29" name="Ink 628">
                  <a:extLst>
                    <a:ext uri="{FF2B5EF4-FFF2-40B4-BE49-F238E27FC236}">
                      <a16:creationId xmlns:a16="http://schemas.microsoft.com/office/drawing/2014/main" id="{79E33CBF-A973-D846-A21F-AC79CBA682B6}"/>
                    </a:ext>
                  </a:extLst>
                </p14:cNvPr>
                <p14:cNvContentPartPr/>
                <p14:nvPr/>
              </p14:nvContentPartPr>
              <p14:xfrm>
                <a:off x="4949057" y="4343091"/>
                <a:ext cx="91080" cy="191880"/>
              </p14:xfrm>
            </p:contentPart>
          </mc:Choice>
          <mc:Fallback xmlns="">
            <p:pic>
              <p:nvPicPr>
                <p:cNvPr id="629" name="Ink 628">
                  <a:extLst>
                    <a:ext uri="{FF2B5EF4-FFF2-40B4-BE49-F238E27FC236}">
                      <a16:creationId xmlns:a16="http://schemas.microsoft.com/office/drawing/2014/main" id="{79E33CBF-A973-D846-A21F-AC79CBA682B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33937" y="4327971"/>
                  <a:ext cx="121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30" name="Ink 629">
                  <a:extLst>
                    <a:ext uri="{FF2B5EF4-FFF2-40B4-BE49-F238E27FC236}">
                      <a16:creationId xmlns:a16="http://schemas.microsoft.com/office/drawing/2014/main" id="{799872FA-9E1F-6B4B-9D60-E1E29F642EAA}"/>
                    </a:ext>
                  </a:extLst>
                </p14:cNvPr>
                <p14:cNvContentPartPr/>
                <p14:nvPr/>
              </p14:nvContentPartPr>
              <p14:xfrm>
                <a:off x="4920257" y="4473771"/>
                <a:ext cx="228960" cy="94320"/>
              </p14:xfrm>
            </p:contentPart>
          </mc:Choice>
          <mc:Fallback xmlns="">
            <p:pic>
              <p:nvPicPr>
                <p:cNvPr id="630" name="Ink 629">
                  <a:extLst>
                    <a:ext uri="{FF2B5EF4-FFF2-40B4-BE49-F238E27FC236}">
                      <a16:creationId xmlns:a16="http://schemas.microsoft.com/office/drawing/2014/main" id="{799872FA-9E1F-6B4B-9D60-E1E29F642EA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04777" y="4458651"/>
                  <a:ext cx="2595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31" name="Ink 630">
                  <a:extLst>
                    <a:ext uri="{FF2B5EF4-FFF2-40B4-BE49-F238E27FC236}">
                      <a16:creationId xmlns:a16="http://schemas.microsoft.com/office/drawing/2014/main" id="{EBB35BC5-D857-BB47-91FB-E7C167C246F2}"/>
                    </a:ext>
                  </a:extLst>
                </p14:cNvPr>
                <p14:cNvContentPartPr/>
                <p14:nvPr/>
              </p14:nvContentPartPr>
              <p14:xfrm>
                <a:off x="5202137" y="4484571"/>
                <a:ext cx="97560" cy="66600"/>
              </p14:xfrm>
            </p:contentPart>
          </mc:Choice>
          <mc:Fallback xmlns="">
            <p:pic>
              <p:nvPicPr>
                <p:cNvPr id="631" name="Ink 630">
                  <a:extLst>
                    <a:ext uri="{FF2B5EF4-FFF2-40B4-BE49-F238E27FC236}">
                      <a16:creationId xmlns:a16="http://schemas.microsoft.com/office/drawing/2014/main" id="{EBB35BC5-D857-BB47-91FB-E7C167C246F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187017" y="4469451"/>
                  <a:ext cx="127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32" name="Ink 631">
                  <a:extLst>
                    <a:ext uri="{FF2B5EF4-FFF2-40B4-BE49-F238E27FC236}">
                      <a16:creationId xmlns:a16="http://schemas.microsoft.com/office/drawing/2014/main" id="{BF4275A6-164F-BE4A-9579-FDA39412DF21}"/>
                    </a:ext>
                  </a:extLst>
                </p14:cNvPr>
                <p14:cNvContentPartPr/>
                <p14:nvPr/>
              </p14:nvContentPartPr>
              <p14:xfrm>
                <a:off x="5186297" y="4484571"/>
                <a:ext cx="97920" cy="166680"/>
              </p14:xfrm>
            </p:contentPart>
          </mc:Choice>
          <mc:Fallback xmlns="">
            <p:pic>
              <p:nvPicPr>
                <p:cNvPr id="632" name="Ink 631">
                  <a:extLst>
                    <a:ext uri="{FF2B5EF4-FFF2-40B4-BE49-F238E27FC236}">
                      <a16:creationId xmlns:a16="http://schemas.microsoft.com/office/drawing/2014/main" id="{BF4275A6-164F-BE4A-9579-FDA39412DF2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170817" y="4469451"/>
                  <a:ext cx="128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633" name="Ink 632">
                  <a:extLst>
                    <a:ext uri="{FF2B5EF4-FFF2-40B4-BE49-F238E27FC236}">
                      <a16:creationId xmlns:a16="http://schemas.microsoft.com/office/drawing/2014/main" id="{497A4A73-0DD7-CA4B-A9D1-3B6E8D9B35B1}"/>
                    </a:ext>
                  </a:extLst>
                </p14:cNvPr>
                <p14:cNvContentPartPr/>
                <p14:nvPr/>
              </p14:nvContentPartPr>
              <p14:xfrm>
                <a:off x="5399417" y="4445691"/>
                <a:ext cx="420120" cy="183600"/>
              </p14:xfrm>
            </p:contentPart>
          </mc:Choice>
          <mc:Fallback xmlns="">
            <p:pic>
              <p:nvPicPr>
                <p:cNvPr id="633" name="Ink 632">
                  <a:extLst>
                    <a:ext uri="{FF2B5EF4-FFF2-40B4-BE49-F238E27FC236}">
                      <a16:creationId xmlns:a16="http://schemas.microsoft.com/office/drawing/2014/main" id="{497A4A73-0DD7-CA4B-A9D1-3B6E8D9B35B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84297" y="4430571"/>
                  <a:ext cx="4507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659" name="Ink 658">
                  <a:extLst>
                    <a:ext uri="{FF2B5EF4-FFF2-40B4-BE49-F238E27FC236}">
                      <a16:creationId xmlns:a16="http://schemas.microsoft.com/office/drawing/2014/main" id="{96CBA632-9183-144C-A742-9CFBDE93A1C9}"/>
                    </a:ext>
                  </a:extLst>
                </p14:cNvPr>
                <p14:cNvContentPartPr/>
                <p14:nvPr/>
              </p14:nvContentPartPr>
              <p14:xfrm>
                <a:off x="2269577" y="4637211"/>
                <a:ext cx="118440" cy="228960"/>
              </p14:xfrm>
            </p:contentPart>
          </mc:Choice>
          <mc:Fallback xmlns="">
            <p:pic>
              <p:nvPicPr>
                <p:cNvPr id="659" name="Ink 658">
                  <a:extLst>
                    <a:ext uri="{FF2B5EF4-FFF2-40B4-BE49-F238E27FC236}">
                      <a16:creationId xmlns:a16="http://schemas.microsoft.com/office/drawing/2014/main" id="{96CBA632-9183-144C-A742-9CFBDE93A1C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254097" y="4621731"/>
                  <a:ext cx="148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660" name="Ink 659">
                  <a:extLst>
                    <a:ext uri="{FF2B5EF4-FFF2-40B4-BE49-F238E27FC236}">
                      <a16:creationId xmlns:a16="http://schemas.microsoft.com/office/drawing/2014/main" id="{7C6D7E62-B77A-8D41-B947-D31B1A3699F5}"/>
                    </a:ext>
                  </a:extLst>
                </p14:cNvPr>
                <p14:cNvContentPartPr/>
                <p14:nvPr/>
              </p14:nvContentPartPr>
              <p14:xfrm>
                <a:off x="2449577" y="4687251"/>
                <a:ext cx="135360" cy="140400"/>
              </p14:xfrm>
            </p:contentPart>
          </mc:Choice>
          <mc:Fallback xmlns="">
            <p:pic>
              <p:nvPicPr>
                <p:cNvPr id="660" name="Ink 659">
                  <a:extLst>
                    <a:ext uri="{FF2B5EF4-FFF2-40B4-BE49-F238E27FC236}">
                      <a16:creationId xmlns:a16="http://schemas.microsoft.com/office/drawing/2014/main" id="{7C6D7E62-B77A-8D41-B947-D31B1A3699F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34457" y="4671771"/>
                  <a:ext cx="165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662" name="Ink 661">
                  <a:extLst>
                    <a:ext uri="{FF2B5EF4-FFF2-40B4-BE49-F238E27FC236}">
                      <a16:creationId xmlns:a16="http://schemas.microsoft.com/office/drawing/2014/main" id="{9C39FF28-B15F-B243-8219-FED33037DE55}"/>
                    </a:ext>
                  </a:extLst>
                </p14:cNvPr>
                <p14:cNvContentPartPr/>
                <p14:nvPr/>
              </p14:nvContentPartPr>
              <p14:xfrm>
                <a:off x="2628137" y="4843851"/>
                <a:ext cx="38880" cy="27360"/>
              </p14:xfrm>
            </p:contentPart>
          </mc:Choice>
          <mc:Fallback xmlns="">
            <p:pic>
              <p:nvPicPr>
                <p:cNvPr id="662" name="Ink 661">
                  <a:extLst>
                    <a:ext uri="{FF2B5EF4-FFF2-40B4-BE49-F238E27FC236}">
                      <a16:creationId xmlns:a16="http://schemas.microsoft.com/office/drawing/2014/main" id="{9C39FF28-B15F-B243-8219-FED33037DE5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613017" y="4828731"/>
                  <a:ext cx="69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663" name="Ink 662">
                  <a:extLst>
                    <a:ext uri="{FF2B5EF4-FFF2-40B4-BE49-F238E27FC236}">
                      <a16:creationId xmlns:a16="http://schemas.microsoft.com/office/drawing/2014/main" id="{90FECBFD-8172-A647-AC87-D1FAA93B24FE}"/>
                    </a:ext>
                  </a:extLst>
                </p14:cNvPr>
                <p14:cNvContentPartPr/>
                <p14:nvPr/>
              </p14:nvContentPartPr>
              <p14:xfrm>
                <a:off x="2804177" y="4702371"/>
                <a:ext cx="124200" cy="118440"/>
              </p14:xfrm>
            </p:contentPart>
          </mc:Choice>
          <mc:Fallback xmlns="">
            <p:pic>
              <p:nvPicPr>
                <p:cNvPr id="663" name="Ink 662">
                  <a:extLst>
                    <a:ext uri="{FF2B5EF4-FFF2-40B4-BE49-F238E27FC236}">
                      <a16:creationId xmlns:a16="http://schemas.microsoft.com/office/drawing/2014/main" id="{90FECBFD-8172-A647-AC87-D1FAA93B24F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788697" y="4687251"/>
                  <a:ext cx="1548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664" name="Ink 663">
                  <a:extLst>
                    <a:ext uri="{FF2B5EF4-FFF2-40B4-BE49-F238E27FC236}">
                      <a16:creationId xmlns:a16="http://schemas.microsoft.com/office/drawing/2014/main" id="{D6826EC0-B282-B442-8A9A-A9F220762B90}"/>
                    </a:ext>
                  </a:extLst>
                </p14:cNvPr>
                <p14:cNvContentPartPr/>
                <p14:nvPr/>
              </p14:nvContentPartPr>
              <p14:xfrm>
                <a:off x="2813897" y="4772571"/>
                <a:ext cx="77040" cy="17280"/>
              </p14:xfrm>
            </p:contentPart>
          </mc:Choice>
          <mc:Fallback xmlns="">
            <p:pic>
              <p:nvPicPr>
                <p:cNvPr id="664" name="Ink 663">
                  <a:extLst>
                    <a:ext uri="{FF2B5EF4-FFF2-40B4-BE49-F238E27FC236}">
                      <a16:creationId xmlns:a16="http://schemas.microsoft.com/office/drawing/2014/main" id="{D6826EC0-B282-B442-8A9A-A9F220762B9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98777" y="4757451"/>
                  <a:ext cx="107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665" name="Ink 664">
                  <a:extLst>
                    <a:ext uri="{FF2B5EF4-FFF2-40B4-BE49-F238E27FC236}">
                      <a16:creationId xmlns:a16="http://schemas.microsoft.com/office/drawing/2014/main" id="{19EC398F-F6B1-CE4E-9FE5-AC675F9D1668}"/>
                    </a:ext>
                  </a:extLst>
                </p14:cNvPr>
                <p14:cNvContentPartPr/>
                <p14:nvPr/>
              </p14:nvContentPartPr>
              <p14:xfrm>
                <a:off x="3082817" y="4693731"/>
                <a:ext cx="241560" cy="143640"/>
              </p14:xfrm>
            </p:contentPart>
          </mc:Choice>
          <mc:Fallback xmlns="">
            <p:pic>
              <p:nvPicPr>
                <p:cNvPr id="665" name="Ink 664">
                  <a:extLst>
                    <a:ext uri="{FF2B5EF4-FFF2-40B4-BE49-F238E27FC236}">
                      <a16:creationId xmlns:a16="http://schemas.microsoft.com/office/drawing/2014/main" id="{19EC398F-F6B1-CE4E-9FE5-AC675F9D166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067337" y="4678611"/>
                  <a:ext cx="272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666" name="Ink 665">
                  <a:extLst>
                    <a:ext uri="{FF2B5EF4-FFF2-40B4-BE49-F238E27FC236}">
                      <a16:creationId xmlns:a16="http://schemas.microsoft.com/office/drawing/2014/main" id="{3CABCE20-CB14-2D45-BD55-9E595C79D67D}"/>
                    </a:ext>
                  </a:extLst>
                </p14:cNvPr>
                <p14:cNvContentPartPr/>
                <p14:nvPr/>
              </p14:nvContentPartPr>
              <p14:xfrm>
                <a:off x="2952497" y="4865811"/>
                <a:ext cx="25920" cy="42120"/>
              </p14:xfrm>
            </p:contentPart>
          </mc:Choice>
          <mc:Fallback xmlns="">
            <p:pic>
              <p:nvPicPr>
                <p:cNvPr id="666" name="Ink 665">
                  <a:extLst>
                    <a:ext uri="{FF2B5EF4-FFF2-40B4-BE49-F238E27FC236}">
                      <a16:creationId xmlns:a16="http://schemas.microsoft.com/office/drawing/2014/main" id="{3CABCE20-CB14-2D45-BD55-9E595C79D67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37377" y="4850331"/>
                  <a:ext cx="565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667" name="Ink 666">
                  <a:extLst>
                    <a:ext uri="{FF2B5EF4-FFF2-40B4-BE49-F238E27FC236}">
                      <a16:creationId xmlns:a16="http://schemas.microsoft.com/office/drawing/2014/main" id="{27C6F602-DA84-7943-A2EC-6C1BED8B6E21}"/>
                    </a:ext>
                  </a:extLst>
                </p14:cNvPr>
                <p14:cNvContentPartPr/>
                <p14:nvPr/>
              </p14:nvContentPartPr>
              <p14:xfrm>
                <a:off x="3338777" y="4767891"/>
                <a:ext cx="119160" cy="161280"/>
              </p14:xfrm>
            </p:contentPart>
          </mc:Choice>
          <mc:Fallback xmlns="">
            <p:pic>
              <p:nvPicPr>
                <p:cNvPr id="667" name="Ink 666">
                  <a:extLst>
                    <a:ext uri="{FF2B5EF4-FFF2-40B4-BE49-F238E27FC236}">
                      <a16:creationId xmlns:a16="http://schemas.microsoft.com/office/drawing/2014/main" id="{27C6F602-DA84-7943-A2EC-6C1BED8B6E2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23657" y="4752411"/>
                  <a:ext cx="149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669" name="Ink 668">
                  <a:extLst>
                    <a:ext uri="{FF2B5EF4-FFF2-40B4-BE49-F238E27FC236}">
                      <a16:creationId xmlns:a16="http://schemas.microsoft.com/office/drawing/2014/main" id="{CCC1FA51-39A8-BD46-B350-E6F1E3741CED}"/>
                    </a:ext>
                  </a:extLst>
                </p14:cNvPr>
                <p14:cNvContentPartPr/>
                <p14:nvPr/>
              </p14:nvContentPartPr>
              <p14:xfrm>
                <a:off x="3738017" y="4788771"/>
                <a:ext cx="141840" cy="86760"/>
              </p14:xfrm>
            </p:contentPart>
          </mc:Choice>
          <mc:Fallback xmlns="">
            <p:pic>
              <p:nvPicPr>
                <p:cNvPr id="669" name="Ink 668">
                  <a:extLst>
                    <a:ext uri="{FF2B5EF4-FFF2-40B4-BE49-F238E27FC236}">
                      <a16:creationId xmlns:a16="http://schemas.microsoft.com/office/drawing/2014/main" id="{CCC1FA51-39A8-BD46-B350-E6F1E3741CE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22897" y="4773651"/>
                  <a:ext cx="1720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670" name="Ink 669">
                  <a:extLst>
                    <a:ext uri="{FF2B5EF4-FFF2-40B4-BE49-F238E27FC236}">
                      <a16:creationId xmlns:a16="http://schemas.microsoft.com/office/drawing/2014/main" id="{F5DDF147-673C-8447-B86E-8AEF82CB2D5D}"/>
                    </a:ext>
                  </a:extLst>
                </p14:cNvPr>
                <p14:cNvContentPartPr/>
                <p14:nvPr/>
              </p14:nvContentPartPr>
              <p14:xfrm>
                <a:off x="3886337" y="4819011"/>
                <a:ext cx="396360" cy="92520"/>
              </p14:xfrm>
            </p:contentPart>
          </mc:Choice>
          <mc:Fallback xmlns="">
            <p:pic>
              <p:nvPicPr>
                <p:cNvPr id="670" name="Ink 669">
                  <a:extLst>
                    <a:ext uri="{FF2B5EF4-FFF2-40B4-BE49-F238E27FC236}">
                      <a16:creationId xmlns:a16="http://schemas.microsoft.com/office/drawing/2014/main" id="{F5DDF147-673C-8447-B86E-8AEF82CB2D5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871217" y="4803891"/>
                  <a:ext cx="42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671" name="Ink 670">
                  <a:extLst>
                    <a:ext uri="{FF2B5EF4-FFF2-40B4-BE49-F238E27FC236}">
                      <a16:creationId xmlns:a16="http://schemas.microsoft.com/office/drawing/2014/main" id="{093DC4F3-C6A8-1541-A13C-BD8A615DF34A}"/>
                    </a:ext>
                  </a:extLst>
                </p14:cNvPr>
                <p14:cNvContentPartPr/>
                <p14:nvPr/>
              </p14:nvContentPartPr>
              <p14:xfrm>
                <a:off x="4458017" y="4745931"/>
                <a:ext cx="295560" cy="198000"/>
              </p14:xfrm>
            </p:contentPart>
          </mc:Choice>
          <mc:Fallback xmlns="">
            <p:pic>
              <p:nvPicPr>
                <p:cNvPr id="671" name="Ink 670">
                  <a:extLst>
                    <a:ext uri="{FF2B5EF4-FFF2-40B4-BE49-F238E27FC236}">
                      <a16:creationId xmlns:a16="http://schemas.microsoft.com/office/drawing/2014/main" id="{093DC4F3-C6A8-1541-A13C-BD8A615DF34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442537" y="4730811"/>
                  <a:ext cx="3261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673" name="Ink 672">
                  <a:extLst>
                    <a:ext uri="{FF2B5EF4-FFF2-40B4-BE49-F238E27FC236}">
                      <a16:creationId xmlns:a16="http://schemas.microsoft.com/office/drawing/2014/main" id="{352E120F-4851-E448-B6AB-F2A37CABA7A7}"/>
                    </a:ext>
                  </a:extLst>
                </p14:cNvPr>
                <p14:cNvContentPartPr/>
                <p14:nvPr/>
              </p14:nvContentPartPr>
              <p14:xfrm>
                <a:off x="4997297" y="4842771"/>
                <a:ext cx="126000" cy="147600"/>
              </p14:xfrm>
            </p:contentPart>
          </mc:Choice>
          <mc:Fallback xmlns="">
            <p:pic>
              <p:nvPicPr>
                <p:cNvPr id="673" name="Ink 672">
                  <a:extLst>
                    <a:ext uri="{FF2B5EF4-FFF2-40B4-BE49-F238E27FC236}">
                      <a16:creationId xmlns:a16="http://schemas.microsoft.com/office/drawing/2014/main" id="{352E120F-4851-E448-B6AB-F2A37CABA7A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82177" y="4827651"/>
                  <a:ext cx="156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674" name="Ink 673">
                  <a:extLst>
                    <a:ext uri="{FF2B5EF4-FFF2-40B4-BE49-F238E27FC236}">
                      <a16:creationId xmlns:a16="http://schemas.microsoft.com/office/drawing/2014/main" id="{07255603-B6A3-7547-BECD-A7DAA2114A81}"/>
                    </a:ext>
                  </a:extLst>
                </p14:cNvPr>
                <p14:cNvContentPartPr/>
                <p14:nvPr/>
              </p14:nvContentPartPr>
              <p14:xfrm>
                <a:off x="5228777" y="4811451"/>
                <a:ext cx="50760" cy="87840"/>
              </p14:xfrm>
            </p:contentPart>
          </mc:Choice>
          <mc:Fallback xmlns="">
            <p:pic>
              <p:nvPicPr>
                <p:cNvPr id="674" name="Ink 673">
                  <a:extLst>
                    <a:ext uri="{FF2B5EF4-FFF2-40B4-BE49-F238E27FC236}">
                      <a16:creationId xmlns:a16="http://schemas.microsoft.com/office/drawing/2014/main" id="{07255603-B6A3-7547-BECD-A7DAA2114A8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213297" y="4795971"/>
                  <a:ext cx="81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675" name="Ink 674">
                  <a:extLst>
                    <a:ext uri="{FF2B5EF4-FFF2-40B4-BE49-F238E27FC236}">
                      <a16:creationId xmlns:a16="http://schemas.microsoft.com/office/drawing/2014/main" id="{E4F10B1F-BB89-FB45-B56D-90BB9347857C}"/>
                    </a:ext>
                  </a:extLst>
                </p14:cNvPr>
                <p14:cNvContentPartPr/>
                <p14:nvPr/>
              </p14:nvContentPartPr>
              <p14:xfrm>
                <a:off x="5311217" y="4800291"/>
                <a:ext cx="459000" cy="102600"/>
              </p14:xfrm>
            </p:contentPart>
          </mc:Choice>
          <mc:Fallback xmlns="">
            <p:pic>
              <p:nvPicPr>
                <p:cNvPr id="675" name="Ink 674">
                  <a:extLst>
                    <a:ext uri="{FF2B5EF4-FFF2-40B4-BE49-F238E27FC236}">
                      <a16:creationId xmlns:a16="http://schemas.microsoft.com/office/drawing/2014/main" id="{E4F10B1F-BB89-FB45-B56D-90BB9347857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296097" y="4785171"/>
                  <a:ext cx="489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676" name="Ink 675">
                  <a:extLst>
                    <a:ext uri="{FF2B5EF4-FFF2-40B4-BE49-F238E27FC236}">
                      <a16:creationId xmlns:a16="http://schemas.microsoft.com/office/drawing/2014/main" id="{5F622EE3-4326-E341-B85F-8016EC220EF6}"/>
                    </a:ext>
                  </a:extLst>
                </p14:cNvPr>
                <p14:cNvContentPartPr/>
                <p14:nvPr/>
              </p14:nvContentPartPr>
              <p14:xfrm>
                <a:off x="5266937" y="4699131"/>
                <a:ext cx="1800" cy="25560"/>
              </p14:xfrm>
            </p:contentPart>
          </mc:Choice>
          <mc:Fallback xmlns="">
            <p:pic>
              <p:nvPicPr>
                <p:cNvPr id="676" name="Ink 675">
                  <a:extLst>
                    <a:ext uri="{FF2B5EF4-FFF2-40B4-BE49-F238E27FC236}">
                      <a16:creationId xmlns:a16="http://schemas.microsoft.com/office/drawing/2014/main" id="{5F622EE3-4326-E341-B85F-8016EC220EF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251817" y="4683651"/>
                  <a:ext cx="324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678" name="Ink 677">
                  <a:extLst>
                    <a:ext uri="{FF2B5EF4-FFF2-40B4-BE49-F238E27FC236}">
                      <a16:creationId xmlns:a16="http://schemas.microsoft.com/office/drawing/2014/main" id="{90A8E54A-3673-8F4E-8E16-21C5994CEA3D}"/>
                    </a:ext>
                  </a:extLst>
                </p14:cNvPr>
                <p14:cNvContentPartPr/>
                <p14:nvPr/>
              </p14:nvContentPartPr>
              <p14:xfrm>
                <a:off x="5958857" y="4813971"/>
                <a:ext cx="191160" cy="78120"/>
              </p14:xfrm>
            </p:contentPart>
          </mc:Choice>
          <mc:Fallback xmlns="">
            <p:pic>
              <p:nvPicPr>
                <p:cNvPr id="678" name="Ink 677">
                  <a:extLst>
                    <a:ext uri="{FF2B5EF4-FFF2-40B4-BE49-F238E27FC236}">
                      <a16:creationId xmlns:a16="http://schemas.microsoft.com/office/drawing/2014/main" id="{90A8E54A-3673-8F4E-8E16-21C5994CEA3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43737" y="4798491"/>
                  <a:ext cx="22176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C4E8F1E2-ACE5-ED46-A3D7-A361DA3C92BB}"/>
              </a:ext>
            </a:extLst>
          </p:cNvPr>
          <p:cNvGrpSpPr/>
          <p:nvPr/>
        </p:nvGrpSpPr>
        <p:grpSpPr>
          <a:xfrm>
            <a:off x="6379697" y="4724331"/>
            <a:ext cx="845280" cy="173160"/>
            <a:chOff x="6379697" y="4724331"/>
            <a:chExt cx="84528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680" name="Ink 679">
                  <a:extLst>
                    <a:ext uri="{FF2B5EF4-FFF2-40B4-BE49-F238E27FC236}">
                      <a16:creationId xmlns:a16="http://schemas.microsoft.com/office/drawing/2014/main" id="{B7E22375-DABE-4F40-BC6C-FAC9A7E9C97A}"/>
                    </a:ext>
                  </a:extLst>
                </p14:cNvPr>
                <p14:cNvContentPartPr/>
                <p14:nvPr/>
              </p14:nvContentPartPr>
              <p14:xfrm>
                <a:off x="6379697" y="4788051"/>
                <a:ext cx="86760" cy="96480"/>
              </p14:xfrm>
            </p:contentPart>
          </mc:Choice>
          <mc:Fallback xmlns="">
            <p:pic>
              <p:nvPicPr>
                <p:cNvPr id="680" name="Ink 679">
                  <a:extLst>
                    <a:ext uri="{FF2B5EF4-FFF2-40B4-BE49-F238E27FC236}">
                      <a16:creationId xmlns:a16="http://schemas.microsoft.com/office/drawing/2014/main" id="{B7E22375-DABE-4F40-BC6C-FAC9A7E9C97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64217" y="4772931"/>
                  <a:ext cx="1173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681" name="Ink 680">
                  <a:extLst>
                    <a:ext uri="{FF2B5EF4-FFF2-40B4-BE49-F238E27FC236}">
                      <a16:creationId xmlns:a16="http://schemas.microsoft.com/office/drawing/2014/main" id="{E5CA96D1-0537-BF45-8E3C-889D75F204CB}"/>
                    </a:ext>
                  </a:extLst>
                </p14:cNvPr>
                <p14:cNvContentPartPr/>
                <p14:nvPr/>
              </p14:nvContentPartPr>
              <p14:xfrm>
                <a:off x="6526217" y="4724331"/>
                <a:ext cx="566640" cy="173160"/>
              </p14:xfrm>
            </p:contentPart>
          </mc:Choice>
          <mc:Fallback xmlns="">
            <p:pic>
              <p:nvPicPr>
                <p:cNvPr id="681" name="Ink 680">
                  <a:extLst>
                    <a:ext uri="{FF2B5EF4-FFF2-40B4-BE49-F238E27FC236}">
                      <a16:creationId xmlns:a16="http://schemas.microsoft.com/office/drawing/2014/main" id="{E5CA96D1-0537-BF45-8E3C-889D75F204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510737" y="4708851"/>
                  <a:ext cx="597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683" name="Ink 682">
                  <a:extLst>
                    <a:ext uri="{FF2B5EF4-FFF2-40B4-BE49-F238E27FC236}">
                      <a16:creationId xmlns:a16="http://schemas.microsoft.com/office/drawing/2014/main" id="{7F485426-7337-C845-B64C-1BD049B3FF5B}"/>
                    </a:ext>
                  </a:extLst>
                </p14:cNvPr>
                <p14:cNvContentPartPr/>
                <p14:nvPr/>
              </p14:nvContentPartPr>
              <p14:xfrm>
                <a:off x="7097177" y="4788051"/>
                <a:ext cx="127800" cy="83880"/>
              </p14:xfrm>
            </p:contentPart>
          </mc:Choice>
          <mc:Fallback xmlns="">
            <p:pic>
              <p:nvPicPr>
                <p:cNvPr id="683" name="Ink 682">
                  <a:extLst>
                    <a:ext uri="{FF2B5EF4-FFF2-40B4-BE49-F238E27FC236}">
                      <a16:creationId xmlns:a16="http://schemas.microsoft.com/office/drawing/2014/main" id="{7F485426-7337-C845-B64C-1BD049B3FF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82057" y="4772931"/>
                  <a:ext cx="1584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4" name="Group 693">
            <a:extLst>
              <a:ext uri="{FF2B5EF4-FFF2-40B4-BE49-F238E27FC236}">
                <a16:creationId xmlns:a16="http://schemas.microsoft.com/office/drawing/2014/main" id="{C19C3855-CF36-4D42-9FD7-8163D8C82EE6}"/>
              </a:ext>
            </a:extLst>
          </p:cNvPr>
          <p:cNvGrpSpPr/>
          <p:nvPr/>
        </p:nvGrpSpPr>
        <p:grpSpPr>
          <a:xfrm>
            <a:off x="7456817" y="4735131"/>
            <a:ext cx="1632960" cy="166680"/>
            <a:chOff x="7456817" y="4735131"/>
            <a:chExt cx="163296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685" name="Ink 684">
                  <a:extLst>
                    <a:ext uri="{FF2B5EF4-FFF2-40B4-BE49-F238E27FC236}">
                      <a16:creationId xmlns:a16="http://schemas.microsoft.com/office/drawing/2014/main" id="{A4219E01-FC17-5649-93A7-6C9C359740CE}"/>
                    </a:ext>
                  </a:extLst>
                </p14:cNvPr>
                <p14:cNvContentPartPr/>
                <p14:nvPr/>
              </p14:nvContentPartPr>
              <p14:xfrm>
                <a:off x="7456817" y="4777251"/>
                <a:ext cx="122400" cy="115200"/>
              </p14:xfrm>
            </p:contentPart>
          </mc:Choice>
          <mc:Fallback xmlns="">
            <p:pic>
              <p:nvPicPr>
                <p:cNvPr id="685" name="Ink 684">
                  <a:extLst>
                    <a:ext uri="{FF2B5EF4-FFF2-40B4-BE49-F238E27FC236}">
                      <a16:creationId xmlns:a16="http://schemas.microsoft.com/office/drawing/2014/main" id="{A4219E01-FC17-5649-93A7-6C9C359740C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441697" y="4762131"/>
                  <a:ext cx="15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86" name="Ink 685">
                  <a:extLst>
                    <a:ext uri="{FF2B5EF4-FFF2-40B4-BE49-F238E27FC236}">
                      <a16:creationId xmlns:a16="http://schemas.microsoft.com/office/drawing/2014/main" id="{41C8AA4D-FA06-994C-9BF2-42BB5129D832}"/>
                    </a:ext>
                  </a:extLst>
                </p14:cNvPr>
                <p14:cNvContentPartPr/>
                <p14:nvPr/>
              </p14:nvContentPartPr>
              <p14:xfrm>
                <a:off x="7614137" y="4735131"/>
                <a:ext cx="71280" cy="154080"/>
              </p14:xfrm>
            </p:contentPart>
          </mc:Choice>
          <mc:Fallback xmlns="">
            <p:pic>
              <p:nvPicPr>
                <p:cNvPr id="686" name="Ink 685">
                  <a:extLst>
                    <a:ext uri="{FF2B5EF4-FFF2-40B4-BE49-F238E27FC236}">
                      <a16:creationId xmlns:a16="http://schemas.microsoft.com/office/drawing/2014/main" id="{41C8AA4D-FA06-994C-9BF2-42BB5129D83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98657" y="4720011"/>
                  <a:ext cx="101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687" name="Ink 686">
                  <a:extLst>
                    <a:ext uri="{FF2B5EF4-FFF2-40B4-BE49-F238E27FC236}">
                      <a16:creationId xmlns:a16="http://schemas.microsoft.com/office/drawing/2014/main" id="{FE56ABCE-977E-1244-A57A-534A832F4CD8}"/>
                    </a:ext>
                  </a:extLst>
                </p14:cNvPr>
                <p14:cNvContentPartPr/>
                <p14:nvPr/>
              </p14:nvContentPartPr>
              <p14:xfrm>
                <a:off x="7613057" y="4813611"/>
                <a:ext cx="511560" cy="80640"/>
              </p14:xfrm>
            </p:contentPart>
          </mc:Choice>
          <mc:Fallback xmlns="">
            <p:pic>
              <p:nvPicPr>
                <p:cNvPr id="687" name="Ink 686">
                  <a:extLst>
                    <a:ext uri="{FF2B5EF4-FFF2-40B4-BE49-F238E27FC236}">
                      <a16:creationId xmlns:a16="http://schemas.microsoft.com/office/drawing/2014/main" id="{FE56ABCE-977E-1244-A57A-534A832F4CD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97937" y="4798131"/>
                  <a:ext cx="5421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688" name="Ink 687">
                  <a:extLst>
                    <a:ext uri="{FF2B5EF4-FFF2-40B4-BE49-F238E27FC236}">
                      <a16:creationId xmlns:a16="http://schemas.microsoft.com/office/drawing/2014/main" id="{0091F81A-D1EB-5647-BACB-DAABA9EB0D50}"/>
                    </a:ext>
                  </a:extLst>
                </p14:cNvPr>
                <p14:cNvContentPartPr/>
                <p14:nvPr/>
              </p14:nvContentPartPr>
              <p14:xfrm>
                <a:off x="8164937" y="4842771"/>
                <a:ext cx="86400" cy="57240"/>
              </p14:xfrm>
            </p:contentPart>
          </mc:Choice>
          <mc:Fallback xmlns="">
            <p:pic>
              <p:nvPicPr>
                <p:cNvPr id="688" name="Ink 687">
                  <a:extLst>
                    <a:ext uri="{FF2B5EF4-FFF2-40B4-BE49-F238E27FC236}">
                      <a16:creationId xmlns:a16="http://schemas.microsoft.com/office/drawing/2014/main" id="{0091F81A-D1EB-5647-BACB-DAABA9EB0D5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149817" y="4827651"/>
                  <a:ext cx="117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689" name="Ink 688">
                  <a:extLst>
                    <a:ext uri="{FF2B5EF4-FFF2-40B4-BE49-F238E27FC236}">
                      <a16:creationId xmlns:a16="http://schemas.microsoft.com/office/drawing/2014/main" id="{FCB11D75-A407-F445-B55A-FF362391E847}"/>
                    </a:ext>
                  </a:extLst>
                </p14:cNvPr>
                <p14:cNvContentPartPr/>
                <p14:nvPr/>
              </p14:nvContentPartPr>
              <p14:xfrm>
                <a:off x="8327657" y="4778691"/>
                <a:ext cx="51120" cy="105840"/>
              </p14:xfrm>
            </p:contentPart>
          </mc:Choice>
          <mc:Fallback xmlns="">
            <p:pic>
              <p:nvPicPr>
                <p:cNvPr id="689" name="Ink 688">
                  <a:extLst>
                    <a:ext uri="{FF2B5EF4-FFF2-40B4-BE49-F238E27FC236}">
                      <a16:creationId xmlns:a16="http://schemas.microsoft.com/office/drawing/2014/main" id="{FCB11D75-A407-F445-B55A-FF362391E84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12537" y="4763571"/>
                  <a:ext cx="81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690" name="Ink 689">
                  <a:extLst>
                    <a:ext uri="{FF2B5EF4-FFF2-40B4-BE49-F238E27FC236}">
                      <a16:creationId xmlns:a16="http://schemas.microsoft.com/office/drawing/2014/main" id="{932EFD98-64D7-6F4A-AD07-F6DFAACD4678}"/>
                    </a:ext>
                  </a:extLst>
                </p14:cNvPr>
                <p14:cNvContentPartPr/>
                <p14:nvPr/>
              </p14:nvContentPartPr>
              <p14:xfrm>
                <a:off x="8305697" y="4808211"/>
                <a:ext cx="596880" cy="93600"/>
              </p14:xfrm>
            </p:contentPart>
          </mc:Choice>
          <mc:Fallback xmlns="">
            <p:pic>
              <p:nvPicPr>
                <p:cNvPr id="690" name="Ink 689">
                  <a:extLst>
                    <a:ext uri="{FF2B5EF4-FFF2-40B4-BE49-F238E27FC236}">
                      <a16:creationId xmlns:a16="http://schemas.microsoft.com/office/drawing/2014/main" id="{932EFD98-64D7-6F4A-AD07-F6DFAACD467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290217" y="4793091"/>
                  <a:ext cx="627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692" name="Ink 691">
                  <a:extLst>
                    <a:ext uri="{FF2B5EF4-FFF2-40B4-BE49-F238E27FC236}">
                      <a16:creationId xmlns:a16="http://schemas.microsoft.com/office/drawing/2014/main" id="{3CCF62BF-AA27-0945-A6A7-E8280C259876}"/>
                    </a:ext>
                  </a:extLst>
                </p14:cNvPr>
                <p14:cNvContentPartPr/>
                <p14:nvPr/>
              </p14:nvContentPartPr>
              <p14:xfrm>
                <a:off x="9089417" y="4811451"/>
                <a:ext cx="360" cy="360"/>
              </p14:xfrm>
            </p:contentPart>
          </mc:Choice>
          <mc:Fallback xmlns="">
            <p:pic>
              <p:nvPicPr>
                <p:cNvPr id="692" name="Ink 691">
                  <a:extLst>
                    <a:ext uri="{FF2B5EF4-FFF2-40B4-BE49-F238E27FC236}">
                      <a16:creationId xmlns:a16="http://schemas.microsoft.com/office/drawing/2014/main" id="{3CCF62BF-AA27-0945-A6A7-E8280C25987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074297" y="479597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693" name="Ink 692">
                  <a:extLst>
                    <a:ext uri="{FF2B5EF4-FFF2-40B4-BE49-F238E27FC236}">
                      <a16:creationId xmlns:a16="http://schemas.microsoft.com/office/drawing/2014/main" id="{9A8761EF-AA9F-A14C-9D0F-7BF15926BC01}"/>
                    </a:ext>
                  </a:extLst>
                </p14:cNvPr>
                <p14:cNvContentPartPr/>
                <p14:nvPr/>
              </p14:nvContentPartPr>
              <p14:xfrm>
                <a:off x="9043337" y="4889931"/>
                <a:ext cx="15840" cy="8640"/>
              </p14:xfrm>
            </p:contentPart>
          </mc:Choice>
          <mc:Fallback xmlns="">
            <p:pic>
              <p:nvPicPr>
                <p:cNvPr id="693" name="Ink 692">
                  <a:extLst>
                    <a:ext uri="{FF2B5EF4-FFF2-40B4-BE49-F238E27FC236}">
                      <a16:creationId xmlns:a16="http://schemas.microsoft.com/office/drawing/2014/main" id="{9A8761EF-AA9F-A14C-9D0F-7BF15926BC0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28217" y="4874811"/>
                  <a:ext cx="4644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1" name="Group 810">
            <a:extLst>
              <a:ext uri="{FF2B5EF4-FFF2-40B4-BE49-F238E27FC236}">
                <a16:creationId xmlns:a16="http://schemas.microsoft.com/office/drawing/2014/main" id="{6E04817A-97FE-F54C-B6D9-54F525FC94DA}"/>
              </a:ext>
            </a:extLst>
          </p:cNvPr>
          <p:cNvGrpSpPr/>
          <p:nvPr/>
        </p:nvGrpSpPr>
        <p:grpSpPr>
          <a:xfrm>
            <a:off x="2372897" y="5148771"/>
            <a:ext cx="6330600" cy="629640"/>
            <a:chOff x="2372897" y="5148771"/>
            <a:chExt cx="633060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695" name="Ink 694">
                  <a:extLst>
                    <a:ext uri="{FF2B5EF4-FFF2-40B4-BE49-F238E27FC236}">
                      <a16:creationId xmlns:a16="http://schemas.microsoft.com/office/drawing/2014/main" id="{D39373B9-6D7A-1241-A6E6-41C5A2CE99D7}"/>
                    </a:ext>
                  </a:extLst>
                </p14:cNvPr>
                <p14:cNvContentPartPr/>
                <p14:nvPr/>
              </p14:nvContentPartPr>
              <p14:xfrm>
                <a:off x="2372897" y="5148771"/>
                <a:ext cx="136440" cy="146520"/>
              </p14:xfrm>
            </p:contentPart>
          </mc:Choice>
          <mc:Fallback xmlns="">
            <p:pic>
              <p:nvPicPr>
                <p:cNvPr id="695" name="Ink 694">
                  <a:extLst>
                    <a:ext uri="{FF2B5EF4-FFF2-40B4-BE49-F238E27FC236}">
                      <a16:creationId xmlns:a16="http://schemas.microsoft.com/office/drawing/2014/main" id="{D39373B9-6D7A-1241-A6E6-41C5A2CE99D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357777" y="5133651"/>
                  <a:ext cx="166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696" name="Ink 695">
                  <a:extLst>
                    <a:ext uri="{FF2B5EF4-FFF2-40B4-BE49-F238E27FC236}">
                      <a16:creationId xmlns:a16="http://schemas.microsoft.com/office/drawing/2014/main" id="{0F5A6BFE-897C-9243-8D51-A8DBC61BDECD}"/>
                    </a:ext>
                  </a:extLst>
                </p14:cNvPr>
                <p14:cNvContentPartPr/>
                <p14:nvPr/>
              </p14:nvContentPartPr>
              <p14:xfrm>
                <a:off x="2405657" y="5164251"/>
                <a:ext cx="138960" cy="137160"/>
              </p14:xfrm>
            </p:contentPart>
          </mc:Choice>
          <mc:Fallback xmlns="">
            <p:pic>
              <p:nvPicPr>
                <p:cNvPr id="696" name="Ink 695">
                  <a:extLst>
                    <a:ext uri="{FF2B5EF4-FFF2-40B4-BE49-F238E27FC236}">
                      <a16:creationId xmlns:a16="http://schemas.microsoft.com/office/drawing/2014/main" id="{0F5A6BFE-897C-9243-8D51-A8DBC61BDEC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90177" y="5148771"/>
                  <a:ext cx="169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699" name="Ink 698">
                  <a:extLst>
                    <a:ext uri="{FF2B5EF4-FFF2-40B4-BE49-F238E27FC236}">
                      <a16:creationId xmlns:a16="http://schemas.microsoft.com/office/drawing/2014/main" id="{74B4FA77-0605-5A41-9800-37E07F5BA227}"/>
                    </a:ext>
                  </a:extLst>
                </p14:cNvPr>
                <p14:cNvContentPartPr/>
                <p14:nvPr/>
              </p14:nvContentPartPr>
              <p14:xfrm>
                <a:off x="2982377" y="5148771"/>
                <a:ext cx="100800" cy="75240"/>
              </p14:xfrm>
            </p:contentPart>
          </mc:Choice>
          <mc:Fallback xmlns="">
            <p:pic>
              <p:nvPicPr>
                <p:cNvPr id="699" name="Ink 698">
                  <a:extLst>
                    <a:ext uri="{FF2B5EF4-FFF2-40B4-BE49-F238E27FC236}">
                      <a16:creationId xmlns:a16="http://schemas.microsoft.com/office/drawing/2014/main" id="{74B4FA77-0605-5A41-9800-37E07F5BA22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967257" y="5133651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700" name="Ink 699">
                  <a:extLst>
                    <a:ext uri="{FF2B5EF4-FFF2-40B4-BE49-F238E27FC236}">
                      <a16:creationId xmlns:a16="http://schemas.microsoft.com/office/drawing/2014/main" id="{4F189292-E176-DE4D-A25D-A2EA537F1F72}"/>
                    </a:ext>
                  </a:extLst>
                </p14:cNvPr>
                <p14:cNvContentPartPr/>
                <p14:nvPr/>
              </p14:nvContentPartPr>
              <p14:xfrm>
                <a:off x="3028817" y="5170371"/>
                <a:ext cx="117000" cy="124920"/>
              </p14:xfrm>
            </p:contentPart>
          </mc:Choice>
          <mc:Fallback xmlns="">
            <p:pic>
              <p:nvPicPr>
                <p:cNvPr id="700" name="Ink 699">
                  <a:extLst>
                    <a:ext uri="{FF2B5EF4-FFF2-40B4-BE49-F238E27FC236}">
                      <a16:creationId xmlns:a16="http://schemas.microsoft.com/office/drawing/2014/main" id="{4F189292-E176-DE4D-A25D-A2EA537F1F7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013697" y="5155251"/>
                  <a:ext cx="1476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702" name="Ink 701">
                  <a:extLst>
                    <a:ext uri="{FF2B5EF4-FFF2-40B4-BE49-F238E27FC236}">
                      <a16:creationId xmlns:a16="http://schemas.microsoft.com/office/drawing/2014/main" id="{86483E8E-890D-7F4D-BAB8-C4213442FFA0}"/>
                    </a:ext>
                  </a:extLst>
                </p14:cNvPr>
                <p14:cNvContentPartPr/>
                <p14:nvPr/>
              </p14:nvContentPartPr>
              <p14:xfrm>
                <a:off x="3320057" y="5225091"/>
                <a:ext cx="87840" cy="11160"/>
              </p14:xfrm>
            </p:contentPart>
          </mc:Choice>
          <mc:Fallback xmlns="">
            <p:pic>
              <p:nvPicPr>
                <p:cNvPr id="702" name="Ink 701">
                  <a:extLst>
                    <a:ext uri="{FF2B5EF4-FFF2-40B4-BE49-F238E27FC236}">
                      <a16:creationId xmlns:a16="http://schemas.microsoft.com/office/drawing/2014/main" id="{86483E8E-890D-7F4D-BAB8-C4213442FFA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304577" y="5209611"/>
                  <a:ext cx="118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703" name="Ink 702">
                  <a:extLst>
                    <a:ext uri="{FF2B5EF4-FFF2-40B4-BE49-F238E27FC236}">
                      <a16:creationId xmlns:a16="http://schemas.microsoft.com/office/drawing/2014/main" id="{2F8F6786-BA2E-AE46-99F5-655629AE285D}"/>
                    </a:ext>
                  </a:extLst>
                </p14:cNvPr>
                <p14:cNvContentPartPr/>
                <p14:nvPr/>
              </p14:nvContentPartPr>
              <p14:xfrm>
                <a:off x="3330857" y="5267571"/>
                <a:ext cx="83880" cy="4320"/>
              </p14:xfrm>
            </p:contentPart>
          </mc:Choice>
          <mc:Fallback xmlns="">
            <p:pic>
              <p:nvPicPr>
                <p:cNvPr id="703" name="Ink 702">
                  <a:extLst>
                    <a:ext uri="{FF2B5EF4-FFF2-40B4-BE49-F238E27FC236}">
                      <a16:creationId xmlns:a16="http://schemas.microsoft.com/office/drawing/2014/main" id="{2F8F6786-BA2E-AE46-99F5-655629AE285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15737" y="5252091"/>
                  <a:ext cx="11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728" name="Ink 727">
                  <a:extLst>
                    <a:ext uri="{FF2B5EF4-FFF2-40B4-BE49-F238E27FC236}">
                      <a16:creationId xmlns:a16="http://schemas.microsoft.com/office/drawing/2014/main" id="{73AAC474-8A15-0643-B467-3D39814577E4}"/>
                    </a:ext>
                  </a:extLst>
                </p14:cNvPr>
                <p14:cNvContentPartPr/>
                <p14:nvPr/>
              </p14:nvContentPartPr>
              <p14:xfrm>
                <a:off x="3631457" y="5584371"/>
                <a:ext cx="132120" cy="117000"/>
              </p14:xfrm>
            </p:contentPart>
          </mc:Choice>
          <mc:Fallback xmlns="">
            <p:pic>
              <p:nvPicPr>
                <p:cNvPr id="728" name="Ink 727">
                  <a:extLst>
                    <a:ext uri="{FF2B5EF4-FFF2-40B4-BE49-F238E27FC236}">
                      <a16:creationId xmlns:a16="http://schemas.microsoft.com/office/drawing/2014/main" id="{73AAC474-8A15-0643-B467-3D39814577E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3616337" y="5568891"/>
                  <a:ext cx="162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717" name="Ink 716">
                  <a:extLst>
                    <a:ext uri="{FF2B5EF4-FFF2-40B4-BE49-F238E27FC236}">
                      <a16:creationId xmlns:a16="http://schemas.microsoft.com/office/drawing/2014/main" id="{D4DBA961-6884-6743-908A-47B9F41016A2}"/>
                    </a:ext>
                  </a:extLst>
                </p14:cNvPr>
                <p14:cNvContentPartPr/>
                <p14:nvPr/>
              </p14:nvContentPartPr>
              <p14:xfrm>
                <a:off x="2411417" y="5543691"/>
                <a:ext cx="160560" cy="119160"/>
              </p14:xfrm>
            </p:contentPart>
          </mc:Choice>
          <mc:Fallback xmlns="">
            <p:pic>
              <p:nvPicPr>
                <p:cNvPr id="717" name="Ink 716">
                  <a:extLst>
                    <a:ext uri="{FF2B5EF4-FFF2-40B4-BE49-F238E27FC236}">
                      <a16:creationId xmlns:a16="http://schemas.microsoft.com/office/drawing/2014/main" id="{D4DBA961-6884-6743-908A-47B9F41016A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96297" y="5528571"/>
                  <a:ext cx="191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718" name="Ink 717">
                  <a:extLst>
                    <a:ext uri="{FF2B5EF4-FFF2-40B4-BE49-F238E27FC236}">
                      <a16:creationId xmlns:a16="http://schemas.microsoft.com/office/drawing/2014/main" id="{2596D341-BE26-7D4C-A8F4-CD2178A8DA23}"/>
                    </a:ext>
                  </a:extLst>
                </p14:cNvPr>
                <p14:cNvContentPartPr/>
                <p14:nvPr/>
              </p14:nvContentPartPr>
              <p14:xfrm>
                <a:off x="2446697" y="5544411"/>
                <a:ext cx="156240" cy="149040"/>
              </p14:xfrm>
            </p:contentPart>
          </mc:Choice>
          <mc:Fallback xmlns="">
            <p:pic>
              <p:nvPicPr>
                <p:cNvPr id="718" name="Ink 717">
                  <a:extLst>
                    <a:ext uri="{FF2B5EF4-FFF2-40B4-BE49-F238E27FC236}">
                      <a16:creationId xmlns:a16="http://schemas.microsoft.com/office/drawing/2014/main" id="{2596D341-BE26-7D4C-A8F4-CD2178A8DA2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431577" y="5528931"/>
                  <a:ext cx="18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755" name="Ink 754">
                  <a:extLst>
                    <a:ext uri="{FF2B5EF4-FFF2-40B4-BE49-F238E27FC236}">
                      <a16:creationId xmlns:a16="http://schemas.microsoft.com/office/drawing/2014/main" id="{FA92BB11-3ADF-224C-8F6E-ACA2C29533AC}"/>
                    </a:ext>
                  </a:extLst>
                </p14:cNvPr>
                <p14:cNvContentPartPr/>
                <p14:nvPr/>
              </p14:nvContentPartPr>
              <p14:xfrm>
                <a:off x="6174497" y="5673651"/>
                <a:ext cx="248040" cy="30600"/>
              </p14:xfrm>
            </p:contentPart>
          </mc:Choice>
          <mc:Fallback xmlns="">
            <p:pic>
              <p:nvPicPr>
                <p:cNvPr id="755" name="Ink 754">
                  <a:extLst>
                    <a:ext uri="{FF2B5EF4-FFF2-40B4-BE49-F238E27FC236}">
                      <a16:creationId xmlns:a16="http://schemas.microsoft.com/office/drawing/2014/main" id="{FA92BB11-3ADF-224C-8F6E-ACA2C29533AC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159377" y="5658531"/>
                  <a:ext cx="278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756" name="Ink 755">
                  <a:extLst>
                    <a:ext uri="{FF2B5EF4-FFF2-40B4-BE49-F238E27FC236}">
                      <a16:creationId xmlns:a16="http://schemas.microsoft.com/office/drawing/2014/main" id="{10BF7EBE-8038-4E4F-9425-D36DF574E262}"/>
                    </a:ext>
                  </a:extLst>
                </p14:cNvPr>
                <p14:cNvContentPartPr/>
                <p14:nvPr/>
              </p14:nvContentPartPr>
              <p14:xfrm>
                <a:off x="6397697" y="5627571"/>
                <a:ext cx="105840" cy="104040"/>
              </p14:xfrm>
            </p:contentPart>
          </mc:Choice>
          <mc:Fallback xmlns="">
            <p:pic>
              <p:nvPicPr>
                <p:cNvPr id="756" name="Ink 755">
                  <a:extLst>
                    <a:ext uri="{FF2B5EF4-FFF2-40B4-BE49-F238E27FC236}">
                      <a16:creationId xmlns:a16="http://schemas.microsoft.com/office/drawing/2014/main" id="{10BF7EBE-8038-4E4F-9425-D36DF574E26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382577" y="5612451"/>
                  <a:ext cx="136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772" name="Ink 771">
                  <a:extLst>
                    <a:ext uri="{FF2B5EF4-FFF2-40B4-BE49-F238E27FC236}">
                      <a16:creationId xmlns:a16="http://schemas.microsoft.com/office/drawing/2014/main" id="{75BB4D80-EB7A-154B-84FA-8E2C3AA9B7CD}"/>
                    </a:ext>
                  </a:extLst>
                </p14:cNvPr>
                <p14:cNvContentPartPr/>
                <p14:nvPr/>
              </p14:nvContentPartPr>
              <p14:xfrm>
                <a:off x="7380497" y="5660331"/>
                <a:ext cx="61920" cy="52920"/>
              </p14:xfrm>
            </p:contentPart>
          </mc:Choice>
          <mc:Fallback xmlns="">
            <p:pic>
              <p:nvPicPr>
                <p:cNvPr id="772" name="Ink 771">
                  <a:extLst>
                    <a:ext uri="{FF2B5EF4-FFF2-40B4-BE49-F238E27FC236}">
                      <a16:creationId xmlns:a16="http://schemas.microsoft.com/office/drawing/2014/main" id="{75BB4D80-EB7A-154B-84FA-8E2C3AA9B7C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365017" y="5645211"/>
                  <a:ext cx="92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787" name="Ink 786">
                  <a:extLst>
                    <a:ext uri="{FF2B5EF4-FFF2-40B4-BE49-F238E27FC236}">
                      <a16:creationId xmlns:a16="http://schemas.microsoft.com/office/drawing/2014/main" id="{59CA69E7-7DAC-A741-8F2E-A36A4D0B97CA}"/>
                    </a:ext>
                  </a:extLst>
                </p14:cNvPr>
                <p14:cNvContentPartPr/>
                <p14:nvPr/>
              </p14:nvContentPartPr>
              <p14:xfrm>
                <a:off x="8479577" y="5713971"/>
                <a:ext cx="119160" cy="12240"/>
              </p14:xfrm>
            </p:contentPart>
          </mc:Choice>
          <mc:Fallback xmlns="">
            <p:pic>
              <p:nvPicPr>
                <p:cNvPr id="787" name="Ink 786">
                  <a:extLst>
                    <a:ext uri="{FF2B5EF4-FFF2-40B4-BE49-F238E27FC236}">
                      <a16:creationId xmlns:a16="http://schemas.microsoft.com/office/drawing/2014/main" id="{59CA69E7-7DAC-A741-8F2E-A36A4D0B97CA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464457" y="5698491"/>
                  <a:ext cx="149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788" name="Ink 787">
                  <a:extLst>
                    <a:ext uri="{FF2B5EF4-FFF2-40B4-BE49-F238E27FC236}">
                      <a16:creationId xmlns:a16="http://schemas.microsoft.com/office/drawing/2014/main" id="{A25F1AB0-BE82-3141-B6C9-C41FC571B5F3}"/>
                    </a:ext>
                  </a:extLst>
                </p14:cNvPr>
                <p14:cNvContentPartPr/>
                <p14:nvPr/>
              </p14:nvContentPartPr>
              <p14:xfrm>
                <a:off x="8588657" y="5693091"/>
                <a:ext cx="360" cy="360"/>
              </p14:xfrm>
            </p:contentPart>
          </mc:Choice>
          <mc:Fallback xmlns="">
            <p:pic>
              <p:nvPicPr>
                <p:cNvPr id="788" name="Ink 787">
                  <a:extLst>
                    <a:ext uri="{FF2B5EF4-FFF2-40B4-BE49-F238E27FC236}">
                      <a16:creationId xmlns:a16="http://schemas.microsoft.com/office/drawing/2014/main" id="{A25F1AB0-BE82-3141-B6C9-C41FC571B5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573537" y="567761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789" name="Ink 788">
                  <a:extLst>
                    <a:ext uri="{FF2B5EF4-FFF2-40B4-BE49-F238E27FC236}">
                      <a16:creationId xmlns:a16="http://schemas.microsoft.com/office/drawing/2014/main" id="{113EFCCB-20CB-0D41-A71D-C11CFD3BF9CC}"/>
                    </a:ext>
                  </a:extLst>
                </p14:cNvPr>
                <p14:cNvContentPartPr/>
                <p14:nvPr/>
              </p14:nvContentPartPr>
              <p14:xfrm>
                <a:off x="8556977" y="5644851"/>
                <a:ext cx="146520" cy="133560"/>
              </p14:xfrm>
            </p:contentPart>
          </mc:Choice>
          <mc:Fallback xmlns="">
            <p:pic>
              <p:nvPicPr>
                <p:cNvPr id="789" name="Ink 788">
                  <a:extLst>
                    <a:ext uri="{FF2B5EF4-FFF2-40B4-BE49-F238E27FC236}">
                      <a16:creationId xmlns:a16="http://schemas.microsoft.com/office/drawing/2014/main" id="{113EFCCB-20CB-0D41-A71D-C11CFD3BF9C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541497" y="5629371"/>
                  <a:ext cx="17712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830" name="Ink 829">
                <a:extLst>
                  <a:ext uri="{FF2B5EF4-FFF2-40B4-BE49-F238E27FC236}">
                    <a16:creationId xmlns:a16="http://schemas.microsoft.com/office/drawing/2014/main" id="{2DAAF65A-2EFB-CD41-9172-7079D719EAA9}"/>
                  </a:ext>
                </a:extLst>
              </p14:cNvPr>
              <p14:cNvContentPartPr/>
              <p14:nvPr/>
            </p14:nvContentPartPr>
            <p14:xfrm>
              <a:off x="10036577" y="5330571"/>
              <a:ext cx="95400" cy="57960"/>
            </p14:xfrm>
          </p:contentPart>
        </mc:Choice>
        <mc:Fallback xmlns="">
          <p:pic>
            <p:nvPicPr>
              <p:cNvPr id="830" name="Ink 829">
                <a:extLst>
                  <a:ext uri="{FF2B5EF4-FFF2-40B4-BE49-F238E27FC236}">
                    <a16:creationId xmlns:a16="http://schemas.microsoft.com/office/drawing/2014/main" id="{2DAAF65A-2EFB-CD41-9172-7079D719EAA9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10021097" y="5315091"/>
                <a:ext cx="1260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835" name="Ink 834">
                <a:extLst>
                  <a:ext uri="{FF2B5EF4-FFF2-40B4-BE49-F238E27FC236}">
                    <a16:creationId xmlns:a16="http://schemas.microsoft.com/office/drawing/2014/main" id="{76FE334B-7644-C945-BFF9-95D7D47F5174}"/>
                  </a:ext>
                </a:extLst>
              </p14:cNvPr>
              <p14:cNvContentPartPr/>
              <p14:nvPr/>
            </p14:nvContentPartPr>
            <p14:xfrm>
              <a:off x="1487657" y="5621451"/>
              <a:ext cx="230760" cy="106200"/>
            </p14:xfrm>
          </p:contentPart>
        </mc:Choice>
        <mc:Fallback xmlns="">
          <p:pic>
            <p:nvPicPr>
              <p:cNvPr id="835" name="Ink 834">
                <a:extLst>
                  <a:ext uri="{FF2B5EF4-FFF2-40B4-BE49-F238E27FC236}">
                    <a16:creationId xmlns:a16="http://schemas.microsoft.com/office/drawing/2014/main" id="{76FE334B-7644-C945-BFF9-95D7D47F5174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1472177" y="5605971"/>
                <a:ext cx="26136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46" name="Group 845">
            <a:extLst>
              <a:ext uri="{FF2B5EF4-FFF2-40B4-BE49-F238E27FC236}">
                <a16:creationId xmlns:a16="http://schemas.microsoft.com/office/drawing/2014/main" id="{1E877CF1-F234-9E40-B709-A7172C6F915E}"/>
              </a:ext>
            </a:extLst>
          </p:cNvPr>
          <p:cNvGrpSpPr/>
          <p:nvPr/>
        </p:nvGrpSpPr>
        <p:grpSpPr>
          <a:xfrm>
            <a:off x="1520057" y="6008811"/>
            <a:ext cx="299520" cy="272520"/>
            <a:chOff x="1520057" y="6008811"/>
            <a:chExt cx="2995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842" name="Ink 841">
                  <a:extLst>
                    <a:ext uri="{FF2B5EF4-FFF2-40B4-BE49-F238E27FC236}">
                      <a16:creationId xmlns:a16="http://schemas.microsoft.com/office/drawing/2014/main" id="{BD15C700-4CEF-9041-80BE-A78EA22680D4}"/>
                    </a:ext>
                  </a:extLst>
                </p14:cNvPr>
                <p14:cNvContentPartPr/>
                <p14:nvPr/>
              </p14:nvContentPartPr>
              <p14:xfrm>
                <a:off x="1520057" y="6066771"/>
                <a:ext cx="159480" cy="102960"/>
              </p14:xfrm>
            </p:contentPart>
          </mc:Choice>
          <mc:Fallback xmlns="">
            <p:pic>
              <p:nvPicPr>
                <p:cNvPr id="842" name="Ink 841">
                  <a:extLst>
                    <a:ext uri="{FF2B5EF4-FFF2-40B4-BE49-F238E27FC236}">
                      <a16:creationId xmlns:a16="http://schemas.microsoft.com/office/drawing/2014/main" id="{BD15C700-4CEF-9041-80BE-A78EA22680D4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504937" y="6051291"/>
                  <a:ext cx="190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843" name="Ink 842">
                  <a:extLst>
                    <a:ext uri="{FF2B5EF4-FFF2-40B4-BE49-F238E27FC236}">
                      <a16:creationId xmlns:a16="http://schemas.microsoft.com/office/drawing/2014/main" id="{851E2246-4839-5847-82EF-EF1A8F2EABEA}"/>
                    </a:ext>
                  </a:extLst>
                </p14:cNvPr>
                <p14:cNvContentPartPr/>
                <p14:nvPr/>
              </p14:nvContentPartPr>
              <p14:xfrm>
                <a:off x="1719137" y="6008811"/>
                <a:ext cx="72000" cy="71280"/>
              </p14:xfrm>
            </p:contentPart>
          </mc:Choice>
          <mc:Fallback xmlns="">
            <p:pic>
              <p:nvPicPr>
                <p:cNvPr id="843" name="Ink 842">
                  <a:extLst>
                    <a:ext uri="{FF2B5EF4-FFF2-40B4-BE49-F238E27FC236}">
                      <a16:creationId xmlns:a16="http://schemas.microsoft.com/office/drawing/2014/main" id="{851E2246-4839-5847-82EF-EF1A8F2EABE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704017" y="5993331"/>
                  <a:ext cx="102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844" name="Ink 843">
                  <a:extLst>
                    <a:ext uri="{FF2B5EF4-FFF2-40B4-BE49-F238E27FC236}">
                      <a16:creationId xmlns:a16="http://schemas.microsoft.com/office/drawing/2014/main" id="{0D5C340B-B965-E846-B416-BBE1CB1811BD}"/>
                    </a:ext>
                  </a:extLst>
                </p14:cNvPr>
                <p14:cNvContentPartPr/>
                <p14:nvPr/>
              </p14:nvContentPartPr>
              <p14:xfrm>
                <a:off x="1694657" y="6161091"/>
                <a:ext cx="120240" cy="106200"/>
              </p14:xfrm>
            </p:contentPart>
          </mc:Choice>
          <mc:Fallback xmlns="">
            <p:pic>
              <p:nvPicPr>
                <p:cNvPr id="844" name="Ink 843">
                  <a:extLst>
                    <a:ext uri="{FF2B5EF4-FFF2-40B4-BE49-F238E27FC236}">
                      <a16:creationId xmlns:a16="http://schemas.microsoft.com/office/drawing/2014/main" id="{0D5C340B-B965-E846-B416-BBE1CB1811B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679537" y="6145971"/>
                  <a:ext cx="1508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845" name="Ink 844">
                  <a:extLst>
                    <a:ext uri="{FF2B5EF4-FFF2-40B4-BE49-F238E27FC236}">
                      <a16:creationId xmlns:a16="http://schemas.microsoft.com/office/drawing/2014/main" id="{9CB6787F-83E3-0F4F-9D7D-099458263D1B}"/>
                    </a:ext>
                  </a:extLst>
                </p14:cNvPr>
                <p14:cNvContentPartPr/>
                <p14:nvPr/>
              </p14:nvContentPartPr>
              <p14:xfrm>
                <a:off x="1730657" y="6215091"/>
                <a:ext cx="88920" cy="66240"/>
              </p14:xfrm>
            </p:contentPart>
          </mc:Choice>
          <mc:Fallback xmlns="">
            <p:pic>
              <p:nvPicPr>
                <p:cNvPr id="845" name="Ink 844">
                  <a:extLst>
                    <a:ext uri="{FF2B5EF4-FFF2-40B4-BE49-F238E27FC236}">
                      <a16:creationId xmlns:a16="http://schemas.microsoft.com/office/drawing/2014/main" id="{9CB6787F-83E3-0F4F-9D7D-099458263D1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715537" y="6199971"/>
                  <a:ext cx="1195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4" name="Group 863">
            <a:extLst>
              <a:ext uri="{FF2B5EF4-FFF2-40B4-BE49-F238E27FC236}">
                <a16:creationId xmlns:a16="http://schemas.microsoft.com/office/drawing/2014/main" id="{DA316E79-F2FE-474A-A468-B0916CCD3BDE}"/>
              </a:ext>
            </a:extLst>
          </p:cNvPr>
          <p:cNvGrpSpPr/>
          <p:nvPr/>
        </p:nvGrpSpPr>
        <p:grpSpPr>
          <a:xfrm>
            <a:off x="4005857" y="5627211"/>
            <a:ext cx="194040" cy="103680"/>
            <a:chOff x="4005857" y="5627211"/>
            <a:chExt cx="194040" cy="10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862" name="Ink 861">
                  <a:extLst>
                    <a:ext uri="{FF2B5EF4-FFF2-40B4-BE49-F238E27FC236}">
                      <a16:creationId xmlns:a16="http://schemas.microsoft.com/office/drawing/2014/main" id="{974A44FA-AE92-F34A-998F-47934BA76361}"/>
                    </a:ext>
                  </a:extLst>
                </p14:cNvPr>
                <p14:cNvContentPartPr/>
                <p14:nvPr/>
              </p14:nvContentPartPr>
              <p14:xfrm>
                <a:off x="4005857" y="5627211"/>
                <a:ext cx="191880" cy="27000"/>
              </p14:xfrm>
            </p:contentPart>
          </mc:Choice>
          <mc:Fallback xmlns="">
            <p:pic>
              <p:nvPicPr>
                <p:cNvPr id="862" name="Ink 861">
                  <a:extLst>
                    <a:ext uri="{FF2B5EF4-FFF2-40B4-BE49-F238E27FC236}">
                      <a16:creationId xmlns:a16="http://schemas.microsoft.com/office/drawing/2014/main" id="{974A44FA-AE92-F34A-998F-47934BA7636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990377" y="5612091"/>
                  <a:ext cx="2221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863" name="Ink 862">
                  <a:extLst>
                    <a:ext uri="{FF2B5EF4-FFF2-40B4-BE49-F238E27FC236}">
                      <a16:creationId xmlns:a16="http://schemas.microsoft.com/office/drawing/2014/main" id="{E02179B8-9A0F-6C4C-AEDC-4A08E9689B26}"/>
                    </a:ext>
                  </a:extLst>
                </p14:cNvPr>
                <p14:cNvContentPartPr/>
                <p14:nvPr/>
              </p14:nvContentPartPr>
              <p14:xfrm>
                <a:off x="4060217" y="5715411"/>
                <a:ext cx="139680" cy="15480"/>
              </p14:xfrm>
            </p:contentPart>
          </mc:Choice>
          <mc:Fallback xmlns="">
            <p:pic>
              <p:nvPicPr>
                <p:cNvPr id="863" name="Ink 862">
                  <a:extLst>
                    <a:ext uri="{FF2B5EF4-FFF2-40B4-BE49-F238E27FC236}">
                      <a16:creationId xmlns:a16="http://schemas.microsoft.com/office/drawing/2014/main" id="{E02179B8-9A0F-6C4C-AEDC-4A08E9689B26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044737" y="5700291"/>
                  <a:ext cx="170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9" name="Group 898">
            <a:extLst>
              <a:ext uri="{FF2B5EF4-FFF2-40B4-BE49-F238E27FC236}">
                <a16:creationId xmlns:a16="http://schemas.microsoft.com/office/drawing/2014/main" id="{9BBDFD86-B45E-324C-BA60-97DBBB810DC1}"/>
              </a:ext>
            </a:extLst>
          </p:cNvPr>
          <p:cNvGrpSpPr/>
          <p:nvPr/>
        </p:nvGrpSpPr>
        <p:grpSpPr>
          <a:xfrm>
            <a:off x="1623377" y="6405171"/>
            <a:ext cx="314280" cy="223200"/>
            <a:chOff x="1623377" y="6405171"/>
            <a:chExt cx="31428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893" name="Ink 892">
                  <a:extLst>
                    <a:ext uri="{FF2B5EF4-FFF2-40B4-BE49-F238E27FC236}">
                      <a16:creationId xmlns:a16="http://schemas.microsoft.com/office/drawing/2014/main" id="{73E95891-E805-024F-831C-2EFAE4D76D8C}"/>
                    </a:ext>
                  </a:extLst>
                </p14:cNvPr>
                <p14:cNvContentPartPr/>
                <p14:nvPr/>
              </p14:nvContentPartPr>
              <p14:xfrm>
                <a:off x="1623377" y="6498771"/>
                <a:ext cx="133920" cy="129600"/>
              </p14:xfrm>
            </p:contentPart>
          </mc:Choice>
          <mc:Fallback xmlns="">
            <p:pic>
              <p:nvPicPr>
                <p:cNvPr id="893" name="Ink 892">
                  <a:extLst>
                    <a:ext uri="{FF2B5EF4-FFF2-40B4-BE49-F238E27FC236}">
                      <a16:creationId xmlns:a16="http://schemas.microsoft.com/office/drawing/2014/main" id="{73E95891-E805-024F-831C-2EFAE4D76D8C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607897" y="6483291"/>
                  <a:ext cx="164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894" name="Ink 893">
                  <a:extLst>
                    <a:ext uri="{FF2B5EF4-FFF2-40B4-BE49-F238E27FC236}">
                      <a16:creationId xmlns:a16="http://schemas.microsoft.com/office/drawing/2014/main" id="{CFCCD109-DCE3-5641-A0CD-F2C196084344}"/>
                    </a:ext>
                  </a:extLst>
                </p14:cNvPr>
                <p14:cNvContentPartPr/>
                <p14:nvPr/>
              </p14:nvContentPartPr>
              <p14:xfrm>
                <a:off x="1810937" y="6405171"/>
                <a:ext cx="126720" cy="126000"/>
              </p14:xfrm>
            </p:contentPart>
          </mc:Choice>
          <mc:Fallback xmlns="">
            <p:pic>
              <p:nvPicPr>
                <p:cNvPr id="894" name="Ink 893">
                  <a:extLst>
                    <a:ext uri="{FF2B5EF4-FFF2-40B4-BE49-F238E27FC236}">
                      <a16:creationId xmlns:a16="http://schemas.microsoft.com/office/drawing/2014/main" id="{CFCCD109-DCE3-5641-A0CD-F2C19608434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795817" y="6390051"/>
                  <a:ext cx="15732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0">
            <p14:nvContentPartPr>
              <p14:cNvPr id="900" name="Ink 899">
                <a:extLst>
                  <a:ext uri="{FF2B5EF4-FFF2-40B4-BE49-F238E27FC236}">
                    <a16:creationId xmlns:a16="http://schemas.microsoft.com/office/drawing/2014/main" id="{2EE87A9C-82C4-5E4E-BCF6-EB5C4C1A82FC}"/>
                  </a:ext>
                </a:extLst>
              </p14:cNvPr>
              <p14:cNvContentPartPr/>
              <p14:nvPr/>
            </p14:nvContentPartPr>
            <p14:xfrm>
              <a:off x="2021897" y="5590491"/>
              <a:ext cx="45000" cy="34200"/>
            </p14:xfrm>
          </p:contentPart>
        </mc:Choice>
        <mc:Fallback xmlns="">
          <p:pic>
            <p:nvPicPr>
              <p:cNvPr id="900" name="Ink 899">
                <a:extLst>
                  <a:ext uri="{FF2B5EF4-FFF2-40B4-BE49-F238E27FC236}">
                    <a16:creationId xmlns:a16="http://schemas.microsoft.com/office/drawing/2014/main" id="{2EE87A9C-82C4-5E4E-BCF6-EB5C4C1A82FC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2006417" y="5575011"/>
                <a:ext cx="756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6">
            <p14:nvContentPartPr>
              <p14:cNvPr id="901" name="Ink 900">
                <a:extLst>
                  <a:ext uri="{FF2B5EF4-FFF2-40B4-BE49-F238E27FC236}">
                    <a16:creationId xmlns:a16="http://schemas.microsoft.com/office/drawing/2014/main" id="{719FE4E4-6078-9641-8E60-4CD9AF18115B}"/>
                  </a:ext>
                </a:extLst>
              </p14:cNvPr>
              <p14:cNvContentPartPr/>
              <p14:nvPr/>
            </p14:nvContentPartPr>
            <p14:xfrm>
              <a:off x="2043497" y="5714691"/>
              <a:ext cx="63720" cy="38880"/>
            </p14:xfrm>
          </p:contentPart>
        </mc:Choice>
        <mc:Fallback xmlns="">
          <p:pic>
            <p:nvPicPr>
              <p:cNvPr id="901" name="Ink 900">
                <a:extLst>
                  <a:ext uri="{FF2B5EF4-FFF2-40B4-BE49-F238E27FC236}">
                    <a16:creationId xmlns:a16="http://schemas.microsoft.com/office/drawing/2014/main" id="{719FE4E4-6078-9641-8E60-4CD9AF18115B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2028377" y="5699571"/>
                <a:ext cx="943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8">
            <p14:nvContentPartPr>
              <p14:cNvPr id="902" name="Ink 901">
                <a:extLst>
                  <a:ext uri="{FF2B5EF4-FFF2-40B4-BE49-F238E27FC236}">
                    <a16:creationId xmlns:a16="http://schemas.microsoft.com/office/drawing/2014/main" id="{E8F4AD39-2CFD-EA45-A9CC-1D3D54EEFA79}"/>
                  </a:ext>
                </a:extLst>
              </p14:cNvPr>
              <p14:cNvContentPartPr/>
              <p14:nvPr/>
            </p14:nvContentPartPr>
            <p14:xfrm>
              <a:off x="2062217" y="6061011"/>
              <a:ext cx="49320" cy="46440"/>
            </p14:xfrm>
          </p:contentPart>
        </mc:Choice>
        <mc:Fallback xmlns="">
          <p:pic>
            <p:nvPicPr>
              <p:cNvPr id="902" name="Ink 901">
                <a:extLst>
                  <a:ext uri="{FF2B5EF4-FFF2-40B4-BE49-F238E27FC236}">
                    <a16:creationId xmlns:a16="http://schemas.microsoft.com/office/drawing/2014/main" id="{E8F4AD39-2CFD-EA45-A9CC-1D3D54EEFA79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2047097" y="6045891"/>
                <a:ext cx="79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0">
            <p14:nvContentPartPr>
              <p14:cNvPr id="903" name="Ink 902">
                <a:extLst>
                  <a:ext uri="{FF2B5EF4-FFF2-40B4-BE49-F238E27FC236}">
                    <a16:creationId xmlns:a16="http://schemas.microsoft.com/office/drawing/2014/main" id="{0E22758D-474B-0C42-A6C0-37F0F2736926}"/>
                  </a:ext>
                </a:extLst>
              </p14:cNvPr>
              <p14:cNvContentPartPr/>
              <p14:nvPr/>
            </p14:nvContentPartPr>
            <p14:xfrm>
              <a:off x="2067977" y="6207171"/>
              <a:ext cx="59760" cy="40680"/>
            </p14:xfrm>
          </p:contentPart>
        </mc:Choice>
        <mc:Fallback xmlns="">
          <p:pic>
            <p:nvPicPr>
              <p:cNvPr id="903" name="Ink 902">
                <a:extLst>
                  <a:ext uri="{FF2B5EF4-FFF2-40B4-BE49-F238E27FC236}">
                    <a16:creationId xmlns:a16="http://schemas.microsoft.com/office/drawing/2014/main" id="{0E22758D-474B-0C42-A6C0-37F0F2736926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2052857" y="6192051"/>
                <a:ext cx="903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2">
            <p14:nvContentPartPr>
              <p14:cNvPr id="904" name="Ink 903">
                <a:extLst>
                  <a:ext uri="{FF2B5EF4-FFF2-40B4-BE49-F238E27FC236}">
                    <a16:creationId xmlns:a16="http://schemas.microsoft.com/office/drawing/2014/main" id="{8FA8DFB1-DC5C-B842-9C01-0E7887CF732C}"/>
                  </a:ext>
                </a:extLst>
              </p14:cNvPr>
              <p14:cNvContentPartPr/>
              <p14:nvPr/>
            </p14:nvContentPartPr>
            <p14:xfrm>
              <a:off x="2155097" y="6466011"/>
              <a:ext cx="43920" cy="42120"/>
            </p14:xfrm>
          </p:contentPart>
        </mc:Choice>
        <mc:Fallback xmlns="">
          <p:pic>
            <p:nvPicPr>
              <p:cNvPr id="904" name="Ink 903">
                <a:extLst>
                  <a:ext uri="{FF2B5EF4-FFF2-40B4-BE49-F238E27FC236}">
                    <a16:creationId xmlns:a16="http://schemas.microsoft.com/office/drawing/2014/main" id="{8FA8DFB1-DC5C-B842-9C01-0E7887CF732C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2139977" y="6450531"/>
                <a:ext cx="74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4">
            <p14:nvContentPartPr>
              <p14:cNvPr id="905" name="Ink 904">
                <a:extLst>
                  <a:ext uri="{FF2B5EF4-FFF2-40B4-BE49-F238E27FC236}">
                    <a16:creationId xmlns:a16="http://schemas.microsoft.com/office/drawing/2014/main" id="{F9BD186A-ED5C-754F-A320-F2FFA64CE10B}"/>
                  </a:ext>
                </a:extLst>
              </p14:cNvPr>
              <p14:cNvContentPartPr/>
              <p14:nvPr/>
            </p14:nvContentPartPr>
            <p14:xfrm>
              <a:off x="2160137" y="6604611"/>
              <a:ext cx="70200" cy="27360"/>
            </p14:xfrm>
          </p:contentPart>
        </mc:Choice>
        <mc:Fallback xmlns="">
          <p:pic>
            <p:nvPicPr>
              <p:cNvPr id="905" name="Ink 904">
                <a:extLst>
                  <a:ext uri="{FF2B5EF4-FFF2-40B4-BE49-F238E27FC236}">
                    <a16:creationId xmlns:a16="http://schemas.microsoft.com/office/drawing/2014/main" id="{F9BD186A-ED5C-754F-A320-F2FFA64CE10B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2145017" y="6589491"/>
                <a:ext cx="100800" cy="5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3" name="Group 972">
            <a:extLst>
              <a:ext uri="{FF2B5EF4-FFF2-40B4-BE49-F238E27FC236}">
                <a16:creationId xmlns:a16="http://schemas.microsoft.com/office/drawing/2014/main" id="{8B5D3065-6436-4A41-A22B-FBCB79E30AF6}"/>
              </a:ext>
            </a:extLst>
          </p:cNvPr>
          <p:cNvGrpSpPr/>
          <p:nvPr/>
        </p:nvGrpSpPr>
        <p:grpSpPr>
          <a:xfrm>
            <a:off x="7052537" y="6145971"/>
            <a:ext cx="355320" cy="163800"/>
            <a:chOff x="7052537" y="6145971"/>
            <a:chExt cx="35532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971" name="Ink 970">
                  <a:extLst>
                    <a:ext uri="{FF2B5EF4-FFF2-40B4-BE49-F238E27FC236}">
                      <a16:creationId xmlns:a16="http://schemas.microsoft.com/office/drawing/2014/main" id="{51808498-C770-7544-A614-865962959C68}"/>
                    </a:ext>
                  </a:extLst>
                </p14:cNvPr>
                <p14:cNvContentPartPr/>
                <p14:nvPr/>
              </p14:nvContentPartPr>
              <p14:xfrm>
                <a:off x="7052537" y="6145971"/>
                <a:ext cx="130680" cy="79920"/>
              </p14:xfrm>
            </p:contentPart>
          </mc:Choice>
          <mc:Fallback xmlns="">
            <p:pic>
              <p:nvPicPr>
                <p:cNvPr id="971" name="Ink 970">
                  <a:extLst>
                    <a:ext uri="{FF2B5EF4-FFF2-40B4-BE49-F238E27FC236}">
                      <a16:creationId xmlns:a16="http://schemas.microsoft.com/office/drawing/2014/main" id="{51808498-C770-7544-A614-865962959C68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037057" y="6130851"/>
                  <a:ext cx="160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972" name="Ink 971">
                  <a:extLst>
                    <a:ext uri="{FF2B5EF4-FFF2-40B4-BE49-F238E27FC236}">
                      <a16:creationId xmlns:a16="http://schemas.microsoft.com/office/drawing/2014/main" id="{469FE08A-AA47-7148-8C0F-58A59021B6B9}"/>
                    </a:ext>
                  </a:extLst>
                </p14:cNvPr>
                <p14:cNvContentPartPr/>
                <p14:nvPr/>
              </p14:nvContentPartPr>
              <p14:xfrm>
                <a:off x="7257737" y="6233451"/>
                <a:ext cx="150120" cy="76320"/>
              </p14:xfrm>
            </p:contentPart>
          </mc:Choice>
          <mc:Fallback xmlns="">
            <p:pic>
              <p:nvPicPr>
                <p:cNvPr id="972" name="Ink 971">
                  <a:extLst>
                    <a:ext uri="{FF2B5EF4-FFF2-40B4-BE49-F238E27FC236}">
                      <a16:creationId xmlns:a16="http://schemas.microsoft.com/office/drawing/2014/main" id="{469FE08A-AA47-7148-8C0F-58A59021B6B9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242257" y="6217971"/>
                  <a:ext cx="1807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5" name="Group 974">
            <a:extLst>
              <a:ext uri="{FF2B5EF4-FFF2-40B4-BE49-F238E27FC236}">
                <a16:creationId xmlns:a16="http://schemas.microsoft.com/office/drawing/2014/main" id="{877836D4-25CA-CE4D-BB93-87DC97872EB1}"/>
              </a:ext>
            </a:extLst>
          </p:cNvPr>
          <p:cNvGrpSpPr/>
          <p:nvPr/>
        </p:nvGrpSpPr>
        <p:grpSpPr>
          <a:xfrm>
            <a:off x="7480577" y="5996931"/>
            <a:ext cx="3193920" cy="613440"/>
            <a:chOff x="7480577" y="5996931"/>
            <a:chExt cx="319392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955" name="Ink 954">
                  <a:extLst>
                    <a:ext uri="{FF2B5EF4-FFF2-40B4-BE49-F238E27FC236}">
                      <a16:creationId xmlns:a16="http://schemas.microsoft.com/office/drawing/2014/main" id="{1C483649-B7F5-204E-B452-02E38EAF5A19}"/>
                    </a:ext>
                  </a:extLst>
                </p14:cNvPr>
                <p14:cNvContentPartPr/>
                <p14:nvPr/>
              </p14:nvContentPartPr>
              <p14:xfrm>
                <a:off x="7599017" y="6139491"/>
                <a:ext cx="75600" cy="91080"/>
              </p14:xfrm>
            </p:contentPart>
          </mc:Choice>
          <mc:Fallback xmlns="">
            <p:pic>
              <p:nvPicPr>
                <p:cNvPr id="955" name="Ink 954">
                  <a:extLst>
                    <a:ext uri="{FF2B5EF4-FFF2-40B4-BE49-F238E27FC236}">
                      <a16:creationId xmlns:a16="http://schemas.microsoft.com/office/drawing/2014/main" id="{1C483649-B7F5-204E-B452-02E38EAF5A19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583897" y="6124011"/>
                  <a:ext cx="105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956" name="Ink 955">
                  <a:extLst>
                    <a:ext uri="{FF2B5EF4-FFF2-40B4-BE49-F238E27FC236}">
                      <a16:creationId xmlns:a16="http://schemas.microsoft.com/office/drawing/2014/main" id="{A6F2D4AF-CED4-6948-9A8A-36F7BB334780}"/>
                    </a:ext>
                  </a:extLst>
                </p14:cNvPr>
                <p14:cNvContentPartPr/>
                <p14:nvPr/>
              </p14:nvContentPartPr>
              <p14:xfrm>
                <a:off x="7657697" y="6150291"/>
                <a:ext cx="60480" cy="85680"/>
              </p14:xfrm>
            </p:contentPart>
          </mc:Choice>
          <mc:Fallback xmlns="">
            <p:pic>
              <p:nvPicPr>
                <p:cNvPr id="956" name="Ink 955">
                  <a:extLst>
                    <a:ext uri="{FF2B5EF4-FFF2-40B4-BE49-F238E27FC236}">
                      <a16:creationId xmlns:a16="http://schemas.microsoft.com/office/drawing/2014/main" id="{A6F2D4AF-CED4-6948-9A8A-36F7BB33478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642577" y="6135171"/>
                  <a:ext cx="91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958" name="Ink 957">
                  <a:extLst>
                    <a:ext uri="{FF2B5EF4-FFF2-40B4-BE49-F238E27FC236}">
                      <a16:creationId xmlns:a16="http://schemas.microsoft.com/office/drawing/2014/main" id="{31C54892-B7C0-ED41-A8CA-C4422BE5F488}"/>
                    </a:ext>
                  </a:extLst>
                </p14:cNvPr>
                <p14:cNvContentPartPr/>
                <p14:nvPr/>
              </p14:nvContentPartPr>
              <p14:xfrm>
                <a:off x="7827257" y="6246771"/>
                <a:ext cx="219240" cy="133920"/>
              </p14:xfrm>
            </p:contentPart>
          </mc:Choice>
          <mc:Fallback xmlns="">
            <p:pic>
              <p:nvPicPr>
                <p:cNvPr id="958" name="Ink 957">
                  <a:extLst>
                    <a:ext uri="{FF2B5EF4-FFF2-40B4-BE49-F238E27FC236}">
                      <a16:creationId xmlns:a16="http://schemas.microsoft.com/office/drawing/2014/main" id="{31C54892-B7C0-ED41-A8CA-C4422BE5F488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812137" y="6231651"/>
                  <a:ext cx="2498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959" name="Ink 958">
                  <a:extLst>
                    <a:ext uri="{FF2B5EF4-FFF2-40B4-BE49-F238E27FC236}">
                      <a16:creationId xmlns:a16="http://schemas.microsoft.com/office/drawing/2014/main" id="{FE1BB6DA-F905-E248-A409-43D6E71D6296}"/>
                    </a:ext>
                  </a:extLst>
                </p14:cNvPr>
                <p14:cNvContentPartPr/>
                <p14:nvPr/>
              </p14:nvContentPartPr>
              <p14:xfrm>
                <a:off x="8088617" y="6294291"/>
                <a:ext cx="291600" cy="100800"/>
              </p14:xfrm>
            </p:contentPart>
          </mc:Choice>
          <mc:Fallback xmlns="">
            <p:pic>
              <p:nvPicPr>
                <p:cNvPr id="959" name="Ink 958">
                  <a:extLst>
                    <a:ext uri="{FF2B5EF4-FFF2-40B4-BE49-F238E27FC236}">
                      <a16:creationId xmlns:a16="http://schemas.microsoft.com/office/drawing/2014/main" id="{FE1BB6DA-F905-E248-A409-43D6E71D629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8073137" y="6278811"/>
                  <a:ext cx="321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960" name="Ink 959">
                  <a:extLst>
                    <a:ext uri="{FF2B5EF4-FFF2-40B4-BE49-F238E27FC236}">
                      <a16:creationId xmlns:a16="http://schemas.microsoft.com/office/drawing/2014/main" id="{238DFCB1-34CA-1248-9D10-131B11F661D6}"/>
                    </a:ext>
                  </a:extLst>
                </p14:cNvPr>
                <p14:cNvContentPartPr/>
                <p14:nvPr/>
              </p14:nvContentPartPr>
              <p14:xfrm>
                <a:off x="8406857" y="6292491"/>
                <a:ext cx="289080" cy="142560"/>
              </p14:xfrm>
            </p:contentPart>
          </mc:Choice>
          <mc:Fallback xmlns="">
            <p:pic>
              <p:nvPicPr>
                <p:cNvPr id="960" name="Ink 959">
                  <a:extLst>
                    <a:ext uri="{FF2B5EF4-FFF2-40B4-BE49-F238E27FC236}">
                      <a16:creationId xmlns:a16="http://schemas.microsoft.com/office/drawing/2014/main" id="{238DFCB1-34CA-1248-9D10-131B11F661D6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8391377" y="6277371"/>
                  <a:ext cx="319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961" name="Ink 960">
                  <a:extLst>
                    <a:ext uri="{FF2B5EF4-FFF2-40B4-BE49-F238E27FC236}">
                      <a16:creationId xmlns:a16="http://schemas.microsoft.com/office/drawing/2014/main" id="{164AD48F-4680-EC4E-98C0-08FD0DD3C1A2}"/>
                    </a:ext>
                  </a:extLst>
                </p14:cNvPr>
                <p14:cNvContentPartPr/>
                <p14:nvPr/>
              </p14:nvContentPartPr>
              <p14:xfrm>
                <a:off x="8755697" y="6184851"/>
                <a:ext cx="163800" cy="177840"/>
              </p14:xfrm>
            </p:contentPart>
          </mc:Choice>
          <mc:Fallback xmlns="">
            <p:pic>
              <p:nvPicPr>
                <p:cNvPr id="961" name="Ink 960">
                  <a:extLst>
                    <a:ext uri="{FF2B5EF4-FFF2-40B4-BE49-F238E27FC236}">
                      <a16:creationId xmlns:a16="http://schemas.microsoft.com/office/drawing/2014/main" id="{164AD48F-4680-EC4E-98C0-08FD0DD3C1A2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740217" y="6169731"/>
                  <a:ext cx="194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963" name="Ink 962">
                  <a:extLst>
                    <a:ext uri="{FF2B5EF4-FFF2-40B4-BE49-F238E27FC236}">
                      <a16:creationId xmlns:a16="http://schemas.microsoft.com/office/drawing/2014/main" id="{AB0D6BD6-9A09-DE4B-BDA1-6BA27D727E59}"/>
                    </a:ext>
                  </a:extLst>
                </p14:cNvPr>
                <p14:cNvContentPartPr/>
                <p14:nvPr/>
              </p14:nvContentPartPr>
              <p14:xfrm>
                <a:off x="9293177" y="6193851"/>
                <a:ext cx="68760" cy="154440"/>
              </p14:xfrm>
            </p:contentPart>
          </mc:Choice>
          <mc:Fallback xmlns="">
            <p:pic>
              <p:nvPicPr>
                <p:cNvPr id="963" name="Ink 962">
                  <a:extLst>
                    <a:ext uri="{FF2B5EF4-FFF2-40B4-BE49-F238E27FC236}">
                      <a16:creationId xmlns:a16="http://schemas.microsoft.com/office/drawing/2014/main" id="{AB0D6BD6-9A09-DE4B-BDA1-6BA27D727E59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9277697" y="6178371"/>
                  <a:ext cx="99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964" name="Ink 963">
                  <a:extLst>
                    <a:ext uri="{FF2B5EF4-FFF2-40B4-BE49-F238E27FC236}">
                      <a16:creationId xmlns:a16="http://schemas.microsoft.com/office/drawing/2014/main" id="{9656A38D-32D8-F247-9282-38246F5F7D1D}"/>
                    </a:ext>
                  </a:extLst>
                </p14:cNvPr>
                <p14:cNvContentPartPr/>
                <p14:nvPr/>
              </p14:nvContentPartPr>
              <p14:xfrm>
                <a:off x="9230897" y="6243171"/>
                <a:ext cx="444240" cy="117720"/>
              </p14:xfrm>
            </p:contentPart>
          </mc:Choice>
          <mc:Fallback xmlns="">
            <p:pic>
              <p:nvPicPr>
                <p:cNvPr id="964" name="Ink 963">
                  <a:extLst>
                    <a:ext uri="{FF2B5EF4-FFF2-40B4-BE49-F238E27FC236}">
                      <a16:creationId xmlns:a16="http://schemas.microsoft.com/office/drawing/2014/main" id="{9656A38D-32D8-F247-9282-38246F5F7D1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9215777" y="6228051"/>
                  <a:ext cx="47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965" name="Ink 964">
                  <a:extLst>
                    <a:ext uri="{FF2B5EF4-FFF2-40B4-BE49-F238E27FC236}">
                      <a16:creationId xmlns:a16="http://schemas.microsoft.com/office/drawing/2014/main" id="{0F27506E-9F51-064F-86D9-A64973B9EF29}"/>
                    </a:ext>
                  </a:extLst>
                </p14:cNvPr>
                <p14:cNvContentPartPr/>
                <p14:nvPr/>
              </p14:nvContentPartPr>
              <p14:xfrm>
                <a:off x="9694937" y="6290691"/>
                <a:ext cx="59040" cy="90720"/>
              </p14:xfrm>
            </p:contentPart>
          </mc:Choice>
          <mc:Fallback xmlns="">
            <p:pic>
              <p:nvPicPr>
                <p:cNvPr id="965" name="Ink 964">
                  <a:extLst>
                    <a:ext uri="{FF2B5EF4-FFF2-40B4-BE49-F238E27FC236}">
                      <a16:creationId xmlns:a16="http://schemas.microsoft.com/office/drawing/2014/main" id="{0F27506E-9F51-064F-86D9-A64973B9EF2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9679457" y="6275571"/>
                  <a:ext cx="89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966" name="Ink 965">
                  <a:extLst>
                    <a:ext uri="{FF2B5EF4-FFF2-40B4-BE49-F238E27FC236}">
                      <a16:creationId xmlns:a16="http://schemas.microsoft.com/office/drawing/2014/main" id="{B8B15CF0-2CC9-D14B-B5B1-F6749E19541D}"/>
                    </a:ext>
                  </a:extLst>
                </p14:cNvPr>
                <p14:cNvContentPartPr/>
                <p14:nvPr/>
              </p14:nvContentPartPr>
              <p14:xfrm>
                <a:off x="9779537" y="6277731"/>
                <a:ext cx="359640" cy="107640"/>
              </p14:xfrm>
            </p:contentPart>
          </mc:Choice>
          <mc:Fallback xmlns="">
            <p:pic>
              <p:nvPicPr>
                <p:cNvPr id="966" name="Ink 965">
                  <a:extLst>
                    <a:ext uri="{FF2B5EF4-FFF2-40B4-BE49-F238E27FC236}">
                      <a16:creationId xmlns:a16="http://schemas.microsoft.com/office/drawing/2014/main" id="{B8B15CF0-2CC9-D14B-B5B1-F6749E19541D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9764417" y="6262611"/>
                  <a:ext cx="390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968" name="Ink 967">
                  <a:extLst>
                    <a:ext uri="{FF2B5EF4-FFF2-40B4-BE49-F238E27FC236}">
                      <a16:creationId xmlns:a16="http://schemas.microsoft.com/office/drawing/2014/main" id="{CB03508C-1D21-4C4A-9D3E-640F683C437F}"/>
                    </a:ext>
                  </a:extLst>
                </p14:cNvPr>
                <p14:cNvContentPartPr/>
                <p14:nvPr/>
              </p14:nvContentPartPr>
              <p14:xfrm>
                <a:off x="10290377" y="6189171"/>
                <a:ext cx="47880" cy="81360"/>
              </p14:xfrm>
            </p:contentPart>
          </mc:Choice>
          <mc:Fallback xmlns="">
            <p:pic>
              <p:nvPicPr>
                <p:cNvPr id="968" name="Ink 967">
                  <a:extLst>
                    <a:ext uri="{FF2B5EF4-FFF2-40B4-BE49-F238E27FC236}">
                      <a16:creationId xmlns:a16="http://schemas.microsoft.com/office/drawing/2014/main" id="{CB03508C-1D21-4C4A-9D3E-640F683C437F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10275257" y="6174051"/>
                  <a:ext cx="78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969" name="Ink 968">
                  <a:extLst>
                    <a:ext uri="{FF2B5EF4-FFF2-40B4-BE49-F238E27FC236}">
                      <a16:creationId xmlns:a16="http://schemas.microsoft.com/office/drawing/2014/main" id="{2352CC3C-2E00-D440-A1BD-08AF7686A1D4}"/>
                    </a:ext>
                  </a:extLst>
                </p14:cNvPr>
                <p14:cNvContentPartPr/>
                <p14:nvPr/>
              </p14:nvContentPartPr>
              <p14:xfrm>
                <a:off x="10358777" y="6193851"/>
                <a:ext cx="49320" cy="69120"/>
              </p14:xfrm>
            </p:contentPart>
          </mc:Choice>
          <mc:Fallback xmlns="">
            <p:pic>
              <p:nvPicPr>
                <p:cNvPr id="969" name="Ink 968">
                  <a:extLst>
                    <a:ext uri="{FF2B5EF4-FFF2-40B4-BE49-F238E27FC236}">
                      <a16:creationId xmlns:a16="http://schemas.microsoft.com/office/drawing/2014/main" id="{2352CC3C-2E00-D440-A1BD-08AF7686A1D4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10343297" y="6178371"/>
                  <a:ext cx="7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974" name="Ink 973">
                  <a:extLst>
                    <a:ext uri="{FF2B5EF4-FFF2-40B4-BE49-F238E27FC236}">
                      <a16:creationId xmlns:a16="http://schemas.microsoft.com/office/drawing/2014/main" id="{E53D913B-432A-6943-A58B-3463B949BC04}"/>
                    </a:ext>
                  </a:extLst>
                </p14:cNvPr>
                <p14:cNvContentPartPr/>
                <p14:nvPr/>
              </p14:nvContentPartPr>
              <p14:xfrm>
                <a:off x="7480577" y="5996931"/>
                <a:ext cx="3193920" cy="613440"/>
              </p14:xfrm>
            </p:contentPart>
          </mc:Choice>
          <mc:Fallback xmlns="">
            <p:pic>
              <p:nvPicPr>
                <p:cNvPr id="974" name="Ink 973">
                  <a:extLst>
                    <a:ext uri="{FF2B5EF4-FFF2-40B4-BE49-F238E27FC236}">
                      <a16:creationId xmlns:a16="http://schemas.microsoft.com/office/drawing/2014/main" id="{E53D913B-432A-6943-A58B-3463B949BC04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465457" y="5981811"/>
                  <a:ext cx="3224160" cy="64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6">
            <p14:nvContentPartPr>
              <p14:cNvPr id="981" name="Ink 980">
                <a:extLst>
                  <a:ext uri="{FF2B5EF4-FFF2-40B4-BE49-F238E27FC236}">
                    <a16:creationId xmlns:a16="http://schemas.microsoft.com/office/drawing/2014/main" id="{155F0FBF-2D96-2E4E-BF98-14BDFEB80EEF}"/>
                  </a:ext>
                </a:extLst>
              </p14:cNvPr>
              <p14:cNvContentPartPr/>
              <p14:nvPr/>
            </p14:nvContentPartPr>
            <p14:xfrm>
              <a:off x="3505097" y="5703891"/>
              <a:ext cx="360" cy="360"/>
            </p14:xfrm>
          </p:contentPart>
        </mc:Choice>
        <mc:Fallback xmlns="">
          <p:pic>
            <p:nvPicPr>
              <p:cNvPr id="981" name="Ink 980">
                <a:extLst>
                  <a:ext uri="{FF2B5EF4-FFF2-40B4-BE49-F238E27FC236}">
                    <a16:creationId xmlns:a16="http://schemas.microsoft.com/office/drawing/2014/main" id="{155F0FBF-2D96-2E4E-BF98-14BDFEB80EEF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3496097" y="569525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8">
            <p14:nvContentPartPr>
              <p14:cNvPr id="982" name="Ink 981">
                <a:extLst>
                  <a:ext uri="{FF2B5EF4-FFF2-40B4-BE49-F238E27FC236}">
                    <a16:creationId xmlns:a16="http://schemas.microsoft.com/office/drawing/2014/main" id="{1EB510FB-7B89-B74D-AED4-52B5F97AC27B}"/>
                  </a:ext>
                </a:extLst>
              </p14:cNvPr>
              <p14:cNvContentPartPr/>
              <p14:nvPr/>
            </p14:nvContentPartPr>
            <p14:xfrm>
              <a:off x="6571217" y="3646491"/>
              <a:ext cx="199800" cy="650880"/>
            </p14:xfrm>
          </p:contentPart>
        </mc:Choice>
        <mc:Fallback xmlns="">
          <p:pic>
            <p:nvPicPr>
              <p:cNvPr id="982" name="Ink 981">
                <a:extLst>
                  <a:ext uri="{FF2B5EF4-FFF2-40B4-BE49-F238E27FC236}">
                    <a16:creationId xmlns:a16="http://schemas.microsoft.com/office/drawing/2014/main" id="{1EB510FB-7B89-B74D-AED4-52B5F97AC27B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556097" y="3631371"/>
                <a:ext cx="23040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0">
            <p14:nvContentPartPr>
              <p14:cNvPr id="983" name="Ink 982">
                <a:extLst>
                  <a:ext uri="{FF2B5EF4-FFF2-40B4-BE49-F238E27FC236}">
                    <a16:creationId xmlns:a16="http://schemas.microsoft.com/office/drawing/2014/main" id="{FF5A2C9D-E01A-994D-961A-ABFD2A793F47}"/>
                  </a:ext>
                </a:extLst>
              </p14:cNvPr>
              <p14:cNvContentPartPr/>
              <p14:nvPr/>
            </p14:nvContentPartPr>
            <p14:xfrm>
              <a:off x="1077617" y="4277931"/>
              <a:ext cx="305280" cy="2462400"/>
            </p14:xfrm>
          </p:contentPart>
        </mc:Choice>
        <mc:Fallback xmlns="">
          <p:pic>
            <p:nvPicPr>
              <p:cNvPr id="983" name="Ink 982">
                <a:extLst>
                  <a:ext uri="{FF2B5EF4-FFF2-40B4-BE49-F238E27FC236}">
                    <a16:creationId xmlns:a16="http://schemas.microsoft.com/office/drawing/2014/main" id="{FF5A2C9D-E01A-994D-961A-ABFD2A793F47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1062137" y="4262811"/>
                <a:ext cx="335520" cy="249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3" name="Group 1002">
            <a:extLst>
              <a:ext uri="{FF2B5EF4-FFF2-40B4-BE49-F238E27FC236}">
                <a16:creationId xmlns:a16="http://schemas.microsoft.com/office/drawing/2014/main" id="{690EA082-1EB5-4E46-B091-9FCC3D6CF225}"/>
              </a:ext>
            </a:extLst>
          </p:cNvPr>
          <p:cNvGrpSpPr/>
          <p:nvPr/>
        </p:nvGrpSpPr>
        <p:grpSpPr>
          <a:xfrm>
            <a:off x="7435697" y="118851"/>
            <a:ext cx="2333160" cy="844920"/>
            <a:chOff x="7435697" y="118851"/>
            <a:chExt cx="2333160" cy="84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984" name="Ink 983">
                  <a:extLst>
                    <a:ext uri="{FF2B5EF4-FFF2-40B4-BE49-F238E27FC236}">
                      <a16:creationId xmlns:a16="http://schemas.microsoft.com/office/drawing/2014/main" id="{B6809E14-8605-E64A-94E5-C96D611403B0}"/>
                    </a:ext>
                  </a:extLst>
                </p14:cNvPr>
                <p14:cNvContentPartPr/>
                <p14:nvPr/>
              </p14:nvContentPartPr>
              <p14:xfrm>
                <a:off x="7435697" y="805371"/>
                <a:ext cx="108360" cy="100800"/>
              </p14:xfrm>
            </p:contentPart>
          </mc:Choice>
          <mc:Fallback xmlns="">
            <p:pic>
              <p:nvPicPr>
                <p:cNvPr id="984" name="Ink 983">
                  <a:extLst>
                    <a:ext uri="{FF2B5EF4-FFF2-40B4-BE49-F238E27FC236}">
                      <a16:creationId xmlns:a16="http://schemas.microsoft.com/office/drawing/2014/main" id="{B6809E14-8605-E64A-94E5-C96D611403B0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420577" y="790251"/>
                  <a:ext cx="138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985" name="Ink 984">
                  <a:extLst>
                    <a:ext uri="{FF2B5EF4-FFF2-40B4-BE49-F238E27FC236}">
                      <a16:creationId xmlns:a16="http://schemas.microsoft.com/office/drawing/2014/main" id="{3F0DE6DB-CC0F-D84D-B151-78BBC8ECB372}"/>
                    </a:ext>
                  </a:extLst>
                </p14:cNvPr>
                <p14:cNvContentPartPr/>
                <p14:nvPr/>
              </p14:nvContentPartPr>
              <p14:xfrm>
                <a:off x="7610297" y="744171"/>
                <a:ext cx="82440" cy="68400"/>
              </p14:xfrm>
            </p:contentPart>
          </mc:Choice>
          <mc:Fallback xmlns="">
            <p:pic>
              <p:nvPicPr>
                <p:cNvPr id="985" name="Ink 984">
                  <a:extLst>
                    <a:ext uri="{FF2B5EF4-FFF2-40B4-BE49-F238E27FC236}">
                      <a16:creationId xmlns:a16="http://schemas.microsoft.com/office/drawing/2014/main" id="{3F0DE6DB-CC0F-D84D-B151-78BBC8ECB372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594817" y="729051"/>
                  <a:ext cx="113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986" name="Ink 985">
                  <a:extLst>
                    <a:ext uri="{FF2B5EF4-FFF2-40B4-BE49-F238E27FC236}">
                      <a16:creationId xmlns:a16="http://schemas.microsoft.com/office/drawing/2014/main" id="{8F454041-B8F9-8542-9DB5-E943CF2F7C62}"/>
                    </a:ext>
                  </a:extLst>
                </p14:cNvPr>
                <p14:cNvContentPartPr/>
                <p14:nvPr/>
              </p14:nvContentPartPr>
              <p14:xfrm>
                <a:off x="7857257" y="348171"/>
                <a:ext cx="178200" cy="205200"/>
              </p14:xfrm>
            </p:contentPart>
          </mc:Choice>
          <mc:Fallback xmlns="">
            <p:pic>
              <p:nvPicPr>
                <p:cNvPr id="986" name="Ink 985">
                  <a:extLst>
                    <a:ext uri="{FF2B5EF4-FFF2-40B4-BE49-F238E27FC236}">
                      <a16:creationId xmlns:a16="http://schemas.microsoft.com/office/drawing/2014/main" id="{8F454041-B8F9-8542-9DB5-E943CF2F7C62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7842137" y="333051"/>
                  <a:ext cx="2084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987" name="Ink 986">
                  <a:extLst>
                    <a:ext uri="{FF2B5EF4-FFF2-40B4-BE49-F238E27FC236}">
                      <a16:creationId xmlns:a16="http://schemas.microsoft.com/office/drawing/2014/main" id="{9910E611-71A6-6540-AB21-5FE4E1846102}"/>
                    </a:ext>
                  </a:extLst>
                </p14:cNvPr>
                <p14:cNvContentPartPr/>
                <p14:nvPr/>
              </p14:nvContentPartPr>
              <p14:xfrm>
                <a:off x="8028977" y="367611"/>
                <a:ext cx="91800" cy="263160"/>
              </p14:xfrm>
            </p:contentPart>
          </mc:Choice>
          <mc:Fallback xmlns="">
            <p:pic>
              <p:nvPicPr>
                <p:cNvPr id="987" name="Ink 986">
                  <a:extLst>
                    <a:ext uri="{FF2B5EF4-FFF2-40B4-BE49-F238E27FC236}">
                      <a16:creationId xmlns:a16="http://schemas.microsoft.com/office/drawing/2014/main" id="{9910E611-71A6-6540-AB21-5FE4E1846102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8013857" y="352491"/>
                  <a:ext cx="122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988" name="Ink 987">
                  <a:extLst>
                    <a:ext uri="{FF2B5EF4-FFF2-40B4-BE49-F238E27FC236}">
                      <a16:creationId xmlns:a16="http://schemas.microsoft.com/office/drawing/2014/main" id="{D8BA9DD9-FBDD-6F48-8BF9-A7540BB9D9C8}"/>
                    </a:ext>
                  </a:extLst>
                </p14:cNvPr>
                <p14:cNvContentPartPr/>
                <p14:nvPr/>
              </p14:nvContentPartPr>
              <p14:xfrm>
                <a:off x="8011697" y="455451"/>
                <a:ext cx="126360" cy="41400"/>
              </p14:xfrm>
            </p:contentPart>
          </mc:Choice>
          <mc:Fallback xmlns="">
            <p:pic>
              <p:nvPicPr>
                <p:cNvPr id="988" name="Ink 987">
                  <a:extLst>
                    <a:ext uri="{FF2B5EF4-FFF2-40B4-BE49-F238E27FC236}">
                      <a16:creationId xmlns:a16="http://schemas.microsoft.com/office/drawing/2014/main" id="{D8BA9DD9-FBDD-6F48-8BF9-A7540BB9D9C8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996577" y="440331"/>
                  <a:ext cx="156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989" name="Ink 988">
                  <a:extLst>
                    <a:ext uri="{FF2B5EF4-FFF2-40B4-BE49-F238E27FC236}">
                      <a16:creationId xmlns:a16="http://schemas.microsoft.com/office/drawing/2014/main" id="{12186A8E-C4DC-9C46-92B3-035167927BAD}"/>
                    </a:ext>
                  </a:extLst>
                </p14:cNvPr>
                <p14:cNvContentPartPr/>
                <p14:nvPr/>
              </p14:nvContentPartPr>
              <p14:xfrm>
                <a:off x="8167217" y="358971"/>
                <a:ext cx="8640" cy="157320"/>
              </p14:xfrm>
            </p:contentPart>
          </mc:Choice>
          <mc:Fallback xmlns="">
            <p:pic>
              <p:nvPicPr>
                <p:cNvPr id="989" name="Ink 988">
                  <a:extLst>
                    <a:ext uri="{FF2B5EF4-FFF2-40B4-BE49-F238E27FC236}">
                      <a16:creationId xmlns:a16="http://schemas.microsoft.com/office/drawing/2014/main" id="{12186A8E-C4DC-9C46-92B3-035167927BA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152097" y="343851"/>
                  <a:ext cx="39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990" name="Ink 989">
                  <a:extLst>
                    <a:ext uri="{FF2B5EF4-FFF2-40B4-BE49-F238E27FC236}">
                      <a16:creationId xmlns:a16="http://schemas.microsoft.com/office/drawing/2014/main" id="{CBF1734D-2DF2-B044-9F40-EAB6943786BA}"/>
                    </a:ext>
                  </a:extLst>
                </p14:cNvPr>
                <p14:cNvContentPartPr/>
                <p14:nvPr/>
              </p14:nvContentPartPr>
              <p14:xfrm>
                <a:off x="8120417" y="455811"/>
                <a:ext cx="126720" cy="25920"/>
              </p14:xfrm>
            </p:contentPart>
          </mc:Choice>
          <mc:Fallback xmlns="">
            <p:pic>
              <p:nvPicPr>
                <p:cNvPr id="990" name="Ink 989">
                  <a:extLst>
                    <a:ext uri="{FF2B5EF4-FFF2-40B4-BE49-F238E27FC236}">
                      <a16:creationId xmlns:a16="http://schemas.microsoft.com/office/drawing/2014/main" id="{CBF1734D-2DF2-B044-9F40-EAB6943786BA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105297" y="440691"/>
                  <a:ext cx="157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991" name="Ink 990">
                  <a:extLst>
                    <a:ext uri="{FF2B5EF4-FFF2-40B4-BE49-F238E27FC236}">
                      <a16:creationId xmlns:a16="http://schemas.microsoft.com/office/drawing/2014/main" id="{6723FA4B-0EDC-384A-B73F-B7A4AF2637B2}"/>
                    </a:ext>
                  </a:extLst>
                </p14:cNvPr>
                <p14:cNvContentPartPr/>
                <p14:nvPr/>
              </p14:nvContentPartPr>
              <p14:xfrm>
                <a:off x="8408777" y="448251"/>
                <a:ext cx="104040" cy="113040"/>
              </p14:xfrm>
            </p:contentPart>
          </mc:Choice>
          <mc:Fallback xmlns="">
            <p:pic>
              <p:nvPicPr>
                <p:cNvPr id="991" name="Ink 990">
                  <a:extLst>
                    <a:ext uri="{FF2B5EF4-FFF2-40B4-BE49-F238E27FC236}">
                      <a16:creationId xmlns:a16="http://schemas.microsoft.com/office/drawing/2014/main" id="{6723FA4B-0EDC-384A-B73F-B7A4AF2637B2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393657" y="433131"/>
                  <a:ext cx="134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992" name="Ink 991">
                  <a:extLst>
                    <a:ext uri="{FF2B5EF4-FFF2-40B4-BE49-F238E27FC236}">
                      <a16:creationId xmlns:a16="http://schemas.microsoft.com/office/drawing/2014/main" id="{5C705E38-71D6-1B4B-AA3A-C93E708455BA}"/>
                    </a:ext>
                  </a:extLst>
                </p14:cNvPr>
                <p14:cNvContentPartPr/>
                <p14:nvPr/>
              </p14:nvContentPartPr>
              <p14:xfrm>
                <a:off x="8555657" y="358971"/>
                <a:ext cx="467640" cy="217080"/>
              </p14:xfrm>
            </p:contentPart>
          </mc:Choice>
          <mc:Fallback xmlns="">
            <p:pic>
              <p:nvPicPr>
                <p:cNvPr id="992" name="Ink 991">
                  <a:extLst>
                    <a:ext uri="{FF2B5EF4-FFF2-40B4-BE49-F238E27FC236}">
                      <a16:creationId xmlns:a16="http://schemas.microsoft.com/office/drawing/2014/main" id="{5C705E38-71D6-1B4B-AA3A-C93E708455BA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540537" y="343851"/>
                  <a:ext cx="498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995" name="Ink 994">
                  <a:extLst>
                    <a:ext uri="{FF2B5EF4-FFF2-40B4-BE49-F238E27FC236}">
                      <a16:creationId xmlns:a16="http://schemas.microsoft.com/office/drawing/2014/main" id="{1ED1D08B-7166-3D40-AB8A-59DC9998EECF}"/>
                    </a:ext>
                  </a:extLst>
                </p14:cNvPr>
                <p14:cNvContentPartPr/>
                <p14:nvPr/>
              </p14:nvContentPartPr>
              <p14:xfrm>
                <a:off x="9243977" y="303891"/>
                <a:ext cx="9000" cy="180720"/>
              </p14:xfrm>
            </p:contentPart>
          </mc:Choice>
          <mc:Fallback xmlns="">
            <p:pic>
              <p:nvPicPr>
                <p:cNvPr id="995" name="Ink 994">
                  <a:extLst>
                    <a:ext uri="{FF2B5EF4-FFF2-40B4-BE49-F238E27FC236}">
                      <a16:creationId xmlns:a16="http://schemas.microsoft.com/office/drawing/2014/main" id="{1ED1D08B-7166-3D40-AB8A-59DC9998EECF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9228857" y="288771"/>
                  <a:ext cx="39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996" name="Ink 995">
                  <a:extLst>
                    <a:ext uri="{FF2B5EF4-FFF2-40B4-BE49-F238E27FC236}">
                      <a16:creationId xmlns:a16="http://schemas.microsoft.com/office/drawing/2014/main" id="{AE1BE72B-A710-CC4F-8768-1E0EBD73E9F7}"/>
                    </a:ext>
                  </a:extLst>
                </p14:cNvPr>
                <p14:cNvContentPartPr/>
                <p14:nvPr/>
              </p14:nvContentPartPr>
              <p14:xfrm>
                <a:off x="9252617" y="587571"/>
                <a:ext cx="360" cy="360"/>
              </p14:xfrm>
            </p:contentPart>
          </mc:Choice>
          <mc:Fallback xmlns="">
            <p:pic>
              <p:nvPicPr>
                <p:cNvPr id="996" name="Ink 995">
                  <a:extLst>
                    <a:ext uri="{FF2B5EF4-FFF2-40B4-BE49-F238E27FC236}">
                      <a16:creationId xmlns:a16="http://schemas.microsoft.com/office/drawing/2014/main" id="{AE1BE72B-A710-CC4F-8768-1E0EBD73E9F7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237497" y="5724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998" name="Ink 997">
                  <a:extLst>
                    <a:ext uri="{FF2B5EF4-FFF2-40B4-BE49-F238E27FC236}">
                      <a16:creationId xmlns:a16="http://schemas.microsoft.com/office/drawing/2014/main" id="{85AEF6AC-AAA2-4B43-82B0-2E4464BF41A7}"/>
                    </a:ext>
                  </a:extLst>
                </p14:cNvPr>
                <p14:cNvContentPartPr/>
                <p14:nvPr/>
              </p14:nvContentPartPr>
              <p14:xfrm>
                <a:off x="7667177" y="118851"/>
                <a:ext cx="1618560" cy="800280"/>
              </p14:xfrm>
            </p:contentPart>
          </mc:Choice>
          <mc:Fallback xmlns="">
            <p:pic>
              <p:nvPicPr>
                <p:cNvPr id="998" name="Ink 997">
                  <a:extLst>
                    <a:ext uri="{FF2B5EF4-FFF2-40B4-BE49-F238E27FC236}">
                      <a16:creationId xmlns:a16="http://schemas.microsoft.com/office/drawing/2014/main" id="{85AEF6AC-AAA2-4B43-82B0-2E4464BF41A7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7651697" y="103371"/>
                  <a:ext cx="1649160" cy="83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1000" name="Ink 999">
                  <a:extLst>
                    <a:ext uri="{FF2B5EF4-FFF2-40B4-BE49-F238E27FC236}">
                      <a16:creationId xmlns:a16="http://schemas.microsoft.com/office/drawing/2014/main" id="{142DB552-726C-7F4F-B66B-B47D23E6A214}"/>
                    </a:ext>
                  </a:extLst>
                </p14:cNvPr>
                <p14:cNvContentPartPr/>
                <p14:nvPr/>
              </p14:nvContentPartPr>
              <p14:xfrm>
                <a:off x="9204737" y="576771"/>
                <a:ext cx="81000" cy="17640"/>
              </p14:xfrm>
            </p:contentPart>
          </mc:Choice>
          <mc:Fallback xmlns="">
            <p:pic>
              <p:nvPicPr>
                <p:cNvPr id="1000" name="Ink 999">
                  <a:extLst>
                    <a:ext uri="{FF2B5EF4-FFF2-40B4-BE49-F238E27FC236}">
                      <a16:creationId xmlns:a16="http://schemas.microsoft.com/office/drawing/2014/main" id="{142DB552-726C-7F4F-B66B-B47D23E6A214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9189257" y="561651"/>
                  <a:ext cx="111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1002" name="Ink 1001">
                  <a:extLst>
                    <a:ext uri="{FF2B5EF4-FFF2-40B4-BE49-F238E27FC236}">
                      <a16:creationId xmlns:a16="http://schemas.microsoft.com/office/drawing/2014/main" id="{1BDEBE15-A77B-8F44-883A-0B34A760EF13}"/>
                    </a:ext>
                  </a:extLst>
                </p14:cNvPr>
                <p14:cNvContentPartPr/>
                <p14:nvPr/>
              </p14:nvContentPartPr>
              <p14:xfrm>
                <a:off x="8075417" y="157371"/>
                <a:ext cx="1693440" cy="806400"/>
              </p14:xfrm>
            </p:contentPart>
          </mc:Choice>
          <mc:Fallback xmlns="">
            <p:pic>
              <p:nvPicPr>
                <p:cNvPr id="1002" name="Ink 1001">
                  <a:extLst>
                    <a:ext uri="{FF2B5EF4-FFF2-40B4-BE49-F238E27FC236}">
                      <a16:creationId xmlns:a16="http://schemas.microsoft.com/office/drawing/2014/main" id="{1BDEBE15-A77B-8F44-883A-0B34A760EF13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059937" y="141891"/>
                  <a:ext cx="1724040" cy="83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0">
            <p14:nvContentPartPr>
              <p14:cNvPr id="1004" name="Ink 1003">
                <a:extLst>
                  <a:ext uri="{FF2B5EF4-FFF2-40B4-BE49-F238E27FC236}">
                    <a16:creationId xmlns:a16="http://schemas.microsoft.com/office/drawing/2014/main" id="{75ADF42D-AA95-C846-89A2-FEFFBE57A771}"/>
                  </a:ext>
                </a:extLst>
              </p14:cNvPr>
              <p14:cNvContentPartPr/>
              <p14:nvPr/>
            </p14:nvContentPartPr>
            <p14:xfrm>
              <a:off x="7434617" y="1099131"/>
              <a:ext cx="360" cy="360"/>
            </p14:xfrm>
          </p:contentPart>
        </mc:Choice>
        <mc:Fallback xmlns="">
          <p:pic>
            <p:nvPicPr>
              <p:cNvPr id="1004" name="Ink 1003">
                <a:extLst>
                  <a:ext uri="{FF2B5EF4-FFF2-40B4-BE49-F238E27FC236}">
                    <a16:creationId xmlns:a16="http://schemas.microsoft.com/office/drawing/2014/main" id="{75ADF42D-AA95-C846-89A2-FEFFBE57A771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7425977" y="109049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BD5B46-8989-494F-9B8E-E3F15269E1E0}"/>
                  </a:ext>
                </a:extLst>
              </p14:cNvPr>
              <p14:cNvContentPartPr/>
              <p14:nvPr/>
            </p14:nvContentPartPr>
            <p14:xfrm>
              <a:off x="3247738" y="2840292"/>
              <a:ext cx="166680" cy="125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BD5B46-8989-494F-9B8E-E3F15269E1E0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3232618" y="2824812"/>
                <a:ext cx="197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21B373-DDB9-CB40-8429-B89049B635A0}"/>
                  </a:ext>
                </a:extLst>
              </p14:cNvPr>
              <p14:cNvContentPartPr/>
              <p14:nvPr/>
            </p14:nvContentPartPr>
            <p14:xfrm>
              <a:off x="2573098" y="1688652"/>
              <a:ext cx="184320" cy="10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21B373-DDB9-CB40-8429-B89049B635A0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2557978" y="1673172"/>
                <a:ext cx="2149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590E7FA-866C-494A-AC72-A61994E7352E}"/>
              </a:ext>
            </a:extLst>
          </p:cNvPr>
          <p:cNvGrpSpPr/>
          <p:nvPr/>
        </p:nvGrpSpPr>
        <p:grpSpPr>
          <a:xfrm>
            <a:off x="5454538" y="2794212"/>
            <a:ext cx="588240" cy="611280"/>
            <a:chOff x="5454538" y="2794212"/>
            <a:chExt cx="58824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2C230E-C8C8-754F-B44D-3FE2BB5B64E6}"/>
                    </a:ext>
                  </a:extLst>
                </p14:cNvPr>
                <p14:cNvContentPartPr/>
                <p14:nvPr/>
              </p14:nvContentPartPr>
              <p14:xfrm>
                <a:off x="5454538" y="2840652"/>
                <a:ext cx="498600" cy="564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2C230E-C8C8-754F-B44D-3FE2BB5B64E6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5439418" y="2825172"/>
                  <a:ext cx="529200" cy="59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410C32-54DD-F948-8968-F11C5DDD1D66}"/>
                    </a:ext>
                  </a:extLst>
                </p14:cNvPr>
                <p14:cNvContentPartPr/>
                <p14:nvPr/>
              </p14:nvContentPartPr>
              <p14:xfrm>
                <a:off x="5838658" y="2794212"/>
                <a:ext cx="204120" cy="67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410C32-54DD-F948-8968-F11C5DDD1D66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5823538" y="2778732"/>
                  <a:ext cx="23436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33C59E-5354-6846-A46F-C8B1E5C7BCDF}"/>
                  </a:ext>
                </a:extLst>
              </p14:cNvPr>
              <p14:cNvContentPartPr/>
              <p14:nvPr/>
            </p14:nvContentPartPr>
            <p14:xfrm>
              <a:off x="6305578" y="1667412"/>
              <a:ext cx="198000" cy="1224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33C59E-5354-6846-A46F-C8B1E5C7BCDF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6290098" y="1652292"/>
                <a:ext cx="2286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8CF7378-141C-BC43-AB83-432AD791B90B}"/>
                  </a:ext>
                </a:extLst>
              </p14:cNvPr>
              <p14:cNvContentPartPr/>
              <p14:nvPr/>
            </p14:nvContentPartPr>
            <p14:xfrm>
              <a:off x="2585338" y="1618452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8CF7378-141C-BC43-AB83-432AD791B90B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2576338" y="160945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637F37F8-F897-2449-83C4-EA2E572F4AB8}"/>
              </a:ext>
            </a:extLst>
          </p:cNvPr>
          <p:cNvGrpSpPr/>
          <p:nvPr/>
        </p:nvGrpSpPr>
        <p:grpSpPr>
          <a:xfrm>
            <a:off x="2461858" y="1366092"/>
            <a:ext cx="178200" cy="179280"/>
            <a:chOff x="2461858" y="1366092"/>
            <a:chExt cx="17820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A8E058-3241-6640-990D-483D224A8607}"/>
                    </a:ext>
                  </a:extLst>
                </p14:cNvPr>
                <p14:cNvContentPartPr/>
                <p14:nvPr/>
              </p14:nvContentPartPr>
              <p14:xfrm>
                <a:off x="2461858" y="1366092"/>
                <a:ext cx="178200" cy="179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A8E058-3241-6640-990D-483D224A8607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2446378" y="1350972"/>
                  <a:ext cx="208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605E55-4D4F-5C4A-9C7C-BEC04BDFF6C9}"/>
                    </a:ext>
                  </a:extLst>
                </p14:cNvPr>
                <p14:cNvContentPartPr/>
                <p14:nvPr/>
              </p14:nvContentPartPr>
              <p14:xfrm>
                <a:off x="2496058" y="1416492"/>
                <a:ext cx="87840" cy="90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605E55-4D4F-5C4A-9C7C-BEC04BDFF6C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2480938" y="1401372"/>
                  <a:ext cx="1184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82550A1-48B3-1C4D-A1E3-FAEBBC26961C}"/>
              </a:ext>
            </a:extLst>
          </p:cNvPr>
          <p:cNvGrpSpPr/>
          <p:nvPr/>
        </p:nvGrpSpPr>
        <p:grpSpPr>
          <a:xfrm>
            <a:off x="3132178" y="1359252"/>
            <a:ext cx="145800" cy="155520"/>
            <a:chOff x="3132178" y="1359252"/>
            <a:chExt cx="14580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D05D03B-8F43-E241-87F2-71BDF13CAD2F}"/>
                    </a:ext>
                  </a:extLst>
                </p14:cNvPr>
                <p14:cNvContentPartPr/>
                <p14:nvPr/>
              </p14:nvContentPartPr>
              <p14:xfrm>
                <a:off x="3132178" y="1359252"/>
                <a:ext cx="145800" cy="155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D05D03B-8F43-E241-87F2-71BDF13CAD2F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3116698" y="1343772"/>
                  <a:ext cx="176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43663F-F181-3646-A219-F6E6BB00D243}"/>
                    </a:ext>
                  </a:extLst>
                </p14:cNvPr>
                <p14:cNvContentPartPr/>
                <p14:nvPr/>
              </p14:nvContentPartPr>
              <p14:xfrm>
                <a:off x="3163498" y="1397772"/>
                <a:ext cx="68760" cy="73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43663F-F181-3646-A219-F6E6BB00D243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3148378" y="1382292"/>
                  <a:ext cx="9936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B8D989D-502C-D04A-9C90-27DEFCB88EE6}"/>
              </a:ext>
            </a:extLst>
          </p:cNvPr>
          <p:cNvGrpSpPr/>
          <p:nvPr/>
        </p:nvGrpSpPr>
        <p:grpSpPr>
          <a:xfrm>
            <a:off x="4988338" y="1241532"/>
            <a:ext cx="168480" cy="129240"/>
            <a:chOff x="4988338" y="1241532"/>
            <a:chExt cx="168480" cy="12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06F091-9A95-CC4D-BB8F-B3FD5C67A732}"/>
                    </a:ext>
                  </a:extLst>
                </p14:cNvPr>
                <p14:cNvContentPartPr/>
                <p14:nvPr/>
              </p14:nvContentPartPr>
              <p14:xfrm>
                <a:off x="4988338" y="1241532"/>
                <a:ext cx="168480" cy="1292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06F091-9A95-CC4D-BB8F-B3FD5C67A732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4973218" y="1226052"/>
                  <a:ext cx="199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1E2DAD5-8423-5046-8C6F-618C392A1FAE}"/>
                    </a:ext>
                  </a:extLst>
                </p14:cNvPr>
                <p14:cNvContentPartPr/>
                <p14:nvPr/>
              </p14:nvContentPartPr>
              <p14:xfrm>
                <a:off x="5018218" y="1282212"/>
                <a:ext cx="71280" cy="73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1E2DAD5-8423-5046-8C6F-618C392A1FAE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003098" y="1266732"/>
                  <a:ext cx="1018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1B73FD-44C4-E149-977B-16D061B45C57}"/>
              </a:ext>
            </a:extLst>
          </p:cNvPr>
          <p:cNvGrpSpPr/>
          <p:nvPr/>
        </p:nvGrpSpPr>
        <p:grpSpPr>
          <a:xfrm>
            <a:off x="6134578" y="1391652"/>
            <a:ext cx="214200" cy="141480"/>
            <a:chOff x="6134578" y="1391652"/>
            <a:chExt cx="21420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4E1423-9ACF-7C41-83D2-279FE3F8EE2B}"/>
                    </a:ext>
                  </a:extLst>
                </p14:cNvPr>
                <p14:cNvContentPartPr/>
                <p14:nvPr/>
              </p14:nvContentPartPr>
              <p14:xfrm>
                <a:off x="6134578" y="1391652"/>
                <a:ext cx="214200" cy="141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4E1423-9ACF-7C41-83D2-279FE3F8EE2B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119458" y="1376532"/>
                  <a:ext cx="244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C32699-2F53-EF49-ACA6-B30FA225564E}"/>
                    </a:ext>
                  </a:extLst>
                </p14:cNvPr>
                <p14:cNvContentPartPr/>
                <p14:nvPr/>
              </p14:nvContentPartPr>
              <p14:xfrm>
                <a:off x="6211258" y="1429092"/>
                <a:ext cx="86040" cy="8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C32699-2F53-EF49-ACA6-B30FA225564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196138" y="1413972"/>
                  <a:ext cx="11628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1EB78A-0108-0444-8435-2E4BDF9CAFC6}"/>
              </a:ext>
            </a:extLst>
          </p:cNvPr>
          <p:cNvGrpSpPr/>
          <p:nvPr/>
        </p:nvGrpSpPr>
        <p:grpSpPr>
          <a:xfrm>
            <a:off x="6762058" y="1429092"/>
            <a:ext cx="186840" cy="138240"/>
            <a:chOff x="6762058" y="1429092"/>
            <a:chExt cx="18684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963143D-CDD4-E04F-959E-7B5F8B23DFA4}"/>
                    </a:ext>
                  </a:extLst>
                </p14:cNvPr>
                <p14:cNvContentPartPr/>
                <p14:nvPr/>
              </p14:nvContentPartPr>
              <p14:xfrm>
                <a:off x="6762058" y="1429092"/>
                <a:ext cx="186840" cy="138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963143D-CDD4-E04F-959E-7B5F8B23DFA4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6746938" y="1413972"/>
                  <a:ext cx="217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43C9211-462E-E348-9710-66C6415DBB76}"/>
                    </a:ext>
                  </a:extLst>
                </p14:cNvPr>
                <p14:cNvContentPartPr/>
                <p14:nvPr/>
              </p14:nvContentPartPr>
              <p14:xfrm>
                <a:off x="6831538" y="1471212"/>
                <a:ext cx="61560" cy="78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43C9211-462E-E348-9710-66C6415DBB76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6816418" y="1456092"/>
                  <a:ext cx="9216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913537D-B3CA-DE44-9662-471FCE3EADBA}"/>
              </a:ext>
            </a:extLst>
          </p:cNvPr>
          <p:cNvGrpSpPr/>
          <p:nvPr/>
        </p:nvGrpSpPr>
        <p:grpSpPr>
          <a:xfrm>
            <a:off x="7457578" y="1450332"/>
            <a:ext cx="181800" cy="124920"/>
            <a:chOff x="7457578" y="1450332"/>
            <a:chExt cx="181800" cy="12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B2BD00-1559-A844-A0E8-BB52C1A2CD54}"/>
                    </a:ext>
                  </a:extLst>
                </p14:cNvPr>
                <p14:cNvContentPartPr/>
                <p14:nvPr/>
              </p14:nvContentPartPr>
              <p14:xfrm>
                <a:off x="7457578" y="1450332"/>
                <a:ext cx="181800" cy="11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B2BD00-1559-A844-A0E8-BB52C1A2CD54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442458" y="1434852"/>
                  <a:ext cx="212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B68526-8DA0-5243-9893-D9B67721DC2E}"/>
                    </a:ext>
                  </a:extLst>
                </p14:cNvPr>
                <p14:cNvContentPartPr/>
                <p14:nvPr/>
              </p14:nvContentPartPr>
              <p14:xfrm>
                <a:off x="7504018" y="1502892"/>
                <a:ext cx="72720" cy="72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B68526-8DA0-5243-9893-D9B67721DC2E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7488898" y="1487412"/>
                  <a:ext cx="10332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F00A7D-BF3E-BF4B-A362-C87FD98BFC14}"/>
              </a:ext>
            </a:extLst>
          </p:cNvPr>
          <p:cNvGrpSpPr/>
          <p:nvPr/>
        </p:nvGrpSpPr>
        <p:grpSpPr>
          <a:xfrm>
            <a:off x="6183898" y="2468412"/>
            <a:ext cx="172440" cy="101160"/>
            <a:chOff x="6183898" y="2468412"/>
            <a:chExt cx="17244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E18394E-773A-504E-A4C6-D50AC5F0CC8E}"/>
                    </a:ext>
                  </a:extLst>
                </p14:cNvPr>
                <p14:cNvContentPartPr/>
                <p14:nvPr/>
              </p14:nvContentPartPr>
              <p14:xfrm>
                <a:off x="6183898" y="2468412"/>
                <a:ext cx="172440" cy="1011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E18394E-773A-504E-A4C6-D50AC5F0CC8E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168418" y="2453292"/>
                  <a:ext cx="203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CB7CD4D-3821-3041-9321-F830853F6AD5}"/>
                    </a:ext>
                  </a:extLst>
                </p14:cNvPr>
                <p14:cNvContentPartPr/>
                <p14:nvPr/>
              </p14:nvContentPartPr>
              <p14:xfrm>
                <a:off x="6263818" y="2522412"/>
                <a:ext cx="61560" cy="28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CB7CD4D-3821-3041-9321-F830853F6AD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248698" y="2506932"/>
                  <a:ext cx="9216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F8D1D70-9EB3-8E47-A00F-4A5489D64DC1}"/>
              </a:ext>
            </a:extLst>
          </p:cNvPr>
          <p:cNvGrpSpPr/>
          <p:nvPr/>
        </p:nvGrpSpPr>
        <p:grpSpPr>
          <a:xfrm>
            <a:off x="6887698" y="2466252"/>
            <a:ext cx="175320" cy="118440"/>
            <a:chOff x="6887698" y="2466252"/>
            <a:chExt cx="175320" cy="11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0834AD-88FB-EA48-833E-7BFB05CE9151}"/>
                    </a:ext>
                  </a:extLst>
                </p14:cNvPr>
                <p14:cNvContentPartPr/>
                <p14:nvPr/>
              </p14:nvContentPartPr>
              <p14:xfrm>
                <a:off x="6887698" y="2466252"/>
                <a:ext cx="175320" cy="118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0834AD-88FB-EA48-833E-7BFB05CE9151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6872578" y="2451132"/>
                  <a:ext cx="205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2336CCD-6232-1946-A5DE-BDB1B1A07AC2}"/>
                    </a:ext>
                  </a:extLst>
                </p14:cNvPr>
                <p14:cNvContentPartPr/>
                <p14:nvPr/>
              </p14:nvContentPartPr>
              <p14:xfrm>
                <a:off x="6947098" y="2511612"/>
                <a:ext cx="60840" cy="47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2336CCD-6232-1946-A5DE-BDB1B1A07AC2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6931978" y="2496492"/>
                  <a:ext cx="914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65FB128-3102-A34C-A14E-3C0469F58567}"/>
              </a:ext>
            </a:extLst>
          </p:cNvPr>
          <p:cNvGrpSpPr/>
          <p:nvPr/>
        </p:nvGrpSpPr>
        <p:grpSpPr>
          <a:xfrm>
            <a:off x="7479538" y="2469132"/>
            <a:ext cx="177120" cy="136080"/>
            <a:chOff x="7479538" y="2469132"/>
            <a:chExt cx="177120" cy="13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07E2B7D-251B-1E4F-BBBA-A57A61BC8396}"/>
                    </a:ext>
                  </a:extLst>
                </p14:cNvPr>
                <p14:cNvContentPartPr/>
                <p14:nvPr/>
              </p14:nvContentPartPr>
              <p14:xfrm>
                <a:off x="7479538" y="2469132"/>
                <a:ext cx="177120" cy="136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07E2B7D-251B-1E4F-BBBA-A57A61BC8396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464418" y="2454012"/>
                  <a:ext cx="207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2E85A6B-E355-E948-9A53-0994659587E4}"/>
                    </a:ext>
                  </a:extLst>
                </p14:cNvPr>
                <p14:cNvContentPartPr/>
                <p14:nvPr/>
              </p14:nvContentPartPr>
              <p14:xfrm>
                <a:off x="7514818" y="2511972"/>
                <a:ext cx="91080" cy="81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2E85A6B-E355-E948-9A53-0994659587E4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7499338" y="2496492"/>
                  <a:ext cx="121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BACAFEF-26DC-3C4F-847C-CC0B22AA1F77}"/>
              </a:ext>
            </a:extLst>
          </p:cNvPr>
          <p:cNvGrpSpPr/>
          <p:nvPr/>
        </p:nvGrpSpPr>
        <p:grpSpPr>
          <a:xfrm>
            <a:off x="4234138" y="3561372"/>
            <a:ext cx="158400" cy="108360"/>
            <a:chOff x="4234138" y="3561372"/>
            <a:chExt cx="15840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3E318E-179F-2344-87D6-9C412AD8A990}"/>
                    </a:ext>
                  </a:extLst>
                </p14:cNvPr>
                <p14:cNvContentPartPr/>
                <p14:nvPr/>
              </p14:nvContentPartPr>
              <p14:xfrm>
                <a:off x="4234138" y="3561372"/>
                <a:ext cx="158400" cy="10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3E318E-179F-2344-87D6-9C412AD8A990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219018" y="3546252"/>
                  <a:ext cx="189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573FDA1-8605-F240-8922-90E3F35F1076}"/>
                    </a:ext>
                  </a:extLst>
                </p14:cNvPr>
                <p14:cNvContentPartPr/>
                <p14:nvPr/>
              </p14:nvContentPartPr>
              <p14:xfrm>
                <a:off x="4309018" y="3583692"/>
                <a:ext cx="73440" cy="4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573FDA1-8605-F240-8922-90E3F35F1076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4293898" y="3568572"/>
                  <a:ext cx="1036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9FA8504-C0D3-B44D-B966-F20425E88988}"/>
              </a:ext>
            </a:extLst>
          </p:cNvPr>
          <p:cNvGrpSpPr/>
          <p:nvPr/>
        </p:nvGrpSpPr>
        <p:grpSpPr>
          <a:xfrm>
            <a:off x="4865218" y="3530412"/>
            <a:ext cx="137880" cy="134280"/>
            <a:chOff x="4865218" y="3530412"/>
            <a:chExt cx="13788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F5B80F-633C-1646-8B78-68E4F394CB0C}"/>
                    </a:ext>
                  </a:extLst>
                </p14:cNvPr>
                <p14:cNvContentPartPr/>
                <p14:nvPr/>
              </p14:nvContentPartPr>
              <p14:xfrm>
                <a:off x="4865218" y="3530412"/>
                <a:ext cx="137880" cy="13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F5B80F-633C-1646-8B78-68E4F394CB0C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4849738" y="3515292"/>
                  <a:ext cx="168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5FAFBF-3F39-9043-9352-0B6C1DA52C67}"/>
                    </a:ext>
                  </a:extLst>
                </p14:cNvPr>
                <p14:cNvContentPartPr/>
                <p14:nvPr/>
              </p14:nvContentPartPr>
              <p14:xfrm>
                <a:off x="4911298" y="3562812"/>
                <a:ext cx="78840" cy="75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5FAFBF-3F39-9043-9352-0B6C1DA52C6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4896178" y="3547692"/>
                  <a:ext cx="1094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C51FED9-1041-7F40-9B21-A28F8F6C055A}"/>
              </a:ext>
            </a:extLst>
          </p:cNvPr>
          <p:cNvGrpSpPr/>
          <p:nvPr/>
        </p:nvGrpSpPr>
        <p:grpSpPr>
          <a:xfrm>
            <a:off x="5558218" y="3569292"/>
            <a:ext cx="213480" cy="133920"/>
            <a:chOff x="5558218" y="3569292"/>
            <a:chExt cx="213480" cy="13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77DDB9-1CEB-DC4E-8BE5-4DEDE6E48613}"/>
                    </a:ext>
                  </a:extLst>
                </p14:cNvPr>
                <p14:cNvContentPartPr/>
                <p14:nvPr/>
              </p14:nvContentPartPr>
              <p14:xfrm>
                <a:off x="5558218" y="3569292"/>
                <a:ext cx="213480" cy="133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77DDB9-1CEB-DC4E-8BE5-4DEDE6E48613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542738" y="3553812"/>
                  <a:ext cx="244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0D310DF-39CA-8941-BD0E-CE354AEB9A28}"/>
                    </a:ext>
                  </a:extLst>
                </p14:cNvPr>
                <p14:cNvContentPartPr/>
                <p14:nvPr/>
              </p14:nvContentPartPr>
              <p14:xfrm>
                <a:off x="5649658" y="3604932"/>
                <a:ext cx="69840" cy="93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0D310DF-39CA-8941-BD0E-CE354AEB9A28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5634538" y="3589452"/>
                  <a:ext cx="10044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4141A6E-DEE9-4F4C-9DE0-78D63B19215E}"/>
              </a:ext>
            </a:extLst>
          </p:cNvPr>
          <p:cNvGrpSpPr/>
          <p:nvPr/>
        </p:nvGrpSpPr>
        <p:grpSpPr>
          <a:xfrm>
            <a:off x="6046018" y="3200652"/>
            <a:ext cx="199800" cy="129960"/>
            <a:chOff x="6046018" y="3200652"/>
            <a:chExt cx="199800" cy="12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D218BF2-39A0-E24A-9FEE-67B7109BBB47}"/>
                    </a:ext>
                  </a:extLst>
                </p14:cNvPr>
                <p14:cNvContentPartPr/>
                <p14:nvPr/>
              </p14:nvContentPartPr>
              <p14:xfrm>
                <a:off x="6046018" y="3200652"/>
                <a:ext cx="199800" cy="129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D218BF2-39A0-E24A-9FEE-67B7109BBB47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6030538" y="3185532"/>
                  <a:ext cx="230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853172-EA1F-4C43-B7B8-497FC7014CE1}"/>
                    </a:ext>
                  </a:extLst>
                </p14:cNvPr>
                <p14:cNvContentPartPr/>
                <p14:nvPr/>
              </p14:nvContentPartPr>
              <p14:xfrm>
                <a:off x="6116938" y="3247452"/>
                <a:ext cx="45000" cy="6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853172-EA1F-4C43-B7B8-497FC7014CE1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6101458" y="3232332"/>
                  <a:ext cx="7524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E57ECD-DAB5-704D-8DCF-5932D7F8D028}"/>
              </a:ext>
            </a:extLst>
          </p:cNvPr>
          <p:cNvGrpSpPr/>
          <p:nvPr/>
        </p:nvGrpSpPr>
        <p:grpSpPr>
          <a:xfrm>
            <a:off x="2666338" y="5146092"/>
            <a:ext cx="223200" cy="197280"/>
            <a:chOff x="2666338" y="5146092"/>
            <a:chExt cx="2232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A0CB16-B540-B749-A97B-A2141357BF38}"/>
                    </a:ext>
                  </a:extLst>
                </p14:cNvPr>
                <p14:cNvContentPartPr/>
                <p14:nvPr/>
              </p14:nvContentPartPr>
              <p14:xfrm>
                <a:off x="2666338" y="5146092"/>
                <a:ext cx="223200" cy="19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A0CB16-B540-B749-A97B-A2141357BF38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2650858" y="5130612"/>
                  <a:ext cx="253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FC26AD3-00CF-534F-AAF8-D988B14ED90A}"/>
                    </a:ext>
                  </a:extLst>
                </p14:cNvPr>
                <p14:cNvContentPartPr/>
                <p14:nvPr/>
              </p14:nvContentPartPr>
              <p14:xfrm>
                <a:off x="2722138" y="5244372"/>
                <a:ext cx="137880" cy="51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FC26AD3-00CF-534F-AAF8-D988B14ED90A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2706658" y="5229252"/>
                  <a:ext cx="168480" cy="8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E039F5-B3F6-7547-AC5D-C3A89F845BA2}"/>
              </a:ext>
            </a:extLst>
          </p:cNvPr>
          <p:cNvGrpSpPr/>
          <p:nvPr/>
        </p:nvGrpSpPr>
        <p:grpSpPr>
          <a:xfrm>
            <a:off x="3619978" y="5128812"/>
            <a:ext cx="1477800" cy="260280"/>
            <a:chOff x="3619978" y="5128812"/>
            <a:chExt cx="147780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D4714F-3DD1-C240-B892-F735BF5C85BD}"/>
                    </a:ext>
                  </a:extLst>
                </p14:cNvPr>
                <p14:cNvContentPartPr/>
                <p14:nvPr/>
              </p14:nvContentPartPr>
              <p14:xfrm>
                <a:off x="3619978" y="5138532"/>
                <a:ext cx="146160" cy="213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D4714F-3DD1-C240-B892-F735BF5C85BD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604498" y="5123412"/>
                  <a:ext cx="1767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FFB24E-97BC-BF41-BFF9-34EC100CFA67}"/>
                    </a:ext>
                  </a:extLst>
                </p14:cNvPr>
                <p14:cNvContentPartPr/>
                <p14:nvPr/>
              </p14:nvContentPartPr>
              <p14:xfrm>
                <a:off x="3873778" y="5164092"/>
                <a:ext cx="99360" cy="19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FFB24E-97BC-BF41-BFF9-34EC100CFA67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858658" y="5148972"/>
                  <a:ext cx="129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EEE332E-0C52-484B-95C1-4A608543204B}"/>
                    </a:ext>
                  </a:extLst>
                </p14:cNvPr>
                <p14:cNvContentPartPr/>
                <p14:nvPr/>
              </p14:nvContentPartPr>
              <p14:xfrm>
                <a:off x="4025338" y="5202612"/>
                <a:ext cx="151560" cy="99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EEE332E-0C52-484B-95C1-4A608543204B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4009858" y="5187132"/>
                  <a:ext cx="182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2C4559D-6308-8A48-8233-FDF96132AF7B}"/>
                    </a:ext>
                  </a:extLst>
                </p14:cNvPr>
                <p14:cNvContentPartPr/>
                <p14:nvPr/>
              </p14:nvContentPartPr>
              <p14:xfrm>
                <a:off x="4030378" y="5218452"/>
                <a:ext cx="140400" cy="99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2C4559D-6308-8A48-8233-FDF96132AF7B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4014898" y="5203332"/>
                  <a:ext cx="171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E36272-F974-1748-B029-7E1BCE4462FB}"/>
                    </a:ext>
                  </a:extLst>
                </p14:cNvPr>
                <p14:cNvContentPartPr/>
                <p14:nvPr/>
              </p14:nvContentPartPr>
              <p14:xfrm>
                <a:off x="4214338" y="5128812"/>
                <a:ext cx="179280" cy="20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E36272-F974-1748-B029-7E1BCE4462FB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4199218" y="5113692"/>
                  <a:ext cx="209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A362483-A835-BA4F-B92F-A3AE01E1EEB3}"/>
                    </a:ext>
                  </a:extLst>
                </p14:cNvPr>
                <p14:cNvContentPartPr/>
                <p14:nvPr/>
              </p14:nvContentPartPr>
              <p14:xfrm>
                <a:off x="4548058" y="5222412"/>
                <a:ext cx="69120" cy="70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A362483-A835-BA4F-B92F-A3AE01E1EEB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4532938" y="5206932"/>
                  <a:ext cx="99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D702C11-2AF8-414D-9C36-B83071ED611B}"/>
                    </a:ext>
                  </a:extLst>
                </p14:cNvPr>
                <p14:cNvContentPartPr/>
                <p14:nvPr/>
              </p14:nvContentPartPr>
              <p14:xfrm>
                <a:off x="4491538" y="5213772"/>
                <a:ext cx="255240" cy="142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D702C11-2AF8-414D-9C36-B83071ED611B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4476058" y="5198652"/>
                  <a:ext cx="2858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78E0D33-4110-4049-8C80-A190279E0D45}"/>
                    </a:ext>
                  </a:extLst>
                </p14:cNvPr>
                <p14:cNvContentPartPr/>
                <p14:nvPr/>
              </p14:nvContentPartPr>
              <p14:xfrm>
                <a:off x="4855498" y="5181372"/>
                <a:ext cx="189720" cy="96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78E0D33-4110-4049-8C80-A190279E0D45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4840378" y="5166252"/>
                  <a:ext cx="220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3C7EF8-5D97-8C46-9DD5-F2C4DCB89891}"/>
                    </a:ext>
                  </a:extLst>
                </p14:cNvPr>
                <p14:cNvContentPartPr/>
                <p14:nvPr/>
              </p14:nvContentPartPr>
              <p14:xfrm>
                <a:off x="4955938" y="5191812"/>
                <a:ext cx="141840" cy="197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3C7EF8-5D97-8C46-9DD5-F2C4DCB89891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4940458" y="5176692"/>
                  <a:ext cx="17244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D88968B-FE8B-4F4E-9D74-D169841C1D29}"/>
              </a:ext>
            </a:extLst>
          </p:cNvPr>
          <p:cNvGrpSpPr/>
          <p:nvPr/>
        </p:nvGrpSpPr>
        <p:grpSpPr>
          <a:xfrm>
            <a:off x="3793858" y="1397772"/>
            <a:ext cx="145440" cy="152280"/>
            <a:chOff x="3793858" y="1397772"/>
            <a:chExt cx="14544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CACC847-D051-E04B-8209-F6A3A3C15282}"/>
                    </a:ext>
                  </a:extLst>
                </p14:cNvPr>
                <p14:cNvContentPartPr/>
                <p14:nvPr/>
              </p14:nvContentPartPr>
              <p14:xfrm>
                <a:off x="3793858" y="1397772"/>
                <a:ext cx="142560" cy="152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CACC847-D051-E04B-8209-F6A3A3C15282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778378" y="1382292"/>
                  <a:ext cx="173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F81B7F2-9025-FE4D-A173-48334A1E3688}"/>
                    </a:ext>
                  </a:extLst>
                </p14:cNvPr>
                <p14:cNvContentPartPr/>
                <p14:nvPr/>
              </p14:nvContentPartPr>
              <p14:xfrm>
                <a:off x="3857218" y="1450332"/>
                <a:ext cx="82080" cy="73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F81B7F2-9025-FE4D-A173-48334A1E3688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841738" y="1434852"/>
                  <a:ext cx="11268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0B252467-7A02-0C40-AC35-0DA0D4AC8DFF}"/>
                  </a:ext>
                </a:extLst>
              </p14:cNvPr>
              <p14:cNvContentPartPr/>
              <p14:nvPr/>
            </p14:nvContentPartPr>
            <p14:xfrm>
              <a:off x="4473538" y="1376532"/>
              <a:ext cx="98640" cy="1702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0B252467-7A02-0C40-AC35-0DA0D4AC8DFF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4458058" y="1361412"/>
                <a:ext cx="129240" cy="20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5C1407B3-4CA1-9F4A-B727-2C1CCDC55C5D}"/>
              </a:ext>
            </a:extLst>
          </p:cNvPr>
          <p:cNvGrpSpPr/>
          <p:nvPr/>
        </p:nvGrpSpPr>
        <p:grpSpPr>
          <a:xfrm>
            <a:off x="2733298" y="5528052"/>
            <a:ext cx="774720" cy="237240"/>
            <a:chOff x="2733298" y="5528052"/>
            <a:chExt cx="7747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C52F4F9-2F76-4148-A2B1-FC829A0D9B86}"/>
                    </a:ext>
                  </a:extLst>
                </p14:cNvPr>
                <p14:cNvContentPartPr/>
                <p14:nvPr/>
              </p14:nvContentPartPr>
              <p14:xfrm>
                <a:off x="2733298" y="5572692"/>
                <a:ext cx="189720" cy="130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C52F4F9-2F76-4148-A2B1-FC829A0D9B8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2718178" y="5557572"/>
                  <a:ext cx="219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126C3AD-0F54-CC4E-901E-04D2B84C984E}"/>
                    </a:ext>
                  </a:extLst>
                </p14:cNvPr>
                <p14:cNvContentPartPr/>
                <p14:nvPr/>
              </p14:nvContentPartPr>
              <p14:xfrm>
                <a:off x="2783698" y="5612292"/>
                <a:ext cx="82080" cy="62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126C3AD-0F54-CC4E-901E-04D2B84C984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2768218" y="5597172"/>
                  <a:ext cx="112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D51B839-55E3-854B-84AD-232DBFE863A3}"/>
                    </a:ext>
                  </a:extLst>
                </p14:cNvPr>
                <p14:cNvContentPartPr/>
                <p14:nvPr/>
              </p14:nvContentPartPr>
              <p14:xfrm>
                <a:off x="3351058" y="5570172"/>
                <a:ext cx="156960" cy="137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D51B839-55E3-854B-84AD-232DBFE863A3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335578" y="5555052"/>
                  <a:ext cx="187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9421296-6FA6-D441-A9D8-6A573E72F543}"/>
                    </a:ext>
                  </a:extLst>
                </p14:cNvPr>
                <p14:cNvContentPartPr/>
                <p14:nvPr/>
              </p14:nvContentPartPr>
              <p14:xfrm>
                <a:off x="3394618" y="5612292"/>
                <a:ext cx="99000" cy="88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9421296-6FA6-D441-A9D8-6A573E72F543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379498" y="5597172"/>
                  <a:ext cx="129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34E9349-C918-3545-967F-5A7248F94A93}"/>
                    </a:ext>
                  </a:extLst>
                </p14:cNvPr>
                <p14:cNvContentPartPr/>
                <p14:nvPr/>
              </p14:nvContentPartPr>
              <p14:xfrm>
                <a:off x="2992498" y="5528052"/>
                <a:ext cx="108360" cy="237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34E9349-C918-3545-967F-5A7248F94A93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977018" y="5512932"/>
                  <a:ext cx="138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CE28CE7-B48C-AD4F-9711-138573520B5A}"/>
                    </a:ext>
                  </a:extLst>
                </p14:cNvPr>
                <p14:cNvContentPartPr/>
                <p14:nvPr/>
              </p14:nvContentPartPr>
              <p14:xfrm>
                <a:off x="3173938" y="5601852"/>
                <a:ext cx="96120" cy="55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CE28CE7-B48C-AD4F-9711-138573520B5A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158818" y="5586732"/>
                  <a:ext cx="126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EAEB994-CA99-494E-9EF4-2A94C94DBE98}"/>
                    </a:ext>
                  </a:extLst>
                </p14:cNvPr>
                <p14:cNvContentPartPr/>
                <p14:nvPr/>
              </p14:nvContentPartPr>
              <p14:xfrm>
                <a:off x="3203098" y="5580972"/>
                <a:ext cx="76320" cy="159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EAEB994-CA99-494E-9EF4-2A94C94DBE98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187978" y="5565492"/>
                  <a:ext cx="10656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4017FCBE-B5DB-6A4E-8D19-F9C558B6ACEE}"/>
                  </a:ext>
                </a:extLst>
              </p14:cNvPr>
              <p14:cNvContentPartPr/>
              <p14:nvPr/>
            </p14:nvContentPartPr>
            <p14:xfrm>
              <a:off x="3764338" y="5549292"/>
              <a:ext cx="114480" cy="21780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4017FCBE-B5DB-6A4E-8D19-F9C558B6ACEE}"/>
                  </a:ext>
                </a:extLst>
              </p:cNvPr>
              <p:cNvPicPr/>
              <p:nvPr/>
            </p:nvPicPr>
            <p:blipFill>
              <a:blip r:embed="rId1009"/>
              <a:stretch>
                <a:fillRect/>
              </a:stretch>
            </p:blipFill>
            <p:spPr>
              <a:xfrm>
                <a:off x="3748858" y="5534172"/>
                <a:ext cx="14508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B34A7BD-139E-064A-A618-C1453CDE03A3}"/>
              </a:ext>
            </a:extLst>
          </p:cNvPr>
          <p:cNvGrpSpPr/>
          <p:nvPr/>
        </p:nvGrpSpPr>
        <p:grpSpPr>
          <a:xfrm>
            <a:off x="4372018" y="5591412"/>
            <a:ext cx="1603440" cy="221760"/>
            <a:chOff x="4372018" y="5591412"/>
            <a:chExt cx="16034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2BADB80-7F4A-7449-8115-D5FB319864A7}"/>
                    </a:ext>
                  </a:extLst>
                </p14:cNvPr>
                <p14:cNvContentPartPr/>
                <p14:nvPr/>
              </p14:nvContentPartPr>
              <p14:xfrm>
                <a:off x="4372018" y="5592132"/>
                <a:ext cx="115920" cy="18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2BADB80-7F4A-7449-8115-D5FB319864A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356898" y="5576652"/>
                  <a:ext cx="146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6FA028D-1ED7-EB41-A5A6-873CD4AB0FFC}"/>
                    </a:ext>
                  </a:extLst>
                </p14:cNvPr>
                <p14:cNvContentPartPr/>
                <p14:nvPr/>
              </p14:nvContentPartPr>
              <p14:xfrm>
                <a:off x="4554898" y="5591412"/>
                <a:ext cx="111960" cy="183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6FA028D-1ED7-EB41-A5A6-873CD4AB0FFC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4539778" y="5575932"/>
                  <a:ext cx="142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A9744F1-FFAE-234D-9F4E-130CD2EBFE73}"/>
                    </a:ext>
                  </a:extLst>
                </p14:cNvPr>
                <p14:cNvContentPartPr/>
                <p14:nvPr/>
              </p14:nvContentPartPr>
              <p14:xfrm>
                <a:off x="4666498" y="5686092"/>
                <a:ext cx="76680" cy="799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A9744F1-FFAE-234D-9F4E-130CD2EBFE73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4651018" y="5670612"/>
                  <a:ext cx="107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8244BA9-363A-714E-B6BF-7D9B3E1D9221}"/>
                    </a:ext>
                  </a:extLst>
                </p14:cNvPr>
                <p14:cNvContentPartPr/>
                <p14:nvPr/>
              </p14:nvContentPartPr>
              <p14:xfrm>
                <a:off x="4666498" y="5679252"/>
                <a:ext cx="92880" cy="101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8244BA9-363A-714E-B6BF-7D9B3E1D9221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4651018" y="5663772"/>
                  <a:ext cx="1234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BEB3D01-D408-D640-BBC4-89AA5A5EFDEE}"/>
                    </a:ext>
                  </a:extLst>
                </p14:cNvPr>
                <p14:cNvContentPartPr/>
                <p14:nvPr/>
              </p14:nvContentPartPr>
              <p14:xfrm>
                <a:off x="4761178" y="5612292"/>
                <a:ext cx="95400" cy="183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BEB3D01-D408-D640-BBC4-89AA5A5EFDEE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4745698" y="5597172"/>
                  <a:ext cx="125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EE586D1-F801-2D44-A336-67914333B5CC}"/>
                    </a:ext>
                  </a:extLst>
                </p14:cNvPr>
                <p14:cNvContentPartPr/>
                <p14:nvPr/>
              </p14:nvContentPartPr>
              <p14:xfrm>
                <a:off x="4971418" y="5717412"/>
                <a:ext cx="93960" cy="367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EE586D1-F801-2D44-A336-67914333B5CC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4955938" y="5702292"/>
                  <a:ext cx="124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A741656-D6A8-1442-A778-BEEAC5ADE308}"/>
                    </a:ext>
                  </a:extLst>
                </p14:cNvPr>
                <p14:cNvContentPartPr/>
                <p14:nvPr/>
              </p14:nvContentPartPr>
              <p14:xfrm>
                <a:off x="4987258" y="5718492"/>
                <a:ext cx="48240" cy="72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A741656-D6A8-1442-A778-BEEAC5ADE308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4972138" y="5703372"/>
                  <a:ext cx="78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3E78666-B4B5-6641-8CA0-32C9E9A3D9F0}"/>
                    </a:ext>
                  </a:extLst>
                </p14:cNvPr>
                <p14:cNvContentPartPr/>
                <p14:nvPr/>
              </p14:nvContentPartPr>
              <p14:xfrm>
                <a:off x="4923538" y="5671692"/>
                <a:ext cx="174240" cy="111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3E78666-B4B5-6641-8CA0-32C9E9A3D9F0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4908058" y="5656572"/>
                  <a:ext cx="2048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7D32884-C379-154E-95FB-E7F1860DB345}"/>
                    </a:ext>
                  </a:extLst>
                </p14:cNvPr>
                <p14:cNvContentPartPr/>
                <p14:nvPr/>
              </p14:nvContentPartPr>
              <p14:xfrm>
                <a:off x="5162218" y="5599332"/>
                <a:ext cx="92880" cy="1890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7D32884-C379-154E-95FB-E7F1860DB345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147098" y="5584212"/>
                  <a:ext cx="1234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A58E13-DE44-144F-914A-CD8E9BF118AD}"/>
                    </a:ext>
                  </a:extLst>
                </p14:cNvPr>
                <p14:cNvContentPartPr/>
                <p14:nvPr/>
              </p14:nvContentPartPr>
              <p14:xfrm>
                <a:off x="5295418" y="5595732"/>
                <a:ext cx="100800" cy="158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A58E13-DE44-144F-914A-CD8E9BF118AD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280298" y="5580252"/>
                  <a:ext cx="131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65A69C5-5A2C-FD40-99BE-177D837E3E8C}"/>
                    </a:ext>
                  </a:extLst>
                </p14:cNvPr>
                <p14:cNvContentPartPr/>
                <p14:nvPr/>
              </p14:nvContentPartPr>
              <p14:xfrm>
                <a:off x="5423218" y="5633532"/>
                <a:ext cx="93600" cy="61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65A69C5-5A2C-FD40-99BE-177D837E3E8C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5407738" y="5618052"/>
                  <a:ext cx="124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6D81E69-B69F-164E-BBD4-6D08368434D0}"/>
                    </a:ext>
                  </a:extLst>
                </p14:cNvPr>
                <p14:cNvContentPartPr/>
                <p14:nvPr/>
              </p14:nvContentPartPr>
              <p14:xfrm>
                <a:off x="5492698" y="5633532"/>
                <a:ext cx="56880" cy="1386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6D81E69-B69F-164E-BBD4-6D08368434D0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5477578" y="5618052"/>
                  <a:ext cx="87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1E31DAD-A914-5B4D-82E1-1DE9568CC230}"/>
                    </a:ext>
                  </a:extLst>
                </p14:cNvPr>
                <p14:cNvContentPartPr/>
                <p14:nvPr/>
              </p14:nvContentPartPr>
              <p14:xfrm>
                <a:off x="5542738" y="5601852"/>
                <a:ext cx="96840" cy="211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1E31DAD-A914-5B4D-82E1-1DE9568CC230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5527618" y="5586732"/>
                  <a:ext cx="1274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00BAD3E-2915-4A43-88E8-676CC433D30D}"/>
                    </a:ext>
                  </a:extLst>
                </p14:cNvPr>
                <p14:cNvContentPartPr/>
                <p14:nvPr/>
              </p14:nvContentPartPr>
              <p14:xfrm>
                <a:off x="5717338" y="5675292"/>
                <a:ext cx="59040" cy="468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00BAD3E-2915-4A43-88E8-676CC433D30D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5702218" y="5660172"/>
                  <a:ext cx="89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D04389F-B180-364B-AB1D-91CB442C5D6E}"/>
                    </a:ext>
                  </a:extLst>
                </p14:cNvPr>
                <p14:cNvContentPartPr/>
                <p14:nvPr/>
              </p14:nvContentPartPr>
              <p14:xfrm>
                <a:off x="5689258" y="5657652"/>
                <a:ext cx="132480" cy="1008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D04389F-B180-364B-AB1D-91CB442C5D6E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5673778" y="5642532"/>
                  <a:ext cx="162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74A51AB-FC22-C44F-B5AE-69354F342CC7}"/>
                    </a:ext>
                  </a:extLst>
                </p14:cNvPr>
                <p14:cNvContentPartPr/>
                <p14:nvPr/>
              </p14:nvContentPartPr>
              <p14:xfrm>
                <a:off x="5872858" y="5634972"/>
                <a:ext cx="102600" cy="129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74A51AB-FC22-C44F-B5AE-69354F342CC7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5857378" y="5619852"/>
                  <a:ext cx="1328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920464B-38D2-7744-A2B2-48341383DBBF}"/>
              </a:ext>
            </a:extLst>
          </p:cNvPr>
          <p:cNvGrpSpPr/>
          <p:nvPr/>
        </p:nvGrpSpPr>
        <p:grpSpPr>
          <a:xfrm>
            <a:off x="6117658" y="5393052"/>
            <a:ext cx="875880" cy="375840"/>
            <a:chOff x="6117658" y="5393052"/>
            <a:chExt cx="87588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5AF140A-B7DE-7C40-BB1D-38426C885536}"/>
                    </a:ext>
                  </a:extLst>
                </p14:cNvPr>
                <p14:cNvContentPartPr/>
                <p14:nvPr/>
              </p14:nvContentPartPr>
              <p14:xfrm>
                <a:off x="6702298" y="5580612"/>
                <a:ext cx="119160" cy="188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5AF140A-B7DE-7C40-BB1D-38426C885536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6687178" y="5565132"/>
                  <a:ext cx="1497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87709B6-4917-8E44-98ED-1300B497D5B3}"/>
                    </a:ext>
                  </a:extLst>
                </p14:cNvPr>
                <p14:cNvContentPartPr/>
                <p14:nvPr/>
              </p14:nvContentPartPr>
              <p14:xfrm>
                <a:off x="6884098" y="5569452"/>
                <a:ext cx="109440" cy="76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87709B6-4917-8E44-98ED-1300B497D5B3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6868978" y="5553972"/>
                  <a:ext cx="140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8063172-732F-4445-B128-3E9FDB8FA9C1}"/>
                    </a:ext>
                  </a:extLst>
                </p14:cNvPr>
                <p14:cNvContentPartPr/>
                <p14:nvPr/>
              </p14:nvContentPartPr>
              <p14:xfrm>
                <a:off x="6117658" y="5393052"/>
                <a:ext cx="100080" cy="164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8063172-732F-4445-B128-3E9FDB8FA9C1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6102178" y="5377932"/>
                  <a:ext cx="130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DBBFA60-5A90-174D-9F3C-85AD1EB02429}"/>
                    </a:ext>
                  </a:extLst>
                </p14:cNvPr>
                <p14:cNvContentPartPr/>
                <p14:nvPr/>
              </p14:nvContentPartPr>
              <p14:xfrm>
                <a:off x="6305938" y="5486292"/>
                <a:ext cx="69480" cy="406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DBBFA60-5A90-174D-9F3C-85AD1EB02429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6290818" y="5470812"/>
                  <a:ext cx="100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C4C8A57-4723-134D-BDC6-52E695CD140F}"/>
                    </a:ext>
                  </a:extLst>
                </p14:cNvPr>
                <p14:cNvContentPartPr/>
                <p14:nvPr/>
              </p14:nvContentPartPr>
              <p14:xfrm>
                <a:off x="6282538" y="5476572"/>
                <a:ext cx="131040" cy="835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C4C8A57-4723-134D-BDC6-52E695CD140F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6267058" y="5461452"/>
                  <a:ext cx="161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F132F8-493B-904D-97B5-E4E9C1976E21}"/>
                    </a:ext>
                  </a:extLst>
                </p14:cNvPr>
                <p14:cNvContentPartPr/>
                <p14:nvPr/>
              </p14:nvContentPartPr>
              <p14:xfrm>
                <a:off x="6512938" y="5454612"/>
                <a:ext cx="3600" cy="72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F132F8-493B-904D-97B5-E4E9C1976E21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6497818" y="5439492"/>
                  <a:ext cx="33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242734E-23E3-8045-803A-69A834867051}"/>
                    </a:ext>
                  </a:extLst>
                </p14:cNvPr>
                <p14:cNvContentPartPr/>
                <p14:nvPr/>
              </p14:nvContentPartPr>
              <p14:xfrm>
                <a:off x="6600418" y="5465052"/>
                <a:ext cx="63720" cy="45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242734E-23E3-8045-803A-69A834867051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6584938" y="5449932"/>
                  <a:ext cx="93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A63B04F-E3E1-5D49-890D-39408F23D3BE}"/>
                    </a:ext>
                  </a:extLst>
                </p14:cNvPr>
                <p14:cNvContentPartPr/>
                <p14:nvPr/>
              </p14:nvContentPartPr>
              <p14:xfrm>
                <a:off x="6586378" y="5464332"/>
                <a:ext cx="111600" cy="80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A63B04F-E3E1-5D49-890D-39408F23D3BE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6571258" y="5449212"/>
                  <a:ext cx="142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650BC8E-2F07-CF46-8F89-BB9B8032FA1B}"/>
                    </a:ext>
                  </a:extLst>
                </p14:cNvPr>
                <p14:cNvContentPartPr/>
                <p14:nvPr/>
              </p14:nvContentPartPr>
              <p14:xfrm>
                <a:off x="6758098" y="5433732"/>
                <a:ext cx="5040" cy="64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650BC8E-2F07-CF46-8F89-BB9B8032FA1B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6742618" y="5418252"/>
                  <a:ext cx="352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C7BE86B2-F679-714D-B29A-2FC45265FFEF}"/>
              </a:ext>
            </a:extLst>
          </p:cNvPr>
          <p:cNvGrpSpPr/>
          <p:nvPr/>
        </p:nvGrpSpPr>
        <p:grpSpPr>
          <a:xfrm>
            <a:off x="7040698" y="5580972"/>
            <a:ext cx="1370880" cy="255600"/>
            <a:chOff x="7040698" y="5580972"/>
            <a:chExt cx="13708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F17D1B4-7791-5A40-8ED2-3100A0000A41}"/>
                    </a:ext>
                  </a:extLst>
                </p14:cNvPr>
                <p14:cNvContentPartPr/>
                <p14:nvPr/>
              </p14:nvContentPartPr>
              <p14:xfrm>
                <a:off x="7040698" y="5601852"/>
                <a:ext cx="54000" cy="212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F17D1B4-7791-5A40-8ED2-3100A0000A41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7025218" y="5586732"/>
                  <a:ext cx="84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BFB42C-33A1-AE48-BDC1-583BC3A2A9BD}"/>
                    </a:ext>
                  </a:extLst>
                </p14:cNvPr>
                <p14:cNvContentPartPr/>
                <p14:nvPr/>
              </p14:nvContentPartPr>
              <p14:xfrm>
                <a:off x="7125658" y="5675292"/>
                <a:ext cx="87840" cy="83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BFB42C-33A1-AE48-BDC1-583BC3A2A9BD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7110538" y="5660172"/>
                  <a:ext cx="118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9F4EB8D-319F-E24F-9B58-733FC9BCE450}"/>
                    </a:ext>
                  </a:extLst>
                </p14:cNvPr>
                <p14:cNvContentPartPr/>
                <p14:nvPr/>
              </p14:nvContentPartPr>
              <p14:xfrm>
                <a:off x="7131058" y="5650092"/>
                <a:ext cx="96840" cy="131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9F4EB8D-319F-E24F-9B58-733FC9BCE450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7115938" y="5634612"/>
                  <a:ext cx="1270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2329107-6347-EE42-B637-3B7992DE6DB6}"/>
                    </a:ext>
                  </a:extLst>
                </p14:cNvPr>
                <p14:cNvContentPartPr/>
                <p14:nvPr/>
              </p14:nvContentPartPr>
              <p14:xfrm>
                <a:off x="7241578" y="5622732"/>
                <a:ext cx="113760" cy="213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2329107-6347-EE42-B637-3B7992DE6DB6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7226098" y="5607612"/>
                  <a:ext cx="1443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D31CF00-BE03-5547-8C97-2974A72C5B99}"/>
                    </a:ext>
                  </a:extLst>
                </p14:cNvPr>
                <p14:cNvContentPartPr/>
                <p14:nvPr/>
              </p14:nvContentPartPr>
              <p14:xfrm>
                <a:off x="7409698" y="5675292"/>
                <a:ext cx="133920" cy="60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D31CF00-BE03-5547-8C97-2974A72C5B99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7394218" y="5660172"/>
                  <a:ext cx="164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2C08399-DAB8-7B4E-A175-998E8E215FE9}"/>
                    </a:ext>
                  </a:extLst>
                </p14:cNvPr>
                <p14:cNvContentPartPr/>
                <p14:nvPr/>
              </p14:nvContentPartPr>
              <p14:xfrm>
                <a:off x="7465138" y="5650092"/>
                <a:ext cx="51840" cy="99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2C08399-DAB8-7B4E-A175-998E8E215FE9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7450018" y="5634612"/>
                  <a:ext cx="82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0090DA4-FA06-3C43-BD9D-86FDBAA8CAA4}"/>
                    </a:ext>
                  </a:extLst>
                </p14:cNvPr>
                <p14:cNvContentPartPr/>
                <p14:nvPr/>
              </p14:nvContentPartPr>
              <p14:xfrm>
                <a:off x="7405018" y="5632092"/>
                <a:ext cx="163440" cy="153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0090DA4-FA06-3C43-BD9D-86FDBAA8CAA4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7389538" y="5616612"/>
                  <a:ext cx="194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86920A1-C9A6-1448-A46C-838BE895EF78}"/>
                    </a:ext>
                  </a:extLst>
                </p14:cNvPr>
                <p14:cNvContentPartPr/>
                <p14:nvPr/>
              </p14:nvContentPartPr>
              <p14:xfrm>
                <a:off x="7628218" y="5605812"/>
                <a:ext cx="75960" cy="167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86920A1-C9A6-1448-A46C-838BE895EF78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7613098" y="5590692"/>
                  <a:ext cx="106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50A60B3-2982-AE49-BB81-727105ACE355}"/>
                    </a:ext>
                  </a:extLst>
                </p14:cNvPr>
                <p14:cNvContentPartPr/>
                <p14:nvPr/>
              </p14:nvContentPartPr>
              <p14:xfrm>
                <a:off x="7914058" y="5601852"/>
                <a:ext cx="105840" cy="206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50A60B3-2982-AE49-BB81-727105ACE355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7898938" y="5586732"/>
                  <a:ext cx="136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41AC74-20DC-2749-A569-3BDAB8EC8AF2}"/>
                    </a:ext>
                  </a:extLst>
                </p14:cNvPr>
                <p14:cNvContentPartPr/>
                <p14:nvPr/>
              </p14:nvContentPartPr>
              <p14:xfrm>
                <a:off x="7861498" y="5675292"/>
                <a:ext cx="360" cy="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41AC74-20DC-2749-A569-3BDAB8EC8AF2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7846378" y="56601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92A0EAD-90CD-734D-8996-6D5678031983}"/>
                    </a:ext>
                  </a:extLst>
                </p14:cNvPr>
                <p14:cNvContentPartPr/>
                <p14:nvPr/>
              </p14:nvContentPartPr>
              <p14:xfrm>
                <a:off x="7745938" y="5580972"/>
                <a:ext cx="63360" cy="2217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92A0EAD-90CD-734D-8996-6D5678031983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7730818" y="5565492"/>
                  <a:ext cx="93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F881E7B-4D8A-E44A-8006-88B441E69DCB}"/>
                    </a:ext>
                  </a:extLst>
                </p14:cNvPr>
                <p14:cNvContentPartPr/>
                <p14:nvPr/>
              </p14:nvContentPartPr>
              <p14:xfrm>
                <a:off x="7851058" y="5654412"/>
                <a:ext cx="50040" cy="46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F881E7B-4D8A-E44A-8006-88B441E69DCB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7835938" y="5638932"/>
                  <a:ext cx="80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5A5EA5B-A8F1-FE44-B0F6-B60A3FD61C1F}"/>
                    </a:ext>
                  </a:extLst>
                </p14:cNvPr>
                <p14:cNvContentPartPr/>
                <p14:nvPr/>
              </p14:nvContentPartPr>
              <p14:xfrm>
                <a:off x="7871218" y="5664852"/>
                <a:ext cx="64440" cy="1094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5A5EA5B-A8F1-FE44-B0F6-B60A3FD61C1F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7855738" y="5649732"/>
                  <a:ext cx="94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1B2735AE-7BAE-DD42-9208-70C169E54EA8}"/>
                    </a:ext>
                  </a:extLst>
                </p14:cNvPr>
                <p14:cNvContentPartPr/>
                <p14:nvPr/>
              </p14:nvContentPartPr>
              <p14:xfrm>
                <a:off x="8071738" y="5717412"/>
                <a:ext cx="55800" cy="32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1B2735AE-7BAE-DD42-9208-70C169E54EA8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8056618" y="5702292"/>
                  <a:ext cx="86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E9CEC44-45B1-B548-84D8-0ABD51AA0067}"/>
                    </a:ext>
                  </a:extLst>
                </p14:cNvPr>
                <p14:cNvContentPartPr/>
                <p14:nvPr/>
              </p14:nvContentPartPr>
              <p14:xfrm>
                <a:off x="8046898" y="5681052"/>
                <a:ext cx="173160" cy="105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E9CEC44-45B1-B548-84D8-0ABD51AA0067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8031418" y="5665572"/>
                  <a:ext cx="203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D1197E1-AC1F-374E-A5AE-D80F2BDFE23D}"/>
                    </a:ext>
                  </a:extLst>
                </p14:cNvPr>
                <p14:cNvContentPartPr/>
                <p14:nvPr/>
              </p14:nvContentPartPr>
              <p14:xfrm>
                <a:off x="8286298" y="5618052"/>
                <a:ext cx="125280" cy="167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D1197E1-AC1F-374E-A5AE-D80F2BDFE23D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8271178" y="5602932"/>
                  <a:ext cx="15552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BA8A14F-7B38-E24F-947C-A9B45C4DDC3E}"/>
              </a:ext>
            </a:extLst>
          </p:cNvPr>
          <p:cNvGrpSpPr/>
          <p:nvPr/>
        </p:nvGrpSpPr>
        <p:grpSpPr>
          <a:xfrm>
            <a:off x="8406178" y="5181372"/>
            <a:ext cx="2550240" cy="666720"/>
            <a:chOff x="8406178" y="5181372"/>
            <a:chExt cx="2550240" cy="66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8C7F5BE-F322-B84D-88A8-1CB252B4CC14}"/>
                    </a:ext>
                  </a:extLst>
                </p14:cNvPr>
                <p14:cNvContentPartPr/>
                <p14:nvPr/>
              </p14:nvContentPartPr>
              <p14:xfrm>
                <a:off x="8886058" y="5628852"/>
                <a:ext cx="121680" cy="168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8C7F5BE-F322-B84D-88A8-1CB252B4CC14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8870578" y="5613732"/>
                  <a:ext cx="151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297F3DC-0EE0-6949-A7BA-2149FA1D4132}"/>
                    </a:ext>
                  </a:extLst>
                </p14:cNvPr>
                <p14:cNvContentPartPr/>
                <p14:nvPr/>
              </p14:nvContentPartPr>
              <p14:xfrm>
                <a:off x="9072538" y="5622732"/>
                <a:ext cx="82080" cy="207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297F3DC-0EE0-6949-A7BA-2149FA1D4132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9057058" y="5607612"/>
                  <a:ext cx="112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F49C96B-FA56-1549-8D5A-777630058B63}"/>
                    </a:ext>
                  </a:extLst>
                </p14:cNvPr>
                <p14:cNvContentPartPr/>
                <p14:nvPr/>
              </p14:nvContentPartPr>
              <p14:xfrm>
                <a:off x="9212578" y="5660532"/>
                <a:ext cx="110160" cy="110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F49C96B-FA56-1549-8D5A-777630058B6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9197458" y="5645412"/>
                  <a:ext cx="140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564CFD6-CC6A-D94F-AA1A-F8AA395E5119}"/>
                    </a:ext>
                  </a:extLst>
                </p14:cNvPr>
                <p14:cNvContentPartPr/>
                <p14:nvPr/>
              </p14:nvContentPartPr>
              <p14:xfrm>
                <a:off x="9361258" y="5654412"/>
                <a:ext cx="101880" cy="149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564CFD6-CC6A-D94F-AA1A-F8AA395E5119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9346138" y="5639292"/>
                  <a:ext cx="132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9C11F68-DEED-DE43-8F6B-3757B0AA0B55}"/>
                    </a:ext>
                  </a:extLst>
                </p14:cNvPr>
                <p14:cNvContentPartPr/>
                <p14:nvPr/>
              </p14:nvContentPartPr>
              <p14:xfrm>
                <a:off x="9473938" y="5699412"/>
                <a:ext cx="75600" cy="583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9C11F68-DEED-DE43-8F6B-3757B0AA0B55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9458458" y="5684292"/>
                  <a:ext cx="106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7B6F81C-F248-F444-88ED-3FC839202EF1}"/>
                    </a:ext>
                  </a:extLst>
                </p14:cNvPr>
                <p14:cNvContentPartPr/>
                <p14:nvPr/>
              </p14:nvContentPartPr>
              <p14:xfrm>
                <a:off x="9490498" y="5691132"/>
                <a:ext cx="72360" cy="90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7B6F81C-F248-F444-88ED-3FC839202EF1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9475378" y="5675652"/>
                  <a:ext cx="102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8281810-1800-7C46-B984-A2FA8817F090}"/>
                    </a:ext>
                  </a:extLst>
                </p14:cNvPr>
                <p14:cNvContentPartPr/>
                <p14:nvPr/>
              </p14:nvContentPartPr>
              <p14:xfrm>
                <a:off x="9574738" y="5643972"/>
                <a:ext cx="120960" cy="173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8281810-1800-7C46-B984-A2FA8817F090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9559618" y="5628492"/>
                  <a:ext cx="151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104E61C-BC86-834D-8FD5-9E828B97C9FD}"/>
                    </a:ext>
                  </a:extLst>
                </p14:cNvPr>
                <p14:cNvContentPartPr/>
                <p14:nvPr/>
              </p14:nvContentPartPr>
              <p14:xfrm>
                <a:off x="8406178" y="5475852"/>
                <a:ext cx="110160" cy="741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104E61C-BC86-834D-8FD5-9E828B97C9FD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8391058" y="5460732"/>
                  <a:ext cx="140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10CAC87-3B45-214E-BD64-E637C5A1F666}"/>
                    </a:ext>
                  </a:extLst>
                </p14:cNvPr>
                <p14:cNvContentPartPr/>
                <p14:nvPr/>
              </p14:nvContentPartPr>
              <p14:xfrm>
                <a:off x="8586898" y="5486292"/>
                <a:ext cx="72720" cy="57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10CAC87-3B45-214E-BD64-E637C5A1F666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8571418" y="5470812"/>
                  <a:ext cx="102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76402DB-D014-C145-AEEC-D2F2FC2307FD}"/>
                    </a:ext>
                  </a:extLst>
                </p14:cNvPr>
                <p14:cNvContentPartPr/>
                <p14:nvPr/>
              </p14:nvContentPartPr>
              <p14:xfrm>
                <a:off x="8567098" y="5488812"/>
                <a:ext cx="150480" cy="73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76402DB-D014-C145-AEEC-D2F2FC2307FD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8551978" y="5473692"/>
                  <a:ext cx="181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B6714AFC-1CD1-3B4F-B1C0-B3BC3047CF39}"/>
                    </a:ext>
                  </a:extLst>
                </p14:cNvPr>
                <p14:cNvContentPartPr/>
                <p14:nvPr/>
              </p14:nvContentPartPr>
              <p14:xfrm>
                <a:off x="8775898" y="5465052"/>
                <a:ext cx="19440" cy="727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B6714AFC-1CD1-3B4F-B1C0-B3BC3047CF39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8760778" y="5449932"/>
                  <a:ext cx="50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39CE568-CE90-FA47-A2C0-10559E67D0F3}"/>
                    </a:ext>
                  </a:extLst>
                </p14:cNvPr>
                <p14:cNvContentPartPr/>
                <p14:nvPr/>
              </p14:nvContentPartPr>
              <p14:xfrm>
                <a:off x="9795418" y="5686092"/>
                <a:ext cx="66960" cy="792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39CE568-CE90-FA47-A2C0-10559E67D0F3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9780298" y="5670612"/>
                  <a:ext cx="97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7F77A1F-AEF0-2545-8B18-A9829A73C72D}"/>
                    </a:ext>
                  </a:extLst>
                </p14:cNvPr>
                <p14:cNvContentPartPr/>
                <p14:nvPr/>
              </p14:nvContentPartPr>
              <p14:xfrm>
                <a:off x="9774538" y="5700852"/>
                <a:ext cx="95760" cy="82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7F77A1F-AEF0-2545-8B18-A9829A73C72D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9759058" y="5685732"/>
                  <a:ext cx="1263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BD46A4FD-6419-5945-B741-8A1B137C4534}"/>
                    </a:ext>
                  </a:extLst>
                </p14:cNvPr>
                <p14:cNvContentPartPr/>
                <p14:nvPr/>
              </p14:nvContentPartPr>
              <p14:xfrm>
                <a:off x="9744658" y="5672052"/>
                <a:ext cx="176400" cy="122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BD46A4FD-6419-5945-B741-8A1B137C4534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9729538" y="5656932"/>
                  <a:ext cx="206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8B38CDA-B2B0-7B49-806F-348965278C29}"/>
                    </a:ext>
                  </a:extLst>
                </p14:cNvPr>
                <p14:cNvContentPartPr/>
                <p14:nvPr/>
              </p14:nvContentPartPr>
              <p14:xfrm>
                <a:off x="10014658" y="5662692"/>
                <a:ext cx="100800" cy="752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8B38CDA-B2B0-7B49-806F-348965278C29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9999538" y="5647572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09FFDDD-B836-4F48-8968-1974A09A9CCB}"/>
                    </a:ext>
                  </a:extLst>
                </p14:cNvPr>
                <p14:cNvContentPartPr/>
                <p14:nvPr/>
              </p14:nvContentPartPr>
              <p14:xfrm>
                <a:off x="10090978" y="5664852"/>
                <a:ext cx="72720" cy="146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09FFDDD-B836-4F48-8968-1974A09A9CCB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10075858" y="5649732"/>
                  <a:ext cx="103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1625459-1FD7-4741-AD07-95B21416835E}"/>
                    </a:ext>
                  </a:extLst>
                </p14:cNvPr>
                <p14:cNvContentPartPr/>
                <p14:nvPr/>
              </p14:nvContentPartPr>
              <p14:xfrm>
                <a:off x="10181338" y="5633172"/>
                <a:ext cx="111600" cy="214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1625459-1FD7-4741-AD07-95B21416835E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10166218" y="5617692"/>
                  <a:ext cx="142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CCF966B-3A3C-004F-AF46-59B3C9242F7A}"/>
                    </a:ext>
                  </a:extLst>
                </p14:cNvPr>
                <p14:cNvContentPartPr/>
                <p14:nvPr/>
              </p14:nvContentPartPr>
              <p14:xfrm>
                <a:off x="10426138" y="5686092"/>
                <a:ext cx="67320" cy="752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CCF966B-3A3C-004F-AF46-59B3C9242F7A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10410658" y="5670612"/>
                  <a:ext cx="979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3F856C6-0965-7B44-89A8-4112333162A0}"/>
                    </a:ext>
                  </a:extLst>
                </p14:cNvPr>
                <p14:cNvContentPartPr/>
                <p14:nvPr/>
              </p14:nvContentPartPr>
              <p14:xfrm>
                <a:off x="10351258" y="5671692"/>
                <a:ext cx="300600" cy="153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3F856C6-0965-7B44-89A8-4112333162A0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10336138" y="5656572"/>
                  <a:ext cx="331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4D992CD-0A5D-8E4B-8887-8D0F9BEB5639}"/>
                    </a:ext>
                  </a:extLst>
                </p14:cNvPr>
                <p14:cNvContentPartPr/>
                <p14:nvPr/>
              </p14:nvContentPartPr>
              <p14:xfrm>
                <a:off x="10751938" y="5675292"/>
                <a:ext cx="204480" cy="150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4D992CD-0A5D-8E4B-8887-8D0F9BEB5639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10736818" y="5660172"/>
                  <a:ext cx="2350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04DA584-6B4C-4546-984C-D9D91A35E5C6}"/>
                    </a:ext>
                  </a:extLst>
                </p14:cNvPr>
                <p14:cNvContentPartPr/>
                <p14:nvPr/>
              </p14:nvContentPartPr>
              <p14:xfrm>
                <a:off x="9532618" y="5454612"/>
                <a:ext cx="10800" cy="698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04DA584-6B4C-4546-984C-D9D91A35E5C6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9517498" y="5439492"/>
                  <a:ext cx="41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9C01786-6D5C-004B-A315-C72AE7C4AB46}"/>
                    </a:ext>
                  </a:extLst>
                </p14:cNvPr>
                <p14:cNvContentPartPr/>
                <p14:nvPr/>
              </p14:nvContentPartPr>
              <p14:xfrm>
                <a:off x="9577978" y="5444172"/>
                <a:ext cx="7920" cy="101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9C01786-6D5C-004B-A315-C72AE7C4AB46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9562498" y="5429052"/>
                  <a:ext cx="38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364C6A8-BDFF-2C45-A64F-A2BEA5DEF9C7}"/>
                    </a:ext>
                  </a:extLst>
                </p14:cNvPr>
                <p14:cNvContentPartPr/>
                <p14:nvPr/>
              </p14:nvContentPartPr>
              <p14:xfrm>
                <a:off x="9658618" y="5475492"/>
                <a:ext cx="15480" cy="849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364C6A8-BDFF-2C45-A64F-A2BEA5DEF9C7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9643498" y="5460372"/>
                  <a:ext cx="45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ED4B101-3825-A44E-9C5D-6A5876C15C91}"/>
                    </a:ext>
                  </a:extLst>
                </p14:cNvPr>
                <p14:cNvContentPartPr/>
                <p14:nvPr/>
              </p14:nvContentPartPr>
              <p14:xfrm>
                <a:off x="9112138" y="5265612"/>
                <a:ext cx="360" cy="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ED4B101-3825-A44E-9C5D-6A5876C15C91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9097018" y="52501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3C2F238-9B05-F344-BF85-BAC3B5CDDBCB}"/>
                    </a:ext>
                  </a:extLst>
                </p14:cNvPr>
                <p14:cNvContentPartPr/>
                <p14:nvPr/>
              </p14:nvContentPartPr>
              <p14:xfrm>
                <a:off x="9112138" y="5265612"/>
                <a:ext cx="360" cy="3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3C2F238-9B05-F344-BF85-BAC3B5CDDBCB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9097018" y="52501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310231EC-FA9C-AA46-9709-ADBB09B594E1}"/>
                    </a:ext>
                  </a:extLst>
                </p14:cNvPr>
                <p14:cNvContentPartPr/>
                <p14:nvPr/>
              </p14:nvContentPartPr>
              <p14:xfrm>
                <a:off x="9122938" y="5244372"/>
                <a:ext cx="112680" cy="100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310231EC-FA9C-AA46-9709-ADBB09B594E1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9107458" y="5229252"/>
                  <a:ext cx="143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E904F69-A8A1-5B4F-A5BF-4ACDBEAF71E5}"/>
                    </a:ext>
                  </a:extLst>
                </p14:cNvPr>
                <p14:cNvContentPartPr/>
                <p14:nvPr/>
              </p14:nvContentPartPr>
              <p14:xfrm>
                <a:off x="9108898" y="5197212"/>
                <a:ext cx="154440" cy="1738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E904F69-A8A1-5B4F-A5BF-4ACDBEAF71E5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9093778" y="5181732"/>
                  <a:ext cx="185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82EB1D7-DC27-9647-818F-545A2E3AED79}"/>
                    </a:ext>
                  </a:extLst>
                </p14:cNvPr>
                <p14:cNvContentPartPr/>
                <p14:nvPr/>
              </p14:nvContentPartPr>
              <p14:xfrm>
                <a:off x="9351178" y="5212332"/>
                <a:ext cx="207000" cy="152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82EB1D7-DC27-9647-818F-545A2E3AED79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9336058" y="5197212"/>
                  <a:ext cx="237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A293931-E53E-DC49-A429-FCDD80F39F1E}"/>
                    </a:ext>
                  </a:extLst>
                </p14:cNvPr>
                <p14:cNvContentPartPr/>
                <p14:nvPr/>
              </p14:nvContentPartPr>
              <p14:xfrm>
                <a:off x="9438298" y="5223492"/>
                <a:ext cx="78120" cy="1234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A293931-E53E-DC49-A429-FCDD80F39F1E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9422818" y="5208372"/>
                  <a:ext cx="10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1300162-AE29-B34B-85F0-B2F385E350B8}"/>
                    </a:ext>
                  </a:extLst>
                </p14:cNvPr>
                <p14:cNvContentPartPr/>
                <p14:nvPr/>
              </p14:nvContentPartPr>
              <p14:xfrm>
                <a:off x="9637738" y="5244372"/>
                <a:ext cx="87120" cy="792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1300162-AE29-B34B-85F0-B2F385E350B8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9622618" y="5229252"/>
                  <a:ext cx="117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E2D7987-0B91-D04B-B29F-14F65FF28F2A}"/>
                    </a:ext>
                  </a:extLst>
                </p14:cNvPr>
                <p14:cNvContentPartPr/>
                <p14:nvPr/>
              </p14:nvContentPartPr>
              <p14:xfrm>
                <a:off x="9691018" y="5244372"/>
                <a:ext cx="73440" cy="139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E2D7987-0B91-D04B-B29F-14F65FF28F2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9675538" y="5229252"/>
                  <a:ext cx="104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D8E7EC2-1769-4F44-8764-31457342CFCB}"/>
                    </a:ext>
                  </a:extLst>
                </p14:cNvPr>
                <p14:cNvContentPartPr/>
                <p14:nvPr/>
              </p14:nvContentPartPr>
              <p14:xfrm>
                <a:off x="9013498" y="5202972"/>
                <a:ext cx="153360" cy="21852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D8E7EC2-1769-4F44-8764-31457342CFCB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8998378" y="5187492"/>
                  <a:ext cx="1839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0550E21-86FF-5D4D-B7B2-9292261CCB14}"/>
                    </a:ext>
                  </a:extLst>
                </p14:cNvPr>
                <p14:cNvContentPartPr/>
                <p14:nvPr/>
              </p14:nvContentPartPr>
              <p14:xfrm>
                <a:off x="9862378" y="5181372"/>
                <a:ext cx="72360" cy="2239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0550E21-86FF-5D4D-B7B2-9292261CCB14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9847258" y="5166252"/>
                  <a:ext cx="102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808C51E7-7A01-C34C-B6BF-960B6DAB5DE8}"/>
                    </a:ext>
                  </a:extLst>
                </p14:cNvPr>
                <p14:cNvContentPartPr/>
                <p14:nvPr/>
              </p14:nvContentPartPr>
              <p14:xfrm>
                <a:off x="10066498" y="5254452"/>
                <a:ext cx="194400" cy="1238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808C51E7-7A01-C34C-B6BF-960B6DAB5DE8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10051018" y="5239332"/>
                  <a:ext cx="2250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9AF3DF9-9E18-9042-A821-F2089DD42840}"/>
                    </a:ext>
                  </a:extLst>
                </p14:cNvPr>
                <p14:cNvContentPartPr/>
                <p14:nvPr/>
              </p14:nvContentPartPr>
              <p14:xfrm>
                <a:off x="10121218" y="5291532"/>
                <a:ext cx="97920" cy="795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9AF3DF9-9E18-9042-A821-F2089DD42840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10106098" y="5276052"/>
                  <a:ext cx="128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C3AC817-B427-3F41-93D9-7A3F243AE3A2}"/>
                    </a:ext>
                  </a:extLst>
                </p14:cNvPr>
                <p14:cNvContentPartPr/>
                <p14:nvPr/>
              </p14:nvContentPartPr>
              <p14:xfrm>
                <a:off x="10373578" y="5276052"/>
                <a:ext cx="360" cy="3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C3AC817-B427-3F41-93D9-7A3F243AE3A2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0358098" y="52605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03C35FA-F413-A347-8020-AE6D537929F3}"/>
                    </a:ext>
                  </a:extLst>
                </p14:cNvPr>
                <p14:cNvContentPartPr/>
                <p14:nvPr/>
              </p14:nvContentPartPr>
              <p14:xfrm>
                <a:off x="10339738" y="5262372"/>
                <a:ext cx="131400" cy="1497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03C35FA-F413-A347-8020-AE6D537929F3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10324258" y="5246892"/>
                  <a:ext cx="1620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3E85615C-2C76-244C-ADE7-84B1A99F8660}"/>
              </a:ext>
            </a:extLst>
          </p:cNvPr>
          <p:cNvGrpSpPr/>
          <p:nvPr/>
        </p:nvGrpSpPr>
        <p:grpSpPr>
          <a:xfrm>
            <a:off x="1764178" y="5727852"/>
            <a:ext cx="171360" cy="159120"/>
            <a:chOff x="1764178" y="5727852"/>
            <a:chExt cx="17136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6DA68A1-4F51-AC44-809D-EB26360E5B87}"/>
                    </a:ext>
                  </a:extLst>
                </p14:cNvPr>
                <p14:cNvContentPartPr/>
                <p14:nvPr/>
              </p14:nvContentPartPr>
              <p14:xfrm>
                <a:off x="1764178" y="5727852"/>
                <a:ext cx="171360" cy="1422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6DA68A1-4F51-AC44-809D-EB26360E5B87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1748698" y="5712732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32DBEA8-02F6-2B4E-96EA-0BA753B1AB3C}"/>
                    </a:ext>
                  </a:extLst>
                </p14:cNvPr>
                <p14:cNvContentPartPr/>
                <p14:nvPr/>
              </p14:nvContentPartPr>
              <p14:xfrm>
                <a:off x="1776058" y="5812092"/>
                <a:ext cx="99360" cy="748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32DBEA8-02F6-2B4E-96EA-0BA753B1AB3C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1760938" y="5796612"/>
                  <a:ext cx="129960" cy="10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7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FB1F4361-BF25-8248-9C9A-369F53F94BB8}"/>
                  </a:ext>
                </a:extLst>
              </p14:cNvPr>
              <p14:cNvContentPartPr/>
              <p14:nvPr/>
            </p14:nvContentPartPr>
            <p14:xfrm>
              <a:off x="1723498" y="6211332"/>
              <a:ext cx="81360" cy="5580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FB1F4361-BF25-8248-9C9A-369F53F94BB8}"/>
                  </a:ext>
                </a:extLst>
              </p:cNvPr>
              <p:cNvPicPr/>
              <p:nvPr/>
            </p:nvPicPr>
            <p:blipFill>
              <a:blip r:embed="rId1168"/>
              <a:stretch>
                <a:fillRect/>
              </a:stretch>
            </p:blipFill>
            <p:spPr>
              <a:xfrm>
                <a:off x="1708378" y="6196212"/>
                <a:ext cx="11196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D72D161-DA5F-E449-92E5-7ECB6E611785}"/>
              </a:ext>
            </a:extLst>
          </p:cNvPr>
          <p:cNvGrpSpPr/>
          <p:nvPr/>
        </p:nvGrpSpPr>
        <p:grpSpPr>
          <a:xfrm>
            <a:off x="1796938" y="6610932"/>
            <a:ext cx="170280" cy="123120"/>
            <a:chOff x="1796938" y="6610932"/>
            <a:chExt cx="170280" cy="1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1DEAE57-31CB-5046-85A3-581156580E48}"/>
                    </a:ext>
                  </a:extLst>
                </p14:cNvPr>
                <p14:cNvContentPartPr/>
                <p14:nvPr/>
              </p14:nvContentPartPr>
              <p14:xfrm>
                <a:off x="1796938" y="6610932"/>
                <a:ext cx="170280" cy="1231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1DEAE57-31CB-5046-85A3-581156580E48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1781818" y="6595452"/>
                  <a:ext cx="200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1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0F2A605-2B1D-874F-9375-89533602AED7}"/>
                    </a:ext>
                  </a:extLst>
                </p14:cNvPr>
                <p14:cNvContentPartPr/>
                <p14:nvPr/>
              </p14:nvContentPartPr>
              <p14:xfrm>
                <a:off x="1860298" y="6652692"/>
                <a:ext cx="77040" cy="572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0F2A605-2B1D-874F-9375-89533602AED7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1844818" y="6637572"/>
                  <a:ext cx="1076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830D8BC9-AB39-5545-87A0-14AA78DC7C81}"/>
              </a:ext>
            </a:extLst>
          </p:cNvPr>
          <p:cNvGrpSpPr/>
          <p:nvPr/>
        </p:nvGrpSpPr>
        <p:grpSpPr>
          <a:xfrm>
            <a:off x="2501098" y="5985252"/>
            <a:ext cx="2012400" cy="279000"/>
            <a:chOff x="2501098" y="5985252"/>
            <a:chExt cx="201240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6C6E257-DE25-3748-9C35-343BAF86DBF9}"/>
                    </a:ext>
                  </a:extLst>
                </p14:cNvPr>
                <p14:cNvContentPartPr/>
                <p14:nvPr/>
              </p14:nvContentPartPr>
              <p14:xfrm>
                <a:off x="2501098" y="6095772"/>
                <a:ext cx="164160" cy="1166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6C6E257-DE25-3748-9C35-343BAF86DBF9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2485978" y="6080652"/>
                  <a:ext cx="194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A0FD0AF-5D4C-6642-81D3-C98217F4BB2C}"/>
                    </a:ext>
                  </a:extLst>
                </p14:cNvPr>
                <p14:cNvContentPartPr/>
                <p14:nvPr/>
              </p14:nvContentPartPr>
              <p14:xfrm>
                <a:off x="2532778" y="6033132"/>
                <a:ext cx="175680" cy="231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A0FD0AF-5D4C-6642-81D3-C98217F4BB2C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2517658" y="6017652"/>
                  <a:ext cx="206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480A08D-F209-1A4D-9DB7-9B0EDC633453}"/>
                    </a:ext>
                  </a:extLst>
                </p14:cNvPr>
                <p14:cNvContentPartPr/>
                <p14:nvPr/>
              </p14:nvContentPartPr>
              <p14:xfrm>
                <a:off x="2826898" y="6124932"/>
                <a:ext cx="360720" cy="342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480A08D-F209-1A4D-9DB7-9B0EDC633453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2811778" y="6109812"/>
                  <a:ext cx="391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2B2731A-3817-7A43-9860-5E523F118729}"/>
                    </a:ext>
                  </a:extLst>
                </p14:cNvPr>
                <p14:cNvContentPartPr/>
                <p14:nvPr/>
              </p14:nvContentPartPr>
              <p14:xfrm>
                <a:off x="3100498" y="6074892"/>
                <a:ext cx="124200" cy="157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2B2731A-3817-7A43-9860-5E523F118729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3085018" y="6059412"/>
                  <a:ext cx="154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23BF0B3-EB94-2A49-95B3-EF44BDCDF66F}"/>
                    </a:ext>
                  </a:extLst>
                </p14:cNvPr>
                <p14:cNvContentPartPr/>
                <p14:nvPr/>
              </p14:nvContentPartPr>
              <p14:xfrm>
                <a:off x="3407578" y="6074892"/>
                <a:ext cx="21600" cy="164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23BF0B3-EB94-2A49-95B3-EF44BDCDF66F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3392458" y="6059412"/>
                  <a:ext cx="518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2A53E47-F6D8-5242-8398-CFB30CE31149}"/>
                    </a:ext>
                  </a:extLst>
                </p14:cNvPr>
                <p14:cNvContentPartPr/>
                <p14:nvPr/>
              </p14:nvContentPartPr>
              <p14:xfrm>
                <a:off x="3352498" y="6213852"/>
                <a:ext cx="120600" cy="295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2A53E47-F6D8-5242-8398-CFB30CE31149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3337378" y="6198372"/>
                  <a:ext cx="151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85AE2BA3-7256-B145-9EE7-CB8D0F8077FC}"/>
                    </a:ext>
                  </a:extLst>
                </p14:cNvPr>
                <p14:cNvContentPartPr/>
                <p14:nvPr/>
              </p14:nvContentPartPr>
              <p14:xfrm>
                <a:off x="3289858" y="6051492"/>
                <a:ext cx="201240" cy="3384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85AE2BA3-7256-B145-9EE7-CB8D0F8077FC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3274378" y="6036372"/>
                  <a:ext cx="2318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3F3871B-DD96-8346-B659-8F98D5A65F51}"/>
                    </a:ext>
                  </a:extLst>
                </p14:cNvPr>
                <p14:cNvContentPartPr/>
                <p14:nvPr/>
              </p14:nvContentPartPr>
              <p14:xfrm>
                <a:off x="3552298" y="6127452"/>
                <a:ext cx="94680" cy="66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3F3871B-DD96-8346-B659-8F98D5A65F51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3537178" y="6111972"/>
                  <a:ext cx="124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19F3D6AE-8663-8D42-9EF8-5E1AEED7CF90}"/>
                    </a:ext>
                  </a:extLst>
                </p14:cNvPr>
                <p14:cNvContentPartPr/>
                <p14:nvPr/>
              </p14:nvContentPartPr>
              <p14:xfrm>
                <a:off x="3526018" y="6111252"/>
                <a:ext cx="177480" cy="1119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19F3D6AE-8663-8D42-9EF8-5E1AEED7CF90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3510898" y="6096132"/>
                  <a:ext cx="208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1FB32BD-C7E9-F04D-A94B-2C6210B8A900}"/>
                    </a:ext>
                  </a:extLst>
                </p14:cNvPr>
                <p14:cNvContentPartPr/>
                <p14:nvPr/>
              </p14:nvContentPartPr>
              <p14:xfrm>
                <a:off x="3752098" y="6095772"/>
                <a:ext cx="156240" cy="1191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1FB32BD-C7E9-F04D-A94B-2C6210B8A900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3736618" y="6080652"/>
                  <a:ext cx="186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0741DEE-478D-CB41-B4BF-EF26B8938822}"/>
                    </a:ext>
                  </a:extLst>
                </p14:cNvPr>
                <p14:cNvContentPartPr/>
                <p14:nvPr/>
              </p14:nvContentPartPr>
              <p14:xfrm>
                <a:off x="3783418" y="6074892"/>
                <a:ext cx="87120" cy="1825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0741DEE-478D-CB41-B4BF-EF26B8938822}"/>
                    </a:ext>
                  </a:extLst>
                </p:cNvPr>
                <p:cNvPicPr/>
                <p:nvPr/>
              </p:nvPicPr>
              <p:blipFill>
                <a:blip r:embed="rId1194"/>
                <a:stretch>
                  <a:fillRect/>
                </a:stretch>
              </p:blipFill>
              <p:spPr>
                <a:xfrm>
                  <a:off x="3768298" y="6059412"/>
                  <a:ext cx="117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5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817349C9-C3CD-CD4B-8CB0-EAB97312BDD6}"/>
                    </a:ext>
                  </a:extLst>
                </p14:cNvPr>
                <p14:cNvContentPartPr/>
                <p14:nvPr/>
              </p14:nvContentPartPr>
              <p14:xfrm>
                <a:off x="4057018" y="6140412"/>
                <a:ext cx="396360" cy="216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817349C9-C3CD-CD4B-8CB0-EAB97312BDD6}"/>
                    </a:ext>
                  </a:extLst>
                </p:cNvPr>
                <p:cNvPicPr/>
                <p:nvPr/>
              </p:nvPicPr>
              <p:blipFill>
                <a:blip r:embed="rId1196"/>
                <a:stretch>
                  <a:fillRect/>
                </a:stretch>
              </p:blipFill>
              <p:spPr>
                <a:xfrm>
                  <a:off x="4041538" y="6125292"/>
                  <a:ext cx="42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1A6BF0E-AEAC-3848-9879-C6C63E16FF4A}"/>
                    </a:ext>
                  </a:extLst>
                </p14:cNvPr>
                <p14:cNvContentPartPr/>
                <p14:nvPr/>
              </p14:nvContentPartPr>
              <p14:xfrm>
                <a:off x="4368058" y="6100812"/>
                <a:ext cx="145440" cy="144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1A6BF0E-AEAC-3848-9879-C6C63E16FF4A}"/>
                    </a:ext>
                  </a:extLst>
                </p:cNvPr>
                <p:cNvPicPr/>
                <p:nvPr/>
              </p:nvPicPr>
              <p:blipFill>
                <a:blip r:embed="rId1198"/>
                <a:stretch>
                  <a:fillRect/>
                </a:stretch>
              </p:blipFill>
              <p:spPr>
                <a:xfrm>
                  <a:off x="4352938" y="6085332"/>
                  <a:ext cx="176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688065A1-F075-834B-A3BE-7E3EBB3D3769}"/>
                    </a:ext>
                  </a:extLst>
                </p14:cNvPr>
                <p14:cNvContentPartPr/>
                <p14:nvPr/>
              </p14:nvContentPartPr>
              <p14:xfrm>
                <a:off x="4043338" y="5985252"/>
                <a:ext cx="109080" cy="957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688065A1-F075-834B-A3BE-7E3EBB3D3769}"/>
                    </a:ext>
                  </a:extLst>
                </p:cNvPr>
                <p:cNvPicPr/>
                <p:nvPr/>
              </p:nvPicPr>
              <p:blipFill>
                <a:blip r:embed="rId1200"/>
                <a:stretch>
                  <a:fillRect/>
                </a:stretch>
              </p:blipFill>
              <p:spPr>
                <a:xfrm>
                  <a:off x="4027858" y="5969772"/>
                  <a:ext cx="139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E61DC4B-813A-7243-821D-6C6E0DBF6C38}"/>
                    </a:ext>
                  </a:extLst>
                </p14:cNvPr>
                <p14:cNvContentPartPr/>
                <p14:nvPr/>
              </p14:nvContentPartPr>
              <p14:xfrm>
                <a:off x="4203898" y="6022332"/>
                <a:ext cx="111600" cy="65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E61DC4B-813A-7243-821D-6C6E0DBF6C38}"/>
                    </a:ext>
                  </a:extLst>
                </p:cNvPr>
                <p:cNvPicPr/>
                <p:nvPr/>
              </p:nvPicPr>
              <p:blipFill>
                <a:blip r:embed="rId1202"/>
                <a:stretch>
                  <a:fillRect/>
                </a:stretch>
              </p:blipFill>
              <p:spPr>
                <a:xfrm>
                  <a:off x="4188778" y="6006852"/>
                  <a:ext cx="142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369D54A-9BB4-3B4A-8028-DA1530B8774E}"/>
                    </a:ext>
                  </a:extLst>
                </p14:cNvPr>
                <p14:cNvContentPartPr/>
                <p14:nvPr/>
              </p14:nvContentPartPr>
              <p14:xfrm>
                <a:off x="4204258" y="6009012"/>
                <a:ext cx="158760" cy="109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369D54A-9BB4-3B4A-8028-DA1530B8774E}"/>
                    </a:ext>
                  </a:extLst>
                </p:cNvPr>
                <p:cNvPicPr/>
                <p:nvPr/>
              </p:nvPicPr>
              <p:blipFill>
                <a:blip r:embed="rId1204"/>
                <a:stretch>
                  <a:fillRect/>
                </a:stretch>
              </p:blipFill>
              <p:spPr>
                <a:xfrm>
                  <a:off x="4188778" y="5993532"/>
                  <a:ext cx="189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F61D59B-E255-F243-95E0-227AF34311EC}"/>
                    </a:ext>
                  </a:extLst>
                </p14:cNvPr>
                <p14:cNvContentPartPr/>
                <p14:nvPr/>
              </p14:nvContentPartPr>
              <p14:xfrm>
                <a:off x="4435378" y="6001092"/>
                <a:ext cx="15120" cy="84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F61D59B-E255-F243-95E0-227AF34311EC}"/>
                    </a:ext>
                  </a:extLst>
                </p:cNvPr>
                <p:cNvPicPr/>
                <p:nvPr/>
              </p:nvPicPr>
              <p:blipFill>
                <a:blip r:embed="rId1206"/>
                <a:stretch>
                  <a:fillRect/>
                </a:stretch>
              </p:blipFill>
              <p:spPr>
                <a:xfrm>
                  <a:off x="4419898" y="5985972"/>
                  <a:ext cx="457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38C11622-C9C6-FA4B-AC3C-D7505D79B33D}"/>
              </a:ext>
            </a:extLst>
          </p:cNvPr>
          <p:cNvGrpSpPr/>
          <p:nvPr/>
        </p:nvGrpSpPr>
        <p:grpSpPr>
          <a:xfrm>
            <a:off x="4629418" y="6106212"/>
            <a:ext cx="2068560" cy="202320"/>
            <a:chOff x="4629418" y="6106212"/>
            <a:chExt cx="2068560" cy="2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2AB07A28-454E-704F-A4A2-9FA41456562E}"/>
                    </a:ext>
                  </a:extLst>
                </p14:cNvPr>
                <p14:cNvContentPartPr/>
                <p14:nvPr/>
              </p14:nvContentPartPr>
              <p14:xfrm>
                <a:off x="4629418" y="6106212"/>
                <a:ext cx="106200" cy="15804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2AB07A28-454E-704F-A4A2-9FA41456562E}"/>
                    </a:ext>
                  </a:extLst>
                </p:cNvPr>
                <p:cNvPicPr/>
                <p:nvPr/>
              </p:nvPicPr>
              <p:blipFill>
                <a:blip r:embed="rId1208"/>
                <a:stretch>
                  <a:fillRect/>
                </a:stretch>
              </p:blipFill>
              <p:spPr>
                <a:xfrm>
                  <a:off x="4613938" y="6091092"/>
                  <a:ext cx="1368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9560216-E13D-7645-A155-BBCB25F893ED}"/>
                    </a:ext>
                  </a:extLst>
                </p14:cNvPr>
                <p14:cNvContentPartPr/>
                <p14:nvPr/>
              </p14:nvContentPartPr>
              <p14:xfrm>
                <a:off x="4806898" y="6117012"/>
                <a:ext cx="97560" cy="134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9560216-E13D-7645-A155-BBCB25F893ED}"/>
                    </a:ext>
                  </a:extLst>
                </p:cNvPr>
                <p:cNvPicPr/>
                <p:nvPr/>
              </p:nvPicPr>
              <p:blipFill>
                <a:blip r:embed="rId1210"/>
                <a:stretch>
                  <a:fillRect/>
                </a:stretch>
              </p:blipFill>
              <p:spPr>
                <a:xfrm>
                  <a:off x="4791418" y="6101532"/>
                  <a:ext cx="128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E52748F4-0BBC-164E-AC04-AEEE99ACCA18}"/>
                    </a:ext>
                  </a:extLst>
                </p14:cNvPr>
                <p14:cNvContentPartPr/>
                <p14:nvPr/>
              </p14:nvContentPartPr>
              <p14:xfrm>
                <a:off x="4966378" y="6148332"/>
                <a:ext cx="6120" cy="1162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E52748F4-0BBC-164E-AC04-AEEE99ACCA18}"/>
                    </a:ext>
                  </a:extLst>
                </p:cNvPr>
                <p:cNvPicPr/>
                <p:nvPr/>
              </p:nvPicPr>
              <p:blipFill>
                <a:blip r:embed="rId1212"/>
                <a:stretch>
                  <a:fillRect/>
                </a:stretch>
              </p:blipFill>
              <p:spPr>
                <a:xfrm>
                  <a:off x="4950898" y="6133212"/>
                  <a:ext cx="36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301B8B0-A15F-AE46-AF48-134EC3E7C23A}"/>
                    </a:ext>
                  </a:extLst>
                </p14:cNvPr>
                <p14:cNvContentPartPr/>
                <p14:nvPr/>
              </p14:nvContentPartPr>
              <p14:xfrm>
                <a:off x="4948378" y="6236172"/>
                <a:ext cx="79920" cy="20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301B8B0-A15F-AE46-AF48-134EC3E7C23A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4932898" y="6221052"/>
                  <a:ext cx="1105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B4082BC-56C0-2A40-9B74-EA2C076FCD88}"/>
                    </a:ext>
                  </a:extLst>
                </p14:cNvPr>
                <p14:cNvContentPartPr/>
                <p14:nvPr/>
              </p14:nvContentPartPr>
              <p14:xfrm>
                <a:off x="4929298" y="6127452"/>
                <a:ext cx="112320" cy="212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B4082BC-56C0-2A40-9B74-EA2C076FCD88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4913818" y="6112332"/>
                  <a:ext cx="1425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B9D4E4F-F164-664B-93FA-0CF108F28786}"/>
                    </a:ext>
                  </a:extLst>
                </p14:cNvPr>
                <p14:cNvContentPartPr/>
                <p14:nvPr/>
              </p14:nvContentPartPr>
              <p14:xfrm>
                <a:off x="5116498" y="6127452"/>
                <a:ext cx="31320" cy="17280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B9D4E4F-F164-664B-93FA-0CF108F28786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5101378" y="6111972"/>
                  <a:ext cx="61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95AD4DA-1358-E349-849A-F03B52BCEB8C}"/>
                    </a:ext>
                  </a:extLst>
                </p14:cNvPr>
                <p14:cNvContentPartPr/>
                <p14:nvPr/>
              </p14:nvContentPartPr>
              <p14:xfrm>
                <a:off x="5255098" y="6180012"/>
                <a:ext cx="113040" cy="594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95AD4DA-1358-E349-849A-F03B52BCEB8C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239618" y="6164532"/>
                  <a:ext cx="143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A51018D-D83B-614A-AD29-106F17BC00C9}"/>
                    </a:ext>
                  </a:extLst>
                </p14:cNvPr>
                <p14:cNvContentPartPr/>
                <p14:nvPr/>
              </p14:nvContentPartPr>
              <p14:xfrm>
                <a:off x="5223058" y="6176052"/>
                <a:ext cx="182520" cy="111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A51018D-D83B-614A-AD29-106F17BC00C9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207938" y="6160932"/>
                  <a:ext cx="213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DF49FC5-4A3D-6E46-831A-3480AB81B027}"/>
                    </a:ext>
                  </a:extLst>
                </p14:cNvPr>
                <p14:cNvContentPartPr/>
                <p14:nvPr/>
              </p14:nvContentPartPr>
              <p14:xfrm>
                <a:off x="5486218" y="6127452"/>
                <a:ext cx="96480" cy="140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DF49FC5-4A3D-6E46-831A-3480AB81B027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5471098" y="6111972"/>
                  <a:ext cx="127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FED5C48A-53AA-2D40-9641-D2114D3FA771}"/>
                    </a:ext>
                  </a:extLst>
                </p14:cNvPr>
                <p14:cNvContentPartPr/>
                <p14:nvPr/>
              </p14:nvContentPartPr>
              <p14:xfrm>
                <a:off x="5433658" y="6147972"/>
                <a:ext cx="148320" cy="147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FED5C48A-53AA-2D40-9641-D2114D3FA771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5418538" y="6132852"/>
                  <a:ext cx="178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5CB8438-C159-8F43-9B48-91FC3491717E}"/>
                    </a:ext>
                  </a:extLst>
                </p14:cNvPr>
                <p14:cNvContentPartPr/>
                <p14:nvPr/>
              </p14:nvContentPartPr>
              <p14:xfrm>
                <a:off x="5726338" y="6186492"/>
                <a:ext cx="101160" cy="1080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5CB8438-C159-8F43-9B48-91FC3491717E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5711218" y="6171012"/>
                  <a:ext cx="13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5C616B0-6D58-8146-9CF3-A8C2F2E33D71}"/>
                    </a:ext>
                  </a:extLst>
                </p14:cNvPr>
                <p14:cNvContentPartPr/>
                <p14:nvPr/>
              </p14:nvContentPartPr>
              <p14:xfrm>
                <a:off x="5759098" y="6200892"/>
                <a:ext cx="75240" cy="342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5C616B0-6D58-8146-9CF3-A8C2F2E33D71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5743978" y="6185772"/>
                  <a:ext cx="105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8714572-7431-D941-96CD-9A84F0E978B3}"/>
                    </a:ext>
                  </a:extLst>
                </p14:cNvPr>
                <p14:cNvContentPartPr/>
                <p14:nvPr/>
              </p14:nvContentPartPr>
              <p14:xfrm>
                <a:off x="6015778" y="6148332"/>
                <a:ext cx="27720" cy="127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8714572-7431-D941-96CD-9A84F0E978B3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6000658" y="6133212"/>
                  <a:ext cx="583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F38F4665-4F6B-1348-B961-F25E1CC798A2}"/>
                    </a:ext>
                  </a:extLst>
                </p14:cNvPr>
                <p14:cNvContentPartPr/>
                <p14:nvPr/>
              </p14:nvContentPartPr>
              <p14:xfrm>
                <a:off x="5962138" y="6262452"/>
                <a:ext cx="134640" cy="313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F38F4665-4F6B-1348-B961-F25E1CC798A2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5947018" y="6246972"/>
                  <a:ext cx="165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4BEA478-456C-E742-A11A-90B012E4D17C}"/>
                    </a:ext>
                  </a:extLst>
                </p14:cNvPr>
                <p14:cNvContentPartPr/>
                <p14:nvPr/>
              </p14:nvContentPartPr>
              <p14:xfrm>
                <a:off x="5957458" y="6109812"/>
                <a:ext cx="189360" cy="388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4BEA478-456C-E742-A11A-90B012E4D17C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5942338" y="6094332"/>
                  <a:ext cx="219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AB1E99B-EA0C-D340-ADA9-C5A5F04FA351}"/>
                    </a:ext>
                  </a:extLst>
                </p14:cNvPr>
                <p14:cNvContentPartPr/>
                <p14:nvPr/>
              </p14:nvContentPartPr>
              <p14:xfrm>
                <a:off x="6216658" y="6138252"/>
                <a:ext cx="200520" cy="1177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AB1E99B-EA0C-D340-ADA9-C5A5F04FA351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6201538" y="6122772"/>
                  <a:ext cx="230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B8BD7193-D00A-AA46-91EE-B956FB144AC1}"/>
                    </a:ext>
                  </a:extLst>
                </p14:cNvPr>
                <p14:cNvContentPartPr/>
                <p14:nvPr/>
              </p14:nvContentPartPr>
              <p14:xfrm>
                <a:off x="6274618" y="6148332"/>
                <a:ext cx="119160" cy="90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B8BD7193-D00A-AA46-91EE-B956FB144AC1}"/>
                    </a:ext>
                  </a:extLst>
                </p:cNvPr>
                <p:cNvPicPr/>
                <p:nvPr/>
              </p:nvPicPr>
              <p:blipFill>
                <a:blip r:embed="rId1240"/>
                <a:stretch>
                  <a:fillRect/>
                </a:stretch>
              </p:blipFill>
              <p:spPr>
                <a:xfrm>
                  <a:off x="6259138" y="6133212"/>
                  <a:ext cx="149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314870F8-C63D-8747-8903-799314A6DF77}"/>
                    </a:ext>
                  </a:extLst>
                </p14:cNvPr>
                <p14:cNvContentPartPr/>
                <p14:nvPr/>
              </p14:nvContentPartPr>
              <p14:xfrm>
                <a:off x="6526618" y="6148332"/>
                <a:ext cx="171360" cy="1026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314870F8-C63D-8747-8903-799314A6DF77}"/>
                    </a:ext>
                  </a:extLst>
                </p:cNvPr>
                <p:cNvPicPr/>
                <p:nvPr/>
              </p:nvPicPr>
              <p:blipFill>
                <a:blip r:embed="rId1242"/>
                <a:stretch>
                  <a:fillRect/>
                </a:stretch>
              </p:blipFill>
              <p:spPr>
                <a:xfrm>
                  <a:off x="6511498" y="6133212"/>
                  <a:ext cx="20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B45F957-3442-9147-A490-71A30E64BB94}"/>
                    </a:ext>
                  </a:extLst>
                </p14:cNvPr>
                <p14:cNvContentPartPr/>
                <p14:nvPr/>
              </p14:nvContentPartPr>
              <p14:xfrm>
                <a:off x="6557938" y="6117012"/>
                <a:ext cx="137160" cy="1915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B45F957-3442-9147-A490-71A30E64BB94}"/>
                    </a:ext>
                  </a:extLst>
                </p:cNvPr>
                <p:cNvPicPr/>
                <p:nvPr/>
              </p:nvPicPr>
              <p:blipFill>
                <a:blip r:embed="rId1244"/>
                <a:stretch>
                  <a:fillRect/>
                </a:stretch>
              </p:blipFill>
              <p:spPr>
                <a:xfrm>
                  <a:off x="6542818" y="6101532"/>
                  <a:ext cx="167760" cy="22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5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442AD4E7-B136-3A4C-9156-02DA0FD2B5EA}"/>
                  </a:ext>
                </a:extLst>
              </p14:cNvPr>
              <p14:cNvContentPartPr/>
              <p14:nvPr/>
            </p14:nvContentPartPr>
            <p14:xfrm>
              <a:off x="2438098" y="6484572"/>
              <a:ext cx="360" cy="3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442AD4E7-B136-3A4C-9156-02DA0FD2B5EA}"/>
                  </a:ext>
                </a:extLst>
              </p:cNvPr>
              <p:cNvPicPr/>
              <p:nvPr/>
            </p:nvPicPr>
            <p:blipFill>
              <a:blip r:embed="rId1246"/>
              <a:stretch>
                <a:fillRect/>
              </a:stretch>
            </p:blipFill>
            <p:spPr>
              <a:xfrm>
                <a:off x="2422978" y="646945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7" name="Group 676">
            <a:extLst>
              <a:ext uri="{FF2B5EF4-FFF2-40B4-BE49-F238E27FC236}">
                <a16:creationId xmlns:a16="http://schemas.microsoft.com/office/drawing/2014/main" id="{E4587B75-33A3-1441-AC2D-21A5A1A6CB3A}"/>
              </a:ext>
            </a:extLst>
          </p:cNvPr>
          <p:cNvGrpSpPr/>
          <p:nvPr/>
        </p:nvGrpSpPr>
        <p:grpSpPr>
          <a:xfrm>
            <a:off x="2526298" y="6516252"/>
            <a:ext cx="1672920" cy="227880"/>
            <a:chOff x="2526298" y="6516252"/>
            <a:chExt cx="167292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209EB13-D3CB-7947-9D13-D626CE06FC34}"/>
                    </a:ext>
                  </a:extLst>
                </p14:cNvPr>
                <p14:cNvContentPartPr/>
                <p14:nvPr/>
              </p14:nvContentPartPr>
              <p14:xfrm>
                <a:off x="2574898" y="6558372"/>
                <a:ext cx="110880" cy="1422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209EB13-D3CB-7947-9D13-D626CE06FC34}"/>
                    </a:ext>
                  </a:extLst>
                </p:cNvPr>
                <p:cNvPicPr/>
                <p:nvPr/>
              </p:nvPicPr>
              <p:blipFill>
                <a:blip r:embed="rId1248"/>
                <a:stretch>
                  <a:fillRect/>
                </a:stretch>
              </p:blipFill>
              <p:spPr>
                <a:xfrm>
                  <a:off x="2559778" y="6542892"/>
                  <a:ext cx="141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9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EC506D0F-2743-0548-AAE2-5D674C0FC429}"/>
                    </a:ext>
                  </a:extLst>
                </p14:cNvPr>
                <p14:cNvContentPartPr/>
                <p14:nvPr/>
              </p14:nvContentPartPr>
              <p14:xfrm>
                <a:off x="2526298" y="6537132"/>
                <a:ext cx="190800" cy="207000"/>
              </p14:xfrm>
            </p:contentPart>
          </mc:Choice>
          <mc:Fallback xmlns=""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EC506D0F-2743-0548-AAE2-5D674C0FC429}"/>
                    </a:ext>
                  </a:extLst>
                </p:cNvPr>
                <p:cNvPicPr/>
                <p:nvPr/>
              </p:nvPicPr>
              <p:blipFill>
                <a:blip r:embed="rId1250"/>
                <a:stretch>
                  <a:fillRect/>
                </a:stretch>
              </p:blipFill>
              <p:spPr>
                <a:xfrm>
                  <a:off x="2510818" y="6522012"/>
                  <a:ext cx="2214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1">
              <p14:nvContentPartPr>
                <p14:cNvPr id="606" name="Ink 605">
                  <a:extLst>
                    <a:ext uri="{FF2B5EF4-FFF2-40B4-BE49-F238E27FC236}">
                      <a16:creationId xmlns:a16="http://schemas.microsoft.com/office/drawing/2014/main" id="{0E287840-8860-4548-8069-9757F7D3DD56}"/>
                    </a:ext>
                  </a:extLst>
                </p14:cNvPr>
                <p14:cNvContentPartPr/>
                <p14:nvPr/>
              </p14:nvContentPartPr>
              <p14:xfrm>
                <a:off x="2783698" y="6589692"/>
                <a:ext cx="226080" cy="142560"/>
              </p14:xfrm>
            </p:contentPart>
          </mc:Choice>
          <mc:Fallback xmlns="">
            <p:pic>
              <p:nvPicPr>
                <p:cNvPr id="606" name="Ink 605">
                  <a:extLst>
                    <a:ext uri="{FF2B5EF4-FFF2-40B4-BE49-F238E27FC236}">
                      <a16:creationId xmlns:a16="http://schemas.microsoft.com/office/drawing/2014/main" id="{0E287840-8860-4548-8069-9757F7D3DD56}"/>
                    </a:ext>
                  </a:extLst>
                </p:cNvPr>
                <p:cNvPicPr/>
                <p:nvPr/>
              </p:nvPicPr>
              <p:blipFill>
                <a:blip r:embed="rId1252"/>
                <a:stretch>
                  <a:fillRect/>
                </a:stretch>
              </p:blipFill>
              <p:spPr>
                <a:xfrm>
                  <a:off x="2768578" y="6574572"/>
                  <a:ext cx="256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3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E9C9FBAF-8C12-3E49-9A4F-5F18279BB4BC}"/>
                    </a:ext>
                  </a:extLst>
                </p14:cNvPr>
                <p14:cNvContentPartPr/>
                <p14:nvPr/>
              </p14:nvContentPartPr>
              <p14:xfrm>
                <a:off x="2848138" y="6642252"/>
                <a:ext cx="102960" cy="4788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E9C9FBAF-8C12-3E49-9A4F-5F18279BB4BC}"/>
                    </a:ext>
                  </a:extLst>
                </p:cNvPr>
                <p:cNvPicPr/>
                <p:nvPr/>
              </p:nvPicPr>
              <p:blipFill>
                <a:blip r:embed="rId1254"/>
                <a:stretch>
                  <a:fillRect/>
                </a:stretch>
              </p:blipFill>
              <p:spPr>
                <a:xfrm>
                  <a:off x="2832658" y="6627132"/>
                  <a:ext cx="133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5">
              <p14:nvContentPartPr>
                <p14:cNvPr id="617" name="Ink 616">
                  <a:extLst>
                    <a:ext uri="{FF2B5EF4-FFF2-40B4-BE49-F238E27FC236}">
                      <a16:creationId xmlns:a16="http://schemas.microsoft.com/office/drawing/2014/main" id="{EC01F101-5543-A84F-8367-56E4F8E496B3}"/>
                    </a:ext>
                  </a:extLst>
                </p14:cNvPr>
                <p14:cNvContentPartPr/>
                <p14:nvPr/>
              </p14:nvContentPartPr>
              <p14:xfrm>
                <a:off x="3178978" y="6537132"/>
                <a:ext cx="17640" cy="153000"/>
              </p14:xfrm>
            </p:contentPart>
          </mc:Choice>
          <mc:Fallback xmlns="">
            <p:pic>
              <p:nvPicPr>
                <p:cNvPr id="617" name="Ink 616">
                  <a:extLst>
                    <a:ext uri="{FF2B5EF4-FFF2-40B4-BE49-F238E27FC236}">
                      <a16:creationId xmlns:a16="http://schemas.microsoft.com/office/drawing/2014/main" id="{EC01F101-5543-A84F-8367-56E4F8E496B3}"/>
                    </a:ext>
                  </a:extLst>
                </p:cNvPr>
                <p:cNvPicPr/>
                <p:nvPr/>
              </p:nvPicPr>
              <p:blipFill>
                <a:blip r:embed="rId1256"/>
                <a:stretch>
                  <a:fillRect/>
                </a:stretch>
              </p:blipFill>
              <p:spPr>
                <a:xfrm>
                  <a:off x="3163498" y="6522012"/>
                  <a:ext cx="47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2FC56C68-E8A9-1D4F-95D2-6924CDF8A524}"/>
                    </a:ext>
                  </a:extLst>
                </p14:cNvPr>
                <p14:cNvContentPartPr/>
                <p14:nvPr/>
              </p14:nvContentPartPr>
              <p14:xfrm>
                <a:off x="3121378" y="6687972"/>
                <a:ext cx="123120" cy="3888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2FC56C68-E8A9-1D4F-95D2-6924CDF8A524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3106258" y="6672852"/>
                  <a:ext cx="153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626" name="Ink 625">
                  <a:extLst>
                    <a:ext uri="{FF2B5EF4-FFF2-40B4-BE49-F238E27FC236}">
                      <a16:creationId xmlns:a16="http://schemas.microsoft.com/office/drawing/2014/main" id="{47A59122-E96F-E243-9BB6-FBFCF1B400D5}"/>
                    </a:ext>
                  </a:extLst>
                </p14:cNvPr>
                <p14:cNvContentPartPr/>
                <p14:nvPr/>
              </p14:nvContentPartPr>
              <p14:xfrm>
                <a:off x="3089698" y="6517692"/>
                <a:ext cx="151200" cy="40680"/>
              </p14:xfrm>
            </p:contentPart>
          </mc:Choice>
          <mc:Fallback xmlns="">
            <p:pic>
              <p:nvPicPr>
                <p:cNvPr id="626" name="Ink 625">
                  <a:extLst>
                    <a:ext uri="{FF2B5EF4-FFF2-40B4-BE49-F238E27FC236}">
                      <a16:creationId xmlns:a16="http://schemas.microsoft.com/office/drawing/2014/main" id="{47A59122-E96F-E243-9BB6-FBFCF1B400D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3074578" y="6502572"/>
                  <a:ext cx="181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640" name="Ink 639">
                  <a:extLst>
                    <a:ext uri="{FF2B5EF4-FFF2-40B4-BE49-F238E27FC236}">
                      <a16:creationId xmlns:a16="http://schemas.microsoft.com/office/drawing/2014/main" id="{48320611-EE99-3F4C-8BEF-BBE4A27D5DBB}"/>
                    </a:ext>
                  </a:extLst>
                </p14:cNvPr>
                <p14:cNvContentPartPr/>
                <p14:nvPr/>
              </p14:nvContentPartPr>
              <p14:xfrm>
                <a:off x="3351418" y="6613092"/>
                <a:ext cx="143640" cy="19080"/>
              </p14:xfrm>
            </p:contentPart>
          </mc:Choice>
          <mc:Fallback xmlns="">
            <p:pic>
              <p:nvPicPr>
                <p:cNvPr id="640" name="Ink 639">
                  <a:extLst>
                    <a:ext uri="{FF2B5EF4-FFF2-40B4-BE49-F238E27FC236}">
                      <a16:creationId xmlns:a16="http://schemas.microsoft.com/office/drawing/2014/main" id="{48320611-EE99-3F4C-8BEF-BBE4A27D5DBB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3336298" y="6597972"/>
                  <a:ext cx="1742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642" name="Ink 641">
                  <a:extLst>
                    <a:ext uri="{FF2B5EF4-FFF2-40B4-BE49-F238E27FC236}">
                      <a16:creationId xmlns:a16="http://schemas.microsoft.com/office/drawing/2014/main" id="{658F397E-DD37-F94B-8B11-658E32A71DCC}"/>
                    </a:ext>
                  </a:extLst>
                </p14:cNvPr>
                <p14:cNvContentPartPr/>
                <p14:nvPr/>
              </p14:nvContentPartPr>
              <p14:xfrm>
                <a:off x="3373738" y="6670692"/>
                <a:ext cx="115560" cy="16200"/>
              </p14:xfrm>
            </p:contentPart>
          </mc:Choice>
          <mc:Fallback xmlns="">
            <p:pic>
              <p:nvPicPr>
                <p:cNvPr id="642" name="Ink 641">
                  <a:extLst>
                    <a:ext uri="{FF2B5EF4-FFF2-40B4-BE49-F238E27FC236}">
                      <a16:creationId xmlns:a16="http://schemas.microsoft.com/office/drawing/2014/main" id="{658F397E-DD37-F94B-8B11-658E32A71DCC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3358258" y="6655572"/>
                  <a:ext cx="14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653" name="Ink 652">
                  <a:extLst>
                    <a:ext uri="{FF2B5EF4-FFF2-40B4-BE49-F238E27FC236}">
                      <a16:creationId xmlns:a16="http://schemas.microsoft.com/office/drawing/2014/main" id="{DF3A53ED-D695-7544-9D57-289D348A08F0}"/>
                    </a:ext>
                  </a:extLst>
                </p14:cNvPr>
                <p14:cNvContentPartPr/>
                <p14:nvPr/>
              </p14:nvContentPartPr>
              <p14:xfrm>
                <a:off x="3646978" y="6557652"/>
                <a:ext cx="136800" cy="153720"/>
              </p14:xfrm>
            </p:contentPart>
          </mc:Choice>
          <mc:Fallback xmlns="">
            <p:pic>
              <p:nvPicPr>
                <p:cNvPr id="653" name="Ink 652">
                  <a:extLst>
                    <a:ext uri="{FF2B5EF4-FFF2-40B4-BE49-F238E27FC236}">
                      <a16:creationId xmlns:a16="http://schemas.microsoft.com/office/drawing/2014/main" id="{DF3A53ED-D695-7544-9D57-289D348A08F0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3631498" y="6542532"/>
                  <a:ext cx="167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658" name="Ink 657">
                  <a:extLst>
                    <a:ext uri="{FF2B5EF4-FFF2-40B4-BE49-F238E27FC236}">
                      <a16:creationId xmlns:a16="http://schemas.microsoft.com/office/drawing/2014/main" id="{BE43FA35-44E8-E443-B198-0B0657ACB2A4}"/>
                    </a:ext>
                  </a:extLst>
                </p14:cNvPr>
                <p14:cNvContentPartPr/>
                <p14:nvPr/>
              </p14:nvContentPartPr>
              <p14:xfrm>
                <a:off x="3853258" y="6537132"/>
                <a:ext cx="91440" cy="186480"/>
              </p14:xfrm>
            </p:contentPart>
          </mc:Choice>
          <mc:Fallback xmlns="">
            <p:pic>
              <p:nvPicPr>
                <p:cNvPr id="658" name="Ink 657">
                  <a:extLst>
                    <a:ext uri="{FF2B5EF4-FFF2-40B4-BE49-F238E27FC236}">
                      <a16:creationId xmlns:a16="http://schemas.microsoft.com/office/drawing/2014/main" id="{BE43FA35-44E8-E443-B198-0B0657ACB2A4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3837778" y="6522012"/>
                  <a:ext cx="122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661" name="Ink 660">
                  <a:extLst>
                    <a:ext uri="{FF2B5EF4-FFF2-40B4-BE49-F238E27FC236}">
                      <a16:creationId xmlns:a16="http://schemas.microsoft.com/office/drawing/2014/main" id="{2A17463A-6EF6-8F4F-8A1A-BACA042ECD61}"/>
                    </a:ext>
                  </a:extLst>
                </p14:cNvPr>
                <p14:cNvContentPartPr/>
                <p14:nvPr/>
              </p14:nvContentPartPr>
              <p14:xfrm>
                <a:off x="3962338" y="6589692"/>
                <a:ext cx="111600" cy="83880"/>
              </p14:xfrm>
            </p:contentPart>
          </mc:Choice>
          <mc:Fallback xmlns="">
            <p:pic>
              <p:nvPicPr>
                <p:cNvPr id="661" name="Ink 660">
                  <a:extLst>
                    <a:ext uri="{FF2B5EF4-FFF2-40B4-BE49-F238E27FC236}">
                      <a16:creationId xmlns:a16="http://schemas.microsoft.com/office/drawing/2014/main" id="{2A17463A-6EF6-8F4F-8A1A-BACA042ECD61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3946858" y="6574572"/>
                  <a:ext cx="142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668" name="Ink 667">
                  <a:extLst>
                    <a:ext uri="{FF2B5EF4-FFF2-40B4-BE49-F238E27FC236}">
                      <a16:creationId xmlns:a16="http://schemas.microsoft.com/office/drawing/2014/main" id="{0DFC58FE-1FA8-EA4F-9D94-08E18C3DAC6F}"/>
                    </a:ext>
                  </a:extLst>
                </p14:cNvPr>
                <p14:cNvContentPartPr/>
                <p14:nvPr/>
              </p14:nvContentPartPr>
              <p14:xfrm>
                <a:off x="3961978" y="6606972"/>
                <a:ext cx="88200" cy="77760"/>
              </p14:xfrm>
            </p:contentPart>
          </mc:Choice>
          <mc:Fallback xmlns="">
            <p:pic>
              <p:nvPicPr>
                <p:cNvPr id="668" name="Ink 667">
                  <a:extLst>
                    <a:ext uri="{FF2B5EF4-FFF2-40B4-BE49-F238E27FC236}">
                      <a16:creationId xmlns:a16="http://schemas.microsoft.com/office/drawing/2014/main" id="{0DFC58FE-1FA8-EA4F-9D94-08E18C3DAC6F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3946498" y="6591852"/>
                  <a:ext cx="118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672" name="Ink 671">
                  <a:extLst>
                    <a:ext uri="{FF2B5EF4-FFF2-40B4-BE49-F238E27FC236}">
                      <a16:creationId xmlns:a16="http://schemas.microsoft.com/office/drawing/2014/main" id="{27F0A833-FEA7-6843-9329-CE0C87E24D3C}"/>
                    </a:ext>
                  </a:extLst>
                </p14:cNvPr>
                <p14:cNvContentPartPr/>
                <p14:nvPr/>
              </p14:nvContentPartPr>
              <p14:xfrm>
                <a:off x="4088338" y="6516252"/>
                <a:ext cx="110880" cy="224280"/>
              </p14:xfrm>
            </p:contentPart>
          </mc:Choice>
          <mc:Fallback xmlns="">
            <p:pic>
              <p:nvPicPr>
                <p:cNvPr id="672" name="Ink 671">
                  <a:extLst>
                    <a:ext uri="{FF2B5EF4-FFF2-40B4-BE49-F238E27FC236}">
                      <a16:creationId xmlns:a16="http://schemas.microsoft.com/office/drawing/2014/main" id="{27F0A833-FEA7-6843-9329-CE0C87E24D3C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4073218" y="6501132"/>
                  <a:ext cx="1414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5" name="Group 774">
            <a:extLst>
              <a:ext uri="{FF2B5EF4-FFF2-40B4-BE49-F238E27FC236}">
                <a16:creationId xmlns:a16="http://schemas.microsoft.com/office/drawing/2014/main" id="{1E60609B-2717-C849-A8A7-16BCA2CD3AFE}"/>
              </a:ext>
            </a:extLst>
          </p:cNvPr>
          <p:cNvGrpSpPr/>
          <p:nvPr/>
        </p:nvGrpSpPr>
        <p:grpSpPr>
          <a:xfrm>
            <a:off x="4258978" y="6516252"/>
            <a:ext cx="1904760" cy="274320"/>
            <a:chOff x="4258978" y="6516252"/>
            <a:chExt cx="190476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682" name="Ink 681">
                  <a:extLst>
                    <a:ext uri="{FF2B5EF4-FFF2-40B4-BE49-F238E27FC236}">
                      <a16:creationId xmlns:a16="http://schemas.microsoft.com/office/drawing/2014/main" id="{F2E6C3BC-61B7-BD49-947F-7B9053294FCD}"/>
                    </a:ext>
                  </a:extLst>
                </p14:cNvPr>
                <p14:cNvContentPartPr/>
                <p14:nvPr/>
              </p14:nvContentPartPr>
              <p14:xfrm>
                <a:off x="4329898" y="6621372"/>
                <a:ext cx="57600" cy="43920"/>
              </p14:xfrm>
            </p:contentPart>
          </mc:Choice>
          <mc:Fallback xmlns="">
            <p:pic>
              <p:nvPicPr>
                <p:cNvPr id="682" name="Ink 681">
                  <a:extLst>
                    <a:ext uri="{FF2B5EF4-FFF2-40B4-BE49-F238E27FC236}">
                      <a16:creationId xmlns:a16="http://schemas.microsoft.com/office/drawing/2014/main" id="{F2E6C3BC-61B7-BD49-947F-7B9053294FCD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4314778" y="6605892"/>
                  <a:ext cx="88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691" name="Ink 690">
                  <a:extLst>
                    <a:ext uri="{FF2B5EF4-FFF2-40B4-BE49-F238E27FC236}">
                      <a16:creationId xmlns:a16="http://schemas.microsoft.com/office/drawing/2014/main" id="{BD1E85CA-929E-6A4D-ADDB-94CC723746D7}"/>
                    </a:ext>
                  </a:extLst>
                </p14:cNvPr>
                <p14:cNvContentPartPr/>
                <p14:nvPr/>
              </p14:nvContentPartPr>
              <p14:xfrm>
                <a:off x="4319458" y="6612732"/>
                <a:ext cx="69120" cy="82440"/>
              </p14:xfrm>
            </p:contentPart>
          </mc:Choice>
          <mc:Fallback xmlns="">
            <p:pic>
              <p:nvPicPr>
                <p:cNvPr id="691" name="Ink 690">
                  <a:extLst>
                    <a:ext uri="{FF2B5EF4-FFF2-40B4-BE49-F238E27FC236}">
                      <a16:creationId xmlns:a16="http://schemas.microsoft.com/office/drawing/2014/main" id="{BD1E85CA-929E-6A4D-ADDB-94CC723746D7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4304338" y="6597612"/>
                  <a:ext cx="99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701" name="Ink 700">
                  <a:extLst>
                    <a:ext uri="{FF2B5EF4-FFF2-40B4-BE49-F238E27FC236}">
                      <a16:creationId xmlns:a16="http://schemas.microsoft.com/office/drawing/2014/main" id="{4D3794EF-203F-7649-BEDB-11F07DDF5916}"/>
                    </a:ext>
                  </a:extLst>
                </p14:cNvPr>
                <p14:cNvContentPartPr/>
                <p14:nvPr/>
              </p14:nvContentPartPr>
              <p14:xfrm>
                <a:off x="4258978" y="6579252"/>
                <a:ext cx="199800" cy="150120"/>
              </p14:xfrm>
            </p:contentPart>
          </mc:Choice>
          <mc:Fallback xmlns="">
            <p:pic>
              <p:nvPicPr>
                <p:cNvPr id="701" name="Ink 700">
                  <a:extLst>
                    <a:ext uri="{FF2B5EF4-FFF2-40B4-BE49-F238E27FC236}">
                      <a16:creationId xmlns:a16="http://schemas.microsoft.com/office/drawing/2014/main" id="{4D3794EF-203F-7649-BEDB-11F07DDF5916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4243858" y="6564132"/>
                  <a:ext cx="2304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707" name="Ink 706">
                  <a:extLst>
                    <a:ext uri="{FF2B5EF4-FFF2-40B4-BE49-F238E27FC236}">
                      <a16:creationId xmlns:a16="http://schemas.microsoft.com/office/drawing/2014/main" id="{CFA472B4-72CF-7E47-B808-3139929DD22F}"/>
                    </a:ext>
                  </a:extLst>
                </p14:cNvPr>
                <p14:cNvContentPartPr/>
                <p14:nvPr/>
              </p14:nvContentPartPr>
              <p14:xfrm>
                <a:off x="4579378" y="6537132"/>
                <a:ext cx="5400" cy="138600"/>
              </p14:xfrm>
            </p:contentPart>
          </mc:Choice>
          <mc:Fallback xmlns="">
            <p:pic>
              <p:nvPicPr>
                <p:cNvPr id="707" name="Ink 706">
                  <a:extLst>
                    <a:ext uri="{FF2B5EF4-FFF2-40B4-BE49-F238E27FC236}">
                      <a16:creationId xmlns:a16="http://schemas.microsoft.com/office/drawing/2014/main" id="{CFA472B4-72CF-7E47-B808-3139929DD22F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4563898" y="6522012"/>
                  <a:ext cx="36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716" name="Ink 715">
                  <a:extLst>
                    <a:ext uri="{FF2B5EF4-FFF2-40B4-BE49-F238E27FC236}">
                      <a16:creationId xmlns:a16="http://schemas.microsoft.com/office/drawing/2014/main" id="{6598B911-154D-5C40-9937-05CB92F90143}"/>
                    </a:ext>
                  </a:extLst>
                </p14:cNvPr>
                <p14:cNvContentPartPr/>
                <p14:nvPr/>
              </p14:nvContentPartPr>
              <p14:xfrm>
                <a:off x="4508818" y="6691212"/>
                <a:ext cx="130320" cy="40680"/>
              </p14:xfrm>
            </p:contentPart>
          </mc:Choice>
          <mc:Fallback xmlns="">
            <p:pic>
              <p:nvPicPr>
                <p:cNvPr id="716" name="Ink 715">
                  <a:extLst>
                    <a:ext uri="{FF2B5EF4-FFF2-40B4-BE49-F238E27FC236}">
                      <a16:creationId xmlns:a16="http://schemas.microsoft.com/office/drawing/2014/main" id="{6598B911-154D-5C40-9937-05CB92F90143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4493338" y="6675732"/>
                  <a:ext cx="160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719" name="Ink 718">
                  <a:extLst>
                    <a:ext uri="{FF2B5EF4-FFF2-40B4-BE49-F238E27FC236}">
                      <a16:creationId xmlns:a16="http://schemas.microsoft.com/office/drawing/2014/main" id="{136999DB-1DD5-D746-A2C4-CE241F994245}"/>
                    </a:ext>
                  </a:extLst>
                </p14:cNvPr>
                <p14:cNvContentPartPr/>
                <p14:nvPr/>
              </p14:nvContentPartPr>
              <p14:xfrm>
                <a:off x="4519258" y="6520932"/>
                <a:ext cx="136080" cy="7560"/>
              </p14:xfrm>
            </p:contentPart>
          </mc:Choice>
          <mc:Fallback xmlns="">
            <p:pic>
              <p:nvPicPr>
                <p:cNvPr id="719" name="Ink 718">
                  <a:extLst>
                    <a:ext uri="{FF2B5EF4-FFF2-40B4-BE49-F238E27FC236}">
                      <a16:creationId xmlns:a16="http://schemas.microsoft.com/office/drawing/2014/main" id="{136999DB-1DD5-D746-A2C4-CE241F994245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4504138" y="6505452"/>
                  <a:ext cx="16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722" name="Ink 721">
                  <a:extLst>
                    <a:ext uri="{FF2B5EF4-FFF2-40B4-BE49-F238E27FC236}">
                      <a16:creationId xmlns:a16="http://schemas.microsoft.com/office/drawing/2014/main" id="{92FD8A35-245E-E044-87E1-5866A4292413}"/>
                    </a:ext>
                  </a:extLst>
                </p14:cNvPr>
                <p14:cNvContentPartPr/>
                <p14:nvPr/>
              </p14:nvContentPartPr>
              <p14:xfrm>
                <a:off x="4750378" y="6592572"/>
                <a:ext cx="274320" cy="13320"/>
              </p14:xfrm>
            </p:contentPart>
          </mc:Choice>
          <mc:Fallback xmlns="">
            <p:pic>
              <p:nvPicPr>
                <p:cNvPr id="722" name="Ink 721">
                  <a:extLst>
                    <a:ext uri="{FF2B5EF4-FFF2-40B4-BE49-F238E27FC236}">
                      <a16:creationId xmlns:a16="http://schemas.microsoft.com/office/drawing/2014/main" id="{92FD8A35-245E-E044-87E1-5866A4292413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4735258" y="6577452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725" name="Ink 724">
                  <a:extLst>
                    <a:ext uri="{FF2B5EF4-FFF2-40B4-BE49-F238E27FC236}">
                      <a16:creationId xmlns:a16="http://schemas.microsoft.com/office/drawing/2014/main" id="{51382821-CE54-F742-9694-528F0AA5D3EF}"/>
                    </a:ext>
                  </a:extLst>
                </p14:cNvPr>
                <p14:cNvContentPartPr/>
                <p14:nvPr/>
              </p14:nvContentPartPr>
              <p14:xfrm>
                <a:off x="4988338" y="6526692"/>
                <a:ext cx="71280" cy="145440"/>
              </p14:xfrm>
            </p:contentPart>
          </mc:Choice>
          <mc:Fallback xmlns="">
            <p:pic>
              <p:nvPicPr>
                <p:cNvPr id="725" name="Ink 724">
                  <a:extLst>
                    <a:ext uri="{FF2B5EF4-FFF2-40B4-BE49-F238E27FC236}">
                      <a16:creationId xmlns:a16="http://schemas.microsoft.com/office/drawing/2014/main" id="{51382821-CE54-F742-9694-528F0AA5D3EF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4973218" y="6511572"/>
                  <a:ext cx="101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732" name="Ink 731">
                  <a:extLst>
                    <a:ext uri="{FF2B5EF4-FFF2-40B4-BE49-F238E27FC236}">
                      <a16:creationId xmlns:a16="http://schemas.microsoft.com/office/drawing/2014/main" id="{D7C02AFD-AD9D-5A4F-89D6-BB14F9001844}"/>
                    </a:ext>
                  </a:extLst>
                </p14:cNvPr>
                <p14:cNvContentPartPr/>
                <p14:nvPr/>
              </p14:nvContentPartPr>
              <p14:xfrm>
                <a:off x="5197498" y="6516252"/>
                <a:ext cx="120960" cy="177480"/>
              </p14:xfrm>
            </p:contentPart>
          </mc:Choice>
          <mc:Fallback xmlns="">
            <p:pic>
              <p:nvPicPr>
                <p:cNvPr id="732" name="Ink 731">
                  <a:extLst>
                    <a:ext uri="{FF2B5EF4-FFF2-40B4-BE49-F238E27FC236}">
                      <a16:creationId xmlns:a16="http://schemas.microsoft.com/office/drawing/2014/main" id="{D7C02AFD-AD9D-5A4F-89D6-BB14F9001844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5182378" y="6501132"/>
                  <a:ext cx="151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734" name="Ink 733">
                  <a:extLst>
                    <a:ext uri="{FF2B5EF4-FFF2-40B4-BE49-F238E27FC236}">
                      <a16:creationId xmlns:a16="http://schemas.microsoft.com/office/drawing/2014/main" id="{4B0FE8C0-03E9-8F4C-8FD4-BE638C1810F7}"/>
                    </a:ext>
                  </a:extLst>
                </p14:cNvPr>
                <p14:cNvContentPartPr/>
                <p14:nvPr/>
              </p14:nvContentPartPr>
              <p14:xfrm>
                <a:off x="5386498" y="6537132"/>
                <a:ext cx="100080" cy="183960"/>
              </p14:xfrm>
            </p:contentPart>
          </mc:Choice>
          <mc:Fallback xmlns="">
            <p:pic>
              <p:nvPicPr>
                <p:cNvPr id="734" name="Ink 733">
                  <a:extLst>
                    <a:ext uri="{FF2B5EF4-FFF2-40B4-BE49-F238E27FC236}">
                      <a16:creationId xmlns:a16="http://schemas.microsoft.com/office/drawing/2014/main" id="{4B0FE8C0-03E9-8F4C-8FD4-BE638C1810F7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5371378" y="6522012"/>
                  <a:ext cx="13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735" name="Ink 734">
                  <a:extLst>
                    <a:ext uri="{FF2B5EF4-FFF2-40B4-BE49-F238E27FC236}">
                      <a16:creationId xmlns:a16="http://schemas.microsoft.com/office/drawing/2014/main" id="{AC42AAAD-5FE7-424C-B321-BD2DC5C74496}"/>
                    </a:ext>
                  </a:extLst>
                </p14:cNvPr>
                <p14:cNvContentPartPr/>
                <p14:nvPr/>
              </p14:nvContentPartPr>
              <p14:xfrm>
                <a:off x="5486218" y="6621372"/>
                <a:ext cx="98280" cy="59040"/>
              </p14:xfrm>
            </p:contentPart>
          </mc:Choice>
          <mc:Fallback xmlns="">
            <p:pic>
              <p:nvPicPr>
                <p:cNvPr id="735" name="Ink 734">
                  <a:extLst>
                    <a:ext uri="{FF2B5EF4-FFF2-40B4-BE49-F238E27FC236}">
                      <a16:creationId xmlns:a16="http://schemas.microsoft.com/office/drawing/2014/main" id="{AC42AAAD-5FE7-424C-B321-BD2DC5C74496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5471098" y="6606252"/>
                  <a:ext cx="128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7">
              <p14:nvContentPartPr>
                <p14:cNvPr id="740" name="Ink 739">
                  <a:extLst>
                    <a:ext uri="{FF2B5EF4-FFF2-40B4-BE49-F238E27FC236}">
                      <a16:creationId xmlns:a16="http://schemas.microsoft.com/office/drawing/2014/main" id="{BBCA9403-99DE-0241-BEBD-48686A93A033}"/>
                    </a:ext>
                  </a:extLst>
                </p14:cNvPr>
                <p14:cNvContentPartPr/>
                <p14:nvPr/>
              </p14:nvContentPartPr>
              <p14:xfrm>
                <a:off x="5490898" y="6592212"/>
                <a:ext cx="88560" cy="113400"/>
              </p14:xfrm>
            </p:contentPart>
          </mc:Choice>
          <mc:Fallback xmlns="">
            <p:pic>
              <p:nvPicPr>
                <p:cNvPr id="740" name="Ink 739">
                  <a:extLst>
                    <a:ext uri="{FF2B5EF4-FFF2-40B4-BE49-F238E27FC236}">
                      <a16:creationId xmlns:a16="http://schemas.microsoft.com/office/drawing/2014/main" id="{BBCA9403-99DE-0241-BEBD-48686A93A033}"/>
                    </a:ext>
                  </a:extLst>
                </p:cNvPr>
                <p:cNvPicPr/>
                <p:nvPr/>
              </p:nvPicPr>
              <p:blipFill>
                <a:blip r:embed="rId1298"/>
                <a:stretch>
                  <a:fillRect/>
                </a:stretch>
              </p:blipFill>
              <p:spPr>
                <a:xfrm>
                  <a:off x="5475778" y="6577092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9">
              <p14:nvContentPartPr>
                <p14:cNvPr id="742" name="Ink 741">
                  <a:extLst>
                    <a:ext uri="{FF2B5EF4-FFF2-40B4-BE49-F238E27FC236}">
                      <a16:creationId xmlns:a16="http://schemas.microsoft.com/office/drawing/2014/main" id="{F8860E63-BA5E-8B40-B866-299DC98A9637}"/>
                    </a:ext>
                  </a:extLst>
                </p14:cNvPr>
                <p14:cNvContentPartPr/>
                <p14:nvPr/>
              </p14:nvContentPartPr>
              <p14:xfrm>
                <a:off x="5580898" y="6526692"/>
                <a:ext cx="101160" cy="177840"/>
              </p14:xfrm>
            </p:contentPart>
          </mc:Choice>
          <mc:Fallback xmlns="">
            <p:pic>
              <p:nvPicPr>
                <p:cNvPr id="742" name="Ink 741">
                  <a:extLst>
                    <a:ext uri="{FF2B5EF4-FFF2-40B4-BE49-F238E27FC236}">
                      <a16:creationId xmlns:a16="http://schemas.microsoft.com/office/drawing/2014/main" id="{F8860E63-BA5E-8B40-B866-299DC98A9637}"/>
                    </a:ext>
                  </a:extLst>
                </p:cNvPr>
                <p:cNvPicPr/>
                <p:nvPr/>
              </p:nvPicPr>
              <p:blipFill>
                <a:blip r:embed="rId1300"/>
                <a:stretch>
                  <a:fillRect/>
                </a:stretch>
              </p:blipFill>
              <p:spPr>
                <a:xfrm>
                  <a:off x="5565418" y="6511572"/>
                  <a:ext cx="131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1">
              <p14:nvContentPartPr>
                <p14:cNvPr id="754" name="Ink 753">
                  <a:extLst>
                    <a:ext uri="{FF2B5EF4-FFF2-40B4-BE49-F238E27FC236}">
                      <a16:creationId xmlns:a16="http://schemas.microsoft.com/office/drawing/2014/main" id="{E2D774CD-AC1B-554D-ACD7-BE8A75066A08}"/>
                    </a:ext>
                  </a:extLst>
                </p14:cNvPr>
                <p14:cNvContentPartPr/>
                <p14:nvPr/>
              </p14:nvContentPartPr>
              <p14:xfrm>
                <a:off x="5747218" y="6605892"/>
                <a:ext cx="350640" cy="26280"/>
              </p14:xfrm>
            </p:contentPart>
          </mc:Choice>
          <mc:Fallback xmlns="">
            <p:pic>
              <p:nvPicPr>
                <p:cNvPr id="754" name="Ink 753">
                  <a:extLst>
                    <a:ext uri="{FF2B5EF4-FFF2-40B4-BE49-F238E27FC236}">
                      <a16:creationId xmlns:a16="http://schemas.microsoft.com/office/drawing/2014/main" id="{E2D774CD-AC1B-554D-ACD7-BE8A75066A08}"/>
                    </a:ext>
                  </a:extLst>
                </p:cNvPr>
                <p:cNvPicPr/>
                <p:nvPr/>
              </p:nvPicPr>
              <p:blipFill>
                <a:blip r:embed="rId1302"/>
                <a:stretch>
                  <a:fillRect/>
                </a:stretch>
              </p:blipFill>
              <p:spPr>
                <a:xfrm>
                  <a:off x="5732098" y="6590772"/>
                  <a:ext cx="381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757" name="Ink 756">
                  <a:extLst>
                    <a:ext uri="{FF2B5EF4-FFF2-40B4-BE49-F238E27FC236}">
                      <a16:creationId xmlns:a16="http://schemas.microsoft.com/office/drawing/2014/main" id="{938E2D52-09B5-A147-A5D9-17A2B98C1C0C}"/>
                    </a:ext>
                  </a:extLst>
                </p14:cNvPr>
                <p14:cNvContentPartPr/>
                <p14:nvPr/>
              </p14:nvContentPartPr>
              <p14:xfrm>
                <a:off x="6032698" y="6537132"/>
                <a:ext cx="131040" cy="122400"/>
              </p14:xfrm>
            </p:contentPart>
          </mc:Choice>
          <mc:Fallback xmlns="">
            <p:pic>
              <p:nvPicPr>
                <p:cNvPr id="757" name="Ink 756">
                  <a:extLst>
                    <a:ext uri="{FF2B5EF4-FFF2-40B4-BE49-F238E27FC236}">
                      <a16:creationId xmlns:a16="http://schemas.microsoft.com/office/drawing/2014/main" id="{938E2D52-09B5-A147-A5D9-17A2B98C1C0C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6017578" y="6522012"/>
                  <a:ext cx="161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765" name="Ink 764">
                  <a:extLst>
                    <a:ext uri="{FF2B5EF4-FFF2-40B4-BE49-F238E27FC236}">
                      <a16:creationId xmlns:a16="http://schemas.microsoft.com/office/drawing/2014/main" id="{D3E33052-48EF-B44E-8B70-52084F8ABCF5}"/>
                    </a:ext>
                  </a:extLst>
                </p14:cNvPr>
                <p14:cNvContentPartPr/>
                <p14:nvPr/>
              </p14:nvContentPartPr>
              <p14:xfrm>
                <a:off x="5901658" y="6694812"/>
                <a:ext cx="93240" cy="95760"/>
              </p14:xfrm>
            </p:contentPart>
          </mc:Choice>
          <mc:Fallback xmlns="">
            <p:pic>
              <p:nvPicPr>
                <p:cNvPr id="765" name="Ink 764">
                  <a:extLst>
                    <a:ext uri="{FF2B5EF4-FFF2-40B4-BE49-F238E27FC236}">
                      <a16:creationId xmlns:a16="http://schemas.microsoft.com/office/drawing/2014/main" id="{D3E33052-48EF-B44E-8B70-52084F8ABCF5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5886178" y="6679692"/>
                  <a:ext cx="1238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4" name="Group 793">
            <a:extLst>
              <a:ext uri="{FF2B5EF4-FFF2-40B4-BE49-F238E27FC236}">
                <a16:creationId xmlns:a16="http://schemas.microsoft.com/office/drawing/2014/main" id="{674CADC2-E297-934E-9127-FF61D13E255D}"/>
              </a:ext>
            </a:extLst>
          </p:cNvPr>
          <p:cNvGrpSpPr/>
          <p:nvPr/>
        </p:nvGrpSpPr>
        <p:grpSpPr>
          <a:xfrm>
            <a:off x="6285058" y="6505812"/>
            <a:ext cx="136800" cy="174960"/>
            <a:chOff x="6285058" y="6505812"/>
            <a:chExt cx="13680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781" name="Ink 780">
                  <a:extLst>
                    <a:ext uri="{FF2B5EF4-FFF2-40B4-BE49-F238E27FC236}">
                      <a16:creationId xmlns:a16="http://schemas.microsoft.com/office/drawing/2014/main" id="{F491F101-0E17-344B-9915-4C150984FE72}"/>
                    </a:ext>
                  </a:extLst>
                </p14:cNvPr>
                <p14:cNvContentPartPr/>
                <p14:nvPr/>
              </p14:nvContentPartPr>
              <p14:xfrm>
                <a:off x="6285058" y="6526692"/>
                <a:ext cx="136080" cy="103320"/>
              </p14:xfrm>
            </p:contentPart>
          </mc:Choice>
          <mc:Fallback xmlns="">
            <p:pic>
              <p:nvPicPr>
                <p:cNvPr id="781" name="Ink 780">
                  <a:extLst>
                    <a:ext uri="{FF2B5EF4-FFF2-40B4-BE49-F238E27FC236}">
                      <a16:creationId xmlns:a16="http://schemas.microsoft.com/office/drawing/2014/main" id="{F491F101-0E17-344B-9915-4C150984FE72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6269578" y="6511572"/>
                  <a:ext cx="166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786" name="Ink 785">
                  <a:extLst>
                    <a:ext uri="{FF2B5EF4-FFF2-40B4-BE49-F238E27FC236}">
                      <a16:creationId xmlns:a16="http://schemas.microsoft.com/office/drawing/2014/main" id="{EE8BCE53-E770-3F45-B3A5-2B4DDC7EDA82}"/>
                    </a:ext>
                  </a:extLst>
                </p14:cNvPr>
                <p14:cNvContentPartPr/>
                <p14:nvPr/>
              </p14:nvContentPartPr>
              <p14:xfrm>
                <a:off x="6304498" y="6505812"/>
                <a:ext cx="117360" cy="174960"/>
              </p14:xfrm>
            </p:contentPart>
          </mc:Choice>
          <mc:Fallback xmlns="">
            <p:pic>
              <p:nvPicPr>
                <p:cNvPr id="786" name="Ink 785">
                  <a:extLst>
                    <a:ext uri="{FF2B5EF4-FFF2-40B4-BE49-F238E27FC236}">
                      <a16:creationId xmlns:a16="http://schemas.microsoft.com/office/drawing/2014/main" id="{EE8BCE53-E770-3F45-B3A5-2B4DDC7EDA82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6289378" y="6490332"/>
                  <a:ext cx="1479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0" name="Group 819">
            <a:extLst>
              <a:ext uri="{FF2B5EF4-FFF2-40B4-BE49-F238E27FC236}">
                <a16:creationId xmlns:a16="http://schemas.microsoft.com/office/drawing/2014/main" id="{429C16C5-CA84-B749-8A2C-492170A9E580}"/>
              </a:ext>
            </a:extLst>
          </p:cNvPr>
          <p:cNvGrpSpPr/>
          <p:nvPr/>
        </p:nvGrpSpPr>
        <p:grpSpPr>
          <a:xfrm>
            <a:off x="687058" y="4288212"/>
            <a:ext cx="191520" cy="199800"/>
            <a:chOff x="687058" y="4288212"/>
            <a:chExt cx="19152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797" name="Ink 796">
                  <a:extLst>
                    <a:ext uri="{FF2B5EF4-FFF2-40B4-BE49-F238E27FC236}">
                      <a16:creationId xmlns:a16="http://schemas.microsoft.com/office/drawing/2014/main" id="{46CA97BA-B7D1-0448-94A2-D1EB898B16AC}"/>
                    </a:ext>
                  </a:extLst>
                </p14:cNvPr>
                <p14:cNvContentPartPr/>
                <p14:nvPr/>
              </p14:nvContentPartPr>
              <p14:xfrm>
                <a:off x="690298" y="4328172"/>
                <a:ext cx="188280" cy="129600"/>
              </p14:xfrm>
            </p:contentPart>
          </mc:Choice>
          <mc:Fallback xmlns="">
            <p:pic>
              <p:nvPicPr>
                <p:cNvPr id="797" name="Ink 796">
                  <a:extLst>
                    <a:ext uri="{FF2B5EF4-FFF2-40B4-BE49-F238E27FC236}">
                      <a16:creationId xmlns:a16="http://schemas.microsoft.com/office/drawing/2014/main" id="{46CA97BA-B7D1-0448-94A2-D1EB898B16AC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675178" y="4312692"/>
                  <a:ext cx="218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803" name="Ink 802">
                  <a:extLst>
                    <a:ext uri="{FF2B5EF4-FFF2-40B4-BE49-F238E27FC236}">
                      <a16:creationId xmlns:a16="http://schemas.microsoft.com/office/drawing/2014/main" id="{463902DC-C26D-5546-B621-4A0E464B0D2D}"/>
                    </a:ext>
                  </a:extLst>
                </p14:cNvPr>
                <p14:cNvContentPartPr/>
                <p14:nvPr/>
              </p14:nvContentPartPr>
              <p14:xfrm>
                <a:off x="746098" y="4329252"/>
                <a:ext cx="100800" cy="158760"/>
              </p14:xfrm>
            </p:contentPart>
          </mc:Choice>
          <mc:Fallback xmlns="">
            <p:pic>
              <p:nvPicPr>
                <p:cNvPr id="803" name="Ink 802">
                  <a:extLst>
                    <a:ext uri="{FF2B5EF4-FFF2-40B4-BE49-F238E27FC236}">
                      <a16:creationId xmlns:a16="http://schemas.microsoft.com/office/drawing/2014/main" id="{463902DC-C26D-5546-B621-4A0E464B0D2D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30618" y="4314132"/>
                  <a:ext cx="131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809" name="Ink 808">
                  <a:extLst>
                    <a:ext uri="{FF2B5EF4-FFF2-40B4-BE49-F238E27FC236}">
                      <a16:creationId xmlns:a16="http://schemas.microsoft.com/office/drawing/2014/main" id="{EBDE1238-8B78-744F-97EA-34E5633CD005}"/>
                    </a:ext>
                  </a:extLst>
                </p14:cNvPr>
                <p14:cNvContentPartPr/>
                <p14:nvPr/>
              </p14:nvContentPartPr>
              <p14:xfrm>
                <a:off x="796138" y="4288212"/>
                <a:ext cx="24120" cy="172800"/>
              </p14:xfrm>
            </p:contentPart>
          </mc:Choice>
          <mc:Fallback xmlns="">
            <p:pic>
              <p:nvPicPr>
                <p:cNvPr id="809" name="Ink 808">
                  <a:extLst>
                    <a:ext uri="{FF2B5EF4-FFF2-40B4-BE49-F238E27FC236}">
                      <a16:creationId xmlns:a16="http://schemas.microsoft.com/office/drawing/2014/main" id="{EBDE1238-8B78-744F-97EA-34E5633CD005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80658" y="4272732"/>
                  <a:ext cx="54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815" name="Ink 814">
                  <a:extLst>
                    <a:ext uri="{FF2B5EF4-FFF2-40B4-BE49-F238E27FC236}">
                      <a16:creationId xmlns:a16="http://schemas.microsoft.com/office/drawing/2014/main" id="{55B7A047-1C8B-3940-9445-DAB29541B7A6}"/>
                    </a:ext>
                  </a:extLst>
                </p14:cNvPr>
                <p14:cNvContentPartPr/>
                <p14:nvPr/>
              </p14:nvContentPartPr>
              <p14:xfrm>
                <a:off x="687058" y="4391172"/>
                <a:ext cx="177120" cy="66600"/>
              </p14:xfrm>
            </p:contentPart>
          </mc:Choice>
          <mc:Fallback xmlns="">
            <p:pic>
              <p:nvPicPr>
                <p:cNvPr id="815" name="Ink 814">
                  <a:extLst>
                    <a:ext uri="{FF2B5EF4-FFF2-40B4-BE49-F238E27FC236}">
                      <a16:creationId xmlns:a16="http://schemas.microsoft.com/office/drawing/2014/main" id="{55B7A047-1C8B-3940-9445-DAB29541B7A6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671938" y="4376052"/>
                  <a:ext cx="207720" cy="9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2655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0C09-8F17-254A-8FBE-185227F14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References: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54ABE1-1AFA-44C2-93C0-3B578E0F6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895680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5120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69E3A-5CFC-2A45-BCB7-00C294C48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846"/>
          </a:xfrm>
        </p:spPr>
        <p:txBody>
          <a:bodyPr>
            <a:normAutofit fontScale="90000"/>
          </a:bodyPr>
          <a:lstStyle/>
          <a:p>
            <a:r>
              <a:rPr lang="en-US" dirty="0"/>
              <a:t>Warped tensor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C5F0-236C-4F42-B3A5-8378FD4F5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568"/>
            <a:ext cx="10504714" cy="56143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D5CB7C-8CBA-5D49-8622-F1686B2495FB}"/>
              </a:ext>
            </a:extLst>
          </p:cNvPr>
          <p:cNvGrpSpPr/>
          <p:nvPr/>
        </p:nvGrpSpPr>
        <p:grpSpPr>
          <a:xfrm>
            <a:off x="1476257" y="1426011"/>
            <a:ext cx="810360" cy="318600"/>
            <a:chOff x="1476257" y="1426011"/>
            <a:chExt cx="8103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C92353-FD37-A442-860D-6054140308F0}"/>
                    </a:ext>
                  </a:extLst>
                </p14:cNvPr>
                <p14:cNvContentPartPr/>
                <p14:nvPr/>
              </p14:nvContentPartPr>
              <p14:xfrm>
                <a:off x="1476257" y="1426011"/>
                <a:ext cx="248400" cy="318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C92353-FD37-A442-860D-6054140308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1137" y="1410531"/>
                  <a:ext cx="279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139303B-321C-9E4E-A1E1-04A01CB49B2F}"/>
                    </a:ext>
                  </a:extLst>
                </p14:cNvPr>
                <p14:cNvContentPartPr/>
                <p14:nvPr/>
              </p14:nvContentPartPr>
              <p14:xfrm>
                <a:off x="1643657" y="1548411"/>
                <a:ext cx="16740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139303B-321C-9E4E-A1E1-04A01CB49B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8177" y="1533291"/>
                  <a:ext cx="197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A8A7F8B-CCB9-1545-8C88-98380C0FD8F4}"/>
                    </a:ext>
                  </a:extLst>
                </p14:cNvPr>
                <p14:cNvContentPartPr/>
                <p14:nvPr/>
              </p14:nvContentPartPr>
              <p14:xfrm>
                <a:off x="1779737" y="1556331"/>
                <a:ext cx="60120" cy="137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A8A7F8B-CCB9-1545-8C88-98380C0FD8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64257" y="1541211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D537F87-AE2A-034D-843E-0BA2F5A10D5B}"/>
                    </a:ext>
                  </a:extLst>
                </p14:cNvPr>
                <p14:cNvContentPartPr/>
                <p14:nvPr/>
              </p14:nvContentPartPr>
              <p14:xfrm>
                <a:off x="1874777" y="1590891"/>
                <a:ext cx="411840" cy="122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D537F87-AE2A-034D-843E-0BA2F5A10D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59657" y="1575771"/>
                  <a:ext cx="442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C33CC34-2763-B642-9DA6-8EB2763500FB}"/>
                    </a:ext>
                  </a:extLst>
                </p14:cNvPr>
                <p14:cNvContentPartPr/>
                <p14:nvPr/>
              </p14:nvContentPartPr>
              <p14:xfrm>
                <a:off x="1980977" y="1501971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C33CC34-2763-B642-9DA6-8EB2763500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65857" y="14868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AD2EC39-45D8-F84E-A066-83586AB685BF}"/>
                  </a:ext>
                </a:extLst>
              </p14:cNvPr>
              <p14:cNvContentPartPr/>
              <p14:nvPr/>
            </p14:nvContentPartPr>
            <p14:xfrm>
              <a:off x="2559497" y="1573251"/>
              <a:ext cx="208080" cy="114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AD2EC39-45D8-F84E-A066-83586AB685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44377" y="1557771"/>
                <a:ext cx="238320" cy="14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B02F2F3-4586-E843-B174-1759411419B8}"/>
              </a:ext>
            </a:extLst>
          </p:cNvPr>
          <p:cNvGrpSpPr/>
          <p:nvPr/>
        </p:nvGrpSpPr>
        <p:grpSpPr>
          <a:xfrm>
            <a:off x="3102377" y="1426371"/>
            <a:ext cx="1479240" cy="247680"/>
            <a:chOff x="3102377" y="1426371"/>
            <a:chExt cx="1479240" cy="24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DC5598-FC81-A940-8A2D-6AA1448EBCCA}"/>
                    </a:ext>
                  </a:extLst>
                </p14:cNvPr>
                <p14:cNvContentPartPr/>
                <p14:nvPr/>
              </p14:nvContentPartPr>
              <p14:xfrm>
                <a:off x="3102377" y="1567491"/>
                <a:ext cx="301680" cy="9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DC5598-FC81-A940-8A2D-6AA1448EBCC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86897" y="1552011"/>
                  <a:ext cx="332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F27077-0BE2-BF43-B790-C952835535B4}"/>
                    </a:ext>
                  </a:extLst>
                </p14:cNvPr>
                <p14:cNvContentPartPr/>
                <p14:nvPr/>
              </p14:nvContentPartPr>
              <p14:xfrm>
                <a:off x="3450137" y="1589091"/>
                <a:ext cx="335520" cy="84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F27077-0BE2-BF43-B790-C952835535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35017" y="1573611"/>
                  <a:ext cx="365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06F3FF-67B1-3248-BAB6-CE7C257810E5}"/>
                    </a:ext>
                  </a:extLst>
                </p14:cNvPr>
                <p14:cNvContentPartPr/>
                <p14:nvPr/>
              </p14:nvContentPartPr>
              <p14:xfrm>
                <a:off x="3818417" y="1597371"/>
                <a:ext cx="242640" cy="73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06F3FF-67B1-3248-BAB6-CE7C257810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03297" y="1582251"/>
                  <a:ext cx="272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217E052-9F7E-274F-ACC1-0902DA2272E6}"/>
                    </a:ext>
                  </a:extLst>
                </p14:cNvPr>
                <p14:cNvContentPartPr/>
                <p14:nvPr/>
              </p14:nvContentPartPr>
              <p14:xfrm>
                <a:off x="4085537" y="1426371"/>
                <a:ext cx="225720" cy="236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217E052-9F7E-274F-ACC1-0902DA2272E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70417" y="1411251"/>
                  <a:ext cx="2563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16F05A-AC01-324E-AF83-674653BA36C8}"/>
                    </a:ext>
                  </a:extLst>
                </p14:cNvPr>
                <p14:cNvContentPartPr/>
                <p14:nvPr/>
              </p14:nvContentPartPr>
              <p14:xfrm>
                <a:off x="4027577" y="1541571"/>
                <a:ext cx="24480" cy="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16F05A-AC01-324E-AF83-674653BA36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12097" y="1526451"/>
                  <a:ext cx="55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FDDE5E8-C7B3-9A46-B737-D38352EE13C8}"/>
                    </a:ext>
                  </a:extLst>
                </p14:cNvPr>
                <p14:cNvContentPartPr/>
                <p14:nvPr/>
              </p14:nvContentPartPr>
              <p14:xfrm>
                <a:off x="4332497" y="1578291"/>
                <a:ext cx="152640" cy="72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FDDE5E8-C7B3-9A46-B737-D38352EE13C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317377" y="1563171"/>
                  <a:ext cx="182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7F0DE04-95C1-AE40-A2BC-5F2182BAB892}"/>
                    </a:ext>
                  </a:extLst>
                </p14:cNvPr>
                <p14:cNvContentPartPr/>
                <p14:nvPr/>
              </p14:nvContentPartPr>
              <p14:xfrm>
                <a:off x="4531217" y="1436811"/>
                <a:ext cx="50400" cy="201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7F0DE04-95C1-AE40-A2BC-5F2182BAB8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16097" y="1421331"/>
                  <a:ext cx="8100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18AE80F-9888-A04C-9A15-318BE64CA9A6}"/>
              </a:ext>
            </a:extLst>
          </p:cNvPr>
          <p:cNvGrpSpPr/>
          <p:nvPr/>
        </p:nvGrpSpPr>
        <p:grpSpPr>
          <a:xfrm>
            <a:off x="4872137" y="1436811"/>
            <a:ext cx="1311480" cy="356400"/>
            <a:chOff x="4872137" y="1436811"/>
            <a:chExt cx="1311480" cy="35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06F4D6B-0627-F54D-A72C-A27898BB57EF}"/>
                    </a:ext>
                  </a:extLst>
                </p14:cNvPr>
                <p14:cNvContentPartPr/>
                <p14:nvPr/>
              </p14:nvContentPartPr>
              <p14:xfrm>
                <a:off x="4872137" y="1545531"/>
                <a:ext cx="105480" cy="101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06F4D6B-0627-F54D-A72C-A27898BB57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57017" y="1530411"/>
                  <a:ext cx="13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8C19E6-0F40-8C48-84FA-F4F7ED06E8D8}"/>
                    </a:ext>
                  </a:extLst>
                </p14:cNvPr>
                <p14:cNvContentPartPr/>
                <p14:nvPr/>
              </p14:nvContentPartPr>
              <p14:xfrm>
                <a:off x="5016857" y="1589091"/>
                <a:ext cx="165600" cy="73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8C19E6-0F40-8C48-84FA-F4F7ED06E8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01737" y="1573971"/>
                  <a:ext cx="195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20D0942-8A19-5D43-9590-2AF8DDFF013A}"/>
                    </a:ext>
                  </a:extLst>
                </p14:cNvPr>
                <p14:cNvContentPartPr/>
                <p14:nvPr/>
              </p14:nvContentPartPr>
              <p14:xfrm>
                <a:off x="5241137" y="1436811"/>
                <a:ext cx="92880" cy="21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20D0942-8A19-5D43-9590-2AF8DDFF01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226017" y="1421331"/>
                  <a:ext cx="123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80771C0-3ED2-8849-B30A-32DBAAA988F7}"/>
                    </a:ext>
                  </a:extLst>
                </p14:cNvPr>
                <p14:cNvContentPartPr/>
                <p14:nvPr/>
              </p14:nvContentPartPr>
              <p14:xfrm>
                <a:off x="5214137" y="1567491"/>
                <a:ext cx="273960" cy="81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80771C0-3ED2-8849-B30A-32DBAAA988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99017" y="1552011"/>
                  <a:ext cx="3042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A47B8D-F480-0241-958A-09C4F377CA85}"/>
                    </a:ext>
                  </a:extLst>
                </p14:cNvPr>
                <p14:cNvContentPartPr/>
                <p14:nvPr/>
              </p14:nvContentPartPr>
              <p14:xfrm>
                <a:off x="5451377" y="1594131"/>
                <a:ext cx="135000" cy="199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A47B8D-F480-0241-958A-09C4F377CA8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435897" y="1579011"/>
                  <a:ext cx="165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919BAC-8169-F242-BF24-A97B9DDB6B37}"/>
                    </a:ext>
                  </a:extLst>
                </p14:cNvPr>
                <p14:cNvContentPartPr/>
                <p14:nvPr/>
              </p14:nvContentPartPr>
              <p14:xfrm>
                <a:off x="5666657" y="1549131"/>
                <a:ext cx="516960" cy="222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919BAC-8169-F242-BF24-A97B9DDB6B3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651537" y="1534011"/>
                  <a:ext cx="54720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D9EA51E-CDA1-E641-BE78-53CA8E280F00}"/>
              </a:ext>
            </a:extLst>
          </p:cNvPr>
          <p:cNvGrpSpPr/>
          <p:nvPr/>
        </p:nvGrpSpPr>
        <p:grpSpPr>
          <a:xfrm>
            <a:off x="6539657" y="1410171"/>
            <a:ext cx="635400" cy="253440"/>
            <a:chOff x="6539657" y="1410171"/>
            <a:chExt cx="63540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226095E-D791-584F-9544-F346D70AC942}"/>
                    </a:ext>
                  </a:extLst>
                </p14:cNvPr>
                <p14:cNvContentPartPr/>
                <p14:nvPr/>
              </p14:nvContentPartPr>
              <p14:xfrm>
                <a:off x="6539657" y="1534731"/>
                <a:ext cx="214920" cy="112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226095E-D791-584F-9544-F346D70AC94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24537" y="1519611"/>
                  <a:ext cx="2455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35CB82F-6F2A-2245-85AB-3CD1E35F8907}"/>
                    </a:ext>
                  </a:extLst>
                </p14:cNvPr>
                <p14:cNvContentPartPr/>
                <p14:nvPr/>
              </p14:nvContentPartPr>
              <p14:xfrm>
                <a:off x="6811457" y="1567491"/>
                <a:ext cx="29160" cy="78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35CB82F-6F2A-2245-85AB-3CD1E35F89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96337" y="1552011"/>
                  <a:ext cx="5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4AA14C-CF76-F542-8533-F01610C1B819}"/>
                    </a:ext>
                  </a:extLst>
                </p14:cNvPr>
                <p14:cNvContentPartPr/>
                <p14:nvPr/>
              </p14:nvContentPartPr>
              <p14:xfrm>
                <a:off x="6925937" y="1436811"/>
                <a:ext cx="84600" cy="20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4AA14C-CF76-F542-8533-F01610C1B81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10817" y="1421331"/>
                  <a:ext cx="115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6F9F8AA-F863-C043-AA52-0A6E08F8D474}"/>
                    </a:ext>
                  </a:extLst>
                </p14:cNvPr>
                <p14:cNvContentPartPr/>
                <p14:nvPr/>
              </p14:nvContentPartPr>
              <p14:xfrm>
                <a:off x="6901457" y="1512051"/>
                <a:ext cx="273600" cy="15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6F9F8AA-F863-C043-AA52-0A6E08F8D4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85977" y="1496571"/>
                  <a:ext cx="304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7FE6EF-EE5D-A944-A0F3-D32DEA19F8E8}"/>
                    </a:ext>
                  </a:extLst>
                </p14:cNvPr>
                <p14:cNvContentPartPr/>
                <p14:nvPr/>
              </p14:nvContentPartPr>
              <p14:xfrm>
                <a:off x="6879497" y="1410171"/>
                <a:ext cx="16920" cy="15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7FE6EF-EE5D-A944-A0F3-D32DEA19F8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864377" y="1395051"/>
                  <a:ext cx="475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3B844AB-C522-A44F-9028-07C6F4CBEC32}"/>
              </a:ext>
            </a:extLst>
          </p:cNvPr>
          <p:cNvGrpSpPr/>
          <p:nvPr/>
        </p:nvGrpSpPr>
        <p:grpSpPr>
          <a:xfrm>
            <a:off x="7467377" y="1567491"/>
            <a:ext cx="1317600" cy="224280"/>
            <a:chOff x="7467377" y="1567491"/>
            <a:chExt cx="131760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D53A76-55E9-C84D-AA49-08F022978EDE}"/>
                    </a:ext>
                  </a:extLst>
                </p14:cNvPr>
                <p14:cNvContentPartPr/>
                <p14:nvPr/>
              </p14:nvContentPartPr>
              <p14:xfrm>
                <a:off x="7467377" y="1567491"/>
                <a:ext cx="118440" cy="11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D53A76-55E9-C84D-AA49-08F022978E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52257" y="1552011"/>
                  <a:ext cx="149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A39F479-8B2D-0741-B98E-2573004DE8C5}"/>
                    </a:ext>
                  </a:extLst>
                </p14:cNvPr>
                <p14:cNvContentPartPr/>
                <p14:nvPr/>
              </p14:nvContentPartPr>
              <p14:xfrm>
                <a:off x="7591577" y="1591251"/>
                <a:ext cx="158040" cy="9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A39F479-8B2D-0741-B98E-2573004DE8C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76457" y="1576131"/>
                  <a:ext cx="18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62A5BB9-F1A3-4840-8090-69BB8AF64F56}"/>
                    </a:ext>
                  </a:extLst>
                </p14:cNvPr>
                <p14:cNvContentPartPr/>
                <p14:nvPr/>
              </p14:nvContentPartPr>
              <p14:xfrm>
                <a:off x="7769777" y="1608531"/>
                <a:ext cx="150120" cy="183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62A5BB9-F1A3-4840-8090-69BB8AF64F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54657" y="1593051"/>
                  <a:ext cx="180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CAD888-90A2-5E41-A4EE-AE4234BD7045}"/>
                    </a:ext>
                  </a:extLst>
                </p14:cNvPr>
                <p14:cNvContentPartPr/>
                <p14:nvPr/>
              </p14:nvContentPartPr>
              <p14:xfrm>
                <a:off x="7977497" y="1589811"/>
                <a:ext cx="293040" cy="89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CAD888-90A2-5E41-A4EE-AE4234BD70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62377" y="1574691"/>
                  <a:ext cx="323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BCE4ED-DEB1-B540-91E4-3F2670C30CEC}"/>
                    </a:ext>
                  </a:extLst>
                </p14:cNvPr>
                <p14:cNvContentPartPr/>
                <p14:nvPr/>
              </p14:nvContentPartPr>
              <p14:xfrm>
                <a:off x="8316617" y="1573971"/>
                <a:ext cx="401400" cy="97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BCE4ED-DEB1-B540-91E4-3F2670C30CE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01137" y="1558491"/>
                  <a:ext cx="431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54719D-0216-7740-B795-975B81205520}"/>
                    </a:ext>
                  </a:extLst>
                </p14:cNvPr>
                <p14:cNvContentPartPr/>
                <p14:nvPr/>
              </p14:nvContentPartPr>
              <p14:xfrm>
                <a:off x="8674817" y="1567491"/>
                <a:ext cx="110160" cy="109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54719D-0216-7740-B795-975B812055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59697" y="1552011"/>
                  <a:ext cx="1404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F7449-5771-3E49-B358-69C61345207B}"/>
              </a:ext>
            </a:extLst>
          </p:cNvPr>
          <p:cNvGrpSpPr/>
          <p:nvPr/>
        </p:nvGrpSpPr>
        <p:grpSpPr>
          <a:xfrm>
            <a:off x="9076937" y="1469571"/>
            <a:ext cx="738360" cy="200520"/>
            <a:chOff x="9076937" y="1469571"/>
            <a:chExt cx="73836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8134B1-45FC-C940-8118-15F473EC0E56}"/>
                    </a:ext>
                  </a:extLst>
                </p14:cNvPr>
                <p14:cNvContentPartPr/>
                <p14:nvPr/>
              </p14:nvContentPartPr>
              <p14:xfrm>
                <a:off x="9076937" y="1574331"/>
                <a:ext cx="173520" cy="95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8134B1-45FC-C940-8118-15F473EC0E5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061817" y="1559211"/>
                  <a:ext cx="203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B5557B0-9DC8-6844-A99E-496A7682EFE8}"/>
                    </a:ext>
                  </a:extLst>
                </p14:cNvPr>
                <p14:cNvContentPartPr/>
                <p14:nvPr/>
              </p14:nvContentPartPr>
              <p14:xfrm>
                <a:off x="9265937" y="1469571"/>
                <a:ext cx="240480" cy="200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B5557B0-9DC8-6844-A99E-496A7682EF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0457" y="1454091"/>
                  <a:ext cx="270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3F1061C-2076-9345-8E9E-A43DCB9EC923}"/>
                    </a:ext>
                  </a:extLst>
                </p14:cNvPr>
                <p14:cNvContentPartPr/>
                <p14:nvPr/>
              </p14:nvContentPartPr>
              <p14:xfrm>
                <a:off x="9514697" y="1594131"/>
                <a:ext cx="99360" cy="69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3F1061C-2076-9345-8E9E-A43DCB9EC92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99577" y="1579011"/>
                  <a:ext cx="129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478EF46-CB0E-144D-A63D-68A9D1BE8C8F}"/>
                    </a:ext>
                  </a:extLst>
                </p14:cNvPr>
                <p14:cNvContentPartPr/>
                <p14:nvPr/>
              </p14:nvContentPartPr>
              <p14:xfrm>
                <a:off x="9665537" y="1534731"/>
                <a:ext cx="149760" cy="117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478EF46-CB0E-144D-A63D-68A9D1BE8C8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50057" y="1519611"/>
                  <a:ext cx="180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D67F556-E4C6-2941-9D77-4021881D4955}"/>
                    </a:ext>
                  </a:extLst>
                </p14:cNvPr>
                <p14:cNvContentPartPr/>
                <p14:nvPr/>
              </p14:nvContentPartPr>
              <p14:xfrm>
                <a:off x="9492017" y="1523931"/>
                <a:ext cx="29520" cy="4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D67F556-E4C6-2941-9D77-4021881D495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76897" y="1508451"/>
                  <a:ext cx="597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A46B612-407A-BF4B-B4F6-AA0912E1B333}"/>
              </a:ext>
            </a:extLst>
          </p:cNvPr>
          <p:cNvGrpSpPr/>
          <p:nvPr/>
        </p:nvGrpSpPr>
        <p:grpSpPr>
          <a:xfrm>
            <a:off x="1513697" y="1904091"/>
            <a:ext cx="2009880" cy="282600"/>
            <a:chOff x="1513697" y="1904091"/>
            <a:chExt cx="200988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4AFB86-E1B2-F24F-B179-6C681426795B}"/>
                    </a:ext>
                  </a:extLst>
                </p14:cNvPr>
                <p14:cNvContentPartPr/>
                <p14:nvPr/>
              </p14:nvContentPartPr>
              <p14:xfrm>
                <a:off x="1513697" y="1983291"/>
                <a:ext cx="175320" cy="10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4AFB86-E1B2-F24F-B179-6C68142679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98577" y="1968171"/>
                  <a:ext cx="205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1E4FDAC-6EDB-1747-B416-24BC63B23AB9}"/>
                    </a:ext>
                  </a:extLst>
                </p14:cNvPr>
                <p14:cNvContentPartPr/>
                <p14:nvPr/>
              </p14:nvContentPartPr>
              <p14:xfrm>
                <a:off x="1735457" y="1989051"/>
                <a:ext cx="207360" cy="92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1E4FDAC-6EDB-1747-B416-24BC63B23AB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19977" y="1973571"/>
                  <a:ext cx="237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7C6633A-FD6A-FF4A-BEAD-E14927733A6C}"/>
                    </a:ext>
                  </a:extLst>
                </p14:cNvPr>
                <p14:cNvContentPartPr/>
                <p14:nvPr/>
              </p14:nvContentPartPr>
              <p14:xfrm>
                <a:off x="2170337" y="2009571"/>
                <a:ext cx="170640" cy="177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7C6633A-FD6A-FF4A-BEAD-E14927733A6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4857" y="1994451"/>
                  <a:ext cx="201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E4BC0D-C0A8-4C43-B5E9-47EC1EC3F383}"/>
                    </a:ext>
                  </a:extLst>
                </p14:cNvPr>
                <p14:cNvContentPartPr/>
                <p14:nvPr/>
              </p14:nvContentPartPr>
              <p14:xfrm>
                <a:off x="2413697" y="2004891"/>
                <a:ext cx="214920" cy="101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E4BC0D-C0A8-4C43-B5E9-47EC1EC3F38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98217" y="1989411"/>
                  <a:ext cx="245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7947482-717A-E54D-BF35-8CE45E0A111A}"/>
                    </a:ext>
                  </a:extLst>
                </p14:cNvPr>
                <p14:cNvContentPartPr/>
                <p14:nvPr/>
              </p14:nvContentPartPr>
              <p14:xfrm>
                <a:off x="2637977" y="2016411"/>
                <a:ext cx="722160" cy="10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7947482-717A-E54D-BF35-8CE45E0A11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22857" y="2000931"/>
                  <a:ext cx="752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5EC345-A41E-6E43-8F96-B49B639195AC}"/>
                    </a:ext>
                  </a:extLst>
                </p14:cNvPr>
                <p14:cNvContentPartPr/>
                <p14:nvPr/>
              </p14:nvContentPartPr>
              <p14:xfrm>
                <a:off x="3347897" y="1904091"/>
                <a:ext cx="175680" cy="19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5EC345-A41E-6E43-8F96-B49B639195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332777" y="1888611"/>
                  <a:ext cx="206280" cy="22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27EC862-C2BD-B345-AC86-BFECBBDED2BA}"/>
                  </a:ext>
                </a:extLst>
              </p14:cNvPr>
              <p14:cNvContentPartPr/>
              <p14:nvPr/>
            </p14:nvContentPartPr>
            <p14:xfrm>
              <a:off x="3780257" y="1981131"/>
              <a:ext cx="230760" cy="997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27EC862-C2BD-B345-AC86-BFECBBDED2B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64777" y="1965651"/>
                <a:ext cx="261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5D15212-4C4C-B845-ABDC-8128D6938ED3}"/>
                  </a:ext>
                </a:extLst>
              </p14:cNvPr>
              <p14:cNvContentPartPr/>
              <p14:nvPr/>
            </p14:nvContentPartPr>
            <p14:xfrm>
              <a:off x="3853337" y="1948371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5D15212-4C4C-B845-ABDC-8128D6938E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838217" y="1933251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2355149-C988-FE4A-AB38-750140F03B12}"/>
                  </a:ext>
                </a:extLst>
              </p14:cNvPr>
              <p14:cNvContentPartPr/>
              <p14:nvPr/>
            </p14:nvContentPartPr>
            <p14:xfrm>
              <a:off x="3616457" y="1861251"/>
              <a:ext cx="194040" cy="3787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2355149-C988-FE4A-AB38-750140F03B1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600977" y="1846131"/>
                <a:ext cx="22428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DBD9FAFA-DFAE-9647-BA06-928188A7D18F}"/>
                  </a:ext>
                </a:extLst>
              </p14:cNvPr>
              <p14:cNvContentPartPr/>
              <p14:nvPr/>
            </p14:nvContentPartPr>
            <p14:xfrm>
              <a:off x="4294697" y="1890051"/>
              <a:ext cx="99720" cy="180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DBD9FAFA-DFAE-9647-BA06-928188A7D18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279577" y="1874931"/>
                <a:ext cx="1303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E2B6F9F9-D222-5F4A-B048-0CB15469D09C}"/>
                  </a:ext>
                </a:extLst>
              </p14:cNvPr>
              <p14:cNvContentPartPr/>
              <p14:nvPr/>
            </p14:nvContentPartPr>
            <p14:xfrm>
              <a:off x="4245377" y="1894731"/>
              <a:ext cx="426240" cy="1735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E2B6F9F9-D222-5F4A-B048-0CB15469D09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229897" y="1879611"/>
                <a:ext cx="456840" cy="20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53727B4D-D8C3-BA48-8256-50189BC947B7}"/>
              </a:ext>
            </a:extLst>
          </p:cNvPr>
          <p:cNvGrpSpPr/>
          <p:nvPr/>
        </p:nvGrpSpPr>
        <p:grpSpPr>
          <a:xfrm>
            <a:off x="4899857" y="1860171"/>
            <a:ext cx="2485440" cy="387360"/>
            <a:chOff x="4899857" y="1860171"/>
            <a:chExt cx="248544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B4D9C99-C323-4F49-ADA8-E4E5C444E72E}"/>
                    </a:ext>
                  </a:extLst>
                </p14:cNvPr>
                <p14:cNvContentPartPr/>
                <p14:nvPr/>
              </p14:nvContentPartPr>
              <p14:xfrm>
                <a:off x="4899857" y="1883211"/>
                <a:ext cx="137160" cy="198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B4D9C99-C323-4F49-ADA8-E4E5C444E72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884377" y="1867731"/>
                  <a:ext cx="167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FFF17A-D485-6F40-B276-8AD010253152}"/>
                    </a:ext>
                  </a:extLst>
                </p14:cNvPr>
                <p14:cNvContentPartPr/>
                <p14:nvPr/>
              </p14:nvContentPartPr>
              <p14:xfrm>
                <a:off x="5070857" y="1926771"/>
                <a:ext cx="118080" cy="66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FFF17A-D485-6F40-B276-8AD01025315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55737" y="1911291"/>
                  <a:ext cx="148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F1B9295-1E63-3A4A-8F21-BEA0F36206BF}"/>
                    </a:ext>
                  </a:extLst>
                </p14:cNvPr>
                <p14:cNvContentPartPr/>
                <p14:nvPr/>
              </p14:nvContentPartPr>
              <p14:xfrm>
                <a:off x="5213417" y="1860171"/>
                <a:ext cx="95040" cy="126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F1B9295-1E63-3A4A-8F21-BEA0F36206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197937" y="1845051"/>
                  <a:ext cx="125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38D8F4-B0DB-1141-BB29-5AB00C373D95}"/>
                    </a:ext>
                  </a:extLst>
                </p14:cNvPr>
                <p14:cNvContentPartPr/>
                <p14:nvPr/>
              </p14:nvContentPartPr>
              <p14:xfrm>
                <a:off x="5456417" y="2015331"/>
                <a:ext cx="317520" cy="101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38D8F4-B0DB-1141-BB29-5AB00C373D9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440937" y="1999851"/>
                  <a:ext cx="348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F60F65-202E-A74B-9910-893465669F9D}"/>
                    </a:ext>
                  </a:extLst>
                </p14:cNvPr>
                <p14:cNvContentPartPr/>
                <p14:nvPr/>
              </p14:nvContentPartPr>
              <p14:xfrm>
                <a:off x="5709857" y="2034771"/>
                <a:ext cx="146880" cy="212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F60F65-202E-A74B-9910-893465669F9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694737" y="2019291"/>
                  <a:ext cx="177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B40C12-5B00-0041-B70D-56E5C621C5BE}"/>
                    </a:ext>
                  </a:extLst>
                </p14:cNvPr>
                <p14:cNvContentPartPr/>
                <p14:nvPr/>
              </p14:nvContentPartPr>
              <p14:xfrm>
                <a:off x="5987057" y="2068251"/>
                <a:ext cx="39600" cy="45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B40C12-5B00-0041-B70D-56E5C621C5B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971937" y="2052771"/>
                  <a:ext cx="70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E36BE1-52A0-C948-82AA-6F29242552D2}"/>
                    </a:ext>
                  </a:extLst>
                </p14:cNvPr>
                <p14:cNvContentPartPr/>
                <p14:nvPr/>
              </p14:nvContentPartPr>
              <p14:xfrm>
                <a:off x="5971937" y="2046291"/>
                <a:ext cx="177480" cy="87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E36BE1-52A0-C948-82AA-6F29242552D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56457" y="2031171"/>
                  <a:ext cx="208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5110D99-F3A4-904F-A34A-CCF9834E50D9}"/>
                    </a:ext>
                  </a:extLst>
                </p14:cNvPr>
                <p14:cNvContentPartPr/>
                <p14:nvPr/>
              </p14:nvContentPartPr>
              <p14:xfrm>
                <a:off x="6196217" y="2046651"/>
                <a:ext cx="465840" cy="85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5110D99-F3A4-904F-A34A-CCF9834E50D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81097" y="2031171"/>
                  <a:ext cx="496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F0906C0-4020-7D4A-88EB-E74BE23DCDDA}"/>
                    </a:ext>
                  </a:extLst>
                </p14:cNvPr>
                <p14:cNvContentPartPr/>
                <p14:nvPr/>
              </p14:nvContentPartPr>
              <p14:xfrm>
                <a:off x="6714977" y="1915611"/>
                <a:ext cx="77760" cy="18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F0906C0-4020-7D4A-88EB-E74BE23DCDD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99857" y="1900491"/>
                  <a:ext cx="108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FEB4E5F-44AE-A743-9767-4605399891D9}"/>
                    </a:ext>
                  </a:extLst>
                </p14:cNvPr>
                <p14:cNvContentPartPr/>
                <p14:nvPr/>
              </p14:nvContentPartPr>
              <p14:xfrm>
                <a:off x="6650897" y="2015331"/>
                <a:ext cx="154800" cy="3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FEB4E5F-44AE-A743-9767-4605399891D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35777" y="1999851"/>
                  <a:ext cx="185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F80E919-549E-FB46-8247-340957878B01}"/>
                    </a:ext>
                  </a:extLst>
                </p14:cNvPr>
                <p14:cNvContentPartPr/>
                <p14:nvPr/>
              </p14:nvContentPartPr>
              <p14:xfrm>
                <a:off x="7077497" y="1912731"/>
                <a:ext cx="113760" cy="207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F80E919-549E-FB46-8247-340957878B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062377" y="1897611"/>
                  <a:ext cx="144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6BA1B7A-FC0F-CF41-88C7-5A448DE177FB}"/>
                    </a:ext>
                  </a:extLst>
                </p14:cNvPr>
                <p14:cNvContentPartPr/>
                <p14:nvPr/>
              </p14:nvContentPartPr>
              <p14:xfrm>
                <a:off x="7221137" y="2057091"/>
                <a:ext cx="164160" cy="178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6BA1B7A-FC0F-CF41-88C7-5A448DE177F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06017" y="2041971"/>
                  <a:ext cx="194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EBDD873-CBBA-2245-8F81-BA2D7E030F06}"/>
                    </a:ext>
                  </a:extLst>
                </p14:cNvPr>
                <p14:cNvContentPartPr/>
                <p14:nvPr/>
              </p14:nvContentPartPr>
              <p14:xfrm>
                <a:off x="6769337" y="1882851"/>
                <a:ext cx="126360" cy="338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EBDD873-CBBA-2245-8F81-BA2D7E030F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753857" y="1867731"/>
                  <a:ext cx="156960" cy="36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11850E5-C263-9647-8569-C8234558D70E}"/>
              </a:ext>
            </a:extLst>
          </p:cNvPr>
          <p:cNvGrpSpPr/>
          <p:nvPr/>
        </p:nvGrpSpPr>
        <p:grpSpPr>
          <a:xfrm>
            <a:off x="7695977" y="1923531"/>
            <a:ext cx="890280" cy="216720"/>
            <a:chOff x="7695977" y="1923531"/>
            <a:chExt cx="89028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214EF1B-2CD7-0A40-AE1B-0055EA92D50D}"/>
                    </a:ext>
                  </a:extLst>
                </p14:cNvPr>
                <p14:cNvContentPartPr/>
                <p14:nvPr/>
              </p14:nvContentPartPr>
              <p14:xfrm>
                <a:off x="7763657" y="1923531"/>
                <a:ext cx="79200" cy="21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214EF1B-2CD7-0A40-AE1B-0055EA92D50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48537" y="1908051"/>
                  <a:ext cx="109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9F63395-5AF7-D44E-BA4F-24BC6F5D6F45}"/>
                    </a:ext>
                  </a:extLst>
                </p14:cNvPr>
                <p14:cNvContentPartPr/>
                <p14:nvPr/>
              </p14:nvContentPartPr>
              <p14:xfrm>
                <a:off x="7695977" y="2017131"/>
                <a:ext cx="479160" cy="10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9F63395-5AF7-D44E-BA4F-24BC6F5D6F4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80857" y="2002011"/>
                  <a:ext cx="509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B690699-9965-4843-9CBB-4BB70BA4D908}"/>
                    </a:ext>
                  </a:extLst>
                </p14:cNvPr>
                <p14:cNvContentPartPr/>
                <p14:nvPr/>
              </p14:nvContentPartPr>
              <p14:xfrm>
                <a:off x="8193497" y="2018211"/>
                <a:ext cx="47160" cy="936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B690699-9965-4843-9CBB-4BB70BA4D90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78377" y="2003091"/>
                  <a:ext cx="77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99643CF-D807-E449-9E6E-BAE3B052E610}"/>
                    </a:ext>
                  </a:extLst>
                </p14:cNvPr>
                <p14:cNvContentPartPr/>
                <p14:nvPr/>
              </p14:nvContentPartPr>
              <p14:xfrm>
                <a:off x="8320217" y="2035491"/>
                <a:ext cx="110880" cy="70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99643CF-D807-E449-9E6E-BAE3B052E61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05097" y="2020371"/>
                  <a:ext cx="14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DC11F93-A14E-FC40-85A7-DC6DB2C3EDFE}"/>
                    </a:ext>
                  </a:extLst>
                </p14:cNvPr>
                <p14:cNvContentPartPr/>
                <p14:nvPr/>
              </p14:nvContentPartPr>
              <p14:xfrm>
                <a:off x="8513177" y="2070051"/>
                <a:ext cx="73080" cy="70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DC11F93-A14E-FC40-85A7-DC6DB2C3EDF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497697" y="2054571"/>
                  <a:ext cx="103680" cy="10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B5B462A-F635-264E-8076-82CFD3531CD3}"/>
              </a:ext>
            </a:extLst>
          </p:cNvPr>
          <p:cNvGrpSpPr/>
          <p:nvPr/>
        </p:nvGrpSpPr>
        <p:grpSpPr>
          <a:xfrm>
            <a:off x="8838977" y="1942611"/>
            <a:ext cx="741240" cy="200880"/>
            <a:chOff x="8838977" y="1942611"/>
            <a:chExt cx="74124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6E9EB49-EEA8-0F40-B8D3-2643AADC2A47}"/>
                    </a:ext>
                  </a:extLst>
                </p14:cNvPr>
                <p14:cNvContentPartPr/>
                <p14:nvPr/>
              </p14:nvContentPartPr>
              <p14:xfrm>
                <a:off x="8926097" y="1942611"/>
                <a:ext cx="80640" cy="194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6E9EB49-EEA8-0F40-B8D3-2643AADC2A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910617" y="1927491"/>
                  <a:ext cx="111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4A90C79-1F0E-044A-935D-89BBE71744BA}"/>
                    </a:ext>
                  </a:extLst>
                </p14:cNvPr>
                <p14:cNvContentPartPr/>
                <p14:nvPr/>
              </p14:nvContentPartPr>
              <p14:xfrm>
                <a:off x="8838977" y="1947651"/>
                <a:ext cx="741240" cy="195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4A90C79-1F0E-044A-935D-89BBE71744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23857" y="1932531"/>
                  <a:ext cx="7718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A6BC45C6-CAD3-254A-AE0C-AF8DD6C6C1C8}"/>
              </a:ext>
            </a:extLst>
          </p:cNvPr>
          <p:cNvGrpSpPr/>
          <p:nvPr/>
        </p:nvGrpSpPr>
        <p:grpSpPr>
          <a:xfrm>
            <a:off x="1478057" y="2324931"/>
            <a:ext cx="601200" cy="244080"/>
            <a:chOff x="1478057" y="2324931"/>
            <a:chExt cx="60120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ADE480C-0D60-7F4A-8A85-69AC575FB679}"/>
                    </a:ext>
                  </a:extLst>
                </p14:cNvPr>
                <p14:cNvContentPartPr/>
                <p14:nvPr/>
              </p14:nvContentPartPr>
              <p14:xfrm>
                <a:off x="1536017" y="2342571"/>
                <a:ext cx="86040" cy="217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ADE480C-0D60-7F4A-8A85-69AC575FB6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20897" y="2327091"/>
                  <a:ext cx="1166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6C9E6B-74E5-504F-A0CE-95FAA8AED793}"/>
                    </a:ext>
                  </a:extLst>
                </p14:cNvPr>
                <p14:cNvContentPartPr/>
                <p14:nvPr/>
              </p14:nvContentPartPr>
              <p14:xfrm>
                <a:off x="1478057" y="2324931"/>
                <a:ext cx="499680" cy="232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6C9E6B-74E5-504F-A0CE-95FAA8AED79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62577" y="2309811"/>
                  <a:ext cx="5302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3B3C32F-B0DB-7849-A9AD-3A385DA09A47}"/>
                    </a:ext>
                  </a:extLst>
                </p14:cNvPr>
                <p14:cNvContentPartPr/>
                <p14:nvPr/>
              </p14:nvContentPartPr>
              <p14:xfrm>
                <a:off x="2010857" y="2477931"/>
                <a:ext cx="68400" cy="91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3B3C32F-B0DB-7849-A9AD-3A385DA09A4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995737" y="2462811"/>
                  <a:ext cx="99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CB999A-A197-1C47-BDE5-287E801CED3E}"/>
                    </a:ext>
                  </a:extLst>
                </p14:cNvPr>
                <p14:cNvContentPartPr/>
                <p14:nvPr/>
              </p14:nvContentPartPr>
              <p14:xfrm>
                <a:off x="1926617" y="2351211"/>
                <a:ext cx="36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CB999A-A197-1C47-BDE5-287E801CED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1137" y="233573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7765527-D804-1E44-8B3E-B8A920AF63DD}"/>
              </a:ext>
            </a:extLst>
          </p:cNvPr>
          <p:cNvGrpSpPr/>
          <p:nvPr/>
        </p:nvGrpSpPr>
        <p:grpSpPr>
          <a:xfrm>
            <a:off x="2429177" y="2403771"/>
            <a:ext cx="1130760" cy="168120"/>
            <a:chOff x="2429177" y="2403771"/>
            <a:chExt cx="11307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524D82A-75E1-A848-846C-A4562D08004D}"/>
                    </a:ext>
                  </a:extLst>
                </p14:cNvPr>
                <p14:cNvContentPartPr/>
                <p14:nvPr/>
              </p14:nvContentPartPr>
              <p14:xfrm>
                <a:off x="2429177" y="2480811"/>
                <a:ext cx="274680" cy="87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524D82A-75E1-A848-846C-A4562D08004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413697" y="2465691"/>
                  <a:ext cx="305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1C12000-EDB0-E641-8ECA-9F24461C2458}"/>
                    </a:ext>
                  </a:extLst>
                </p14:cNvPr>
                <p14:cNvContentPartPr/>
                <p14:nvPr/>
              </p14:nvContentPartPr>
              <p14:xfrm>
                <a:off x="2546897" y="2463171"/>
                <a:ext cx="25200" cy="7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1C12000-EDB0-E641-8ECA-9F24461C245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531777" y="2448051"/>
                  <a:ext cx="55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73228AE-90AF-3848-B1A0-B0747C463EC9}"/>
                    </a:ext>
                  </a:extLst>
                </p14:cNvPr>
                <p14:cNvContentPartPr/>
                <p14:nvPr/>
              </p14:nvContentPartPr>
              <p14:xfrm>
                <a:off x="2710697" y="2403771"/>
                <a:ext cx="468000" cy="161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73228AE-90AF-3848-B1A0-B0747C463E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95577" y="2388291"/>
                  <a:ext cx="498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B992F98-AA23-4E4E-A3AE-9B0ED18B7BBF}"/>
                    </a:ext>
                  </a:extLst>
                </p14:cNvPr>
                <p14:cNvContentPartPr/>
                <p14:nvPr/>
              </p14:nvContentPartPr>
              <p14:xfrm>
                <a:off x="3182657" y="2470731"/>
                <a:ext cx="319320" cy="1011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B992F98-AA23-4E4E-A3AE-9B0ED18B7BB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67177" y="2455611"/>
                  <a:ext cx="3499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B9E4FA8-3108-C04F-8805-0E5B074DEB79}"/>
                    </a:ext>
                  </a:extLst>
                </p14:cNvPr>
                <p14:cNvContentPartPr/>
                <p14:nvPr/>
              </p14:nvContentPartPr>
              <p14:xfrm>
                <a:off x="3499097" y="2481891"/>
                <a:ext cx="60840" cy="90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B9E4FA8-3108-C04F-8805-0E5B074DEB7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483617" y="2466771"/>
                  <a:ext cx="91440" cy="12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CD37C0C-0CE3-CD4C-B5EB-967F6E87625A}"/>
                  </a:ext>
                </a:extLst>
              </p14:cNvPr>
              <p14:cNvContentPartPr/>
              <p14:nvPr/>
            </p14:nvContentPartPr>
            <p14:xfrm>
              <a:off x="3930737" y="2436891"/>
              <a:ext cx="257760" cy="1083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CD37C0C-0CE3-CD4C-B5EB-967F6E87625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15617" y="2421771"/>
                <a:ext cx="28836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1E41138-3202-6042-A296-CC16FBD49A22}"/>
              </a:ext>
            </a:extLst>
          </p:cNvPr>
          <p:cNvGrpSpPr/>
          <p:nvPr/>
        </p:nvGrpSpPr>
        <p:grpSpPr>
          <a:xfrm>
            <a:off x="4556777" y="2345091"/>
            <a:ext cx="1593720" cy="199080"/>
            <a:chOff x="4556777" y="2345091"/>
            <a:chExt cx="159372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5A6BF3D-3243-9446-B470-5E60D71C9EC6}"/>
                    </a:ext>
                  </a:extLst>
                </p14:cNvPr>
                <p14:cNvContentPartPr/>
                <p14:nvPr/>
              </p14:nvContentPartPr>
              <p14:xfrm>
                <a:off x="4556777" y="2430771"/>
                <a:ext cx="307080" cy="95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5A6BF3D-3243-9446-B470-5E60D71C9EC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41657" y="2415291"/>
                  <a:ext cx="337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11D5500-FE94-2849-85C1-E6D35A82CF10}"/>
                    </a:ext>
                  </a:extLst>
                </p14:cNvPr>
                <p14:cNvContentPartPr/>
                <p14:nvPr/>
              </p14:nvContentPartPr>
              <p14:xfrm>
                <a:off x="4862417" y="2444451"/>
                <a:ext cx="35496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11D5500-FE94-2849-85C1-E6D35A82CF1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47297" y="2429331"/>
                  <a:ext cx="385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D2C15A3-8700-484F-A6F5-EE61A586B04B}"/>
                    </a:ext>
                  </a:extLst>
                </p14:cNvPr>
                <p14:cNvContentPartPr/>
                <p14:nvPr/>
              </p14:nvContentPartPr>
              <p14:xfrm>
                <a:off x="5231777" y="2438691"/>
                <a:ext cx="410040" cy="105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D2C15A3-8700-484F-A6F5-EE61A586B04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16657" y="2423211"/>
                  <a:ext cx="4406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89B183E-B6A6-474E-A482-8118823D8C15}"/>
                    </a:ext>
                  </a:extLst>
                </p14:cNvPr>
                <p14:cNvContentPartPr/>
                <p14:nvPr/>
              </p14:nvContentPartPr>
              <p14:xfrm>
                <a:off x="5627057" y="2345091"/>
                <a:ext cx="184320" cy="174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89B183E-B6A6-474E-A482-8118823D8C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611937" y="2329971"/>
                  <a:ext cx="214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5F76CC-437F-6F43-A4F2-E06D0E49745F}"/>
                    </a:ext>
                  </a:extLst>
                </p14:cNvPr>
                <p14:cNvContentPartPr/>
                <p14:nvPr/>
              </p14:nvContentPartPr>
              <p14:xfrm>
                <a:off x="5529857" y="2434731"/>
                <a:ext cx="65160" cy="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5F76CC-437F-6F43-A4F2-E06D0E49745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14377" y="2419251"/>
                  <a:ext cx="95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C41653-0D79-9D4F-92F6-4BB0D16454DE}"/>
                    </a:ext>
                  </a:extLst>
                </p14:cNvPr>
                <p14:cNvContentPartPr/>
                <p14:nvPr/>
              </p14:nvContentPartPr>
              <p14:xfrm>
                <a:off x="5877617" y="2459931"/>
                <a:ext cx="152280" cy="50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C41653-0D79-9D4F-92F6-4BB0D16454D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62497" y="2444811"/>
                  <a:ext cx="182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0979E2B-3333-EC44-A51C-036453999269}"/>
                    </a:ext>
                  </a:extLst>
                </p14:cNvPr>
                <p14:cNvContentPartPr/>
                <p14:nvPr/>
              </p14:nvContentPartPr>
              <p14:xfrm>
                <a:off x="6108017" y="2351211"/>
                <a:ext cx="42480" cy="141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0979E2B-3333-EC44-A51C-0364539992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92897" y="2335731"/>
                  <a:ext cx="730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8EC4CF2-C327-034A-A581-FFF3B0AC4D72}"/>
              </a:ext>
            </a:extLst>
          </p:cNvPr>
          <p:cNvGrpSpPr/>
          <p:nvPr/>
        </p:nvGrpSpPr>
        <p:grpSpPr>
          <a:xfrm>
            <a:off x="6456497" y="2290371"/>
            <a:ext cx="1478160" cy="259920"/>
            <a:chOff x="6456497" y="2290371"/>
            <a:chExt cx="14781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089109-62FF-B046-8B97-26805B008778}"/>
                    </a:ext>
                  </a:extLst>
                </p14:cNvPr>
                <p14:cNvContentPartPr/>
                <p14:nvPr/>
              </p14:nvContentPartPr>
              <p14:xfrm>
                <a:off x="6456497" y="2416371"/>
                <a:ext cx="159120" cy="125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089109-62FF-B046-8B97-26805B00877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441377" y="2401251"/>
                  <a:ext cx="189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2F839D3-D7B6-4E4E-8C0A-114A6E35016C}"/>
                    </a:ext>
                  </a:extLst>
                </p14:cNvPr>
                <p14:cNvContentPartPr/>
                <p14:nvPr/>
              </p14:nvContentPartPr>
              <p14:xfrm>
                <a:off x="6610577" y="2468571"/>
                <a:ext cx="151560" cy="81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2F839D3-D7B6-4E4E-8C0A-114A6E3501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595457" y="2453451"/>
                  <a:ext cx="182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620A46B-F400-0F48-8733-D7226FED7734}"/>
                    </a:ext>
                  </a:extLst>
                </p14:cNvPr>
                <p14:cNvContentPartPr/>
                <p14:nvPr/>
              </p14:nvContentPartPr>
              <p14:xfrm>
                <a:off x="6849257" y="2421771"/>
                <a:ext cx="257040" cy="92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620A46B-F400-0F48-8733-D7226FED773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34137" y="2406651"/>
                  <a:ext cx="2872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3628C3-BE6B-6149-B0DB-74D49E9308D7}"/>
                    </a:ext>
                  </a:extLst>
                </p14:cNvPr>
                <p14:cNvContentPartPr/>
                <p14:nvPr/>
              </p14:nvContentPartPr>
              <p14:xfrm>
                <a:off x="7132937" y="2416731"/>
                <a:ext cx="349920" cy="87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3628C3-BE6B-6149-B0DB-74D49E9308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17817" y="2401611"/>
                  <a:ext cx="380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514A0D4-A456-574D-9C69-D7D80C7EC564}"/>
                    </a:ext>
                  </a:extLst>
                </p14:cNvPr>
                <p14:cNvContentPartPr/>
                <p14:nvPr/>
              </p14:nvContentPartPr>
              <p14:xfrm>
                <a:off x="7474937" y="2424291"/>
                <a:ext cx="167760" cy="65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514A0D4-A456-574D-9C69-D7D80C7EC56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59817" y="2409171"/>
                  <a:ext cx="19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E3522C0-2B2C-5942-AD79-DF802DCAD339}"/>
                    </a:ext>
                  </a:extLst>
                </p14:cNvPr>
                <p14:cNvContentPartPr/>
                <p14:nvPr/>
              </p14:nvContentPartPr>
              <p14:xfrm>
                <a:off x="7712537" y="2290371"/>
                <a:ext cx="222120" cy="208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E3522C0-2B2C-5942-AD79-DF802DCAD33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97057" y="2275251"/>
                  <a:ext cx="25236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E4A8F1F-5297-3D47-9073-7616741474AB}"/>
              </a:ext>
            </a:extLst>
          </p:cNvPr>
          <p:cNvGrpSpPr/>
          <p:nvPr/>
        </p:nvGrpSpPr>
        <p:grpSpPr>
          <a:xfrm>
            <a:off x="2895377" y="3102171"/>
            <a:ext cx="472320" cy="266040"/>
            <a:chOff x="2895377" y="3102171"/>
            <a:chExt cx="47232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AA78550-091E-524F-9476-A15D6E5FA03E}"/>
                    </a:ext>
                  </a:extLst>
                </p14:cNvPr>
                <p14:cNvContentPartPr/>
                <p14:nvPr/>
              </p14:nvContentPartPr>
              <p14:xfrm>
                <a:off x="2895377" y="3102171"/>
                <a:ext cx="175320" cy="261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AA78550-091E-524F-9476-A15D6E5FA03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80257" y="3087051"/>
                  <a:ext cx="2059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FE72EC6-E5F1-D041-8DD4-658D52226391}"/>
                    </a:ext>
                  </a:extLst>
                </p14:cNvPr>
                <p14:cNvContentPartPr/>
                <p14:nvPr/>
              </p14:nvContentPartPr>
              <p14:xfrm>
                <a:off x="2994377" y="3123771"/>
                <a:ext cx="153720" cy="172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FE72EC6-E5F1-D041-8DD4-658D5222639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79257" y="3108651"/>
                  <a:ext cx="183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78C062-DEDA-6849-988A-0FC358572FDA}"/>
                    </a:ext>
                  </a:extLst>
                </p14:cNvPr>
                <p14:cNvContentPartPr/>
                <p14:nvPr/>
              </p14:nvContentPartPr>
              <p14:xfrm>
                <a:off x="3104177" y="3124131"/>
                <a:ext cx="263520" cy="244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78C062-DEDA-6849-988A-0FC358572FD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88697" y="3109011"/>
                  <a:ext cx="294120" cy="27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759C759B-CAFA-6449-8694-7FF4FE026786}"/>
                  </a:ext>
                </a:extLst>
              </p14:cNvPr>
              <p14:cNvContentPartPr/>
              <p14:nvPr/>
            </p14:nvContentPartPr>
            <p14:xfrm>
              <a:off x="4326017" y="2745411"/>
              <a:ext cx="133560" cy="140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759C759B-CAFA-6449-8694-7FF4FE02678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10897" y="2730291"/>
                <a:ext cx="1641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DFCCE565-CC9C-3547-8A28-1F8E91F347EB}"/>
                  </a:ext>
                </a:extLst>
              </p14:cNvPr>
              <p14:cNvContentPartPr/>
              <p14:nvPr/>
            </p14:nvContentPartPr>
            <p14:xfrm>
              <a:off x="4567937" y="3111171"/>
              <a:ext cx="145800" cy="2228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DFCCE565-CC9C-3547-8A28-1F8E91F347EB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52817" y="3095691"/>
                <a:ext cx="17604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E4A6E0D-25D9-2D43-8D05-F15F997D9A7B}"/>
                  </a:ext>
                </a:extLst>
              </p14:cNvPr>
              <p14:cNvContentPartPr/>
              <p14:nvPr/>
            </p14:nvContentPartPr>
            <p14:xfrm>
              <a:off x="4746137" y="3228171"/>
              <a:ext cx="164520" cy="1148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E4A6E0D-25D9-2D43-8D05-F15F997D9A7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30657" y="3213051"/>
                <a:ext cx="1947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28D0CF6-12BD-0246-8773-28CB2388869C}"/>
                  </a:ext>
                </a:extLst>
              </p14:cNvPr>
              <p14:cNvContentPartPr/>
              <p14:nvPr/>
            </p14:nvContentPartPr>
            <p14:xfrm>
              <a:off x="4988417" y="3145731"/>
              <a:ext cx="30240" cy="17352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28D0CF6-12BD-0246-8773-28CB2388869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73297" y="3130611"/>
                <a:ext cx="604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56CD17C-EE4E-644B-B7DF-8BDB89A5D96F}"/>
                  </a:ext>
                </a:extLst>
              </p14:cNvPr>
              <p14:cNvContentPartPr/>
              <p14:nvPr/>
            </p14:nvContentPartPr>
            <p14:xfrm>
              <a:off x="4909937" y="3240411"/>
              <a:ext cx="179640" cy="252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56CD17C-EE4E-644B-B7DF-8BDB89A5D96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894817" y="3225291"/>
                <a:ext cx="2098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FE5CA82-62AC-2142-96CB-9C55C29A8A75}"/>
                  </a:ext>
                </a:extLst>
              </p14:cNvPr>
              <p14:cNvContentPartPr/>
              <p14:nvPr/>
            </p14:nvContentPartPr>
            <p14:xfrm>
              <a:off x="3679097" y="3679251"/>
              <a:ext cx="43200" cy="153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FE5CA82-62AC-2142-96CB-9C55C29A8A7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663977" y="3663771"/>
                <a:ext cx="738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2E7F8A4D-3062-4141-A7C0-A0BBC15B40CA}"/>
                  </a:ext>
                </a:extLst>
              </p14:cNvPr>
              <p14:cNvContentPartPr/>
              <p14:nvPr/>
            </p14:nvContentPartPr>
            <p14:xfrm>
              <a:off x="3752897" y="3690051"/>
              <a:ext cx="40680" cy="1134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2E7F8A4D-3062-4141-A7C0-A0BBC15B40C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37777" y="3674931"/>
                <a:ext cx="71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164DDDFA-EFF2-E845-9A8F-4C784C8BDEBD}"/>
                  </a:ext>
                </a:extLst>
              </p14:cNvPr>
              <p14:cNvContentPartPr/>
              <p14:nvPr/>
            </p14:nvContentPartPr>
            <p14:xfrm>
              <a:off x="3744617" y="3691491"/>
              <a:ext cx="169920" cy="1404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164DDDFA-EFF2-E845-9A8F-4C784C8BDEB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729137" y="3676371"/>
                <a:ext cx="200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99B44AF-A916-BD47-A14A-99FDCADE5408}"/>
                  </a:ext>
                </a:extLst>
              </p14:cNvPr>
              <p14:cNvContentPartPr/>
              <p14:nvPr/>
            </p14:nvContentPartPr>
            <p14:xfrm>
              <a:off x="3962417" y="3668451"/>
              <a:ext cx="97920" cy="177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99B44AF-A916-BD47-A14A-99FDCADE540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947297" y="3652971"/>
                <a:ext cx="128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E1D1BD64-8434-AB44-88E1-53D1EC3263AF}"/>
                  </a:ext>
                </a:extLst>
              </p14:cNvPr>
              <p14:cNvContentPartPr/>
              <p14:nvPr/>
            </p14:nvContentPartPr>
            <p14:xfrm>
              <a:off x="4125137" y="3733611"/>
              <a:ext cx="16560" cy="8244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E1D1BD64-8434-AB44-88E1-53D1EC3263AF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109657" y="3718491"/>
                <a:ext cx="46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1843A39-F5C8-D54C-B798-72845468B6C9}"/>
                  </a:ext>
                </a:extLst>
              </p14:cNvPr>
              <p14:cNvContentPartPr/>
              <p14:nvPr/>
            </p14:nvContentPartPr>
            <p14:xfrm>
              <a:off x="4106057" y="3794811"/>
              <a:ext cx="90720" cy="262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1843A39-F5C8-D54C-B798-72845468B6C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090937" y="3779331"/>
                <a:ext cx="1213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37861CBB-5C78-064F-989D-E54B5671D706}"/>
                  </a:ext>
                </a:extLst>
              </p14:cNvPr>
              <p14:cNvContentPartPr/>
              <p14:nvPr/>
            </p14:nvContentPartPr>
            <p14:xfrm>
              <a:off x="4071137" y="3704811"/>
              <a:ext cx="157680" cy="291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37861CBB-5C78-064F-989D-E54B5671D706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055657" y="3689691"/>
                <a:ext cx="1882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7D807EF9-D306-384F-84B4-361B96CB628A}"/>
                  </a:ext>
                </a:extLst>
              </p14:cNvPr>
              <p14:cNvContentPartPr/>
              <p14:nvPr/>
            </p14:nvContentPartPr>
            <p14:xfrm>
              <a:off x="4294697" y="3777171"/>
              <a:ext cx="47880" cy="792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7D807EF9-D306-384F-84B4-361B96CB628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4279577" y="3762051"/>
                <a:ext cx="7848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99EBC1E-3FE4-DF42-A5A1-04F060EEBD1C}"/>
                  </a:ext>
                </a:extLst>
              </p14:cNvPr>
              <p14:cNvContentPartPr/>
              <p14:nvPr/>
            </p14:nvContentPartPr>
            <p14:xfrm>
              <a:off x="4430417" y="3767451"/>
              <a:ext cx="158760" cy="2052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99EBC1E-3FE4-DF42-A5A1-04F060EEBD1C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4414937" y="3752331"/>
                <a:ext cx="1890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FEB2C8E-7FBF-7046-8E73-B964C572E0D1}"/>
                  </a:ext>
                </a:extLst>
              </p14:cNvPr>
              <p14:cNvContentPartPr/>
              <p14:nvPr/>
            </p14:nvContentPartPr>
            <p14:xfrm>
              <a:off x="4582697" y="3635691"/>
              <a:ext cx="114120" cy="1864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FEB2C8E-7FBF-7046-8E73-B964C572E0D1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4567577" y="3620571"/>
                <a:ext cx="14436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467B1E-9E1F-CC4C-97E6-C0DC42DF4090}"/>
              </a:ext>
            </a:extLst>
          </p:cNvPr>
          <p:cNvGrpSpPr/>
          <p:nvPr/>
        </p:nvGrpSpPr>
        <p:grpSpPr>
          <a:xfrm>
            <a:off x="3439697" y="2721291"/>
            <a:ext cx="966240" cy="856080"/>
            <a:chOff x="3439697" y="2721291"/>
            <a:chExt cx="966240" cy="85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34FA162-53FE-DA4F-9CF9-7E2DFAD96CC6}"/>
                    </a:ext>
                  </a:extLst>
                </p14:cNvPr>
                <p14:cNvContentPartPr/>
                <p14:nvPr/>
              </p14:nvContentPartPr>
              <p14:xfrm>
                <a:off x="3494417" y="2982291"/>
                <a:ext cx="903600" cy="113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34FA162-53FE-DA4F-9CF9-7E2DFAD96CC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79297" y="2967171"/>
                  <a:ext cx="933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CF8FBD1-4794-2A42-956D-A009E7420E87}"/>
                    </a:ext>
                  </a:extLst>
                </p14:cNvPr>
                <p14:cNvContentPartPr/>
                <p14:nvPr/>
              </p14:nvContentPartPr>
              <p14:xfrm>
                <a:off x="3449417" y="2988411"/>
                <a:ext cx="145080" cy="165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CF8FBD1-4794-2A42-956D-A009E7420E8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33937" y="2973291"/>
                  <a:ext cx="1756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8999CF3-E10A-1D4A-ADB4-EE634B9D1151}"/>
                    </a:ext>
                  </a:extLst>
                </p14:cNvPr>
                <p14:cNvContentPartPr/>
                <p14:nvPr/>
              </p14:nvContentPartPr>
              <p14:xfrm>
                <a:off x="3666137" y="2721291"/>
                <a:ext cx="111240" cy="203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8999CF3-E10A-1D4A-ADB4-EE634B9D115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651017" y="2706171"/>
                  <a:ext cx="141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84DE627-6906-4F47-A7D3-BCF1FF0533FC}"/>
                    </a:ext>
                  </a:extLst>
                </p14:cNvPr>
                <p14:cNvContentPartPr/>
                <p14:nvPr/>
              </p14:nvContentPartPr>
              <p14:xfrm>
                <a:off x="3784577" y="2851971"/>
                <a:ext cx="123120" cy="18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84DE627-6906-4F47-A7D3-BCF1FF0533F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769097" y="2836491"/>
                  <a:ext cx="1537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F330F2B-29B1-8540-B466-7051DF6018CD}"/>
                    </a:ext>
                  </a:extLst>
                </p14:cNvPr>
                <p14:cNvContentPartPr/>
                <p14:nvPr/>
              </p14:nvContentPartPr>
              <p14:xfrm>
                <a:off x="3962417" y="2732091"/>
                <a:ext cx="90360" cy="152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F330F2B-29B1-8540-B466-7051DF6018C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47297" y="2716971"/>
                  <a:ext cx="120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61DB58B-ECF4-CF4C-9ED3-D9EC554671AB}"/>
                    </a:ext>
                  </a:extLst>
                </p14:cNvPr>
                <p14:cNvContentPartPr/>
                <p14:nvPr/>
              </p14:nvContentPartPr>
              <p14:xfrm>
                <a:off x="4201817" y="2830011"/>
                <a:ext cx="32760" cy="42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61DB58B-ECF4-CF4C-9ED3-D9EC554671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86697" y="2814891"/>
                  <a:ext cx="633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6ADA8A-2A41-E148-B43C-0D106261B6DE}"/>
                    </a:ext>
                  </a:extLst>
                </p14:cNvPr>
                <p14:cNvContentPartPr/>
                <p14:nvPr/>
              </p14:nvContentPartPr>
              <p14:xfrm>
                <a:off x="4352657" y="2755491"/>
                <a:ext cx="43560" cy="155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6ADA8A-2A41-E148-B43C-0D106261B6D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37177" y="2740371"/>
                  <a:ext cx="74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E661A13-6773-DC40-A074-92A345520BB2}"/>
                    </a:ext>
                  </a:extLst>
                </p14:cNvPr>
                <p14:cNvContentPartPr/>
                <p14:nvPr/>
              </p14:nvContentPartPr>
              <p14:xfrm>
                <a:off x="4305497" y="2912091"/>
                <a:ext cx="94680" cy="21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E661A13-6773-DC40-A074-92A345520BB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90017" y="2896611"/>
                  <a:ext cx="1252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11CFD46-79AC-044C-A3FC-9CEAC6C856E6}"/>
                    </a:ext>
                  </a:extLst>
                </p14:cNvPr>
                <p14:cNvContentPartPr/>
                <p14:nvPr/>
              </p14:nvContentPartPr>
              <p14:xfrm>
                <a:off x="3439697" y="3385131"/>
                <a:ext cx="949680" cy="192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11CFD46-79AC-044C-A3FC-9CEAC6C856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24577" y="3370011"/>
                  <a:ext cx="980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B7387C6-72E8-934B-9F08-CFEBE2645394}"/>
                    </a:ext>
                  </a:extLst>
                </p14:cNvPr>
                <p14:cNvContentPartPr/>
                <p14:nvPr/>
              </p14:nvContentPartPr>
              <p14:xfrm>
                <a:off x="4277777" y="3371451"/>
                <a:ext cx="128160" cy="79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B7387C6-72E8-934B-9F08-CFEBE264539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262657" y="3356331"/>
                  <a:ext cx="158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422A3DC-3325-2746-81AF-E7FAC3F4BA03}"/>
                    </a:ext>
                  </a:extLst>
                </p14:cNvPr>
                <p14:cNvContentPartPr/>
                <p14:nvPr/>
              </p14:nvContentPartPr>
              <p14:xfrm>
                <a:off x="3958457" y="3145731"/>
                <a:ext cx="37080" cy="116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422A3DC-3325-2746-81AF-E7FAC3F4BA0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42977" y="3130611"/>
                  <a:ext cx="67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471640B-028B-374E-A439-84D1DBAB19B6}"/>
                    </a:ext>
                  </a:extLst>
                </p14:cNvPr>
                <p14:cNvContentPartPr/>
                <p14:nvPr/>
              </p14:nvContentPartPr>
              <p14:xfrm>
                <a:off x="3968177" y="3222051"/>
                <a:ext cx="23040" cy="1220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471640B-028B-374E-A439-84D1DBAB19B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52697" y="3206571"/>
                  <a:ext cx="53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86EE167-AF90-D743-8399-679F705D6E39}"/>
                    </a:ext>
                  </a:extLst>
                </p14:cNvPr>
                <p14:cNvContentPartPr/>
                <p14:nvPr/>
              </p14:nvContentPartPr>
              <p14:xfrm>
                <a:off x="3864137" y="3365331"/>
                <a:ext cx="192600" cy="20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86EE167-AF90-D743-8399-679F705D6E3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49017" y="3349851"/>
                  <a:ext cx="22284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96A2222-1EA2-934D-918F-D31EDA6AA8B3}"/>
              </a:ext>
            </a:extLst>
          </p:cNvPr>
          <p:cNvGrpSpPr/>
          <p:nvPr/>
        </p:nvGrpSpPr>
        <p:grpSpPr>
          <a:xfrm>
            <a:off x="4359137" y="2808411"/>
            <a:ext cx="3285720" cy="885960"/>
            <a:chOff x="4359137" y="2808411"/>
            <a:chExt cx="3285720" cy="88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8424A6E-2324-9643-90C0-11B1F907E320}"/>
                    </a:ext>
                  </a:extLst>
                </p14:cNvPr>
                <p14:cNvContentPartPr/>
                <p14:nvPr/>
              </p14:nvContentPartPr>
              <p14:xfrm>
                <a:off x="4364897" y="3041331"/>
                <a:ext cx="1260720" cy="596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8424A6E-2324-9643-90C0-11B1F907E32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349777" y="3026211"/>
                  <a:ext cx="129096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3A573F2-A6B1-B44D-AF98-0740E5CD3083}"/>
                    </a:ext>
                  </a:extLst>
                </p14:cNvPr>
                <p14:cNvContentPartPr/>
                <p14:nvPr/>
              </p14:nvContentPartPr>
              <p14:xfrm>
                <a:off x="4626257" y="2862771"/>
                <a:ext cx="990000" cy="1929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3A573F2-A6B1-B44D-AF98-0740E5CD308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11137" y="2847651"/>
                  <a:ext cx="10206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162E16E-F38D-F945-9FFD-954FBE4ABC03}"/>
                    </a:ext>
                  </a:extLst>
                </p14:cNvPr>
                <p14:cNvContentPartPr/>
                <p14:nvPr/>
              </p14:nvContentPartPr>
              <p14:xfrm>
                <a:off x="4597817" y="2808411"/>
                <a:ext cx="166320" cy="146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162E16E-F38D-F945-9FFD-954FBE4ABC0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82337" y="2792931"/>
                  <a:ext cx="196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7BA9D69-4BB6-1A4C-BED8-AA4AA03ADFA0}"/>
                    </a:ext>
                  </a:extLst>
                </p14:cNvPr>
                <p14:cNvContentPartPr/>
                <p14:nvPr/>
              </p14:nvContentPartPr>
              <p14:xfrm>
                <a:off x="4359137" y="3515811"/>
                <a:ext cx="105480" cy="178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7BA9D69-4BB6-1A4C-BED8-AA4AA03ADFA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343657" y="3500691"/>
                  <a:ext cx="1357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8BD484-D829-1A4F-9023-8F11E44D3620}"/>
                    </a:ext>
                  </a:extLst>
                </p14:cNvPr>
                <p14:cNvContentPartPr/>
                <p14:nvPr/>
              </p14:nvContentPartPr>
              <p14:xfrm>
                <a:off x="5785097" y="2906331"/>
                <a:ext cx="49680" cy="149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8BD484-D829-1A4F-9023-8F11E44D362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769977" y="2891211"/>
                  <a:ext cx="80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5002267-55E6-ED49-98F7-5BE770D19AF1}"/>
                    </a:ext>
                  </a:extLst>
                </p14:cNvPr>
                <p14:cNvContentPartPr/>
                <p14:nvPr/>
              </p14:nvContentPartPr>
              <p14:xfrm>
                <a:off x="5730017" y="2985891"/>
                <a:ext cx="403560" cy="75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5002267-55E6-ED49-98F7-5BE770D19AF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714897" y="2970771"/>
                  <a:ext cx="43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265B66B-86AB-2140-B79D-81E313413645}"/>
                    </a:ext>
                  </a:extLst>
                </p14:cNvPr>
                <p14:cNvContentPartPr/>
                <p14:nvPr/>
              </p14:nvContentPartPr>
              <p14:xfrm>
                <a:off x="6189377" y="2982291"/>
                <a:ext cx="81000" cy="856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265B66B-86AB-2140-B79D-81E31341364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73897" y="2967171"/>
                  <a:ext cx="111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D025AE-19D6-0B41-92A9-652D30F29161}"/>
                    </a:ext>
                  </a:extLst>
                </p14:cNvPr>
                <p14:cNvContentPartPr/>
                <p14:nvPr/>
              </p14:nvContentPartPr>
              <p14:xfrm>
                <a:off x="6301697" y="2978691"/>
                <a:ext cx="296640" cy="8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D025AE-19D6-0B41-92A9-652D30F291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286577" y="2963571"/>
                  <a:ext cx="327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9D5A075-8D26-A849-917F-6BB92A202C21}"/>
                    </a:ext>
                  </a:extLst>
                </p14:cNvPr>
                <p14:cNvContentPartPr/>
                <p14:nvPr/>
              </p14:nvContentPartPr>
              <p14:xfrm>
                <a:off x="6770057" y="2971491"/>
                <a:ext cx="462240" cy="84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9D5A075-8D26-A849-917F-6BB92A202C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754937" y="2956371"/>
                  <a:ext cx="492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5974380-4128-6448-B6EC-A4E307475291}"/>
                    </a:ext>
                  </a:extLst>
                </p14:cNvPr>
                <p14:cNvContentPartPr/>
                <p14:nvPr/>
              </p14:nvContentPartPr>
              <p14:xfrm>
                <a:off x="7307897" y="2862771"/>
                <a:ext cx="72720" cy="177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5974380-4128-6448-B6EC-A4E30747529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92777" y="2847651"/>
                  <a:ext cx="103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84105B3-2E79-324B-BB7C-EF41949D5ED3}"/>
                    </a:ext>
                  </a:extLst>
                </p14:cNvPr>
                <p14:cNvContentPartPr/>
                <p14:nvPr/>
              </p14:nvContentPartPr>
              <p14:xfrm>
                <a:off x="7271537" y="2964651"/>
                <a:ext cx="151560" cy="230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84105B3-2E79-324B-BB7C-EF41949D5E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256057" y="2949531"/>
                  <a:ext cx="1821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BFCDC83-840A-664B-8AEE-D569F87B315D}"/>
                    </a:ext>
                  </a:extLst>
                </p14:cNvPr>
                <p14:cNvContentPartPr/>
                <p14:nvPr/>
              </p14:nvContentPartPr>
              <p14:xfrm>
                <a:off x="7192337" y="2917131"/>
                <a:ext cx="8640" cy="4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BFCDC83-840A-664B-8AEE-D569F87B315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177217" y="2902011"/>
                  <a:ext cx="39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864546C-BCD1-C344-BB9C-5F82200C83A4}"/>
                    </a:ext>
                  </a:extLst>
                </p14:cNvPr>
                <p14:cNvContentPartPr/>
                <p14:nvPr/>
              </p14:nvContentPartPr>
              <p14:xfrm>
                <a:off x="7558097" y="3069771"/>
                <a:ext cx="86760" cy="66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864546C-BCD1-C344-BB9C-5F82200C83A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42977" y="3054291"/>
                  <a:ext cx="1173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3CF7CCD-9D05-3540-970F-911C3BB1EA64}"/>
                  </a:ext>
                </a:extLst>
              </p14:cNvPr>
              <p14:cNvContentPartPr/>
              <p14:nvPr/>
            </p14:nvContentPartPr>
            <p14:xfrm>
              <a:off x="7902257" y="2884371"/>
              <a:ext cx="131400" cy="1771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3CF7CCD-9D05-3540-970F-911C3BB1EA6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887137" y="2868891"/>
                <a:ext cx="1620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E5BDBB2-A7A8-E944-9D47-2A30ADBE7179}"/>
                  </a:ext>
                </a:extLst>
              </p14:cNvPr>
              <p14:cNvContentPartPr/>
              <p14:nvPr/>
            </p14:nvContentPartPr>
            <p14:xfrm>
              <a:off x="8116457" y="2971491"/>
              <a:ext cx="47880" cy="306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E5BDBB2-A7A8-E944-9D47-2A30ADBE717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101337" y="2956371"/>
                <a:ext cx="784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EFAC0F2-500D-3143-A32F-F3C0FB50639C}"/>
              </a:ext>
            </a:extLst>
          </p:cNvPr>
          <p:cNvGrpSpPr/>
          <p:nvPr/>
        </p:nvGrpSpPr>
        <p:grpSpPr>
          <a:xfrm>
            <a:off x="8794337" y="3188571"/>
            <a:ext cx="382320" cy="158400"/>
            <a:chOff x="8794337" y="3188571"/>
            <a:chExt cx="382320" cy="15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4485574-7621-E24E-9469-62C4D87703E1}"/>
                    </a:ext>
                  </a:extLst>
                </p14:cNvPr>
                <p14:cNvContentPartPr/>
                <p14:nvPr/>
              </p14:nvContentPartPr>
              <p14:xfrm>
                <a:off x="8794337" y="3213771"/>
                <a:ext cx="99360" cy="110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4485574-7621-E24E-9469-62C4D87703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79217" y="3198651"/>
                  <a:ext cx="129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01AC5B-0B79-814F-9DF3-DEDE54F3BDF7}"/>
                    </a:ext>
                  </a:extLst>
                </p14:cNvPr>
                <p14:cNvContentPartPr/>
                <p14:nvPr/>
              </p14:nvContentPartPr>
              <p14:xfrm>
                <a:off x="8937617" y="3222051"/>
                <a:ext cx="59760" cy="76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01AC5B-0B79-814F-9DF3-DEDE54F3BDF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22497" y="3206571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0F8BEB4-A358-E94D-9886-3DED03103F57}"/>
                    </a:ext>
                  </a:extLst>
                </p14:cNvPr>
                <p14:cNvContentPartPr/>
                <p14:nvPr/>
              </p14:nvContentPartPr>
              <p14:xfrm>
                <a:off x="8958857" y="3265611"/>
                <a:ext cx="52560" cy="4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0F8BEB4-A358-E94D-9886-3DED03103F5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943377" y="3250131"/>
                  <a:ext cx="83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44222E7-15A2-4041-A348-842D4F3879B4}"/>
                    </a:ext>
                  </a:extLst>
                </p14:cNvPr>
                <p14:cNvContentPartPr/>
                <p14:nvPr/>
              </p14:nvContentPartPr>
              <p14:xfrm>
                <a:off x="9084857" y="3188571"/>
                <a:ext cx="91800" cy="158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44222E7-15A2-4041-A348-842D4F3879B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069737" y="3173091"/>
                  <a:ext cx="1224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742A24C-BBC1-3A44-99DD-4B997DA5AB05}"/>
              </a:ext>
            </a:extLst>
          </p:cNvPr>
          <p:cNvGrpSpPr/>
          <p:nvPr/>
        </p:nvGrpSpPr>
        <p:grpSpPr>
          <a:xfrm>
            <a:off x="8251097" y="2836491"/>
            <a:ext cx="1284480" cy="266040"/>
            <a:chOff x="8251097" y="2836491"/>
            <a:chExt cx="128448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2807A59-0135-2841-89B5-C9A28BC840A8}"/>
                    </a:ext>
                  </a:extLst>
                </p14:cNvPr>
                <p14:cNvContentPartPr/>
                <p14:nvPr/>
              </p14:nvContentPartPr>
              <p14:xfrm>
                <a:off x="8286017" y="2906331"/>
                <a:ext cx="52920" cy="146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2807A59-0135-2841-89B5-C9A28BC840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70537" y="2891211"/>
                  <a:ext cx="83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FC0956D-3E1C-3041-9ED7-DD5C965AA21E}"/>
                    </a:ext>
                  </a:extLst>
                </p14:cNvPr>
                <p14:cNvContentPartPr/>
                <p14:nvPr/>
              </p14:nvContentPartPr>
              <p14:xfrm>
                <a:off x="8251097" y="3035571"/>
                <a:ext cx="121680" cy="24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FC0956D-3E1C-3041-9ED7-DD5C965AA21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235977" y="3020091"/>
                  <a:ext cx="15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842FB00-B883-1144-82B8-025B72E5863D}"/>
                    </a:ext>
                  </a:extLst>
                </p14:cNvPr>
                <p14:cNvContentPartPr/>
                <p14:nvPr/>
              </p14:nvContentPartPr>
              <p14:xfrm>
                <a:off x="8316617" y="2858451"/>
                <a:ext cx="93240" cy="15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842FB00-B883-1144-82B8-025B72E5863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301137" y="2842971"/>
                  <a:ext cx="123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7D82FEB-1079-F94E-8BF3-9F8B5BEA2C24}"/>
                    </a:ext>
                  </a:extLst>
                </p14:cNvPr>
                <p14:cNvContentPartPr/>
                <p14:nvPr/>
              </p14:nvContentPartPr>
              <p14:xfrm>
                <a:off x="8588777" y="2966091"/>
                <a:ext cx="120960" cy="16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7D82FEB-1079-F94E-8BF3-9F8B5BEA2C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573297" y="2950611"/>
                  <a:ext cx="151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BFF6927-82D2-034A-8349-9FD734CDB9C0}"/>
                    </a:ext>
                  </a:extLst>
                </p14:cNvPr>
                <p14:cNvContentPartPr/>
                <p14:nvPr/>
              </p14:nvContentPartPr>
              <p14:xfrm>
                <a:off x="8610377" y="3016851"/>
                <a:ext cx="82080" cy="16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BFF6927-82D2-034A-8349-9FD734CDB9C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595257" y="3001731"/>
                  <a:ext cx="1126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338D5C3-3971-3E49-BB88-9EDFE11C7950}"/>
                    </a:ext>
                  </a:extLst>
                </p14:cNvPr>
                <p14:cNvContentPartPr/>
                <p14:nvPr/>
              </p14:nvContentPartPr>
              <p14:xfrm>
                <a:off x="8912057" y="2836491"/>
                <a:ext cx="73080" cy="218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338D5C3-3971-3E49-BB88-9EDFE11C795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896577" y="2821371"/>
                  <a:ext cx="103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4C0282D-D5C3-0440-AEFB-BE0A09DEE04C}"/>
                    </a:ext>
                  </a:extLst>
                </p14:cNvPr>
                <p14:cNvContentPartPr/>
                <p14:nvPr/>
              </p14:nvContentPartPr>
              <p14:xfrm>
                <a:off x="9031217" y="2841171"/>
                <a:ext cx="58680" cy="2347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4C0282D-D5C3-0440-AEFB-BE0A09DEE04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015737" y="2825691"/>
                  <a:ext cx="89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5A0BCFC-5B38-F74D-9B41-9A7FCA192810}"/>
                    </a:ext>
                  </a:extLst>
                </p14:cNvPr>
                <p14:cNvContentPartPr/>
                <p14:nvPr/>
              </p14:nvContentPartPr>
              <p14:xfrm>
                <a:off x="8834297" y="3079491"/>
                <a:ext cx="361080" cy="23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5A0BCFC-5B38-F74D-9B41-9A7FCA19281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19177" y="3064371"/>
                  <a:ext cx="3913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9B19631-55CF-5445-A13B-0C00CD673FBD}"/>
                    </a:ext>
                  </a:extLst>
                </p14:cNvPr>
                <p14:cNvContentPartPr/>
                <p14:nvPr/>
              </p14:nvContentPartPr>
              <p14:xfrm>
                <a:off x="9314897" y="2906331"/>
                <a:ext cx="68760" cy="154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9B19631-55CF-5445-A13B-0C00CD673FB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99777" y="2891211"/>
                  <a:ext cx="99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BDC2494-88C3-BE42-A323-AB6F5827C5C4}"/>
                    </a:ext>
                  </a:extLst>
                </p14:cNvPr>
                <p14:cNvContentPartPr/>
                <p14:nvPr/>
              </p14:nvContentPartPr>
              <p14:xfrm>
                <a:off x="9274577" y="3050331"/>
                <a:ext cx="151920" cy="19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BDC2494-88C3-BE42-A323-AB6F5827C5C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59097" y="3034851"/>
                  <a:ext cx="182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8BF6F23-11C4-1B48-AB1F-36028887F6C1}"/>
                    </a:ext>
                  </a:extLst>
                </p14:cNvPr>
                <p14:cNvContentPartPr/>
                <p14:nvPr/>
              </p14:nvContentPartPr>
              <p14:xfrm>
                <a:off x="9306977" y="2867811"/>
                <a:ext cx="228600" cy="27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8BF6F23-11C4-1B48-AB1F-36028887F6C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291857" y="2852691"/>
                  <a:ext cx="25920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7489B90-10A8-7B42-BD3E-3BC100F65212}"/>
              </a:ext>
            </a:extLst>
          </p:cNvPr>
          <p:cNvGrpSpPr/>
          <p:nvPr/>
        </p:nvGrpSpPr>
        <p:grpSpPr>
          <a:xfrm>
            <a:off x="8738537" y="2311971"/>
            <a:ext cx="1590480" cy="398520"/>
            <a:chOff x="8738537" y="2311971"/>
            <a:chExt cx="15904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3C7DE96-70D7-AB44-A8B6-2FA10461016E}"/>
                    </a:ext>
                  </a:extLst>
                </p14:cNvPr>
                <p14:cNvContentPartPr/>
                <p14:nvPr/>
              </p14:nvContentPartPr>
              <p14:xfrm>
                <a:off x="8738537" y="2644971"/>
                <a:ext cx="70200" cy="65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3C7DE96-70D7-AB44-A8B6-2FA10461016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23057" y="2629851"/>
                  <a:ext cx="100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6C7A6A1-C655-7C41-BD8A-338517331AD2}"/>
                    </a:ext>
                  </a:extLst>
                </p14:cNvPr>
                <p14:cNvContentPartPr/>
                <p14:nvPr/>
              </p14:nvContentPartPr>
              <p14:xfrm>
                <a:off x="8837897" y="2554611"/>
                <a:ext cx="109080" cy="74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6C7A6A1-C655-7C41-BD8A-338517331A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822417" y="2539491"/>
                  <a:ext cx="139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57E02F0-013F-E94E-AB57-534AC1086150}"/>
                    </a:ext>
                  </a:extLst>
                </p14:cNvPr>
                <p14:cNvContentPartPr/>
                <p14:nvPr/>
              </p14:nvContentPartPr>
              <p14:xfrm>
                <a:off x="9088817" y="2422131"/>
                <a:ext cx="82440" cy="975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57E02F0-013F-E94E-AB57-534AC108615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073337" y="2406651"/>
                  <a:ext cx="11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219B418-85AF-3243-B2EE-B3F3C8710065}"/>
                    </a:ext>
                  </a:extLst>
                </p14:cNvPr>
                <p14:cNvContentPartPr/>
                <p14:nvPr/>
              </p14:nvContentPartPr>
              <p14:xfrm>
                <a:off x="9196097" y="2438331"/>
                <a:ext cx="87120" cy="75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219B418-85AF-3243-B2EE-B3F3C871006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180617" y="2422851"/>
                  <a:ext cx="117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6F5C74-DF79-6F49-8032-FB2DB9F2AED4}"/>
                    </a:ext>
                  </a:extLst>
                </p14:cNvPr>
                <p14:cNvContentPartPr/>
                <p14:nvPr/>
              </p14:nvContentPartPr>
              <p14:xfrm>
                <a:off x="9340817" y="2449131"/>
                <a:ext cx="108000" cy="159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6F5C74-DF79-6F49-8032-FB2DB9F2AED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25337" y="2434011"/>
                  <a:ext cx="138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9C23C13-965B-4B4D-9C54-37789B4DBBE5}"/>
                    </a:ext>
                  </a:extLst>
                </p14:cNvPr>
                <p14:cNvContentPartPr/>
                <p14:nvPr/>
              </p14:nvContentPartPr>
              <p14:xfrm>
                <a:off x="9494537" y="2442651"/>
                <a:ext cx="293760" cy="882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9C23C13-965B-4B4D-9C54-37789B4DBB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479417" y="2427171"/>
                  <a:ext cx="324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3A2BAD7-4166-9543-B356-142220352945}"/>
                    </a:ext>
                  </a:extLst>
                </p14:cNvPr>
                <p14:cNvContentPartPr/>
                <p14:nvPr/>
              </p14:nvContentPartPr>
              <p14:xfrm>
                <a:off x="9829697" y="2437251"/>
                <a:ext cx="285480" cy="79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3A2BAD7-4166-9543-B356-14222035294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814217" y="2422131"/>
                  <a:ext cx="315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B8797AD-76BD-1246-B412-4A360C8F1F24}"/>
                    </a:ext>
                  </a:extLst>
                </p14:cNvPr>
                <p14:cNvContentPartPr/>
                <p14:nvPr/>
              </p14:nvContentPartPr>
              <p14:xfrm>
                <a:off x="9043457" y="2311971"/>
                <a:ext cx="1285560" cy="393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B8797AD-76BD-1246-B412-4A360C8F1F2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28337" y="2296491"/>
                  <a:ext cx="1316160" cy="42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DD4BEAA-E3FB-6F48-96C5-EB6D569CE46F}"/>
              </a:ext>
            </a:extLst>
          </p:cNvPr>
          <p:cNvGrpSpPr/>
          <p:nvPr/>
        </p:nvGrpSpPr>
        <p:grpSpPr>
          <a:xfrm>
            <a:off x="1726817" y="4234371"/>
            <a:ext cx="2104920" cy="383400"/>
            <a:chOff x="1726817" y="4234371"/>
            <a:chExt cx="2104920" cy="38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6515161-8BE3-074A-97BC-DDC54EB4AA62}"/>
                    </a:ext>
                  </a:extLst>
                </p14:cNvPr>
                <p14:cNvContentPartPr/>
                <p14:nvPr/>
              </p14:nvContentPartPr>
              <p14:xfrm>
                <a:off x="1726817" y="4239051"/>
                <a:ext cx="189360" cy="299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6515161-8BE3-074A-97BC-DDC54EB4AA6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11697" y="4223571"/>
                  <a:ext cx="219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B0CA64C-13C1-B144-A2F2-04F64A266060}"/>
                    </a:ext>
                  </a:extLst>
                </p14:cNvPr>
                <p14:cNvContentPartPr/>
                <p14:nvPr/>
              </p14:nvContentPartPr>
              <p14:xfrm>
                <a:off x="1898897" y="4419771"/>
                <a:ext cx="433800" cy="105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B0CA64C-13C1-B144-A2F2-04F64A26606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883777" y="4404291"/>
                  <a:ext cx="46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8A4EA60-1F58-0944-9083-28AAFBDEF56B}"/>
                    </a:ext>
                  </a:extLst>
                </p14:cNvPr>
                <p14:cNvContentPartPr/>
                <p14:nvPr/>
              </p14:nvContentPartPr>
              <p14:xfrm>
                <a:off x="2371937" y="4418691"/>
                <a:ext cx="77760" cy="88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8A4EA60-1F58-0944-9083-28AAFBDEF56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356457" y="4403211"/>
                  <a:ext cx="10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EEAFB8-F5FA-4443-AA03-6B52414F22A6}"/>
                    </a:ext>
                  </a:extLst>
                </p14:cNvPr>
                <p14:cNvContentPartPr/>
                <p14:nvPr/>
              </p14:nvContentPartPr>
              <p14:xfrm>
                <a:off x="2552297" y="4419411"/>
                <a:ext cx="55800" cy="90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EEAFB8-F5FA-4443-AA03-6B52414F22A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36817" y="4404291"/>
                  <a:ext cx="864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5E3F499-488B-3941-86D4-759D8C07B912}"/>
                    </a:ext>
                  </a:extLst>
                </p14:cNvPr>
                <p14:cNvContentPartPr/>
                <p14:nvPr/>
              </p14:nvContentPartPr>
              <p14:xfrm>
                <a:off x="2671457" y="4250931"/>
                <a:ext cx="222840" cy="250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5E3F499-488B-3941-86D4-759D8C07B9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56337" y="4235811"/>
                  <a:ext cx="2534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5F6CC3A-3C08-034C-B139-040BC40A7C58}"/>
                    </a:ext>
                  </a:extLst>
                </p14:cNvPr>
                <p14:cNvContentPartPr/>
                <p14:nvPr/>
              </p14:nvContentPartPr>
              <p14:xfrm>
                <a:off x="2566337" y="4325811"/>
                <a:ext cx="24480" cy="284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5F6CC3A-3C08-034C-B139-040BC40A7C5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51217" y="4310691"/>
                  <a:ext cx="55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7FD438B-4AFA-A640-91C2-339F48F177AE}"/>
                    </a:ext>
                  </a:extLst>
                </p14:cNvPr>
                <p14:cNvContentPartPr/>
                <p14:nvPr/>
              </p14:nvContentPartPr>
              <p14:xfrm>
                <a:off x="2971697" y="4397811"/>
                <a:ext cx="741960" cy="104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7FD438B-4AFA-A640-91C2-339F48F177A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56577" y="4382691"/>
                  <a:ext cx="772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9BFA17C-BEDA-D44A-BD81-5B0F31DA1D22}"/>
                    </a:ext>
                  </a:extLst>
                </p14:cNvPr>
                <p14:cNvContentPartPr/>
                <p14:nvPr/>
              </p14:nvContentPartPr>
              <p14:xfrm>
                <a:off x="3668657" y="4421931"/>
                <a:ext cx="163080" cy="195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9BFA17C-BEDA-D44A-BD81-5B0F31DA1D2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53177" y="4406811"/>
                  <a:ext cx="193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A0AA262-54BD-A549-9C3D-1628928F816B}"/>
                    </a:ext>
                  </a:extLst>
                </p14:cNvPr>
                <p14:cNvContentPartPr/>
                <p14:nvPr/>
              </p14:nvContentPartPr>
              <p14:xfrm>
                <a:off x="3439697" y="4234371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A0AA262-54BD-A549-9C3D-1628928F816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24577" y="42192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A03A8006-4E3D-0347-ADF6-1691166FBEAB}"/>
                  </a:ext>
                </a:extLst>
              </p14:cNvPr>
              <p14:cNvContentPartPr/>
              <p14:nvPr/>
            </p14:nvContentPartPr>
            <p14:xfrm>
              <a:off x="4626257" y="4332291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A03A8006-4E3D-0347-ADF6-1691166FBE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1137" y="4317171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B8CA38D2-D713-594C-AA0B-CA798F6DB113}"/>
              </a:ext>
            </a:extLst>
          </p:cNvPr>
          <p:cNvGrpSpPr/>
          <p:nvPr/>
        </p:nvGrpSpPr>
        <p:grpSpPr>
          <a:xfrm>
            <a:off x="4493057" y="4319691"/>
            <a:ext cx="947520" cy="230040"/>
            <a:chOff x="4493057" y="4319691"/>
            <a:chExt cx="94752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003CA21-0AE0-2547-B177-2F31321F70E2}"/>
                    </a:ext>
                  </a:extLst>
                </p14:cNvPr>
                <p14:cNvContentPartPr/>
                <p14:nvPr/>
              </p14:nvContentPartPr>
              <p14:xfrm>
                <a:off x="4493057" y="4319691"/>
                <a:ext cx="188280" cy="230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003CA21-0AE0-2547-B177-2F31321F70E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77577" y="4304211"/>
                  <a:ext cx="218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0F002D7-549F-1C47-B318-03E26ADA18EB}"/>
                    </a:ext>
                  </a:extLst>
                </p14:cNvPr>
                <p14:cNvContentPartPr/>
                <p14:nvPr/>
              </p14:nvContentPartPr>
              <p14:xfrm>
                <a:off x="4752257" y="4352451"/>
                <a:ext cx="241920" cy="1519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0F002D7-549F-1C47-B318-03E26ADA18E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37137" y="4337331"/>
                  <a:ext cx="272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DBF49A5-C1D9-344F-8CD1-9319E67FA483}"/>
                    </a:ext>
                  </a:extLst>
                </p14:cNvPr>
                <p14:cNvContentPartPr/>
                <p14:nvPr/>
              </p14:nvContentPartPr>
              <p14:xfrm>
                <a:off x="5070857" y="4435611"/>
                <a:ext cx="369720" cy="75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DBF49A5-C1D9-344F-8CD1-9319E67FA48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55737" y="4420491"/>
                  <a:ext cx="40032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C460445-6ED0-904C-A51B-566825A507EA}"/>
              </a:ext>
            </a:extLst>
          </p:cNvPr>
          <p:cNvGrpSpPr/>
          <p:nvPr/>
        </p:nvGrpSpPr>
        <p:grpSpPr>
          <a:xfrm>
            <a:off x="5671337" y="4368291"/>
            <a:ext cx="906480" cy="209520"/>
            <a:chOff x="5671337" y="4368291"/>
            <a:chExt cx="90648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B83E94B-A059-E743-AD09-2921626D00DA}"/>
                    </a:ext>
                  </a:extLst>
                </p14:cNvPr>
                <p14:cNvContentPartPr/>
                <p14:nvPr/>
              </p14:nvContentPartPr>
              <p14:xfrm>
                <a:off x="5671337" y="4454691"/>
                <a:ext cx="865080" cy="194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B83E94B-A059-E743-AD09-2921626D00D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56217" y="4439571"/>
                  <a:ext cx="895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74B6AA6-9073-844F-AB9C-1865ABEFE808}"/>
                    </a:ext>
                  </a:extLst>
                </p14:cNvPr>
                <p14:cNvContentPartPr/>
                <p14:nvPr/>
              </p14:nvContentPartPr>
              <p14:xfrm>
                <a:off x="6423017" y="4368291"/>
                <a:ext cx="154800" cy="209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74B6AA6-9073-844F-AB9C-1865ABEFE80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407897" y="4353171"/>
                  <a:ext cx="18540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5B37FF4B-3A5F-5949-89D9-7C0CB60028C6}"/>
              </a:ext>
            </a:extLst>
          </p:cNvPr>
          <p:cNvGrpSpPr/>
          <p:nvPr/>
        </p:nvGrpSpPr>
        <p:grpSpPr>
          <a:xfrm>
            <a:off x="6781217" y="4288731"/>
            <a:ext cx="562680" cy="246600"/>
            <a:chOff x="6781217" y="4288731"/>
            <a:chExt cx="56268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76DEBED-2E8E-564F-9B5B-40B3369EE417}"/>
                    </a:ext>
                  </a:extLst>
                </p14:cNvPr>
                <p14:cNvContentPartPr/>
                <p14:nvPr/>
              </p14:nvContentPartPr>
              <p14:xfrm>
                <a:off x="6781217" y="4304571"/>
                <a:ext cx="150480" cy="230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76DEBED-2E8E-564F-9B5B-40B3369EE41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66097" y="4289451"/>
                  <a:ext cx="1810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EE034A4-0C6E-5445-BD0B-37246D2DF70D}"/>
                    </a:ext>
                  </a:extLst>
                </p14:cNvPr>
                <p14:cNvContentPartPr/>
                <p14:nvPr/>
              </p14:nvContentPartPr>
              <p14:xfrm>
                <a:off x="6955817" y="4409691"/>
                <a:ext cx="183600" cy="108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EE034A4-0C6E-5445-BD0B-37246D2DF70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40697" y="4394571"/>
                  <a:ext cx="214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24019A6-3133-B94C-B95F-9949C19FA373}"/>
                    </a:ext>
                  </a:extLst>
                </p14:cNvPr>
                <p14:cNvContentPartPr/>
                <p14:nvPr/>
              </p14:nvContentPartPr>
              <p14:xfrm>
                <a:off x="7204577" y="4288731"/>
                <a:ext cx="78480" cy="209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24019A6-3133-B94C-B95F-9949C19FA37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189097" y="4273611"/>
                  <a:ext cx="108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705811B-3693-5C48-BE8C-AF1C918CDDDB}"/>
                    </a:ext>
                  </a:extLst>
                </p14:cNvPr>
                <p14:cNvContentPartPr/>
                <p14:nvPr/>
              </p14:nvContentPartPr>
              <p14:xfrm>
                <a:off x="7159217" y="4394571"/>
                <a:ext cx="184680" cy="16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705811B-3693-5C48-BE8C-AF1C918CDDD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44097" y="4379451"/>
                  <a:ext cx="21528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1C1A80D4-EAA0-054E-8525-9986256B74D3}"/>
                  </a:ext>
                </a:extLst>
              </p14:cNvPr>
              <p14:cNvContentPartPr/>
              <p14:nvPr/>
            </p14:nvContentPartPr>
            <p14:xfrm>
              <a:off x="5957897" y="4212771"/>
              <a:ext cx="179640" cy="1357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1C1A80D4-EAA0-054E-8525-9986256B74D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5942777" y="4197291"/>
                <a:ext cx="209880" cy="16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9" name="Group 248">
            <a:extLst>
              <a:ext uri="{FF2B5EF4-FFF2-40B4-BE49-F238E27FC236}">
                <a16:creationId xmlns:a16="http://schemas.microsoft.com/office/drawing/2014/main" id="{0BAF9DEF-3653-CF43-BB1E-83DD3A036FFF}"/>
              </a:ext>
            </a:extLst>
          </p:cNvPr>
          <p:cNvGrpSpPr/>
          <p:nvPr/>
        </p:nvGrpSpPr>
        <p:grpSpPr>
          <a:xfrm>
            <a:off x="5606537" y="3848811"/>
            <a:ext cx="1209960" cy="285480"/>
            <a:chOff x="5606537" y="3848811"/>
            <a:chExt cx="120996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B9F068D-3E2B-1B42-AF98-83661149956B}"/>
                    </a:ext>
                  </a:extLst>
                </p14:cNvPr>
                <p14:cNvContentPartPr/>
                <p14:nvPr/>
              </p14:nvContentPartPr>
              <p14:xfrm>
                <a:off x="6063377" y="4070931"/>
                <a:ext cx="4680" cy="63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B9F068D-3E2B-1B42-AF98-83661149956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47897" y="4055811"/>
                  <a:ext cx="35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AFE7F52-C570-8049-B25F-CB655FF4A191}"/>
                    </a:ext>
                  </a:extLst>
                </p14:cNvPr>
                <p14:cNvContentPartPr/>
                <p14:nvPr/>
              </p14:nvContentPartPr>
              <p14:xfrm>
                <a:off x="6128537" y="4070931"/>
                <a:ext cx="9000" cy="53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AFE7F52-C570-8049-B25F-CB655FF4A19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113417" y="4055811"/>
                  <a:ext cx="39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BCB1B9B-75C8-E642-9023-F272F9BD1479}"/>
                    </a:ext>
                  </a:extLst>
                </p14:cNvPr>
                <p14:cNvContentPartPr/>
                <p14:nvPr/>
              </p14:nvContentPartPr>
              <p14:xfrm>
                <a:off x="5606537" y="3848811"/>
                <a:ext cx="133560" cy="137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BCB1B9B-75C8-E642-9023-F272F9BD147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591417" y="3833691"/>
                  <a:ext cx="164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35BD732-CE56-C14A-AFE2-026C89819B6D}"/>
                    </a:ext>
                  </a:extLst>
                </p14:cNvPr>
                <p14:cNvContentPartPr/>
                <p14:nvPr/>
              </p14:nvContentPartPr>
              <p14:xfrm>
                <a:off x="5774657" y="3877971"/>
                <a:ext cx="156240" cy="92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35BD732-CE56-C14A-AFE2-026C89819B6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59537" y="3862851"/>
                  <a:ext cx="186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9EB7854-F241-744B-9CF1-C5370E8C8F7A}"/>
                    </a:ext>
                  </a:extLst>
                </p14:cNvPr>
                <p14:cNvContentPartPr/>
                <p14:nvPr/>
              </p14:nvContentPartPr>
              <p14:xfrm>
                <a:off x="5967257" y="3924051"/>
                <a:ext cx="162720" cy="615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9EB7854-F241-744B-9CF1-C5370E8C8F7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951777" y="3908931"/>
                  <a:ext cx="193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01FE261-FE80-014E-A10F-7056E11A8862}"/>
                    </a:ext>
                  </a:extLst>
                </p14:cNvPr>
                <p14:cNvContentPartPr/>
                <p14:nvPr/>
              </p14:nvContentPartPr>
              <p14:xfrm>
                <a:off x="6235097" y="3853491"/>
                <a:ext cx="100800" cy="180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01FE261-FE80-014E-A10F-7056E11A886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219617" y="3838011"/>
                  <a:ext cx="131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9BAF9B4-A52D-F942-8E91-179AD24D9522}"/>
                    </a:ext>
                  </a:extLst>
                </p14:cNvPr>
                <p14:cNvContentPartPr/>
                <p14:nvPr/>
              </p14:nvContentPartPr>
              <p14:xfrm>
                <a:off x="6379457" y="3907851"/>
                <a:ext cx="24480" cy="97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9BAF9B4-A52D-F942-8E91-179AD24D952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364337" y="3892371"/>
                  <a:ext cx="54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5DEBDDA-AB06-DF4D-A138-4A2B64CB7A91}"/>
                    </a:ext>
                  </a:extLst>
                </p14:cNvPr>
                <p14:cNvContentPartPr/>
                <p14:nvPr/>
              </p14:nvContentPartPr>
              <p14:xfrm>
                <a:off x="6345977" y="3994971"/>
                <a:ext cx="113760" cy="90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5DEBDDA-AB06-DF4D-A138-4A2B64CB7A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330857" y="3979491"/>
                  <a:ext cx="14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93C93354-E3E3-8D4C-A146-87916F266115}"/>
                    </a:ext>
                  </a:extLst>
                </p14:cNvPr>
                <p14:cNvContentPartPr/>
                <p14:nvPr/>
              </p14:nvContentPartPr>
              <p14:xfrm>
                <a:off x="6357137" y="3902091"/>
                <a:ext cx="118080" cy="169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93C93354-E3E3-8D4C-A146-87916F26611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341657" y="3886971"/>
                  <a:ext cx="148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3D1E8F6-2A32-1E4C-AFCC-216A0DFE664B}"/>
                    </a:ext>
                  </a:extLst>
                </p14:cNvPr>
                <p14:cNvContentPartPr/>
                <p14:nvPr/>
              </p14:nvContentPartPr>
              <p14:xfrm>
                <a:off x="6468737" y="4027371"/>
                <a:ext cx="84600" cy="88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3D1E8F6-2A32-1E4C-AFCC-216A0DFE664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53617" y="4012251"/>
                  <a:ext cx="11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4A38C2A-6DAA-8049-BD48-C6B0A58716B6}"/>
                    </a:ext>
                  </a:extLst>
                </p14:cNvPr>
                <p14:cNvContentPartPr/>
                <p14:nvPr/>
              </p14:nvContentPartPr>
              <p14:xfrm>
                <a:off x="6618497" y="4049331"/>
                <a:ext cx="86040" cy="1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4A38C2A-6DAA-8049-BD48-C6B0A58716B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603017" y="4034211"/>
                  <a:ext cx="116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D452EC4-19FA-3C42-8D83-97EB7B5C995F}"/>
                    </a:ext>
                  </a:extLst>
                </p14:cNvPr>
                <p14:cNvContentPartPr/>
                <p14:nvPr/>
              </p14:nvContentPartPr>
              <p14:xfrm>
                <a:off x="6731537" y="3885891"/>
                <a:ext cx="84960" cy="217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D452EC4-19FA-3C42-8D83-97EB7B5C995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716057" y="3870771"/>
                  <a:ext cx="115200" cy="24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E09D32A-682D-0A41-B2A4-15816DEEDB08}"/>
                  </a:ext>
                </a:extLst>
              </p14:cNvPr>
              <p14:cNvContentPartPr/>
              <p14:nvPr/>
            </p14:nvContentPartPr>
            <p14:xfrm>
              <a:off x="5580617" y="4677891"/>
              <a:ext cx="961920" cy="2048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E09D32A-682D-0A41-B2A4-15816DEEDB08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565137" y="4662771"/>
                <a:ext cx="99252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ADA397B-6A4C-5D47-B877-866FA9B24B08}"/>
              </a:ext>
            </a:extLst>
          </p:cNvPr>
          <p:cNvGrpSpPr/>
          <p:nvPr/>
        </p:nvGrpSpPr>
        <p:grpSpPr>
          <a:xfrm>
            <a:off x="7786697" y="4428411"/>
            <a:ext cx="671400" cy="204120"/>
            <a:chOff x="7786697" y="4428411"/>
            <a:chExt cx="67140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14B05B6-7053-A941-92AC-2AACB0ACB1BE}"/>
                    </a:ext>
                  </a:extLst>
                </p14:cNvPr>
                <p14:cNvContentPartPr/>
                <p14:nvPr/>
              </p14:nvContentPartPr>
              <p14:xfrm>
                <a:off x="7786697" y="4428411"/>
                <a:ext cx="142200" cy="204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14B05B6-7053-A941-92AC-2AACB0ACB1B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71577" y="4413291"/>
                  <a:ext cx="172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CFBE482-4373-EF4A-8705-15932900E3C7}"/>
                    </a:ext>
                  </a:extLst>
                </p14:cNvPr>
                <p14:cNvContentPartPr/>
                <p14:nvPr/>
              </p14:nvContentPartPr>
              <p14:xfrm>
                <a:off x="8028257" y="4441371"/>
                <a:ext cx="36720" cy="88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CFBE482-4373-EF4A-8705-15932900E3C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13137" y="4425891"/>
                  <a:ext cx="67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97F50ED-F994-2042-A130-0E4332624694}"/>
                    </a:ext>
                  </a:extLst>
                </p14:cNvPr>
                <p14:cNvContentPartPr/>
                <p14:nvPr/>
              </p14:nvContentPartPr>
              <p14:xfrm>
                <a:off x="8109617" y="4451811"/>
                <a:ext cx="279360" cy="766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97F50ED-F994-2042-A130-0E433262469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4137" y="4436691"/>
                  <a:ext cx="309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B4DEED2-4593-2241-AF18-A421C0AFD973}"/>
                    </a:ext>
                  </a:extLst>
                </p14:cNvPr>
                <p14:cNvContentPartPr/>
                <p14:nvPr/>
              </p14:nvContentPartPr>
              <p14:xfrm>
                <a:off x="8411297" y="4441371"/>
                <a:ext cx="46800" cy="88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B4DEED2-4593-2241-AF18-A421C0AFD97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396177" y="4425891"/>
                  <a:ext cx="77400" cy="11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30290BA1-4384-3143-BD09-D85AD81CDEDC}"/>
                  </a:ext>
                </a:extLst>
              </p14:cNvPr>
              <p14:cNvContentPartPr/>
              <p14:nvPr/>
            </p14:nvContentPartPr>
            <p14:xfrm>
              <a:off x="8264417" y="4290891"/>
              <a:ext cx="30600" cy="3060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30290BA1-4384-3143-BD09-D85AD81CDEDC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249297" y="4275771"/>
                <a:ext cx="61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7E351C56-8D63-B34A-8BA5-6D7E0B68EB97}"/>
                  </a:ext>
                </a:extLst>
              </p14:cNvPr>
              <p14:cNvContentPartPr/>
              <p14:nvPr/>
            </p14:nvContentPartPr>
            <p14:xfrm>
              <a:off x="2775497" y="5823771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7E351C56-8D63-B34A-8BA5-6D7E0B68EB97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766857" y="58147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076B1958-0B76-5B4F-9A28-442D7D6A19A9}"/>
                  </a:ext>
                </a:extLst>
              </p14:cNvPr>
              <p14:cNvContentPartPr/>
              <p14:nvPr/>
            </p14:nvContentPartPr>
            <p14:xfrm>
              <a:off x="4430417" y="5823771"/>
              <a:ext cx="360" cy="3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076B1958-0B76-5B4F-9A28-442D7D6A19A9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414937" y="5808291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" name="Group 306">
            <a:extLst>
              <a:ext uri="{FF2B5EF4-FFF2-40B4-BE49-F238E27FC236}">
                <a16:creationId xmlns:a16="http://schemas.microsoft.com/office/drawing/2014/main" id="{977AC8EA-9FEF-E545-AFE6-0D70B672EA8E}"/>
              </a:ext>
            </a:extLst>
          </p:cNvPr>
          <p:cNvGrpSpPr/>
          <p:nvPr/>
        </p:nvGrpSpPr>
        <p:grpSpPr>
          <a:xfrm>
            <a:off x="5858537" y="5003691"/>
            <a:ext cx="735840" cy="336600"/>
            <a:chOff x="5858537" y="5003691"/>
            <a:chExt cx="735840" cy="33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BDB2E1B-94AE-7B40-BD6E-8A5AB8A8D66C}"/>
                    </a:ext>
                  </a:extLst>
                </p14:cNvPr>
                <p14:cNvContentPartPr/>
                <p14:nvPr/>
              </p14:nvContentPartPr>
              <p14:xfrm>
                <a:off x="6056177" y="5007291"/>
                <a:ext cx="18000" cy="134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BDB2E1B-94AE-7B40-BD6E-8A5AB8A8D66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41057" y="4992171"/>
                  <a:ext cx="48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33BF08C-208F-2E48-9EB9-15F474C9F313}"/>
                    </a:ext>
                  </a:extLst>
                </p14:cNvPr>
                <p14:cNvContentPartPr/>
                <p14:nvPr/>
              </p14:nvContentPartPr>
              <p14:xfrm>
                <a:off x="5940617" y="5257131"/>
                <a:ext cx="46800" cy="78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33BF08C-208F-2E48-9EB9-15F474C9F31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925497" y="5241651"/>
                  <a:ext cx="774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EB01DDAC-5B3F-ED40-A5A7-90460BD2F14B}"/>
                    </a:ext>
                  </a:extLst>
                </p14:cNvPr>
                <p14:cNvContentPartPr/>
                <p14:nvPr/>
              </p14:nvContentPartPr>
              <p14:xfrm>
                <a:off x="6076697" y="5246691"/>
                <a:ext cx="72720" cy="66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EB01DDAC-5B3F-ED40-A5A7-90460BD2F14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061577" y="5231571"/>
                  <a:ext cx="103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1A2F3F05-25A4-884C-9297-97C2B6FFD51B}"/>
                    </a:ext>
                  </a:extLst>
                </p14:cNvPr>
                <p14:cNvContentPartPr/>
                <p14:nvPr/>
              </p14:nvContentPartPr>
              <p14:xfrm>
                <a:off x="6106577" y="5268651"/>
                <a:ext cx="65520" cy="11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1A2F3F05-25A4-884C-9297-97C2B6FFD51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091457" y="5253171"/>
                  <a:ext cx="96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58D11B5-D3BA-9448-93F6-E1CF0D93FA13}"/>
                    </a:ext>
                  </a:extLst>
                </p14:cNvPr>
                <p14:cNvContentPartPr/>
                <p14:nvPr/>
              </p14:nvContentPartPr>
              <p14:xfrm>
                <a:off x="6230417" y="5221491"/>
                <a:ext cx="72720" cy="118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58D11B5-D3BA-9448-93F6-E1CF0D93FA1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214937" y="5206371"/>
                  <a:ext cx="103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B16CC1E-2451-6843-B18B-D0558CA77915}"/>
                    </a:ext>
                  </a:extLst>
                </p14:cNvPr>
                <p14:cNvContentPartPr/>
                <p14:nvPr/>
              </p14:nvContentPartPr>
              <p14:xfrm>
                <a:off x="6462617" y="5050851"/>
                <a:ext cx="25200" cy="119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B16CC1E-2451-6843-B18B-D0558CA7791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447497" y="5035371"/>
                  <a:ext cx="55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62C4295-E043-3C47-92BF-1BFDE65666CC}"/>
                    </a:ext>
                  </a:extLst>
                </p14:cNvPr>
                <p14:cNvContentPartPr/>
                <p14:nvPr/>
              </p14:nvContentPartPr>
              <p14:xfrm>
                <a:off x="6421217" y="5151291"/>
                <a:ext cx="105840" cy="30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62C4295-E043-3C47-92BF-1BFDE65666C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405737" y="5135811"/>
                  <a:ext cx="136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16E27A1-E08E-B54F-9952-85D43C6CECCD}"/>
                    </a:ext>
                  </a:extLst>
                </p14:cNvPr>
                <p14:cNvContentPartPr/>
                <p14:nvPr/>
              </p14:nvContentPartPr>
              <p14:xfrm>
                <a:off x="6444257" y="5003691"/>
                <a:ext cx="150120" cy="47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16E27A1-E08E-B54F-9952-85D43C6CECC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428777" y="4988211"/>
                  <a:ext cx="1803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9061AC4-FCFF-954E-B335-88E7D3AF3F6A}"/>
                    </a:ext>
                  </a:extLst>
                </p14:cNvPr>
                <p14:cNvContentPartPr/>
                <p14:nvPr/>
              </p14:nvContentPartPr>
              <p14:xfrm>
                <a:off x="5858537" y="5159931"/>
                <a:ext cx="321480" cy="24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9061AC4-FCFF-954E-B335-88E7D3AF3F6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843417" y="5144811"/>
                  <a:ext cx="35208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FAE53183-74FA-DD46-BD4B-E23B6902CFB0}"/>
                  </a:ext>
                </a:extLst>
              </p14:cNvPr>
              <p14:cNvContentPartPr/>
              <p14:nvPr/>
            </p14:nvContentPartPr>
            <p14:xfrm>
              <a:off x="6027377" y="4985331"/>
              <a:ext cx="10800" cy="16704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FAE53183-74FA-DD46-BD4B-E23B6902CFB0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012257" y="4970211"/>
                <a:ext cx="41040" cy="19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2766B00-5A41-354C-9C3F-80B3CA2C98C6}"/>
              </a:ext>
            </a:extLst>
          </p:cNvPr>
          <p:cNvGrpSpPr/>
          <p:nvPr/>
        </p:nvGrpSpPr>
        <p:grpSpPr>
          <a:xfrm>
            <a:off x="2301658" y="5859252"/>
            <a:ext cx="536040" cy="216000"/>
            <a:chOff x="2301658" y="5859252"/>
            <a:chExt cx="5360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2FD6E4A-1C99-7C40-934F-9DE5D4CA5E75}"/>
                    </a:ext>
                  </a:extLst>
                </p14:cNvPr>
                <p14:cNvContentPartPr/>
                <p14:nvPr/>
              </p14:nvContentPartPr>
              <p14:xfrm>
                <a:off x="2323978" y="5859252"/>
                <a:ext cx="132480" cy="177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2FD6E4A-1C99-7C40-934F-9DE5D4CA5E7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308858" y="5844132"/>
                  <a:ext cx="163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01059C-F2A0-4642-87C5-330BDFA4A6F5}"/>
                    </a:ext>
                  </a:extLst>
                </p14:cNvPr>
                <p14:cNvContentPartPr/>
                <p14:nvPr/>
              </p14:nvContentPartPr>
              <p14:xfrm>
                <a:off x="2301658" y="5868972"/>
                <a:ext cx="182520" cy="20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01059C-F2A0-4642-87C5-330BDFA4A6F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286178" y="5853492"/>
                  <a:ext cx="213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68B6B30-C4AC-B347-BF21-345D666F0718}"/>
                    </a:ext>
                  </a:extLst>
                </p14:cNvPr>
                <p14:cNvContentPartPr/>
                <p14:nvPr/>
              </p14:nvContentPartPr>
              <p14:xfrm>
                <a:off x="2593258" y="5887692"/>
                <a:ext cx="244440" cy="174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68B6B30-C4AC-B347-BF21-345D666F071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578138" y="5872572"/>
                  <a:ext cx="275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86DD5F-610A-3F43-92BF-406A117AA76E}"/>
                    </a:ext>
                  </a:extLst>
                </p14:cNvPr>
                <p14:cNvContentPartPr/>
                <p14:nvPr/>
              </p14:nvContentPartPr>
              <p14:xfrm>
                <a:off x="2657338" y="5939172"/>
                <a:ext cx="94680" cy="110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86DD5F-610A-3F43-92BF-406A117AA76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642218" y="5924052"/>
                  <a:ext cx="1252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C6B9349-D1E1-C042-B66B-37DE0E42FA5F}"/>
                  </a:ext>
                </a:extLst>
              </p14:cNvPr>
              <p14:cNvContentPartPr/>
              <p14:nvPr/>
            </p14:nvContentPartPr>
            <p14:xfrm>
              <a:off x="2974138" y="5895972"/>
              <a:ext cx="154080" cy="918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C6B9349-D1E1-C042-B66B-37DE0E42FA5F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2959018" y="5880852"/>
                <a:ext cx="1846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4E328A8-2E31-D346-9735-2C5838A2F86C}"/>
                  </a:ext>
                </a:extLst>
              </p14:cNvPr>
              <p14:cNvContentPartPr/>
              <p14:nvPr/>
            </p14:nvContentPartPr>
            <p14:xfrm>
              <a:off x="3027418" y="5895972"/>
              <a:ext cx="167760" cy="2016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4E328A8-2E31-D346-9735-2C5838A2F86C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3012298" y="5880852"/>
                <a:ext cx="1983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803BBB6B-D540-7D41-99F8-FC7A44EFFA09}"/>
                  </a:ext>
                </a:extLst>
              </p14:cNvPr>
              <p14:cNvContentPartPr/>
              <p14:nvPr/>
            </p14:nvContentPartPr>
            <p14:xfrm>
              <a:off x="4666498" y="5990652"/>
              <a:ext cx="106200" cy="619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803BBB6B-D540-7D41-99F8-FC7A44EFFA09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651018" y="5975532"/>
                <a:ext cx="1364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6EDF2AF3-A4B0-B148-A30D-590A598E7466}"/>
                  </a:ext>
                </a:extLst>
              </p14:cNvPr>
              <p14:cNvContentPartPr/>
              <p14:nvPr/>
            </p14:nvContentPartPr>
            <p14:xfrm>
              <a:off x="4666498" y="5977692"/>
              <a:ext cx="106920" cy="9720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6EDF2AF3-A4B0-B148-A30D-590A598E7466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4651018" y="5962572"/>
                <a:ext cx="137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284B593-E695-F248-BAD5-AFD31B93B02E}"/>
                  </a:ext>
                </a:extLst>
              </p14:cNvPr>
              <p14:cNvContentPartPr/>
              <p14:nvPr/>
            </p14:nvContentPartPr>
            <p14:xfrm>
              <a:off x="4556338" y="5945652"/>
              <a:ext cx="295560" cy="1540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284B593-E695-F248-BAD5-AFD31B93B02E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4541218" y="5930172"/>
                <a:ext cx="32616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5F41DDD-EF45-7E4D-BA19-0DF59F24995F}"/>
              </a:ext>
            </a:extLst>
          </p:cNvPr>
          <p:cNvGrpSpPr/>
          <p:nvPr/>
        </p:nvGrpSpPr>
        <p:grpSpPr>
          <a:xfrm>
            <a:off x="5022898" y="5933772"/>
            <a:ext cx="159120" cy="181800"/>
            <a:chOff x="5022898" y="5933772"/>
            <a:chExt cx="159120" cy="18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ADBD9C0-DB6E-3348-9F9F-E0C2DC3575EC}"/>
                    </a:ext>
                  </a:extLst>
                </p14:cNvPr>
                <p14:cNvContentPartPr/>
                <p14:nvPr/>
              </p14:nvContentPartPr>
              <p14:xfrm>
                <a:off x="5022898" y="5933772"/>
                <a:ext cx="117000" cy="86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ADBD9C0-DB6E-3348-9F9F-E0C2DC3575E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007778" y="5918652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1D5A10A-54CF-0B4A-9CD9-7C751F46C037}"/>
                    </a:ext>
                  </a:extLst>
                </p14:cNvPr>
                <p14:cNvContentPartPr/>
                <p14:nvPr/>
              </p14:nvContentPartPr>
              <p14:xfrm>
                <a:off x="5049898" y="5948532"/>
                <a:ext cx="132120" cy="167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1D5A10A-54CF-0B4A-9CD9-7C751F46C03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034418" y="5933412"/>
                  <a:ext cx="16236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DBC89CDA-8E8C-C645-A037-4BB1E6666350}"/>
                  </a:ext>
                </a:extLst>
              </p14:cNvPr>
              <p14:cNvContentPartPr/>
              <p14:nvPr/>
            </p14:nvContentPartPr>
            <p14:xfrm>
              <a:off x="5475778" y="6011532"/>
              <a:ext cx="360" cy="36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DBC89CDA-8E8C-C645-A037-4BB1E6666350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5460298" y="599641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oup 294">
            <a:extLst>
              <a:ext uri="{FF2B5EF4-FFF2-40B4-BE49-F238E27FC236}">
                <a16:creationId xmlns:a16="http://schemas.microsoft.com/office/drawing/2014/main" id="{335E5D32-6EDB-4D4E-9DE2-C46112F2A26B}"/>
              </a:ext>
            </a:extLst>
          </p:cNvPr>
          <p:cNvGrpSpPr/>
          <p:nvPr/>
        </p:nvGrpSpPr>
        <p:grpSpPr>
          <a:xfrm>
            <a:off x="3370138" y="5780412"/>
            <a:ext cx="1088640" cy="567000"/>
            <a:chOff x="3370138" y="5780412"/>
            <a:chExt cx="108864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3B5879A-2889-6941-BCF6-A25955662613}"/>
                    </a:ext>
                  </a:extLst>
                </p14:cNvPr>
                <p14:cNvContentPartPr/>
                <p14:nvPr/>
              </p14:nvContentPartPr>
              <p14:xfrm>
                <a:off x="3370138" y="5975892"/>
                <a:ext cx="109440" cy="15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3B5879A-2889-6941-BCF6-A2595566261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354658" y="5960772"/>
                  <a:ext cx="140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B38B110-08C0-3C4D-9DE4-2B917F986E3E}"/>
                    </a:ext>
                  </a:extLst>
                </p14:cNvPr>
                <p14:cNvContentPartPr/>
                <p14:nvPr/>
              </p14:nvContentPartPr>
              <p14:xfrm>
                <a:off x="3384178" y="6043212"/>
                <a:ext cx="117720" cy="10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B38B110-08C0-3C4D-9DE4-2B917F986E3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369058" y="6028092"/>
                  <a:ext cx="147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FC207D-5E4E-2E42-94DF-DE1FC8BA2DFE}"/>
                    </a:ext>
                  </a:extLst>
                </p14:cNvPr>
                <p14:cNvContentPartPr/>
                <p14:nvPr/>
              </p14:nvContentPartPr>
              <p14:xfrm>
                <a:off x="3711778" y="5885892"/>
                <a:ext cx="42120" cy="19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FC207D-5E4E-2E42-94DF-DE1FC8BA2D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696658" y="5870412"/>
                  <a:ext cx="72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84A0907-EC7D-524B-BDCA-0AF2A93046AB}"/>
                    </a:ext>
                  </a:extLst>
                </p14:cNvPr>
                <p14:cNvContentPartPr/>
                <p14:nvPr/>
              </p14:nvContentPartPr>
              <p14:xfrm>
                <a:off x="3829498" y="5875092"/>
                <a:ext cx="28080" cy="221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84A0907-EC7D-524B-BDCA-0AF2A93046A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814018" y="5859972"/>
                  <a:ext cx="58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234168F-4F71-D648-A1F2-F18FBE569604}"/>
                    </a:ext>
                  </a:extLst>
                </p14:cNvPr>
                <p14:cNvContentPartPr/>
                <p14:nvPr/>
              </p14:nvContentPartPr>
              <p14:xfrm>
                <a:off x="3657418" y="6114852"/>
                <a:ext cx="285480" cy="23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234168F-4F71-D648-A1F2-F18FBE56960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642298" y="6099372"/>
                  <a:ext cx="315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D735371-ED89-B345-BD34-B10D26D61A3C}"/>
                    </a:ext>
                  </a:extLst>
                </p14:cNvPr>
                <p14:cNvContentPartPr/>
                <p14:nvPr/>
              </p14:nvContentPartPr>
              <p14:xfrm>
                <a:off x="3541858" y="6254532"/>
                <a:ext cx="54720" cy="69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D735371-ED89-B345-BD34-B10D26D61A3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26378" y="6239412"/>
                  <a:ext cx="84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076C265-C15D-3E40-A7D2-5F5F1581F533}"/>
                    </a:ext>
                  </a:extLst>
                </p14:cNvPr>
                <p14:cNvContentPartPr/>
                <p14:nvPr/>
              </p14:nvContentPartPr>
              <p14:xfrm>
                <a:off x="3605218" y="6253452"/>
                <a:ext cx="71640" cy="73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076C265-C15D-3E40-A7D2-5F5F1581F53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90098" y="6238332"/>
                  <a:ext cx="102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57F5A52-EB03-C94E-B41E-E96FA22500EC}"/>
                    </a:ext>
                  </a:extLst>
                </p14:cNvPr>
                <p14:cNvContentPartPr/>
                <p14:nvPr/>
              </p14:nvContentPartPr>
              <p14:xfrm>
                <a:off x="3748858" y="6243012"/>
                <a:ext cx="66240" cy="82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57F5A52-EB03-C94E-B41E-E96FA22500E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733378" y="6227892"/>
                  <a:ext cx="96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76A620-4CBA-B24D-9706-5F21F1DB2819}"/>
                    </a:ext>
                  </a:extLst>
                </p14:cNvPr>
                <p14:cNvContentPartPr/>
                <p14:nvPr/>
              </p14:nvContentPartPr>
              <p14:xfrm>
                <a:off x="3765058" y="6288372"/>
                <a:ext cx="60480" cy="18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76A620-4CBA-B24D-9706-5F21F1DB281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749578" y="6273252"/>
                  <a:ext cx="91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E75EE41-D73C-ED42-9645-A22FA5E30FD1}"/>
                    </a:ext>
                  </a:extLst>
                </p14:cNvPr>
                <p14:cNvContentPartPr/>
                <p14:nvPr/>
              </p14:nvContentPartPr>
              <p14:xfrm>
                <a:off x="3908698" y="6219972"/>
                <a:ext cx="116280" cy="10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E75EE41-D73C-ED42-9645-A22FA5E30FD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893218" y="6204492"/>
                  <a:ext cx="146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0A8E4D6-9CFC-394B-AF45-CD074F423ACA}"/>
                    </a:ext>
                  </a:extLst>
                </p14:cNvPr>
                <p14:cNvContentPartPr/>
                <p14:nvPr/>
              </p14:nvContentPartPr>
              <p14:xfrm>
                <a:off x="4050538" y="6200892"/>
                <a:ext cx="80280" cy="146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0A8E4D6-9CFC-394B-AF45-CD074F423AC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035418" y="6185772"/>
                  <a:ext cx="11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D92FA76-6D6B-C142-8925-3B4A794F5046}"/>
                    </a:ext>
                  </a:extLst>
                </p14:cNvPr>
                <p14:cNvContentPartPr/>
                <p14:nvPr/>
              </p14:nvContentPartPr>
              <p14:xfrm>
                <a:off x="4151338" y="6243012"/>
                <a:ext cx="118080" cy="536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92FA76-6D6B-C142-8925-3B4A794F504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136218" y="6227892"/>
                  <a:ext cx="148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1E2391C-A60F-194D-B168-8FF73FF68A1C}"/>
                    </a:ext>
                  </a:extLst>
                </p14:cNvPr>
                <p14:cNvContentPartPr/>
                <p14:nvPr/>
              </p14:nvContentPartPr>
              <p14:xfrm>
                <a:off x="4150618" y="6244812"/>
                <a:ext cx="101880" cy="82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1E2391C-A60F-194D-B168-8FF73FF68A1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135498" y="6229332"/>
                  <a:ext cx="1324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EEAC446-90A3-CF4B-B2B2-FAA5968EA4D9}"/>
                    </a:ext>
                  </a:extLst>
                </p14:cNvPr>
                <p14:cNvContentPartPr/>
                <p14:nvPr/>
              </p14:nvContentPartPr>
              <p14:xfrm>
                <a:off x="4289218" y="6190452"/>
                <a:ext cx="107280" cy="145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EEAC446-90A3-CF4B-B2B2-FAA5968EA4D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274098" y="6175332"/>
                  <a:ext cx="137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46306E0-174F-4344-BAE8-492B68CC38CC}"/>
                    </a:ext>
                  </a:extLst>
                </p14:cNvPr>
                <p14:cNvContentPartPr/>
                <p14:nvPr/>
              </p14:nvContentPartPr>
              <p14:xfrm>
                <a:off x="4282738" y="5911812"/>
                <a:ext cx="57960" cy="145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46306E0-174F-4344-BAE8-492B68CC38C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267618" y="5896692"/>
                  <a:ext cx="88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1324158-1FC1-0A48-BF1B-1885C4CCE4DC}"/>
                    </a:ext>
                  </a:extLst>
                </p14:cNvPr>
                <p14:cNvContentPartPr/>
                <p14:nvPr/>
              </p14:nvContentPartPr>
              <p14:xfrm>
                <a:off x="4225138" y="6046452"/>
                <a:ext cx="122400" cy="30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1324158-1FC1-0A48-BF1B-1885C4CCE4D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209658" y="6031332"/>
                  <a:ext cx="153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A32AEBD-DB94-E044-8121-2A08D17B944D}"/>
                    </a:ext>
                  </a:extLst>
                </p14:cNvPr>
                <p14:cNvContentPartPr/>
                <p14:nvPr/>
              </p14:nvContentPartPr>
              <p14:xfrm>
                <a:off x="4277338" y="5898492"/>
                <a:ext cx="132840" cy="19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A32AEBD-DB94-E044-8121-2A08D17B944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262218" y="5883372"/>
                  <a:ext cx="163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3383A87-A891-4845-A5FF-65FD40804213}"/>
                    </a:ext>
                  </a:extLst>
                </p14:cNvPr>
                <p14:cNvContentPartPr/>
                <p14:nvPr/>
              </p14:nvContentPartPr>
              <p14:xfrm>
                <a:off x="4393618" y="5780412"/>
                <a:ext cx="65160" cy="341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3383A87-A891-4845-A5FF-65FD40804213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4378498" y="5765292"/>
                  <a:ext cx="957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6534FF5-012D-444A-9B09-6D388E4B8D5A}"/>
                    </a:ext>
                  </a:extLst>
                </p14:cNvPr>
                <p14:cNvContentPartPr/>
                <p14:nvPr/>
              </p14:nvContentPartPr>
              <p14:xfrm>
                <a:off x="3574258" y="5812092"/>
                <a:ext cx="93960" cy="3229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6534FF5-012D-444A-9B09-6D388E4B8D5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559138" y="5796612"/>
                  <a:ext cx="12456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EF1C06CF-0B4D-6C46-8326-025AF7EB9A79}"/>
              </a:ext>
            </a:extLst>
          </p:cNvPr>
          <p:cNvGrpSpPr/>
          <p:nvPr/>
        </p:nvGrpSpPr>
        <p:grpSpPr>
          <a:xfrm>
            <a:off x="5433658" y="5865012"/>
            <a:ext cx="1409040" cy="474480"/>
            <a:chOff x="5433658" y="5865012"/>
            <a:chExt cx="14090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4CF8EC8-578D-394D-A985-01D6FCE30128}"/>
                    </a:ext>
                  </a:extLst>
                </p14:cNvPr>
                <p14:cNvContentPartPr/>
                <p14:nvPr/>
              </p14:nvContentPartPr>
              <p14:xfrm>
                <a:off x="5433658" y="5981652"/>
                <a:ext cx="153000" cy="9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4CF8EC8-578D-394D-A985-01D6FCE3012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18538" y="5966532"/>
                  <a:ext cx="183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7B6963AF-A199-F24E-B61A-9EF09B9FC96B}"/>
                    </a:ext>
                  </a:extLst>
                </p14:cNvPr>
                <p14:cNvContentPartPr/>
                <p14:nvPr/>
              </p14:nvContentPartPr>
              <p14:xfrm>
                <a:off x="5454538" y="6043932"/>
                <a:ext cx="113760" cy="10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7B6963AF-A199-F24E-B61A-9EF09B9FC96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439418" y="6028452"/>
                  <a:ext cx="144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9F64F34B-B2F8-C648-8F7C-F5DE80ADC64A}"/>
                    </a:ext>
                  </a:extLst>
                </p14:cNvPr>
                <p14:cNvContentPartPr/>
                <p14:nvPr/>
              </p14:nvContentPartPr>
              <p14:xfrm>
                <a:off x="5791858" y="5865012"/>
                <a:ext cx="84960" cy="207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9F64F34B-B2F8-C648-8F7C-F5DE80ADC64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776378" y="5849892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39C443B-4078-5842-B7B3-F70E878D6E0F}"/>
                    </a:ext>
                  </a:extLst>
                </p14:cNvPr>
                <p14:cNvContentPartPr/>
                <p14:nvPr/>
              </p14:nvContentPartPr>
              <p14:xfrm>
                <a:off x="5885098" y="5895972"/>
                <a:ext cx="64080" cy="210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39C443B-4078-5842-B7B3-F70E878D6E0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869978" y="5880852"/>
                  <a:ext cx="94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3B6F3E9-67EA-2B47-B2B9-3121C76B10D7}"/>
                    </a:ext>
                  </a:extLst>
                </p14:cNvPr>
                <p14:cNvContentPartPr/>
                <p14:nvPr/>
              </p14:nvContentPartPr>
              <p14:xfrm>
                <a:off x="5731018" y="6088572"/>
                <a:ext cx="273240" cy="39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3B6F3E9-67EA-2B47-B2B9-3121C76B10D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715898" y="6073092"/>
                  <a:ext cx="3038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028017D-6183-7745-99F3-E146D8EF2EDF}"/>
                    </a:ext>
                  </a:extLst>
                </p14:cNvPr>
                <p14:cNvContentPartPr/>
                <p14:nvPr/>
              </p14:nvContentPartPr>
              <p14:xfrm>
                <a:off x="5700058" y="6232572"/>
                <a:ext cx="64440" cy="56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028017D-6183-7745-99F3-E146D8EF2ED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684578" y="6217092"/>
                  <a:ext cx="94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9911DC7-3847-D64E-8E0D-F45682448358}"/>
                    </a:ext>
                  </a:extLst>
                </p14:cNvPr>
                <p14:cNvContentPartPr/>
                <p14:nvPr/>
              </p14:nvContentPartPr>
              <p14:xfrm>
                <a:off x="5769898" y="6221772"/>
                <a:ext cx="60480" cy="777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9911DC7-3847-D64E-8E0D-F4568244835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754778" y="6206652"/>
                  <a:ext cx="91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797355D-BFEA-DF4E-B132-5CDFE80701DA}"/>
                    </a:ext>
                  </a:extLst>
                </p14:cNvPr>
                <p14:cNvContentPartPr/>
                <p14:nvPr/>
              </p14:nvContentPartPr>
              <p14:xfrm>
                <a:off x="5878978" y="6221772"/>
                <a:ext cx="91080" cy="900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797355D-BFEA-DF4E-B132-5CDFE80701D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863498" y="6206652"/>
                  <a:ext cx="121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042D730-E40F-0743-9727-A526B7B47F4B}"/>
                    </a:ext>
                  </a:extLst>
                </p14:cNvPr>
                <p14:cNvContentPartPr/>
                <p14:nvPr/>
              </p14:nvContentPartPr>
              <p14:xfrm>
                <a:off x="5906698" y="6263892"/>
                <a:ext cx="60480" cy="32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042D730-E40F-0743-9727-A526B7B47F4B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891578" y="6248772"/>
                  <a:ext cx="90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799750C-D6AC-394B-B566-FE572BB90E04}"/>
                    </a:ext>
                  </a:extLst>
                </p14:cNvPr>
                <p14:cNvContentPartPr/>
                <p14:nvPr/>
              </p14:nvContentPartPr>
              <p14:xfrm>
                <a:off x="6085258" y="6200892"/>
                <a:ext cx="360" cy="3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799750C-D6AC-394B-B566-FE572BB90E0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70138" y="61857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4D5E9783-A7F0-824C-B5DD-92CDA668C2D8}"/>
                    </a:ext>
                  </a:extLst>
                </p14:cNvPr>
                <p14:cNvContentPartPr/>
                <p14:nvPr/>
              </p14:nvContentPartPr>
              <p14:xfrm>
                <a:off x="5475778" y="5873652"/>
                <a:ext cx="119880" cy="439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4D5E9783-A7F0-824C-B5DD-92CDA668C2D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460298" y="5858172"/>
                  <a:ext cx="1501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D86101B4-9A0D-4F45-A8C4-73DC589EB620}"/>
                    </a:ext>
                  </a:extLst>
                </p14:cNvPr>
                <p14:cNvContentPartPr/>
                <p14:nvPr/>
              </p14:nvContentPartPr>
              <p14:xfrm>
                <a:off x="6138898" y="5938092"/>
                <a:ext cx="86400" cy="16560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D86101B4-9A0D-4F45-A8C4-73DC589EB620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123418" y="5922612"/>
                  <a:ext cx="117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E05E57B-D5E0-DD4D-8BA2-ACA0847CA3FB}"/>
                    </a:ext>
                  </a:extLst>
                </p14:cNvPr>
                <p14:cNvContentPartPr/>
                <p14:nvPr/>
              </p14:nvContentPartPr>
              <p14:xfrm>
                <a:off x="6074818" y="6095052"/>
                <a:ext cx="146880" cy="324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E05E57B-D5E0-DD4D-8BA2-ACA0847CA3F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59698" y="6079932"/>
                  <a:ext cx="1771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E30FA96-D8E1-BB49-BE48-F8B939BA1BFC}"/>
                    </a:ext>
                  </a:extLst>
                </p14:cNvPr>
                <p14:cNvContentPartPr/>
                <p14:nvPr/>
              </p14:nvContentPartPr>
              <p14:xfrm>
                <a:off x="6137818" y="5947812"/>
                <a:ext cx="165960" cy="219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E30FA96-D8E1-BB49-BE48-F8B939BA1BFC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122698" y="5932692"/>
                  <a:ext cx="196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E2087585-B48C-7943-9BB0-A544FD4F83D2}"/>
                    </a:ext>
                  </a:extLst>
                </p14:cNvPr>
                <p14:cNvContentPartPr/>
                <p14:nvPr/>
              </p14:nvContentPartPr>
              <p14:xfrm>
                <a:off x="6369298" y="6001092"/>
                <a:ext cx="96480" cy="540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E2087585-B48C-7943-9BB0-A544FD4F83D2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53818" y="5985972"/>
                  <a:ext cx="127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3712274-D4E0-E842-8642-17097A092348}"/>
                    </a:ext>
                  </a:extLst>
                </p14:cNvPr>
                <p14:cNvContentPartPr/>
                <p14:nvPr/>
              </p14:nvContentPartPr>
              <p14:xfrm>
                <a:off x="6337618" y="6012972"/>
                <a:ext cx="126720" cy="89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3712274-D4E0-E842-8642-17097A09234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322138" y="5997852"/>
                  <a:ext cx="157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32C0C61-6AC5-0D4C-84B0-FBB19411AA9D}"/>
                    </a:ext>
                  </a:extLst>
                </p14:cNvPr>
                <p14:cNvContentPartPr/>
                <p14:nvPr/>
              </p14:nvContentPartPr>
              <p14:xfrm>
                <a:off x="6297298" y="5975172"/>
                <a:ext cx="287640" cy="1371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32C0C61-6AC5-0D4C-84B0-FBB19411AA9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281818" y="5960052"/>
                  <a:ext cx="318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D0F010C-315D-F44C-94C2-B233D1B95A2B}"/>
                    </a:ext>
                  </a:extLst>
                </p14:cNvPr>
                <p14:cNvContentPartPr/>
                <p14:nvPr/>
              </p14:nvContentPartPr>
              <p14:xfrm>
                <a:off x="6642538" y="5969772"/>
                <a:ext cx="156240" cy="720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D0F010C-315D-F44C-94C2-B233D1B95A2B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627058" y="5954292"/>
                  <a:ext cx="186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3810F409-58E1-AF4C-9E0F-2B43A63DBE7F}"/>
                    </a:ext>
                  </a:extLst>
                </p14:cNvPr>
                <p14:cNvContentPartPr/>
                <p14:nvPr/>
              </p14:nvContentPartPr>
              <p14:xfrm>
                <a:off x="6705898" y="6001092"/>
                <a:ext cx="136800" cy="1476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3810F409-58E1-AF4C-9E0F-2B43A63DBE7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690418" y="5985972"/>
                  <a:ext cx="167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F9EEAB2-FB35-5049-AAA4-CC65D1730269}"/>
                    </a:ext>
                  </a:extLst>
                </p14:cNvPr>
                <p14:cNvContentPartPr/>
                <p14:nvPr/>
              </p14:nvContentPartPr>
              <p14:xfrm>
                <a:off x="6023338" y="6222492"/>
                <a:ext cx="103320" cy="8280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F9EEAB2-FB35-5049-AAA4-CC65D1730269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008218" y="6207372"/>
                  <a:ext cx="133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28DA75E6-C78A-4A4C-8DAB-025BF12F7555}"/>
                    </a:ext>
                  </a:extLst>
                </p14:cNvPr>
                <p14:cNvContentPartPr/>
                <p14:nvPr/>
              </p14:nvContentPartPr>
              <p14:xfrm>
                <a:off x="6143218" y="6211332"/>
                <a:ext cx="89640" cy="11412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28DA75E6-C78A-4A4C-8DAB-025BF12F755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128098" y="6196212"/>
                  <a:ext cx="12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FC2417E8-8640-734A-9C85-11E2D59F76C1}"/>
                    </a:ext>
                  </a:extLst>
                </p14:cNvPr>
                <p14:cNvContentPartPr/>
                <p14:nvPr/>
              </p14:nvContentPartPr>
              <p14:xfrm>
                <a:off x="6242938" y="6274332"/>
                <a:ext cx="86040" cy="349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FC2417E8-8640-734A-9C85-11E2D59F76C1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227818" y="6259212"/>
                  <a:ext cx="116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2C5CA12-D00E-3D4A-B26F-AA99AAF886F5}"/>
                    </a:ext>
                  </a:extLst>
                </p14:cNvPr>
                <p14:cNvContentPartPr/>
                <p14:nvPr/>
              </p14:nvContentPartPr>
              <p14:xfrm>
                <a:off x="6257338" y="6254172"/>
                <a:ext cx="91800" cy="7308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2C5CA12-D00E-3D4A-B26F-AA99AAF886F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6241858" y="6239052"/>
                  <a:ext cx="1224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A95F71C3-C584-0549-B01B-FEF77D321C91}"/>
                    </a:ext>
                  </a:extLst>
                </p14:cNvPr>
                <p14:cNvContentPartPr/>
                <p14:nvPr/>
              </p14:nvContentPartPr>
              <p14:xfrm>
                <a:off x="6369298" y="6221772"/>
                <a:ext cx="87840" cy="117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A95F71C3-C584-0549-B01B-FEF77D321C91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6353818" y="6206652"/>
                  <a:ext cx="11844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C1C3ACE5-36E4-A747-9D9D-3EE26BE9B509}"/>
              </a:ext>
            </a:extLst>
          </p:cNvPr>
          <p:cNvGrpSpPr/>
          <p:nvPr/>
        </p:nvGrpSpPr>
        <p:grpSpPr>
          <a:xfrm>
            <a:off x="7262458" y="6011892"/>
            <a:ext cx="148680" cy="73800"/>
            <a:chOff x="7262458" y="6011892"/>
            <a:chExt cx="14868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3052A73-B7D3-7147-A8EF-65A86C2FDFBF}"/>
                    </a:ext>
                  </a:extLst>
                </p14:cNvPr>
                <p14:cNvContentPartPr/>
                <p14:nvPr/>
              </p14:nvContentPartPr>
              <p14:xfrm>
                <a:off x="7262458" y="6011892"/>
                <a:ext cx="148680" cy="1440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3052A73-B7D3-7147-A8EF-65A86C2FDFBF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47338" y="5996412"/>
                  <a:ext cx="179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2B00E61-0997-2C42-8966-ABE3981A2A74}"/>
                    </a:ext>
                  </a:extLst>
                </p14:cNvPr>
                <p14:cNvContentPartPr/>
                <p14:nvPr/>
              </p14:nvContentPartPr>
              <p14:xfrm>
                <a:off x="7294138" y="6059412"/>
                <a:ext cx="108720" cy="262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2B00E61-0997-2C42-8966-ABE3981A2A7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278658" y="6044292"/>
                  <a:ext cx="1389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EEC0F522-C14B-5543-B74C-C4CC69F94D38}"/>
                  </a:ext>
                </a:extLst>
              </p14:cNvPr>
              <p14:cNvContentPartPr/>
              <p14:nvPr/>
            </p14:nvContentPartPr>
            <p14:xfrm>
              <a:off x="7766098" y="5900652"/>
              <a:ext cx="49680" cy="19656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EEC0F522-C14B-5543-B74C-C4CC69F94D38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7750978" y="5885172"/>
                <a:ext cx="80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C0E63BA2-F931-6049-BF13-B5F41729560C}"/>
                  </a:ext>
                </a:extLst>
              </p14:cNvPr>
              <p14:cNvContentPartPr/>
              <p14:nvPr/>
            </p14:nvContentPartPr>
            <p14:xfrm>
              <a:off x="7294138" y="5918652"/>
              <a:ext cx="75960" cy="25560"/>
            </p14:xfrm>
          </p:contentPart>
        </mc:Choice>
        <mc:Fallback xmlns=""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C0E63BA2-F931-6049-BF13-B5F41729560C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7278658" y="5903532"/>
                <a:ext cx="10656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8" name="Group 417">
            <a:extLst>
              <a:ext uri="{FF2B5EF4-FFF2-40B4-BE49-F238E27FC236}">
                <a16:creationId xmlns:a16="http://schemas.microsoft.com/office/drawing/2014/main" id="{8F65B22A-EE4B-294E-BD7E-30329997EA62}"/>
              </a:ext>
            </a:extLst>
          </p:cNvPr>
          <p:cNvGrpSpPr/>
          <p:nvPr/>
        </p:nvGrpSpPr>
        <p:grpSpPr>
          <a:xfrm>
            <a:off x="7640818" y="5906772"/>
            <a:ext cx="1034640" cy="465480"/>
            <a:chOff x="7640818" y="5906772"/>
            <a:chExt cx="103464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AFB11D9-18E4-3B42-AAFE-DA23C936CBEF}"/>
                    </a:ext>
                  </a:extLst>
                </p14:cNvPr>
                <p14:cNvContentPartPr/>
                <p14:nvPr/>
              </p14:nvContentPartPr>
              <p14:xfrm>
                <a:off x="7910458" y="5917212"/>
                <a:ext cx="77760" cy="196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AFB11D9-18E4-3B42-AAFE-DA23C936CBE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7894978" y="5901732"/>
                  <a:ext cx="108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B46AA37-8119-924B-B981-754272320C1E}"/>
                    </a:ext>
                  </a:extLst>
                </p14:cNvPr>
                <p14:cNvContentPartPr/>
                <p14:nvPr/>
              </p14:nvContentPartPr>
              <p14:xfrm>
                <a:off x="7714258" y="6140772"/>
                <a:ext cx="276840" cy="392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B46AA37-8119-924B-B981-754272320C1E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7699138" y="6125652"/>
                  <a:ext cx="307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EA9D3B9-D30A-9046-B83B-225F8E257BE9}"/>
                    </a:ext>
                  </a:extLst>
                </p14:cNvPr>
                <p14:cNvContentPartPr/>
                <p14:nvPr/>
              </p14:nvContentPartPr>
              <p14:xfrm>
                <a:off x="7640818" y="6281892"/>
                <a:ext cx="49680" cy="554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EA9D3B9-D30A-9046-B83B-225F8E257BE9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7625698" y="6266412"/>
                  <a:ext cx="80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8FC80610-F2A0-EA45-9C96-19D85FBDC5BE}"/>
                    </a:ext>
                  </a:extLst>
                </p14:cNvPr>
                <p14:cNvContentPartPr/>
                <p14:nvPr/>
              </p14:nvContentPartPr>
              <p14:xfrm>
                <a:off x="7737658" y="6232572"/>
                <a:ext cx="114480" cy="957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8FC80610-F2A0-EA45-9C96-19D85FBDC5BE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7722538" y="6217092"/>
                  <a:ext cx="144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679F2CD5-431C-E24D-B3CD-DCED68EAC056}"/>
                    </a:ext>
                  </a:extLst>
                </p14:cNvPr>
                <p14:cNvContentPartPr/>
                <p14:nvPr/>
              </p14:nvContentPartPr>
              <p14:xfrm>
                <a:off x="7926298" y="6243012"/>
                <a:ext cx="82800" cy="806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679F2CD5-431C-E24D-B3CD-DCED68EAC05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11178" y="6227892"/>
                  <a:ext cx="113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1F34B83-0EC2-8C46-8AB8-8BB2B76EC7CB}"/>
                    </a:ext>
                  </a:extLst>
                </p14:cNvPr>
                <p14:cNvContentPartPr/>
                <p14:nvPr/>
              </p14:nvContentPartPr>
              <p14:xfrm>
                <a:off x="7945738" y="6277212"/>
                <a:ext cx="72720" cy="79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1F34B83-0EC2-8C46-8AB8-8BB2B76EC7CB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930258" y="6262092"/>
                  <a:ext cx="103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E6636DD-DB05-A74E-A6AE-D4B710D4E3BE}"/>
                    </a:ext>
                  </a:extLst>
                </p14:cNvPr>
                <p14:cNvContentPartPr/>
                <p14:nvPr/>
              </p14:nvContentPartPr>
              <p14:xfrm>
                <a:off x="8141938" y="6205212"/>
                <a:ext cx="116280" cy="1166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E6636DD-DB05-A74E-A6AE-D4B710D4E3B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126458" y="6190092"/>
                  <a:ext cx="146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A246D1B9-15F7-0C4F-A5AD-605F2D769220}"/>
                    </a:ext>
                  </a:extLst>
                </p14:cNvPr>
                <p14:cNvContentPartPr/>
                <p14:nvPr/>
              </p14:nvContentPartPr>
              <p14:xfrm>
                <a:off x="8327338" y="6200892"/>
                <a:ext cx="91440" cy="15048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A246D1B9-15F7-0C4F-A5AD-605F2D769220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312218" y="6185772"/>
                  <a:ext cx="122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86DC388-9E44-764C-9068-3DE425563173}"/>
                    </a:ext>
                  </a:extLst>
                </p14:cNvPr>
                <p14:cNvContentPartPr/>
                <p14:nvPr/>
              </p14:nvContentPartPr>
              <p14:xfrm>
                <a:off x="8429218" y="6263892"/>
                <a:ext cx="102600" cy="637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86DC388-9E44-764C-9068-3DE425563173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413738" y="6248772"/>
                  <a:ext cx="133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EF0B881-C039-F847-889E-FB460D626043}"/>
                    </a:ext>
                  </a:extLst>
                </p14:cNvPr>
                <p14:cNvContentPartPr/>
                <p14:nvPr/>
              </p14:nvContentPartPr>
              <p14:xfrm>
                <a:off x="8450098" y="6217452"/>
                <a:ext cx="131400" cy="1202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EF0B881-C039-F847-889E-FB460D626043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434978" y="6202332"/>
                  <a:ext cx="162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5DECDE6D-3022-6C44-ACAC-B082F30F7262}"/>
                    </a:ext>
                  </a:extLst>
                </p14:cNvPr>
                <p14:cNvContentPartPr/>
                <p14:nvPr/>
              </p14:nvContentPartPr>
              <p14:xfrm>
                <a:off x="8545138" y="6200892"/>
                <a:ext cx="130320" cy="17136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5DECDE6D-3022-6C44-ACAC-B082F30F726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529658" y="6185772"/>
                  <a:ext cx="1605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96F99165-47D3-6742-AADA-F29432F11285}"/>
                    </a:ext>
                  </a:extLst>
                </p14:cNvPr>
                <p14:cNvContentPartPr/>
                <p14:nvPr/>
              </p14:nvContentPartPr>
              <p14:xfrm>
                <a:off x="8271538" y="5906772"/>
                <a:ext cx="91800" cy="11412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96F99165-47D3-6742-AADA-F29432F1128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56058" y="5891292"/>
                  <a:ext cx="122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F5771A1B-4F33-7D47-B74C-5E30CBE48958}"/>
                    </a:ext>
                  </a:extLst>
                </p14:cNvPr>
                <p14:cNvContentPartPr/>
                <p14:nvPr/>
              </p14:nvContentPartPr>
              <p14:xfrm>
                <a:off x="8282338" y="5938092"/>
                <a:ext cx="157680" cy="1882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F5771A1B-4F33-7D47-B74C-5E30CBE4895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267218" y="5922972"/>
                  <a:ext cx="188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88E141C-7D39-3245-8C07-C92EFE5E3D31}"/>
                    </a:ext>
                  </a:extLst>
                </p14:cNvPr>
                <p14:cNvContentPartPr/>
                <p14:nvPr/>
              </p14:nvContentPartPr>
              <p14:xfrm>
                <a:off x="7776178" y="6085332"/>
                <a:ext cx="33120" cy="5508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88E141C-7D39-3245-8C07-C92EFE5E3D3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760698" y="6070212"/>
                  <a:ext cx="6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A4B09540-35CD-624A-BE04-61AB81363290}"/>
                    </a:ext>
                  </a:extLst>
                </p14:cNvPr>
                <p14:cNvContentPartPr/>
                <p14:nvPr/>
              </p14:nvContentPartPr>
              <p14:xfrm>
                <a:off x="7683298" y="6148332"/>
                <a:ext cx="170280" cy="154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A4B09540-35CD-624A-BE04-61AB8136329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668178" y="6133212"/>
                  <a:ext cx="200880" cy="4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7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8C535848-5B92-8A45-9BB4-39ACB00519AA}"/>
                  </a:ext>
                </a:extLst>
              </p14:cNvPr>
              <p14:cNvContentPartPr/>
              <p14:nvPr/>
            </p14:nvContentPartPr>
            <p14:xfrm>
              <a:off x="8651338" y="4624452"/>
              <a:ext cx="462600" cy="15264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8C535848-5B92-8A45-9BB4-39ACB00519AA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8636218" y="4608972"/>
                <a:ext cx="4932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6" name="Group 435">
            <a:extLst>
              <a:ext uri="{FF2B5EF4-FFF2-40B4-BE49-F238E27FC236}">
                <a16:creationId xmlns:a16="http://schemas.microsoft.com/office/drawing/2014/main" id="{5F74EA39-C9B8-304D-A6B1-8C8E56EA0935}"/>
              </a:ext>
            </a:extLst>
          </p:cNvPr>
          <p:cNvGrpSpPr/>
          <p:nvPr/>
        </p:nvGrpSpPr>
        <p:grpSpPr>
          <a:xfrm>
            <a:off x="8062018" y="4507812"/>
            <a:ext cx="1795320" cy="825840"/>
            <a:chOff x="8062018" y="4507812"/>
            <a:chExt cx="1795320" cy="82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280E9CE7-1F52-3D4C-ADD9-C03F6BB3A49B}"/>
                    </a:ext>
                  </a:extLst>
                </p14:cNvPr>
                <p14:cNvContentPartPr/>
                <p14:nvPr/>
              </p14:nvContentPartPr>
              <p14:xfrm>
                <a:off x="8062018" y="4892292"/>
                <a:ext cx="127800" cy="95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280E9CE7-1F52-3D4C-ADD9-C03F6BB3A49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046898" y="4876812"/>
                  <a:ext cx="1584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AF10A37B-35B3-3A46-99C1-5DC3E77C454F}"/>
                    </a:ext>
                  </a:extLst>
                </p14:cNvPr>
                <p14:cNvContentPartPr/>
                <p14:nvPr/>
              </p14:nvContentPartPr>
              <p14:xfrm>
                <a:off x="8287018" y="4939812"/>
                <a:ext cx="120600" cy="1080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AF10A37B-35B3-3A46-99C1-5DC3E77C454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271538" y="4924332"/>
                  <a:ext cx="150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D91CAECA-FFDD-5F4D-9965-67832BD30107}"/>
                    </a:ext>
                  </a:extLst>
                </p14:cNvPr>
                <p14:cNvContentPartPr/>
                <p14:nvPr/>
              </p14:nvContentPartPr>
              <p14:xfrm>
                <a:off x="8848618" y="4866012"/>
                <a:ext cx="11880" cy="1735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D91CAECA-FFDD-5F4D-9965-67832BD30107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833498" y="4850892"/>
                  <a:ext cx="42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2BDC0C5-5E37-0142-95C4-898E66351893}"/>
                    </a:ext>
                  </a:extLst>
                </p14:cNvPr>
                <p14:cNvContentPartPr/>
                <p14:nvPr/>
              </p14:nvContentPartPr>
              <p14:xfrm>
                <a:off x="8775898" y="5033772"/>
                <a:ext cx="144720" cy="3240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2BDC0C5-5E37-0142-95C4-898E6635189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760778" y="5018292"/>
                  <a:ext cx="174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3E0F683-6977-C142-A73A-9308126AA755}"/>
                    </a:ext>
                  </a:extLst>
                </p14:cNvPr>
                <p14:cNvContentPartPr/>
                <p14:nvPr/>
              </p14:nvContentPartPr>
              <p14:xfrm>
                <a:off x="8786338" y="4879692"/>
                <a:ext cx="135000" cy="176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3E0F683-6977-C142-A73A-9308126AA75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771218" y="4864212"/>
                  <a:ext cx="165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FDC1B2A-5F96-E344-8D6B-F1758E9336D1}"/>
                    </a:ext>
                  </a:extLst>
                </p14:cNvPr>
                <p14:cNvContentPartPr/>
                <p14:nvPr/>
              </p14:nvContentPartPr>
              <p14:xfrm>
                <a:off x="9013858" y="4966452"/>
                <a:ext cx="93600" cy="259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FDC1B2A-5F96-E344-8D6B-F1758E9336D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998738" y="4951332"/>
                  <a:ext cx="124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08B5039-2F28-AC49-9CE6-D22EA7494774}"/>
                    </a:ext>
                  </a:extLst>
                </p14:cNvPr>
                <p14:cNvContentPartPr/>
                <p14:nvPr/>
              </p14:nvContentPartPr>
              <p14:xfrm>
                <a:off x="9049138" y="5034132"/>
                <a:ext cx="360" cy="3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08B5039-2F28-AC49-9CE6-D22EA7494774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34018" y="5019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E87AFD6-8806-6249-8BD3-BD2AE5693CAA}"/>
                    </a:ext>
                  </a:extLst>
                </p14:cNvPr>
                <p14:cNvContentPartPr/>
                <p14:nvPr/>
              </p14:nvContentPartPr>
              <p14:xfrm>
                <a:off x="8971018" y="4930812"/>
                <a:ext cx="101160" cy="406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E87AFD6-8806-6249-8BD3-BD2AE5693CA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955898" y="4915692"/>
                  <a:ext cx="131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E075462F-C10A-4B4F-AAB1-A8518C7A4FAB}"/>
                    </a:ext>
                  </a:extLst>
                </p14:cNvPr>
                <p14:cNvContentPartPr/>
                <p14:nvPr/>
              </p14:nvContentPartPr>
              <p14:xfrm>
                <a:off x="9219418" y="4908132"/>
                <a:ext cx="19440" cy="1332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E075462F-C10A-4B4F-AAB1-A8518C7A4FA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203938" y="4893012"/>
                  <a:ext cx="50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F148A97-8661-524D-B275-8F44CCDAA30F}"/>
                    </a:ext>
                  </a:extLst>
                </p14:cNvPr>
                <p14:cNvContentPartPr/>
                <p14:nvPr/>
              </p14:nvContentPartPr>
              <p14:xfrm>
                <a:off x="9269458" y="4950252"/>
                <a:ext cx="15480" cy="1202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F148A97-8661-524D-B275-8F44CCDAA30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253978" y="4934772"/>
                  <a:ext cx="46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8B5DFF2F-0AF3-9549-BBE3-D1E75FEA128B}"/>
                    </a:ext>
                  </a:extLst>
                </p14:cNvPr>
                <p14:cNvContentPartPr/>
                <p14:nvPr/>
              </p14:nvContentPartPr>
              <p14:xfrm>
                <a:off x="9248938" y="4905612"/>
                <a:ext cx="179280" cy="1576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8B5DFF2F-0AF3-9549-BBE3-D1E75FEA128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233818" y="4890492"/>
                  <a:ext cx="209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658A6072-450C-264B-8A3F-F16E13B70EB0}"/>
                    </a:ext>
                  </a:extLst>
                </p14:cNvPr>
                <p14:cNvContentPartPr/>
                <p14:nvPr/>
              </p14:nvContentPartPr>
              <p14:xfrm>
                <a:off x="8483938" y="4507812"/>
                <a:ext cx="1373400" cy="82584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658A6072-450C-264B-8A3F-F16E13B70EB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468458" y="4492332"/>
                  <a:ext cx="1403640" cy="85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0933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7296-2EB0-494A-87D9-7295915B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8124"/>
          </a:xfrm>
        </p:spPr>
        <p:txBody>
          <a:bodyPr>
            <a:normAutofit fontScale="90000"/>
          </a:bodyPr>
          <a:lstStyle/>
          <a:p>
            <a:r>
              <a:rPr lang="en-US" dirty="0"/>
              <a:t>Skew 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0AB17-940E-2341-BEE7-EE639E580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3250"/>
            <a:ext cx="9285514" cy="57126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D225871-EE03-BB43-B248-DF2B1A281075}"/>
              </a:ext>
            </a:extLst>
          </p:cNvPr>
          <p:cNvGrpSpPr/>
          <p:nvPr/>
        </p:nvGrpSpPr>
        <p:grpSpPr>
          <a:xfrm>
            <a:off x="1520897" y="1388211"/>
            <a:ext cx="395280" cy="262440"/>
            <a:chOff x="1520897" y="1388211"/>
            <a:chExt cx="39528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003820-CCAE-0C4E-8576-11AEAFC1970C}"/>
                    </a:ext>
                  </a:extLst>
                </p14:cNvPr>
                <p14:cNvContentPartPr/>
                <p14:nvPr/>
              </p14:nvContentPartPr>
              <p14:xfrm>
                <a:off x="1520897" y="1388211"/>
                <a:ext cx="218520" cy="262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003820-CCAE-0C4E-8576-11AEAFC1970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05417" y="1372731"/>
                  <a:ext cx="2491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BC9464-1D92-F747-A167-11F00C857653}"/>
                    </a:ext>
                  </a:extLst>
                </p14:cNvPr>
                <p14:cNvContentPartPr/>
                <p14:nvPr/>
              </p14:nvContentPartPr>
              <p14:xfrm>
                <a:off x="1610897" y="1537611"/>
                <a:ext cx="121320" cy="19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BC9464-1D92-F747-A167-11F00C8576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5777" y="1522131"/>
                  <a:ext cx="151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29C334-060F-3E4B-B1A1-A093A4FB89D8}"/>
                    </a:ext>
                  </a:extLst>
                </p14:cNvPr>
                <p14:cNvContentPartPr/>
                <p14:nvPr/>
              </p14:nvContentPartPr>
              <p14:xfrm>
                <a:off x="1821497" y="1512771"/>
                <a:ext cx="94680" cy="115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29C334-060F-3E4B-B1A1-A093A4FB89D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06017" y="1497651"/>
                  <a:ext cx="1252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BBA8A2-A377-1348-9E62-FFF2BE665EAD}"/>
              </a:ext>
            </a:extLst>
          </p:cNvPr>
          <p:cNvGrpSpPr/>
          <p:nvPr/>
        </p:nvGrpSpPr>
        <p:grpSpPr>
          <a:xfrm>
            <a:off x="2227217" y="1393611"/>
            <a:ext cx="573840" cy="358920"/>
            <a:chOff x="2227217" y="1393611"/>
            <a:chExt cx="57384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747C81-DBB8-E245-98DA-5E77ED632393}"/>
                    </a:ext>
                  </a:extLst>
                </p14:cNvPr>
                <p14:cNvContentPartPr/>
                <p14:nvPr/>
              </p14:nvContentPartPr>
              <p14:xfrm>
                <a:off x="2227217" y="1393611"/>
                <a:ext cx="154440" cy="358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747C81-DBB8-E245-98DA-5E77ED63239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2097" y="1378131"/>
                  <a:ext cx="184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975A48-B5A3-D247-A3D4-018E3B9BA5CA}"/>
                    </a:ext>
                  </a:extLst>
                </p14:cNvPr>
                <p14:cNvContentPartPr/>
                <p14:nvPr/>
              </p14:nvContentPartPr>
              <p14:xfrm>
                <a:off x="2231537" y="1517811"/>
                <a:ext cx="569520" cy="131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975A48-B5A3-D247-A3D4-018E3B9BA5C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16057" y="1502331"/>
                  <a:ext cx="5997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7E0A94-DF90-134A-B2AB-C92A5D4484A6}"/>
              </a:ext>
            </a:extLst>
          </p:cNvPr>
          <p:cNvGrpSpPr/>
          <p:nvPr/>
        </p:nvGrpSpPr>
        <p:grpSpPr>
          <a:xfrm>
            <a:off x="3087977" y="1382451"/>
            <a:ext cx="1386360" cy="256680"/>
            <a:chOff x="3087977" y="1382451"/>
            <a:chExt cx="138636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18C1D6C-F339-8043-96D5-4C9745F47BB4}"/>
                    </a:ext>
                  </a:extLst>
                </p14:cNvPr>
                <p14:cNvContentPartPr/>
                <p14:nvPr/>
              </p14:nvContentPartPr>
              <p14:xfrm>
                <a:off x="3087977" y="1511691"/>
                <a:ext cx="255960" cy="105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18C1D6C-F339-8043-96D5-4C9745F47B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2857" y="1496571"/>
                  <a:ext cx="28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5AA7567-9B03-5149-A034-31934381A36F}"/>
                    </a:ext>
                  </a:extLst>
                </p14:cNvPr>
                <p14:cNvContentPartPr/>
                <p14:nvPr/>
              </p14:nvContentPartPr>
              <p14:xfrm>
                <a:off x="3339977" y="1523211"/>
                <a:ext cx="358200" cy="99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5AA7567-9B03-5149-A034-31934381A36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24857" y="1508091"/>
                  <a:ext cx="388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5B0CDB4-47EF-C445-893B-6C47F2B5B166}"/>
                    </a:ext>
                  </a:extLst>
                </p14:cNvPr>
                <p14:cNvContentPartPr/>
                <p14:nvPr/>
              </p14:nvContentPartPr>
              <p14:xfrm>
                <a:off x="3730937" y="1556331"/>
                <a:ext cx="50400" cy="73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5B0CDB4-47EF-C445-893B-6C47F2B5B1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15817" y="1541211"/>
                  <a:ext cx="806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FA0A17B-6000-FD47-BD3F-E97BA4A6AD91}"/>
                    </a:ext>
                  </a:extLst>
                </p14:cNvPr>
                <p14:cNvContentPartPr/>
                <p14:nvPr/>
              </p14:nvContentPartPr>
              <p14:xfrm>
                <a:off x="3716897" y="1529691"/>
                <a:ext cx="249840" cy="109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FA0A17B-6000-FD47-BD3F-E97BA4A6AD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01777" y="1514211"/>
                  <a:ext cx="280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84671F-AB11-B946-AE33-4FBA2EF7E965}"/>
                    </a:ext>
                  </a:extLst>
                </p14:cNvPr>
                <p14:cNvContentPartPr/>
                <p14:nvPr/>
              </p14:nvContentPartPr>
              <p14:xfrm>
                <a:off x="3983657" y="1426371"/>
                <a:ext cx="163800" cy="208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84671F-AB11-B946-AE33-4FBA2EF7E9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68537" y="1410891"/>
                  <a:ext cx="194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52FA380-3B16-DC47-A362-8EF29240016C}"/>
                    </a:ext>
                  </a:extLst>
                </p14:cNvPr>
                <p14:cNvContentPartPr/>
                <p14:nvPr/>
              </p14:nvContentPartPr>
              <p14:xfrm>
                <a:off x="3886097" y="1469211"/>
                <a:ext cx="63720" cy="29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52FA380-3B16-DC47-A362-8EF29240016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70617" y="1454091"/>
                  <a:ext cx="94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063529D-CBEF-9D4B-8655-DB84DFC731C2}"/>
                    </a:ext>
                  </a:extLst>
                </p14:cNvPr>
                <p14:cNvContentPartPr/>
                <p14:nvPr/>
              </p14:nvContentPartPr>
              <p14:xfrm>
                <a:off x="4180577" y="1548771"/>
                <a:ext cx="150120" cy="68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063529D-CBEF-9D4B-8655-DB84DFC731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65457" y="1533291"/>
                  <a:ext cx="180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D71181-A08A-B94A-9B4C-248AAC050457}"/>
                    </a:ext>
                  </a:extLst>
                </p14:cNvPr>
                <p14:cNvContentPartPr/>
                <p14:nvPr/>
              </p14:nvContentPartPr>
              <p14:xfrm>
                <a:off x="4407377" y="1382451"/>
                <a:ext cx="66960" cy="21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D71181-A08A-B94A-9B4C-248AAC05045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92257" y="1366971"/>
                  <a:ext cx="9720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17729C-5488-B240-8DA7-AC7F810C182A}"/>
              </a:ext>
            </a:extLst>
          </p:cNvPr>
          <p:cNvGrpSpPr/>
          <p:nvPr/>
        </p:nvGrpSpPr>
        <p:grpSpPr>
          <a:xfrm>
            <a:off x="4752977" y="1404051"/>
            <a:ext cx="1528200" cy="324360"/>
            <a:chOff x="4752977" y="1404051"/>
            <a:chExt cx="152820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A4F439F-584F-BB4A-9FE5-D75FDCAD9871}"/>
                    </a:ext>
                  </a:extLst>
                </p14:cNvPr>
                <p14:cNvContentPartPr/>
                <p14:nvPr/>
              </p14:nvContentPartPr>
              <p14:xfrm>
                <a:off x="4752977" y="1491171"/>
                <a:ext cx="14544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A4F439F-584F-BB4A-9FE5-D75FDCAD987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37857" y="1475691"/>
                  <a:ext cx="176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9A0446-36AF-6242-85C5-089C5D0C943A}"/>
                    </a:ext>
                  </a:extLst>
                </p14:cNvPr>
                <p14:cNvContentPartPr/>
                <p14:nvPr/>
              </p14:nvContentPartPr>
              <p14:xfrm>
                <a:off x="4911737" y="1512771"/>
                <a:ext cx="176760" cy="74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9A0446-36AF-6242-85C5-089C5D0C943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96617" y="1497651"/>
                  <a:ext cx="207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ADEFE7A-99D9-5749-9078-13D464E409F9}"/>
                    </a:ext>
                  </a:extLst>
                </p14:cNvPr>
                <p14:cNvContentPartPr/>
                <p14:nvPr/>
              </p14:nvContentPartPr>
              <p14:xfrm>
                <a:off x="5101097" y="1426011"/>
                <a:ext cx="69840" cy="19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ADEFE7A-99D9-5749-9078-13D464E409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85977" y="1410531"/>
                  <a:ext cx="100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851CFB-027A-D640-9E91-56AD97B8BF1B}"/>
                    </a:ext>
                  </a:extLst>
                </p14:cNvPr>
                <p14:cNvContentPartPr/>
                <p14:nvPr/>
              </p14:nvContentPartPr>
              <p14:xfrm>
                <a:off x="5083457" y="1491171"/>
                <a:ext cx="265680" cy="118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851CFB-027A-D640-9E91-56AD97B8BF1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68337" y="1476051"/>
                  <a:ext cx="29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8531CA-7644-0C4A-B432-F1EA000BAA3D}"/>
                    </a:ext>
                  </a:extLst>
                </p14:cNvPr>
                <p14:cNvContentPartPr/>
                <p14:nvPr/>
              </p14:nvContentPartPr>
              <p14:xfrm>
                <a:off x="5383697" y="1534731"/>
                <a:ext cx="81000" cy="66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8531CA-7644-0C4A-B432-F1EA000BAA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68577" y="1519251"/>
                  <a:ext cx="11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C2E638-07E8-F54F-9254-7B105BF61221}"/>
                    </a:ext>
                  </a:extLst>
                </p14:cNvPr>
                <p14:cNvContentPartPr/>
                <p14:nvPr/>
              </p14:nvContentPartPr>
              <p14:xfrm>
                <a:off x="5374697" y="1589091"/>
                <a:ext cx="105840" cy="139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C2E638-07E8-F54F-9254-7B105BF612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59217" y="1573971"/>
                  <a:ext cx="136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FD9132A-6F8C-534D-B4C7-3A47ACAB9D78}"/>
                    </a:ext>
                  </a:extLst>
                </p14:cNvPr>
                <p14:cNvContentPartPr/>
                <p14:nvPr/>
              </p14:nvContentPartPr>
              <p14:xfrm>
                <a:off x="5531657" y="1469571"/>
                <a:ext cx="613800" cy="123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FD9132A-6F8C-534D-B4C7-3A47ACAB9D7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16537" y="1454451"/>
                  <a:ext cx="64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C3DB21C-E771-6D45-B737-EEE2BB01D21F}"/>
                    </a:ext>
                  </a:extLst>
                </p14:cNvPr>
                <p14:cNvContentPartPr/>
                <p14:nvPr/>
              </p14:nvContentPartPr>
              <p14:xfrm>
                <a:off x="6263177" y="1491171"/>
                <a:ext cx="18000" cy="10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C3DB21C-E771-6D45-B737-EEE2BB01D2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48057" y="1476051"/>
                  <a:ext cx="48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485E0A-1516-8844-956D-50B28597960A}"/>
                    </a:ext>
                  </a:extLst>
                </p14:cNvPr>
                <p14:cNvContentPartPr/>
                <p14:nvPr/>
              </p14:nvContentPartPr>
              <p14:xfrm>
                <a:off x="5961137" y="1404051"/>
                <a:ext cx="3708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485E0A-1516-8844-956D-50B28597960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45657" y="1388931"/>
                  <a:ext cx="6768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8E7446A-BB3C-0C47-A569-9D400626FC36}"/>
                  </a:ext>
                </a:extLst>
              </p14:cNvPr>
              <p14:cNvContentPartPr/>
              <p14:nvPr/>
            </p14:nvContentPartPr>
            <p14:xfrm>
              <a:off x="6590777" y="1499091"/>
              <a:ext cx="485640" cy="928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8E7446A-BB3C-0C47-A569-9D400626FC3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75657" y="1483611"/>
                <a:ext cx="51588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602226EF-DF1C-FA4C-970E-793E4584C4FE}"/>
              </a:ext>
            </a:extLst>
          </p:cNvPr>
          <p:cNvGrpSpPr/>
          <p:nvPr/>
        </p:nvGrpSpPr>
        <p:grpSpPr>
          <a:xfrm>
            <a:off x="7366217" y="1486491"/>
            <a:ext cx="503640" cy="109800"/>
            <a:chOff x="7366217" y="1486491"/>
            <a:chExt cx="50364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CA8B1B9-A9D4-1845-BC70-B5BCB8C3C424}"/>
                    </a:ext>
                  </a:extLst>
                </p14:cNvPr>
                <p14:cNvContentPartPr/>
                <p14:nvPr/>
              </p14:nvContentPartPr>
              <p14:xfrm>
                <a:off x="7366217" y="1499811"/>
                <a:ext cx="142560" cy="96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CA8B1B9-A9D4-1845-BC70-B5BCB8C3C42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351097" y="1484331"/>
                  <a:ext cx="173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69685B9-6EC0-F140-A20A-6AE4608AC750}"/>
                    </a:ext>
                  </a:extLst>
                </p14:cNvPr>
                <p14:cNvContentPartPr/>
                <p14:nvPr/>
              </p14:nvContentPartPr>
              <p14:xfrm>
                <a:off x="7496177" y="1486491"/>
                <a:ext cx="373680" cy="10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69685B9-6EC0-F140-A20A-6AE4608AC7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81057" y="1471371"/>
                  <a:ext cx="40392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8BB85CB-99AD-AE43-B369-9CB6E648B9B0}"/>
              </a:ext>
            </a:extLst>
          </p:cNvPr>
          <p:cNvGrpSpPr/>
          <p:nvPr/>
        </p:nvGrpSpPr>
        <p:grpSpPr>
          <a:xfrm>
            <a:off x="8109617" y="1469211"/>
            <a:ext cx="1028520" cy="147600"/>
            <a:chOff x="8109617" y="1469211"/>
            <a:chExt cx="102852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D7C32B8-B9C6-A142-BF30-56FF0327C34C}"/>
                    </a:ext>
                  </a:extLst>
                </p14:cNvPr>
                <p14:cNvContentPartPr/>
                <p14:nvPr/>
              </p14:nvContentPartPr>
              <p14:xfrm>
                <a:off x="8109617" y="1508451"/>
                <a:ext cx="346320" cy="10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D7C32B8-B9C6-A142-BF30-56FF0327C34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094497" y="1493331"/>
                  <a:ext cx="376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CD1508-C201-D544-8AD9-297A9F82E464}"/>
                    </a:ext>
                  </a:extLst>
                </p14:cNvPr>
                <p14:cNvContentPartPr/>
                <p14:nvPr/>
              </p14:nvContentPartPr>
              <p14:xfrm>
                <a:off x="8524697" y="1528251"/>
                <a:ext cx="235080" cy="85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CD1508-C201-D544-8AD9-297A9F82E4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09217" y="1513131"/>
                  <a:ext cx="265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FE9522-BB25-0548-9A8F-AB223E0FC7BB}"/>
                    </a:ext>
                  </a:extLst>
                </p14:cNvPr>
                <p14:cNvContentPartPr/>
                <p14:nvPr/>
              </p14:nvContentPartPr>
              <p14:xfrm>
                <a:off x="8786417" y="1523931"/>
                <a:ext cx="75960" cy="748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FE9522-BB25-0548-9A8F-AB223E0FC7B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770937" y="1508451"/>
                  <a:ext cx="106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DBC884C-EAD1-F444-9023-8941087FF8F7}"/>
                    </a:ext>
                  </a:extLst>
                </p14:cNvPr>
                <p14:cNvContentPartPr/>
                <p14:nvPr/>
              </p14:nvContentPartPr>
              <p14:xfrm>
                <a:off x="8952737" y="1469571"/>
                <a:ext cx="185400" cy="132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DBC884C-EAD1-F444-9023-8941087FF8F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37617" y="1454091"/>
                  <a:ext cx="21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50F53DE-A97F-3341-A886-030F1372085E}"/>
                    </a:ext>
                  </a:extLst>
                </p14:cNvPr>
                <p14:cNvContentPartPr/>
                <p14:nvPr/>
              </p14:nvContentPartPr>
              <p14:xfrm>
                <a:off x="8719097" y="1469211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50F53DE-A97F-3341-A886-030F137208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03977" y="14540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0315B7D-BE8B-2141-AD41-A16C3D65B355}"/>
                  </a:ext>
                </a:extLst>
              </p14:cNvPr>
              <p14:cNvContentPartPr/>
              <p14:nvPr/>
            </p14:nvContentPartPr>
            <p14:xfrm>
              <a:off x="1130657" y="1936131"/>
              <a:ext cx="282240" cy="117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0315B7D-BE8B-2141-AD41-A16C3D65B35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15177" y="1920651"/>
                <a:ext cx="3124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5551E686-0FA8-0441-BDBD-A9F4021BC4B7}"/>
                  </a:ext>
                </a:extLst>
              </p14:cNvPr>
              <p14:cNvContentPartPr/>
              <p14:nvPr/>
            </p14:nvContentPartPr>
            <p14:xfrm>
              <a:off x="1219217" y="1828491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5551E686-0FA8-0441-BDBD-A9F4021BC4B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03737" y="1813371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BD35174-A75F-2E42-BE39-EC87E5948477}"/>
              </a:ext>
            </a:extLst>
          </p:cNvPr>
          <p:cNvGrpSpPr/>
          <p:nvPr/>
        </p:nvGrpSpPr>
        <p:grpSpPr>
          <a:xfrm>
            <a:off x="1719257" y="1883211"/>
            <a:ext cx="740880" cy="179640"/>
            <a:chOff x="1719257" y="1883211"/>
            <a:chExt cx="74088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B843A2B-B598-D64B-9FBF-60221EBE31B8}"/>
                    </a:ext>
                  </a:extLst>
                </p14:cNvPr>
                <p14:cNvContentPartPr/>
                <p14:nvPr/>
              </p14:nvContentPartPr>
              <p14:xfrm>
                <a:off x="1719257" y="1924251"/>
                <a:ext cx="150840" cy="138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B843A2B-B598-D64B-9FBF-60221EBE31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704137" y="1909131"/>
                  <a:ext cx="181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C7D3EA-7E8F-FA48-BF50-893BA694161C}"/>
                    </a:ext>
                  </a:extLst>
                </p14:cNvPr>
                <p14:cNvContentPartPr/>
                <p14:nvPr/>
              </p14:nvContentPartPr>
              <p14:xfrm>
                <a:off x="1915817" y="1883211"/>
                <a:ext cx="544320" cy="179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C7D3EA-7E8F-FA48-BF50-893BA694161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00337" y="1867731"/>
                  <a:ext cx="57492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A41328-325E-7242-B487-C59A80EF0D3D}"/>
              </a:ext>
            </a:extLst>
          </p:cNvPr>
          <p:cNvGrpSpPr/>
          <p:nvPr/>
        </p:nvGrpSpPr>
        <p:grpSpPr>
          <a:xfrm>
            <a:off x="2764337" y="1894011"/>
            <a:ext cx="1568160" cy="332280"/>
            <a:chOff x="2764337" y="1894011"/>
            <a:chExt cx="156816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3910118-A645-A84C-BC99-74DB34C79AEC}"/>
                    </a:ext>
                  </a:extLst>
                </p14:cNvPr>
                <p14:cNvContentPartPr/>
                <p14:nvPr/>
              </p14:nvContentPartPr>
              <p14:xfrm>
                <a:off x="2764337" y="1984011"/>
                <a:ext cx="134640" cy="127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3910118-A645-A84C-BC99-74DB34C79A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49217" y="1968531"/>
                  <a:ext cx="1652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F590FA7-D5A7-9A42-86C0-57DE4EEA8E80}"/>
                    </a:ext>
                  </a:extLst>
                </p14:cNvPr>
                <p14:cNvContentPartPr/>
                <p14:nvPr/>
              </p14:nvContentPartPr>
              <p14:xfrm>
                <a:off x="2891777" y="2013531"/>
                <a:ext cx="210600" cy="91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F590FA7-D5A7-9A42-86C0-57DE4EEA8E8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76297" y="1998411"/>
                  <a:ext cx="241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1AA348-C3AF-AA48-8FDA-F6B1E599FF7E}"/>
                    </a:ext>
                  </a:extLst>
                </p14:cNvPr>
                <p14:cNvContentPartPr/>
                <p14:nvPr/>
              </p14:nvContentPartPr>
              <p14:xfrm>
                <a:off x="3155297" y="1894011"/>
                <a:ext cx="121320" cy="218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1AA348-C3AF-AA48-8FDA-F6B1E599FF7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40177" y="1878531"/>
                  <a:ext cx="1519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DE42B9A-46A8-1B48-8B69-AA1A18A3527D}"/>
                    </a:ext>
                  </a:extLst>
                </p14:cNvPr>
                <p14:cNvContentPartPr/>
                <p14:nvPr/>
              </p14:nvContentPartPr>
              <p14:xfrm>
                <a:off x="3123977" y="2007051"/>
                <a:ext cx="283680" cy="88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DE42B9A-46A8-1B48-8B69-AA1A18A352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08857" y="1991571"/>
                  <a:ext cx="313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CC4D84-F0A4-1847-8FA2-727605B213D2}"/>
                    </a:ext>
                  </a:extLst>
                </p14:cNvPr>
                <p14:cNvContentPartPr/>
                <p14:nvPr/>
              </p14:nvContentPartPr>
              <p14:xfrm>
                <a:off x="3379217" y="2013531"/>
                <a:ext cx="169560" cy="21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CC4D84-F0A4-1847-8FA2-727605B213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63737" y="1998411"/>
                  <a:ext cx="200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4FA67F9-3C03-D446-914E-540FB88C4E32}"/>
                    </a:ext>
                  </a:extLst>
                </p14:cNvPr>
                <p14:cNvContentPartPr/>
                <p14:nvPr/>
              </p14:nvContentPartPr>
              <p14:xfrm>
                <a:off x="3614297" y="1988691"/>
                <a:ext cx="583200" cy="108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4FA67F9-3C03-D446-914E-540FB88C4E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99177" y="1973571"/>
                  <a:ext cx="613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212B95C-3617-6641-9DEE-C2CB6F9B80D3}"/>
                    </a:ext>
                  </a:extLst>
                </p14:cNvPr>
                <p14:cNvContentPartPr/>
                <p14:nvPr/>
              </p14:nvContentPartPr>
              <p14:xfrm>
                <a:off x="4300457" y="2013531"/>
                <a:ext cx="32040" cy="94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212B95C-3617-6641-9DEE-C2CB6F9B80D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285337" y="1998411"/>
                  <a:ext cx="62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3AD0A72-99F1-1C4F-8D6E-9074AC85F5C7}"/>
                    </a:ext>
                  </a:extLst>
                </p14:cNvPr>
                <p14:cNvContentPartPr/>
                <p14:nvPr/>
              </p14:nvContentPartPr>
              <p14:xfrm>
                <a:off x="4005617" y="1948371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3AD0A72-99F1-1C4F-8D6E-9074AC85F5C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90497" y="19332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DB4A9C0-5F4D-7A4F-8E80-F1BC14D60E23}"/>
                  </a:ext>
                </a:extLst>
              </p14:cNvPr>
              <p14:cNvContentPartPr/>
              <p14:nvPr/>
            </p14:nvContentPartPr>
            <p14:xfrm>
              <a:off x="4478657" y="2076891"/>
              <a:ext cx="63000" cy="16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DB4A9C0-5F4D-7A4F-8E80-F1BC14D60E2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63537" y="2061771"/>
                <a:ext cx="932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2922827B-E43A-0A4B-A794-71CCB43776B4}"/>
              </a:ext>
            </a:extLst>
          </p:cNvPr>
          <p:cNvGrpSpPr/>
          <p:nvPr/>
        </p:nvGrpSpPr>
        <p:grpSpPr>
          <a:xfrm>
            <a:off x="4543097" y="1959171"/>
            <a:ext cx="61560" cy="30240"/>
            <a:chOff x="4543097" y="1959171"/>
            <a:chExt cx="61560" cy="3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7A16E70-90BF-2D43-B3EF-2E39A16A964B}"/>
                    </a:ext>
                  </a:extLst>
                </p14:cNvPr>
                <p14:cNvContentPartPr/>
                <p14:nvPr/>
              </p14:nvContentPartPr>
              <p14:xfrm>
                <a:off x="4561097" y="1959171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7A16E70-90BF-2D43-B3EF-2E39A16A96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45617" y="19440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C3857EC-0744-9040-9D33-99FB9CB19314}"/>
                    </a:ext>
                  </a:extLst>
                </p14:cNvPr>
                <p14:cNvContentPartPr/>
                <p14:nvPr/>
              </p14:nvContentPartPr>
              <p14:xfrm>
                <a:off x="4543097" y="1966371"/>
                <a:ext cx="61560" cy="23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C3857EC-0744-9040-9D33-99FB9CB1931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27977" y="1951251"/>
                  <a:ext cx="92160" cy="5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96FE090-3B5F-BF44-87F2-E03303740F7F}"/>
                  </a:ext>
                </a:extLst>
              </p14:cNvPr>
              <p14:cNvContentPartPr/>
              <p14:nvPr/>
            </p14:nvContentPartPr>
            <p14:xfrm>
              <a:off x="4103897" y="2307651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96FE090-3B5F-BF44-87F2-E03303740F7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094897" y="229865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0A3638E4-CD94-CA49-8AF2-2B59D6203263}"/>
              </a:ext>
            </a:extLst>
          </p:cNvPr>
          <p:cNvGrpSpPr/>
          <p:nvPr/>
        </p:nvGrpSpPr>
        <p:grpSpPr>
          <a:xfrm>
            <a:off x="1145057" y="2552451"/>
            <a:ext cx="435960" cy="236160"/>
            <a:chOff x="1145057" y="2552451"/>
            <a:chExt cx="4359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34A613B-34CC-084C-9336-795960DBDAF9}"/>
                    </a:ext>
                  </a:extLst>
                </p14:cNvPr>
                <p14:cNvContentPartPr/>
                <p14:nvPr/>
              </p14:nvContentPartPr>
              <p14:xfrm>
                <a:off x="1145057" y="2552451"/>
                <a:ext cx="196920" cy="236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34A613B-34CC-084C-9336-795960DBDAF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29577" y="2536971"/>
                  <a:ext cx="2271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95C5EB-0BFD-2D4C-B4E2-6838CEA0FD76}"/>
                    </a:ext>
                  </a:extLst>
                </p14:cNvPr>
                <p14:cNvContentPartPr/>
                <p14:nvPr/>
              </p14:nvContentPartPr>
              <p14:xfrm>
                <a:off x="1208057" y="2693931"/>
                <a:ext cx="372960" cy="87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95C5EB-0BFD-2D4C-B4E2-6838CEA0FD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92937" y="2678811"/>
                  <a:ext cx="4035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482509A-B70C-2040-A777-88728A6D3400}"/>
              </a:ext>
            </a:extLst>
          </p:cNvPr>
          <p:cNvGrpSpPr/>
          <p:nvPr/>
        </p:nvGrpSpPr>
        <p:grpSpPr>
          <a:xfrm>
            <a:off x="2090057" y="2557851"/>
            <a:ext cx="325440" cy="163440"/>
            <a:chOff x="2090057" y="2557851"/>
            <a:chExt cx="325440" cy="16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E0E4E17-2450-E746-BEF4-762474529F6F}"/>
                    </a:ext>
                  </a:extLst>
                </p14:cNvPr>
                <p14:cNvContentPartPr/>
                <p14:nvPr/>
              </p14:nvContentPartPr>
              <p14:xfrm>
                <a:off x="2090057" y="2557851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E0E4E17-2450-E746-BEF4-762474529F6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74577" y="254273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B7ABDC5-AC4A-1947-8BFB-C44FD3297CFE}"/>
                    </a:ext>
                  </a:extLst>
                </p14:cNvPr>
                <p14:cNvContentPartPr/>
                <p14:nvPr/>
              </p14:nvContentPartPr>
              <p14:xfrm>
                <a:off x="2155217" y="2601411"/>
                <a:ext cx="360" cy="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B7ABDC5-AC4A-1947-8BFB-C44FD3297CF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0097" y="25862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F3077D-F627-B840-A0F7-A81CB1765DA8}"/>
                    </a:ext>
                  </a:extLst>
                </p14:cNvPr>
                <p14:cNvContentPartPr/>
                <p14:nvPr/>
              </p14:nvContentPartPr>
              <p14:xfrm>
                <a:off x="2306057" y="2709771"/>
                <a:ext cx="109440" cy="11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F3077D-F627-B840-A0F7-A81CB1765DA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290577" y="2694291"/>
                  <a:ext cx="14004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0729A02-FD1A-034C-9A6D-C2F0DC516C77}"/>
              </a:ext>
            </a:extLst>
          </p:cNvPr>
          <p:cNvGrpSpPr/>
          <p:nvPr/>
        </p:nvGrpSpPr>
        <p:grpSpPr>
          <a:xfrm>
            <a:off x="2536097" y="2566131"/>
            <a:ext cx="1276920" cy="242280"/>
            <a:chOff x="2536097" y="2566131"/>
            <a:chExt cx="12769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1E93FCE-9525-594C-AC98-B9AA49E21410}"/>
                    </a:ext>
                  </a:extLst>
                </p14:cNvPr>
                <p14:cNvContentPartPr/>
                <p14:nvPr/>
              </p14:nvContentPartPr>
              <p14:xfrm>
                <a:off x="2536097" y="2695011"/>
                <a:ext cx="307800" cy="1134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1E93FCE-9525-594C-AC98-B9AA49E2141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20977" y="2679531"/>
                  <a:ext cx="33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FF9CFC1-8958-CA48-B853-A20387AD80C6}"/>
                    </a:ext>
                  </a:extLst>
                </p14:cNvPr>
                <p14:cNvContentPartPr/>
                <p14:nvPr/>
              </p14:nvContentPartPr>
              <p14:xfrm>
                <a:off x="2897537" y="2694651"/>
                <a:ext cx="210600" cy="9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FF9CFC1-8958-CA48-B853-A20387AD80C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82417" y="2679171"/>
                  <a:ext cx="241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92F447-1821-C146-B896-DF8614728155}"/>
                    </a:ext>
                  </a:extLst>
                </p14:cNvPr>
                <p14:cNvContentPartPr/>
                <p14:nvPr/>
              </p14:nvContentPartPr>
              <p14:xfrm>
                <a:off x="3139817" y="2699331"/>
                <a:ext cx="76680" cy="88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92F447-1821-C146-B896-DF861472815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124697" y="2684211"/>
                  <a:ext cx="107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CAA684-1708-9C44-94CC-64B30CF336AD}"/>
                    </a:ext>
                  </a:extLst>
                </p14:cNvPr>
                <p14:cNvContentPartPr/>
                <p14:nvPr/>
              </p14:nvContentPartPr>
              <p14:xfrm>
                <a:off x="3314057" y="2569011"/>
                <a:ext cx="276840" cy="201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CAA684-1708-9C44-94CC-64B30CF336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298577" y="2553531"/>
                  <a:ext cx="307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DD02E95-00FC-364D-9DA8-D889FBE90480}"/>
                    </a:ext>
                  </a:extLst>
                </p14:cNvPr>
                <p14:cNvContentPartPr/>
                <p14:nvPr/>
              </p14:nvContentPartPr>
              <p14:xfrm>
                <a:off x="3648857" y="2566131"/>
                <a:ext cx="164160" cy="223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DD02E95-00FC-364D-9DA8-D889FBE9048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33737" y="2551011"/>
                  <a:ext cx="194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04096AC-7EC7-4246-8A32-A54BE5D706C9}"/>
                    </a:ext>
                  </a:extLst>
                </p14:cNvPr>
                <p14:cNvContentPartPr/>
                <p14:nvPr/>
              </p14:nvContentPartPr>
              <p14:xfrm>
                <a:off x="3134777" y="2612211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04096AC-7EC7-4246-8A32-A54BE5D706C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19657" y="25970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63C2358-D44A-E046-82B0-651A4EC42CE9}"/>
              </a:ext>
            </a:extLst>
          </p:cNvPr>
          <p:cNvGrpSpPr/>
          <p:nvPr/>
        </p:nvGrpSpPr>
        <p:grpSpPr>
          <a:xfrm>
            <a:off x="4090937" y="2557851"/>
            <a:ext cx="1285920" cy="316440"/>
            <a:chOff x="4090937" y="2557851"/>
            <a:chExt cx="12859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AAC9235-A91A-B648-8165-177EB0406EDA}"/>
                    </a:ext>
                  </a:extLst>
                </p14:cNvPr>
                <p14:cNvContentPartPr/>
                <p14:nvPr/>
              </p14:nvContentPartPr>
              <p14:xfrm>
                <a:off x="4090937" y="2655771"/>
                <a:ext cx="137880" cy="123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AAC9235-A91A-B648-8165-177EB0406E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75817" y="2640651"/>
                  <a:ext cx="168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755092D-9589-7E46-BF5B-06A68882BBBA}"/>
                    </a:ext>
                  </a:extLst>
                </p14:cNvPr>
                <p14:cNvContentPartPr/>
                <p14:nvPr/>
              </p14:nvContentPartPr>
              <p14:xfrm>
                <a:off x="4229177" y="2704731"/>
                <a:ext cx="164880" cy="73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755092D-9589-7E46-BF5B-06A68882BB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14057" y="2689611"/>
                  <a:ext cx="1954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1AF13EB-FE4C-294C-B613-D94796331500}"/>
                    </a:ext>
                  </a:extLst>
                </p14:cNvPr>
                <p14:cNvContentPartPr/>
                <p14:nvPr/>
              </p14:nvContentPartPr>
              <p14:xfrm>
                <a:off x="4465337" y="2557851"/>
                <a:ext cx="52560" cy="201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1AF13EB-FE4C-294C-B613-D947963315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449857" y="2542731"/>
                  <a:ext cx="83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AF6B70-3EBF-724D-8D19-17AB92EAD3F3}"/>
                    </a:ext>
                  </a:extLst>
                </p14:cNvPr>
                <p14:cNvContentPartPr/>
                <p14:nvPr/>
              </p14:nvContentPartPr>
              <p14:xfrm>
                <a:off x="4397657" y="2668371"/>
                <a:ext cx="243000" cy="96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AF6B70-3EBF-724D-8D19-17AB92EAD3F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82537" y="2652891"/>
                  <a:ext cx="273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924E282-153F-BB45-A947-8FBE02517FF6}"/>
                    </a:ext>
                  </a:extLst>
                </p14:cNvPr>
                <p14:cNvContentPartPr/>
                <p14:nvPr/>
              </p14:nvContentPartPr>
              <p14:xfrm>
                <a:off x="4663337" y="2677731"/>
                <a:ext cx="137520" cy="19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924E282-153F-BB45-A947-8FBE02517FF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47857" y="2662251"/>
                  <a:ext cx="168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1763F4D-91D2-B542-8EC5-F7B3ACAD683F}"/>
                    </a:ext>
                  </a:extLst>
                </p14:cNvPr>
                <p14:cNvContentPartPr/>
                <p14:nvPr/>
              </p14:nvContentPartPr>
              <p14:xfrm>
                <a:off x="4894097" y="2646051"/>
                <a:ext cx="482760" cy="228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1763F4D-91D2-B542-8EC5-F7B3ACAD683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878617" y="2630931"/>
                  <a:ext cx="513360" cy="25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2B55B5C6-2F16-DC4A-AA0C-F310A6E83944}"/>
                  </a:ext>
                </a:extLst>
              </p14:cNvPr>
              <p14:cNvContentPartPr/>
              <p14:nvPr/>
            </p14:nvContentPartPr>
            <p14:xfrm>
              <a:off x="7532897" y="2536251"/>
              <a:ext cx="360" cy="3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2B55B5C6-2F16-DC4A-AA0C-F310A6E839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517417" y="2520771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513822C-4AFC-BA45-A7FA-4FEA11D5B288}"/>
              </a:ext>
            </a:extLst>
          </p:cNvPr>
          <p:cNvGrpSpPr/>
          <p:nvPr/>
        </p:nvGrpSpPr>
        <p:grpSpPr>
          <a:xfrm>
            <a:off x="1266377" y="2983731"/>
            <a:ext cx="1603440" cy="264600"/>
            <a:chOff x="1266377" y="2983731"/>
            <a:chExt cx="160344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CE03FD4-6FD4-4047-A2A0-418083811B05}"/>
                    </a:ext>
                  </a:extLst>
                </p14:cNvPr>
                <p14:cNvContentPartPr/>
                <p14:nvPr/>
              </p14:nvContentPartPr>
              <p14:xfrm>
                <a:off x="1266377" y="3042411"/>
                <a:ext cx="111960" cy="124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CE03FD4-6FD4-4047-A2A0-418083811B0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50897" y="3027291"/>
                  <a:ext cx="142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1A9B6A4-94E4-E147-ACF0-4A3EA84642F3}"/>
                    </a:ext>
                  </a:extLst>
                </p14:cNvPr>
                <p14:cNvContentPartPr/>
                <p14:nvPr/>
              </p14:nvContentPartPr>
              <p14:xfrm>
                <a:off x="1416137" y="3097491"/>
                <a:ext cx="361440" cy="77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1A9B6A4-94E4-E147-ACF0-4A3EA84642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00657" y="3082371"/>
                  <a:ext cx="3920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D0EDCD7-BBCB-BF4F-AD7E-FBC8CF5FF8AB}"/>
                    </a:ext>
                  </a:extLst>
                </p14:cNvPr>
                <p14:cNvContentPartPr/>
                <p14:nvPr/>
              </p14:nvContentPartPr>
              <p14:xfrm>
                <a:off x="1789097" y="3073731"/>
                <a:ext cx="94320" cy="111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D0EDCD7-BBCB-BF4F-AD7E-FBC8CF5FF8A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73977" y="3058611"/>
                  <a:ext cx="124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FC8BCC-A23F-EB44-B7CF-5C8A6FCFB8EF}"/>
                    </a:ext>
                  </a:extLst>
                </p14:cNvPr>
                <p14:cNvContentPartPr/>
                <p14:nvPr/>
              </p14:nvContentPartPr>
              <p14:xfrm>
                <a:off x="1957217" y="3112971"/>
                <a:ext cx="38160" cy="576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FC8BCC-A23F-EB44-B7CF-5C8A6FCFB8E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942097" y="3097851"/>
                  <a:ext cx="68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9CCC655-7480-534E-B4C1-D090C3222C46}"/>
                    </a:ext>
                  </a:extLst>
                </p14:cNvPr>
                <p14:cNvContentPartPr/>
                <p14:nvPr/>
              </p14:nvContentPartPr>
              <p14:xfrm>
                <a:off x="2038937" y="3090291"/>
                <a:ext cx="64440" cy="93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9CCC655-7480-534E-B4C1-D090C3222C4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023457" y="3075171"/>
                  <a:ext cx="94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0C9AE2-DC60-3C4B-BFB7-BD863EBFA0D0}"/>
                    </a:ext>
                  </a:extLst>
                </p14:cNvPr>
                <p14:cNvContentPartPr/>
                <p14:nvPr/>
              </p14:nvContentPartPr>
              <p14:xfrm>
                <a:off x="1991777" y="3015051"/>
                <a:ext cx="33480" cy="17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0C9AE2-DC60-3C4B-BFB7-BD863EBFA0D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76657" y="2999931"/>
                  <a:ext cx="6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30FFFD-B859-C24E-96C5-1E00289FE7CF}"/>
                    </a:ext>
                  </a:extLst>
                </p14:cNvPr>
                <p14:cNvContentPartPr/>
                <p14:nvPr/>
              </p14:nvContentPartPr>
              <p14:xfrm>
                <a:off x="2182577" y="3026211"/>
                <a:ext cx="24120" cy="132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30FFFD-B859-C24E-96C5-1E00289FE7C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167457" y="3010731"/>
                  <a:ext cx="5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7BABE61-35B5-8244-BC06-DA1665C6394D}"/>
                    </a:ext>
                  </a:extLst>
                </p14:cNvPr>
                <p14:cNvContentPartPr/>
                <p14:nvPr/>
              </p14:nvContentPartPr>
              <p14:xfrm>
                <a:off x="2144417" y="3091731"/>
                <a:ext cx="146520" cy="11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7BABE61-35B5-8244-BC06-DA1665C6394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28937" y="3076251"/>
                  <a:ext cx="176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00F5D4-D65B-CD42-B687-ED96CCA88510}"/>
                    </a:ext>
                  </a:extLst>
                </p14:cNvPr>
                <p14:cNvContentPartPr/>
                <p14:nvPr/>
              </p14:nvContentPartPr>
              <p14:xfrm>
                <a:off x="2475617" y="2983731"/>
                <a:ext cx="325080" cy="264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00F5D4-D65B-CD42-B687-ED96CCA885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60137" y="2968251"/>
                  <a:ext cx="355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F354660-303B-EB4C-8EA7-5D146FB16A73}"/>
                    </a:ext>
                  </a:extLst>
                </p14:cNvPr>
                <p14:cNvContentPartPr/>
                <p14:nvPr/>
              </p14:nvContentPartPr>
              <p14:xfrm>
                <a:off x="2688377" y="3041691"/>
                <a:ext cx="1814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F354660-303B-EB4C-8EA7-5D146FB16A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73257" y="3026211"/>
                  <a:ext cx="212040" cy="6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22B55A0D-925B-3346-9833-DB56AA46D09E}"/>
                  </a:ext>
                </a:extLst>
              </p14:cNvPr>
              <p14:cNvContentPartPr/>
              <p14:nvPr/>
            </p14:nvContentPartPr>
            <p14:xfrm>
              <a:off x="5700497" y="2501331"/>
              <a:ext cx="174240" cy="2278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22B55A0D-925B-3346-9833-DB56AA46D09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685377" y="2486211"/>
                <a:ext cx="2048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A6B12C1-9EBD-7049-B755-5300C9DBEB9B}"/>
                  </a:ext>
                </a:extLst>
              </p14:cNvPr>
              <p14:cNvContentPartPr/>
              <p14:nvPr/>
            </p14:nvContentPartPr>
            <p14:xfrm>
              <a:off x="5655497" y="2481891"/>
              <a:ext cx="331920" cy="226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A6B12C1-9EBD-7049-B755-5300C9DBEB9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640377" y="2466411"/>
                <a:ext cx="3621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5BE9EAE4-580E-EE48-B621-7427464A172C}"/>
                  </a:ext>
                </a:extLst>
              </p14:cNvPr>
              <p14:cNvContentPartPr/>
              <p14:nvPr/>
            </p14:nvContentPartPr>
            <p14:xfrm>
              <a:off x="5701577" y="2569011"/>
              <a:ext cx="245160" cy="19260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5BE9EAE4-580E-EE48-B621-7427464A172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686457" y="2553531"/>
                <a:ext cx="2757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4C635DA7-7AC2-844A-8FEA-8B4100A87ECA}"/>
                  </a:ext>
                </a:extLst>
              </p14:cNvPr>
              <p14:cNvContentPartPr/>
              <p14:nvPr/>
            </p14:nvContentPartPr>
            <p14:xfrm>
              <a:off x="6048257" y="2775651"/>
              <a:ext cx="102600" cy="86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4C635DA7-7AC2-844A-8FEA-8B4100A87ECA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032777" y="2760531"/>
                <a:ext cx="132840" cy="11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2494128-D51C-6347-844B-FFA8B496BB16}"/>
              </a:ext>
            </a:extLst>
          </p:cNvPr>
          <p:cNvGrpSpPr/>
          <p:nvPr/>
        </p:nvGrpSpPr>
        <p:grpSpPr>
          <a:xfrm>
            <a:off x="6379097" y="2590611"/>
            <a:ext cx="958680" cy="191880"/>
            <a:chOff x="6379097" y="2590611"/>
            <a:chExt cx="95868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CB9F6A8-7F91-1C4A-8CE0-B0C90AD9C90A}"/>
                    </a:ext>
                  </a:extLst>
                </p14:cNvPr>
                <p14:cNvContentPartPr/>
                <p14:nvPr/>
              </p14:nvContentPartPr>
              <p14:xfrm>
                <a:off x="6379097" y="2662971"/>
                <a:ext cx="234000" cy="104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CB9F6A8-7F91-1C4A-8CE0-B0C90AD9C90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363617" y="2647851"/>
                  <a:ext cx="264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42E15C-1225-854B-AC6C-4AE1AE401D91}"/>
                    </a:ext>
                  </a:extLst>
                </p14:cNvPr>
                <p14:cNvContentPartPr/>
                <p14:nvPr/>
              </p14:nvContentPartPr>
              <p14:xfrm>
                <a:off x="6701657" y="2590611"/>
                <a:ext cx="287280" cy="181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42E15C-1225-854B-AC6C-4AE1AE401D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686537" y="2575491"/>
                  <a:ext cx="31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45BA2A8-5541-8349-B01B-C92807E7DA9B}"/>
                    </a:ext>
                  </a:extLst>
                </p14:cNvPr>
                <p14:cNvContentPartPr/>
                <p14:nvPr/>
              </p14:nvContentPartPr>
              <p14:xfrm>
                <a:off x="7036457" y="2673411"/>
                <a:ext cx="301320" cy="10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45BA2A8-5541-8349-B01B-C92807E7DA9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20977" y="2658291"/>
                  <a:ext cx="33192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DC9B98E-3F16-D24A-9690-979BF5DEEE81}"/>
              </a:ext>
            </a:extLst>
          </p:cNvPr>
          <p:cNvGrpSpPr/>
          <p:nvPr/>
        </p:nvGrpSpPr>
        <p:grpSpPr>
          <a:xfrm>
            <a:off x="7670777" y="2557851"/>
            <a:ext cx="368640" cy="241200"/>
            <a:chOff x="7670777" y="2557851"/>
            <a:chExt cx="3686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7AF522E-691E-4640-9C54-5720ABD2D1C6}"/>
                    </a:ext>
                  </a:extLst>
                </p14:cNvPr>
                <p14:cNvContentPartPr/>
                <p14:nvPr/>
              </p14:nvContentPartPr>
              <p14:xfrm>
                <a:off x="7670777" y="2569011"/>
                <a:ext cx="145440" cy="199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7AF522E-691E-4640-9C54-5720ABD2D1C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655657" y="2553531"/>
                  <a:ext cx="1756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1513BA0-294A-C244-B478-B1E4B33A9698}"/>
                    </a:ext>
                  </a:extLst>
                </p14:cNvPr>
                <p14:cNvContentPartPr/>
                <p14:nvPr/>
              </p14:nvContentPartPr>
              <p14:xfrm>
                <a:off x="7739537" y="2601411"/>
                <a:ext cx="185760" cy="197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1513BA0-294A-C244-B478-B1E4B33A969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724057" y="2586291"/>
                  <a:ext cx="216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31C5EA5-BC8A-104C-AA5B-C26FFE985D09}"/>
                    </a:ext>
                  </a:extLst>
                </p14:cNvPr>
                <p14:cNvContentPartPr/>
                <p14:nvPr/>
              </p14:nvContentPartPr>
              <p14:xfrm>
                <a:off x="7849337" y="2557851"/>
                <a:ext cx="190080" cy="219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31C5EA5-BC8A-104C-AA5B-C26FFE985D0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834217" y="2542731"/>
                  <a:ext cx="220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E821A9D-3569-B740-9F36-28FF6D79E3F2}"/>
                    </a:ext>
                  </a:extLst>
                </p14:cNvPr>
                <p14:cNvContentPartPr/>
                <p14:nvPr/>
              </p14:nvContentPartPr>
              <p14:xfrm>
                <a:off x="7870217" y="2737491"/>
                <a:ext cx="117720" cy="6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E821A9D-3569-B740-9F36-28FF6D79E3F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54737" y="2722011"/>
                  <a:ext cx="1483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8D5657F-1441-5F43-830C-3A7133BEB6ED}"/>
              </a:ext>
            </a:extLst>
          </p:cNvPr>
          <p:cNvGrpSpPr/>
          <p:nvPr/>
        </p:nvGrpSpPr>
        <p:grpSpPr>
          <a:xfrm>
            <a:off x="8289257" y="2590611"/>
            <a:ext cx="1057680" cy="228960"/>
            <a:chOff x="8289257" y="2590611"/>
            <a:chExt cx="105768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79B03B6-9199-064C-B8BC-B288CB14C6F5}"/>
                    </a:ext>
                  </a:extLst>
                </p14:cNvPr>
                <p14:cNvContentPartPr/>
                <p14:nvPr/>
              </p14:nvContentPartPr>
              <p14:xfrm>
                <a:off x="8289257" y="2699331"/>
                <a:ext cx="41040" cy="91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79B03B6-9199-064C-B8BC-B288CB14C6F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274137" y="2684211"/>
                  <a:ext cx="71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77EB8E2-3B87-F043-8899-594CD366319A}"/>
                    </a:ext>
                  </a:extLst>
                </p14:cNvPr>
                <p14:cNvContentPartPr/>
                <p14:nvPr/>
              </p14:nvContentPartPr>
              <p14:xfrm>
                <a:off x="8370977" y="2688531"/>
                <a:ext cx="74520" cy="101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77EB8E2-3B87-F043-8899-594CD366319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55857" y="2673411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8AACC7-EB64-EF4F-994A-162F587A05F5}"/>
                    </a:ext>
                  </a:extLst>
                </p14:cNvPr>
                <p14:cNvContentPartPr/>
                <p14:nvPr/>
              </p14:nvContentPartPr>
              <p14:xfrm>
                <a:off x="8349377" y="2601411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8AACC7-EB64-EF4F-994A-162F587A05F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33897" y="25862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7724D8-D5F0-3141-9A0E-9470C04E3A51}"/>
                    </a:ext>
                  </a:extLst>
                </p14:cNvPr>
                <p14:cNvContentPartPr/>
                <p14:nvPr/>
              </p14:nvContentPartPr>
              <p14:xfrm>
                <a:off x="8653937" y="2692131"/>
                <a:ext cx="101520" cy="127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7724D8-D5F0-3141-9A0E-9470C04E3A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638457" y="2677011"/>
                  <a:ext cx="132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5DFF54A-FCF1-7247-AB34-CE1A708D90B5}"/>
                    </a:ext>
                  </a:extLst>
                </p14:cNvPr>
                <p14:cNvContentPartPr/>
                <p14:nvPr/>
              </p14:nvContentPartPr>
              <p14:xfrm>
                <a:off x="8780657" y="2590611"/>
                <a:ext cx="566280" cy="212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5DFF54A-FCF1-7247-AB34-CE1A708D90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65537" y="2575491"/>
                  <a:ext cx="5968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5A70846-3A90-1747-8AE3-6A203E6FEE4F}"/>
              </a:ext>
            </a:extLst>
          </p:cNvPr>
          <p:cNvGrpSpPr/>
          <p:nvPr/>
        </p:nvGrpSpPr>
        <p:grpSpPr>
          <a:xfrm>
            <a:off x="1890977" y="2536251"/>
            <a:ext cx="331560" cy="252000"/>
            <a:chOff x="1890977" y="2536251"/>
            <a:chExt cx="33156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3598C74-E3DF-574D-92EB-6558EE821110}"/>
                    </a:ext>
                  </a:extLst>
                </p14:cNvPr>
                <p14:cNvContentPartPr/>
                <p14:nvPr/>
              </p14:nvContentPartPr>
              <p14:xfrm>
                <a:off x="1890977" y="2536251"/>
                <a:ext cx="144720" cy="252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3598C74-E3DF-574D-92EB-6558EE82111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875857" y="2520771"/>
                  <a:ext cx="175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CD0020-E654-594B-B504-3D71A92C8EE9}"/>
                    </a:ext>
                  </a:extLst>
                </p14:cNvPr>
                <p14:cNvContentPartPr/>
                <p14:nvPr/>
              </p14:nvContentPartPr>
              <p14:xfrm>
                <a:off x="1956857" y="2579811"/>
                <a:ext cx="124920" cy="208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CD0020-E654-594B-B504-3D71A92C8EE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41377" y="2564331"/>
                  <a:ext cx="1555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6579DD6-C690-E44E-944A-E2FCD33FB47B}"/>
                    </a:ext>
                  </a:extLst>
                </p14:cNvPr>
                <p14:cNvContentPartPr/>
                <p14:nvPr/>
              </p14:nvContentPartPr>
              <p14:xfrm>
                <a:off x="2089337" y="2547051"/>
                <a:ext cx="133200" cy="234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6579DD6-C690-E44E-944A-E2FCD33FB47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73857" y="2531931"/>
                  <a:ext cx="163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B2AC578-7D45-1340-8E85-E8F815A480AB}"/>
                    </a:ext>
                  </a:extLst>
                </p14:cNvPr>
                <p14:cNvContentPartPr/>
                <p14:nvPr/>
              </p14:nvContentPartPr>
              <p14:xfrm>
                <a:off x="2057297" y="2710491"/>
                <a:ext cx="136080" cy="16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B2AC578-7D45-1340-8E85-E8F815A480A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41817" y="2695011"/>
                  <a:ext cx="16668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8EC0B51D-5E3D-E44A-B46B-86A8F4893074}"/>
                  </a:ext>
                </a:extLst>
              </p14:cNvPr>
              <p14:cNvContentPartPr/>
              <p14:nvPr/>
            </p14:nvContentPartPr>
            <p14:xfrm>
              <a:off x="9380777" y="2808411"/>
              <a:ext cx="122760" cy="105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8EC0B51D-5E3D-E44A-B46B-86A8F489307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9365297" y="2792931"/>
                <a:ext cx="15336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F7F1412-CBAE-E944-92E1-F4BB5752062F}"/>
              </a:ext>
            </a:extLst>
          </p:cNvPr>
          <p:cNvGrpSpPr/>
          <p:nvPr/>
        </p:nvGrpSpPr>
        <p:grpSpPr>
          <a:xfrm>
            <a:off x="1429457" y="3380811"/>
            <a:ext cx="4320000" cy="643320"/>
            <a:chOff x="1429457" y="3380811"/>
            <a:chExt cx="432000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D2ABFD3-9575-244B-BDD3-33BD86E88201}"/>
                    </a:ext>
                  </a:extLst>
                </p14:cNvPr>
                <p14:cNvContentPartPr/>
                <p14:nvPr/>
              </p14:nvContentPartPr>
              <p14:xfrm>
                <a:off x="1429457" y="3511491"/>
                <a:ext cx="80640" cy="70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D2ABFD3-9575-244B-BDD3-33BD86E8820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14337" y="3496371"/>
                  <a:ext cx="111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AAF61C-178C-BE40-9B25-23A63DED6BC7}"/>
                    </a:ext>
                  </a:extLst>
                </p14:cNvPr>
                <p14:cNvContentPartPr/>
                <p14:nvPr/>
              </p14:nvContentPartPr>
              <p14:xfrm>
                <a:off x="1757057" y="3476931"/>
                <a:ext cx="153360" cy="1281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AAF61C-178C-BE40-9B25-23A63DED6BC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741937" y="3461811"/>
                  <a:ext cx="183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14C91BA-B4CE-CC4D-80FB-2730577AED36}"/>
                    </a:ext>
                  </a:extLst>
                </p14:cNvPr>
                <p14:cNvContentPartPr/>
                <p14:nvPr/>
              </p14:nvContentPartPr>
              <p14:xfrm>
                <a:off x="1995377" y="3407091"/>
                <a:ext cx="106560" cy="185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14C91BA-B4CE-CC4D-80FB-2730577AED3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79897" y="3391971"/>
                  <a:ext cx="137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FEE2E5C-0945-7F42-A5BE-95BE93E831C9}"/>
                    </a:ext>
                  </a:extLst>
                </p14:cNvPr>
                <p14:cNvContentPartPr/>
                <p14:nvPr/>
              </p14:nvContentPartPr>
              <p14:xfrm>
                <a:off x="2099417" y="3507891"/>
                <a:ext cx="289080" cy="186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FEE2E5C-0945-7F42-A5BE-95BE93E831C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084297" y="3492771"/>
                  <a:ext cx="319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32D414A-4510-0D44-A41A-C0271E0EED88}"/>
                    </a:ext>
                  </a:extLst>
                </p14:cNvPr>
                <p14:cNvContentPartPr/>
                <p14:nvPr/>
              </p14:nvContentPartPr>
              <p14:xfrm>
                <a:off x="2253137" y="3472251"/>
                <a:ext cx="81720" cy="32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32D414A-4510-0D44-A41A-C0271E0EED8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38017" y="3457131"/>
                  <a:ext cx="112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541E195-8F6C-3840-BA25-CC6C722102E9}"/>
                    </a:ext>
                  </a:extLst>
                </p14:cNvPr>
                <p14:cNvContentPartPr/>
                <p14:nvPr/>
              </p14:nvContentPartPr>
              <p14:xfrm>
                <a:off x="2426657" y="3491331"/>
                <a:ext cx="59760" cy="74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541E195-8F6C-3840-BA25-CC6C722102E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411177" y="3476211"/>
                  <a:ext cx="90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09A8CBD-24FF-2F4C-8E3E-872BBBDD7F42}"/>
                    </a:ext>
                  </a:extLst>
                </p14:cNvPr>
                <p14:cNvContentPartPr/>
                <p14:nvPr/>
              </p14:nvContentPartPr>
              <p14:xfrm>
                <a:off x="2550137" y="3428331"/>
                <a:ext cx="74160" cy="141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09A8CBD-24FF-2F4C-8E3E-872BBBDD7F4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35017" y="3413211"/>
                  <a:ext cx="104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862CDF1-9DBB-594A-84C6-12C823B28827}"/>
                    </a:ext>
                  </a:extLst>
                </p14:cNvPr>
                <p14:cNvContentPartPr/>
                <p14:nvPr/>
              </p14:nvContentPartPr>
              <p14:xfrm>
                <a:off x="2546897" y="3484851"/>
                <a:ext cx="180720" cy="106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862CDF1-9DBB-594A-84C6-12C823B2882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531777" y="3469371"/>
                  <a:ext cx="211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9733BF9-353D-5C41-BA2D-290CA95682AF}"/>
                    </a:ext>
                  </a:extLst>
                </p14:cNvPr>
                <p14:cNvContentPartPr/>
                <p14:nvPr/>
              </p14:nvContentPartPr>
              <p14:xfrm>
                <a:off x="3136577" y="3407091"/>
                <a:ext cx="109440" cy="165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9733BF9-353D-5C41-BA2D-290CA95682A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21457" y="3391971"/>
                  <a:ext cx="140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DC3379D-CAC8-654E-A176-27751C90371D}"/>
                    </a:ext>
                  </a:extLst>
                </p14:cNvPr>
                <p14:cNvContentPartPr/>
                <p14:nvPr/>
              </p14:nvContentPartPr>
              <p14:xfrm>
                <a:off x="3102377" y="3380811"/>
                <a:ext cx="213840" cy="168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DC3379D-CAC8-654E-A176-27751C90371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86897" y="3365691"/>
                  <a:ext cx="24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82C60391-14B1-654A-9308-8D35BC48AE05}"/>
                    </a:ext>
                  </a:extLst>
                </p14:cNvPr>
                <p14:cNvContentPartPr/>
                <p14:nvPr/>
              </p14:nvContentPartPr>
              <p14:xfrm>
                <a:off x="3324497" y="3581331"/>
                <a:ext cx="51120" cy="46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82C60391-14B1-654A-9308-8D35BC48AE0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09377" y="3565851"/>
                  <a:ext cx="81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0DCFD01-EAF9-6F4A-BFDD-862FF167C0A1}"/>
                    </a:ext>
                  </a:extLst>
                </p14:cNvPr>
                <p14:cNvContentPartPr/>
                <p14:nvPr/>
              </p14:nvContentPartPr>
              <p14:xfrm>
                <a:off x="3537617" y="3407091"/>
                <a:ext cx="154440" cy="81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0DCFD01-EAF9-6F4A-BFDD-862FF167C0A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22497" y="3391971"/>
                  <a:ext cx="1850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CE2F29F-C95A-F84D-8435-566FD64A7C64}"/>
                    </a:ext>
                  </a:extLst>
                </p14:cNvPr>
                <p14:cNvContentPartPr/>
                <p14:nvPr/>
              </p14:nvContentPartPr>
              <p14:xfrm>
                <a:off x="3597017" y="3385131"/>
                <a:ext cx="136800" cy="188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CE2F29F-C95A-F84D-8435-566FD64A7C6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81897" y="3370011"/>
                  <a:ext cx="167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24B5DA-A1D0-8544-99A0-98B2885E9B12}"/>
                    </a:ext>
                  </a:extLst>
                </p14:cNvPr>
                <p14:cNvContentPartPr/>
                <p14:nvPr/>
              </p14:nvContentPartPr>
              <p14:xfrm>
                <a:off x="3759017" y="3548571"/>
                <a:ext cx="62280" cy="84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24B5DA-A1D0-8544-99A0-98B2885E9B1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43537" y="3533451"/>
                  <a:ext cx="92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54A4F4-BE78-7641-91EF-083DFA8C18CE}"/>
                    </a:ext>
                  </a:extLst>
                </p14:cNvPr>
                <p14:cNvContentPartPr/>
                <p14:nvPr/>
              </p14:nvContentPartPr>
              <p14:xfrm>
                <a:off x="3918857" y="3526971"/>
                <a:ext cx="45720" cy="72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54A4F4-BE78-7641-91EF-083DFA8C18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903377" y="3511491"/>
                  <a:ext cx="76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A46E0A7-8FF1-9E41-B82B-A7995662A307}"/>
                    </a:ext>
                  </a:extLst>
                </p14:cNvPr>
                <p14:cNvContentPartPr/>
                <p14:nvPr/>
              </p14:nvContentPartPr>
              <p14:xfrm>
                <a:off x="4081937" y="3526971"/>
                <a:ext cx="20520" cy="1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A46E0A7-8FF1-9E41-B82B-A7995662A3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066817" y="3511491"/>
                  <a:ext cx="507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FBE8706-1AA5-874A-87E0-A54B5858F89B}"/>
                    </a:ext>
                  </a:extLst>
                </p14:cNvPr>
                <p14:cNvContentPartPr/>
                <p14:nvPr/>
              </p14:nvContentPartPr>
              <p14:xfrm>
                <a:off x="4171217" y="3537771"/>
                <a:ext cx="44280" cy="9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FBE8706-1AA5-874A-87E0-A54B5858F89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56097" y="3522291"/>
                  <a:ext cx="74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72ED998-86A7-5C42-88D2-53B010072A3F}"/>
                    </a:ext>
                  </a:extLst>
                </p14:cNvPr>
                <p14:cNvContentPartPr/>
                <p14:nvPr/>
              </p14:nvContentPartPr>
              <p14:xfrm>
                <a:off x="1470497" y="3929451"/>
                <a:ext cx="20880" cy="252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72ED998-86A7-5C42-88D2-53B010072A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455377" y="3914331"/>
                  <a:ext cx="51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1773AB2-A58A-0F4A-A42D-27B827FFAB70}"/>
                    </a:ext>
                  </a:extLst>
                </p14:cNvPr>
                <p14:cNvContentPartPr/>
                <p14:nvPr/>
              </p14:nvContentPartPr>
              <p14:xfrm>
                <a:off x="1456457" y="3880851"/>
                <a:ext cx="93960" cy="92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1773AB2-A58A-0F4A-A42D-27B827FFAB7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441337" y="3865731"/>
                  <a:ext cx="124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97FE31E-AAAB-2F4F-A6BF-ADCF71A8985B}"/>
                    </a:ext>
                  </a:extLst>
                </p14:cNvPr>
                <p14:cNvContentPartPr/>
                <p14:nvPr/>
              </p14:nvContentPartPr>
              <p14:xfrm>
                <a:off x="1801337" y="3779331"/>
                <a:ext cx="149760" cy="244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97FE31E-AAAB-2F4F-A6BF-ADCF71A8985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786217" y="3763851"/>
                  <a:ext cx="180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26AEED8-C4A1-AD4A-89F7-2C4A6CFAA607}"/>
                    </a:ext>
                  </a:extLst>
                </p14:cNvPr>
                <p14:cNvContentPartPr/>
                <p14:nvPr/>
              </p14:nvContentPartPr>
              <p14:xfrm>
                <a:off x="1817897" y="3883371"/>
                <a:ext cx="435600" cy="10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26AEED8-C4A1-AD4A-89F7-2C4A6CFAA60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802417" y="3867891"/>
                  <a:ext cx="466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6A17434-E048-9A41-B29F-02B34B41FAA3}"/>
                    </a:ext>
                  </a:extLst>
                </p14:cNvPr>
                <p14:cNvContentPartPr/>
                <p14:nvPr/>
              </p14:nvContentPartPr>
              <p14:xfrm>
                <a:off x="2438177" y="3857091"/>
                <a:ext cx="107640" cy="1105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6A17434-E048-9A41-B29F-02B34B41FAA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23057" y="3841611"/>
                  <a:ext cx="138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E58016B-436C-7E48-BBD0-26CA7391F4C8}"/>
                    </a:ext>
                  </a:extLst>
                </p14:cNvPr>
                <p14:cNvContentPartPr/>
                <p14:nvPr/>
              </p14:nvContentPartPr>
              <p14:xfrm>
                <a:off x="2592257" y="3897051"/>
                <a:ext cx="176760" cy="76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E58016B-436C-7E48-BBD0-26CA7391F4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76777" y="3881571"/>
                  <a:ext cx="207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54BA22D-DC02-A946-8208-A9ED60C585D6}"/>
                    </a:ext>
                  </a:extLst>
                </p14:cNvPr>
                <p14:cNvContentPartPr/>
                <p14:nvPr/>
              </p14:nvContentPartPr>
              <p14:xfrm>
                <a:off x="2820857" y="3885891"/>
                <a:ext cx="86040" cy="87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54BA22D-DC02-A946-8208-A9ED60C585D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05377" y="3870771"/>
                  <a:ext cx="116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D013F10-A2B7-0046-8C8A-FA96B35E9E7F}"/>
                    </a:ext>
                  </a:extLst>
                </p14:cNvPr>
                <p14:cNvContentPartPr/>
                <p14:nvPr/>
              </p14:nvContentPartPr>
              <p14:xfrm>
                <a:off x="2932097" y="3809931"/>
                <a:ext cx="167760" cy="1530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D013F10-A2B7-0046-8C8A-FA96B35E9E7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16977" y="3794451"/>
                  <a:ext cx="198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AD098DE-8020-7B45-9DC1-D5410C5ACB5D}"/>
                    </a:ext>
                  </a:extLst>
                </p14:cNvPr>
                <p14:cNvContentPartPr/>
                <p14:nvPr/>
              </p14:nvContentPartPr>
              <p14:xfrm>
                <a:off x="3292097" y="3833331"/>
                <a:ext cx="175680" cy="1760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AD098DE-8020-7B45-9DC1-D5410C5ACB5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76617" y="3817851"/>
                  <a:ext cx="206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5EB919E-A37D-ED46-9278-DB0E6229371A}"/>
                    </a:ext>
                  </a:extLst>
                </p14:cNvPr>
                <p14:cNvContentPartPr/>
                <p14:nvPr/>
              </p14:nvContentPartPr>
              <p14:xfrm>
                <a:off x="3559577" y="3850611"/>
                <a:ext cx="482760" cy="89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5EB919E-A37D-ED46-9278-DB0E6229371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44457" y="3835491"/>
                  <a:ext cx="513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A24C884-9116-2545-96D4-A5FA2BF4CCBD}"/>
                    </a:ext>
                  </a:extLst>
                </p14:cNvPr>
                <p14:cNvContentPartPr/>
                <p14:nvPr/>
              </p14:nvContentPartPr>
              <p14:xfrm>
                <a:off x="3809777" y="3830811"/>
                <a:ext cx="37080" cy="118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A24C884-9116-2545-96D4-A5FA2BF4CCB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94657" y="3815691"/>
                  <a:ext cx="67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1C2CA47-004F-374B-950B-8C2D3587A826}"/>
                    </a:ext>
                  </a:extLst>
                </p14:cNvPr>
                <p14:cNvContentPartPr/>
                <p14:nvPr/>
              </p14:nvContentPartPr>
              <p14:xfrm>
                <a:off x="4177337" y="3742251"/>
                <a:ext cx="295200" cy="215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1C2CA47-004F-374B-950B-8C2D3587A82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62217" y="3727131"/>
                  <a:ext cx="325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4434391-D662-6242-A471-E16947C4ED27}"/>
                    </a:ext>
                  </a:extLst>
                </p14:cNvPr>
                <p14:cNvContentPartPr/>
                <p14:nvPr/>
              </p14:nvContentPartPr>
              <p14:xfrm>
                <a:off x="4397657" y="3839091"/>
                <a:ext cx="134280" cy="25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4434391-D662-6242-A471-E16947C4ED2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82537" y="3823971"/>
                  <a:ext cx="164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02D6CD8-A0FA-DE46-9877-9BF6ACB03D73}"/>
                    </a:ext>
                  </a:extLst>
                </p14:cNvPr>
                <p14:cNvContentPartPr/>
                <p14:nvPr/>
              </p14:nvContentPartPr>
              <p14:xfrm>
                <a:off x="4684577" y="3812091"/>
                <a:ext cx="138960" cy="997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02D6CD8-A0FA-DE46-9877-9BF6ACB03D7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69457" y="3796971"/>
                  <a:ext cx="169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8A3F21E-5A4D-E84A-9DAD-3BDAE1530DAC}"/>
                    </a:ext>
                  </a:extLst>
                </p14:cNvPr>
                <p14:cNvContentPartPr/>
                <p14:nvPr/>
              </p14:nvContentPartPr>
              <p14:xfrm>
                <a:off x="4910657" y="3700851"/>
                <a:ext cx="112680" cy="221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8A3F21E-5A4D-E84A-9DAD-3BDAE1530DA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895537" y="3685731"/>
                  <a:ext cx="143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7B7B7D8-68D7-BA4A-8C2D-4215A8EF9F13}"/>
                    </a:ext>
                  </a:extLst>
                </p14:cNvPr>
                <p14:cNvContentPartPr/>
                <p14:nvPr/>
              </p14:nvContentPartPr>
              <p14:xfrm>
                <a:off x="5039537" y="3826131"/>
                <a:ext cx="296280" cy="1980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7B7B7D8-68D7-BA4A-8C2D-4215A8EF9F1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24417" y="3810651"/>
                  <a:ext cx="326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7050810-DF5C-EC47-8E11-2C44E859BF3C}"/>
                    </a:ext>
                  </a:extLst>
                </p14:cNvPr>
                <p14:cNvContentPartPr/>
                <p14:nvPr/>
              </p14:nvContentPartPr>
              <p14:xfrm>
                <a:off x="5159777" y="3798771"/>
                <a:ext cx="79560" cy="12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7050810-DF5C-EC47-8E11-2C44E859BF3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44297" y="3783651"/>
                  <a:ext cx="110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CF90FB7-0558-8D4B-B2BD-BA6B9F7D3009}"/>
                    </a:ext>
                  </a:extLst>
                </p14:cNvPr>
                <p14:cNvContentPartPr/>
                <p14:nvPr/>
              </p14:nvContentPartPr>
              <p14:xfrm>
                <a:off x="5372537" y="3853491"/>
                <a:ext cx="70560" cy="752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CF90FB7-0558-8D4B-B2BD-BA6B9F7D300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57417" y="3838011"/>
                  <a:ext cx="100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3C54FDB-20B5-A147-906B-00988F430271}"/>
                    </a:ext>
                  </a:extLst>
                </p14:cNvPr>
                <p14:cNvContentPartPr/>
                <p14:nvPr/>
              </p14:nvContentPartPr>
              <p14:xfrm>
                <a:off x="5561177" y="3733611"/>
                <a:ext cx="66960" cy="170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3C54FDB-20B5-A147-906B-00988F43027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46057" y="3718491"/>
                  <a:ext cx="97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4382FEA-FCF2-1948-A931-1D8AF0CD6587}"/>
                    </a:ext>
                  </a:extLst>
                </p14:cNvPr>
                <p14:cNvContentPartPr/>
                <p14:nvPr/>
              </p14:nvContentPartPr>
              <p14:xfrm>
                <a:off x="5540657" y="3839091"/>
                <a:ext cx="208800" cy="95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4382FEA-FCF2-1948-A931-1D8AF0CD658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525537" y="3823611"/>
                  <a:ext cx="2394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DD21D4DC-4D3A-274A-84A7-F305E47AF210}"/>
              </a:ext>
            </a:extLst>
          </p:cNvPr>
          <p:cNvGrpSpPr/>
          <p:nvPr/>
        </p:nvGrpSpPr>
        <p:grpSpPr>
          <a:xfrm>
            <a:off x="5960417" y="3690051"/>
            <a:ext cx="1441800" cy="306720"/>
            <a:chOff x="5960417" y="3690051"/>
            <a:chExt cx="14418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971415F-A988-C845-A32B-48E88A532420}"/>
                    </a:ext>
                  </a:extLst>
                </p14:cNvPr>
                <p14:cNvContentPartPr/>
                <p14:nvPr/>
              </p14:nvContentPartPr>
              <p14:xfrm>
                <a:off x="5960417" y="3816771"/>
                <a:ext cx="350280" cy="1108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971415F-A988-C845-A32B-48E88A5324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945297" y="3801651"/>
                  <a:ext cx="380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E2AF2B3-8A0C-B54C-8AC8-67649AAE06BB}"/>
                    </a:ext>
                  </a:extLst>
                </p14:cNvPr>
                <p14:cNvContentPartPr/>
                <p14:nvPr/>
              </p14:nvContentPartPr>
              <p14:xfrm>
                <a:off x="6477377" y="3818931"/>
                <a:ext cx="131400" cy="95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E2AF2B3-8A0C-B54C-8AC8-67649AAE06B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62257" y="3803811"/>
                  <a:ext cx="16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9BEE8B1-71A2-0047-94EF-A8FBBEF49769}"/>
                    </a:ext>
                  </a:extLst>
                </p14:cNvPr>
                <p14:cNvContentPartPr/>
                <p14:nvPr/>
              </p14:nvContentPartPr>
              <p14:xfrm>
                <a:off x="6677177" y="3690051"/>
                <a:ext cx="90720" cy="208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9BEE8B1-71A2-0047-94EF-A8FBBEF4976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61697" y="3674931"/>
                  <a:ext cx="1213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708CE0C-2A63-8240-A388-072591CD1FDF}"/>
                    </a:ext>
                  </a:extLst>
                </p14:cNvPr>
                <p14:cNvContentPartPr/>
                <p14:nvPr/>
              </p14:nvContentPartPr>
              <p14:xfrm>
                <a:off x="6797777" y="3787251"/>
                <a:ext cx="261720" cy="209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708CE0C-2A63-8240-A388-072591CD1FD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82657" y="3771771"/>
                  <a:ext cx="291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E87E045-E2F3-EA4D-8B41-BC48CFF901C3}"/>
                    </a:ext>
                  </a:extLst>
                </p14:cNvPr>
                <p14:cNvContentPartPr/>
                <p14:nvPr/>
              </p14:nvContentPartPr>
              <p14:xfrm>
                <a:off x="6945017" y="3820731"/>
                <a:ext cx="96840" cy="14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E87E045-E2F3-EA4D-8B41-BC48CFF901C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929537" y="3805611"/>
                  <a:ext cx="127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46E7336-3693-474B-8B07-852A6FBD7D2C}"/>
                    </a:ext>
                  </a:extLst>
                </p14:cNvPr>
                <p14:cNvContentPartPr/>
                <p14:nvPr/>
              </p14:nvContentPartPr>
              <p14:xfrm>
                <a:off x="7149857" y="3809931"/>
                <a:ext cx="66600" cy="88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46E7336-3693-474B-8B07-852A6FBD7D2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134377" y="3794451"/>
                  <a:ext cx="97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B6191F5-FBE1-F049-9B64-0E70D414E078}"/>
                    </a:ext>
                  </a:extLst>
                </p14:cNvPr>
                <p14:cNvContentPartPr/>
                <p14:nvPr/>
              </p14:nvContentPartPr>
              <p14:xfrm>
                <a:off x="7311137" y="3712011"/>
                <a:ext cx="69480" cy="164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B6191F5-FBE1-F049-9B64-0E70D414E07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96017" y="3696531"/>
                  <a:ext cx="100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D807A87-80BB-CC47-80FE-9DED408A9C90}"/>
                    </a:ext>
                  </a:extLst>
                </p14:cNvPr>
                <p14:cNvContentPartPr/>
                <p14:nvPr/>
              </p14:nvContentPartPr>
              <p14:xfrm>
                <a:off x="7227977" y="3804171"/>
                <a:ext cx="174240" cy="18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D807A87-80BB-CC47-80FE-9DED408A9C9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12857" y="3789051"/>
                  <a:ext cx="2044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53554043-D20E-624B-9C11-6062CEE353F0}"/>
              </a:ext>
            </a:extLst>
          </p:cNvPr>
          <p:cNvGrpSpPr/>
          <p:nvPr/>
        </p:nvGrpSpPr>
        <p:grpSpPr>
          <a:xfrm>
            <a:off x="7616777" y="3712011"/>
            <a:ext cx="1762560" cy="264600"/>
            <a:chOff x="7616777" y="3712011"/>
            <a:chExt cx="1762560" cy="26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33B3C4E-2661-D844-AF89-E3162922891A}"/>
                    </a:ext>
                  </a:extLst>
                </p14:cNvPr>
                <p14:cNvContentPartPr/>
                <p14:nvPr/>
              </p14:nvContentPartPr>
              <p14:xfrm>
                <a:off x="7639457" y="3730011"/>
                <a:ext cx="173520" cy="160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33B3C4E-2661-D844-AF89-E316292289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624337" y="3714531"/>
                  <a:ext cx="204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CE5BD50-5F7E-7242-9AA2-9245B4B3B6F7}"/>
                    </a:ext>
                  </a:extLst>
                </p14:cNvPr>
                <p14:cNvContentPartPr/>
                <p14:nvPr/>
              </p14:nvContentPartPr>
              <p14:xfrm>
                <a:off x="7616777" y="3712011"/>
                <a:ext cx="221400" cy="1753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CE5BD50-5F7E-7242-9AA2-9245B4B3B6F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601297" y="3696531"/>
                  <a:ext cx="251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3D129A7-8AD7-EB4A-B956-0AE84AB78413}"/>
                    </a:ext>
                  </a:extLst>
                </p14:cNvPr>
                <p14:cNvContentPartPr/>
                <p14:nvPr/>
              </p14:nvContentPartPr>
              <p14:xfrm>
                <a:off x="7672217" y="3733611"/>
                <a:ext cx="187560" cy="1598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3D129A7-8AD7-EB4A-B956-0AE84AB784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57097" y="3718491"/>
                  <a:ext cx="217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4153022-DD1D-3F40-B70D-E32FBA70C0CD}"/>
                    </a:ext>
                  </a:extLst>
                </p14:cNvPr>
                <p14:cNvContentPartPr/>
                <p14:nvPr/>
              </p14:nvContentPartPr>
              <p14:xfrm>
                <a:off x="7894697" y="3722811"/>
                <a:ext cx="92880" cy="218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4153022-DD1D-3F40-B70D-E32FBA70C0C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79577" y="3707331"/>
                  <a:ext cx="123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90B4722-7821-E143-8A71-F69758143BC4}"/>
                    </a:ext>
                  </a:extLst>
                </p14:cNvPr>
                <p14:cNvContentPartPr/>
                <p14:nvPr/>
              </p14:nvContentPartPr>
              <p14:xfrm>
                <a:off x="8076857" y="3755571"/>
                <a:ext cx="101520" cy="116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90B4722-7821-E143-8A71-F69758143B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61737" y="3740091"/>
                  <a:ext cx="131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6F0E6C1-8E16-A44C-944A-AD749EAEDD6A}"/>
                    </a:ext>
                  </a:extLst>
                </p14:cNvPr>
                <p14:cNvContentPartPr/>
                <p14:nvPr/>
              </p14:nvContentPartPr>
              <p14:xfrm>
                <a:off x="8053457" y="3768531"/>
                <a:ext cx="160920" cy="117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6F0E6C1-8E16-A44C-944A-AD749EAEDD6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37977" y="3753051"/>
                  <a:ext cx="191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E105370-E8BE-FE41-9FD8-6DBD7FBF2C11}"/>
                    </a:ext>
                  </a:extLst>
                </p14:cNvPr>
                <p14:cNvContentPartPr/>
                <p14:nvPr/>
              </p14:nvContentPartPr>
              <p14:xfrm>
                <a:off x="8216537" y="3864291"/>
                <a:ext cx="92160" cy="1054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E105370-E8BE-FE41-9FD8-6DBD7FBF2C1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01417" y="3849171"/>
                  <a:ext cx="1227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AF7F393-3E9D-6146-A77F-F562C6894E53}"/>
                    </a:ext>
                  </a:extLst>
                </p14:cNvPr>
                <p14:cNvContentPartPr/>
                <p14:nvPr/>
              </p14:nvContentPartPr>
              <p14:xfrm>
                <a:off x="8403737" y="3744411"/>
                <a:ext cx="104040" cy="80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AF7F393-3E9D-6146-A77F-F562C6894E5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88257" y="3729291"/>
                  <a:ext cx="1346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FE2F772-1FFC-9A49-AA22-E31FDF419E0B}"/>
                    </a:ext>
                  </a:extLst>
                </p14:cNvPr>
                <p14:cNvContentPartPr/>
                <p14:nvPr/>
              </p14:nvContentPartPr>
              <p14:xfrm>
                <a:off x="8433977" y="3766371"/>
                <a:ext cx="127800" cy="138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FE2F772-1FFC-9A49-AA22-E31FDF419E0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18857" y="3750891"/>
                  <a:ext cx="158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99B74F0-7FA9-EB47-B48B-6FA7E8ECD1F9}"/>
                    </a:ext>
                  </a:extLst>
                </p14:cNvPr>
                <p14:cNvContentPartPr/>
                <p14:nvPr/>
              </p14:nvContentPartPr>
              <p14:xfrm>
                <a:off x="8547737" y="3722811"/>
                <a:ext cx="128160" cy="253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99B74F0-7FA9-EB47-B48B-6FA7E8ECD1F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32617" y="3707331"/>
                  <a:ext cx="1587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62478F2-A6B8-244B-9794-053817A9084C}"/>
                    </a:ext>
                  </a:extLst>
                </p14:cNvPr>
                <p14:cNvContentPartPr/>
                <p14:nvPr/>
              </p14:nvContentPartPr>
              <p14:xfrm>
                <a:off x="8873897" y="3764211"/>
                <a:ext cx="109080" cy="126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62478F2-A6B8-244B-9794-053817A9084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58777" y="3748731"/>
                  <a:ext cx="139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9FEAC72-9BD6-5449-9F3E-E992D725FF77}"/>
                    </a:ext>
                  </a:extLst>
                </p14:cNvPr>
                <p14:cNvContentPartPr/>
                <p14:nvPr/>
              </p14:nvContentPartPr>
              <p14:xfrm>
                <a:off x="8913497" y="3826851"/>
                <a:ext cx="102240" cy="15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9FEAC72-9BD6-5449-9F3E-E992D725FF7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98377" y="3811731"/>
                  <a:ext cx="132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E86FC94-413F-5243-A434-9CF7475A3128}"/>
                    </a:ext>
                  </a:extLst>
                </p14:cNvPr>
                <p14:cNvContentPartPr/>
                <p14:nvPr/>
              </p14:nvContentPartPr>
              <p14:xfrm>
                <a:off x="9135257" y="3722811"/>
                <a:ext cx="150480" cy="195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E86FC94-413F-5243-A434-9CF7475A312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20137" y="3707331"/>
                  <a:ext cx="181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A51FE3-14BF-E94E-8D97-C8C60438FE02}"/>
                    </a:ext>
                  </a:extLst>
                </p14:cNvPr>
                <p14:cNvContentPartPr/>
                <p14:nvPr/>
              </p14:nvContentPartPr>
              <p14:xfrm>
                <a:off x="9218777" y="3766371"/>
                <a:ext cx="88920" cy="136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A51FE3-14BF-E94E-8D97-C8C60438FE0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03657" y="3750891"/>
                  <a:ext cx="119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B204CE0-FCFC-CA4B-B5AA-4389AEE0B6A1}"/>
                    </a:ext>
                  </a:extLst>
                </p14:cNvPr>
                <p14:cNvContentPartPr/>
                <p14:nvPr/>
              </p14:nvContentPartPr>
              <p14:xfrm>
                <a:off x="9315617" y="3722811"/>
                <a:ext cx="63720" cy="185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B204CE0-FCFC-CA4B-B5AA-4389AEE0B6A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00497" y="3707331"/>
                  <a:ext cx="94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C3EB1EE-BF1E-5646-97EE-D8CFD17AC04D}"/>
                    </a:ext>
                  </a:extLst>
                </p14:cNvPr>
                <p14:cNvContentPartPr/>
                <p14:nvPr/>
              </p14:nvContentPartPr>
              <p14:xfrm>
                <a:off x="9258737" y="3838731"/>
                <a:ext cx="87480" cy="14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C3EB1EE-BF1E-5646-97EE-D8CFD17AC04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243617" y="3823611"/>
                  <a:ext cx="1180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E94964C7-FC0F-6A44-A401-231FD540833A}"/>
                  </a:ext>
                </a:extLst>
              </p14:cNvPr>
              <p14:cNvContentPartPr/>
              <p14:nvPr/>
            </p14:nvContentPartPr>
            <p14:xfrm>
              <a:off x="1503617" y="4281531"/>
              <a:ext cx="103320" cy="738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E94964C7-FC0F-6A44-A401-231FD540833A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488497" y="4266411"/>
                <a:ext cx="13392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C670B256-F7E5-8B44-BDC6-E827B56D8DF0}"/>
              </a:ext>
            </a:extLst>
          </p:cNvPr>
          <p:cNvGrpSpPr/>
          <p:nvPr/>
        </p:nvGrpSpPr>
        <p:grpSpPr>
          <a:xfrm>
            <a:off x="1827977" y="4214931"/>
            <a:ext cx="1403640" cy="251640"/>
            <a:chOff x="1827977" y="4214931"/>
            <a:chExt cx="140364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A9D7AFB-9399-3D4A-A737-69BA5A9DBEC9}"/>
                    </a:ext>
                  </a:extLst>
                </p14:cNvPr>
                <p14:cNvContentPartPr/>
                <p14:nvPr/>
              </p14:nvContentPartPr>
              <p14:xfrm>
                <a:off x="1827977" y="4214931"/>
                <a:ext cx="163080" cy="2516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A9D7AFB-9399-3D4A-A737-69BA5A9DBE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812857" y="4199811"/>
                  <a:ext cx="193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A9157FA-0804-9F4F-9AD7-441E91DFF168}"/>
                    </a:ext>
                  </a:extLst>
                </p14:cNvPr>
                <p14:cNvContentPartPr/>
                <p14:nvPr/>
              </p14:nvContentPartPr>
              <p14:xfrm>
                <a:off x="1850297" y="4311411"/>
                <a:ext cx="554040" cy="104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A9157FA-0804-9F4F-9AD7-441E91DFF16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835177" y="4296291"/>
                  <a:ext cx="584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5A80176-CE4F-494C-9D33-4C91673C861B}"/>
                    </a:ext>
                  </a:extLst>
                </p14:cNvPr>
                <p14:cNvContentPartPr/>
                <p14:nvPr/>
              </p14:nvContentPartPr>
              <p14:xfrm>
                <a:off x="2579657" y="4284051"/>
                <a:ext cx="188280" cy="162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A80176-CE4F-494C-9D33-4C91673C861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564537" y="4268571"/>
                  <a:ext cx="2185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236DDF-DDFF-0149-92A9-C72424A69EAA}"/>
                    </a:ext>
                  </a:extLst>
                </p14:cNvPr>
                <p14:cNvContentPartPr/>
                <p14:nvPr/>
              </p14:nvContentPartPr>
              <p14:xfrm>
                <a:off x="2771177" y="4321491"/>
                <a:ext cx="160920" cy="66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236DDF-DDFF-0149-92A9-C72424A69EA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756057" y="4306371"/>
                  <a:ext cx="191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E737714-9E70-F640-9A19-0198B0D31FF1}"/>
                    </a:ext>
                  </a:extLst>
                </p14:cNvPr>
                <p14:cNvContentPartPr/>
                <p14:nvPr/>
              </p14:nvContentPartPr>
              <p14:xfrm>
                <a:off x="2958737" y="4332291"/>
                <a:ext cx="78480" cy="831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E737714-9E70-F640-9A19-0198B0D31FF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43617" y="4317171"/>
                  <a:ext cx="1090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A0D8EAE-9065-3748-BD53-3BA3249EFC6F}"/>
                    </a:ext>
                  </a:extLst>
                </p14:cNvPr>
                <p14:cNvContentPartPr/>
                <p14:nvPr/>
              </p14:nvContentPartPr>
              <p14:xfrm>
                <a:off x="3092657" y="4234371"/>
                <a:ext cx="138960" cy="1944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A0D8EAE-9065-3748-BD53-3BA3249EFC6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77537" y="4219251"/>
                  <a:ext cx="1695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45BEF5C-6032-0D41-AFB8-2AE5F65202CD}"/>
              </a:ext>
            </a:extLst>
          </p:cNvPr>
          <p:cNvGrpSpPr/>
          <p:nvPr/>
        </p:nvGrpSpPr>
        <p:grpSpPr>
          <a:xfrm>
            <a:off x="3483257" y="4225011"/>
            <a:ext cx="206640" cy="162360"/>
            <a:chOff x="3483257" y="4225011"/>
            <a:chExt cx="20664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70AED28-9603-CC4E-A63F-C94224C8E18E}"/>
                    </a:ext>
                  </a:extLst>
                </p14:cNvPr>
                <p14:cNvContentPartPr/>
                <p14:nvPr/>
              </p14:nvContentPartPr>
              <p14:xfrm>
                <a:off x="3523937" y="4227891"/>
                <a:ext cx="137160" cy="141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70AED28-9603-CC4E-A63F-C94224C8E18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08817" y="4212771"/>
                  <a:ext cx="167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8D26F59-333F-4147-8079-114ACA50E157}"/>
                    </a:ext>
                  </a:extLst>
                </p14:cNvPr>
                <p14:cNvContentPartPr/>
                <p14:nvPr/>
              </p14:nvContentPartPr>
              <p14:xfrm>
                <a:off x="3483257" y="4225011"/>
                <a:ext cx="206640" cy="162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8D26F59-333F-4147-8079-114ACA50E15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468137" y="4209531"/>
                  <a:ext cx="23688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118FAC7-91A3-584A-B755-A046EE0C659F}"/>
              </a:ext>
            </a:extLst>
          </p:cNvPr>
          <p:cNvGrpSpPr/>
          <p:nvPr/>
        </p:nvGrpSpPr>
        <p:grpSpPr>
          <a:xfrm>
            <a:off x="3982577" y="4284771"/>
            <a:ext cx="929880" cy="172800"/>
            <a:chOff x="3982577" y="4284771"/>
            <a:chExt cx="92988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651E644-D3E9-2F46-AAAD-5667F0664AAD}"/>
                    </a:ext>
                  </a:extLst>
                </p14:cNvPr>
                <p14:cNvContentPartPr/>
                <p14:nvPr/>
              </p14:nvContentPartPr>
              <p14:xfrm>
                <a:off x="3982577" y="4284771"/>
                <a:ext cx="173520" cy="75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651E644-D3E9-2F46-AAAD-5667F0664AA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67097" y="4269651"/>
                  <a:ext cx="203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1EA864-30BC-5441-8827-F843815C72DE}"/>
                    </a:ext>
                  </a:extLst>
                </p14:cNvPr>
                <p14:cNvContentPartPr/>
                <p14:nvPr/>
              </p14:nvContentPartPr>
              <p14:xfrm>
                <a:off x="4344377" y="4288731"/>
                <a:ext cx="238320" cy="82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1EA864-30BC-5441-8827-F843815C72D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29257" y="4273611"/>
                  <a:ext cx="2689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CD22ECE-94AA-4247-9669-8723595010FC}"/>
                    </a:ext>
                  </a:extLst>
                </p14:cNvPr>
                <p14:cNvContentPartPr/>
                <p14:nvPr/>
              </p14:nvContentPartPr>
              <p14:xfrm>
                <a:off x="4587377" y="4299531"/>
                <a:ext cx="325080" cy="1580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CD22ECE-94AA-4247-9669-8723595010F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572257" y="4284411"/>
                  <a:ext cx="35568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D26B368-403B-FC43-B18C-70511045449E}"/>
              </a:ext>
            </a:extLst>
          </p:cNvPr>
          <p:cNvGrpSpPr/>
          <p:nvPr/>
        </p:nvGrpSpPr>
        <p:grpSpPr>
          <a:xfrm>
            <a:off x="5179217" y="4163811"/>
            <a:ext cx="2161440" cy="318240"/>
            <a:chOff x="5179217" y="4163811"/>
            <a:chExt cx="216144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67F32F4-A6CE-074B-9985-4AC280E2750C}"/>
                    </a:ext>
                  </a:extLst>
                </p14:cNvPr>
                <p14:cNvContentPartPr/>
                <p14:nvPr/>
              </p14:nvContentPartPr>
              <p14:xfrm>
                <a:off x="5245457" y="4223571"/>
                <a:ext cx="78120" cy="1569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67F32F4-A6CE-074B-9985-4AC280E2750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229977" y="4208091"/>
                  <a:ext cx="108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2E8C1FB-61DC-CB41-98A4-7352146BEB04}"/>
                    </a:ext>
                  </a:extLst>
                </p14:cNvPr>
                <p14:cNvContentPartPr/>
                <p14:nvPr/>
              </p14:nvContentPartPr>
              <p14:xfrm>
                <a:off x="5179217" y="4354251"/>
                <a:ext cx="186120" cy="43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2E8C1FB-61DC-CB41-98A4-7352146BEB0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63737" y="4339131"/>
                  <a:ext cx="216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4BF2174-54BC-D64B-9EBD-8C0389C78C27}"/>
                    </a:ext>
                  </a:extLst>
                </p14:cNvPr>
                <p14:cNvContentPartPr/>
                <p14:nvPr/>
              </p14:nvContentPartPr>
              <p14:xfrm>
                <a:off x="5232857" y="4208811"/>
                <a:ext cx="167400" cy="259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4BF2174-54BC-D64B-9EBD-8C0389C78C2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217377" y="4193691"/>
                  <a:ext cx="19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A14B8720-39A9-6D44-90E4-E22A1A8EAA9D}"/>
                    </a:ext>
                  </a:extLst>
                </p14:cNvPr>
                <p14:cNvContentPartPr/>
                <p14:nvPr/>
              </p14:nvContentPartPr>
              <p14:xfrm>
                <a:off x="5486297" y="4289811"/>
                <a:ext cx="443880" cy="316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A14B8720-39A9-6D44-90E4-E22A1A8EAA9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70817" y="4274691"/>
                  <a:ext cx="474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C95D3F8-7740-F84F-82C2-D594D7073919}"/>
                    </a:ext>
                  </a:extLst>
                </p14:cNvPr>
                <p14:cNvContentPartPr/>
                <p14:nvPr/>
              </p14:nvContentPartPr>
              <p14:xfrm>
                <a:off x="5840537" y="4255971"/>
                <a:ext cx="124920" cy="139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C95D3F8-7740-F84F-82C2-D594D707391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25417" y="4240851"/>
                  <a:ext cx="155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148D9CC-8C75-4D4E-BC2D-0A2B31CD4E74}"/>
                    </a:ext>
                  </a:extLst>
                </p14:cNvPr>
                <p14:cNvContentPartPr/>
                <p14:nvPr/>
              </p14:nvContentPartPr>
              <p14:xfrm>
                <a:off x="5638577" y="4163811"/>
                <a:ext cx="101160" cy="78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148D9CC-8C75-4D4E-BC2D-0A2B31CD4E7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23457" y="4148331"/>
                  <a:ext cx="131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700DEF8-E4DB-2A42-928B-D499F996171F}"/>
                    </a:ext>
                  </a:extLst>
                </p14:cNvPr>
                <p14:cNvContentPartPr/>
                <p14:nvPr/>
              </p14:nvContentPartPr>
              <p14:xfrm>
                <a:off x="6139337" y="4212411"/>
                <a:ext cx="177840" cy="184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700DEF8-E4DB-2A42-928B-D499F996171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124217" y="4197291"/>
                  <a:ext cx="20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5220651-5FD4-5A41-8C2E-56445D25153E}"/>
                    </a:ext>
                  </a:extLst>
                </p14:cNvPr>
                <p14:cNvContentPartPr/>
                <p14:nvPr/>
              </p14:nvContentPartPr>
              <p14:xfrm>
                <a:off x="6128537" y="4234371"/>
                <a:ext cx="185400" cy="1875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5220651-5FD4-5A41-8C2E-56445D25153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13057" y="4219251"/>
                  <a:ext cx="2160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B0AECAF-9B10-FF4B-85CB-84A22FF6F3C8}"/>
                    </a:ext>
                  </a:extLst>
                </p14:cNvPr>
                <p14:cNvContentPartPr/>
                <p14:nvPr/>
              </p14:nvContentPartPr>
              <p14:xfrm>
                <a:off x="6210257" y="4267131"/>
                <a:ext cx="165600" cy="162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B0AECAF-9B10-FF4B-85CB-84A22FF6F3C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194777" y="4251651"/>
                  <a:ext cx="195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58B3B7F-10A3-144F-B52D-001582DA9178}"/>
                    </a:ext>
                  </a:extLst>
                </p14:cNvPr>
                <p14:cNvContentPartPr/>
                <p14:nvPr/>
              </p14:nvContentPartPr>
              <p14:xfrm>
                <a:off x="6426257" y="4245171"/>
                <a:ext cx="138240" cy="213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58B3B7F-10A3-144F-B52D-001582DA91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10777" y="4230051"/>
                  <a:ext cx="168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47EAD6C5-EA20-4747-8901-55829853B522}"/>
                    </a:ext>
                  </a:extLst>
                </p14:cNvPr>
                <p14:cNvContentPartPr/>
                <p14:nvPr/>
              </p14:nvContentPartPr>
              <p14:xfrm>
                <a:off x="6618497" y="4321491"/>
                <a:ext cx="127080" cy="871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47EAD6C5-EA20-4747-8901-55829853B52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603017" y="4306371"/>
                  <a:ext cx="157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1876A03-C285-9249-969C-13DA211A6177}"/>
                    </a:ext>
                  </a:extLst>
                </p14:cNvPr>
                <p14:cNvContentPartPr/>
                <p14:nvPr/>
              </p14:nvContentPartPr>
              <p14:xfrm>
                <a:off x="6609497" y="4272891"/>
                <a:ext cx="205200" cy="146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1876A03-C285-9249-969C-13DA211A617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594377" y="4257771"/>
                  <a:ext cx="235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CBBF88A-B469-4445-8757-101A6DCE01F6}"/>
                    </a:ext>
                  </a:extLst>
                </p14:cNvPr>
                <p14:cNvContentPartPr/>
                <p14:nvPr/>
              </p14:nvContentPartPr>
              <p14:xfrm>
                <a:off x="6804617" y="4419411"/>
                <a:ext cx="90720" cy="626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CBBF88A-B469-4445-8757-101A6DCE01F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89137" y="4404291"/>
                  <a:ext cx="121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A75684E-01CF-7248-8335-4378CEAB53B3}"/>
                    </a:ext>
                  </a:extLst>
                </p14:cNvPr>
                <p14:cNvContentPartPr/>
                <p14:nvPr/>
              </p14:nvContentPartPr>
              <p14:xfrm>
                <a:off x="7010177" y="4310691"/>
                <a:ext cx="123120" cy="86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A75684E-01CF-7248-8335-4378CEAB53B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95057" y="4295211"/>
                  <a:ext cx="153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3885771-C05A-FB42-9EB4-9B38E92EB364}"/>
                    </a:ext>
                  </a:extLst>
                </p14:cNvPr>
                <p14:cNvContentPartPr/>
                <p14:nvPr/>
              </p14:nvContentPartPr>
              <p14:xfrm>
                <a:off x="7031777" y="4291611"/>
                <a:ext cx="127080" cy="1281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3885771-C05A-FB42-9EB4-9B38E92EB36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16657" y="4276131"/>
                  <a:ext cx="157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CD05F06-D46B-3343-97D9-4B0A21B26AF2}"/>
                    </a:ext>
                  </a:extLst>
                </p14:cNvPr>
                <p14:cNvContentPartPr/>
                <p14:nvPr/>
              </p14:nvContentPartPr>
              <p14:xfrm>
                <a:off x="7180817" y="4234371"/>
                <a:ext cx="159840" cy="2412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CD05F06-D46B-3343-97D9-4B0A21B26AF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65697" y="4219251"/>
                  <a:ext cx="190440" cy="27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3848021-C564-D446-ACD4-9B29A22D67FA}"/>
                  </a:ext>
                </a:extLst>
              </p14:cNvPr>
              <p14:cNvContentPartPr/>
              <p14:nvPr/>
            </p14:nvContentPartPr>
            <p14:xfrm>
              <a:off x="1487057" y="4731891"/>
              <a:ext cx="78840" cy="7380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3848021-C564-D446-ACD4-9B29A22D67FA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471577" y="4716771"/>
                <a:ext cx="1090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1" name="Group 290">
            <a:extLst>
              <a:ext uri="{FF2B5EF4-FFF2-40B4-BE49-F238E27FC236}">
                <a16:creationId xmlns:a16="http://schemas.microsoft.com/office/drawing/2014/main" id="{DA0111EF-0935-8C4C-AEB5-3270108ABE47}"/>
              </a:ext>
            </a:extLst>
          </p:cNvPr>
          <p:cNvGrpSpPr/>
          <p:nvPr/>
        </p:nvGrpSpPr>
        <p:grpSpPr>
          <a:xfrm>
            <a:off x="1822937" y="4642251"/>
            <a:ext cx="487440" cy="256680"/>
            <a:chOff x="1822937" y="4642251"/>
            <a:chExt cx="4874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4B3E167-FAD9-8944-9BD5-F3ED3FA891A5}"/>
                    </a:ext>
                  </a:extLst>
                </p14:cNvPr>
                <p14:cNvContentPartPr/>
                <p14:nvPr/>
              </p14:nvContentPartPr>
              <p14:xfrm>
                <a:off x="1822937" y="4642251"/>
                <a:ext cx="180000" cy="2566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4B3E167-FAD9-8944-9BD5-F3ED3FA891A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07817" y="4627131"/>
                  <a:ext cx="210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AA3C7C2B-6C9D-8540-9F8F-3CE08F39BDA3}"/>
                    </a:ext>
                  </a:extLst>
                </p14:cNvPr>
                <p14:cNvContentPartPr/>
                <p14:nvPr/>
              </p14:nvContentPartPr>
              <p14:xfrm>
                <a:off x="1893857" y="4747731"/>
                <a:ext cx="210240" cy="169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AA3C7C2B-6C9D-8540-9F8F-3CE08F39BDA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878737" y="4732611"/>
                  <a:ext cx="240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A7E34E9-0840-9349-836C-E804D3FC306A}"/>
                    </a:ext>
                  </a:extLst>
                </p14:cNvPr>
                <p14:cNvContentPartPr/>
                <p14:nvPr/>
              </p14:nvContentPartPr>
              <p14:xfrm>
                <a:off x="2031377" y="4761771"/>
                <a:ext cx="279000" cy="92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A7E34E9-0840-9349-836C-E804D3FC306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016257" y="4746651"/>
                  <a:ext cx="3092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3060F22-BB0E-0D48-9C76-8AFB38E8D07E}"/>
              </a:ext>
            </a:extLst>
          </p:cNvPr>
          <p:cNvGrpSpPr/>
          <p:nvPr/>
        </p:nvGrpSpPr>
        <p:grpSpPr>
          <a:xfrm>
            <a:off x="2568857" y="4713171"/>
            <a:ext cx="632880" cy="141480"/>
            <a:chOff x="2568857" y="4713171"/>
            <a:chExt cx="6328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B7C3D35-84BA-A54E-ADA0-3269427A0A0C}"/>
                    </a:ext>
                  </a:extLst>
                </p14:cNvPr>
                <p14:cNvContentPartPr/>
                <p14:nvPr/>
              </p14:nvContentPartPr>
              <p14:xfrm>
                <a:off x="2568857" y="4726131"/>
                <a:ext cx="160920" cy="1080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B7C3D35-84BA-A54E-ADA0-3269427A0A0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53737" y="4710651"/>
                  <a:ext cx="191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4C880600-E687-A74F-83BD-9FCC02E45F3E}"/>
                    </a:ext>
                  </a:extLst>
                </p14:cNvPr>
                <p14:cNvContentPartPr/>
                <p14:nvPr/>
              </p14:nvContentPartPr>
              <p14:xfrm>
                <a:off x="2726537" y="4750611"/>
                <a:ext cx="163800" cy="83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4C880600-E687-A74F-83BD-9FCC02E45F3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711417" y="4735491"/>
                  <a:ext cx="194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07A3829-2879-D946-92A8-C35879ADBA60}"/>
                    </a:ext>
                  </a:extLst>
                </p14:cNvPr>
                <p14:cNvContentPartPr/>
                <p14:nvPr/>
              </p14:nvContentPartPr>
              <p14:xfrm>
                <a:off x="2918417" y="4766811"/>
                <a:ext cx="75600" cy="846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07A3829-2879-D946-92A8-C35879ADBA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902937" y="4751691"/>
                  <a:ext cx="105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9E006B3-4C5E-A740-A720-CF5AA919F4F4}"/>
                    </a:ext>
                  </a:extLst>
                </p14:cNvPr>
                <p14:cNvContentPartPr/>
                <p14:nvPr/>
              </p14:nvContentPartPr>
              <p14:xfrm>
                <a:off x="3035417" y="4713171"/>
                <a:ext cx="166320" cy="1414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9E006B3-4C5E-A740-A720-CF5AA919F4F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19937" y="4698051"/>
                  <a:ext cx="19692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2179593-DF25-6848-AF1C-F7E9752E961D}"/>
              </a:ext>
            </a:extLst>
          </p:cNvPr>
          <p:cNvGrpSpPr/>
          <p:nvPr/>
        </p:nvGrpSpPr>
        <p:grpSpPr>
          <a:xfrm>
            <a:off x="3519257" y="4651971"/>
            <a:ext cx="1018440" cy="257400"/>
            <a:chOff x="3519257" y="4651971"/>
            <a:chExt cx="1018440" cy="25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463BCFD-82E1-6E4D-B4FE-AEA856073B14}"/>
                    </a:ext>
                  </a:extLst>
                </p14:cNvPr>
                <p14:cNvContentPartPr/>
                <p14:nvPr/>
              </p14:nvContentPartPr>
              <p14:xfrm>
                <a:off x="3529337" y="4689411"/>
                <a:ext cx="153720" cy="1242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463BCFD-82E1-6E4D-B4FE-AEA856073B1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514217" y="4673931"/>
                  <a:ext cx="184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089990E-417A-D641-A9C9-F2A84613D4E7}"/>
                    </a:ext>
                  </a:extLst>
                </p14:cNvPr>
                <p14:cNvContentPartPr/>
                <p14:nvPr/>
              </p14:nvContentPartPr>
              <p14:xfrm>
                <a:off x="3519257" y="4651971"/>
                <a:ext cx="209520" cy="159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089990E-417A-D641-A9C9-F2A84613D4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03777" y="4636491"/>
                  <a:ext cx="239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9F2FE74-4AB1-3946-BC9A-BB8A2C36F9F6}"/>
                    </a:ext>
                  </a:extLst>
                </p14:cNvPr>
                <p14:cNvContentPartPr/>
                <p14:nvPr/>
              </p14:nvContentPartPr>
              <p14:xfrm>
                <a:off x="3737417" y="4833051"/>
                <a:ext cx="73800" cy="76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9F2FE74-4AB1-3946-BC9A-BB8A2C36F9F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22297" y="4817931"/>
                  <a:ext cx="104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218A970-643A-D640-8871-B3D002AFF916}"/>
                    </a:ext>
                  </a:extLst>
                </p14:cNvPr>
                <p14:cNvContentPartPr/>
                <p14:nvPr/>
              </p14:nvContentPartPr>
              <p14:xfrm>
                <a:off x="3977177" y="4669611"/>
                <a:ext cx="113040" cy="871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218A970-643A-D640-8871-B3D002AFF91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961697" y="4654491"/>
                  <a:ext cx="1436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E3C7CEA-FF27-1842-B518-554BD3599200}"/>
                    </a:ext>
                  </a:extLst>
                </p14:cNvPr>
                <p14:cNvContentPartPr/>
                <p14:nvPr/>
              </p14:nvContentPartPr>
              <p14:xfrm>
                <a:off x="4019657" y="4691571"/>
                <a:ext cx="107640" cy="131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E3C7CEA-FF27-1842-B518-554BD359920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04537" y="4676451"/>
                  <a:ext cx="138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429102A-BD01-9648-AC01-5DA747F11610}"/>
                    </a:ext>
                  </a:extLst>
                </p14:cNvPr>
                <p14:cNvContentPartPr/>
                <p14:nvPr/>
              </p14:nvContentPartPr>
              <p14:xfrm>
                <a:off x="4108217" y="4789491"/>
                <a:ext cx="115560" cy="106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429102A-BD01-9648-AC01-5DA747F1161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093097" y="4774371"/>
                  <a:ext cx="146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2FCF98E-DC09-094C-AC48-177ADDD7B817}"/>
                    </a:ext>
                  </a:extLst>
                </p14:cNvPr>
                <p14:cNvContentPartPr/>
                <p14:nvPr/>
              </p14:nvContentPartPr>
              <p14:xfrm>
                <a:off x="4381817" y="4680771"/>
                <a:ext cx="155880" cy="1483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2FCF98E-DC09-094C-AC48-177ADDD7B81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66337" y="4665291"/>
                  <a:ext cx="1861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E54991F2-8E79-ED43-B2AF-047C6DAA392A}"/>
                  </a:ext>
                </a:extLst>
              </p14:cNvPr>
              <p14:cNvContentPartPr/>
              <p14:nvPr/>
            </p14:nvContentPartPr>
            <p14:xfrm>
              <a:off x="4887617" y="4743771"/>
              <a:ext cx="177120" cy="1173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E54991F2-8E79-ED43-B2AF-047C6DAA392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872137" y="4728651"/>
                <a:ext cx="207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5B5B56A6-CB95-C743-95E3-1E26311EAE9E}"/>
                  </a:ext>
                </a:extLst>
              </p14:cNvPr>
              <p14:cNvContentPartPr/>
              <p14:nvPr/>
            </p14:nvContentPartPr>
            <p14:xfrm>
              <a:off x="5274257" y="4723251"/>
              <a:ext cx="160920" cy="10728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5B5B56A6-CB95-C743-95E3-1E26311EAE9E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259137" y="4708131"/>
                <a:ext cx="19116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05F18C5B-C1EE-CD43-AFEB-5A6DE119443A}"/>
              </a:ext>
            </a:extLst>
          </p:cNvPr>
          <p:cNvGrpSpPr/>
          <p:nvPr/>
        </p:nvGrpSpPr>
        <p:grpSpPr>
          <a:xfrm>
            <a:off x="7519217" y="4245171"/>
            <a:ext cx="479160" cy="169560"/>
            <a:chOff x="7519217" y="4245171"/>
            <a:chExt cx="47916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4940B09-8F39-854E-9F8D-E66560315BDA}"/>
                    </a:ext>
                  </a:extLst>
                </p14:cNvPr>
                <p14:cNvContentPartPr/>
                <p14:nvPr/>
              </p14:nvContentPartPr>
              <p14:xfrm>
                <a:off x="7519217" y="4293051"/>
                <a:ext cx="104760" cy="1184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4940B09-8F39-854E-9F8D-E66560315BD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504097" y="4277931"/>
                  <a:ext cx="135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AD1688B-0B66-754B-BB19-ABF795140581}"/>
                    </a:ext>
                  </a:extLst>
                </p14:cNvPr>
                <p14:cNvContentPartPr/>
                <p14:nvPr/>
              </p14:nvContentPartPr>
              <p14:xfrm>
                <a:off x="7543697" y="4352091"/>
                <a:ext cx="99720" cy="133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AD1688B-0B66-754B-BB19-ABF79514058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528217" y="4336611"/>
                  <a:ext cx="12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E213C24-FFF8-924D-8F40-7DDB7192069A}"/>
                    </a:ext>
                  </a:extLst>
                </p14:cNvPr>
                <p14:cNvContentPartPr/>
                <p14:nvPr/>
              </p14:nvContentPartPr>
              <p14:xfrm>
                <a:off x="7762217" y="4245171"/>
                <a:ext cx="86400" cy="150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E213C24-FFF8-924D-8F40-7DDB7192069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747097" y="4230051"/>
                  <a:ext cx="117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BBC93D1-BF45-3C42-8FAC-15C0CAD53469}"/>
                    </a:ext>
                  </a:extLst>
                </p14:cNvPr>
                <p14:cNvContentPartPr/>
                <p14:nvPr/>
              </p14:nvContentPartPr>
              <p14:xfrm>
                <a:off x="7823777" y="4267131"/>
                <a:ext cx="75600" cy="147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BBC93D1-BF45-3C42-8FAC-15C0CAD5346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808657" y="4251651"/>
                  <a:ext cx="105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5FB9DE1-32E8-9142-8E00-9CC9321E7B2D}"/>
                    </a:ext>
                  </a:extLst>
                </p14:cNvPr>
                <p14:cNvContentPartPr/>
                <p14:nvPr/>
              </p14:nvContentPartPr>
              <p14:xfrm>
                <a:off x="7891817" y="4245171"/>
                <a:ext cx="106560" cy="1440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5FB9DE1-32E8-9142-8E00-9CC9321E7B2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876697" y="4230051"/>
                  <a:ext cx="137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66DE8E1C-00D8-A248-ADAA-D858415393C9}"/>
                    </a:ext>
                  </a:extLst>
                </p14:cNvPr>
                <p14:cNvContentPartPr/>
                <p14:nvPr/>
              </p14:nvContentPartPr>
              <p14:xfrm>
                <a:off x="7881017" y="4348491"/>
                <a:ext cx="64800" cy="9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66DE8E1C-00D8-A248-ADAA-D858415393C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865897" y="4333011"/>
                  <a:ext cx="954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75E48CD6-F4E3-9C4D-8ADF-13CF94CFE409}"/>
              </a:ext>
            </a:extLst>
          </p:cNvPr>
          <p:cNvGrpSpPr/>
          <p:nvPr/>
        </p:nvGrpSpPr>
        <p:grpSpPr>
          <a:xfrm>
            <a:off x="5472977" y="4729011"/>
            <a:ext cx="239760" cy="200880"/>
            <a:chOff x="5472977" y="4729011"/>
            <a:chExt cx="23976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DF31FEC-AD65-F64A-851E-BC6795CFEFBA}"/>
                    </a:ext>
                  </a:extLst>
                </p14:cNvPr>
                <p14:cNvContentPartPr/>
                <p14:nvPr/>
              </p14:nvContentPartPr>
              <p14:xfrm>
                <a:off x="5472977" y="4772211"/>
                <a:ext cx="119520" cy="56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DF31FEC-AD65-F64A-851E-BC6795CFEFB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57857" y="4757091"/>
                  <a:ext cx="1501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3D4A0B7-599A-134E-94BC-B7384EFAA580}"/>
                    </a:ext>
                  </a:extLst>
                </p14:cNvPr>
                <p14:cNvContentPartPr/>
                <p14:nvPr/>
              </p14:nvContentPartPr>
              <p14:xfrm>
                <a:off x="5600057" y="4729011"/>
                <a:ext cx="112680" cy="2008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3D4A0B7-599A-134E-94BC-B7384EFAA58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584577" y="4713531"/>
                  <a:ext cx="14328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D73B13A4-8A6E-CA40-B6A0-7F0AFAF14887}"/>
              </a:ext>
            </a:extLst>
          </p:cNvPr>
          <p:cNvGrpSpPr/>
          <p:nvPr/>
        </p:nvGrpSpPr>
        <p:grpSpPr>
          <a:xfrm>
            <a:off x="6092537" y="4669611"/>
            <a:ext cx="3550680" cy="271080"/>
            <a:chOff x="6092537" y="4669611"/>
            <a:chExt cx="3550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2061E2D-5942-5A4B-B572-5D997FDB8994}"/>
                    </a:ext>
                  </a:extLst>
                </p14:cNvPr>
                <p14:cNvContentPartPr/>
                <p14:nvPr/>
              </p14:nvContentPartPr>
              <p14:xfrm>
                <a:off x="6161297" y="4680771"/>
                <a:ext cx="133200" cy="151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2061E2D-5942-5A4B-B572-5D997FDB899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145817" y="4665291"/>
                  <a:ext cx="163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F3F611B-C93B-4E40-94F9-416D34163062}"/>
                    </a:ext>
                  </a:extLst>
                </p14:cNvPr>
                <p14:cNvContentPartPr/>
                <p14:nvPr/>
              </p14:nvContentPartPr>
              <p14:xfrm>
                <a:off x="6092537" y="4669971"/>
                <a:ext cx="254160" cy="1922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F3F611B-C93B-4E40-94F9-416D3416306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077417" y="4654491"/>
                  <a:ext cx="284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70755CD-77ED-D34E-9DEC-D3C121941328}"/>
                    </a:ext>
                  </a:extLst>
                </p14:cNvPr>
                <p14:cNvContentPartPr/>
                <p14:nvPr/>
              </p14:nvContentPartPr>
              <p14:xfrm>
                <a:off x="6200897" y="4713171"/>
                <a:ext cx="156600" cy="137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70755CD-77ED-D34E-9DEC-D3C12194132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185417" y="4698051"/>
                  <a:ext cx="187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4F5C26B-7CF4-C24C-BB7C-9059335919C8}"/>
                    </a:ext>
                  </a:extLst>
                </p14:cNvPr>
                <p14:cNvContentPartPr/>
                <p14:nvPr/>
              </p14:nvContentPartPr>
              <p14:xfrm>
                <a:off x="6422657" y="4690851"/>
                <a:ext cx="141480" cy="2203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4F5C26B-7CF4-C24C-BB7C-9059335919C8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07537" y="4675371"/>
                  <a:ext cx="172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C6B73C4-3153-DA4F-9F66-8539208CDF5A}"/>
                    </a:ext>
                  </a:extLst>
                </p14:cNvPr>
                <p14:cNvContentPartPr/>
                <p14:nvPr/>
              </p14:nvContentPartPr>
              <p14:xfrm>
                <a:off x="6596537" y="4767891"/>
                <a:ext cx="82440" cy="75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C6B73C4-3153-DA4F-9F66-8539208CDF5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81417" y="4752411"/>
                  <a:ext cx="11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E179725-48C4-FC4B-BA82-74ACB6931F7E}"/>
                    </a:ext>
                  </a:extLst>
                </p14:cNvPr>
                <p14:cNvContentPartPr/>
                <p14:nvPr/>
              </p14:nvContentPartPr>
              <p14:xfrm>
                <a:off x="6560537" y="4753131"/>
                <a:ext cx="155160" cy="102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E179725-48C4-FC4B-BA82-74ACB6931F7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45057" y="4738011"/>
                  <a:ext cx="185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4194D14-1EB7-E84D-A28C-0FB054FA7FC2}"/>
                    </a:ext>
                  </a:extLst>
                </p14:cNvPr>
                <p14:cNvContentPartPr/>
                <p14:nvPr/>
              </p14:nvContentPartPr>
              <p14:xfrm>
                <a:off x="6868337" y="4733331"/>
                <a:ext cx="65520" cy="428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4194D14-1EB7-E84D-A28C-0FB054FA7FC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853217" y="4717851"/>
                  <a:ext cx="961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CAB52E7-443C-AD4A-927A-023BB6072752}"/>
                    </a:ext>
                  </a:extLst>
                </p14:cNvPr>
                <p14:cNvContentPartPr/>
                <p14:nvPr/>
              </p14:nvContentPartPr>
              <p14:xfrm>
                <a:off x="6888137" y="4735131"/>
                <a:ext cx="99360" cy="107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CAB52E7-443C-AD4A-927A-023BB607275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72657" y="4720011"/>
                  <a:ext cx="129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9C04B97-FE95-FB49-9B82-43434AA9FE87}"/>
                    </a:ext>
                  </a:extLst>
                </p14:cNvPr>
                <p14:cNvContentPartPr/>
                <p14:nvPr/>
              </p14:nvContentPartPr>
              <p14:xfrm>
                <a:off x="6746657" y="4843851"/>
                <a:ext cx="79200" cy="565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9C04B97-FE95-FB49-9B82-43434AA9FE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31537" y="4828731"/>
                  <a:ext cx="10980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76D4DB22-5AA3-D343-ACDE-DBD738ADC6F2}"/>
                    </a:ext>
                  </a:extLst>
                </p14:cNvPr>
                <p14:cNvContentPartPr/>
                <p14:nvPr/>
              </p14:nvContentPartPr>
              <p14:xfrm>
                <a:off x="7024217" y="4691571"/>
                <a:ext cx="97560" cy="2034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76D4DB22-5AA3-D343-ACDE-DBD738ADC6F2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009097" y="4676451"/>
                  <a:ext cx="1278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C9EA35C-1492-A849-B267-0B46214D08E9}"/>
                    </a:ext>
                  </a:extLst>
                </p14:cNvPr>
                <p14:cNvContentPartPr/>
                <p14:nvPr/>
              </p14:nvContentPartPr>
              <p14:xfrm>
                <a:off x="7543697" y="4713171"/>
                <a:ext cx="127800" cy="160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C9EA35C-1492-A849-B267-0B46214D08E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28577" y="4698051"/>
                  <a:ext cx="158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07EBB61E-BBF4-C248-A6C2-03C9BBE89A3A}"/>
                    </a:ext>
                  </a:extLst>
                </p14:cNvPr>
                <p14:cNvContentPartPr/>
                <p14:nvPr/>
              </p14:nvContentPartPr>
              <p14:xfrm>
                <a:off x="7469177" y="4713171"/>
                <a:ext cx="216360" cy="159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07EBB61E-BBF4-C248-A6C2-03C9BBE89A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454057" y="4698051"/>
                  <a:ext cx="246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8E59B1A-F2A5-CA42-8A53-78B74C2F4341}"/>
                    </a:ext>
                  </a:extLst>
                </p14:cNvPr>
                <p14:cNvContentPartPr/>
                <p14:nvPr/>
              </p14:nvContentPartPr>
              <p14:xfrm>
                <a:off x="7533257" y="4745931"/>
                <a:ext cx="163080" cy="1400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8E59B1A-F2A5-CA42-8A53-78B74C2F434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518137" y="4730811"/>
                  <a:ext cx="193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090F500-B499-4F44-8DE8-E62B188564D3}"/>
                    </a:ext>
                  </a:extLst>
                </p14:cNvPr>
                <p14:cNvContentPartPr/>
                <p14:nvPr/>
              </p14:nvContentPartPr>
              <p14:xfrm>
                <a:off x="7753217" y="4691571"/>
                <a:ext cx="106200" cy="19584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090F500-B499-4F44-8DE8-E62B188564D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738097" y="4676451"/>
                  <a:ext cx="136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0B678C4-ECDC-2041-81F3-D38248A0DC70}"/>
                    </a:ext>
                  </a:extLst>
                </p14:cNvPr>
                <p14:cNvContentPartPr/>
                <p14:nvPr/>
              </p14:nvContentPartPr>
              <p14:xfrm>
                <a:off x="7878857" y="4739451"/>
                <a:ext cx="84960" cy="514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0B678C4-ECDC-2041-81F3-D38248A0DC7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863737" y="4724331"/>
                  <a:ext cx="11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5B7224A-6689-EB48-9FEC-B3663882F892}"/>
                    </a:ext>
                  </a:extLst>
                </p14:cNvPr>
                <p14:cNvContentPartPr/>
                <p14:nvPr/>
              </p14:nvContentPartPr>
              <p14:xfrm>
                <a:off x="7932497" y="4724331"/>
                <a:ext cx="90360" cy="126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5B7224A-6689-EB48-9FEC-B3663882F89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917377" y="4708851"/>
                  <a:ext cx="120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441C25B-8CF6-9945-A4D4-7250BB8ECBBA}"/>
                    </a:ext>
                  </a:extLst>
                </p14:cNvPr>
                <p14:cNvContentPartPr/>
                <p14:nvPr/>
              </p14:nvContentPartPr>
              <p14:xfrm>
                <a:off x="7994057" y="4855011"/>
                <a:ext cx="72360" cy="709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441C25B-8CF6-9945-A4D4-7250BB8ECBB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978937" y="4839531"/>
                  <a:ext cx="102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12EB02C-9961-AA45-B7C9-458BCFC1232D}"/>
                    </a:ext>
                  </a:extLst>
                </p14:cNvPr>
                <p14:cNvContentPartPr/>
                <p14:nvPr/>
              </p14:nvContentPartPr>
              <p14:xfrm>
                <a:off x="8142377" y="4735131"/>
                <a:ext cx="119520" cy="110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12EB02C-9961-AA45-B7C9-458BCFC1232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127257" y="4720011"/>
                  <a:ext cx="150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A030EA4-0489-4E47-943F-D0BE0B1B1B20}"/>
                    </a:ext>
                  </a:extLst>
                </p14:cNvPr>
                <p14:cNvContentPartPr/>
                <p14:nvPr/>
              </p14:nvContentPartPr>
              <p14:xfrm>
                <a:off x="8245697" y="4669611"/>
                <a:ext cx="107280" cy="25200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A030EA4-0489-4E47-943F-D0BE0B1B1B2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230217" y="4654491"/>
                  <a:ext cx="1375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6DB226B-4390-EC45-BA39-E323D503E21C}"/>
                    </a:ext>
                  </a:extLst>
                </p14:cNvPr>
                <p14:cNvContentPartPr/>
                <p14:nvPr/>
              </p14:nvContentPartPr>
              <p14:xfrm>
                <a:off x="8490137" y="4762491"/>
                <a:ext cx="184320" cy="165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6DB226B-4390-EC45-BA39-E323D503E21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474657" y="4747371"/>
                  <a:ext cx="21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7A9430D-D5A0-404A-A0FE-DD175F50168C}"/>
                    </a:ext>
                  </a:extLst>
                </p14:cNvPr>
                <p14:cNvContentPartPr/>
                <p14:nvPr/>
              </p14:nvContentPartPr>
              <p14:xfrm>
                <a:off x="8612177" y="4702371"/>
                <a:ext cx="134280" cy="1782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7A9430D-D5A0-404A-A0FE-DD175F50168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597057" y="4687251"/>
                  <a:ext cx="164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7CCBA87-BC85-534E-AC82-109CBF39CDD7}"/>
                    </a:ext>
                  </a:extLst>
                </p14:cNvPr>
                <p14:cNvContentPartPr/>
                <p14:nvPr/>
              </p14:nvContentPartPr>
              <p14:xfrm>
                <a:off x="8817377" y="4713171"/>
                <a:ext cx="129960" cy="1504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7CCBA87-BC85-534E-AC82-109CBF39CDD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801897" y="4698051"/>
                  <a:ext cx="160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F6FB794-7932-854D-9837-3BD01163B3EE}"/>
                    </a:ext>
                  </a:extLst>
                </p14:cNvPr>
                <p14:cNvContentPartPr/>
                <p14:nvPr/>
              </p14:nvContentPartPr>
              <p14:xfrm>
                <a:off x="8776337" y="4713171"/>
                <a:ext cx="182520" cy="1821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F6FB794-7932-854D-9837-3BD01163B3E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61217" y="4698051"/>
                  <a:ext cx="213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31EEA0E8-BD29-954C-976E-F62CB54B0902}"/>
                    </a:ext>
                  </a:extLst>
                </p14:cNvPr>
                <p14:cNvContentPartPr/>
                <p14:nvPr/>
              </p14:nvContentPartPr>
              <p14:xfrm>
                <a:off x="8840417" y="4735131"/>
                <a:ext cx="151560" cy="16848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31EEA0E8-BD29-954C-976E-F62CB54B090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825297" y="4720011"/>
                  <a:ext cx="181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4EA5004-C334-574F-9B3B-0B415061F8C1}"/>
                    </a:ext>
                  </a:extLst>
                </p14:cNvPr>
                <p14:cNvContentPartPr/>
                <p14:nvPr/>
              </p14:nvContentPartPr>
              <p14:xfrm>
                <a:off x="9037337" y="4691571"/>
                <a:ext cx="106920" cy="225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4EA5004-C334-574F-9B3B-0B415061F8C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021857" y="4676451"/>
                  <a:ext cx="1375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D997AF4-0797-9446-814E-0FA7DFB139BA}"/>
                    </a:ext>
                  </a:extLst>
                </p14:cNvPr>
                <p14:cNvContentPartPr/>
                <p14:nvPr/>
              </p14:nvContentPartPr>
              <p14:xfrm>
                <a:off x="9143897" y="4778691"/>
                <a:ext cx="99720" cy="72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D997AF4-0797-9446-814E-0FA7DFB139B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128417" y="4763571"/>
                  <a:ext cx="130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A54B409-931D-9F4A-B804-3E5D3050C9B3}"/>
                    </a:ext>
                  </a:extLst>
                </p14:cNvPr>
                <p14:cNvContentPartPr/>
                <p14:nvPr/>
              </p14:nvContentPartPr>
              <p14:xfrm>
                <a:off x="9142817" y="4745931"/>
                <a:ext cx="121320" cy="134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A54B409-931D-9F4A-B804-3E5D3050C9B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127337" y="4730811"/>
                  <a:ext cx="151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4426351-F32C-7642-B109-65C9E90595AA}"/>
                    </a:ext>
                  </a:extLst>
                </p14:cNvPr>
                <p14:cNvContentPartPr/>
                <p14:nvPr/>
              </p14:nvContentPartPr>
              <p14:xfrm>
                <a:off x="9279977" y="4843851"/>
                <a:ext cx="39960" cy="752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4426351-F32C-7642-B109-65C9E90595A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64857" y="4828731"/>
                  <a:ext cx="70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F72D8F20-CC3A-604A-8B11-C8D1C967EF4B}"/>
                    </a:ext>
                  </a:extLst>
                </p14:cNvPr>
                <p14:cNvContentPartPr/>
                <p14:nvPr/>
              </p14:nvContentPartPr>
              <p14:xfrm>
                <a:off x="9404897" y="4764291"/>
                <a:ext cx="138600" cy="114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F72D8F20-CC3A-604A-8B11-C8D1C967EF4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389777" y="4748811"/>
                  <a:ext cx="169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7A44A69A-9271-4843-A43B-FD327A020B40}"/>
                    </a:ext>
                  </a:extLst>
                </p14:cNvPr>
                <p14:cNvContentPartPr/>
                <p14:nvPr/>
              </p14:nvContentPartPr>
              <p14:xfrm>
                <a:off x="9543497" y="4713171"/>
                <a:ext cx="99720" cy="2275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7A44A69A-9271-4843-A43B-FD327A020B4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528017" y="4698051"/>
                  <a:ext cx="1303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C8BEDF47-6608-AD4F-A271-5840D83ED88B}"/>
              </a:ext>
            </a:extLst>
          </p:cNvPr>
          <p:cNvGrpSpPr/>
          <p:nvPr/>
        </p:nvGrpSpPr>
        <p:grpSpPr>
          <a:xfrm>
            <a:off x="9792257" y="4702371"/>
            <a:ext cx="386640" cy="168840"/>
            <a:chOff x="9792257" y="4702371"/>
            <a:chExt cx="386640" cy="16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3380729B-07E6-224B-880D-76AD0D4665B0}"/>
                    </a:ext>
                  </a:extLst>
                </p14:cNvPr>
                <p14:cNvContentPartPr/>
                <p14:nvPr/>
              </p14:nvContentPartPr>
              <p14:xfrm>
                <a:off x="9792257" y="4745931"/>
                <a:ext cx="75960" cy="1011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3380729B-07E6-224B-880D-76AD0D4665B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776777" y="4730811"/>
                  <a:ext cx="10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B1D556F5-0EE5-744B-88EF-BCB367EF46AE}"/>
                    </a:ext>
                  </a:extLst>
                </p14:cNvPr>
                <p14:cNvContentPartPr/>
                <p14:nvPr/>
              </p14:nvContentPartPr>
              <p14:xfrm>
                <a:off x="9840497" y="4798131"/>
                <a:ext cx="58320" cy="28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B1D556F5-0EE5-744B-88EF-BCB367EF46A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825377" y="4782651"/>
                  <a:ext cx="88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8257CDE-36D6-9F46-8D6B-A0DE0244AE7F}"/>
                    </a:ext>
                  </a:extLst>
                </p14:cNvPr>
                <p14:cNvContentPartPr/>
                <p14:nvPr/>
              </p14:nvContentPartPr>
              <p14:xfrm>
                <a:off x="9969737" y="4702371"/>
                <a:ext cx="77760" cy="1548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8257CDE-36D6-9F46-8D6B-A0DE0244AE7F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954617" y="4687251"/>
                  <a:ext cx="108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A6AF8BAC-3F0C-6943-82F2-C9D61B37D1C2}"/>
                    </a:ext>
                  </a:extLst>
                </p14:cNvPr>
                <p14:cNvContentPartPr/>
                <p14:nvPr/>
              </p14:nvContentPartPr>
              <p14:xfrm>
                <a:off x="10042097" y="4735131"/>
                <a:ext cx="72360" cy="1231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A6AF8BAC-3F0C-6943-82F2-C9D61B37D1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026977" y="4720011"/>
                  <a:ext cx="102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E0F9EF2-9E4F-D24A-92DB-494E5CA774D9}"/>
                    </a:ext>
                  </a:extLst>
                </p14:cNvPr>
                <p14:cNvContentPartPr/>
                <p14:nvPr/>
              </p14:nvContentPartPr>
              <p14:xfrm>
                <a:off x="10112657" y="4702371"/>
                <a:ext cx="66240" cy="1688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E0F9EF2-9E4F-D24A-92DB-494E5CA774D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097537" y="4687251"/>
                  <a:ext cx="96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0E0B7ABD-9245-774D-85B9-A35C3FEA8D21}"/>
                    </a:ext>
                  </a:extLst>
                </p14:cNvPr>
                <p14:cNvContentPartPr/>
                <p14:nvPr/>
              </p14:nvContentPartPr>
              <p14:xfrm>
                <a:off x="10101857" y="4811451"/>
                <a:ext cx="62640" cy="28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0E0B7ABD-9245-774D-85B9-A35C3FEA8D2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086377" y="4795971"/>
                  <a:ext cx="932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79DCEA10-258B-6148-8992-37A5EBF59150}"/>
              </a:ext>
            </a:extLst>
          </p:cNvPr>
          <p:cNvGrpSpPr/>
          <p:nvPr/>
        </p:nvGrpSpPr>
        <p:grpSpPr>
          <a:xfrm>
            <a:off x="8314097" y="4087491"/>
            <a:ext cx="1604880" cy="424440"/>
            <a:chOff x="8314097" y="4087491"/>
            <a:chExt cx="1604880" cy="42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74D2B9AF-16A8-E04C-A603-DA66DEBAC8D7}"/>
                    </a:ext>
                  </a:extLst>
                </p14:cNvPr>
                <p14:cNvContentPartPr/>
                <p14:nvPr/>
              </p14:nvContentPartPr>
              <p14:xfrm>
                <a:off x="8314097" y="4287291"/>
                <a:ext cx="95400" cy="84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74D2B9AF-16A8-E04C-A603-DA66DEBAC8D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298977" y="4271811"/>
                  <a:ext cx="126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FBEA6348-6E0E-C442-AD0C-15BC64C06DD2}"/>
                    </a:ext>
                  </a:extLst>
                </p14:cNvPr>
                <p14:cNvContentPartPr/>
                <p14:nvPr/>
              </p14:nvContentPartPr>
              <p14:xfrm>
                <a:off x="8516777" y="4277931"/>
                <a:ext cx="101160" cy="820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FBEA6348-6E0E-C442-AD0C-15BC64C06DD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501297" y="4262811"/>
                  <a:ext cx="131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979B90E8-1144-BE44-981F-A2494436AC72}"/>
                    </a:ext>
                  </a:extLst>
                </p14:cNvPr>
                <p14:cNvContentPartPr/>
                <p14:nvPr/>
              </p14:nvContentPartPr>
              <p14:xfrm>
                <a:off x="8868857" y="4277931"/>
                <a:ext cx="46440" cy="705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979B90E8-1144-BE44-981F-A2494436AC72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853737" y="4262811"/>
                  <a:ext cx="770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1B35C89-193B-C644-AB0F-D9CCB03D08C9}"/>
                    </a:ext>
                  </a:extLst>
                </p14:cNvPr>
                <p14:cNvContentPartPr/>
                <p14:nvPr/>
              </p14:nvContentPartPr>
              <p14:xfrm>
                <a:off x="8952737" y="4179651"/>
                <a:ext cx="399600" cy="1749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1B35C89-193B-C644-AB0F-D9CCB03D08C9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937617" y="4164531"/>
                  <a:ext cx="430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76E7D0C-ED15-8C49-8D58-B461D9D6DA90}"/>
                    </a:ext>
                  </a:extLst>
                </p14:cNvPr>
                <p14:cNvContentPartPr/>
                <p14:nvPr/>
              </p14:nvContentPartPr>
              <p14:xfrm>
                <a:off x="9366017" y="4190811"/>
                <a:ext cx="39240" cy="13608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76E7D0C-ED15-8C49-8D58-B461D9D6DA9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9350897" y="4175691"/>
                  <a:ext cx="69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98F3A7C-F497-A542-8871-3979886391AE}"/>
                    </a:ext>
                  </a:extLst>
                </p14:cNvPr>
                <p14:cNvContentPartPr/>
                <p14:nvPr/>
              </p14:nvContentPartPr>
              <p14:xfrm>
                <a:off x="9372497" y="4267131"/>
                <a:ext cx="128520" cy="59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98F3A7C-F497-A542-8871-3979886391A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357017" y="4251651"/>
                  <a:ext cx="159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3E3504CC-B6EB-F14D-A6DE-BD1CE6BC966E}"/>
                    </a:ext>
                  </a:extLst>
                </p14:cNvPr>
                <p14:cNvContentPartPr/>
                <p14:nvPr/>
              </p14:nvContentPartPr>
              <p14:xfrm>
                <a:off x="9539177" y="4158051"/>
                <a:ext cx="62280" cy="1497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3E3504CC-B6EB-F14D-A6DE-BD1CE6BC966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524057" y="4142931"/>
                  <a:ext cx="925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D076962-4132-E845-9544-EC37B063D72C}"/>
                    </a:ext>
                  </a:extLst>
                </p14:cNvPr>
                <p14:cNvContentPartPr/>
                <p14:nvPr/>
              </p14:nvContentPartPr>
              <p14:xfrm>
                <a:off x="9497057" y="4249851"/>
                <a:ext cx="223920" cy="16164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D076962-4132-E845-9544-EC37B063D72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481937" y="4234731"/>
                  <a:ext cx="254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FCAB942-01EA-A041-9C65-B7B0A234382E}"/>
                    </a:ext>
                  </a:extLst>
                </p14:cNvPr>
                <p14:cNvContentPartPr/>
                <p14:nvPr/>
              </p14:nvContentPartPr>
              <p14:xfrm>
                <a:off x="8882537" y="4201611"/>
                <a:ext cx="360" cy="3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FCAB942-01EA-A041-9C65-B7B0A234382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867417" y="41864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8F5DC36A-E3C4-3144-A736-589B30F92C87}"/>
                    </a:ext>
                  </a:extLst>
                </p14:cNvPr>
                <p14:cNvContentPartPr/>
                <p14:nvPr/>
              </p14:nvContentPartPr>
              <p14:xfrm>
                <a:off x="8750417" y="4087491"/>
                <a:ext cx="1168560" cy="42444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8F5DC36A-E3C4-3144-A736-589B30F92C8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734937" y="4072011"/>
                  <a:ext cx="1199160" cy="45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BA144486-C952-0D4E-B1B7-F1584D8591C7}"/>
              </a:ext>
            </a:extLst>
          </p:cNvPr>
          <p:cNvGrpSpPr/>
          <p:nvPr/>
        </p:nvGrpSpPr>
        <p:grpSpPr>
          <a:xfrm>
            <a:off x="8638097" y="5028891"/>
            <a:ext cx="1661040" cy="384840"/>
            <a:chOff x="8638097" y="5028891"/>
            <a:chExt cx="166104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0C0AE23-9F8C-2242-872E-19F235CF7AAF}"/>
                    </a:ext>
                  </a:extLst>
                </p14:cNvPr>
                <p14:cNvContentPartPr/>
                <p14:nvPr/>
              </p14:nvContentPartPr>
              <p14:xfrm>
                <a:off x="8638097" y="5028891"/>
                <a:ext cx="103680" cy="648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0C0AE23-9F8C-2242-872E-19F235CF7AA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622617" y="5013771"/>
                  <a:ext cx="133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2711F7DB-B8FC-8A45-98F3-1498583D04A6}"/>
                    </a:ext>
                  </a:extLst>
                </p14:cNvPr>
                <p14:cNvContentPartPr/>
                <p14:nvPr/>
              </p14:nvContentPartPr>
              <p14:xfrm>
                <a:off x="8793617" y="5083611"/>
                <a:ext cx="107640" cy="83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2711F7DB-B8FC-8A45-98F3-1498583D04A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778497" y="5068131"/>
                  <a:ext cx="1382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107D4E6-37F6-664C-9828-046105967164}"/>
                    </a:ext>
                  </a:extLst>
                </p14:cNvPr>
                <p14:cNvContentPartPr/>
                <p14:nvPr/>
              </p14:nvContentPartPr>
              <p14:xfrm>
                <a:off x="9067937" y="5127171"/>
                <a:ext cx="75960" cy="1220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107D4E6-37F6-664C-9828-046105967164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052817" y="5111691"/>
                  <a:ext cx="106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9CBD7F0-1620-4544-9B46-4AAD18F9BF06}"/>
                    </a:ext>
                  </a:extLst>
                </p14:cNvPr>
                <p14:cNvContentPartPr/>
                <p14:nvPr/>
              </p14:nvContentPartPr>
              <p14:xfrm>
                <a:off x="9159377" y="5181531"/>
                <a:ext cx="238680" cy="802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9CBD7F0-1620-4544-9B46-4AAD18F9BF0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144257" y="5166051"/>
                  <a:ext cx="269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7EE9C0F7-09AB-EB49-8193-98534A71BE91}"/>
                    </a:ext>
                  </a:extLst>
                </p14:cNvPr>
                <p14:cNvContentPartPr/>
                <p14:nvPr/>
              </p14:nvContentPartPr>
              <p14:xfrm>
                <a:off x="9432977" y="5203131"/>
                <a:ext cx="76680" cy="11772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7EE9C0F7-09AB-EB49-8193-98534A71BE91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417497" y="5188011"/>
                  <a:ext cx="1072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6F96E948-FCF2-604F-B86D-A3895B6B31A4}"/>
                    </a:ext>
                  </a:extLst>
                </p14:cNvPr>
                <p14:cNvContentPartPr/>
                <p14:nvPr/>
              </p14:nvContentPartPr>
              <p14:xfrm>
                <a:off x="9548177" y="5198811"/>
                <a:ext cx="216360" cy="810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6F96E948-FCF2-604F-B86D-A3895B6B31A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532697" y="5183331"/>
                  <a:ext cx="246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B99F8B9-1B38-CD47-AA37-1F21EDE03E46}"/>
                    </a:ext>
                  </a:extLst>
                </p14:cNvPr>
                <p14:cNvContentPartPr/>
                <p14:nvPr/>
              </p14:nvContentPartPr>
              <p14:xfrm>
                <a:off x="9810257" y="5225091"/>
                <a:ext cx="17640" cy="6336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B99F8B9-1B38-CD47-AA37-1F21EDE03E4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795137" y="5209611"/>
                  <a:ext cx="48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8BE4AAF-A4E5-B640-A863-CDFDC6430C9D}"/>
                    </a:ext>
                  </a:extLst>
                </p14:cNvPr>
                <p14:cNvContentPartPr/>
                <p14:nvPr/>
              </p14:nvContentPartPr>
              <p14:xfrm>
                <a:off x="9890897" y="5127171"/>
                <a:ext cx="48960" cy="1332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8BE4AAF-A4E5-B640-A863-CDFDC6430C9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875777" y="5111691"/>
                  <a:ext cx="79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067B66EA-156E-0D44-ACAF-5C46A5DD3A7C}"/>
                    </a:ext>
                  </a:extLst>
                </p14:cNvPr>
                <p14:cNvContentPartPr/>
                <p14:nvPr/>
              </p14:nvContentPartPr>
              <p14:xfrm>
                <a:off x="9840497" y="5192331"/>
                <a:ext cx="171360" cy="1000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067B66EA-156E-0D44-ACAF-5C46A5DD3A7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825377" y="5177211"/>
                  <a:ext cx="201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75627945-8196-CA45-9C32-BD9E6DECCC63}"/>
                    </a:ext>
                  </a:extLst>
                </p14:cNvPr>
                <p14:cNvContentPartPr/>
                <p14:nvPr/>
              </p14:nvContentPartPr>
              <p14:xfrm>
                <a:off x="10022297" y="5219331"/>
                <a:ext cx="183600" cy="6876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75627945-8196-CA45-9C32-BD9E6DECCC6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006817" y="5204211"/>
                  <a:ext cx="214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E21F436-0444-A84C-AAE7-05965F346329}"/>
                    </a:ext>
                  </a:extLst>
                </p14:cNvPr>
                <p14:cNvContentPartPr/>
                <p14:nvPr/>
              </p14:nvContentPartPr>
              <p14:xfrm>
                <a:off x="9971177" y="5137971"/>
                <a:ext cx="360" cy="3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E21F436-0444-A84C-AAE7-05965F34632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955697" y="51224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A71B963-7FEA-0D4A-955A-F5D31E40A9C9}"/>
                    </a:ext>
                  </a:extLst>
                </p14:cNvPr>
                <p14:cNvContentPartPr/>
                <p14:nvPr/>
              </p14:nvContentPartPr>
              <p14:xfrm>
                <a:off x="8939777" y="5072451"/>
                <a:ext cx="1359360" cy="3412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A71B963-7FEA-0D4A-955A-F5D31E40A9C9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924657" y="5056971"/>
                  <a:ext cx="138996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7988D2E2-605A-3C49-BC3E-3DA6CC7A70F2}"/>
              </a:ext>
            </a:extLst>
          </p:cNvPr>
          <p:cNvGrpSpPr/>
          <p:nvPr/>
        </p:nvGrpSpPr>
        <p:grpSpPr>
          <a:xfrm>
            <a:off x="1334777" y="5301051"/>
            <a:ext cx="676800" cy="186480"/>
            <a:chOff x="1334777" y="5301051"/>
            <a:chExt cx="67680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E9B8400A-7070-4C4E-BF8D-0A2296989636}"/>
                    </a:ext>
                  </a:extLst>
                </p14:cNvPr>
                <p14:cNvContentPartPr/>
                <p14:nvPr/>
              </p14:nvContentPartPr>
              <p14:xfrm>
                <a:off x="1334777" y="5316531"/>
                <a:ext cx="140760" cy="1645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E9B8400A-7070-4C4E-BF8D-0A229698963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319657" y="5301411"/>
                  <a:ext cx="171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941FE2EF-1F51-1949-90C8-1C42C8F6FA70}"/>
                    </a:ext>
                  </a:extLst>
                </p14:cNvPr>
                <p14:cNvContentPartPr/>
                <p14:nvPr/>
              </p14:nvContentPartPr>
              <p14:xfrm>
                <a:off x="1508297" y="5388171"/>
                <a:ext cx="192960" cy="828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941FE2EF-1F51-1949-90C8-1C42C8F6FA7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493177" y="5373051"/>
                  <a:ext cx="223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6B152AF4-2483-604A-8433-BBA8609AE4F4}"/>
                    </a:ext>
                  </a:extLst>
                </p14:cNvPr>
                <p14:cNvContentPartPr/>
                <p14:nvPr/>
              </p14:nvContentPartPr>
              <p14:xfrm>
                <a:off x="1719617" y="5398971"/>
                <a:ext cx="79560" cy="8856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6B152AF4-2483-604A-8433-BBA8609AE4F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704497" y="5383851"/>
                  <a:ext cx="110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97AD881-92AF-4946-AB6A-A0FADF4404D2}"/>
                    </a:ext>
                  </a:extLst>
                </p14:cNvPr>
                <p14:cNvContentPartPr/>
                <p14:nvPr/>
              </p14:nvContentPartPr>
              <p14:xfrm>
                <a:off x="1864337" y="5301051"/>
                <a:ext cx="147240" cy="17100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97AD881-92AF-4946-AB6A-A0FADF4404D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849217" y="5285931"/>
                  <a:ext cx="17784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97363808-FF13-AA4C-9137-AA0F1AD4B1A8}"/>
              </a:ext>
            </a:extLst>
          </p:cNvPr>
          <p:cNvGrpSpPr/>
          <p:nvPr/>
        </p:nvGrpSpPr>
        <p:grpSpPr>
          <a:xfrm>
            <a:off x="2324777" y="5254611"/>
            <a:ext cx="846000" cy="223200"/>
            <a:chOff x="2324777" y="5254611"/>
            <a:chExt cx="8460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9DD8091-6905-A84C-BA2B-3A15F3FC83BF}"/>
                    </a:ext>
                  </a:extLst>
                </p14:cNvPr>
                <p14:cNvContentPartPr/>
                <p14:nvPr/>
              </p14:nvContentPartPr>
              <p14:xfrm>
                <a:off x="2368337" y="5254611"/>
                <a:ext cx="97920" cy="2181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9DD8091-6905-A84C-BA2B-3A15F3FC83BF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2352857" y="5239131"/>
                  <a:ext cx="128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467E9A8D-DCAF-C94D-BBC3-387DC7D66F3F}"/>
                    </a:ext>
                  </a:extLst>
                </p14:cNvPr>
                <p14:cNvContentPartPr/>
                <p14:nvPr/>
              </p14:nvContentPartPr>
              <p14:xfrm>
                <a:off x="2324777" y="5256411"/>
                <a:ext cx="456120" cy="207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467E9A8D-DCAF-C94D-BBC3-387DC7D66F3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2309657" y="5240931"/>
                  <a:ext cx="4867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0F130DB8-6F15-8349-A909-0F9628695527}"/>
                    </a:ext>
                  </a:extLst>
                </p14:cNvPr>
                <p14:cNvContentPartPr/>
                <p14:nvPr/>
              </p14:nvContentPartPr>
              <p14:xfrm>
                <a:off x="2798177" y="5393571"/>
                <a:ext cx="173880" cy="8424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0F130DB8-6F15-8349-A909-0F962869552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783057" y="5378451"/>
                  <a:ext cx="2044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629C6C93-B48D-AC49-AEE1-FC6EDC39F19C}"/>
                    </a:ext>
                  </a:extLst>
                </p14:cNvPr>
                <p14:cNvContentPartPr/>
                <p14:nvPr/>
              </p14:nvContentPartPr>
              <p14:xfrm>
                <a:off x="3024977" y="5301051"/>
                <a:ext cx="110160" cy="1666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629C6C93-B48D-AC49-AEE1-FC6EDC39F19C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3009857" y="5285931"/>
                  <a:ext cx="140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76A1768-2205-B243-B3F8-4E08AA8564A0}"/>
                    </a:ext>
                  </a:extLst>
                </p14:cNvPr>
                <p14:cNvContentPartPr/>
                <p14:nvPr/>
              </p14:nvContentPartPr>
              <p14:xfrm>
                <a:off x="2971697" y="5377371"/>
                <a:ext cx="199080" cy="194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76A1768-2205-B243-B3F8-4E08AA8564A0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956217" y="5362251"/>
                  <a:ext cx="2293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E9B3F7DD-793A-9843-8AD8-59DF6D68C481}"/>
              </a:ext>
            </a:extLst>
          </p:cNvPr>
          <p:cNvGrpSpPr/>
          <p:nvPr/>
        </p:nvGrpSpPr>
        <p:grpSpPr>
          <a:xfrm>
            <a:off x="3463817" y="5279811"/>
            <a:ext cx="475200" cy="191880"/>
            <a:chOff x="3463817" y="5279811"/>
            <a:chExt cx="4752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0D3CA883-3B45-6D4D-9196-506B16828A1A}"/>
                    </a:ext>
                  </a:extLst>
                </p14:cNvPr>
                <p14:cNvContentPartPr/>
                <p14:nvPr/>
              </p14:nvContentPartPr>
              <p14:xfrm>
                <a:off x="3530777" y="5279811"/>
                <a:ext cx="76680" cy="1692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0D3CA883-3B45-6D4D-9196-506B16828A1A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515657" y="5264331"/>
                  <a:ext cx="1072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1E47984D-21C6-144D-B526-1F1055503D15}"/>
                    </a:ext>
                  </a:extLst>
                </p14:cNvPr>
                <p14:cNvContentPartPr/>
                <p14:nvPr/>
              </p14:nvContentPartPr>
              <p14:xfrm>
                <a:off x="3463817" y="5294571"/>
                <a:ext cx="475200" cy="177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1E47984D-21C6-144D-B526-1F1055503D1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448337" y="5279091"/>
                  <a:ext cx="50580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56D8F8B4-8A0F-ED4A-846C-D049D2747707}"/>
              </a:ext>
            </a:extLst>
          </p:cNvPr>
          <p:cNvGrpSpPr/>
          <p:nvPr/>
        </p:nvGrpSpPr>
        <p:grpSpPr>
          <a:xfrm>
            <a:off x="4266977" y="5275491"/>
            <a:ext cx="1384200" cy="296640"/>
            <a:chOff x="4266977" y="5275491"/>
            <a:chExt cx="13842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A9F9A76-C097-7449-9EC2-A25158F5C8E2}"/>
                    </a:ext>
                  </a:extLst>
                </p14:cNvPr>
                <p14:cNvContentPartPr/>
                <p14:nvPr/>
              </p14:nvContentPartPr>
              <p14:xfrm>
                <a:off x="4282817" y="5284131"/>
                <a:ext cx="118800" cy="2296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A9F9A76-C097-7449-9EC2-A25158F5C8E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267697" y="5269011"/>
                  <a:ext cx="149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D628307D-3841-D34B-AFBF-7BF9EE204972}"/>
                    </a:ext>
                  </a:extLst>
                </p14:cNvPr>
                <p14:cNvContentPartPr/>
                <p14:nvPr/>
              </p14:nvContentPartPr>
              <p14:xfrm>
                <a:off x="4266977" y="5383131"/>
                <a:ext cx="285840" cy="896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D628307D-3841-D34B-AFBF-7BF9EE204972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4251857" y="5367651"/>
                  <a:ext cx="316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0401AB4-F737-A341-93EE-7316D385FFA3}"/>
                    </a:ext>
                  </a:extLst>
                </p14:cNvPr>
                <p14:cNvContentPartPr/>
                <p14:nvPr/>
              </p14:nvContentPartPr>
              <p14:xfrm>
                <a:off x="4623737" y="5279451"/>
                <a:ext cx="78840" cy="1972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0401AB4-F737-A341-93EE-7316D385FFA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608617" y="5263971"/>
                  <a:ext cx="10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BB6FDF6-B55C-F04E-8B96-F01E99146D2B}"/>
                    </a:ext>
                  </a:extLst>
                </p14:cNvPr>
                <p14:cNvContentPartPr/>
                <p14:nvPr/>
              </p14:nvContentPartPr>
              <p14:xfrm>
                <a:off x="4727057" y="5323011"/>
                <a:ext cx="81000" cy="16308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BB6FDF6-B55C-F04E-8B96-F01E99146D2B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711577" y="5307531"/>
                  <a:ext cx="111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89064BE-B099-E14C-8310-91D1B8EA1D81}"/>
                    </a:ext>
                  </a:extLst>
                </p14:cNvPr>
                <p14:cNvContentPartPr/>
                <p14:nvPr/>
              </p14:nvContentPartPr>
              <p14:xfrm>
                <a:off x="4836137" y="5376291"/>
                <a:ext cx="333360" cy="889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89064BE-B099-E14C-8310-91D1B8EA1D81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821017" y="5361171"/>
                  <a:ext cx="3639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6EC0AB20-C4D2-8842-B700-6C4D4FB4A541}"/>
                    </a:ext>
                  </a:extLst>
                </p14:cNvPr>
                <p14:cNvContentPartPr/>
                <p14:nvPr/>
              </p14:nvContentPartPr>
              <p14:xfrm>
                <a:off x="5257697" y="5380251"/>
                <a:ext cx="269280" cy="738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6EC0AB20-C4D2-8842-B700-6C4D4FB4A541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5242577" y="5365131"/>
                  <a:ext cx="299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27A537C-1212-254F-A488-B5F0788C0735}"/>
                    </a:ext>
                  </a:extLst>
                </p14:cNvPr>
                <p14:cNvContentPartPr/>
                <p14:nvPr/>
              </p14:nvContentPartPr>
              <p14:xfrm>
                <a:off x="5507897" y="5355771"/>
                <a:ext cx="143280" cy="216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27A537C-1212-254F-A488-B5F0788C0735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492777" y="5340291"/>
                  <a:ext cx="173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C7095E1B-8C9C-6F4B-A317-DCF322E4D32C}"/>
                    </a:ext>
                  </a:extLst>
                </p14:cNvPr>
                <p14:cNvContentPartPr/>
                <p14:nvPr/>
              </p14:nvContentPartPr>
              <p14:xfrm>
                <a:off x="5366777" y="5275491"/>
                <a:ext cx="21960" cy="370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C7095E1B-8C9C-6F4B-A317-DCF322E4D32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351297" y="5260011"/>
                  <a:ext cx="525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BF794BD1-B7A1-D540-9919-1E1907597388}"/>
              </a:ext>
            </a:extLst>
          </p:cNvPr>
          <p:cNvGrpSpPr/>
          <p:nvPr/>
        </p:nvGrpSpPr>
        <p:grpSpPr>
          <a:xfrm>
            <a:off x="5933777" y="5279451"/>
            <a:ext cx="1566720" cy="222480"/>
            <a:chOff x="5933777" y="5279451"/>
            <a:chExt cx="156672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52D5732C-1C3E-184A-95B0-643F89252E6E}"/>
                    </a:ext>
                  </a:extLst>
                </p14:cNvPr>
                <p14:cNvContentPartPr/>
                <p14:nvPr/>
              </p14:nvContentPartPr>
              <p14:xfrm>
                <a:off x="5933777" y="5357571"/>
                <a:ext cx="140400" cy="12492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52D5732C-1C3E-184A-95B0-643F89252E6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918657" y="5342451"/>
                  <a:ext cx="171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81E4913C-CA5D-8245-AB0C-BFF1DE9BD6AC}"/>
                    </a:ext>
                  </a:extLst>
                </p14:cNvPr>
                <p14:cNvContentPartPr/>
                <p14:nvPr/>
              </p14:nvContentPartPr>
              <p14:xfrm>
                <a:off x="6056537" y="5375571"/>
                <a:ext cx="137160" cy="11700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81E4913C-CA5D-8245-AB0C-BFF1DE9BD6A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041417" y="5360091"/>
                  <a:ext cx="167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D1F3587-0E7F-EB4B-820D-44D94B6B263A}"/>
                    </a:ext>
                  </a:extLst>
                </p14:cNvPr>
                <p14:cNvContentPartPr/>
                <p14:nvPr/>
              </p14:nvContentPartPr>
              <p14:xfrm>
                <a:off x="6272177" y="5279451"/>
                <a:ext cx="694080" cy="2185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D1F3587-0E7F-EB4B-820D-44D94B6B263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257057" y="5263971"/>
                  <a:ext cx="7246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BCB450FB-6772-3746-80A7-D3F3740218BF}"/>
                    </a:ext>
                  </a:extLst>
                </p14:cNvPr>
                <p14:cNvContentPartPr/>
                <p14:nvPr/>
              </p14:nvContentPartPr>
              <p14:xfrm>
                <a:off x="6961577" y="5442531"/>
                <a:ext cx="126000" cy="594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BCB450FB-6772-3746-80A7-D3F3740218BF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946457" y="5427411"/>
                  <a:ext cx="156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F0F96FB-D1A7-EA49-AA8F-C712CEAA8760}"/>
                    </a:ext>
                  </a:extLst>
                </p14:cNvPr>
                <p14:cNvContentPartPr/>
                <p14:nvPr/>
              </p14:nvContentPartPr>
              <p14:xfrm>
                <a:off x="7170737" y="5398971"/>
                <a:ext cx="219960" cy="88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F0F96FB-D1A7-EA49-AA8F-C712CEAA876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155617" y="5383491"/>
                  <a:ext cx="250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8BF3836-A47B-1B4B-9403-B16EE9207CDF}"/>
                    </a:ext>
                  </a:extLst>
                </p14:cNvPr>
                <p14:cNvContentPartPr/>
                <p14:nvPr/>
              </p14:nvContentPartPr>
              <p14:xfrm>
                <a:off x="7437497" y="5393211"/>
                <a:ext cx="63000" cy="10152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8BF3836-A47B-1B4B-9403-B16EE9207CD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422377" y="5378091"/>
                  <a:ext cx="9324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oup 419">
            <a:extLst>
              <a:ext uri="{FF2B5EF4-FFF2-40B4-BE49-F238E27FC236}">
                <a16:creationId xmlns:a16="http://schemas.microsoft.com/office/drawing/2014/main" id="{F9CDFE28-B17E-2444-85F9-BEEFEF2384F3}"/>
              </a:ext>
            </a:extLst>
          </p:cNvPr>
          <p:cNvGrpSpPr/>
          <p:nvPr/>
        </p:nvGrpSpPr>
        <p:grpSpPr>
          <a:xfrm>
            <a:off x="1367177" y="5622171"/>
            <a:ext cx="795600" cy="258840"/>
            <a:chOff x="1367177" y="5622171"/>
            <a:chExt cx="7956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49AD8F6-066E-134E-B856-DB9CF35F1A6C}"/>
                    </a:ext>
                  </a:extLst>
                </p14:cNvPr>
                <p14:cNvContentPartPr/>
                <p14:nvPr/>
              </p14:nvContentPartPr>
              <p14:xfrm>
                <a:off x="1367177" y="5674371"/>
                <a:ext cx="172440" cy="20664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49AD8F6-066E-134E-B856-DB9CF35F1A6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351697" y="5658891"/>
                  <a:ext cx="203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DA64D207-EEE1-C34E-A04C-4E7EAE2D9A99}"/>
                    </a:ext>
                  </a:extLst>
                </p14:cNvPr>
                <p14:cNvContentPartPr/>
                <p14:nvPr/>
              </p14:nvContentPartPr>
              <p14:xfrm>
                <a:off x="1606217" y="5765091"/>
                <a:ext cx="131040" cy="1000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DA64D207-EEE1-C34E-A04C-4E7EAE2D9A9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591097" y="5749971"/>
                  <a:ext cx="161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D547C85-1B5C-B243-8730-A49CFDEFD50C}"/>
                    </a:ext>
                  </a:extLst>
                </p14:cNvPr>
                <p14:cNvContentPartPr/>
                <p14:nvPr/>
              </p14:nvContentPartPr>
              <p14:xfrm>
                <a:off x="1813937" y="5702811"/>
                <a:ext cx="106200" cy="1767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D547C85-1B5C-B243-8730-A49CFDEFD50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798817" y="5687331"/>
                  <a:ext cx="136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F7C5AD31-CD4F-D440-A989-CE6431E7BAE9}"/>
                    </a:ext>
                  </a:extLst>
                </p14:cNvPr>
                <p14:cNvContentPartPr/>
                <p14:nvPr/>
              </p14:nvContentPartPr>
              <p14:xfrm>
                <a:off x="1950737" y="5622171"/>
                <a:ext cx="212040" cy="2419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F7C5AD31-CD4F-D440-A989-CE6431E7BAE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935257" y="5607051"/>
                  <a:ext cx="24264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9EA467B4-A658-C540-A758-8FC29B0DA339}"/>
              </a:ext>
            </a:extLst>
          </p:cNvPr>
          <p:cNvGrpSpPr/>
          <p:nvPr/>
        </p:nvGrpSpPr>
        <p:grpSpPr>
          <a:xfrm>
            <a:off x="2373017" y="5834571"/>
            <a:ext cx="250560" cy="25200"/>
            <a:chOff x="2373017" y="5834571"/>
            <a:chExt cx="250560" cy="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CDBFDA1-4A89-2B49-AC65-8A216A01DCE6}"/>
                    </a:ext>
                  </a:extLst>
                </p14:cNvPr>
                <p14:cNvContentPartPr/>
                <p14:nvPr/>
              </p14:nvContentPartPr>
              <p14:xfrm>
                <a:off x="2373017" y="5856171"/>
                <a:ext cx="14400" cy="36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CDBFDA1-4A89-2B49-AC65-8A216A01DCE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357537" y="5841051"/>
                  <a:ext cx="45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577B6CA3-D95F-DF4A-98AA-6C04EED1EAD9}"/>
                    </a:ext>
                  </a:extLst>
                </p14:cNvPr>
                <p14:cNvContentPartPr/>
                <p14:nvPr/>
              </p14:nvContentPartPr>
              <p14:xfrm>
                <a:off x="2503697" y="5843211"/>
                <a:ext cx="22680" cy="828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577B6CA3-D95F-DF4A-98AA-6C04EED1EAD9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488217" y="5828091"/>
                  <a:ext cx="52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C2AEF9A-38E4-C842-918F-DE21EAE379B2}"/>
                    </a:ext>
                  </a:extLst>
                </p14:cNvPr>
                <p14:cNvContentPartPr/>
                <p14:nvPr/>
              </p14:nvContentPartPr>
              <p14:xfrm>
                <a:off x="2623217" y="5834571"/>
                <a:ext cx="360" cy="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C2AEF9A-38E4-C842-918F-DE21EAE379B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08097" y="58194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450B1B6B-36E4-154D-8E10-0B0236DEE341}"/>
                  </a:ext>
                </a:extLst>
              </p14:cNvPr>
              <p14:cNvContentPartPr/>
              <p14:nvPr/>
            </p14:nvContentPartPr>
            <p14:xfrm>
              <a:off x="1952537" y="2873571"/>
              <a:ext cx="2414520" cy="6552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450B1B6B-36E4-154D-8E10-0B0236DEE341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1937417" y="2858451"/>
                <a:ext cx="24451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426" name="Ink 425">
                <a:extLst>
                  <a:ext uri="{FF2B5EF4-FFF2-40B4-BE49-F238E27FC236}">
                    <a16:creationId xmlns:a16="http://schemas.microsoft.com/office/drawing/2014/main" id="{520A9A7A-82E9-6A49-BB7C-A4467022C0E6}"/>
                  </a:ext>
                </a:extLst>
              </p14:cNvPr>
              <p14:cNvContentPartPr/>
              <p14:nvPr/>
            </p14:nvContentPartPr>
            <p14:xfrm>
              <a:off x="4865657" y="2906331"/>
              <a:ext cx="214200" cy="15120"/>
            </p14:xfrm>
          </p:contentPart>
        </mc:Choice>
        <mc:Fallback xmlns="">
          <p:pic>
            <p:nvPicPr>
              <p:cNvPr id="426" name="Ink 425">
                <a:extLst>
                  <a:ext uri="{FF2B5EF4-FFF2-40B4-BE49-F238E27FC236}">
                    <a16:creationId xmlns:a16="http://schemas.microsoft.com/office/drawing/2014/main" id="{520A9A7A-82E9-6A49-BB7C-A4467022C0E6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4850537" y="2890851"/>
                <a:ext cx="2448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427" name="Ink 426">
                <a:extLst>
                  <a:ext uri="{FF2B5EF4-FFF2-40B4-BE49-F238E27FC236}">
                    <a16:creationId xmlns:a16="http://schemas.microsoft.com/office/drawing/2014/main" id="{AB45BB47-F552-3B42-B13A-B71701411375}"/>
                  </a:ext>
                </a:extLst>
              </p14:cNvPr>
              <p14:cNvContentPartPr/>
              <p14:nvPr/>
            </p14:nvContentPartPr>
            <p14:xfrm>
              <a:off x="5453537" y="2871051"/>
              <a:ext cx="458280" cy="46440"/>
            </p14:xfrm>
          </p:contentPart>
        </mc:Choice>
        <mc:Fallback xmlns="">
          <p:pic>
            <p:nvPicPr>
              <p:cNvPr id="427" name="Ink 426">
                <a:extLst>
                  <a:ext uri="{FF2B5EF4-FFF2-40B4-BE49-F238E27FC236}">
                    <a16:creationId xmlns:a16="http://schemas.microsoft.com/office/drawing/2014/main" id="{AB45BB47-F552-3B42-B13A-B71701411375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5438417" y="2855931"/>
                <a:ext cx="4888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800997B6-FF25-CA4F-97D4-3E974A5BFC19}"/>
                  </a:ext>
                </a:extLst>
              </p14:cNvPr>
              <p14:cNvContentPartPr/>
              <p14:nvPr/>
            </p14:nvContentPartPr>
            <p14:xfrm>
              <a:off x="3014458" y="3066372"/>
              <a:ext cx="65160" cy="29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800997B6-FF25-CA4F-97D4-3E974A5BFC19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2999338" y="3051252"/>
                <a:ext cx="957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60403AF-8022-9244-B5F0-B8940E2170F9}"/>
                  </a:ext>
                </a:extLst>
              </p14:cNvPr>
              <p14:cNvContentPartPr/>
              <p14:nvPr/>
            </p14:nvContentPartPr>
            <p14:xfrm>
              <a:off x="2994658" y="3193452"/>
              <a:ext cx="42840" cy="248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60403AF-8022-9244-B5F0-B8940E2170F9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2979538" y="3177972"/>
                <a:ext cx="73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5FED1F7-667A-644F-8512-0F754596A02C}"/>
                  </a:ext>
                </a:extLst>
              </p14:cNvPr>
              <p14:cNvContentPartPr/>
              <p14:nvPr/>
            </p14:nvContentPartPr>
            <p14:xfrm>
              <a:off x="7222138" y="4705452"/>
              <a:ext cx="201600" cy="20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5FED1F7-667A-644F-8512-0F754596A02C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7206658" y="4690332"/>
                <a:ext cx="2322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77ADEAB-9D93-9A41-AA1C-F92F13138185}"/>
                  </a:ext>
                </a:extLst>
              </p14:cNvPr>
              <p14:cNvContentPartPr/>
              <p14:nvPr/>
            </p14:nvContentPartPr>
            <p14:xfrm>
              <a:off x="7282618" y="4750452"/>
              <a:ext cx="114120" cy="154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77ADEAB-9D93-9A41-AA1C-F92F13138185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7267498" y="4735332"/>
                <a:ext cx="144720" cy="18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154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1929-3B48-5A4F-B58E-0EFB56BD5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30" y="478971"/>
            <a:ext cx="10339252" cy="522515"/>
          </a:xfrm>
        </p:spPr>
        <p:txBody>
          <a:bodyPr>
            <a:normAutofit fontScale="90000"/>
          </a:bodyPr>
          <a:lstStyle/>
          <a:p>
            <a:r>
              <a:rPr lang="en-US" dirty="0"/>
              <a:t>Skew enriched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7FBFF-FACE-5D40-BB75-995A6268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30" y="1099456"/>
            <a:ext cx="10853054" cy="55734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BA3DBD7-6825-874F-A88E-ACA68F218FE4}"/>
                  </a:ext>
                </a:extLst>
              </p14:cNvPr>
              <p14:cNvContentPartPr/>
              <p14:nvPr/>
            </p14:nvContentPartPr>
            <p14:xfrm>
              <a:off x="7315097" y="2372811"/>
              <a:ext cx="174600" cy="91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BA3DBD7-6825-874F-A88E-ACA68F218F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99977" y="2357691"/>
                <a:ext cx="2052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E4598D59-1816-6F49-93D4-D7BA9E02694E}"/>
              </a:ext>
            </a:extLst>
          </p:cNvPr>
          <p:cNvGrpSpPr/>
          <p:nvPr/>
        </p:nvGrpSpPr>
        <p:grpSpPr>
          <a:xfrm>
            <a:off x="842297" y="1828491"/>
            <a:ext cx="8248680" cy="1536840"/>
            <a:chOff x="842297" y="1828491"/>
            <a:chExt cx="8248680" cy="15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52769F-3EE0-0F4C-A77A-453C1603203D}"/>
                    </a:ext>
                  </a:extLst>
                </p14:cNvPr>
                <p14:cNvContentPartPr/>
                <p14:nvPr/>
              </p14:nvContentPartPr>
              <p14:xfrm>
                <a:off x="968657" y="1948371"/>
                <a:ext cx="200880" cy="156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52769F-3EE0-0F4C-A77A-453C160320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3537" y="1933251"/>
                  <a:ext cx="2314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E93D30-C62D-EA4F-8C74-788AE6CBDCE4}"/>
                    </a:ext>
                  </a:extLst>
                </p14:cNvPr>
                <p14:cNvContentPartPr/>
                <p14:nvPr/>
              </p14:nvContentPartPr>
              <p14:xfrm>
                <a:off x="968657" y="1956291"/>
                <a:ext cx="202680" cy="155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E93D30-C62D-EA4F-8C74-788AE6CBDC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53537" y="1940811"/>
                  <a:ext cx="2332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D17B461-1A2C-734E-80F3-1879A902B045}"/>
                    </a:ext>
                  </a:extLst>
                </p14:cNvPr>
                <p14:cNvContentPartPr/>
                <p14:nvPr/>
              </p14:nvContentPartPr>
              <p14:xfrm>
                <a:off x="1012217" y="1994451"/>
                <a:ext cx="216000" cy="150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D17B461-1A2C-734E-80F3-1879A902B0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7097" y="1979331"/>
                  <a:ext cx="2466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4C4E6E6-7ACC-3C4F-B889-399A94C28246}"/>
                    </a:ext>
                  </a:extLst>
                </p14:cNvPr>
                <p14:cNvContentPartPr/>
                <p14:nvPr/>
              </p14:nvContentPartPr>
              <p14:xfrm>
                <a:off x="1326137" y="1937571"/>
                <a:ext cx="111240" cy="20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4C4E6E6-7ACC-3C4F-B889-399A94C282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10657" y="1922091"/>
                  <a:ext cx="1414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B632515-A741-184D-9E23-D1D79422735D}"/>
                    </a:ext>
                  </a:extLst>
                </p14:cNvPr>
                <p14:cNvContentPartPr/>
                <p14:nvPr/>
              </p14:nvContentPartPr>
              <p14:xfrm>
                <a:off x="1485257" y="2031531"/>
                <a:ext cx="118080" cy="9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B632515-A741-184D-9E23-D1D7942273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69777" y="2016411"/>
                  <a:ext cx="148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06BEBFE-FFC9-D942-B138-BAA76BDF4B13}"/>
                    </a:ext>
                  </a:extLst>
                </p14:cNvPr>
                <p14:cNvContentPartPr/>
                <p14:nvPr/>
              </p14:nvContentPartPr>
              <p14:xfrm>
                <a:off x="1491017" y="2045571"/>
                <a:ext cx="115200" cy="88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06BEBFE-FFC9-D942-B138-BAA76BDF4B1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75897" y="2030091"/>
                  <a:ext cx="145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509A7D-8D19-8044-8E90-FDE4F80B9B12}"/>
                    </a:ext>
                  </a:extLst>
                </p14:cNvPr>
                <p14:cNvContentPartPr/>
                <p14:nvPr/>
              </p14:nvContentPartPr>
              <p14:xfrm>
                <a:off x="1634297" y="2133411"/>
                <a:ext cx="92160" cy="8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509A7D-8D19-8044-8E90-FDE4F80B9B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19177" y="2118291"/>
                  <a:ext cx="122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2E8251-EE08-724C-B3BA-FD633F4A2DD8}"/>
                    </a:ext>
                  </a:extLst>
                </p14:cNvPr>
                <p14:cNvContentPartPr/>
                <p14:nvPr/>
              </p14:nvContentPartPr>
              <p14:xfrm>
                <a:off x="1785137" y="2024691"/>
                <a:ext cx="103320" cy="58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2E8251-EE08-724C-B3BA-FD633F4A2D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69657" y="2009211"/>
                  <a:ext cx="1339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BFFE8F-42E1-E245-B2B2-CE51A666FA60}"/>
                    </a:ext>
                  </a:extLst>
                </p14:cNvPr>
                <p14:cNvContentPartPr/>
                <p14:nvPr/>
              </p14:nvContentPartPr>
              <p14:xfrm>
                <a:off x="1859297" y="2013531"/>
                <a:ext cx="86040" cy="12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BFFE8F-42E1-E245-B2B2-CE51A666FA6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3817" y="1998411"/>
                  <a:ext cx="116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AA0179-E7F9-984F-B0E1-7AF0C4617F1F}"/>
                    </a:ext>
                  </a:extLst>
                </p14:cNvPr>
                <p14:cNvContentPartPr/>
                <p14:nvPr/>
              </p14:nvContentPartPr>
              <p14:xfrm>
                <a:off x="1980977" y="1937571"/>
                <a:ext cx="113760" cy="227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AA0179-E7F9-984F-B0E1-7AF0C4617F1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65857" y="1922091"/>
                  <a:ext cx="144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FEA621C-F436-0A43-999C-E964F122B611}"/>
                    </a:ext>
                  </a:extLst>
                </p14:cNvPr>
                <p14:cNvContentPartPr/>
                <p14:nvPr/>
              </p14:nvContentPartPr>
              <p14:xfrm>
                <a:off x="2540777" y="1937571"/>
                <a:ext cx="142200" cy="188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FEA621C-F436-0A43-999C-E964F122B6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5657" y="1922091"/>
                  <a:ext cx="172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45A79DA-E0E8-434C-BC18-E13BA60C24B3}"/>
                    </a:ext>
                  </a:extLst>
                </p14:cNvPr>
                <p14:cNvContentPartPr/>
                <p14:nvPr/>
              </p14:nvContentPartPr>
              <p14:xfrm>
                <a:off x="2523857" y="1969971"/>
                <a:ext cx="154080" cy="137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45A79DA-E0E8-434C-BC18-E13BA60C24B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08737" y="1954851"/>
                  <a:ext cx="184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84FCB4-5E78-004E-8CDE-99E1AF50CB67}"/>
                    </a:ext>
                  </a:extLst>
                </p14:cNvPr>
                <p14:cNvContentPartPr/>
                <p14:nvPr/>
              </p14:nvContentPartPr>
              <p14:xfrm>
                <a:off x="2561297" y="1991931"/>
                <a:ext cx="171000" cy="158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84FCB4-5E78-004E-8CDE-99E1AF50CB6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46177" y="1976811"/>
                  <a:ext cx="201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A6EEB1-D451-2E49-916D-A7245930EB9C}"/>
                    </a:ext>
                  </a:extLst>
                </p14:cNvPr>
                <p14:cNvContentPartPr/>
                <p14:nvPr/>
              </p14:nvContentPartPr>
              <p14:xfrm>
                <a:off x="2790257" y="1948371"/>
                <a:ext cx="94320" cy="23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A6EEB1-D451-2E49-916D-A7245930EB9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75137" y="1933251"/>
                  <a:ext cx="124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951FC9-F33C-5C45-A865-51B15748DA88}"/>
                    </a:ext>
                  </a:extLst>
                </p14:cNvPr>
                <p14:cNvContentPartPr/>
                <p14:nvPr/>
              </p14:nvContentPartPr>
              <p14:xfrm>
                <a:off x="2884577" y="2024691"/>
                <a:ext cx="129240" cy="92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951FC9-F33C-5C45-A865-51B15748DA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69457" y="2009211"/>
                  <a:ext cx="159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07B7FA-FD7B-1C4F-AAC4-CD7C862CDB26}"/>
                    </a:ext>
                  </a:extLst>
                </p14:cNvPr>
                <p14:cNvContentPartPr/>
                <p14:nvPr/>
              </p14:nvContentPartPr>
              <p14:xfrm>
                <a:off x="2911217" y="2011011"/>
                <a:ext cx="114120" cy="122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07B7FA-FD7B-1C4F-AAC4-CD7C862CDB2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96097" y="1995531"/>
                  <a:ext cx="144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7A973BD-ED52-CE40-8CAF-A1D6A37537B9}"/>
                    </a:ext>
                  </a:extLst>
                </p14:cNvPr>
                <p14:cNvContentPartPr/>
                <p14:nvPr/>
              </p14:nvContentPartPr>
              <p14:xfrm>
                <a:off x="3167537" y="2017851"/>
                <a:ext cx="119520" cy="91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7A973BD-ED52-CE40-8CAF-A1D6A37537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2417" y="2002371"/>
                  <a:ext cx="150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2F253F1-697F-A845-8F28-77A3EE0DCDD8}"/>
                    </a:ext>
                  </a:extLst>
                </p14:cNvPr>
                <p14:cNvContentPartPr/>
                <p14:nvPr/>
              </p14:nvContentPartPr>
              <p14:xfrm>
                <a:off x="3021377" y="2155371"/>
                <a:ext cx="81360" cy="74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2F253F1-697F-A845-8F28-77A3EE0DCD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06257" y="2139891"/>
                  <a:ext cx="111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413B8B-E4CE-F443-8945-3F9485092C49}"/>
                    </a:ext>
                  </a:extLst>
                </p14:cNvPr>
                <p14:cNvContentPartPr/>
                <p14:nvPr/>
              </p14:nvContentPartPr>
              <p14:xfrm>
                <a:off x="3276617" y="1959171"/>
                <a:ext cx="154800" cy="204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413B8B-E4CE-F443-8945-3F9485092C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61137" y="1944051"/>
                  <a:ext cx="185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7EA5535-6259-8D46-8033-25D1627AD75F}"/>
                    </a:ext>
                  </a:extLst>
                </p14:cNvPr>
                <p14:cNvContentPartPr/>
                <p14:nvPr/>
              </p14:nvContentPartPr>
              <p14:xfrm>
                <a:off x="842297" y="1915611"/>
                <a:ext cx="90360" cy="271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7EA5535-6259-8D46-8033-25D1627AD7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26817" y="1900491"/>
                  <a:ext cx="120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0855AD-8F17-354C-8915-6C47EB7D7659}"/>
                    </a:ext>
                  </a:extLst>
                </p14:cNvPr>
                <p14:cNvContentPartPr/>
                <p14:nvPr/>
              </p14:nvContentPartPr>
              <p14:xfrm>
                <a:off x="3461297" y="1981131"/>
                <a:ext cx="123840" cy="197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0855AD-8F17-354C-8915-6C47EB7D76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46177" y="1965651"/>
                  <a:ext cx="154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FD5106-BF42-144F-AD70-5369665C0C1A}"/>
                    </a:ext>
                  </a:extLst>
                </p14:cNvPr>
                <p14:cNvContentPartPr/>
                <p14:nvPr/>
              </p14:nvContentPartPr>
              <p14:xfrm>
                <a:off x="3929657" y="1969971"/>
                <a:ext cx="125640" cy="144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FD5106-BF42-144F-AD70-5369665C0C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914177" y="1954851"/>
                  <a:ext cx="156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FD41B3E-1318-0140-8ADB-7F104C71BA2A}"/>
                    </a:ext>
                  </a:extLst>
                </p14:cNvPr>
                <p14:cNvContentPartPr/>
                <p14:nvPr/>
              </p14:nvContentPartPr>
              <p14:xfrm>
                <a:off x="3932537" y="1948371"/>
                <a:ext cx="95400" cy="181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FD41B3E-1318-0140-8ADB-7F104C71BA2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917417" y="1933251"/>
                  <a:ext cx="12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C5A451-13AC-3B45-A19E-750CFE5B167C}"/>
                    </a:ext>
                  </a:extLst>
                </p14:cNvPr>
                <p14:cNvContentPartPr/>
                <p14:nvPr/>
              </p14:nvContentPartPr>
              <p14:xfrm>
                <a:off x="3989417" y="1981131"/>
                <a:ext cx="71280" cy="13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C5A451-13AC-3B45-A19E-750CFE5B16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974297" y="1965651"/>
                  <a:ext cx="101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37F8425-DE98-324D-A74E-30F1B56B8074}"/>
                    </a:ext>
                  </a:extLst>
                </p14:cNvPr>
                <p14:cNvContentPartPr/>
                <p14:nvPr/>
              </p14:nvContentPartPr>
              <p14:xfrm>
                <a:off x="4114337" y="1954131"/>
                <a:ext cx="109440" cy="200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37F8425-DE98-324D-A74E-30F1B56B80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99217" y="1939011"/>
                  <a:ext cx="1400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DC04F66-8D2D-D04D-B00A-1602F10C4EDD}"/>
                    </a:ext>
                  </a:extLst>
                </p14:cNvPr>
                <p14:cNvContentPartPr/>
                <p14:nvPr/>
              </p14:nvContentPartPr>
              <p14:xfrm>
                <a:off x="4190657" y="2024691"/>
                <a:ext cx="154080" cy="85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DC04F66-8D2D-D04D-B00A-1602F10C4ED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75537" y="2009211"/>
                  <a:ext cx="18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0E96D0-BD39-F545-A7E4-5E383EE1C8C6}"/>
                    </a:ext>
                  </a:extLst>
                </p14:cNvPr>
                <p14:cNvContentPartPr/>
                <p14:nvPr/>
              </p14:nvContentPartPr>
              <p14:xfrm>
                <a:off x="4506377" y="1972131"/>
                <a:ext cx="173520" cy="116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0E96D0-BD39-F545-A7E4-5E383EE1C8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491257" y="1957011"/>
                  <a:ext cx="203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84E5AF-48A5-054A-826C-E649B9719ACC}"/>
                    </a:ext>
                  </a:extLst>
                </p14:cNvPr>
                <p14:cNvContentPartPr/>
                <p14:nvPr/>
              </p14:nvContentPartPr>
              <p14:xfrm>
                <a:off x="4654337" y="1948371"/>
                <a:ext cx="143280" cy="166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84E5AF-48A5-054A-826C-E649B9719AC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638857" y="1933251"/>
                  <a:ext cx="1735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E8DA4B5-BD99-4248-8064-5B9189563C5F}"/>
                    </a:ext>
                  </a:extLst>
                </p14:cNvPr>
                <p14:cNvContentPartPr/>
                <p14:nvPr/>
              </p14:nvContentPartPr>
              <p14:xfrm>
                <a:off x="4320977" y="2111811"/>
                <a:ext cx="80280" cy="78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E8DA4B5-BD99-4248-8064-5B9189563C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05857" y="2096331"/>
                  <a:ext cx="110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51F15E-EF52-2747-A318-C95980B18B06}"/>
                    </a:ext>
                  </a:extLst>
                </p14:cNvPr>
                <p14:cNvContentPartPr/>
                <p14:nvPr/>
              </p14:nvContentPartPr>
              <p14:xfrm>
                <a:off x="1840937" y="2314131"/>
                <a:ext cx="60120" cy="538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51F15E-EF52-2747-A318-C95980B18B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25817" y="2298651"/>
                  <a:ext cx="907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2C96542-1434-0A4E-8E08-1C6C2A61929A}"/>
                    </a:ext>
                  </a:extLst>
                </p14:cNvPr>
                <p14:cNvContentPartPr/>
                <p14:nvPr/>
              </p14:nvContentPartPr>
              <p14:xfrm>
                <a:off x="1383377" y="2596011"/>
                <a:ext cx="203760" cy="90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2C96542-1434-0A4E-8E08-1C6C2A61929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68257" y="2580891"/>
                  <a:ext cx="234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6E3112A-5C18-6748-8244-87B6127A9F68}"/>
                    </a:ext>
                  </a:extLst>
                </p14:cNvPr>
                <p14:cNvContentPartPr/>
                <p14:nvPr/>
              </p14:nvContentPartPr>
              <p14:xfrm>
                <a:off x="1125977" y="3003891"/>
                <a:ext cx="164520" cy="134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6E3112A-5C18-6748-8244-87B6127A9F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10857" y="2988771"/>
                  <a:ext cx="194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EA373B9-DF2A-D846-B834-EE067316D479}"/>
                    </a:ext>
                  </a:extLst>
                </p14:cNvPr>
                <p14:cNvContentPartPr/>
                <p14:nvPr/>
              </p14:nvContentPartPr>
              <p14:xfrm>
                <a:off x="1177097" y="2982651"/>
                <a:ext cx="151200" cy="192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EA373B9-DF2A-D846-B834-EE067316D47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61617" y="2967171"/>
                  <a:ext cx="1818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864BAFD-F1F3-284E-95C9-EF99F246A73F}"/>
                    </a:ext>
                  </a:extLst>
                </p14:cNvPr>
                <p14:cNvContentPartPr/>
                <p14:nvPr/>
              </p14:nvContentPartPr>
              <p14:xfrm>
                <a:off x="1293377" y="3047811"/>
                <a:ext cx="78480" cy="135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864BAFD-F1F3-284E-95C9-EF99F246A73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78257" y="3032691"/>
                  <a:ext cx="109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179BA7-5A97-384F-AD06-2BED7AAF41E7}"/>
                    </a:ext>
                  </a:extLst>
                </p14:cNvPr>
                <p14:cNvContentPartPr/>
                <p14:nvPr/>
              </p14:nvContentPartPr>
              <p14:xfrm>
                <a:off x="1338737" y="3134931"/>
                <a:ext cx="72000" cy="46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179BA7-5A97-384F-AD06-2BED7AAF41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23617" y="3119811"/>
                  <a:ext cx="1026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F34927-104C-FB40-8DB4-05377D6B45D4}"/>
                    </a:ext>
                  </a:extLst>
                </p14:cNvPr>
                <p14:cNvContentPartPr/>
                <p14:nvPr/>
              </p14:nvContentPartPr>
              <p14:xfrm>
                <a:off x="1502897" y="2971491"/>
                <a:ext cx="130320" cy="235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F34927-104C-FB40-8DB4-05377D6B45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87417" y="2956371"/>
                  <a:ext cx="1605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2D71D1-2A6A-FA4B-877B-7FFE5EE5D189}"/>
                    </a:ext>
                  </a:extLst>
                </p14:cNvPr>
                <p14:cNvContentPartPr/>
                <p14:nvPr/>
              </p14:nvContentPartPr>
              <p14:xfrm>
                <a:off x="1621697" y="3069411"/>
                <a:ext cx="120600" cy="65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2D71D1-2A6A-FA4B-877B-7FFE5EE5D18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06577" y="3054291"/>
                  <a:ext cx="151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D6D09B2-86F8-CD47-9780-E78A90EC2F41}"/>
                    </a:ext>
                  </a:extLst>
                </p14:cNvPr>
                <p14:cNvContentPartPr/>
                <p14:nvPr/>
              </p14:nvContentPartPr>
              <p14:xfrm>
                <a:off x="1642217" y="3008931"/>
                <a:ext cx="138960" cy="158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D6D09B2-86F8-CD47-9780-E78A90EC2F4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27097" y="2993811"/>
                  <a:ext cx="169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32C88A0-463B-DF4A-8BE3-389605B62963}"/>
                    </a:ext>
                  </a:extLst>
                </p14:cNvPr>
                <p14:cNvContentPartPr/>
                <p14:nvPr/>
              </p14:nvContentPartPr>
              <p14:xfrm>
                <a:off x="1771457" y="3134931"/>
                <a:ext cx="69840" cy="90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32C88A0-463B-DF4A-8BE3-389605B6296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756337" y="3119811"/>
                  <a:ext cx="100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F11A58-CCB3-5F4B-969C-8DB2E812151B}"/>
                    </a:ext>
                  </a:extLst>
                </p14:cNvPr>
                <p14:cNvContentPartPr/>
                <p14:nvPr/>
              </p14:nvContentPartPr>
              <p14:xfrm>
                <a:off x="1872257" y="3015051"/>
                <a:ext cx="106920" cy="83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F11A58-CCB3-5F4B-969C-8DB2E812151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56777" y="2999931"/>
                  <a:ext cx="137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310C6F-E672-6A40-A80C-96C53869B194}"/>
                    </a:ext>
                  </a:extLst>
                </p14:cNvPr>
                <p14:cNvContentPartPr/>
                <p14:nvPr/>
              </p14:nvContentPartPr>
              <p14:xfrm>
                <a:off x="1939577" y="3037011"/>
                <a:ext cx="52920" cy="129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310C6F-E672-6A40-A80C-96C53869B19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24097" y="3021531"/>
                  <a:ext cx="83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DB4544-78A2-9A46-B148-738B40C05059}"/>
                    </a:ext>
                  </a:extLst>
                </p14:cNvPr>
                <p14:cNvContentPartPr/>
                <p14:nvPr/>
              </p14:nvContentPartPr>
              <p14:xfrm>
                <a:off x="2002937" y="2982651"/>
                <a:ext cx="157680" cy="227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DB4544-78A2-9A46-B148-738B40C050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87457" y="2967171"/>
                  <a:ext cx="188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DFE754D-E1F1-5A4D-A328-C44935665EED}"/>
                    </a:ext>
                  </a:extLst>
                </p14:cNvPr>
                <p14:cNvContentPartPr/>
                <p14:nvPr/>
              </p14:nvContentPartPr>
              <p14:xfrm>
                <a:off x="2575337" y="2916411"/>
                <a:ext cx="156960" cy="278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DFE754D-E1F1-5A4D-A328-C44935665EE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60217" y="2901291"/>
                  <a:ext cx="18756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C7A703F-8329-5B4A-9526-0E6B3D2857B7}"/>
                    </a:ext>
                  </a:extLst>
                </p14:cNvPr>
                <p14:cNvContentPartPr/>
                <p14:nvPr/>
              </p14:nvContentPartPr>
              <p14:xfrm>
                <a:off x="2732297" y="2993451"/>
                <a:ext cx="197280" cy="116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C7A703F-8329-5B4A-9526-0E6B3D2857B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16817" y="2977971"/>
                  <a:ext cx="227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B375569-75FC-9A4D-B9C6-93446BD0808D}"/>
                    </a:ext>
                  </a:extLst>
                </p14:cNvPr>
                <p14:cNvContentPartPr/>
                <p14:nvPr/>
              </p14:nvContentPartPr>
              <p14:xfrm>
                <a:off x="2761817" y="2960691"/>
                <a:ext cx="144720" cy="152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B375569-75FC-9A4D-B9C6-93446BD080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46697" y="2945571"/>
                  <a:ext cx="175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342543A-28F6-8645-BE6B-1CF8D03E6796}"/>
                    </a:ext>
                  </a:extLst>
                </p14:cNvPr>
                <p14:cNvContentPartPr/>
                <p14:nvPr/>
              </p14:nvContentPartPr>
              <p14:xfrm>
                <a:off x="2835257" y="3004251"/>
                <a:ext cx="81360" cy="126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342543A-28F6-8645-BE6B-1CF8D03E67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820137" y="2989131"/>
                  <a:ext cx="11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252CE14-051A-B247-B022-2AB013264943}"/>
                    </a:ext>
                  </a:extLst>
                </p14:cNvPr>
                <p14:cNvContentPartPr/>
                <p14:nvPr/>
              </p14:nvContentPartPr>
              <p14:xfrm>
                <a:off x="3005537" y="2971491"/>
                <a:ext cx="86040" cy="210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252CE14-051A-B247-B022-2AB0132649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90417" y="2956371"/>
                  <a:ext cx="116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7736F27-C347-7C47-9E79-00D9674986AF}"/>
                    </a:ext>
                  </a:extLst>
                </p14:cNvPr>
                <p14:cNvContentPartPr/>
                <p14:nvPr/>
              </p14:nvContentPartPr>
              <p14:xfrm>
                <a:off x="3113177" y="3047811"/>
                <a:ext cx="119160" cy="60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7736F27-C347-7C47-9E79-00D9674986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098057" y="3032691"/>
                  <a:ext cx="149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3F11F56-574F-1142-9EA4-136B7AEB2765}"/>
                    </a:ext>
                  </a:extLst>
                </p14:cNvPr>
                <p14:cNvContentPartPr/>
                <p14:nvPr/>
              </p14:nvContentPartPr>
              <p14:xfrm>
                <a:off x="3125777" y="3022251"/>
                <a:ext cx="125280" cy="102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3F11F56-574F-1142-9EA4-136B7AEB276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10657" y="3006771"/>
                  <a:ext cx="1558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199C5E5-8AC2-6D49-BCE6-477B31E42BD2}"/>
                    </a:ext>
                  </a:extLst>
                </p14:cNvPr>
                <p14:cNvContentPartPr/>
                <p14:nvPr/>
              </p14:nvContentPartPr>
              <p14:xfrm>
                <a:off x="3262217" y="3112971"/>
                <a:ext cx="82080" cy="93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199C5E5-8AC2-6D49-BCE6-477B31E42BD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46737" y="3097851"/>
                  <a:ext cx="112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158A86-9B27-D642-8782-DF8E3A2BBE16}"/>
                    </a:ext>
                  </a:extLst>
                </p14:cNvPr>
                <p14:cNvContentPartPr/>
                <p14:nvPr/>
              </p14:nvContentPartPr>
              <p14:xfrm>
                <a:off x="3374537" y="3015051"/>
                <a:ext cx="159120" cy="95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158A86-9B27-D642-8782-DF8E3A2BBE1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59057" y="2999931"/>
                  <a:ext cx="189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560E535-DE55-E14E-854C-B792669371C3}"/>
                    </a:ext>
                  </a:extLst>
                </p14:cNvPr>
                <p14:cNvContentPartPr/>
                <p14:nvPr/>
              </p14:nvContentPartPr>
              <p14:xfrm>
                <a:off x="3504857" y="2960691"/>
                <a:ext cx="100800" cy="1900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560E535-DE55-E14E-854C-B792669371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89737" y="2945571"/>
                  <a:ext cx="131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DE4731-AA02-4A40-B33D-1382E8A401A3}"/>
                    </a:ext>
                  </a:extLst>
                </p14:cNvPr>
                <p14:cNvContentPartPr/>
                <p14:nvPr/>
              </p14:nvContentPartPr>
              <p14:xfrm>
                <a:off x="4036937" y="2934771"/>
                <a:ext cx="150480" cy="169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DE4731-AA02-4A40-B33D-1382E8A401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21817" y="2919651"/>
                  <a:ext cx="1807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9720B4-EFE5-964E-8B74-D548AC4A29D6}"/>
                    </a:ext>
                  </a:extLst>
                </p14:cNvPr>
                <p14:cNvContentPartPr/>
                <p14:nvPr/>
              </p14:nvContentPartPr>
              <p14:xfrm>
                <a:off x="4032257" y="2927931"/>
                <a:ext cx="158760" cy="1987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9720B4-EFE5-964E-8B74-D548AC4A29D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17137" y="2912811"/>
                  <a:ext cx="189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B4D55BB-FA07-154D-93A3-E154BA80A797}"/>
                    </a:ext>
                  </a:extLst>
                </p14:cNvPr>
                <p14:cNvContentPartPr/>
                <p14:nvPr/>
              </p14:nvContentPartPr>
              <p14:xfrm>
                <a:off x="4120457" y="2982651"/>
                <a:ext cx="95040" cy="142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B4D55BB-FA07-154D-93A3-E154BA80A79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05337" y="2967171"/>
                  <a:ext cx="125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6223785-3205-8045-AEF8-7EE12D0781FB}"/>
                    </a:ext>
                  </a:extLst>
                </p14:cNvPr>
                <p14:cNvContentPartPr/>
                <p14:nvPr/>
              </p14:nvContentPartPr>
              <p14:xfrm>
                <a:off x="4266257" y="2971491"/>
                <a:ext cx="79200" cy="176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6223785-3205-8045-AEF8-7EE12D0781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50777" y="2956371"/>
                  <a:ext cx="109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D8146F-F07F-FE47-9B80-14C9AAC40654}"/>
                    </a:ext>
                  </a:extLst>
                </p14:cNvPr>
                <p14:cNvContentPartPr/>
                <p14:nvPr/>
              </p14:nvContentPartPr>
              <p14:xfrm>
                <a:off x="4354097" y="3015051"/>
                <a:ext cx="149400" cy="105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D8146F-F07F-FE47-9B80-14C9AAC4065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38977" y="2999931"/>
                  <a:ext cx="17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FB7D22-2694-4540-8869-83C400788D00}"/>
                    </a:ext>
                  </a:extLst>
                </p14:cNvPr>
                <p14:cNvContentPartPr/>
                <p14:nvPr/>
              </p14:nvContentPartPr>
              <p14:xfrm>
                <a:off x="4490537" y="3102171"/>
                <a:ext cx="112680" cy="10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FB7D22-2694-4540-8869-83C400788D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75057" y="3087051"/>
                  <a:ext cx="143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8033B91-C140-714E-B69C-3DC87E2D90A2}"/>
                    </a:ext>
                  </a:extLst>
                </p14:cNvPr>
                <p14:cNvContentPartPr/>
                <p14:nvPr/>
              </p14:nvContentPartPr>
              <p14:xfrm>
                <a:off x="4669817" y="3004251"/>
                <a:ext cx="151200" cy="85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8033B91-C140-714E-B69C-3DC87E2D90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54697" y="2989131"/>
                  <a:ext cx="181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7BF4BF-2C1A-CF4E-83D6-CD2A81DA5C09}"/>
                    </a:ext>
                  </a:extLst>
                </p14:cNvPr>
                <p14:cNvContentPartPr/>
                <p14:nvPr/>
              </p14:nvContentPartPr>
              <p14:xfrm>
                <a:off x="4811297" y="2971491"/>
                <a:ext cx="132840" cy="21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7BF4BF-2C1A-CF4E-83D6-CD2A81DA5C0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96177" y="2956371"/>
                  <a:ext cx="163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CD27A6B-1FFC-6F4D-BE53-D179FA434AC4}"/>
                    </a:ext>
                  </a:extLst>
                </p14:cNvPr>
                <p14:cNvContentPartPr/>
                <p14:nvPr/>
              </p14:nvContentPartPr>
              <p14:xfrm>
                <a:off x="4963577" y="2982291"/>
                <a:ext cx="84240" cy="191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CD27A6B-1FFC-6F4D-BE53-D179FA434AC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948457" y="2967171"/>
                  <a:ext cx="114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E2D58F-A988-F34E-9268-EEE5E08FF885}"/>
                    </a:ext>
                  </a:extLst>
                </p14:cNvPr>
                <p14:cNvContentPartPr/>
                <p14:nvPr/>
              </p14:nvContentPartPr>
              <p14:xfrm>
                <a:off x="5083817" y="1861971"/>
                <a:ext cx="146880" cy="89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E2D58F-A988-F34E-9268-EEE5E08FF88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68697" y="1846851"/>
                  <a:ext cx="177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0A1166E-C774-584E-A110-FA174A983CCA}"/>
                    </a:ext>
                  </a:extLst>
                </p14:cNvPr>
                <p14:cNvContentPartPr/>
                <p14:nvPr/>
              </p14:nvContentPartPr>
              <p14:xfrm>
                <a:off x="5540657" y="1828491"/>
                <a:ext cx="7920" cy="118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0A1166E-C774-584E-A110-FA174A983CC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25537" y="1813371"/>
                  <a:ext cx="38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067CE8-E047-B14A-B80C-A4CBB3B0613A}"/>
                    </a:ext>
                  </a:extLst>
                </p14:cNvPr>
                <p14:cNvContentPartPr/>
                <p14:nvPr/>
              </p14:nvContentPartPr>
              <p14:xfrm>
                <a:off x="4963217" y="2056371"/>
                <a:ext cx="915120" cy="53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067CE8-E047-B14A-B80C-A4CBB3B0613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48097" y="2040891"/>
                  <a:ext cx="945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53A9A5F-9CE6-2E46-B5BF-0620604FC94C}"/>
                    </a:ext>
                  </a:extLst>
                </p14:cNvPr>
                <p14:cNvContentPartPr/>
                <p14:nvPr/>
              </p14:nvContentPartPr>
              <p14:xfrm>
                <a:off x="5790137" y="1996251"/>
                <a:ext cx="121680" cy="134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53A9A5F-9CE6-2E46-B5BF-0620604FC94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75017" y="1981131"/>
                  <a:ext cx="152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BF2516F-34D7-6C4B-9C6F-3336180B701E}"/>
                    </a:ext>
                  </a:extLst>
                </p14:cNvPr>
                <p14:cNvContentPartPr/>
                <p14:nvPr/>
              </p14:nvContentPartPr>
              <p14:xfrm>
                <a:off x="6052217" y="1981131"/>
                <a:ext cx="133920" cy="151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BF2516F-34D7-6C4B-9C6F-3336180B701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37097" y="1965651"/>
                  <a:ext cx="164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1D9B65-E679-274D-9A87-A92C258B3ED5}"/>
                    </a:ext>
                  </a:extLst>
                </p14:cNvPr>
                <p14:cNvContentPartPr/>
                <p14:nvPr/>
              </p14:nvContentPartPr>
              <p14:xfrm>
                <a:off x="6078137" y="1969971"/>
                <a:ext cx="148680" cy="142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1D9B65-E679-274D-9A87-A92C258B3E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63017" y="1954851"/>
                  <a:ext cx="179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1EF4F54-8419-234F-B442-7879D3D83D2E}"/>
                    </a:ext>
                  </a:extLst>
                </p14:cNvPr>
                <p14:cNvContentPartPr/>
                <p14:nvPr/>
              </p14:nvContentPartPr>
              <p14:xfrm>
                <a:off x="6159857" y="2013531"/>
                <a:ext cx="99360" cy="1260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1EF4F54-8419-234F-B442-7879D3D83D2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144737" y="1998411"/>
                  <a:ext cx="129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68D5979-87AE-5C4F-A9A5-186837A5B3F8}"/>
                    </a:ext>
                  </a:extLst>
                </p14:cNvPr>
                <p14:cNvContentPartPr/>
                <p14:nvPr/>
              </p14:nvContentPartPr>
              <p14:xfrm>
                <a:off x="6117737" y="2068251"/>
                <a:ext cx="122400" cy="81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68D5979-87AE-5C4F-A9A5-186837A5B3F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02257" y="2052771"/>
                  <a:ext cx="152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1008DE2-D6C3-CE4B-9B50-2B59B3B9BD03}"/>
                    </a:ext>
                  </a:extLst>
                </p14:cNvPr>
                <p14:cNvContentPartPr/>
                <p14:nvPr/>
              </p14:nvContentPartPr>
              <p14:xfrm>
                <a:off x="6064457" y="2111811"/>
                <a:ext cx="20880" cy="38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1008DE2-D6C3-CE4B-9B50-2B59B3B9BD0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49337" y="2096331"/>
                  <a:ext cx="51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853325-46B6-B24C-9660-C6AA9A76E325}"/>
                    </a:ext>
                  </a:extLst>
                </p14:cNvPr>
                <p14:cNvContentPartPr/>
                <p14:nvPr/>
              </p14:nvContentPartPr>
              <p14:xfrm>
                <a:off x="6147617" y="2144211"/>
                <a:ext cx="24840" cy="22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853325-46B6-B24C-9660-C6AA9A76E32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32497" y="2129091"/>
                  <a:ext cx="55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4E98069-0665-3E4D-80A5-6D8C59CD04A6}"/>
                    </a:ext>
                  </a:extLst>
                </p14:cNvPr>
                <p14:cNvContentPartPr/>
                <p14:nvPr/>
              </p14:nvContentPartPr>
              <p14:xfrm>
                <a:off x="6346697" y="1956651"/>
                <a:ext cx="81360" cy="208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4E98069-0665-3E4D-80A5-6D8C59CD04A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331577" y="1941171"/>
                  <a:ext cx="111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3404804-28CF-AD4F-BDAF-49569BE1080E}"/>
                    </a:ext>
                  </a:extLst>
                </p14:cNvPr>
                <p14:cNvContentPartPr/>
                <p14:nvPr/>
              </p14:nvContentPartPr>
              <p14:xfrm>
                <a:off x="6455057" y="2024691"/>
                <a:ext cx="153720" cy="88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3404804-28CF-AD4F-BDAF-49569BE108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39937" y="2009211"/>
                  <a:ext cx="184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2E06EBA-3477-3A48-8A29-E0035E6FAD8E}"/>
                    </a:ext>
                  </a:extLst>
                </p14:cNvPr>
                <p14:cNvContentPartPr/>
                <p14:nvPr/>
              </p14:nvContentPartPr>
              <p14:xfrm>
                <a:off x="6490337" y="1977891"/>
                <a:ext cx="118800" cy="1450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2E06EBA-3477-3A48-8A29-E0035E6FAD8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75217" y="1962411"/>
                  <a:ext cx="149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91EC258-40DF-6949-BCA9-73762B4C2D42}"/>
                    </a:ext>
                  </a:extLst>
                </p14:cNvPr>
                <p14:cNvContentPartPr/>
                <p14:nvPr/>
              </p14:nvContentPartPr>
              <p14:xfrm>
                <a:off x="6626417" y="2111811"/>
                <a:ext cx="74880" cy="7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91EC258-40DF-6949-BCA9-73762B4C2D4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10937" y="2096331"/>
                  <a:ext cx="105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E812712-0DE8-5244-8D6B-6FF3D1556CDE}"/>
                    </a:ext>
                  </a:extLst>
                </p14:cNvPr>
                <p14:cNvContentPartPr/>
                <p14:nvPr/>
              </p14:nvContentPartPr>
              <p14:xfrm>
                <a:off x="6770777" y="1991931"/>
                <a:ext cx="164520" cy="114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E812712-0DE8-5244-8D6B-6FF3D1556CD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55657" y="1976811"/>
                  <a:ext cx="195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C636E42-7771-0A46-A584-EF34C8BD4B8D}"/>
                    </a:ext>
                  </a:extLst>
                </p14:cNvPr>
                <p14:cNvContentPartPr/>
                <p14:nvPr/>
              </p14:nvContentPartPr>
              <p14:xfrm>
                <a:off x="6923057" y="1959171"/>
                <a:ext cx="122760" cy="206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C636E42-7771-0A46-A584-EF34C8BD4B8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07937" y="1944051"/>
                  <a:ext cx="153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808894-F998-A345-BF16-5CF55F51E042}"/>
                    </a:ext>
                  </a:extLst>
                </p14:cNvPr>
                <p14:cNvContentPartPr/>
                <p14:nvPr/>
              </p14:nvContentPartPr>
              <p14:xfrm>
                <a:off x="7423817" y="1981131"/>
                <a:ext cx="155880" cy="156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808894-F998-A345-BF16-5CF55F51E04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08697" y="1965651"/>
                  <a:ext cx="186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4877516-9E06-2749-93AB-F613B47DA0E1}"/>
                    </a:ext>
                  </a:extLst>
                </p14:cNvPr>
                <p14:cNvContentPartPr/>
                <p14:nvPr/>
              </p14:nvContentPartPr>
              <p14:xfrm>
                <a:off x="7415897" y="1959171"/>
                <a:ext cx="150120" cy="177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4877516-9E06-2749-93AB-F613B47DA0E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00417" y="1944051"/>
                  <a:ext cx="180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1B8C3F3-A0FC-3A4A-860A-87FF07F2892F}"/>
                    </a:ext>
                  </a:extLst>
                </p14:cNvPr>
                <p14:cNvContentPartPr/>
                <p14:nvPr/>
              </p14:nvContentPartPr>
              <p14:xfrm>
                <a:off x="7484657" y="2002731"/>
                <a:ext cx="97560" cy="133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1B8C3F3-A0FC-3A4A-860A-87FF07F289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69537" y="1987611"/>
                  <a:ext cx="1278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8FF348-D8A1-DB45-8FEC-DE31FF474118}"/>
                    </a:ext>
                  </a:extLst>
                </p14:cNvPr>
                <p14:cNvContentPartPr/>
                <p14:nvPr/>
              </p14:nvContentPartPr>
              <p14:xfrm>
                <a:off x="7649897" y="1981131"/>
                <a:ext cx="90000" cy="184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8FF348-D8A1-DB45-8FEC-DE31FF4741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634417" y="1965651"/>
                  <a:ext cx="120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1AF4C5-02EA-8E4D-815E-5E7A254CD3F5}"/>
                    </a:ext>
                  </a:extLst>
                </p14:cNvPr>
                <p14:cNvContentPartPr/>
                <p14:nvPr/>
              </p14:nvContentPartPr>
              <p14:xfrm>
                <a:off x="7739537" y="2042331"/>
                <a:ext cx="162720" cy="74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1AF4C5-02EA-8E4D-815E-5E7A254CD3F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24417" y="2027211"/>
                  <a:ext cx="192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DEC321F-A8E9-2E4E-B36F-4D301106FCC8}"/>
                    </a:ext>
                  </a:extLst>
                </p14:cNvPr>
                <p14:cNvContentPartPr/>
                <p14:nvPr/>
              </p14:nvContentPartPr>
              <p14:xfrm>
                <a:off x="7879217" y="2111811"/>
                <a:ext cx="88920" cy="102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DEC321F-A8E9-2E4E-B36F-4D301106FCC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4097" y="2096331"/>
                  <a:ext cx="119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4958959-284F-104C-A429-17FFF3BC31B9}"/>
                    </a:ext>
                  </a:extLst>
                </p14:cNvPr>
                <p14:cNvContentPartPr/>
                <p14:nvPr/>
              </p14:nvContentPartPr>
              <p14:xfrm>
                <a:off x="8036897" y="2003091"/>
                <a:ext cx="197280" cy="1105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4958959-284F-104C-A429-17FFF3BC31B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21777" y="1987611"/>
                  <a:ext cx="2278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1DF943F-65EB-474F-9498-0CFD39768790}"/>
                    </a:ext>
                  </a:extLst>
                </p14:cNvPr>
                <p14:cNvContentPartPr/>
                <p14:nvPr/>
              </p14:nvContentPartPr>
              <p14:xfrm>
                <a:off x="8252897" y="1959171"/>
                <a:ext cx="141840" cy="2084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1DF943F-65EB-474F-9498-0CFD397687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237777" y="1944051"/>
                  <a:ext cx="172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A97DF7A-416B-EE4D-BAD5-99169A176E35}"/>
                    </a:ext>
                  </a:extLst>
                </p14:cNvPr>
                <p14:cNvContentPartPr/>
                <p14:nvPr/>
              </p14:nvContentPartPr>
              <p14:xfrm>
                <a:off x="7293137" y="2198571"/>
                <a:ext cx="447840" cy="206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A97DF7A-416B-EE4D-BAD5-99169A176E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78017" y="2183451"/>
                  <a:ext cx="478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69657A7-EB64-BB4B-BFC7-797BBEDA24F4}"/>
                    </a:ext>
                  </a:extLst>
                </p14:cNvPr>
                <p14:cNvContentPartPr/>
                <p14:nvPr/>
              </p14:nvContentPartPr>
              <p14:xfrm>
                <a:off x="7663217" y="2351211"/>
                <a:ext cx="129240" cy="10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69657A7-EB64-BB4B-BFC7-797BBEDA24F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47737" y="2335731"/>
                  <a:ext cx="159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AC80E36-2FC7-1141-948E-76F3120F1950}"/>
                    </a:ext>
                  </a:extLst>
                </p14:cNvPr>
                <p14:cNvContentPartPr/>
                <p14:nvPr/>
              </p14:nvContentPartPr>
              <p14:xfrm>
                <a:off x="7946537" y="2481891"/>
                <a:ext cx="126360" cy="134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AC80E36-2FC7-1141-948E-76F3120F195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931057" y="2466411"/>
                  <a:ext cx="156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65B816E-B492-F343-A903-3A83F25052AD}"/>
                    </a:ext>
                  </a:extLst>
                </p14:cNvPr>
                <p14:cNvContentPartPr/>
                <p14:nvPr/>
              </p14:nvContentPartPr>
              <p14:xfrm>
                <a:off x="7911617" y="2449131"/>
                <a:ext cx="187560" cy="18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65B816E-B492-F343-A903-3A83F25052A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96137" y="2434011"/>
                  <a:ext cx="218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CDE94F5-FAA9-944A-972C-3C33B5BDBE58}"/>
                    </a:ext>
                  </a:extLst>
                </p14:cNvPr>
                <p14:cNvContentPartPr/>
                <p14:nvPr/>
              </p14:nvContentPartPr>
              <p14:xfrm>
                <a:off x="8003777" y="2492691"/>
                <a:ext cx="117000" cy="144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CDE94F5-FAA9-944A-972C-3C33B5BDBE5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88657" y="2477571"/>
                  <a:ext cx="14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228CA49-AF61-724F-B64B-24655D41E2D0}"/>
                    </a:ext>
                  </a:extLst>
                </p14:cNvPr>
                <p14:cNvContentPartPr/>
                <p14:nvPr/>
              </p14:nvContentPartPr>
              <p14:xfrm>
                <a:off x="8205017" y="2459931"/>
                <a:ext cx="101160" cy="210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228CA49-AF61-724F-B64B-24655D41E2D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189897" y="2444811"/>
                  <a:ext cx="131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47ED53B-E95E-224A-B64F-4FEBBC622E90}"/>
                    </a:ext>
                  </a:extLst>
                </p14:cNvPr>
                <p14:cNvContentPartPr/>
                <p14:nvPr/>
              </p14:nvContentPartPr>
              <p14:xfrm>
                <a:off x="8316617" y="2525451"/>
                <a:ext cx="168120" cy="98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47ED53B-E95E-224A-B64F-4FEBBC622E9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01137" y="2509971"/>
                  <a:ext cx="198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0519BD5-4C54-E44B-ABC8-3BB63E23D249}"/>
                    </a:ext>
                  </a:extLst>
                </p14:cNvPr>
                <p14:cNvContentPartPr/>
                <p14:nvPr/>
              </p14:nvContentPartPr>
              <p14:xfrm>
                <a:off x="8349377" y="2525451"/>
                <a:ext cx="141480" cy="142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0519BD5-4C54-E44B-ABC8-3BB63E23D24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34257" y="2509971"/>
                  <a:ext cx="172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FF11020-12DE-6F42-BE95-DC2AD4483BF2}"/>
                    </a:ext>
                  </a:extLst>
                </p14:cNvPr>
                <p14:cNvContentPartPr/>
                <p14:nvPr/>
              </p14:nvContentPartPr>
              <p14:xfrm>
                <a:off x="8535857" y="2601411"/>
                <a:ext cx="77760" cy="76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FF11020-12DE-6F42-BE95-DC2AD4483B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520377" y="2586291"/>
                  <a:ext cx="108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A5A9BD9-E2EF-E94A-B46F-40AFD571DF0F}"/>
                    </a:ext>
                  </a:extLst>
                </p14:cNvPr>
                <p14:cNvContentPartPr/>
                <p14:nvPr/>
              </p14:nvContentPartPr>
              <p14:xfrm>
                <a:off x="8723417" y="2483331"/>
                <a:ext cx="209520" cy="111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A5A9BD9-E2EF-E94A-B46F-40AFD571DF0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08297" y="2468211"/>
                  <a:ext cx="240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05C1C2F-4E12-AA46-A756-9873E0DF1105}"/>
                    </a:ext>
                  </a:extLst>
                </p14:cNvPr>
                <p14:cNvContentPartPr/>
                <p14:nvPr/>
              </p14:nvContentPartPr>
              <p14:xfrm>
                <a:off x="8936897" y="2438331"/>
                <a:ext cx="154080" cy="210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05C1C2F-4E12-AA46-A756-9873E0DF110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921777" y="2422851"/>
                  <a:ext cx="1846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3A68D75-DEB1-5448-9A03-23690530E064}"/>
                    </a:ext>
                  </a:extLst>
                </p14:cNvPr>
                <p14:cNvContentPartPr/>
                <p14:nvPr/>
              </p14:nvContentPartPr>
              <p14:xfrm>
                <a:off x="5140337" y="3051411"/>
                <a:ext cx="619560" cy="29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3A68D75-DEB1-5448-9A03-23690530E06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125217" y="3036291"/>
                  <a:ext cx="65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589EC4-B3EF-B946-9395-0D447B47B2C1}"/>
                    </a:ext>
                  </a:extLst>
                </p14:cNvPr>
                <p14:cNvContentPartPr/>
                <p14:nvPr/>
              </p14:nvContentPartPr>
              <p14:xfrm>
                <a:off x="5634977" y="2971491"/>
                <a:ext cx="143280" cy="15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589EC4-B3EF-B946-9395-0D447B47B2C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19497" y="2956371"/>
                  <a:ext cx="173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5409028-73AD-C34B-B836-E44940035501}"/>
                    </a:ext>
                  </a:extLst>
                </p14:cNvPr>
                <p14:cNvContentPartPr/>
                <p14:nvPr/>
              </p14:nvContentPartPr>
              <p14:xfrm>
                <a:off x="5235737" y="3238971"/>
                <a:ext cx="15840" cy="126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5409028-73AD-C34B-B836-E4494003550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220617" y="3223851"/>
                  <a:ext cx="46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58137A6-97F8-7741-8ABA-D82A6DF4143C}"/>
                    </a:ext>
                  </a:extLst>
                </p14:cNvPr>
                <p14:cNvContentPartPr/>
                <p14:nvPr/>
              </p14:nvContentPartPr>
              <p14:xfrm>
                <a:off x="5611577" y="3285771"/>
                <a:ext cx="134640" cy="7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58137A6-97F8-7741-8ABA-D82A6DF414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96457" y="3270651"/>
                  <a:ext cx="165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4D77125-1218-8242-A9AB-C5B7E688CDCB}"/>
                    </a:ext>
                  </a:extLst>
                </p14:cNvPr>
                <p14:cNvContentPartPr/>
                <p14:nvPr/>
              </p14:nvContentPartPr>
              <p14:xfrm>
                <a:off x="5965097" y="2960691"/>
                <a:ext cx="111240" cy="1792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4D77125-1218-8242-A9AB-C5B7E688CDC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49977" y="2945571"/>
                  <a:ext cx="141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FD105A-9F8E-E842-8192-1A4968B9E6A6}"/>
                    </a:ext>
                  </a:extLst>
                </p14:cNvPr>
                <p14:cNvContentPartPr/>
                <p14:nvPr/>
              </p14:nvContentPartPr>
              <p14:xfrm>
                <a:off x="5945657" y="2982651"/>
                <a:ext cx="150480" cy="174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FD105A-9F8E-E842-8192-1A4968B9E6A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930177" y="2967171"/>
                  <a:ext cx="181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7696120-9C98-A143-90AF-C265E01F365A}"/>
                    </a:ext>
                  </a:extLst>
                </p14:cNvPr>
                <p14:cNvContentPartPr/>
                <p14:nvPr/>
              </p14:nvContentPartPr>
              <p14:xfrm>
                <a:off x="6014777" y="3015051"/>
                <a:ext cx="146880" cy="169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7696120-9C98-A143-90AF-C265E01F365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99297" y="2999931"/>
                  <a:ext cx="1774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DED6C78-DC27-3B4D-B55A-D33B883ABB00}"/>
                    </a:ext>
                  </a:extLst>
                </p14:cNvPr>
                <p14:cNvContentPartPr/>
                <p14:nvPr/>
              </p14:nvContentPartPr>
              <p14:xfrm>
                <a:off x="6213497" y="2960691"/>
                <a:ext cx="89640" cy="240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DED6C78-DC27-3B4D-B55A-D33B883ABB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98017" y="2945571"/>
                  <a:ext cx="120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75A91A4-076C-5B43-8F08-7B5BB349A831}"/>
                    </a:ext>
                  </a:extLst>
                </p14:cNvPr>
                <p14:cNvContentPartPr/>
                <p14:nvPr/>
              </p14:nvContentPartPr>
              <p14:xfrm>
                <a:off x="6302777" y="3037011"/>
                <a:ext cx="124920" cy="1101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75A91A4-076C-5B43-8F08-7B5BB349A83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87297" y="3021531"/>
                  <a:ext cx="155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7219E7A-A8C3-9E4F-A83D-D452CEA2412C}"/>
                    </a:ext>
                  </a:extLst>
                </p14:cNvPr>
                <p14:cNvContentPartPr/>
                <p14:nvPr/>
              </p14:nvContentPartPr>
              <p14:xfrm>
                <a:off x="6313577" y="3044571"/>
                <a:ext cx="78480" cy="123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7219E7A-A8C3-9E4F-A83D-D452CEA2412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298097" y="3029091"/>
                  <a:ext cx="109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2BC7BE8-AA68-5642-8A10-C9B4D134FF96}"/>
                    </a:ext>
                  </a:extLst>
                </p14:cNvPr>
                <p14:cNvContentPartPr/>
                <p14:nvPr/>
              </p14:nvContentPartPr>
              <p14:xfrm>
                <a:off x="6430217" y="3156531"/>
                <a:ext cx="86760" cy="84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2BC7BE8-AA68-5642-8A10-C9B4D134FF9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15097" y="3141411"/>
                  <a:ext cx="117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AEFF66-A7BF-4143-BDC6-65F15F6C13BE}"/>
                    </a:ext>
                  </a:extLst>
                </p14:cNvPr>
                <p14:cNvContentPartPr/>
                <p14:nvPr/>
              </p14:nvContentPartPr>
              <p14:xfrm>
                <a:off x="6552617" y="3015051"/>
                <a:ext cx="101160" cy="907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AEFF66-A7BF-4143-BDC6-65F15F6C13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37497" y="2999931"/>
                  <a:ext cx="13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A47D25F-EBC9-4B4D-A198-8D6EEE2545CE}"/>
                    </a:ext>
                  </a:extLst>
                </p14:cNvPr>
                <p14:cNvContentPartPr/>
                <p14:nvPr/>
              </p14:nvContentPartPr>
              <p14:xfrm>
                <a:off x="6619577" y="3026211"/>
                <a:ext cx="79200" cy="141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A47D25F-EBC9-4B4D-A198-8D6EEE2545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04457" y="3010731"/>
                  <a:ext cx="109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58B123-2EAD-E040-A73F-692EB2505020}"/>
                    </a:ext>
                  </a:extLst>
                </p14:cNvPr>
                <p14:cNvContentPartPr/>
                <p14:nvPr/>
              </p14:nvContentPartPr>
              <p14:xfrm>
                <a:off x="6713897" y="2982651"/>
                <a:ext cx="122040" cy="2181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58B123-2EAD-E040-A73F-692EB25050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98777" y="2967171"/>
                  <a:ext cx="152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13E9DC2-879D-B54F-A243-C564250DDF49}"/>
                    </a:ext>
                  </a:extLst>
                </p14:cNvPr>
                <p14:cNvContentPartPr/>
                <p14:nvPr/>
              </p14:nvContentPartPr>
              <p14:xfrm>
                <a:off x="7162457" y="2971491"/>
                <a:ext cx="187200" cy="157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13E9DC2-879D-B54F-A243-C564250DDF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47337" y="2956371"/>
                  <a:ext cx="2174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BC043B-29C6-FF47-8D79-114E7F80CA2D}"/>
                    </a:ext>
                  </a:extLst>
                </p14:cNvPr>
                <p14:cNvContentPartPr/>
                <p14:nvPr/>
              </p14:nvContentPartPr>
              <p14:xfrm>
                <a:off x="7195937" y="2993451"/>
                <a:ext cx="119520" cy="149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BC043B-29C6-FF47-8D79-114E7F80CA2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80457" y="2977971"/>
                  <a:ext cx="150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9AD0099-D56B-E141-A725-5AC68379BCD2}"/>
                    </a:ext>
                  </a:extLst>
                </p14:cNvPr>
                <p14:cNvContentPartPr/>
                <p14:nvPr/>
              </p14:nvContentPartPr>
              <p14:xfrm>
                <a:off x="7222577" y="3004251"/>
                <a:ext cx="142200" cy="177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9AD0099-D56B-E141-A725-5AC68379BC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07097" y="2989131"/>
                  <a:ext cx="1728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6FD9B1-CA33-1A4E-AAF9-13B150D5874F}"/>
                    </a:ext>
                  </a:extLst>
                </p14:cNvPr>
                <p14:cNvContentPartPr/>
                <p14:nvPr/>
              </p14:nvContentPartPr>
              <p14:xfrm>
                <a:off x="7441097" y="2989491"/>
                <a:ext cx="91800" cy="224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6FD9B1-CA33-1A4E-AAF9-13B150D5874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425977" y="2974371"/>
                  <a:ext cx="122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03F6DE2-70DD-A74C-B4AD-757E02B4BA6B}"/>
                    </a:ext>
                  </a:extLst>
                </p14:cNvPr>
                <p14:cNvContentPartPr/>
                <p14:nvPr/>
              </p14:nvContentPartPr>
              <p14:xfrm>
                <a:off x="7489337" y="3058611"/>
                <a:ext cx="79200" cy="72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03F6DE2-70DD-A74C-B4AD-757E02B4BA6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73857" y="3043491"/>
                  <a:ext cx="109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1244546-DB5F-B64B-82DA-3981384C31F0}"/>
                    </a:ext>
                  </a:extLst>
                </p14:cNvPr>
                <p14:cNvContentPartPr/>
                <p14:nvPr/>
              </p14:nvContentPartPr>
              <p14:xfrm>
                <a:off x="7553057" y="3037011"/>
                <a:ext cx="77760" cy="159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1244546-DB5F-B64B-82DA-3981384C31F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537937" y="3021531"/>
                  <a:ext cx="108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0DD9D5-B7D3-9049-A315-C7D65127FA01}"/>
                    </a:ext>
                  </a:extLst>
                </p14:cNvPr>
                <p14:cNvContentPartPr/>
                <p14:nvPr/>
              </p14:nvContentPartPr>
              <p14:xfrm>
                <a:off x="7600937" y="3167691"/>
                <a:ext cx="73080" cy="72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0DD9D5-B7D3-9049-A315-C7D65127FA0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85457" y="3152211"/>
                  <a:ext cx="103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AB81861D-F2CB-9249-878E-443A66437A57}"/>
                    </a:ext>
                  </a:extLst>
                </p14:cNvPr>
                <p14:cNvContentPartPr/>
                <p14:nvPr/>
              </p14:nvContentPartPr>
              <p14:xfrm>
                <a:off x="7702457" y="3047811"/>
                <a:ext cx="123480" cy="137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AB81861D-F2CB-9249-878E-443A66437A5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87337" y="3032691"/>
                  <a:ext cx="154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312F3A3-0F2E-5F4E-A89F-0DB3423C0349}"/>
                    </a:ext>
                  </a:extLst>
                </p14:cNvPr>
                <p14:cNvContentPartPr/>
                <p14:nvPr/>
              </p14:nvContentPartPr>
              <p14:xfrm>
                <a:off x="7805057" y="2993451"/>
                <a:ext cx="129240" cy="228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312F3A3-0F2E-5F4E-A89F-0DB3423C034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789577" y="2977971"/>
                  <a:ext cx="159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11D53A1-EB24-AE46-B591-F86954401ED0}"/>
                    </a:ext>
                  </a:extLst>
                </p14:cNvPr>
                <p14:cNvContentPartPr/>
                <p14:nvPr/>
              </p14:nvContentPartPr>
              <p14:xfrm>
                <a:off x="7533617" y="2702931"/>
                <a:ext cx="308880" cy="176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11D53A1-EB24-AE46-B591-F86954401ED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18497" y="2687451"/>
                  <a:ext cx="339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641B90E-45FA-ED49-A621-745F39F01499}"/>
                    </a:ext>
                  </a:extLst>
                </p14:cNvPr>
                <p14:cNvContentPartPr/>
                <p14:nvPr/>
              </p14:nvContentPartPr>
              <p14:xfrm>
                <a:off x="7716497" y="2686011"/>
                <a:ext cx="167400" cy="87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641B90E-45FA-ED49-A621-745F39F014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701377" y="2670891"/>
                  <a:ext cx="198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E1C57FB-B39B-1F43-AF97-9FE43390870A}"/>
                    </a:ext>
                  </a:extLst>
                </p14:cNvPr>
                <p14:cNvContentPartPr/>
                <p14:nvPr/>
              </p14:nvContentPartPr>
              <p14:xfrm>
                <a:off x="7932497" y="2822091"/>
                <a:ext cx="232560" cy="70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E1C57FB-B39B-1F43-AF97-9FE43390870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17377" y="2806611"/>
                  <a:ext cx="2631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8CEDCF7-850C-D94C-AD44-48D9428C7924}"/>
              </a:ext>
            </a:extLst>
          </p:cNvPr>
          <p:cNvGrpSpPr/>
          <p:nvPr/>
        </p:nvGrpSpPr>
        <p:grpSpPr>
          <a:xfrm>
            <a:off x="3434297" y="2459931"/>
            <a:ext cx="1589400" cy="214560"/>
            <a:chOff x="3434297" y="2459931"/>
            <a:chExt cx="158940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34A21E5-4163-0840-92AE-6638209F5B0A}"/>
                    </a:ext>
                  </a:extLst>
                </p14:cNvPr>
                <p14:cNvContentPartPr/>
                <p14:nvPr/>
              </p14:nvContentPartPr>
              <p14:xfrm>
                <a:off x="3434297" y="2547771"/>
                <a:ext cx="223200" cy="1173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34A21E5-4163-0840-92AE-6638209F5B0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19177" y="2532651"/>
                  <a:ext cx="253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1BB564A-A272-D644-930D-3E88927CEACB}"/>
                    </a:ext>
                  </a:extLst>
                </p14:cNvPr>
                <p14:cNvContentPartPr/>
                <p14:nvPr/>
              </p14:nvContentPartPr>
              <p14:xfrm>
                <a:off x="3630137" y="2536251"/>
                <a:ext cx="92880" cy="1328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1BB564A-A272-D644-930D-3E88927CEAC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15017" y="2520771"/>
                  <a:ext cx="123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7C1DF55-96B0-EB40-83A7-84178717704C}"/>
                    </a:ext>
                  </a:extLst>
                </p14:cNvPr>
                <p14:cNvContentPartPr/>
                <p14:nvPr/>
              </p14:nvContentPartPr>
              <p14:xfrm>
                <a:off x="3748217" y="2570091"/>
                <a:ext cx="83880" cy="96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7C1DF55-96B0-EB40-83A7-84178717704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33097" y="2554971"/>
                  <a:ext cx="11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331A8D-4E8B-1549-9613-66F9ACD78483}"/>
                    </a:ext>
                  </a:extLst>
                </p14:cNvPr>
                <p14:cNvContentPartPr/>
                <p14:nvPr/>
              </p14:nvContentPartPr>
              <p14:xfrm>
                <a:off x="3865937" y="2569011"/>
                <a:ext cx="261000" cy="105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331A8D-4E8B-1549-9613-66F9ACD7848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50457" y="2553531"/>
                  <a:ext cx="291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243C577-5649-7846-ADDE-E6EA23071CDB}"/>
                    </a:ext>
                  </a:extLst>
                </p14:cNvPr>
                <p14:cNvContentPartPr/>
                <p14:nvPr/>
              </p14:nvContentPartPr>
              <p14:xfrm>
                <a:off x="4221257" y="2579811"/>
                <a:ext cx="35280" cy="88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243C577-5649-7846-ADDE-E6EA23071CD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206137" y="2564331"/>
                  <a:ext cx="65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72B1BAC-9EED-1244-9FE4-524E4164EF68}"/>
                    </a:ext>
                  </a:extLst>
                </p14:cNvPr>
                <p14:cNvContentPartPr/>
                <p14:nvPr/>
              </p14:nvContentPartPr>
              <p14:xfrm>
                <a:off x="4277777" y="2587371"/>
                <a:ext cx="140760" cy="78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72B1BAC-9EED-1244-9FE4-524E4164EF6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62657" y="2571891"/>
                  <a:ext cx="171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419AF0B-9774-F445-B7D8-B7D6AA7EA371}"/>
                    </a:ext>
                  </a:extLst>
                </p14:cNvPr>
                <p14:cNvContentPartPr/>
                <p14:nvPr/>
              </p14:nvContentPartPr>
              <p14:xfrm>
                <a:off x="4310537" y="2503491"/>
                <a:ext cx="70200" cy="54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419AF0B-9774-F445-B7D8-B7D6AA7EA37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295417" y="2488371"/>
                  <a:ext cx="100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B06AD42-F57D-E244-949E-56AAC60138F5}"/>
                    </a:ext>
                  </a:extLst>
                </p14:cNvPr>
                <p14:cNvContentPartPr/>
                <p14:nvPr/>
              </p14:nvContentPartPr>
              <p14:xfrm>
                <a:off x="4501697" y="2459931"/>
                <a:ext cx="103320" cy="19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B06AD42-F57D-E244-949E-56AAC60138F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86577" y="2444811"/>
                  <a:ext cx="133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9DFC8CC-D5F4-E64D-A2D3-8FB0FE08DDB4}"/>
                    </a:ext>
                  </a:extLst>
                </p14:cNvPr>
                <p14:cNvContentPartPr/>
                <p14:nvPr/>
              </p14:nvContentPartPr>
              <p14:xfrm>
                <a:off x="4495577" y="2573331"/>
                <a:ext cx="196560" cy="99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9DFC8CC-D5F4-E64D-A2D3-8FB0FE08DDB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480457" y="2558211"/>
                  <a:ext cx="227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0BEFC08-9198-FE42-B61A-1DAED7CAFE35}"/>
                    </a:ext>
                  </a:extLst>
                </p14:cNvPr>
                <p14:cNvContentPartPr/>
                <p14:nvPr/>
              </p14:nvContentPartPr>
              <p14:xfrm>
                <a:off x="4739297" y="2575851"/>
                <a:ext cx="284400" cy="95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0BEFC08-9198-FE42-B61A-1DAED7CAFE3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23817" y="2560371"/>
                  <a:ext cx="314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2280583-7130-354D-8348-49CA361D2053}"/>
                    </a:ext>
                  </a:extLst>
                </p14:cNvPr>
                <p14:cNvContentPartPr/>
                <p14:nvPr/>
              </p14:nvContentPartPr>
              <p14:xfrm>
                <a:off x="4734977" y="2503491"/>
                <a:ext cx="36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2280583-7130-354D-8348-49CA361D205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719857" y="248837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DFFDCFB4-0D15-4B47-AF98-DAFC9E3F3694}"/>
              </a:ext>
            </a:extLst>
          </p:cNvPr>
          <p:cNvGrpSpPr/>
          <p:nvPr/>
        </p:nvGrpSpPr>
        <p:grpSpPr>
          <a:xfrm>
            <a:off x="1119497" y="3838731"/>
            <a:ext cx="171000" cy="200520"/>
            <a:chOff x="1119497" y="3838731"/>
            <a:chExt cx="17100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798239E-0DF3-9C49-BB9F-19195C125AAC}"/>
                    </a:ext>
                  </a:extLst>
                </p14:cNvPr>
                <p14:cNvContentPartPr/>
                <p14:nvPr/>
              </p14:nvContentPartPr>
              <p14:xfrm>
                <a:off x="1179617" y="3861411"/>
                <a:ext cx="39960" cy="155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798239E-0DF3-9C49-BB9F-19195C125AA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64137" y="3846291"/>
                  <a:ext cx="705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53B78E7-0E0D-D942-93FC-226A923FF298}"/>
                    </a:ext>
                  </a:extLst>
                </p14:cNvPr>
                <p14:cNvContentPartPr/>
                <p14:nvPr/>
              </p14:nvContentPartPr>
              <p14:xfrm>
                <a:off x="1119497" y="4018371"/>
                <a:ext cx="142920" cy="20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53B78E7-0E0D-D942-93FC-226A923FF29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4377" y="4002891"/>
                  <a:ext cx="173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6C0E1F2-9EDF-1844-8A33-F61DEA037AA3}"/>
                    </a:ext>
                  </a:extLst>
                </p14:cNvPr>
                <p14:cNvContentPartPr/>
                <p14:nvPr/>
              </p14:nvContentPartPr>
              <p14:xfrm>
                <a:off x="1153697" y="3838731"/>
                <a:ext cx="136800" cy="9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6C0E1F2-9EDF-1844-8A33-F61DEA037A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38577" y="3823611"/>
                  <a:ext cx="1674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1A6AAAF-90A1-104E-83A7-9FF303D2DE14}"/>
              </a:ext>
            </a:extLst>
          </p:cNvPr>
          <p:cNvGrpSpPr/>
          <p:nvPr/>
        </p:nvGrpSpPr>
        <p:grpSpPr>
          <a:xfrm>
            <a:off x="1716377" y="3838371"/>
            <a:ext cx="352080" cy="222840"/>
            <a:chOff x="1716377" y="3838371"/>
            <a:chExt cx="35208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4DA9B44-CB08-684B-85C2-6FEFAA54DC4B}"/>
                    </a:ext>
                  </a:extLst>
                </p14:cNvPr>
                <p14:cNvContentPartPr/>
                <p14:nvPr/>
              </p14:nvContentPartPr>
              <p14:xfrm>
                <a:off x="1719257" y="3838371"/>
                <a:ext cx="167760" cy="165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4DA9B44-CB08-684B-85C2-6FEFAA54DC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704137" y="3823251"/>
                  <a:ext cx="198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6F6D4FC-51C7-CA4B-8D4C-52F59AFCBC65}"/>
                    </a:ext>
                  </a:extLst>
                </p14:cNvPr>
                <p14:cNvContentPartPr/>
                <p14:nvPr/>
              </p14:nvContentPartPr>
              <p14:xfrm>
                <a:off x="1716377" y="3853491"/>
                <a:ext cx="156240" cy="172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6F6D4FC-51C7-CA4B-8D4C-52F59AFCBC6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701257" y="3838011"/>
                  <a:ext cx="186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0B3CC57-2BC9-F44A-8AAE-D61A4224A2AE}"/>
                    </a:ext>
                  </a:extLst>
                </p14:cNvPr>
                <p14:cNvContentPartPr/>
                <p14:nvPr/>
              </p14:nvContentPartPr>
              <p14:xfrm>
                <a:off x="1794497" y="3875091"/>
                <a:ext cx="132480" cy="146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0B3CC57-2BC9-F44A-8AAE-D61A4224A2A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779017" y="3859971"/>
                  <a:ext cx="16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53434F6-65C9-4C4A-AEAB-72B30BB5827B}"/>
                    </a:ext>
                  </a:extLst>
                </p14:cNvPr>
                <p14:cNvContentPartPr/>
                <p14:nvPr/>
              </p14:nvContentPartPr>
              <p14:xfrm>
                <a:off x="1969817" y="3864291"/>
                <a:ext cx="98640" cy="196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53434F6-65C9-4C4A-AEAB-72B30BB5827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954697" y="3849171"/>
                  <a:ext cx="1292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7B2A12F-1875-FD4C-949E-592BE1CA2C43}"/>
              </a:ext>
            </a:extLst>
          </p:cNvPr>
          <p:cNvGrpSpPr/>
          <p:nvPr/>
        </p:nvGrpSpPr>
        <p:grpSpPr>
          <a:xfrm>
            <a:off x="2133257" y="3849171"/>
            <a:ext cx="641520" cy="224640"/>
            <a:chOff x="2133257" y="3849171"/>
            <a:chExt cx="641520" cy="22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4445A2C-BE07-874A-9C2E-1117A19E59B3}"/>
                    </a:ext>
                  </a:extLst>
                </p14:cNvPr>
                <p14:cNvContentPartPr/>
                <p14:nvPr/>
              </p14:nvContentPartPr>
              <p14:xfrm>
                <a:off x="2133617" y="3929451"/>
                <a:ext cx="122400" cy="83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4445A2C-BE07-874A-9C2E-1117A19E59B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18137" y="3914331"/>
                  <a:ext cx="1526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04C4439-52FF-5E47-B254-E769542AFD04}"/>
                    </a:ext>
                  </a:extLst>
                </p14:cNvPr>
                <p14:cNvContentPartPr/>
                <p14:nvPr/>
              </p14:nvContentPartPr>
              <p14:xfrm>
                <a:off x="2133257" y="3914331"/>
                <a:ext cx="153360" cy="102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04C4439-52FF-5E47-B254-E769542AFD0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18137" y="3898851"/>
                  <a:ext cx="183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CAB8C31-0AAD-B246-9245-31316494EFDF}"/>
                    </a:ext>
                  </a:extLst>
                </p14:cNvPr>
                <p14:cNvContentPartPr/>
                <p14:nvPr/>
              </p14:nvContentPartPr>
              <p14:xfrm>
                <a:off x="2294897" y="4016571"/>
                <a:ext cx="78480" cy="57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CAB8C31-0AAD-B246-9245-31316494EFD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279777" y="4001451"/>
                  <a:ext cx="108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2175253-3416-3A49-A6E5-2AC4C8008408}"/>
                    </a:ext>
                  </a:extLst>
                </p14:cNvPr>
                <p14:cNvContentPartPr/>
                <p14:nvPr/>
              </p14:nvContentPartPr>
              <p14:xfrm>
                <a:off x="2460137" y="3907851"/>
                <a:ext cx="110160" cy="57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2175253-3416-3A49-A6E5-2AC4C80084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444657" y="3892371"/>
                  <a:ext cx="140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9F12A93-07C0-5844-A636-D1971E4F6AF9}"/>
                    </a:ext>
                  </a:extLst>
                </p14:cNvPr>
                <p14:cNvContentPartPr/>
                <p14:nvPr/>
              </p14:nvContentPartPr>
              <p14:xfrm>
                <a:off x="2553017" y="3907851"/>
                <a:ext cx="81360" cy="110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9F12A93-07C0-5844-A636-D1971E4F6AF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37897" y="3892371"/>
                  <a:ext cx="11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A75B958-A40B-1044-B33C-36E4E93A1CE7}"/>
                    </a:ext>
                  </a:extLst>
                </p14:cNvPr>
                <p14:cNvContentPartPr/>
                <p14:nvPr/>
              </p14:nvContentPartPr>
              <p14:xfrm>
                <a:off x="2635457" y="3849171"/>
                <a:ext cx="139320" cy="211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A75B958-A40B-1044-B33C-36E4E93A1CE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620337" y="3833691"/>
                  <a:ext cx="16992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D7A18B78-548E-9348-884B-CC27614872DE}"/>
              </a:ext>
            </a:extLst>
          </p:cNvPr>
          <p:cNvGrpSpPr/>
          <p:nvPr/>
        </p:nvGrpSpPr>
        <p:grpSpPr>
          <a:xfrm>
            <a:off x="2895377" y="3755571"/>
            <a:ext cx="2738520" cy="415080"/>
            <a:chOff x="2895377" y="3755571"/>
            <a:chExt cx="273852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FBF5616-E0FF-DD40-8C29-F5D681D26782}"/>
                    </a:ext>
                  </a:extLst>
                </p14:cNvPr>
                <p14:cNvContentPartPr/>
                <p14:nvPr/>
              </p14:nvContentPartPr>
              <p14:xfrm>
                <a:off x="2895377" y="3941331"/>
                <a:ext cx="415440" cy="32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FBF5616-E0FF-DD40-8C29-F5D681D2678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880257" y="3925851"/>
                  <a:ext cx="446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FF57A48-FBC6-4E4E-B3AD-547375523D11}"/>
                    </a:ext>
                  </a:extLst>
                </p14:cNvPr>
                <p14:cNvContentPartPr/>
                <p14:nvPr/>
              </p14:nvContentPartPr>
              <p14:xfrm>
                <a:off x="3254657" y="3896691"/>
                <a:ext cx="120240" cy="155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FF57A48-FBC6-4E4E-B3AD-547375523D1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39537" y="3881571"/>
                  <a:ext cx="150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463DF41-938B-D141-919C-04E8666A30B0}"/>
                    </a:ext>
                  </a:extLst>
                </p14:cNvPr>
                <p14:cNvContentPartPr/>
                <p14:nvPr/>
              </p14:nvContentPartPr>
              <p14:xfrm>
                <a:off x="2938937" y="3768171"/>
                <a:ext cx="123480" cy="997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463DF41-938B-D141-919C-04E8666A30B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923457" y="3752691"/>
                  <a:ext cx="154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DECA7F0-9344-D444-BF15-66EF72DEE029}"/>
                    </a:ext>
                  </a:extLst>
                </p14:cNvPr>
                <p14:cNvContentPartPr/>
                <p14:nvPr/>
              </p14:nvContentPartPr>
              <p14:xfrm>
                <a:off x="3282017" y="3755571"/>
                <a:ext cx="28080" cy="112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DECA7F0-9344-D444-BF15-66EF72DEE02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266897" y="3740091"/>
                  <a:ext cx="58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3974250-E3DF-CA45-BD0D-A32051AC1926}"/>
                    </a:ext>
                  </a:extLst>
                </p14:cNvPr>
                <p14:cNvContentPartPr/>
                <p14:nvPr/>
              </p14:nvContentPartPr>
              <p14:xfrm>
                <a:off x="3494057" y="3918651"/>
                <a:ext cx="154080" cy="181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3974250-E3DF-CA45-BD0D-A32051AC192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78937" y="3903531"/>
                  <a:ext cx="184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0CDDC85-DFDD-0B49-B7CB-003518C39531}"/>
                    </a:ext>
                  </a:extLst>
                </p14:cNvPr>
                <p14:cNvContentPartPr/>
                <p14:nvPr/>
              </p14:nvContentPartPr>
              <p14:xfrm>
                <a:off x="3478937" y="3918651"/>
                <a:ext cx="200520" cy="159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0CDDC85-DFDD-0B49-B7CB-003518C3953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463817" y="3903531"/>
                  <a:ext cx="231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DFD549A-7ACB-B741-9E3E-BCE8FD0A3F80}"/>
                    </a:ext>
                  </a:extLst>
                </p14:cNvPr>
                <p14:cNvContentPartPr/>
                <p14:nvPr/>
              </p14:nvContentPartPr>
              <p14:xfrm>
                <a:off x="3562097" y="3951411"/>
                <a:ext cx="139320" cy="1476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DFD549A-7ACB-B741-9E3E-BCE8FD0A3F8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546977" y="3935931"/>
                  <a:ext cx="1699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E45C0E8-5748-7F42-B121-74AAC0CDF440}"/>
                    </a:ext>
                  </a:extLst>
                </p14:cNvPr>
                <p14:cNvContentPartPr/>
                <p14:nvPr/>
              </p14:nvContentPartPr>
              <p14:xfrm>
                <a:off x="3742097" y="3897051"/>
                <a:ext cx="100800" cy="228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E45C0E8-5748-7F42-B121-74AAC0CDF44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726977" y="3881571"/>
                  <a:ext cx="131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D24F102-A5FA-9042-BCD1-B8A085AB7795}"/>
                    </a:ext>
                  </a:extLst>
                </p14:cNvPr>
                <p14:cNvContentPartPr/>
                <p14:nvPr/>
              </p14:nvContentPartPr>
              <p14:xfrm>
                <a:off x="3848657" y="3973011"/>
                <a:ext cx="127800" cy="78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D24F102-A5FA-9042-BCD1-B8A085AB779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33177" y="3957891"/>
                  <a:ext cx="158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31CDD14-90B9-7442-94EC-598397F191E9}"/>
                    </a:ext>
                  </a:extLst>
                </p14:cNvPr>
                <p14:cNvContentPartPr/>
                <p14:nvPr/>
              </p14:nvContentPartPr>
              <p14:xfrm>
                <a:off x="3874937" y="3935211"/>
                <a:ext cx="98640" cy="158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31CDD14-90B9-7442-94EC-598397F191E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859817" y="3920091"/>
                  <a:ext cx="129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7D9F5D3-0F3F-1C4F-B1F8-570D7D07D70B}"/>
                    </a:ext>
                  </a:extLst>
                </p14:cNvPr>
                <p14:cNvContentPartPr/>
                <p14:nvPr/>
              </p14:nvContentPartPr>
              <p14:xfrm>
                <a:off x="3993737" y="4060131"/>
                <a:ext cx="56160" cy="83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7D9F5D3-0F3F-1C4F-B1F8-570D7D07D7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978257" y="4045011"/>
                  <a:ext cx="86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4E451B-7DC9-FB49-B7D7-4310C3A8CCB3}"/>
                    </a:ext>
                  </a:extLst>
                </p14:cNvPr>
                <p14:cNvContentPartPr/>
                <p14:nvPr/>
              </p14:nvContentPartPr>
              <p14:xfrm>
                <a:off x="4136297" y="3962211"/>
                <a:ext cx="83880" cy="961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4E451B-7DC9-FB49-B7D7-4310C3A8CCB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121177" y="3947091"/>
                  <a:ext cx="1144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CE3E4AA-BEA1-2C45-821B-A3F3530F1442}"/>
                    </a:ext>
                  </a:extLst>
                </p14:cNvPr>
                <p14:cNvContentPartPr/>
                <p14:nvPr/>
              </p14:nvContentPartPr>
              <p14:xfrm>
                <a:off x="4103897" y="3946371"/>
                <a:ext cx="132840" cy="147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CE3E4AA-BEA1-2C45-821B-A3F3530F144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88417" y="3931251"/>
                  <a:ext cx="1634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DB7C04F-ABB8-B440-99FE-E3DB5E09BA09}"/>
                    </a:ext>
                  </a:extLst>
                </p14:cNvPr>
                <p14:cNvContentPartPr/>
                <p14:nvPr/>
              </p14:nvContentPartPr>
              <p14:xfrm>
                <a:off x="4253297" y="3897051"/>
                <a:ext cx="121680" cy="273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DB7C04F-ABB8-B440-99FE-E3DB5E09BA0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238177" y="3881571"/>
                  <a:ext cx="152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CB3617F-FF8B-454F-AC84-FCFF012DE554}"/>
                    </a:ext>
                  </a:extLst>
                </p14:cNvPr>
                <p14:cNvContentPartPr/>
                <p14:nvPr/>
              </p14:nvContentPartPr>
              <p14:xfrm>
                <a:off x="4669817" y="3940611"/>
                <a:ext cx="145440" cy="1641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CB3617F-FF8B-454F-AC84-FCFF012DE55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654697" y="3925131"/>
                  <a:ext cx="175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AAE629-E461-064D-8B26-C4CFE75979B5}"/>
                    </a:ext>
                  </a:extLst>
                </p14:cNvPr>
                <p14:cNvContentPartPr/>
                <p14:nvPr/>
              </p14:nvContentPartPr>
              <p14:xfrm>
                <a:off x="4668737" y="3929451"/>
                <a:ext cx="164880" cy="172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AAE629-E461-064D-8B26-C4CFE75979B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653617" y="3914331"/>
                  <a:ext cx="195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06AD4AD-DEAB-7D48-A391-C2A318635E2A}"/>
                    </a:ext>
                  </a:extLst>
                </p14:cNvPr>
                <p14:cNvContentPartPr/>
                <p14:nvPr/>
              </p14:nvContentPartPr>
              <p14:xfrm>
                <a:off x="4759097" y="3962211"/>
                <a:ext cx="96120" cy="1422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06AD4AD-DEAB-7D48-A391-C2A318635E2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743977" y="3947091"/>
                  <a:ext cx="126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8235AD-EB3A-9445-B2BD-6B59A138591B}"/>
                    </a:ext>
                  </a:extLst>
                </p14:cNvPr>
                <p14:cNvContentPartPr/>
                <p14:nvPr/>
              </p14:nvContentPartPr>
              <p14:xfrm>
                <a:off x="4895897" y="3940611"/>
                <a:ext cx="100800" cy="18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8235AD-EB3A-9445-B2BD-6B59A138591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80777" y="3925131"/>
                  <a:ext cx="131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3E30281-8F3B-6D4D-89E0-4C287004B23D}"/>
                    </a:ext>
                  </a:extLst>
                </p14:cNvPr>
                <p14:cNvContentPartPr/>
                <p14:nvPr/>
              </p14:nvContentPartPr>
              <p14:xfrm>
                <a:off x="5029097" y="3984171"/>
                <a:ext cx="126720" cy="90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3E30281-8F3B-6D4D-89E0-4C287004B23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013617" y="3968691"/>
                  <a:ext cx="1569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A955123-75B2-0D47-97C5-ECEB1002C9C9}"/>
                    </a:ext>
                  </a:extLst>
                </p14:cNvPr>
                <p14:cNvContentPartPr/>
                <p14:nvPr/>
              </p14:nvContentPartPr>
              <p14:xfrm>
                <a:off x="5017937" y="3977331"/>
                <a:ext cx="142560" cy="126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A955123-75B2-0D47-97C5-ECEB1002C9C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002817" y="3962211"/>
                  <a:ext cx="173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6FA7A1-62DC-7A45-B008-C8178F7AC16E}"/>
                    </a:ext>
                  </a:extLst>
                </p14:cNvPr>
                <p14:cNvContentPartPr/>
                <p14:nvPr/>
              </p14:nvContentPartPr>
              <p14:xfrm>
                <a:off x="5216657" y="4070931"/>
                <a:ext cx="40680" cy="64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6FA7A1-62DC-7A45-B008-C8178F7AC16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01537" y="4055811"/>
                  <a:ext cx="70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EBB14D2-B3ED-3E47-833C-0EE01C262C97}"/>
                    </a:ext>
                  </a:extLst>
                </p14:cNvPr>
                <p14:cNvContentPartPr/>
                <p14:nvPr/>
              </p14:nvContentPartPr>
              <p14:xfrm>
                <a:off x="5312057" y="3951411"/>
                <a:ext cx="102600" cy="50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EBB14D2-B3ED-3E47-833C-0EE01C262C9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96937" y="3935931"/>
                  <a:ext cx="132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F233B55-BBC9-094F-B3D7-E097AD63025D}"/>
                    </a:ext>
                  </a:extLst>
                </p14:cNvPr>
                <p14:cNvContentPartPr/>
                <p14:nvPr/>
              </p14:nvContentPartPr>
              <p14:xfrm>
                <a:off x="5381897" y="3951411"/>
                <a:ext cx="73080" cy="100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F233B55-BBC9-094F-B3D7-E097AD63025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66777" y="3935931"/>
                  <a:ext cx="103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56F6519-019A-D542-9FF4-4259BA6D20EE}"/>
                    </a:ext>
                  </a:extLst>
                </p14:cNvPr>
                <p14:cNvContentPartPr/>
                <p14:nvPr/>
              </p14:nvContentPartPr>
              <p14:xfrm>
                <a:off x="5486297" y="3907851"/>
                <a:ext cx="147600" cy="2185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56F6519-019A-D542-9FF4-4259BA6D20E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70817" y="3892371"/>
                  <a:ext cx="178200" cy="24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CB529B1-55D4-5941-B798-C3614CD2641F}"/>
                  </a:ext>
                </a:extLst>
              </p14:cNvPr>
              <p14:cNvContentPartPr/>
              <p14:nvPr/>
            </p14:nvContentPartPr>
            <p14:xfrm>
              <a:off x="1728977" y="4190811"/>
              <a:ext cx="12960" cy="3852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CB529B1-55D4-5941-B798-C3614CD2641F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713055" y="4175317"/>
                <a:ext cx="44434" cy="415829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67110E32-BCB4-004D-A26C-3FD0C1DD6232}"/>
              </a:ext>
            </a:extLst>
          </p:cNvPr>
          <p:cNvGrpSpPr/>
          <p:nvPr/>
        </p:nvGrpSpPr>
        <p:grpSpPr>
          <a:xfrm>
            <a:off x="986657" y="4277931"/>
            <a:ext cx="277560" cy="196200"/>
            <a:chOff x="986657" y="4277931"/>
            <a:chExt cx="27756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32DAB0C-A524-9C40-A88B-AD70B22B80EA}"/>
                    </a:ext>
                  </a:extLst>
                </p14:cNvPr>
                <p14:cNvContentPartPr/>
                <p14:nvPr/>
              </p14:nvContentPartPr>
              <p14:xfrm>
                <a:off x="986657" y="4361811"/>
                <a:ext cx="178920" cy="112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32DAB0C-A524-9C40-A88B-AD70B22B80E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71537" y="4346691"/>
                  <a:ext cx="209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2AC2587-D3A3-E34B-B665-AD600403C5BA}"/>
                    </a:ext>
                  </a:extLst>
                </p14:cNvPr>
                <p14:cNvContentPartPr/>
                <p14:nvPr/>
              </p14:nvContentPartPr>
              <p14:xfrm>
                <a:off x="1162697" y="4277931"/>
                <a:ext cx="101520" cy="882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2AC2587-D3A3-E34B-B665-AD600403C5B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7577" y="4262811"/>
                  <a:ext cx="1321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0065A64-1B44-5047-B3F9-0BFAC46111CD}"/>
              </a:ext>
            </a:extLst>
          </p:cNvPr>
          <p:cNvGrpSpPr/>
          <p:nvPr/>
        </p:nvGrpSpPr>
        <p:grpSpPr>
          <a:xfrm>
            <a:off x="1512977" y="4822251"/>
            <a:ext cx="1208880" cy="258840"/>
            <a:chOff x="1512977" y="4822251"/>
            <a:chExt cx="120888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9A45B66-81AB-4D41-A1DE-6C15F1988174}"/>
                    </a:ext>
                  </a:extLst>
                </p14:cNvPr>
                <p14:cNvContentPartPr/>
                <p14:nvPr/>
              </p14:nvContentPartPr>
              <p14:xfrm>
                <a:off x="1512977" y="4833051"/>
                <a:ext cx="119880" cy="152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9A45B66-81AB-4D41-A1DE-6C15F198817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97857" y="4817931"/>
                  <a:ext cx="150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463D84A-215D-C840-B9C1-8EE42168C552}"/>
                    </a:ext>
                  </a:extLst>
                </p14:cNvPr>
                <p14:cNvContentPartPr/>
                <p14:nvPr/>
              </p14:nvContentPartPr>
              <p14:xfrm>
                <a:off x="1522337" y="4865811"/>
                <a:ext cx="143280" cy="12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463D84A-215D-C840-B9C1-8EE42168C55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507217" y="4850331"/>
                  <a:ext cx="173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7AF46AC-10C1-4944-BE13-D32B204EBFC8}"/>
                    </a:ext>
                  </a:extLst>
                </p14:cNvPr>
                <p14:cNvContentPartPr/>
                <p14:nvPr/>
              </p14:nvContentPartPr>
              <p14:xfrm>
                <a:off x="1583897" y="4909371"/>
                <a:ext cx="125640" cy="105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7AF46AC-10C1-4944-BE13-D32B204EBFC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568417" y="4893891"/>
                  <a:ext cx="155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00CD3DB-BC20-EB4A-8D6E-887B743B6B0B}"/>
                    </a:ext>
                  </a:extLst>
                </p14:cNvPr>
                <p14:cNvContentPartPr/>
                <p14:nvPr/>
              </p14:nvContentPartPr>
              <p14:xfrm>
                <a:off x="1654457" y="4974531"/>
                <a:ext cx="33480" cy="25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00CD3DB-BC20-EB4A-8D6E-887B743B6B0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639337" y="4959411"/>
                  <a:ext cx="64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AADBDF2-C0B4-EC4F-811F-B6471E164D6C}"/>
                    </a:ext>
                  </a:extLst>
                </p14:cNvPr>
                <p14:cNvContentPartPr/>
                <p14:nvPr/>
              </p14:nvContentPartPr>
              <p14:xfrm>
                <a:off x="1817897" y="4822251"/>
                <a:ext cx="163800" cy="2588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AADBDF2-C0B4-EC4F-811F-B6471E164D6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02417" y="4806771"/>
                  <a:ext cx="194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A5D152D-F34C-5842-8197-0004B4595A5F}"/>
                    </a:ext>
                  </a:extLst>
                </p14:cNvPr>
                <p14:cNvContentPartPr/>
                <p14:nvPr/>
              </p14:nvContentPartPr>
              <p14:xfrm>
                <a:off x="1970177" y="4930971"/>
                <a:ext cx="174600" cy="78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A5D152D-F34C-5842-8197-0004B4595A5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955057" y="4915851"/>
                  <a:ext cx="2052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EAF68B6-11A2-6343-91A5-E9F2D366F664}"/>
                    </a:ext>
                  </a:extLst>
                </p14:cNvPr>
                <p14:cNvContentPartPr/>
                <p14:nvPr/>
              </p14:nvContentPartPr>
              <p14:xfrm>
                <a:off x="1979537" y="4894971"/>
                <a:ext cx="185400" cy="156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EAF68B6-11A2-6343-91A5-E9F2D366F66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964417" y="4879491"/>
                  <a:ext cx="216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21EF39F-2419-A944-9929-88057EDF2001}"/>
                    </a:ext>
                  </a:extLst>
                </p14:cNvPr>
                <p14:cNvContentPartPr/>
                <p14:nvPr/>
              </p14:nvContentPartPr>
              <p14:xfrm>
                <a:off x="2182217" y="5007291"/>
                <a:ext cx="83880" cy="66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21EF39F-2419-A944-9929-88057EDF2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166737" y="4992171"/>
                  <a:ext cx="114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2BE4228-CC76-5A46-AE45-531953C285B4}"/>
                    </a:ext>
                  </a:extLst>
                </p14:cNvPr>
                <p14:cNvContentPartPr/>
                <p14:nvPr/>
              </p14:nvContentPartPr>
              <p14:xfrm>
                <a:off x="2383817" y="4898571"/>
                <a:ext cx="95760" cy="65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2BE4228-CC76-5A46-AE45-531953C285B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368697" y="4883091"/>
                  <a:ext cx="126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5440A6A-5DC9-4142-BA2B-22AC0173C0DE}"/>
                    </a:ext>
                  </a:extLst>
                </p14:cNvPr>
                <p14:cNvContentPartPr/>
                <p14:nvPr/>
              </p14:nvContentPartPr>
              <p14:xfrm>
                <a:off x="2408657" y="4898571"/>
                <a:ext cx="115560" cy="126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5440A6A-5DC9-4142-BA2B-22AC0173C0D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393537" y="4883091"/>
                  <a:ext cx="1461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4544A57-0EA1-B541-90AE-92A41F0A08AE}"/>
                    </a:ext>
                  </a:extLst>
                </p14:cNvPr>
                <p14:cNvContentPartPr/>
                <p14:nvPr/>
              </p14:nvContentPartPr>
              <p14:xfrm>
                <a:off x="2503697" y="4837371"/>
                <a:ext cx="218160" cy="228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4544A57-0EA1-B541-90AE-92A41F0A08A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488217" y="4821891"/>
                  <a:ext cx="24876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B879E01A-C2FB-834B-91ED-2B6C45860659}"/>
              </a:ext>
            </a:extLst>
          </p:cNvPr>
          <p:cNvGrpSpPr/>
          <p:nvPr/>
        </p:nvGrpSpPr>
        <p:grpSpPr>
          <a:xfrm>
            <a:off x="6890657" y="4571691"/>
            <a:ext cx="1639080" cy="258480"/>
            <a:chOff x="6890657" y="4571691"/>
            <a:chExt cx="1639080" cy="25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C8C6B8B-8746-C845-BD16-07F36C37C57B}"/>
                    </a:ext>
                  </a:extLst>
                </p14:cNvPr>
                <p14:cNvContentPartPr/>
                <p14:nvPr/>
              </p14:nvContentPartPr>
              <p14:xfrm>
                <a:off x="6890657" y="4637211"/>
                <a:ext cx="216720" cy="1645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C8C6B8B-8746-C845-BD16-07F36C37C57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875177" y="4621731"/>
                  <a:ext cx="246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A30ACAA-9E76-6640-BF4E-39930FE24549}"/>
                    </a:ext>
                  </a:extLst>
                </p14:cNvPr>
                <p14:cNvContentPartPr/>
                <p14:nvPr/>
              </p14:nvContentPartPr>
              <p14:xfrm>
                <a:off x="6917657" y="4637211"/>
                <a:ext cx="212400" cy="1638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A30ACAA-9E76-6640-BF4E-39930FE24549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02537" y="4621731"/>
                  <a:ext cx="243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1F2C818-22E0-9940-B1BE-752D1F24B577}"/>
                    </a:ext>
                  </a:extLst>
                </p14:cNvPr>
                <p14:cNvContentPartPr/>
                <p14:nvPr/>
              </p14:nvContentPartPr>
              <p14:xfrm>
                <a:off x="6984617" y="4680771"/>
                <a:ext cx="145800" cy="149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1F2C818-22E0-9940-B1BE-752D1F24B57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969137" y="4665291"/>
                  <a:ext cx="176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1AC7438-9A8D-6A40-8551-A0576CE51EA6}"/>
                    </a:ext>
                  </a:extLst>
                </p14:cNvPr>
                <p14:cNvContentPartPr/>
                <p14:nvPr/>
              </p14:nvContentPartPr>
              <p14:xfrm>
                <a:off x="7224017" y="4571691"/>
                <a:ext cx="106200" cy="219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1AC7438-9A8D-6A40-8551-A0576CE51EA6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08537" y="4556571"/>
                  <a:ext cx="1368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1E81312-4F29-0643-92F0-B9E756CCB61E}"/>
                    </a:ext>
                  </a:extLst>
                </p14:cNvPr>
                <p14:cNvContentPartPr/>
                <p14:nvPr/>
              </p14:nvContentPartPr>
              <p14:xfrm>
                <a:off x="7347857" y="4658811"/>
                <a:ext cx="156600" cy="92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1E81312-4F29-0643-92F0-B9E756CCB61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32377" y="4643691"/>
                  <a:ext cx="186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E6CBAE0-824B-D34E-85F0-E84722377137}"/>
                    </a:ext>
                  </a:extLst>
                </p14:cNvPr>
                <p14:cNvContentPartPr/>
                <p14:nvPr/>
              </p14:nvContentPartPr>
              <p14:xfrm>
                <a:off x="7388177" y="4662411"/>
                <a:ext cx="136080" cy="105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E6CBAE0-824B-D34E-85F0-E8472237713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372697" y="4647291"/>
                  <a:ext cx="166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5098BB7-1CD4-F142-9D42-15F5E868E6D4}"/>
                    </a:ext>
                  </a:extLst>
                </p14:cNvPr>
                <p14:cNvContentPartPr/>
                <p14:nvPr/>
              </p14:nvContentPartPr>
              <p14:xfrm>
                <a:off x="7577537" y="4745931"/>
                <a:ext cx="70560" cy="81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5098BB7-1CD4-F142-9D42-15F5E868E6D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562417" y="4730811"/>
                  <a:ext cx="10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E8A7697-08D9-B941-89B5-C0523E12A34F}"/>
                    </a:ext>
                  </a:extLst>
                </p14:cNvPr>
                <p14:cNvContentPartPr/>
                <p14:nvPr/>
              </p14:nvContentPartPr>
              <p14:xfrm>
                <a:off x="7728737" y="4648011"/>
                <a:ext cx="92880" cy="70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E8A7697-08D9-B941-89B5-C0523E12A34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713257" y="4632891"/>
                  <a:ext cx="123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C5DA18F-C1DF-0A4A-B549-5BE83983747D}"/>
                    </a:ext>
                  </a:extLst>
                </p14:cNvPr>
                <p14:cNvContentPartPr/>
                <p14:nvPr/>
              </p14:nvContentPartPr>
              <p14:xfrm>
                <a:off x="7795697" y="4669971"/>
                <a:ext cx="63720" cy="108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C5DA18F-C1DF-0A4A-B549-5BE8398374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780577" y="4654491"/>
                  <a:ext cx="94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63B37C7C-F9B6-4842-8C03-F00EEBED1986}"/>
                    </a:ext>
                  </a:extLst>
                </p14:cNvPr>
                <p14:cNvContentPartPr/>
                <p14:nvPr/>
              </p14:nvContentPartPr>
              <p14:xfrm>
                <a:off x="7902977" y="4604451"/>
                <a:ext cx="114840" cy="211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63B37C7C-F9B6-4842-8C03-F00EEBED198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887497" y="4589331"/>
                  <a:ext cx="145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62C671C-68BB-3748-8775-581C50D1AC9E}"/>
                    </a:ext>
                  </a:extLst>
                </p14:cNvPr>
                <p14:cNvContentPartPr/>
                <p14:nvPr/>
              </p14:nvContentPartPr>
              <p14:xfrm>
                <a:off x="8419937" y="4648011"/>
                <a:ext cx="12600" cy="120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62C671C-68BB-3748-8775-581C50D1AC9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404457" y="4632891"/>
                  <a:ext cx="43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E45CF1D2-6131-7D45-8DC3-688CE385E452}"/>
                    </a:ext>
                  </a:extLst>
                </p14:cNvPr>
                <p14:cNvContentPartPr/>
                <p14:nvPr/>
              </p14:nvContentPartPr>
              <p14:xfrm>
                <a:off x="8370977" y="4770411"/>
                <a:ext cx="110160" cy="2088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E45CF1D2-6131-7D45-8DC3-688CE385E45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55857" y="4755291"/>
                  <a:ext cx="140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8E5E5F8C-8CBF-154C-99DB-157F1FBF68C2}"/>
                    </a:ext>
                  </a:extLst>
                </p14:cNvPr>
                <p14:cNvContentPartPr/>
                <p14:nvPr/>
              </p14:nvContentPartPr>
              <p14:xfrm>
                <a:off x="8370977" y="4610571"/>
                <a:ext cx="158760" cy="378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8E5E5F8C-8CBF-154C-99DB-157F1FBF68C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355497" y="4595091"/>
                  <a:ext cx="1890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A4AC98B2-47BB-4340-AFA6-7F5F57B0B8FD}"/>
              </a:ext>
            </a:extLst>
          </p:cNvPr>
          <p:cNvGrpSpPr/>
          <p:nvPr/>
        </p:nvGrpSpPr>
        <p:grpSpPr>
          <a:xfrm>
            <a:off x="7350377" y="4930971"/>
            <a:ext cx="243000" cy="414360"/>
            <a:chOff x="7350377" y="4930971"/>
            <a:chExt cx="24300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81093B6-1B79-AF49-8ADC-FF091F4D96C9}"/>
                    </a:ext>
                  </a:extLst>
                </p14:cNvPr>
                <p14:cNvContentPartPr/>
                <p14:nvPr/>
              </p14:nvContentPartPr>
              <p14:xfrm>
                <a:off x="7420217" y="4930971"/>
                <a:ext cx="45000" cy="39312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81093B6-1B79-AF49-8ADC-FF091F4D96C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405097" y="4915851"/>
                  <a:ext cx="75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B7E3E12B-F990-C448-B4E3-1D2F0DA173D6}"/>
                    </a:ext>
                  </a:extLst>
                </p14:cNvPr>
                <p14:cNvContentPartPr/>
                <p14:nvPr/>
              </p14:nvContentPartPr>
              <p14:xfrm>
                <a:off x="7350377" y="5265771"/>
                <a:ext cx="243000" cy="79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B7E3E12B-F990-C448-B4E3-1D2F0DA173D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334897" y="5250651"/>
                  <a:ext cx="2736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15A38F08-5BFD-7048-AD7B-723560FDFD8A}"/>
              </a:ext>
            </a:extLst>
          </p:cNvPr>
          <p:cNvGrpSpPr/>
          <p:nvPr/>
        </p:nvGrpSpPr>
        <p:grpSpPr>
          <a:xfrm>
            <a:off x="7868057" y="5094411"/>
            <a:ext cx="579600" cy="146880"/>
            <a:chOff x="7868057" y="5094411"/>
            <a:chExt cx="579600" cy="1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2293C1E-44EE-1D40-8B4E-7B53221322F4}"/>
                    </a:ext>
                  </a:extLst>
                </p14:cNvPr>
                <p14:cNvContentPartPr/>
                <p14:nvPr/>
              </p14:nvContentPartPr>
              <p14:xfrm>
                <a:off x="7868057" y="5094411"/>
                <a:ext cx="5040" cy="10044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2293C1E-44EE-1D40-8B4E-7B53221322F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52937" y="5078931"/>
                  <a:ext cx="35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F5F80DE-CCD4-B242-90EC-C57F01768C3C}"/>
                    </a:ext>
                  </a:extLst>
                </p14:cNvPr>
                <p14:cNvContentPartPr/>
                <p14:nvPr/>
              </p14:nvContentPartPr>
              <p14:xfrm>
                <a:off x="8350097" y="5130771"/>
                <a:ext cx="97560" cy="110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F5F80DE-CCD4-B242-90EC-C57F01768C3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334977" y="5115651"/>
                  <a:ext cx="1278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E1B6B82B-D72A-B14A-B647-C7437114E66F}"/>
              </a:ext>
            </a:extLst>
          </p:cNvPr>
          <p:cNvGrpSpPr/>
          <p:nvPr/>
        </p:nvGrpSpPr>
        <p:grpSpPr>
          <a:xfrm>
            <a:off x="7032137" y="5475291"/>
            <a:ext cx="2074680" cy="278640"/>
            <a:chOff x="7032137" y="5475291"/>
            <a:chExt cx="207468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5461A67-2452-7F4F-8D96-4E8AE12BB802}"/>
                    </a:ext>
                  </a:extLst>
                </p14:cNvPr>
                <p14:cNvContentPartPr/>
                <p14:nvPr/>
              </p14:nvContentPartPr>
              <p14:xfrm>
                <a:off x="7032137" y="5518851"/>
                <a:ext cx="194040" cy="142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5461A67-2452-7F4F-8D96-4E8AE12BB80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16657" y="5503731"/>
                  <a:ext cx="224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A0DE3187-D4C2-6D4B-8B28-2160FF061078}"/>
                    </a:ext>
                  </a:extLst>
                </p14:cNvPr>
                <p14:cNvContentPartPr/>
                <p14:nvPr/>
              </p14:nvContentPartPr>
              <p14:xfrm>
                <a:off x="7064897" y="5497251"/>
                <a:ext cx="163440" cy="184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A0DE3187-D4C2-6D4B-8B28-2160FF06107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049417" y="5481771"/>
                  <a:ext cx="194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D43BDDE-045C-514D-841D-FE4269A9D20F}"/>
                    </a:ext>
                  </a:extLst>
                </p14:cNvPr>
                <p14:cNvContentPartPr/>
                <p14:nvPr/>
              </p14:nvContentPartPr>
              <p14:xfrm>
                <a:off x="7122497" y="5551611"/>
                <a:ext cx="128160" cy="1641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D43BDDE-045C-514D-841D-FE4269A9D20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07377" y="5536131"/>
                  <a:ext cx="158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59A5242-9C15-2747-BFB3-E22EB44EE918}"/>
                    </a:ext>
                  </a:extLst>
                </p14:cNvPr>
                <p14:cNvContentPartPr/>
                <p14:nvPr/>
              </p14:nvContentPartPr>
              <p14:xfrm>
                <a:off x="7310777" y="5495451"/>
                <a:ext cx="135360" cy="215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59A5242-9C15-2747-BFB3-E22EB44EE91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295297" y="5479971"/>
                  <a:ext cx="1659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4C1DD90-64A5-8E4E-9513-658979E6984C}"/>
                    </a:ext>
                  </a:extLst>
                </p14:cNvPr>
                <p14:cNvContentPartPr/>
                <p14:nvPr/>
              </p14:nvContentPartPr>
              <p14:xfrm>
                <a:off x="7413017" y="5578971"/>
                <a:ext cx="116640" cy="99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4C1DD90-64A5-8E4E-9513-658979E6984C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397897" y="5563851"/>
                  <a:ext cx="147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D38621C6-C54D-EC49-B6FF-D52788346CE6}"/>
                    </a:ext>
                  </a:extLst>
                </p14:cNvPr>
                <p14:cNvContentPartPr/>
                <p14:nvPr/>
              </p14:nvContentPartPr>
              <p14:xfrm>
                <a:off x="7413017" y="5586531"/>
                <a:ext cx="136080" cy="96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D38621C6-C54D-EC49-B6FF-D52788346CE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397897" y="5571051"/>
                  <a:ext cx="166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BE7EB24C-6952-7E48-89DF-A8C0ED9439AB}"/>
                    </a:ext>
                  </a:extLst>
                </p14:cNvPr>
                <p14:cNvContentPartPr/>
                <p14:nvPr/>
              </p14:nvContentPartPr>
              <p14:xfrm>
                <a:off x="7551977" y="5693091"/>
                <a:ext cx="57600" cy="60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BE7EB24C-6952-7E48-89DF-A8C0ED9439A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536497" y="5677971"/>
                  <a:ext cx="87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197C0F8-257A-AA43-B379-9D4414C383E7}"/>
                    </a:ext>
                  </a:extLst>
                </p14:cNvPr>
                <p14:cNvContentPartPr/>
                <p14:nvPr/>
              </p14:nvContentPartPr>
              <p14:xfrm>
                <a:off x="7674377" y="5573211"/>
                <a:ext cx="84240" cy="38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197C0F8-257A-AA43-B379-9D4414C383E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658897" y="5558091"/>
                  <a:ext cx="114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E5131B33-0215-4847-B999-F050D0096FE4}"/>
                    </a:ext>
                  </a:extLst>
                </p14:cNvPr>
                <p14:cNvContentPartPr/>
                <p14:nvPr/>
              </p14:nvContentPartPr>
              <p14:xfrm>
                <a:off x="7717577" y="5551611"/>
                <a:ext cx="68400" cy="1155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E5131B33-0215-4847-B999-F050D0096FE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02097" y="5536131"/>
                  <a:ext cx="99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AC48082-B6F3-364A-9B60-0BBCBAF81F38}"/>
                    </a:ext>
                  </a:extLst>
                </p14:cNvPr>
                <p14:cNvContentPartPr/>
                <p14:nvPr/>
              </p14:nvContentPartPr>
              <p14:xfrm>
                <a:off x="7793897" y="5496891"/>
                <a:ext cx="84240" cy="1818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AC48082-B6F3-364A-9B60-0BBCBAF81F3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78777" y="5481771"/>
                  <a:ext cx="1148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C5CBA7E-75DB-7147-BB90-3C75ADB82BB7}"/>
                    </a:ext>
                  </a:extLst>
                </p14:cNvPr>
                <p14:cNvContentPartPr/>
                <p14:nvPr/>
              </p14:nvContentPartPr>
              <p14:xfrm>
                <a:off x="8240297" y="5496891"/>
                <a:ext cx="163440" cy="173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C5CBA7E-75DB-7147-BB90-3C75ADB82BB7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225177" y="5481771"/>
                  <a:ext cx="1936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52E4A68-BFF0-E645-9585-B7C5C7941F1F}"/>
                    </a:ext>
                  </a:extLst>
                </p14:cNvPr>
                <p14:cNvContentPartPr/>
                <p14:nvPr/>
              </p14:nvContentPartPr>
              <p14:xfrm>
                <a:off x="8257217" y="5508051"/>
                <a:ext cx="146880" cy="155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52E4A68-BFF0-E645-9585-B7C5C7941F1F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242097" y="5492571"/>
                  <a:ext cx="177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6E5EC74-526A-A943-9877-C3D590C12E71}"/>
                    </a:ext>
                  </a:extLst>
                </p14:cNvPr>
                <p14:cNvContentPartPr/>
                <p14:nvPr/>
              </p14:nvContentPartPr>
              <p14:xfrm>
                <a:off x="8304017" y="5540811"/>
                <a:ext cx="145440" cy="1350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6E5EC74-526A-A943-9877-C3D590C12E7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288537" y="5525331"/>
                  <a:ext cx="176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23B3E4C-7452-894E-A076-3F7827E583ED}"/>
                    </a:ext>
                  </a:extLst>
                </p14:cNvPr>
                <p14:cNvContentPartPr/>
                <p14:nvPr/>
              </p14:nvContentPartPr>
              <p14:xfrm>
                <a:off x="8462057" y="5475291"/>
                <a:ext cx="115920" cy="2206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23B3E4C-7452-894E-A076-3F7827E583E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446937" y="5460171"/>
                  <a:ext cx="146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90D9E0A-542A-F743-A3C3-89C8E4D75874}"/>
                    </a:ext>
                  </a:extLst>
                </p14:cNvPr>
                <p14:cNvContentPartPr/>
                <p14:nvPr/>
              </p14:nvContentPartPr>
              <p14:xfrm>
                <a:off x="8585537" y="5549451"/>
                <a:ext cx="66960" cy="572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90D9E0A-542A-F743-A3C3-89C8E4D7587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570417" y="5534331"/>
                  <a:ext cx="97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E4BBB924-924D-8142-8AB5-EFFA1A875DA9}"/>
                    </a:ext>
                  </a:extLst>
                </p14:cNvPr>
                <p14:cNvContentPartPr/>
                <p14:nvPr/>
              </p14:nvContentPartPr>
              <p14:xfrm>
                <a:off x="8618657" y="5551611"/>
                <a:ext cx="100800" cy="1126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E4BBB924-924D-8142-8AB5-EFFA1A875DA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603537" y="5536131"/>
                  <a:ext cx="131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64F066A-1630-8747-B5B2-26037469A874}"/>
                    </a:ext>
                  </a:extLst>
                </p14:cNvPr>
                <p14:cNvContentPartPr/>
                <p14:nvPr/>
              </p14:nvContentPartPr>
              <p14:xfrm>
                <a:off x="8703617" y="5616771"/>
                <a:ext cx="50400" cy="748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64F066A-1630-8747-B5B2-26037469A87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688497" y="5601651"/>
                  <a:ext cx="80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DC3B2B8-BFB0-5E45-ADCD-1A750B24CAF4}"/>
                    </a:ext>
                  </a:extLst>
                </p14:cNvPr>
                <p14:cNvContentPartPr/>
                <p14:nvPr/>
              </p14:nvContentPartPr>
              <p14:xfrm>
                <a:off x="8828177" y="5540811"/>
                <a:ext cx="90360" cy="496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DC3B2B8-BFB0-5E45-ADCD-1A750B24CAF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813057" y="5525331"/>
                  <a:ext cx="120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69530C48-7801-6049-A25D-976C2D907BB1}"/>
                    </a:ext>
                  </a:extLst>
                </p14:cNvPr>
                <p14:cNvContentPartPr/>
                <p14:nvPr/>
              </p14:nvContentPartPr>
              <p14:xfrm>
                <a:off x="8891177" y="5540811"/>
                <a:ext cx="78840" cy="10440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69530C48-7801-6049-A25D-976C2D907BB1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876057" y="5525331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D8DAA3FA-D24D-3249-AD77-33813CA01B7B}"/>
                    </a:ext>
                  </a:extLst>
                </p14:cNvPr>
                <p14:cNvContentPartPr/>
                <p14:nvPr/>
              </p14:nvContentPartPr>
              <p14:xfrm>
                <a:off x="8991257" y="5495811"/>
                <a:ext cx="115560" cy="1584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D8DAA3FA-D24D-3249-AD77-33813CA01B7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976137" y="5480691"/>
                  <a:ext cx="14616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32845569-7E93-494C-A599-8D6E7A2EFEB4}"/>
              </a:ext>
            </a:extLst>
          </p:cNvPr>
          <p:cNvGrpSpPr/>
          <p:nvPr/>
        </p:nvGrpSpPr>
        <p:grpSpPr>
          <a:xfrm>
            <a:off x="5954297" y="5591931"/>
            <a:ext cx="876960" cy="306360"/>
            <a:chOff x="5954297" y="5591931"/>
            <a:chExt cx="87696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A7738FFA-879E-124A-97C3-0304C5D37B29}"/>
                    </a:ext>
                  </a:extLst>
                </p14:cNvPr>
                <p14:cNvContentPartPr/>
                <p14:nvPr/>
              </p14:nvContentPartPr>
              <p14:xfrm>
                <a:off x="5954297" y="5649891"/>
                <a:ext cx="876960" cy="633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A7738FFA-879E-124A-97C3-0304C5D37B2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939177" y="5634771"/>
                  <a:ext cx="9072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726FA99-1798-174B-AAD9-A579E4DBD39A}"/>
                    </a:ext>
                  </a:extLst>
                </p14:cNvPr>
                <p14:cNvContentPartPr/>
                <p14:nvPr/>
              </p14:nvContentPartPr>
              <p14:xfrm>
                <a:off x="6002537" y="5591931"/>
                <a:ext cx="124920" cy="2048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726FA99-1798-174B-AAD9-A579E4DBD39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987057" y="5576811"/>
                  <a:ext cx="155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5FAD747-0C55-514E-A1B1-0B21EAE520A4}"/>
                    </a:ext>
                  </a:extLst>
                </p14:cNvPr>
                <p14:cNvContentPartPr/>
                <p14:nvPr/>
              </p14:nvContentPartPr>
              <p14:xfrm>
                <a:off x="6406817" y="5796411"/>
                <a:ext cx="197280" cy="1018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5FAD747-0C55-514E-A1B1-0B21EAE520A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391697" y="5781291"/>
                  <a:ext cx="2278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6063666-36FB-3C40-ACD5-C31C47566E01}"/>
              </a:ext>
            </a:extLst>
          </p:cNvPr>
          <p:cNvGrpSpPr/>
          <p:nvPr/>
        </p:nvGrpSpPr>
        <p:grpSpPr>
          <a:xfrm>
            <a:off x="4539137" y="5562411"/>
            <a:ext cx="1111320" cy="247320"/>
            <a:chOff x="4539137" y="5562411"/>
            <a:chExt cx="111132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8511426-8E8A-6A40-A307-71DCB1B773DE}"/>
                    </a:ext>
                  </a:extLst>
                </p14:cNvPr>
                <p14:cNvContentPartPr/>
                <p14:nvPr/>
              </p14:nvContentPartPr>
              <p14:xfrm>
                <a:off x="4539137" y="5616771"/>
                <a:ext cx="264240" cy="152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8511426-8E8A-6A40-A307-71DCB1B773DE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524017" y="5601651"/>
                  <a:ext cx="294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89A40DDC-147C-1C40-874E-163D0FDB93FC}"/>
                    </a:ext>
                  </a:extLst>
                </p14:cNvPr>
                <p14:cNvContentPartPr/>
                <p14:nvPr/>
              </p14:nvContentPartPr>
              <p14:xfrm>
                <a:off x="4578737" y="5573211"/>
                <a:ext cx="211320" cy="1994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89A40DDC-147C-1C40-874E-163D0FDB93F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563257" y="5558091"/>
                  <a:ext cx="2419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D298A48A-506C-EF4D-94BC-BE5AE6CD181C}"/>
                    </a:ext>
                  </a:extLst>
                </p14:cNvPr>
                <p14:cNvContentPartPr/>
                <p14:nvPr/>
              </p14:nvContentPartPr>
              <p14:xfrm>
                <a:off x="4624817" y="5595171"/>
                <a:ext cx="197640" cy="1782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D298A48A-506C-EF4D-94BC-BE5AE6CD181C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609697" y="5579691"/>
                  <a:ext cx="228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5A3F1A5-A1FC-AD47-ACD5-101375C38342}"/>
                    </a:ext>
                  </a:extLst>
                </p14:cNvPr>
                <p14:cNvContentPartPr/>
                <p14:nvPr/>
              </p14:nvContentPartPr>
              <p14:xfrm>
                <a:off x="4909577" y="5605971"/>
                <a:ext cx="87120" cy="2037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5A3F1A5-A1FC-AD47-ACD5-101375C3834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894097" y="5590851"/>
                  <a:ext cx="117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1FC026BF-3148-2245-A98C-F99A5532E9C4}"/>
                    </a:ext>
                  </a:extLst>
                </p14:cNvPr>
                <p14:cNvContentPartPr/>
                <p14:nvPr/>
              </p14:nvContentPartPr>
              <p14:xfrm>
                <a:off x="5039897" y="5649531"/>
                <a:ext cx="122400" cy="745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1FC026BF-3148-2245-A98C-F99A5532E9C4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024777" y="5634411"/>
                  <a:ext cx="152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A7BA0FE-832A-8B40-9837-1D7D7BCEE5BF}"/>
                    </a:ext>
                  </a:extLst>
                </p14:cNvPr>
                <p14:cNvContentPartPr/>
                <p14:nvPr/>
              </p14:nvContentPartPr>
              <p14:xfrm>
                <a:off x="5017937" y="5618931"/>
                <a:ext cx="150480" cy="15048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A7BA0FE-832A-8B40-9837-1D7D7BCEE5B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002817" y="5603811"/>
                  <a:ext cx="181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2411BD6-7C69-B74C-A0B1-4197547D37F0}"/>
                    </a:ext>
                  </a:extLst>
                </p14:cNvPr>
                <p14:cNvContentPartPr/>
                <p14:nvPr/>
              </p14:nvContentPartPr>
              <p14:xfrm>
                <a:off x="5196497" y="5736651"/>
                <a:ext cx="51840" cy="630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2411BD6-7C69-B74C-A0B1-4197547D37F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181017" y="5721171"/>
                  <a:ext cx="82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D0A0E877-179A-A642-9D1A-DC08D591F881}"/>
                    </a:ext>
                  </a:extLst>
                </p14:cNvPr>
                <p14:cNvContentPartPr/>
                <p14:nvPr/>
              </p14:nvContentPartPr>
              <p14:xfrm>
                <a:off x="5344817" y="5595171"/>
                <a:ext cx="92160" cy="57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D0A0E877-179A-A642-9D1A-DC08D591F88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329337" y="5579691"/>
                  <a:ext cx="122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6D125B8-8480-484C-B77A-6AF08BBCCF61}"/>
                    </a:ext>
                  </a:extLst>
                </p14:cNvPr>
                <p14:cNvContentPartPr/>
                <p14:nvPr/>
              </p14:nvContentPartPr>
              <p14:xfrm>
                <a:off x="5411417" y="5605971"/>
                <a:ext cx="68400" cy="1058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6D125B8-8480-484C-B77A-6AF08BBCCF61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396297" y="5590851"/>
                  <a:ext cx="98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F7D8C140-27E0-DD48-8BF3-21A8AAE6B83A}"/>
                    </a:ext>
                  </a:extLst>
                </p14:cNvPr>
                <p14:cNvContentPartPr/>
                <p14:nvPr/>
              </p14:nvContentPartPr>
              <p14:xfrm>
                <a:off x="5551457" y="5562411"/>
                <a:ext cx="99000" cy="1843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F7D8C140-27E0-DD48-8BF3-21A8AAE6B83A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536337" y="5547291"/>
                  <a:ext cx="12960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8107F8CA-6A7A-8749-AA38-0702C0B58AD3}"/>
              </a:ext>
            </a:extLst>
          </p:cNvPr>
          <p:cNvGrpSpPr/>
          <p:nvPr/>
        </p:nvGrpSpPr>
        <p:grpSpPr>
          <a:xfrm>
            <a:off x="1020857" y="5258931"/>
            <a:ext cx="1224360" cy="281160"/>
            <a:chOff x="1020857" y="5258931"/>
            <a:chExt cx="1224360" cy="28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4C695E8D-E642-504D-9E95-0874376D8268}"/>
                    </a:ext>
                  </a:extLst>
                </p14:cNvPr>
                <p14:cNvContentPartPr/>
                <p14:nvPr/>
              </p14:nvContentPartPr>
              <p14:xfrm>
                <a:off x="1020857" y="5258931"/>
                <a:ext cx="220680" cy="2034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4C695E8D-E642-504D-9E95-0874376D826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05737" y="5243811"/>
                  <a:ext cx="250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FD63F06-3938-6044-AA4E-A40E6F98C300}"/>
                    </a:ext>
                  </a:extLst>
                </p14:cNvPr>
                <p14:cNvContentPartPr/>
                <p14:nvPr/>
              </p14:nvContentPartPr>
              <p14:xfrm>
                <a:off x="1225337" y="5290251"/>
                <a:ext cx="113760" cy="2498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FD63F06-3938-6044-AA4E-A40E6F98C30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209857" y="5275131"/>
                  <a:ext cx="1443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0320C7F9-CF7F-E345-96F4-FEB6B8BF4540}"/>
                    </a:ext>
                  </a:extLst>
                </p14:cNvPr>
                <p14:cNvContentPartPr/>
                <p14:nvPr/>
              </p14:nvContentPartPr>
              <p14:xfrm>
                <a:off x="1262777" y="5377371"/>
                <a:ext cx="131040" cy="24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0320C7F9-CF7F-E345-96F4-FEB6B8BF454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247297" y="5362251"/>
                  <a:ext cx="161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895AB9F9-F5F6-6248-B99B-750ACFD88246}"/>
                    </a:ext>
                  </a:extLst>
                </p14:cNvPr>
                <p14:cNvContentPartPr/>
                <p14:nvPr/>
              </p14:nvContentPartPr>
              <p14:xfrm>
                <a:off x="1404257" y="5312211"/>
                <a:ext cx="36720" cy="1454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895AB9F9-F5F6-6248-B99B-750ACFD8824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389137" y="5296731"/>
                  <a:ext cx="673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1DBCC7B-9670-ED43-B2BE-2BC22FE9AD65}"/>
                    </a:ext>
                  </a:extLst>
                </p14:cNvPr>
                <p14:cNvContentPartPr/>
                <p14:nvPr/>
              </p14:nvContentPartPr>
              <p14:xfrm>
                <a:off x="1393097" y="5388171"/>
                <a:ext cx="148320" cy="270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1DBCC7B-9670-ED43-B2BE-2BC22FE9AD6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377977" y="5373051"/>
                  <a:ext cx="1785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D628938B-1D89-4E43-97F9-3E17FD2B9DD0}"/>
                    </a:ext>
                  </a:extLst>
                </p14:cNvPr>
                <p14:cNvContentPartPr/>
                <p14:nvPr/>
              </p14:nvContentPartPr>
              <p14:xfrm>
                <a:off x="1718537" y="5400411"/>
                <a:ext cx="362880" cy="69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D628938B-1D89-4E43-97F9-3E17FD2B9DD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703057" y="5385291"/>
                  <a:ext cx="39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79F043C-07C0-2A47-B9C1-303570A64FF3}"/>
                    </a:ext>
                  </a:extLst>
                </p14:cNvPr>
                <p14:cNvContentPartPr/>
                <p14:nvPr/>
              </p14:nvContentPartPr>
              <p14:xfrm>
                <a:off x="2184017" y="5290251"/>
                <a:ext cx="47880" cy="15480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79F043C-07C0-2A47-B9C1-303570A64FF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2168537" y="5275131"/>
                  <a:ext cx="78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CB4D167-0D78-B949-B44D-A1C5F219F8EF}"/>
                    </a:ext>
                  </a:extLst>
                </p14:cNvPr>
                <p14:cNvContentPartPr/>
                <p14:nvPr/>
              </p14:nvContentPartPr>
              <p14:xfrm>
                <a:off x="2122457" y="5371971"/>
                <a:ext cx="122760" cy="334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CB4D167-0D78-B949-B44D-A1C5F219F8E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107337" y="5356491"/>
                  <a:ext cx="153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75118B9-8BE4-D84B-A0FA-4FBBBC15D6C2}"/>
                    </a:ext>
                  </a:extLst>
                </p14:cNvPr>
                <p14:cNvContentPartPr/>
                <p14:nvPr/>
              </p14:nvContentPartPr>
              <p14:xfrm>
                <a:off x="2068097" y="5366571"/>
                <a:ext cx="360" cy="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75118B9-8BE4-D84B-A0FA-4FBBBC15D6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52977" y="535109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C59AC2D-19B0-D94D-9BC0-EC654AC854B3}"/>
              </a:ext>
            </a:extLst>
          </p:cNvPr>
          <p:cNvGrpSpPr/>
          <p:nvPr/>
        </p:nvGrpSpPr>
        <p:grpSpPr>
          <a:xfrm>
            <a:off x="6229337" y="6175491"/>
            <a:ext cx="634320" cy="231480"/>
            <a:chOff x="6229337" y="6175491"/>
            <a:chExt cx="63432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7A777C4-88B5-304A-8718-47339D11BBE7}"/>
                    </a:ext>
                  </a:extLst>
                </p14:cNvPr>
                <p14:cNvContentPartPr/>
                <p14:nvPr/>
              </p14:nvContentPartPr>
              <p14:xfrm>
                <a:off x="6229337" y="6216531"/>
                <a:ext cx="189360" cy="12168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7A777C4-88B5-304A-8718-47339D11BBE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213857" y="6201411"/>
                  <a:ext cx="219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B572BB3A-D490-E944-9929-70E93CB54306}"/>
                    </a:ext>
                  </a:extLst>
                </p14:cNvPr>
                <p14:cNvContentPartPr/>
                <p14:nvPr/>
              </p14:nvContentPartPr>
              <p14:xfrm>
                <a:off x="6439577" y="6248211"/>
                <a:ext cx="109440" cy="15876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B572BB3A-D490-E944-9929-70E93CB54306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424457" y="6233091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D14A2723-5577-8741-B77E-8213643AA661}"/>
                    </a:ext>
                  </a:extLst>
                </p14:cNvPr>
                <p14:cNvContentPartPr/>
                <p14:nvPr/>
              </p14:nvContentPartPr>
              <p14:xfrm>
                <a:off x="6400697" y="6175491"/>
                <a:ext cx="349560" cy="1573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D14A2723-5577-8741-B77E-8213643AA661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385577" y="6160011"/>
                  <a:ext cx="380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8449764-32FE-404A-AB66-76B26B7AF901}"/>
                    </a:ext>
                  </a:extLst>
                </p14:cNvPr>
                <p14:cNvContentPartPr/>
                <p14:nvPr/>
              </p14:nvContentPartPr>
              <p14:xfrm>
                <a:off x="6764657" y="6183051"/>
                <a:ext cx="60840" cy="15444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8449764-32FE-404A-AB66-76B26B7AF901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749537" y="6167571"/>
                  <a:ext cx="91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64732AC-BB48-8948-AF47-1114C1D9767B}"/>
                    </a:ext>
                  </a:extLst>
                </p14:cNvPr>
                <p14:cNvContentPartPr/>
                <p14:nvPr/>
              </p14:nvContentPartPr>
              <p14:xfrm>
                <a:off x="6744857" y="6241371"/>
                <a:ext cx="118800" cy="2808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64732AC-BB48-8948-AF47-1114C1D9767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6729377" y="6226251"/>
                  <a:ext cx="149400" cy="5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02A37381-1C37-AE4F-B3BF-8CDBA2CAE869}"/>
              </a:ext>
            </a:extLst>
          </p:cNvPr>
          <p:cNvGrpSpPr/>
          <p:nvPr/>
        </p:nvGrpSpPr>
        <p:grpSpPr>
          <a:xfrm>
            <a:off x="7182977" y="6139491"/>
            <a:ext cx="659880" cy="177480"/>
            <a:chOff x="7182977" y="6139491"/>
            <a:chExt cx="659880" cy="17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FFBBBA91-207B-7B43-8BF5-32AFAAA512DA}"/>
                    </a:ext>
                  </a:extLst>
                </p14:cNvPr>
                <p14:cNvContentPartPr/>
                <p14:nvPr/>
              </p14:nvContentPartPr>
              <p14:xfrm>
                <a:off x="7182977" y="6222651"/>
                <a:ext cx="477000" cy="943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FFBBBA91-207B-7B43-8BF5-32AFAAA512D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167497" y="6207531"/>
                  <a:ext cx="507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D8EF5427-82BF-D448-A02F-38A04460C0DF}"/>
                    </a:ext>
                  </a:extLst>
                </p14:cNvPr>
                <p14:cNvContentPartPr/>
                <p14:nvPr/>
              </p14:nvContentPartPr>
              <p14:xfrm>
                <a:off x="7709657" y="6150291"/>
                <a:ext cx="73800" cy="1602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D8EF5427-82BF-D448-A02F-38A04460C0D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94177" y="6135171"/>
                  <a:ext cx="104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B918850B-D58B-9F4F-A078-21D3F783D64C}"/>
                    </a:ext>
                  </a:extLst>
                </p14:cNvPr>
                <p14:cNvContentPartPr/>
                <p14:nvPr/>
              </p14:nvContentPartPr>
              <p14:xfrm>
                <a:off x="7672217" y="6225531"/>
                <a:ext cx="170640" cy="262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B918850B-D58B-9F4F-A078-21D3F783D64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657097" y="6210051"/>
                  <a:ext cx="201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C883589A-D91F-F749-9D09-31A7B91DA0D2}"/>
                    </a:ext>
                  </a:extLst>
                </p14:cNvPr>
                <p14:cNvContentPartPr/>
                <p14:nvPr/>
              </p14:nvContentPartPr>
              <p14:xfrm>
                <a:off x="7565297" y="6139491"/>
                <a:ext cx="360" cy="3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C883589A-D91F-F749-9D09-31A7B91DA0D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550177" y="612401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F36F43-2DBA-F14A-8DC5-93D4C2D64ACB}"/>
                  </a:ext>
                </a:extLst>
              </p14:cNvPr>
              <p14:cNvContentPartPr/>
              <p14:nvPr/>
            </p14:nvContentPartPr>
            <p14:xfrm>
              <a:off x="1782538" y="2308212"/>
              <a:ext cx="185400" cy="12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F36F43-2DBA-F14A-8DC5-93D4C2D64ACB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767418" y="2293092"/>
                <a:ext cx="21564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5884C76-A261-9B46-8E13-031CFD8F72CF}"/>
              </a:ext>
            </a:extLst>
          </p:cNvPr>
          <p:cNvGrpSpPr/>
          <p:nvPr/>
        </p:nvGrpSpPr>
        <p:grpSpPr>
          <a:xfrm>
            <a:off x="2187898" y="1992132"/>
            <a:ext cx="251640" cy="162360"/>
            <a:chOff x="2187898" y="1992132"/>
            <a:chExt cx="25164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0D8F80C-A7A3-BA43-B495-1BEF5E2097D8}"/>
                    </a:ext>
                  </a:extLst>
                </p14:cNvPr>
                <p14:cNvContentPartPr/>
                <p14:nvPr/>
              </p14:nvContentPartPr>
              <p14:xfrm>
                <a:off x="2187898" y="1992132"/>
                <a:ext cx="251640" cy="162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0D8F80C-A7A3-BA43-B495-1BEF5E2097D8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2172778" y="1977012"/>
                  <a:ext cx="2822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0685C2E-3961-CA46-B000-98A81B674853}"/>
                    </a:ext>
                  </a:extLst>
                </p14:cNvPr>
                <p14:cNvContentPartPr/>
                <p14:nvPr/>
              </p14:nvContentPartPr>
              <p14:xfrm>
                <a:off x="2269978" y="2028492"/>
                <a:ext cx="92160" cy="107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0685C2E-3961-CA46-B000-98A81B674853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254858" y="2013012"/>
                  <a:ext cx="1224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B7A395-F223-F744-BB04-A654DD96DB03}"/>
              </a:ext>
            </a:extLst>
          </p:cNvPr>
          <p:cNvGrpSpPr/>
          <p:nvPr/>
        </p:nvGrpSpPr>
        <p:grpSpPr>
          <a:xfrm>
            <a:off x="3644818" y="2013012"/>
            <a:ext cx="194760" cy="149760"/>
            <a:chOff x="3644818" y="2013012"/>
            <a:chExt cx="194760" cy="14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F5F8F1-947C-2E4B-8ECE-C52D25C080EB}"/>
                    </a:ext>
                  </a:extLst>
                </p14:cNvPr>
                <p14:cNvContentPartPr/>
                <p14:nvPr/>
              </p14:nvContentPartPr>
              <p14:xfrm>
                <a:off x="3644818" y="2013012"/>
                <a:ext cx="194760" cy="14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F5F8F1-947C-2E4B-8ECE-C52D25C080E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3629338" y="1997892"/>
                  <a:ext cx="2253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B015D81-75B1-0A49-8B63-43620D793376}"/>
                    </a:ext>
                  </a:extLst>
                </p14:cNvPr>
                <p14:cNvContentPartPr/>
                <p14:nvPr/>
              </p14:nvContentPartPr>
              <p14:xfrm>
                <a:off x="3678298" y="2080692"/>
                <a:ext cx="82080" cy="66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B015D81-75B1-0A49-8B63-43620D79337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3663178" y="2065572"/>
                  <a:ext cx="11268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CDA332-0AB8-0247-A3FE-174B4F35CCBB}"/>
              </a:ext>
            </a:extLst>
          </p:cNvPr>
          <p:cNvGrpSpPr/>
          <p:nvPr/>
        </p:nvGrpSpPr>
        <p:grpSpPr>
          <a:xfrm>
            <a:off x="5320618" y="1879092"/>
            <a:ext cx="137880" cy="113400"/>
            <a:chOff x="5320618" y="1879092"/>
            <a:chExt cx="137880" cy="1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1BB3837-B5C6-364E-A807-06ADB27886E8}"/>
                    </a:ext>
                  </a:extLst>
                </p14:cNvPr>
                <p14:cNvContentPartPr/>
                <p14:nvPr/>
              </p14:nvContentPartPr>
              <p14:xfrm>
                <a:off x="5320618" y="1879092"/>
                <a:ext cx="137880" cy="11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1BB3837-B5C6-364E-A807-06ADB27886E8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305498" y="1863972"/>
                  <a:ext cx="168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1021CB-753D-6E49-BEE8-4EA0ECAA52DF}"/>
                    </a:ext>
                  </a:extLst>
                </p14:cNvPr>
                <p14:cNvContentPartPr/>
                <p14:nvPr/>
              </p14:nvContentPartPr>
              <p14:xfrm>
                <a:off x="5346538" y="1923732"/>
                <a:ext cx="98280" cy="64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1021CB-753D-6E49-BEE8-4EA0ECAA52DF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331058" y="1908252"/>
                  <a:ext cx="1285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279A19C-73F2-7C4E-AACD-1D86F7CFB550}"/>
              </a:ext>
            </a:extLst>
          </p:cNvPr>
          <p:cNvGrpSpPr/>
          <p:nvPr/>
        </p:nvGrpSpPr>
        <p:grpSpPr>
          <a:xfrm>
            <a:off x="7125298" y="2012652"/>
            <a:ext cx="219600" cy="132120"/>
            <a:chOff x="7125298" y="2012652"/>
            <a:chExt cx="219600" cy="13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B65D852-FBA3-FD49-B3D7-F7B313260EB8}"/>
                    </a:ext>
                  </a:extLst>
                </p14:cNvPr>
                <p14:cNvContentPartPr/>
                <p14:nvPr/>
              </p14:nvContentPartPr>
              <p14:xfrm>
                <a:off x="7125298" y="2012652"/>
                <a:ext cx="219600" cy="132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B65D852-FBA3-FD49-B3D7-F7B313260EB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7109818" y="1997172"/>
                  <a:ext cx="250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D48C9B1-D29A-704C-BE71-8CDB378E2971}"/>
                    </a:ext>
                  </a:extLst>
                </p14:cNvPr>
                <p14:cNvContentPartPr/>
                <p14:nvPr/>
              </p14:nvContentPartPr>
              <p14:xfrm>
                <a:off x="7220338" y="2059812"/>
                <a:ext cx="72720" cy="6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D48C9B1-D29A-704C-BE71-8CDB378E297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205218" y="2044692"/>
                  <a:ext cx="10332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CAC621B-DE8C-E348-9C74-744CCDDD7642}"/>
              </a:ext>
            </a:extLst>
          </p:cNvPr>
          <p:cNvGrpSpPr/>
          <p:nvPr/>
        </p:nvGrpSpPr>
        <p:grpSpPr>
          <a:xfrm>
            <a:off x="3679018" y="2940012"/>
            <a:ext cx="250560" cy="197280"/>
            <a:chOff x="3679018" y="2940012"/>
            <a:chExt cx="2505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ADA690-B4F8-DE4E-8ECD-E156B2C7E3DC}"/>
                    </a:ext>
                  </a:extLst>
                </p14:cNvPr>
                <p14:cNvContentPartPr/>
                <p14:nvPr/>
              </p14:nvContentPartPr>
              <p14:xfrm>
                <a:off x="3679018" y="2940012"/>
                <a:ext cx="250560" cy="19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ADA690-B4F8-DE4E-8ECD-E156B2C7E3DC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3663538" y="2924892"/>
                  <a:ext cx="280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C3B4AA4-E682-1F43-BF95-2843284D55C8}"/>
                    </a:ext>
                  </a:extLst>
                </p14:cNvPr>
                <p14:cNvContentPartPr/>
                <p14:nvPr/>
              </p14:nvContentPartPr>
              <p14:xfrm>
                <a:off x="3736258" y="3016332"/>
                <a:ext cx="126000" cy="62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C3B4AA4-E682-1F43-BF95-2843284D55C8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721138" y="3001212"/>
                  <a:ext cx="1566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D4218C3-0BAC-374B-8AB9-FC73EAA61D9A}"/>
              </a:ext>
            </a:extLst>
          </p:cNvPr>
          <p:cNvGrpSpPr/>
          <p:nvPr/>
        </p:nvGrpSpPr>
        <p:grpSpPr>
          <a:xfrm>
            <a:off x="2281498" y="2991852"/>
            <a:ext cx="196920" cy="128520"/>
            <a:chOff x="2281498" y="2991852"/>
            <a:chExt cx="19692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00286B-5D22-3D4D-BE9D-58549B713A7D}"/>
                    </a:ext>
                  </a:extLst>
                </p14:cNvPr>
                <p14:cNvContentPartPr/>
                <p14:nvPr/>
              </p14:nvContentPartPr>
              <p14:xfrm>
                <a:off x="2281498" y="2991852"/>
                <a:ext cx="196920" cy="12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00286B-5D22-3D4D-BE9D-58549B713A7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266378" y="2976732"/>
                  <a:ext cx="227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A63940-C730-7549-9E7B-1AC628889B16}"/>
                    </a:ext>
                  </a:extLst>
                </p14:cNvPr>
                <p14:cNvContentPartPr/>
                <p14:nvPr/>
              </p14:nvContentPartPr>
              <p14:xfrm>
                <a:off x="2372938" y="3026772"/>
                <a:ext cx="55080" cy="48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A63940-C730-7549-9E7B-1AC628889B16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357458" y="3011652"/>
                  <a:ext cx="856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5833EDC-6958-2242-AE8B-E09994A4E899}"/>
              </a:ext>
            </a:extLst>
          </p:cNvPr>
          <p:cNvGrpSpPr/>
          <p:nvPr/>
        </p:nvGrpSpPr>
        <p:grpSpPr>
          <a:xfrm>
            <a:off x="5357698" y="3266532"/>
            <a:ext cx="161640" cy="127440"/>
            <a:chOff x="5357698" y="3266532"/>
            <a:chExt cx="1616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2A1462E-141E-9A41-9BF4-2EF2BB9887DF}"/>
                    </a:ext>
                  </a:extLst>
                </p14:cNvPr>
                <p14:cNvContentPartPr/>
                <p14:nvPr/>
              </p14:nvContentPartPr>
              <p14:xfrm>
                <a:off x="5357698" y="3266532"/>
                <a:ext cx="161640" cy="12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2A1462E-141E-9A41-9BF4-2EF2BB9887D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342578" y="3251412"/>
                  <a:ext cx="19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27E0E1E-BF82-8A49-B8A0-7851DBAE1B28}"/>
                    </a:ext>
                  </a:extLst>
                </p14:cNvPr>
                <p14:cNvContentPartPr/>
                <p14:nvPr/>
              </p14:nvContentPartPr>
              <p14:xfrm>
                <a:off x="5402338" y="3321252"/>
                <a:ext cx="96480" cy="49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27E0E1E-BF82-8A49-B8A0-7851DBAE1B2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386858" y="3305772"/>
                  <a:ext cx="12672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E7E2EEE-655A-6D49-B1BB-494A04187C66}"/>
              </a:ext>
            </a:extLst>
          </p:cNvPr>
          <p:cNvGrpSpPr/>
          <p:nvPr/>
        </p:nvGrpSpPr>
        <p:grpSpPr>
          <a:xfrm>
            <a:off x="6934498" y="3031812"/>
            <a:ext cx="198360" cy="139680"/>
            <a:chOff x="6934498" y="3031812"/>
            <a:chExt cx="19836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E6599A-FE62-A145-9D32-F8CCEFA6CDAA}"/>
                    </a:ext>
                  </a:extLst>
                </p14:cNvPr>
                <p14:cNvContentPartPr/>
                <p14:nvPr/>
              </p14:nvContentPartPr>
              <p14:xfrm>
                <a:off x="6934498" y="3031812"/>
                <a:ext cx="198360" cy="139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E6599A-FE62-A145-9D32-F8CCEFA6CDA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919378" y="3016692"/>
                  <a:ext cx="2289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964B8BD-949B-954C-BFED-C4C8F13B69FF}"/>
                    </a:ext>
                  </a:extLst>
                </p14:cNvPr>
                <p14:cNvContentPartPr/>
                <p14:nvPr/>
              </p14:nvContentPartPr>
              <p14:xfrm>
                <a:off x="7010098" y="3058452"/>
                <a:ext cx="88200" cy="92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964B8BD-949B-954C-BFED-C4C8F13B69F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994978" y="3042972"/>
                  <a:ext cx="11880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83647C2-7E31-E648-8300-02A475F4D3BE}"/>
              </a:ext>
            </a:extLst>
          </p:cNvPr>
          <p:cNvGrpSpPr/>
          <p:nvPr/>
        </p:nvGrpSpPr>
        <p:grpSpPr>
          <a:xfrm>
            <a:off x="1438378" y="3855132"/>
            <a:ext cx="237600" cy="144000"/>
            <a:chOff x="1438378" y="3855132"/>
            <a:chExt cx="237600" cy="1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B85BAE-B12F-6646-9E2B-1DC96587BFE0}"/>
                    </a:ext>
                  </a:extLst>
                </p14:cNvPr>
                <p14:cNvContentPartPr/>
                <p14:nvPr/>
              </p14:nvContentPartPr>
              <p14:xfrm>
                <a:off x="1438378" y="3855132"/>
                <a:ext cx="237600" cy="144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B85BAE-B12F-6646-9E2B-1DC96587BFE0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423258" y="3839652"/>
                  <a:ext cx="268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F389240-B4A5-7342-BDFB-655941804C70}"/>
                    </a:ext>
                  </a:extLst>
                </p14:cNvPr>
                <p14:cNvContentPartPr/>
                <p14:nvPr/>
              </p14:nvContentPartPr>
              <p14:xfrm>
                <a:off x="1534138" y="3920292"/>
                <a:ext cx="122760" cy="66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F389240-B4A5-7342-BDFB-655941804C7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519018" y="3904812"/>
                  <a:ext cx="153360" cy="9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88D5F59-79AA-7245-95DC-F594A8D0D653}"/>
              </a:ext>
            </a:extLst>
          </p:cNvPr>
          <p:cNvGrpSpPr/>
          <p:nvPr/>
        </p:nvGrpSpPr>
        <p:grpSpPr>
          <a:xfrm>
            <a:off x="1228138" y="4450212"/>
            <a:ext cx="156960" cy="113760"/>
            <a:chOff x="1228138" y="4450212"/>
            <a:chExt cx="15696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CD2E159-D68A-1A43-AB1C-21613779A4B3}"/>
                    </a:ext>
                  </a:extLst>
                </p14:cNvPr>
                <p14:cNvContentPartPr/>
                <p14:nvPr/>
              </p14:nvContentPartPr>
              <p14:xfrm>
                <a:off x="1228138" y="4450212"/>
                <a:ext cx="156960" cy="113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CD2E159-D68A-1A43-AB1C-21613779A4B3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212658" y="4435092"/>
                  <a:ext cx="187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215ECCD-F38A-A74E-AF68-0715AB88C56B}"/>
                    </a:ext>
                  </a:extLst>
                </p14:cNvPr>
                <p14:cNvContentPartPr/>
                <p14:nvPr/>
              </p14:nvContentPartPr>
              <p14:xfrm>
                <a:off x="1283938" y="4456332"/>
                <a:ext cx="54360" cy="92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215ECCD-F38A-A74E-AF68-0715AB88C56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268458" y="4440852"/>
                  <a:ext cx="849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506CD05-674B-0244-988A-78057CD140DA}"/>
              </a:ext>
            </a:extLst>
          </p:cNvPr>
          <p:cNvGrpSpPr/>
          <p:nvPr/>
        </p:nvGrpSpPr>
        <p:grpSpPr>
          <a:xfrm>
            <a:off x="3080338" y="3730932"/>
            <a:ext cx="125640" cy="101520"/>
            <a:chOff x="3080338" y="3730932"/>
            <a:chExt cx="125640" cy="1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A53C123-AD1E-8D42-A292-A292503EF683}"/>
                    </a:ext>
                  </a:extLst>
                </p14:cNvPr>
                <p14:cNvContentPartPr/>
                <p14:nvPr/>
              </p14:nvContentPartPr>
              <p14:xfrm>
                <a:off x="3080338" y="3730932"/>
                <a:ext cx="125640" cy="101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A53C123-AD1E-8D42-A292-A292503EF68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064858" y="3715812"/>
                  <a:ext cx="156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F1D67B6-1ECD-2141-8BD1-E36FBD2712CE}"/>
                    </a:ext>
                  </a:extLst>
                </p14:cNvPr>
                <p14:cNvContentPartPr/>
                <p14:nvPr/>
              </p14:nvContentPartPr>
              <p14:xfrm>
                <a:off x="3131818" y="3741372"/>
                <a:ext cx="52200" cy="82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F1D67B6-1ECD-2141-8BD1-E36FBD2712CE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116698" y="3726252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4C087E0-73A0-C044-A577-668A9FA4EF47}"/>
              </a:ext>
            </a:extLst>
          </p:cNvPr>
          <p:cNvGrpSpPr/>
          <p:nvPr/>
        </p:nvGrpSpPr>
        <p:grpSpPr>
          <a:xfrm>
            <a:off x="2816458" y="4897692"/>
            <a:ext cx="1250640" cy="258840"/>
            <a:chOff x="2816458" y="4897692"/>
            <a:chExt cx="125064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1EE389F-8C99-1747-A33F-8C36C02BF408}"/>
                    </a:ext>
                  </a:extLst>
                </p14:cNvPr>
                <p14:cNvContentPartPr/>
                <p14:nvPr/>
              </p14:nvContentPartPr>
              <p14:xfrm>
                <a:off x="2816458" y="4963932"/>
                <a:ext cx="121680" cy="7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1EE389F-8C99-1747-A33F-8C36C02BF408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801338" y="4948812"/>
                  <a:ext cx="152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B5D0327-D88F-1248-AACB-784C17E1ADEA}"/>
                    </a:ext>
                  </a:extLst>
                </p14:cNvPr>
                <p14:cNvContentPartPr/>
                <p14:nvPr/>
              </p14:nvContentPartPr>
              <p14:xfrm>
                <a:off x="2837698" y="5025852"/>
                <a:ext cx="123120" cy="19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B5D0327-D88F-1248-AACB-784C17E1ADE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822218" y="5010732"/>
                  <a:ext cx="153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2ED322D-F5F0-0A45-A954-AB72E5C5F2ED}"/>
                    </a:ext>
                  </a:extLst>
                </p14:cNvPr>
                <p14:cNvContentPartPr/>
                <p14:nvPr/>
              </p14:nvContentPartPr>
              <p14:xfrm>
                <a:off x="3047938" y="4908132"/>
                <a:ext cx="222840" cy="164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2ED322D-F5F0-0A45-A954-AB72E5C5F2E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032458" y="4893012"/>
                  <a:ext cx="253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FB48784-88B8-7D45-BF6C-1DE6E18FEE16}"/>
                    </a:ext>
                  </a:extLst>
                </p14:cNvPr>
                <p14:cNvContentPartPr/>
                <p14:nvPr/>
              </p14:nvContentPartPr>
              <p14:xfrm>
                <a:off x="3098698" y="4897692"/>
                <a:ext cx="128160" cy="194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FB48784-88B8-7D45-BF6C-1DE6E18FEE16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083578" y="4882212"/>
                  <a:ext cx="158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2ACA5FE-F96F-8946-A591-43C1C8126D2C}"/>
                    </a:ext>
                  </a:extLst>
                </p14:cNvPr>
                <p14:cNvContentPartPr/>
                <p14:nvPr/>
              </p14:nvContentPartPr>
              <p14:xfrm>
                <a:off x="3178978" y="4929012"/>
                <a:ext cx="94680" cy="165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2ACA5FE-F96F-8946-A591-43C1C8126D2C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163498" y="4913892"/>
                  <a:ext cx="1249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3442C83-1540-354F-B0DC-F4ABB09EC3D5}"/>
                    </a:ext>
                  </a:extLst>
                </p14:cNvPr>
                <p14:cNvContentPartPr/>
                <p14:nvPr/>
              </p14:nvContentPartPr>
              <p14:xfrm>
                <a:off x="3366178" y="4897692"/>
                <a:ext cx="113040" cy="248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3442C83-1540-354F-B0DC-F4ABB09EC3D5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351058" y="4882212"/>
                  <a:ext cx="143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F6DED56-75D3-F842-8F12-EBECDE38FCA1}"/>
                    </a:ext>
                  </a:extLst>
                </p14:cNvPr>
                <p14:cNvContentPartPr/>
                <p14:nvPr/>
              </p14:nvContentPartPr>
              <p14:xfrm>
                <a:off x="3510178" y="4971132"/>
                <a:ext cx="120960" cy="80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F6DED56-75D3-F842-8F12-EBECDE38FCA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495058" y="4956012"/>
                  <a:ext cx="151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22AB20-E903-8A4E-9A08-020EE71211C3}"/>
                    </a:ext>
                  </a:extLst>
                </p14:cNvPr>
                <p14:cNvContentPartPr/>
                <p14:nvPr/>
              </p14:nvContentPartPr>
              <p14:xfrm>
                <a:off x="3515218" y="4925772"/>
                <a:ext cx="120600" cy="1612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22AB20-E903-8A4E-9A08-020EE71211C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500098" y="4910652"/>
                  <a:ext cx="150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F12E30EB-03AC-7F43-8632-B873C1113544}"/>
                    </a:ext>
                  </a:extLst>
                </p14:cNvPr>
                <p14:cNvContentPartPr/>
                <p14:nvPr/>
              </p14:nvContentPartPr>
              <p14:xfrm>
                <a:off x="3752098" y="4939812"/>
                <a:ext cx="113400" cy="77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F12E30EB-03AC-7F43-8632-B873C111354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736618" y="4924332"/>
                  <a:ext cx="143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6F3E1E4-F5F4-6946-A80F-EEEAE0E9C934}"/>
                    </a:ext>
                  </a:extLst>
                </p14:cNvPr>
                <p14:cNvContentPartPr/>
                <p14:nvPr/>
              </p14:nvContentPartPr>
              <p14:xfrm>
                <a:off x="3831658" y="4950252"/>
                <a:ext cx="78480" cy="146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6F3E1E4-F5F4-6946-A80F-EEEAE0E9C934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816178" y="4934772"/>
                  <a:ext cx="109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CA5474B9-3E22-524A-AFB9-CF3672E24D14}"/>
                    </a:ext>
                  </a:extLst>
                </p14:cNvPr>
                <p14:cNvContentPartPr/>
                <p14:nvPr/>
              </p14:nvContentPartPr>
              <p14:xfrm>
                <a:off x="3710338" y="5107932"/>
                <a:ext cx="28800" cy="486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CA5474B9-3E22-524A-AFB9-CF3672E24D1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3694858" y="5092452"/>
                  <a:ext cx="59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635D7BC-E03E-1443-97D2-DBE37DC23E67}"/>
                    </a:ext>
                  </a:extLst>
                </p14:cNvPr>
                <p14:cNvContentPartPr/>
                <p14:nvPr/>
              </p14:nvContentPartPr>
              <p14:xfrm>
                <a:off x="3977818" y="4908132"/>
                <a:ext cx="89280" cy="1947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635D7BC-E03E-1443-97D2-DBE37DC23E6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962698" y="4893012"/>
                  <a:ext cx="11988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6636BBCC-A8CA-F348-9C0F-AB21108B4FDB}"/>
              </a:ext>
            </a:extLst>
          </p:cNvPr>
          <p:cNvGrpSpPr/>
          <p:nvPr/>
        </p:nvGrpSpPr>
        <p:grpSpPr>
          <a:xfrm>
            <a:off x="3637258" y="4277412"/>
            <a:ext cx="403920" cy="452880"/>
            <a:chOff x="3637258" y="4277412"/>
            <a:chExt cx="40392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52D86DE4-CD87-FD4F-8573-D6FE3491C68E}"/>
                    </a:ext>
                  </a:extLst>
                </p14:cNvPr>
                <p14:cNvContentPartPr/>
                <p14:nvPr/>
              </p14:nvContentPartPr>
              <p14:xfrm>
                <a:off x="3706018" y="4277412"/>
                <a:ext cx="67680" cy="4464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52D86DE4-CD87-FD4F-8573-D6FE3491C68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690538" y="4262292"/>
                  <a:ext cx="979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9DF7BD0-1FAF-2E44-B578-5DE3AE5F076E}"/>
                    </a:ext>
                  </a:extLst>
                </p14:cNvPr>
                <p14:cNvContentPartPr/>
                <p14:nvPr/>
              </p14:nvContentPartPr>
              <p14:xfrm>
                <a:off x="3637258" y="4649652"/>
                <a:ext cx="161640" cy="80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9DF7BD0-1FAF-2E44-B578-5DE3AE5F076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622138" y="4634532"/>
                  <a:ext cx="192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62C51F0-8061-F047-A6E6-AB13C8F2ADD4}"/>
                    </a:ext>
                  </a:extLst>
                </p14:cNvPr>
                <p14:cNvContentPartPr/>
                <p14:nvPr/>
              </p14:nvContentPartPr>
              <p14:xfrm>
                <a:off x="3857938" y="4469652"/>
                <a:ext cx="183240" cy="87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62C51F0-8061-F047-A6E6-AB13C8F2ADD4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842458" y="4454172"/>
                  <a:ext cx="21348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65839DC5-5056-184B-BAB9-722D8C7C6457}"/>
                  </a:ext>
                </a:extLst>
              </p14:cNvPr>
              <p14:cNvContentPartPr/>
              <p14:nvPr/>
            </p14:nvContentPartPr>
            <p14:xfrm>
              <a:off x="4448698" y="3989052"/>
              <a:ext cx="169200" cy="13068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65839DC5-5056-184B-BAB9-722D8C7C6457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4433578" y="3973932"/>
                <a:ext cx="19980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F411E13-98B7-474C-A66A-4C2668BD777C}"/>
                  </a:ext>
                </a:extLst>
              </p14:cNvPr>
              <p14:cNvContentPartPr/>
              <p14:nvPr/>
            </p14:nvContentPartPr>
            <p14:xfrm>
              <a:off x="4471018" y="4011732"/>
              <a:ext cx="117360" cy="11916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F411E13-98B7-474C-A66A-4C2668BD777C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4455898" y="3996612"/>
                <a:ext cx="1479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2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F93BD951-1605-5C46-8572-C8A806984E7D}"/>
                  </a:ext>
                </a:extLst>
              </p14:cNvPr>
              <p14:cNvContentPartPr/>
              <p14:nvPr/>
            </p14:nvContentPartPr>
            <p14:xfrm>
              <a:off x="1686058" y="4203972"/>
              <a:ext cx="164520" cy="1166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F93BD951-1605-5C46-8572-C8A806984E7D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670938" y="4188852"/>
                <a:ext cx="19512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oup 401">
            <a:extLst>
              <a:ext uri="{FF2B5EF4-FFF2-40B4-BE49-F238E27FC236}">
                <a16:creationId xmlns:a16="http://schemas.microsoft.com/office/drawing/2014/main" id="{2A399A95-B1E1-7140-86E6-AB6C12FEE010}"/>
              </a:ext>
            </a:extLst>
          </p:cNvPr>
          <p:cNvGrpSpPr/>
          <p:nvPr/>
        </p:nvGrpSpPr>
        <p:grpSpPr>
          <a:xfrm>
            <a:off x="8111338" y="4653612"/>
            <a:ext cx="173160" cy="139320"/>
            <a:chOff x="8111338" y="4653612"/>
            <a:chExt cx="173160" cy="13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BEFF5F7-50E9-1747-9772-F00594B5DE02}"/>
                    </a:ext>
                  </a:extLst>
                </p14:cNvPr>
                <p14:cNvContentPartPr/>
                <p14:nvPr/>
              </p14:nvContentPartPr>
              <p14:xfrm>
                <a:off x="8111338" y="4653612"/>
                <a:ext cx="173160" cy="1393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BEFF5F7-50E9-1747-9772-F00594B5DE02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8095858" y="4638492"/>
                  <a:ext cx="203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6657A70B-E4B4-BD47-A59C-185093D8A2BF}"/>
                    </a:ext>
                  </a:extLst>
                </p14:cNvPr>
                <p14:cNvContentPartPr/>
                <p14:nvPr/>
              </p14:nvContentPartPr>
              <p14:xfrm>
                <a:off x="8166418" y="4687452"/>
                <a:ext cx="69480" cy="1022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6657A70B-E4B4-BD47-A59C-185093D8A2B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8150938" y="4672332"/>
                  <a:ext cx="1000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1" name="Group 400">
            <a:extLst>
              <a:ext uri="{FF2B5EF4-FFF2-40B4-BE49-F238E27FC236}">
                <a16:creationId xmlns:a16="http://schemas.microsoft.com/office/drawing/2014/main" id="{1A354CEE-E72D-4A49-BC71-43649364334A}"/>
              </a:ext>
            </a:extLst>
          </p:cNvPr>
          <p:cNvGrpSpPr/>
          <p:nvPr/>
        </p:nvGrpSpPr>
        <p:grpSpPr>
          <a:xfrm>
            <a:off x="8026018" y="5107932"/>
            <a:ext cx="204480" cy="179280"/>
            <a:chOff x="8026018" y="5107932"/>
            <a:chExt cx="204480" cy="17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C26D802-75BA-024C-9B7C-CFDC7C06095C}"/>
                    </a:ext>
                  </a:extLst>
                </p14:cNvPr>
                <p14:cNvContentPartPr/>
                <p14:nvPr/>
              </p14:nvContentPartPr>
              <p14:xfrm>
                <a:off x="8026018" y="5107932"/>
                <a:ext cx="204480" cy="154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C26D802-75BA-024C-9B7C-CFDC7C06095C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010898" y="5092452"/>
                  <a:ext cx="235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D8ACD85-C523-454D-AA8D-F0CD8297B24F}"/>
                    </a:ext>
                  </a:extLst>
                </p14:cNvPr>
                <p14:cNvContentPartPr/>
                <p14:nvPr/>
              </p14:nvContentPartPr>
              <p14:xfrm>
                <a:off x="8071738" y="5170932"/>
                <a:ext cx="94680" cy="11628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D8ACD85-C523-454D-AA8D-F0CD8297B24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056618" y="5155812"/>
                  <a:ext cx="12528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2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FE8E7D93-6543-7242-ACA9-BA17F7C9C143}"/>
                  </a:ext>
                </a:extLst>
              </p14:cNvPr>
              <p14:cNvContentPartPr/>
              <p14:nvPr/>
            </p14:nvContentPartPr>
            <p14:xfrm>
              <a:off x="7969858" y="5557572"/>
              <a:ext cx="200520" cy="15084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FE8E7D93-6543-7242-ACA9-BA17F7C9C143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7954378" y="5542452"/>
                <a:ext cx="230760" cy="18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6" name="Group 405">
            <a:extLst>
              <a:ext uri="{FF2B5EF4-FFF2-40B4-BE49-F238E27FC236}">
                <a16:creationId xmlns:a16="http://schemas.microsoft.com/office/drawing/2014/main" id="{D27C5D54-64CA-034B-94C8-2782C3ACCCF1}"/>
              </a:ext>
            </a:extLst>
          </p:cNvPr>
          <p:cNvGrpSpPr/>
          <p:nvPr/>
        </p:nvGrpSpPr>
        <p:grpSpPr>
          <a:xfrm>
            <a:off x="5820658" y="4904532"/>
            <a:ext cx="986760" cy="591120"/>
            <a:chOff x="5820658" y="4904532"/>
            <a:chExt cx="98676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585574A-BF9A-E842-BC82-C0A3E2FD346E}"/>
                    </a:ext>
                  </a:extLst>
                </p14:cNvPr>
                <p14:cNvContentPartPr/>
                <p14:nvPr/>
              </p14:nvContentPartPr>
              <p14:xfrm>
                <a:off x="5820658" y="4904532"/>
                <a:ext cx="986760" cy="55044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585574A-BF9A-E842-BC82-C0A3E2FD346E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805538" y="4889052"/>
                  <a:ext cx="101736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7B01C0F-6644-0F41-8D0C-1D6FBD035AE1}"/>
                    </a:ext>
                  </a:extLst>
                </p14:cNvPr>
                <p14:cNvContentPartPr/>
                <p14:nvPr/>
              </p14:nvContentPartPr>
              <p14:xfrm>
                <a:off x="5829298" y="5303052"/>
                <a:ext cx="105840" cy="1926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7B01C0F-6644-0F41-8D0C-1D6FBD035AE1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814178" y="5287572"/>
                  <a:ext cx="13608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oup 408">
            <a:extLst>
              <a:ext uri="{FF2B5EF4-FFF2-40B4-BE49-F238E27FC236}">
                <a16:creationId xmlns:a16="http://schemas.microsoft.com/office/drawing/2014/main" id="{8EE1E754-23E7-E447-94D4-D452181D0445}"/>
              </a:ext>
            </a:extLst>
          </p:cNvPr>
          <p:cNvGrpSpPr/>
          <p:nvPr/>
        </p:nvGrpSpPr>
        <p:grpSpPr>
          <a:xfrm>
            <a:off x="6139258" y="4939092"/>
            <a:ext cx="252000" cy="214920"/>
            <a:chOff x="6139258" y="4939092"/>
            <a:chExt cx="2520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F695F5E-A248-824F-9EBD-9A03D57796CA}"/>
                    </a:ext>
                  </a:extLst>
                </p14:cNvPr>
                <p14:cNvContentPartPr/>
                <p14:nvPr/>
              </p14:nvContentPartPr>
              <p14:xfrm>
                <a:off x="6139258" y="5050332"/>
                <a:ext cx="141840" cy="10368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F695F5E-A248-824F-9EBD-9A03D57796C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6123778" y="5034852"/>
                  <a:ext cx="1724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C382942-0B1A-EC42-9714-A60D2BA72C5D}"/>
                    </a:ext>
                  </a:extLst>
                </p14:cNvPr>
                <p14:cNvContentPartPr/>
                <p14:nvPr/>
              </p14:nvContentPartPr>
              <p14:xfrm>
                <a:off x="6289018" y="4939092"/>
                <a:ext cx="102240" cy="10044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C382942-0B1A-EC42-9714-A60D2BA72C5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6273898" y="4923972"/>
                  <a:ext cx="132480" cy="13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12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E72D3C22-E07B-0746-A653-48501B8ADE44}"/>
                  </a:ext>
                </a:extLst>
              </p14:cNvPr>
              <p14:cNvContentPartPr/>
              <p14:nvPr/>
            </p14:nvContentPartPr>
            <p14:xfrm>
              <a:off x="8040418" y="5612292"/>
              <a:ext cx="74520" cy="6552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E72D3C22-E07B-0746-A653-48501B8ADE44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8024938" y="5597172"/>
                <a:ext cx="105120" cy="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600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E713-A3C5-0641-AAA1-9909C62F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8" y="272144"/>
            <a:ext cx="9601200" cy="522514"/>
          </a:xfrm>
        </p:spPr>
        <p:txBody>
          <a:bodyPr>
            <a:normAutofit fontScale="90000"/>
          </a:bodyPr>
          <a:lstStyle/>
          <a:p>
            <a:r>
              <a:rPr lang="en-US" dirty="0"/>
              <a:t>Left additivity as skew enrichment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283A3-6AD0-7D49-8670-345DD480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23256"/>
            <a:ext cx="9982199" cy="569322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B8BC94-73ED-EF4C-9065-3CF2BD3AE694}"/>
              </a:ext>
            </a:extLst>
          </p:cNvPr>
          <p:cNvGrpSpPr/>
          <p:nvPr/>
        </p:nvGrpSpPr>
        <p:grpSpPr>
          <a:xfrm>
            <a:off x="875417" y="1534731"/>
            <a:ext cx="1299240" cy="272160"/>
            <a:chOff x="875417" y="1534731"/>
            <a:chExt cx="129924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2663A51-9F64-3240-ADFF-633C67DD0232}"/>
                    </a:ext>
                  </a:extLst>
                </p14:cNvPr>
                <p14:cNvContentPartPr/>
                <p14:nvPr/>
              </p14:nvContentPartPr>
              <p14:xfrm>
                <a:off x="875417" y="1534731"/>
                <a:ext cx="213480" cy="252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2663A51-9F64-3240-ADFF-633C67DD02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0297" y="1519611"/>
                  <a:ext cx="2437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B356EF4-2665-944C-9BB5-07ADF4283BF4}"/>
                    </a:ext>
                  </a:extLst>
                </p14:cNvPr>
                <p14:cNvContentPartPr/>
                <p14:nvPr/>
              </p14:nvContentPartPr>
              <p14:xfrm>
                <a:off x="1050737" y="1701771"/>
                <a:ext cx="350280" cy="105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B356EF4-2665-944C-9BB5-07ADF4283B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35617" y="1686651"/>
                  <a:ext cx="3808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2613C5-8001-1643-993A-5F789C1633F1}"/>
                    </a:ext>
                  </a:extLst>
                </p14:cNvPr>
                <p14:cNvContentPartPr/>
                <p14:nvPr/>
              </p14:nvContentPartPr>
              <p14:xfrm>
                <a:off x="1411817" y="1697451"/>
                <a:ext cx="112320" cy="95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2613C5-8001-1643-993A-5F789C1633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96697" y="1682331"/>
                  <a:ext cx="142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F5C948-4E60-2E47-84E8-1BB1F7932B97}"/>
                    </a:ext>
                  </a:extLst>
                </p14:cNvPr>
                <p14:cNvContentPartPr/>
                <p14:nvPr/>
              </p14:nvContentPartPr>
              <p14:xfrm>
                <a:off x="1568417" y="1698171"/>
                <a:ext cx="63000" cy="86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F5C948-4E60-2E47-84E8-1BB1F7932B9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2937" y="1682691"/>
                  <a:ext cx="93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57E3794-417C-0741-A8A8-1C68BA9039C0}"/>
                    </a:ext>
                  </a:extLst>
                </p14:cNvPr>
                <p14:cNvContentPartPr/>
                <p14:nvPr/>
              </p14:nvContentPartPr>
              <p14:xfrm>
                <a:off x="1646177" y="1593411"/>
                <a:ext cx="528480" cy="201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57E3794-417C-0741-A8A8-1C68BA9039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31057" y="1577931"/>
                  <a:ext cx="559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97A68B5-283F-9140-A788-6A15ABF13A0C}"/>
                    </a:ext>
                  </a:extLst>
                </p14:cNvPr>
                <p14:cNvContentPartPr/>
                <p14:nvPr/>
              </p14:nvContentPartPr>
              <p14:xfrm>
                <a:off x="1624577" y="1586571"/>
                <a:ext cx="51840" cy="3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97A68B5-283F-9140-A788-6A15ABF13A0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9457" y="1571451"/>
                  <a:ext cx="824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5D59C3D-2317-9C45-A3B4-22D2C6A7F70C}"/>
              </a:ext>
            </a:extLst>
          </p:cNvPr>
          <p:cNvGrpSpPr/>
          <p:nvPr/>
        </p:nvGrpSpPr>
        <p:grpSpPr>
          <a:xfrm>
            <a:off x="2592257" y="1534731"/>
            <a:ext cx="892440" cy="222840"/>
            <a:chOff x="2592257" y="1534731"/>
            <a:chExt cx="89244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7EE24EF-6BD6-4240-A703-6BC66392DCA7}"/>
                    </a:ext>
                  </a:extLst>
                </p14:cNvPr>
                <p14:cNvContentPartPr/>
                <p14:nvPr/>
              </p14:nvContentPartPr>
              <p14:xfrm>
                <a:off x="2592257" y="1631931"/>
                <a:ext cx="251280" cy="124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7EE24EF-6BD6-4240-A703-6BC66392DC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77137" y="1616811"/>
                  <a:ext cx="281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9521F1-C0A1-CC4B-8EE6-14599648193E}"/>
                    </a:ext>
                  </a:extLst>
                </p14:cNvPr>
                <p14:cNvContentPartPr/>
                <p14:nvPr/>
              </p14:nvContentPartPr>
              <p14:xfrm>
                <a:off x="2883857" y="1567491"/>
                <a:ext cx="228600" cy="190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9521F1-C0A1-CC4B-8EE6-1459964819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68737" y="1552011"/>
                  <a:ext cx="258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475E1FF-DAE9-0E44-8A7A-A4FDA7E0D5A4}"/>
                    </a:ext>
                  </a:extLst>
                </p14:cNvPr>
                <p14:cNvContentPartPr/>
                <p14:nvPr/>
              </p14:nvContentPartPr>
              <p14:xfrm>
                <a:off x="3128297" y="1662171"/>
                <a:ext cx="146880" cy="68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475E1FF-DAE9-0E44-8A7A-A4FDA7E0D5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3177" y="1646691"/>
                  <a:ext cx="177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75F280-194D-4B4F-87FF-A474B52BBEEB}"/>
                    </a:ext>
                  </a:extLst>
                </p14:cNvPr>
                <p14:cNvContentPartPr/>
                <p14:nvPr/>
              </p14:nvContentPartPr>
              <p14:xfrm>
                <a:off x="3349337" y="1534731"/>
                <a:ext cx="101520" cy="194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75F280-194D-4B4F-87FF-A474B52BBE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4217" y="1519251"/>
                  <a:ext cx="131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96AD0A8-85B6-A84A-8114-4096BFF9B114}"/>
                    </a:ext>
                  </a:extLst>
                </p14:cNvPr>
                <p14:cNvContentPartPr/>
                <p14:nvPr/>
              </p14:nvContentPartPr>
              <p14:xfrm>
                <a:off x="3322337" y="1629051"/>
                <a:ext cx="162360" cy="14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96AD0A8-85B6-A84A-8114-4096BFF9B1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07217" y="1613931"/>
                  <a:ext cx="1926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D99CFAB-D12A-B04E-8053-65AA3B1C4134}"/>
                  </a:ext>
                </a:extLst>
              </p14:cNvPr>
              <p14:cNvContentPartPr/>
              <p14:nvPr/>
            </p14:nvContentPartPr>
            <p14:xfrm>
              <a:off x="3783497" y="1643451"/>
              <a:ext cx="191520" cy="105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D99CFAB-D12A-B04E-8053-65AA3B1C413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68017" y="1628331"/>
                <a:ext cx="222120" cy="13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72DA0AE-9AF5-9443-AF40-60E64425BABA}"/>
              </a:ext>
            </a:extLst>
          </p:cNvPr>
          <p:cNvGrpSpPr/>
          <p:nvPr/>
        </p:nvGrpSpPr>
        <p:grpSpPr>
          <a:xfrm>
            <a:off x="4286777" y="1501971"/>
            <a:ext cx="1326240" cy="378360"/>
            <a:chOff x="4286777" y="1501971"/>
            <a:chExt cx="132624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8D8D5CF-0406-584F-B0D8-421D3EF53C01}"/>
                    </a:ext>
                  </a:extLst>
                </p14:cNvPr>
                <p14:cNvContentPartPr/>
                <p14:nvPr/>
              </p14:nvContentPartPr>
              <p14:xfrm>
                <a:off x="4286777" y="1589091"/>
                <a:ext cx="126360" cy="136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8D8D5CF-0406-584F-B0D8-421D3EF53C0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71657" y="1573971"/>
                  <a:ext cx="156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59F4822-6186-4041-969A-E33DF9CE4F06}"/>
                    </a:ext>
                  </a:extLst>
                </p14:cNvPr>
                <p14:cNvContentPartPr/>
                <p14:nvPr/>
              </p14:nvContentPartPr>
              <p14:xfrm>
                <a:off x="4431857" y="1618611"/>
                <a:ext cx="188280" cy="88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59F4822-6186-4041-969A-E33DF9CE4F0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6737" y="1603491"/>
                  <a:ext cx="218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71CE7D-7A2F-BA4E-B94D-4661B8FA0AA4}"/>
                    </a:ext>
                  </a:extLst>
                </p14:cNvPr>
                <p14:cNvContentPartPr/>
                <p14:nvPr/>
              </p14:nvContentPartPr>
              <p14:xfrm>
                <a:off x="4690697" y="1501971"/>
                <a:ext cx="77400" cy="221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71CE7D-7A2F-BA4E-B94D-4661B8FA0A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75577" y="1486851"/>
                  <a:ext cx="108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23D375-310B-4A49-B0FB-D4640F5BE753}"/>
                    </a:ext>
                  </a:extLst>
                </p14:cNvPr>
                <p14:cNvContentPartPr/>
                <p14:nvPr/>
              </p14:nvContentPartPr>
              <p14:xfrm>
                <a:off x="4659017" y="1632651"/>
                <a:ext cx="235080" cy="9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23D375-310B-4A49-B0FB-D4640F5BE75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43537" y="1617531"/>
                  <a:ext cx="2656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AE56CC2-38E2-6043-B282-3C1AB0370057}"/>
                    </a:ext>
                  </a:extLst>
                </p14:cNvPr>
                <p14:cNvContentPartPr/>
                <p14:nvPr/>
              </p14:nvContentPartPr>
              <p14:xfrm>
                <a:off x="4946297" y="1658211"/>
                <a:ext cx="115560" cy="222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AE56CC2-38E2-6043-B282-3C1AB037005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31177" y="1642731"/>
                  <a:ext cx="146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C15BE53-5C35-2843-BD27-BB98B7989EBE}"/>
                    </a:ext>
                  </a:extLst>
                </p14:cNvPr>
                <p14:cNvContentPartPr/>
                <p14:nvPr/>
              </p14:nvContentPartPr>
              <p14:xfrm>
                <a:off x="5144657" y="1623291"/>
                <a:ext cx="468360" cy="243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C15BE53-5C35-2843-BD27-BB98B7989EB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29537" y="1607811"/>
                  <a:ext cx="49896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136DEC-9198-B64B-A48B-6308097C2837}"/>
              </a:ext>
            </a:extLst>
          </p:cNvPr>
          <p:cNvGrpSpPr/>
          <p:nvPr/>
        </p:nvGrpSpPr>
        <p:grpSpPr>
          <a:xfrm>
            <a:off x="5998577" y="1501971"/>
            <a:ext cx="826920" cy="233280"/>
            <a:chOff x="5998577" y="1501971"/>
            <a:chExt cx="826920" cy="2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48081E-00B4-6A43-9897-A252BB5CFE3F}"/>
                    </a:ext>
                  </a:extLst>
                </p14:cNvPr>
                <p14:cNvContentPartPr/>
                <p14:nvPr/>
              </p14:nvContentPartPr>
              <p14:xfrm>
                <a:off x="5998577" y="1577571"/>
                <a:ext cx="137520" cy="157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48081E-00B4-6A43-9897-A252BB5CFE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83097" y="1562091"/>
                  <a:ext cx="168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E8F7327-5D47-5A4E-8DAA-17C3BF930EF5}"/>
                    </a:ext>
                  </a:extLst>
                </p14:cNvPr>
                <p14:cNvContentPartPr/>
                <p14:nvPr/>
              </p14:nvContentPartPr>
              <p14:xfrm>
                <a:off x="6169217" y="1501971"/>
                <a:ext cx="337320" cy="212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E8F7327-5D47-5A4E-8DAA-17C3BF930E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4097" y="1486851"/>
                  <a:ext cx="3675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0B76552-E06B-AD4B-88A4-45308717AFD0}"/>
                    </a:ext>
                  </a:extLst>
                </p14:cNvPr>
                <p14:cNvContentPartPr/>
                <p14:nvPr/>
              </p14:nvContentPartPr>
              <p14:xfrm>
                <a:off x="6564857" y="1615371"/>
                <a:ext cx="260640" cy="108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0B76552-E06B-AD4B-88A4-45308717AFD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49377" y="1599891"/>
                  <a:ext cx="29124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E8BA78D-C30C-8B43-9D32-36C0EF9DE86D}"/>
              </a:ext>
            </a:extLst>
          </p:cNvPr>
          <p:cNvGrpSpPr/>
          <p:nvPr/>
        </p:nvGrpSpPr>
        <p:grpSpPr>
          <a:xfrm>
            <a:off x="7108097" y="1436811"/>
            <a:ext cx="1546200" cy="280800"/>
            <a:chOff x="7108097" y="1436811"/>
            <a:chExt cx="15462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F6AEC8C-F75B-0040-BADD-0DEC67C2F942}"/>
                    </a:ext>
                  </a:extLst>
                </p14:cNvPr>
                <p14:cNvContentPartPr/>
                <p14:nvPr/>
              </p14:nvContentPartPr>
              <p14:xfrm>
                <a:off x="7108097" y="1615731"/>
                <a:ext cx="380880" cy="10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F6AEC8C-F75B-0040-BADD-0DEC67C2F94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92977" y="1600251"/>
                  <a:ext cx="411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A0B9A9-0243-E046-B179-5F8827E6EFCC}"/>
                    </a:ext>
                  </a:extLst>
                </p14:cNvPr>
                <p14:cNvContentPartPr/>
                <p14:nvPr/>
              </p14:nvContentPartPr>
              <p14:xfrm>
                <a:off x="7557737" y="1611051"/>
                <a:ext cx="269640" cy="94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A0B9A9-0243-E046-B179-5F8827E6EF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42257" y="1595571"/>
                  <a:ext cx="29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82E1FE-1086-7141-B069-2EF5345740A7}"/>
                    </a:ext>
                  </a:extLst>
                </p14:cNvPr>
                <p14:cNvContentPartPr/>
                <p14:nvPr/>
              </p14:nvContentPartPr>
              <p14:xfrm>
                <a:off x="7873097" y="1599891"/>
                <a:ext cx="88920" cy="90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82E1FE-1086-7141-B069-2EF5345740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57617" y="1584771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3111A20-453F-1D49-8C0E-1144B10F52F5}"/>
                    </a:ext>
                  </a:extLst>
                </p14:cNvPr>
                <p14:cNvContentPartPr/>
                <p14:nvPr/>
              </p14:nvContentPartPr>
              <p14:xfrm>
                <a:off x="8043377" y="1512771"/>
                <a:ext cx="311400" cy="194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3111A20-453F-1D49-8C0E-1144B10F52F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027897" y="1497651"/>
                  <a:ext cx="342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7EB7754-87DD-4545-8287-BFE3CBB2C102}"/>
                    </a:ext>
                  </a:extLst>
                </p14:cNvPr>
                <p14:cNvContentPartPr/>
                <p14:nvPr/>
              </p14:nvContentPartPr>
              <p14:xfrm>
                <a:off x="8401577" y="1521051"/>
                <a:ext cx="192240" cy="177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7EB7754-87DD-4545-8287-BFE3CBB2C1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386457" y="1505931"/>
                  <a:ext cx="222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DA2982B-AD6A-1543-B0E2-103623A55939}"/>
                    </a:ext>
                  </a:extLst>
                </p14:cNvPr>
                <p14:cNvContentPartPr/>
                <p14:nvPr/>
              </p14:nvContentPartPr>
              <p14:xfrm>
                <a:off x="8557457" y="1436811"/>
                <a:ext cx="96840" cy="225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DA2982B-AD6A-1543-B0E2-103623A5593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541977" y="1421331"/>
                  <a:ext cx="1274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2C1AF8-4D48-1849-A10C-8CE01E06BB2B}"/>
                    </a:ext>
                  </a:extLst>
                </p14:cNvPr>
                <p14:cNvContentPartPr/>
                <p14:nvPr/>
              </p14:nvContentPartPr>
              <p14:xfrm>
                <a:off x="7935377" y="1487211"/>
                <a:ext cx="4680" cy="25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2C1AF8-4D48-1849-A10C-8CE01E06BB2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20257" y="1472091"/>
                  <a:ext cx="3492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050DEE-7CF3-B747-95B4-3E09CE94EAD8}"/>
              </a:ext>
            </a:extLst>
          </p:cNvPr>
          <p:cNvGrpSpPr/>
          <p:nvPr/>
        </p:nvGrpSpPr>
        <p:grpSpPr>
          <a:xfrm>
            <a:off x="915017" y="2025051"/>
            <a:ext cx="273240" cy="221760"/>
            <a:chOff x="915017" y="2025051"/>
            <a:chExt cx="273240" cy="22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6B58F8A-6B30-384F-823F-9FC59685A76E}"/>
                    </a:ext>
                  </a:extLst>
                </p14:cNvPr>
                <p14:cNvContentPartPr/>
                <p14:nvPr/>
              </p14:nvContentPartPr>
              <p14:xfrm>
                <a:off x="915017" y="2100651"/>
                <a:ext cx="273240" cy="14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6B58F8A-6B30-384F-823F-9FC59685A7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99897" y="2085171"/>
                  <a:ext cx="303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BFFBAC8-A7CF-344B-989B-7CE12B4EF371}"/>
                    </a:ext>
                  </a:extLst>
                </p14:cNvPr>
                <p14:cNvContentPartPr/>
                <p14:nvPr/>
              </p14:nvContentPartPr>
              <p14:xfrm>
                <a:off x="949577" y="2025051"/>
                <a:ext cx="30240" cy="432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BFFBAC8-A7CF-344B-989B-7CE12B4EF37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34457" y="2009931"/>
                  <a:ext cx="60840" cy="7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3661D85-0DC1-E245-8B70-93C6715EB636}"/>
              </a:ext>
            </a:extLst>
          </p:cNvPr>
          <p:cNvGrpSpPr/>
          <p:nvPr/>
        </p:nvGrpSpPr>
        <p:grpSpPr>
          <a:xfrm>
            <a:off x="1638617" y="2055651"/>
            <a:ext cx="836280" cy="204480"/>
            <a:chOff x="1638617" y="2055651"/>
            <a:chExt cx="83628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1B56AE-BEC3-D747-948A-AEA2DA84E72D}"/>
                    </a:ext>
                  </a:extLst>
                </p14:cNvPr>
                <p14:cNvContentPartPr/>
                <p14:nvPr/>
              </p14:nvContentPartPr>
              <p14:xfrm>
                <a:off x="1638617" y="2055651"/>
                <a:ext cx="201240" cy="2044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1B56AE-BEC3-D747-948A-AEA2DA84E72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23497" y="2040531"/>
                  <a:ext cx="231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9AD78F7-8B91-6A4C-83E3-66BCF3678959}"/>
                    </a:ext>
                  </a:extLst>
                </p14:cNvPr>
                <p14:cNvContentPartPr/>
                <p14:nvPr/>
              </p14:nvContentPartPr>
              <p14:xfrm>
                <a:off x="1860377" y="2079771"/>
                <a:ext cx="259200" cy="155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AD78F7-8B91-6A4C-83E3-66BCF367895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45257" y="2064651"/>
                  <a:ext cx="2898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B3093D-0CE1-BB4F-AA8B-0703134DB9C6}"/>
                    </a:ext>
                  </a:extLst>
                </p14:cNvPr>
                <p14:cNvContentPartPr/>
                <p14:nvPr/>
              </p14:nvContentPartPr>
              <p14:xfrm>
                <a:off x="2197337" y="2162931"/>
                <a:ext cx="277560" cy="83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B3093D-0CE1-BB4F-AA8B-0703134DB9C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81857" y="2147811"/>
                  <a:ext cx="30780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BEFF225-E2CD-DB4B-8D98-0714E5D352FC}"/>
              </a:ext>
            </a:extLst>
          </p:cNvPr>
          <p:cNvGrpSpPr/>
          <p:nvPr/>
        </p:nvGrpSpPr>
        <p:grpSpPr>
          <a:xfrm>
            <a:off x="2926697" y="1959171"/>
            <a:ext cx="753840" cy="256680"/>
            <a:chOff x="2926697" y="1959171"/>
            <a:chExt cx="75384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E2BF572-97D7-B542-B452-5B9C92A74571}"/>
                    </a:ext>
                  </a:extLst>
                </p14:cNvPr>
                <p14:cNvContentPartPr/>
                <p14:nvPr/>
              </p14:nvContentPartPr>
              <p14:xfrm>
                <a:off x="2926697" y="2111451"/>
                <a:ext cx="225720" cy="104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E2BF572-97D7-B542-B452-5B9C92A745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11577" y="2095971"/>
                  <a:ext cx="256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84D7F0A-AF75-5F4D-9148-6ADBE3FF2329}"/>
                    </a:ext>
                  </a:extLst>
                </p14:cNvPr>
                <p14:cNvContentPartPr/>
                <p14:nvPr/>
              </p14:nvContentPartPr>
              <p14:xfrm>
                <a:off x="3200297" y="2122611"/>
                <a:ext cx="20520" cy="84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84D7F0A-AF75-5F4D-9148-6ADBE3FF232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84817" y="2107131"/>
                  <a:ext cx="50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E8DCE5-0A5C-F04B-8BFA-A864E69009C1}"/>
                    </a:ext>
                  </a:extLst>
                </p14:cNvPr>
                <p14:cNvContentPartPr/>
                <p14:nvPr/>
              </p14:nvContentPartPr>
              <p14:xfrm>
                <a:off x="3346817" y="1959171"/>
                <a:ext cx="126000" cy="226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E8DCE5-0A5C-F04B-8BFA-A864E69009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31337" y="1944051"/>
                  <a:ext cx="156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470E580-4B03-D042-9153-5B630D365343}"/>
                    </a:ext>
                  </a:extLst>
                </p14:cNvPr>
                <p14:cNvContentPartPr/>
                <p14:nvPr/>
              </p14:nvContentPartPr>
              <p14:xfrm>
                <a:off x="3298217" y="2037651"/>
                <a:ext cx="382320" cy="162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470E580-4B03-D042-9153-5B630D3653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83097" y="2022171"/>
                  <a:ext cx="4129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248D306-D78D-0A4F-BF17-881D4F9A06AA}"/>
                    </a:ext>
                  </a:extLst>
                </p14:cNvPr>
                <p14:cNvContentPartPr/>
                <p14:nvPr/>
              </p14:nvContentPartPr>
              <p14:xfrm>
                <a:off x="3201737" y="2016051"/>
                <a:ext cx="10800" cy="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248D306-D78D-0A4F-BF17-881D4F9A06A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186257" y="2000931"/>
                  <a:ext cx="41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A3DC7F-1CBD-1E45-9A1F-404B717FC531}"/>
              </a:ext>
            </a:extLst>
          </p:cNvPr>
          <p:cNvGrpSpPr/>
          <p:nvPr/>
        </p:nvGrpSpPr>
        <p:grpSpPr>
          <a:xfrm>
            <a:off x="4179857" y="2039451"/>
            <a:ext cx="849600" cy="192240"/>
            <a:chOff x="4179857" y="2039451"/>
            <a:chExt cx="84960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1F1DAC2-E6EC-E045-B91B-C7249E2ED15E}"/>
                    </a:ext>
                  </a:extLst>
                </p14:cNvPr>
                <p14:cNvContentPartPr/>
                <p14:nvPr/>
              </p14:nvContentPartPr>
              <p14:xfrm>
                <a:off x="4192457" y="2040891"/>
                <a:ext cx="122760" cy="179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1F1DAC2-E6EC-E045-B91B-C7249E2ED15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76977" y="2025771"/>
                  <a:ext cx="153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7D03C8-F31A-BD42-920E-D2DAEB990B34}"/>
                    </a:ext>
                  </a:extLst>
                </p14:cNvPr>
                <p14:cNvContentPartPr/>
                <p14:nvPr/>
              </p14:nvContentPartPr>
              <p14:xfrm>
                <a:off x="4179857" y="2064291"/>
                <a:ext cx="163080" cy="167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7D03C8-F31A-BD42-920E-D2DAEB990B3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64377" y="2049171"/>
                  <a:ext cx="1936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84C1D1-99AE-6F43-8647-92100F589EA2}"/>
                    </a:ext>
                  </a:extLst>
                </p14:cNvPr>
                <p14:cNvContentPartPr/>
                <p14:nvPr/>
              </p14:nvContentPartPr>
              <p14:xfrm>
                <a:off x="4852337" y="2039451"/>
                <a:ext cx="102600" cy="135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84C1D1-99AE-6F43-8647-92100F589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836857" y="2024331"/>
                  <a:ext cx="13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D13BB3A-8E40-DA44-A3EE-9801E35CD1DC}"/>
                    </a:ext>
                  </a:extLst>
                </p14:cNvPr>
                <p14:cNvContentPartPr/>
                <p14:nvPr/>
              </p14:nvContentPartPr>
              <p14:xfrm>
                <a:off x="4895537" y="2079051"/>
                <a:ext cx="133920" cy="146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D13BB3A-8E40-DA44-A3EE-9801E35CD1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0417" y="2063571"/>
                  <a:ext cx="16416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E3430FF-C06B-4A4E-9F13-2B620ACB3B93}"/>
              </a:ext>
            </a:extLst>
          </p:cNvPr>
          <p:cNvGrpSpPr/>
          <p:nvPr/>
        </p:nvGrpSpPr>
        <p:grpSpPr>
          <a:xfrm>
            <a:off x="5344817" y="2032251"/>
            <a:ext cx="625680" cy="243000"/>
            <a:chOff x="5344817" y="2032251"/>
            <a:chExt cx="62568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99D04A9-F10B-0C43-ADD7-A5394E6387D0}"/>
                    </a:ext>
                  </a:extLst>
                </p14:cNvPr>
                <p14:cNvContentPartPr/>
                <p14:nvPr/>
              </p14:nvContentPartPr>
              <p14:xfrm>
                <a:off x="5344817" y="2123331"/>
                <a:ext cx="123840" cy="2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99D04A9-F10B-0C43-ADD7-A5394E6387D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29337" y="2107851"/>
                  <a:ext cx="154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DE4ECC1-F382-014A-BC4D-7699840B05AF}"/>
                    </a:ext>
                  </a:extLst>
                </p14:cNvPr>
                <p14:cNvContentPartPr/>
                <p14:nvPr/>
              </p14:nvContentPartPr>
              <p14:xfrm>
                <a:off x="5355617" y="2192091"/>
                <a:ext cx="112680" cy="6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DE4ECC1-F382-014A-BC4D-7699840B05A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40137" y="2176971"/>
                  <a:ext cx="143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94F995-1858-DB48-A1D1-AAC9033596C5}"/>
                    </a:ext>
                  </a:extLst>
                </p14:cNvPr>
                <p14:cNvContentPartPr/>
                <p14:nvPr/>
              </p14:nvContentPartPr>
              <p14:xfrm>
                <a:off x="5748737" y="2032251"/>
                <a:ext cx="62280" cy="196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B94F995-1858-DB48-A1D1-AAC9033596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33617" y="2017131"/>
                  <a:ext cx="92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B2CB20D-9C8F-BB4C-8935-DA49BE16BAC3}"/>
                    </a:ext>
                  </a:extLst>
                </p14:cNvPr>
                <p14:cNvContentPartPr/>
                <p14:nvPr/>
              </p14:nvContentPartPr>
              <p14:xfrm>
                <a:off x="5880497" y="2035491"/>
                <a:ext cx="52560" cy="180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B2CB20D-9C8F-BB4C-8935-DA49BE16BAC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65017" y="2020371"/>
                  <a:ext cx="83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163372B-8742-7049-86CB-EF39EC198A4E}"/>
                    </a:ext>
                  </a:extLst>
                </p14:cNvPr>
                <p14:cNvContentPartPr/>
                <p14:nvPr/>
              </p14:nvContentPartPr>
              <p14:xfrm>
                <a:off x="5664137" y="2243211"/>
                <a:ext cx="306360" cy="32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163372B-8742-7049-86CB-EF39EC198A4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48657" y="2228091"/>
                  <a:ext cx="3369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AEE85C-7FC3-C143-8803-ACB4AE69A0A3}"/>
              </a:ext>
            </a:extLst>
          </p:cNvPr>
          <p:cNvGrpSpPr/>
          <p:nvPr/>
        </p:nvGrpSpPr>
        <p:grpSpPr>
          <a:xfrm>
            <a:off x="1078457" y="3008931"/>
            <a:ext cx="725040" cy="237600"/>
            <a:chOff x="1078457" y="3008931"/>
            <a:chExt cx="72504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6C85C28-F10D-514D-8846-5A287D1A29B4}"/>
                    </a:ext>
                  </a:extLst>
                </p14:cNvPr>
                <p14:cNvContentPartPr/>
                <p14:nvPr/>
              </p14:nvContentPartPr>
              <p14:xfrm>
                <a:off x="1078457" y="3008931"/>
                <a:ext cx="178200" cy="2376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6C85C28-F10D-514D-8846-5A287D1A29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62977" y="2993811"/>
                  <a:ext cx="2088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751C44-CD2B-EB4C-B872-E8FCABCE9AA4}"/>
                    </a:ext>
                  </a:extLst>
                </p14:cNvPr>
                <p14:cNvContentPartPr/>
                <p14:nvPr/>
              </p14:nvContentPartPr>
              <p14:xfrm>
                <a:off x="1120937" y="3014691"/>
                <a:ext cx="209160" cy="44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751C44-CD2B-EB4C-B872-E8FCABCE9AA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05817" y="2999571"/>
                  <a:ext cx="239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9816B63-FA28-CF4B-9AB6-D5AB1C597F1F}"/>
                    </a:ext>
                  </a:extLst>
                </p14:cNvPr>
                <p14:cNvContentPartPr/>
                <p14:nvPr/>
              </p14:nvContentPartPr>
              <p14:xfrm>
                <a:off x="1105457" y="3141411"/>
                <a:ext cx="201600" cy="16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9816B63-FA28-CF4B-9AB6-D5AB1C597F1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90337" y="3126291"/>
                  <a:ext cx="231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F0EE4BD-BAF3-624F-ABA0-3BF6AE9FECBC}"/>
                    </a:ext>
                  </a:extLst>
                </p14:cNvPr>
                <p14:cNvContentPartPr/>
                <p14:nvPr/>
              </p14:nvContentPartPr>
              <p14:xfrm>
                <a:off x="1316777" y="3124131"/>
                <a:ext cx="225360" cy="93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F0EE4BD-BAF3-624F-ABA0-3BF6AE9FEC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01657" y="3108651"/>
                  <a:ext cx="255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6659C9F-8C2D-F54C-AF60-05D2050D1052}"/>
                    </a:ext>
                  </a:extLst>
                </p14:cNvPr>
                <p14:cNvContentPartPr/>
                <p14:nvPr/>
              </p14:nvContentPartPr>
              <p14:xfrm>
                <a:off x="1520537" y="3145011"/>
                <a:ext cx="79560" cy="78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6659C9F-8C2D-F54C-AF60-05D2050D10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505417" y="3129891"/>
                  <a:ext cx="110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234D07-2E80-A74D-811A-5FBEFF6098B2}"/>
                    </a:ext>
                  </a:extLst>
                </p14:cNvPr>
                <p14:cNvContentPartPr/>
                <p14:nvPr/>
              </p14:nvContentPartPr>
              <p14:xfrm>
                <a:off x="1627097" y="3066531"/>
                <a:ext cx="176400" cy="137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234D07-2E80-A74D-811A-5FBEFF6098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611977" y="3051411"/>
                  <a:ext cx="2066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2C6E6E1-E7E9-1444-969D-2D23EF4086D4}"/>
              </a:ext>
            </a:extLst>
          </p:cNvPr>
          <p:cNvGrpSpPr/>
          <p:nvPr/>
        </p:nvGrpSpPr>
        <p:grpSpPr>
          <a:xfrm>
            <a:off x="2203817" y="2960691"/>
            <a:ext cx="1866240" cy="332640"/>
            <a:chOff x="2203817" y="2960691"/>
            <a:chExt cx="18662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E3E265A-F8CA-AB4B-B367-68F00BA9EB31}"/>
                    </a:ext>
                  </a:extLst>
                </p14:cNvPr>
                <p14:cNvContentPartPr/>
                <p14:nvPr/>
              </p14:nvContentPartPr>
              <p14:xfrm>
                <a:off x="2203817" y="2986971"/>
                <a:ext cx="185400" cy="2174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E3E265A-F8CA-AB4B-B367-68F00BA9EB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88337" y="2971491"/>
                  <a:ext cx="2160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C399497-908A-FF43-9EEC-CAB3A20C8293}"/>
                    </a:ext>
                  </a:extLst>
                </p14:cNvPr>
                <p14:cNvContentPartPr/>
                <p14:nvPr/>
              </p14:nvContentPartPr>
              <p14:xfrm>
                <a:off x="2393177" y="3111171"/>
                <a:ext cx="377280" cy="103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C399497-908A-FF43-9EEC-CAB3A20C829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77697" y="3095691"/>
                  <a:ext cx="407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5D73DF7-B8F3-7C41-B410-73D43DDC0C83}"/>
                    </a:ext>
                  </a:extLst>
                </p14:cNvPr>
                <p14:cNvContentPartPr/>
                <p14:nvPr/>
              </p14:nvContentPartPr>
              <p14:xfrm>
                <a:off x="2873777" y="3146451"/>
                <a:ext cx="103320" cy="15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5D73DF7-B8F3-7C41-B410-73D43DDC0C8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858297" y="3130971"/>
                  <a:ext cx="13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22C6710-B5A7-A543-A46A-8147111E3979}"/>
                    </a:ext>
                  </a:extLst>
                </p14:cNvPr>
                <p14:cNvContentPartPr/>
                <p14:nvPr/>
              </p14:nvContentPartPr>
              <p14:xfrm>
                <a:off x="3085457" y="3088851"/>
                <a:ext cx="126000" cy="105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22C6710-B5A7-A543-A46A-8147111E397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70337" y="3073371"/>
                  <a:ext cx="156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7A6CA7-08BC-C34C-A612-A29019EADB2D}"/>
                    </a:ext>
                  </a:extLst>
                </p14:cNvPr>
                <p14:cNvContentPartPr/>
                <p14:nvPr/>
              </p14:nvContentPartPr>
              <p14:xfrm>
                <a:off x="3259337" y="2971491"/>
                <a:ext cx="114120" cy="201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7A6CA7-08BC-C34C-A612-A29019EADB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244217" y="2956371"/>
                  <a:ext cx="144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888379-BCC0-2D48-ACE3-609E4D41EEB2}"/>
                    </a:ext>
                  </a:extLst>
                </p14:cNvPr>
                <p14:cNvContentPartPr/>
                <p14:nvPr/>
              </p14:nvContentPartPr>
              <p14:xfrm>
                <a:off x="3408737" y="3054651"/>
                <a:ext cx="258480" cy="238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888379-BCC0-2D48-ACE3-609E4D41EEB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93617" y="3039171"/>
                  <a:ext cx="288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3A88AE-EE7F-D049-99D2-703B59F9E741}"/>
                    </a:ext>
                  </a:extLst>
                </p14:cNvPr>
                <p14:cNvContentPartPr/>
                <p14:nvPr/>
              </p14:nvContentPartPr>
              <p14:xfrm>
                <a:off x="3516017" y="3070851"/>
                <a:ext cx="98640" cy="100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3A88AE-EE7F-D049-99D2-703B59F9E74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500537" y="3055731"/>
                  <a:ext cx="12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A638337-F594-1444-A5F4-F1B21841AD11}"/>
                    </a:ext>
                  </a:extLst>
                </p14:cNvPr>
                <p14:cNvContentPartPr/>
                <p14:nvPr/>
              </p14:nvContentPartPr>
              <p14:xfrm>
                <a:off x="3737777" y="3053931"/>
                <a:ext cx="94320" cy="110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A638337-F594-1444-A5F4-F1B21841AD1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22297" y="3038811"/>
                  <a:ext cx="1249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E21D6F-E8B8-FD45-81CB-6AA25684BA32}"/>
                    </a:ext>
                  </a:extLst>
                </p14:cNvPr>
                <p14:cNvContentPartPr/>
                <p14:nvPr/>
              </p14:nvContentPartPr>
              <p14:xfrm>
                <a:off x="3933977" y="2960691"/>
                <a:ext cx="50400" cy="19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E21D6F-E8B8-FD45-81CB-6AA25684BA3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18857" y="2945571"/>
                  <a:ext cx="80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5E79EAB-E17E-F345-A642-58526DE37EC3}"/>
                    </a:ext>
                  </a:extLst>
                </p14:cNvPr>
                <p14:cNvContentPartPr/>
                <p14:nvPr/>
              </p14:nvContentPartPr>
              <p14:xfrm>
                <a:off x="3907697" y="3057891"/>
                <a:ext cx="162360" cy="27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5E79EAB-E17E-F345-A642-58526DE37EC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92577" y="3042411"/>
                  <a:ext cx="1929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503840A-0177-2642-A950-D033367BAF44}"/>
              </a:ext>
            </a:extLst>
          </p:cNvPr>
          <p:cNvGrpSpPr/>
          <p:nvPr/>
        </p:nvGrpSpPr>
        <p:grpSpPr>
          <a:xfrm>
            <a:off x="4488737" y="2967531"/>
            <a:ext cx="163080" cy="204120"/>
            <a:chOff x="4488737" y="2967531"/>
            <a:chExt cx="1630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5E3C90-3D2A-614D-9F6B-A7456BA90277}"/>
                    </a:ext>
                  </a:extLst>
                </p14:cNvPr>
                <p14:cNvContentPartPr/>
                <p14:nvPr/>
              </p14:nvContentPartPr>
              <p14:xfrm>
                <a:off x="4488737" y="3069771"/>
                <a:ext cx="46080" cy="101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5E3C90-3D2A-614D-9F6B-A7456BA902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73617" y="3054291"/>
                  <a:ext cx="76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20516B1-3BE3-0740-9176-543F0C575908}"/>
                    </a:ext>
                  </a:extLst>
                </p14:cNvPr>
                <p14:cNvContentPartPr/>
                <p14:nvPr/>
              </p14:nvContentPartPr>
              <p14:xfrm>
                <a:off x="4549577" y="3057531"/>
                <a:ext cx="10224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20516B1-3BE3-0740-9176-543F0C57590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534097" y="3042051"/>
                  <a:ext cx="132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F371984-160D-0246-853C-7AFC85AF7592}"/>
                    </a:ext>
                  </a:extLst>
                </p14:cNvPr>
                <p14:cNvContentPartPr/>
                <p14:nvPr/>
              </p14:nvContentPartPr>
              <p14:xfrm>
                <a:off x="4557857" y="2967531"/>
                <a:ext cx="3600" cy="15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F371984-160D-0246-853C-7AFC85AF759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542377" y="2952411"/>
                  <a:ext cx="3384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1E14AE1-D5B8-8B4C-BAF9-0BE48E25C189}"/>
                  </a:ext>
                </a:extLst>
              </p14:cNvPr>
              <p14:cNvContentPartPr/>
              <p14:nvPr/>
            </p14:nvContentPartPr>
            <p14:xfrm>
              <a:off x="5000657" y="3048891"/>
              <a:ext cx="219240" cy="1087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1E14AE1-D5B8-8B4C-BAF9-0BE48E25C18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985177" y="3033771"/>
                <a:ext cx="249840" cy="13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4CA15D8-0D07-2440-902E-0B9AE050A0E9}"/>
              </a:ext>
            </a:extLst>
          </p:cNvPr>
          <p:cNvGrpSpPr/>
          <p:nvPr/>
        </p:nvGrpSpPr>
        <p:grpSpPr>
          <a:xfrm>
            <a:off x="5487737" y="2906331"/>
            <a:ext cx="1921320" cy="262080"/>
            <a:chOff x="5487737" y="2906331"/>
            <a:chExt cx="192132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1F2109-141C-A443-9B8E-BB0174EB3F9B}"/>
                    </a:ext>
                  </a:extLst>
                </p14:cNvPr>
                <p14:cNvContentPartPr/>
                <p14:nvPr/>
              </p14:nvContentPartPr>
              <p14:xfrm>
                <a:off x="5487737" y="3025131"/>
                <a:ext cx="142560" cy="143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1F2109-141C-A443-9B8E-BB0174EB3F9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72257" y="3010011"/>
                  <a:ext cx="173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881E559-FDFB-DC4E-A0CE-D2C1582C3991}"/>
                    </a:ext>
                  </a:extLst>
                </p14:cNvPr>
                <p14:cNvContentPartPr/>
                <p14:nvPr/>
              </p14:nvContentPartPr>
              <p14:xfrm>
                <a:off x="5631737" y="3047091"/>
                <a:ext cx="127800" cy="104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881E559-FDFB-DC4E-A0CE-D2C1582C39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16617" y="3031971"/>
                  <a:ext cx="158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5A31B19-98F8-3C49-8878-86E3D6FA7890}"/>
                    </a:ext>
                  </a:extLst>
                </p14:cNvPr>
                <p14:cNvContentPartPr/>
                <p14:nvPr/>
              </p14:nvContentPartPr>
              <p14:xfrm>
                <a:off x="5797337" y="3062931"/>
                <a:ext cx="222840" cy="91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5A31B19-98F8-3C49-8878-86E3D6FA78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782217" y="3047811"/>
                  <a:ext cx="253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09D9D86-3C5C-B74D-8CB3-C7EE69A12004}"/>
                    </a:ext>
                  </a:extLst>
                </p14:cNvPr>
                <p14:cNvContentPartPr/>
                <p14:nvPr/>
              </p14:nvContentPartPr>
              <p14:xfrm>
                <a:off x="6090737" y="3069771"/>
                <a:ext cx="476280" cy="74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09D9D86-3C5C-B74D-8CB3-C7EE69A1200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75617" y="3054291"/>
                  <a:ext cx="506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77F8C4F-C540-AA46-8564-05F611851C0A}"/>
                    </a:ext>
                  </a:extLst>
                </p14:cNvPr>
                <p14:cNvContentPartPr/>
                <p14:nvPr/>
              </p14:nvContentPartPr>
              <p14:xfrm>
                <a:off x="6622817" y="2949891"/>
                <a:ext cx="61200" cy="178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77F8C4F-C540-AA46-8564-05F611851C0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607337" y="2934771"/>
                  <a:ext cx="91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D07A1F-1C33-B545-BC4C-50E2A9F82278}"/>
                    </a:ext>
                  </a:extLst>
                </p14:cNvPr>
                <p14:cNvContentPartPr/>
                <p14:nvPr/>
              </p14:nvContentPartPr>
              <p14:xfrm>
                <a:off x="6585377" y="3039171"/>
                <a:ext cx="345240" cy="6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D07A1F-1C33-B545-BC4C-50E2A9F8227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570257" y="3023691"/>
                  <a:ext cx="37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568037F-87F6-A244-BCA2-DB5C8F86F1E5}"/>
                    </a:ext>
                  </a:extLst>
                </p14:cNvPr>
                <p14:cNvContentPartPr/>
                <p14:nvPr/>
              </p14:nvContentPartPr>
              <p14:xfrm>
                <a:off x="6956177" y="2906331"/>
                <a:ext cx="54360" cy="211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568037F-87F6-A244-BCA2-DB5C8F86F1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41057" y="2891211"/>
                  <a:ext cx="84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0712E28-315D-A14B-BF18-6311D1C7FEAD}"/>
                    </a:ext>
                  </a:extLst>
                </p14:cNvPr>
                <p14:cNvContentPartPr/>
                <p14:nvPr/>
              </p14:nvContentPartPr>
              <p14:xfrm>
                <a:off x="6945017" y="3026211"/>
                <a:ext cx="198000" cy="9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0712E28-315D-A14B-BF18-6311D1C7FEA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929537" y="3010731"/>
                  <a:ext cx="228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614C3A9-28CF-4A4D-A84E-3E542612E33D}"/>
                    </a:ext>
                  </a:extLst>
                </p14:cNvPr>
                <p14:cNvContentPartPr/>
                <p14:nvPr/>
              </p14:nvContentPartPr>
              <p14:xfrm>
                <a:off x="7178657" y="3011811"/>
                <a:ext cx="230400" cy="90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614C3A9-28CF-4A4D-A84E-3E542612E3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63537" y="2996331"/>
                  <a:ext cx="261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F0E2F29-EF71-D240-9238-8F1A40C261F0}"/>
                    </a:ext>
                  </a:extLst>
                </p14:cNvPr>
                <p14:cNvContentPartPr/>
                <p14:nvPr/>
              </p14:nvContentPartPr>
              <p14:xfrm>
                <a:off x="7184417" y="2927931"/>
                <a:ext cx="36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F0E2F29-EF71-D240-9238-8F1A40C261F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169297" y="291281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80A77E0-D801-6E4D-9428-F95E61EBD352}"/>
              </a:ext>
            </a:extLst>
          </p:cNvPr>
          <p:cNvGrpSpPr/>
          <p:nvPr/>
        </p:nvGrpSpPr>
        <p:grpSpPr>
          <a:xfrm>
            <a:off x="7732697" y="2873211"/>
            <a:ext cx="1298520" cy="210240"/>
            <a:chOff x="7732697" y="2873211"/>
            <a:chExt cx="12985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686AFA8-7073-684F-B314-16E62C903665}"/>
                    </a:ext>
                  </a:extLst>
                </p14:cNvPr>
                <p14:cNvContentPartPr/>
                <p14:nvPr/>
              </p14:nvContentPartPr>
              <p14:xfrm>
                <a:off x="7732697" y="2989131"/>
                <a:ext cx="297720" cy="943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686AFA8-7073-684F-B314-16E62C9036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17217" y="2973651"/>
                  <a:ext cx="327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85A740-A7E3-784A-A84A-8BA6053CB1DB}"/>
                    </a:ext>
                  </a:extLst>
                </p14:cNvPr>
                <p14:cNvContentPartPr/>
                <p14:nvPr/>
              </p14:nvContentPartPr>
              <p14:xfrm>
                <a:off x="8076497" y="2994891"/>
                <a:ext cx="414720" cy="78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85A740-A7E3-784A-A84A-8BA6053CB1D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061017" y="2979771"/>
                  <a:ext cx="4453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1C2C7A-7B1F-6A40-8992-8B8DC22CD9DD}"/>
                    </a:ext>
                  </a:extLst>
                </p14:cNvPr>
                <p14:cNvContentPartPr/>
                <p14:nvPr/>
              </p14:nvContentPartPr>
              <p14:xfrm>
                <a:off x="8534417" y="3004251"/>
                <a:ext cx="258840" cy="69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1C2C7A-7B1F-6A40-8992-8B8DC22CD9D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519297" y="2989131"/>
                  <a:ext cx="2894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9BC7E5-CD1B-5645-97B3-913F9159CF98}"/>
                    </a:ext>
                  </a:extLst>
                </p14:cNvPr>
                <p14:cNvContentPartPr/>
                <p14:nvPr/>
              </p14:nvContentPartPr>
              <p14:xfrm>
                <a:off x="8849777" y="2873211"/>
                <a:ext cx="181440" cy="195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9BC7E5-CD1B-5645-97B3-913F9159CF9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834657" y="2857731"/>
                  <a:ext cx="211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83669C7-915B-FF42-AE87-17B0554FB7A4}"/>
                    </a:ext>
                  </a:extLst>
                </p14:cNvPr>
                <p14:cNvContentPartPr/>
                <p14:nvPr/>
              </p14:nvContentPartPr>
              <p14:xfrm>
                <a:off x="8646377" y="2918931"/>
                <a:ext cx="29520" cy="9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83669C7-915B-FF42-AE87-17B0554FB7A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31257" y="2903451"/>
                  <a:ext cx="6012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19B6FA1-8E4E-A746-8489-A9C17AA51BD9}"/>
              </a:ext>
            </a:extLst>
          </p:cNvPr>
          <p:cNvGrpSpPr/>
          <p:nvPr/>
        </p:nvGrpSpPr>
        <p:grpSpPr>
          <a:xfrm>
            <a:off x="2139377" y="3592131"/>
            <a:ext cx="538920" cy="278640"/>
            <a:chOff x="2139377" y="3592131"/>
            <a:chExt cx="5389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9536978-CD78-414B-BFE1-AFB9808F3196}"/>
                    </a:ext>
                  </a:extLst>
                </p14:cNvPr>
                <p14:cNvContentPartPr/>
                <p14:nvPr/>
              </p14:nvContentPartPr>
              <p14:xfrm>
                <a:off x="2155217" y="3635691"/>
                <a:ext cx="226440" cy="207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9536978-CD78-414B-BFE1-AFB9808F319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140097" y="3620571"/>
                  <a:ext cx="257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4C575FA-7D77-8745-A20F-E62CAFAFC13F}"/>
                    </a:ext>
                  </a:extLst>
                </p14:cNvPr>
                <p14:cNvContentPartPr/>
                <p14:nvPr/>
              </p14:nvContentPartPr>
              <p14:xfrm>
                <a:off x="2139377" y="3602931"/>
                <a:ext cx="277200" cy="226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4C575FA-7D77-8745-A20F-E62CAFAFC13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124257" y="3587811"/>
                  <a:ext cx="307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E1485AD-B696-0C4D-A21E-EF248C416190}"/>
                    </a:ext>
                  </a:extLst>
                </p14:cNvPr>
                <p14:cNvContentPartPr/>
                <p14:nvPr/>
              </p14:nvContentPartPr>
              <p14:xfrm>
                <a:off x="2233337" y="3657291"/>
                <a:ext cx="216000" cy="194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E1485AD-B696-0C4D-A21E-EF248C41619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218217" y="3642171"/>
                  <a:ext cx="2466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87B2688-55E3-5647-945A-45F2CBF27EEC}"/>
                    </a:ext>
                  </a:extLst>
                </p14:cNvPr>
                <p14:cNvContentPartPr/>
                <p14:nvPr/>
              </p14:nvContentPartPr>
              <p14:xfrm>
                <a:off x="2565257" y="3592131"/>
                <a:ext cx="113040" cy="278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87B2688-55E3-5647-945A-45F2CBF27EE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50137" y="3577011"/>
                  <a:ext cx="14328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CD51CEA-973F-C445-9C1A-B39367E6D4D8}"/>
              </a:ext>
            </a:extLst>
          </p:cNvPr>
          <p:cNvGrpSpPr/>
          <p:nvPr/>
        </p:nvGrpSpPr>
        <p:grpSpPr>
          <a:xfrm>
            <a:off x="2753897" y="3590331"/>
            <a:ext cx="778320" cy="334080"/>
            <a:chOff x="2753897" y="3590331"/>
            <a:chExt cx="77832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241ED5-F0B5-234A-8926-6126A2579798}"/>
                    </a:ext>
                  </a:extLst>
                </p14:cNvPr>
                <p14:cNvContentPartPr/>
                <p14:nvPr/>
              </p14:nvContentPartPr>
              <p14:xfrm>
                <a:off x="2764697" y="3690051"/>
                <a:ext cx="99720" cy="127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241ED5-F0B5-234A-8926-6126A257979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49577" y="3674931"/>
                  <a:ext cx="13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ECDBCBB-4040-E54D-987C-6CA7F4E491B2}"/>
                    </a:ext>
                  </a:extLst>
                </p14:cNvPr>
                <p14:cNvContentPartPr/>
                <p14:nvPr/>
              </p14:nvContentPartPr>
              <p14:xfrm>
                <a:off x="2753897" y="3672771"/>
                <a:ext cx="166680" cy="17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ECDBCBB-4040-E54D-987C-6CA7F4E491B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738777" y="3657291"/>
                  <a:ext cx="19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788BD6D-2A45-9D4C-A0C5-D6B4F940A2D7}"/>
                    </a:ext>
                  </a:extLst>
                </p14:cNvPr>
                <p14:cNvContentPartPr/>
                <p14:nvPr/>
              </p14:nvContentPartPr>
              <p14:xfrm>
                <a:off x="2929217" y="3853491"/>
                <a:ext cx="86400" cy="70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788BD6D-2A45-9D4C-A0C5-D6B4F940A2D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13737" y="3838011"/>
                  <a:ext cx="117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F6756B8-97BA-4D4F-B0AE-AA306571AAA1}"/>
                    </a:ext>
                  </a:extLst>
                </p14:cNvPr>
                <p14:cNvContentPartPr/>
                <p14:nvPr/>
              </p14:nvContentPartPr>
              <p14:xfrm>
                <a:off x="3152057" y="3664131"/>
                <a:ext cx="108720" cy="82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F6756B8-97BA-4D4F-B0AE-AA306571AA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36937" y="3649011"/>
                  <a:ext cx="139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056223B-1C89-8346-BDFF-29C4103F0BDD}"/>
                    </a:ext>
                  </a:extLst>
                </p14:cNvPr>
                <p14:cNvContentPartPr/>
                <p14:nvPr/>
              </p14:nvContentPartPr>
              <p14:xfrm>
                <a:off x="3240257" y="3679251"/>
                <a:ext cx="91080" cy="132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056223B-1C89-8346-BDFF-29C4103F0BD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225137" y="3663771"/>
                  <a:ext cx="121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3DCA6EA-544F-DD4C-A235-A7BD9DA0220E}"/>
                    </a:ext>
                  </a:extLst>
                </p14:cNvPr>
                <p14:cNvContentPartPr/>
                <p14:nvPr/>
              </p14:nvContentPartPr>
              <p14:xfrm>
                <a:off x="3410897" y="3590331"/>
                <a:ext cx="121320" cy="308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3DCA6EA-544F-DD4C-A235-A7BD9DA0220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395417" y="3575211"/>
                  <a:ext cx="151920" cy="33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6E614B1-2D7F-9C4E-AEE9-1AF862021200}"/>
              </a:ext>
            </a:extLst>
          </p:cNvPr>
          <p:cNvGrpSpPr/>
          <p:nvPr/>
        </p:nvGrpSpPr>
        <p:grpSpPr>
          <a:xfrm>
            <a:off x="3691337" y="3672771"/>
            <a:ext cx="234720" cy="180720"/>
            <a:chOff x="3691337" y="3672771"/>
            <a:chExt cx="23472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EE3F34-F8A2-624A-93E2-10D32397EE0C}"/>
                    </a:ext>
                  </a:extLst>
                </p14:cNvPr>
                <p14:cNvContentPartPr/>
                <p14:nvPr/>
              </p14:nvContentPartPr>
              <p14:xfrm>
                <a:off x="3691337" y="3672771"/>
                <a:ext cx="234720" cy="174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EE3F34-F8A2-624A-93E2-10D32397EE0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76217" y="3657291"/>
                  <a:ext cx="264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BDF3B1-57AA-B84F-8CE9-28D57BA9787D}"/>
                    </a:ext>
                  </a:extLst>
                </p14:cNvPr>
                <p14:cNvContentPartPr/>
                <p14:nvPr/>
              </p14:nvContentPartPr>
              <p14:xfrm>
                <a:off x="3777017" y="3721011"/>
                <a:ext cx="108360" cy="132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BDF3B1-57AA-B84F-8CE9-28D57BA9787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61897" y="3705891"/>
                  <a:ext cx="13896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001FCE4-A672-694F-A765-6253D0DE2064}"/>
              </a:ext>
            </a:extLst>
          </p:cNvPr>
          <p:cNvGrpSpPr/>
          <p:nvPr/>
        </p:nvGrpSpPr>
        <p:grpSpPr>
          <a:xfrm>
            <a:off x="3809777" y="4070931"/>
            <a:ext cx="95760" cy="126000"/>
            <a:chOff x="3809777" y="4070931"/>
            <a:chExt cx="9576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57FD7F-963C-A842-BFF1-C416886DE4A6}"/>
                    </a:ext>
                  </a:extLst>
                </p14:cNvPr>
                <p14:cNvContentPartPr/>
                <p14:nvPr/>
              </p14:nvContentPartPr>
              <p14:xfrm>
                <a:off x="3809777" y="4092891"/>
                <a:ext cx="24480" cy="97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57FD7F-963C-A842-BFF1-C416886DE4A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794657" y="4077771"/>
                  <a:ext cx="5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E6DAD4D-BE9C-EA40-8F5A-7123BA2E8A7E}"/>
                    </a:ext>
                  </a:extLst>
                </p14:cNvPr>
                <p14:cNvContentPartPr/>
                <p14:nvPr/>
              </p14:nvContentPartPr>
              <p14:xfrm>
                <a:off x="3886097" y="4070931"/>
                <a:ext cx="19440" cy="126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E6DAD4D-BE9C-EA40-8F5A-7123BA2E8A7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870617" y="4055811"/>
                  <a:ext cx="5004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51F609E-CE8C-5D40-B11B-41BAAC8A3AB4}"/>
                  </a:ext>
                </a:extLst>
              </p14:cNvPr>
              <p14:cNvContentPartPr/>
              <p14:nvPr/>
            </p14:nvContentPartPr>
            <p14:xfrm>
              <a:off x="3138017" y="4392411"/>
              <a:ext cx="89280" cy="3020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51F609E-CE8C-5D40-B11B-41BAAC8A3AB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122897" y="4377291"/>
                <a:ext cx="11988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0B69DA95-46DE-AD43-ACA3-FA50E9495267}"/>
                  </a:ext>
                </a:extLst>
              </p14:cNvPr>
              <p14:cNvContentPartPr/>
              <p14:nvPr/>
            </p14:nvContentPartPr>
            <p14:xfrm>
              <a:off x="3452297" y="4593651"/>
              <a:ext cx="88560" cy="136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0B69DA95-46DE-AD43-ACA3-FA50E9495267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436817" y="4578171"/>
                <a:ext cx="1191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A7B8A99D-57D9-6744-B4C7-49B520FBF1B7}"/>
                  </a:ext>
                </a:extLst>
              </p14:cNvPr>
              <p14:cNvContentPartPr/>
              <p14:nvPr/>
            </p14:nvContentPartPr>
            <p14:xfrm>
              <a:off x="3864137" y="4408611"/>
              <a:ext cx="231120" cy="33948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A7B8A99D-57D9-6744-B4C7-49B520FBF1B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3849017" y="4393131"/>
                <a:ext cx="261720" cy="37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9D354F1-4442-6745-807C-69847C1AC7B4}"/>
              </a:ext>
            </a:extLst>
          </p:cNvPr>
          <p:cNvGrpSpPr/>
          <p:nvPr/>
        </p:nvGrpSpPr>
        <p:grpSpPr>
          <a:xfrm>
            <a:off x="2262137" y="4397811"/>
            <a:ext cx="785880" cy="308880"/>
            <a:chOff x="2262137" y="4397811"/>
            <a:chExt cx="7858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D18BA0F-6FDE-604B-93D5-F84D0B3A968C}"/>
                    </a:ext>
                  </a:extLst>
                </p14:cNvPr>
                <p14:cNvContentPartPr/>
                <p14:nvPr/>
              </p14:nvContentPartPr>
              <p14:xfrm>
                <a:off x="2764337" y="4408611"/>
                <a:ext cx="245880" cy="223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D18BA0F-6FDE-604B-93D5-F84D0B3A968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749217" y="4393131"/>
                  <a:ext cx="276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F584E30-3968-D94B-B435-BD84EAC53F6A}"/>
                    </a:ext>
                  </a:extLst>
                </p14:cNvPr>
                <p14:cNvContentPartPr/>
                <p14:nvPr/>
              </p14:nvContentPartPr>
              <p14:xfrm>
                <a:off x="2798177" y="4441371"/>
                <a:ext cx="195840" cy="2088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F584E30-3968-D94B-B435-BD84EAC53F6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782697" y="4425891"/>
                  <a:ext cx="22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624C265-595A-7D44-82E5-EBAF7547FFB4}"/>
                    </a:ext>
                  </a:extLst>
                </p14:cNvPr>
                <p14:cNvContentPartPr/>
                <p14:nvPr/>
              </p14:nvContentPartPr>
              <p14:xfrm>
                <a:off x="2879537" y="4473771"/>
                <a:ext cx="168480" cy="179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624C265-595A-7D44-82E5-EBAF7547FFB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864417" y="4458651"/>
                  <a:ext cx="199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26EF10-6C86-4F4B-A979-7CC15E7CC328}"/>
                    </a:ext>
                  </a:extLst>
                </p14:cNvPr>
                <p14:cNvContentPartPr/>
                <p14:nvPr/>
              </p14:nvContentPartPr>
              <p14:xfrm>
                <a:off x="2307497" y="4408611"/>
                <a:ext cx="52560" cy="233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26EF10-6C86-4F4B-A979-7CC15E7CC32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92377" y="4393131"/>
                  <a:ext cx="83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1F0CD5F-6220-D847-B1D9-10497353C6E6}"/>
                    </a:ext>
                  </a:extLst>
                </p14:cNvPr>
                <p14:cNvContentPartPr/>
                <p14:nvPr/>
              </p14:nvContentPartPr>
              <p14:xfrm>
                <a:off x="2492537" y="4397811"/>
                <a:ext cx="51120" cy="308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1F0CD5F-6220-D847-B1D9-10497353C6E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77417" y="4382331"/>
                  <a:ext cx="817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C3859AF-F3FF-A649-ACCB-6A3EC74D2379}"/>
                    </a:ext>
                  </a:extLst>
                </p14:cNvPr>
                <p14:cNvContentPartPr/>
                <p14:nvPr/>
              </p14:nvContentPartPr>
              <p14:xfrm>
                <a:off x="2262137" y="4680771"/>
                <a:ext cx="406800" cy="21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C3859AF-F3FF-A649-ACCB-6A3EC74D237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247017" y="4665291"/>
                  <a:ext cx="437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E8ECFB1-D3FF-494B-884A-817B13EF285F}"/>
                    </a:ext>
                  </a:extLst>
                </p14:cNvPr>
                <p14:cNvContentPartPr/>
                <p14:nvPr/>
              </p14:nvContentPartPr>
              <p14:xfrm>
                <a:off x="2329457" y="4586451"/>
                <a:ext cx="62280" cy="87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E8ECFB1-D3FF-494B-884A-817B13EF285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313977" y="4570971"/>
                  <a:ext cx="928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2C84915D-5D74-6848-97D5-278057553CAA}"/>
              </a:ext>
            </a:extLst>
          </p:cNvPr>
          <p:cNvGrpSpPr/>
          <p:nvPr/>
        </p:nvGrpSpPr>
        <p:grpSpPr>
          <a:xfrm>
            <a:off x="2132897" y="4920171"/>
            <a:ext cx="125640" cy="105480"/>
            <a:chOff x="2132897" y="4920171"/>
            <a:chExt cx="125640" cy="10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4339EBF-2FAC-2246-B723-641C07638782}"/>
                    </a:ext>
                  </a:extLst>
                </p14:cNvPr>
                <p14:cNvContentPartPr/>
                <p14:nvPr/>
              </p14:nvContentPartPr>
              <p14:xfrm>
                <a:off x="2132897" y="4920171"/>
                <a:ext cx="77760" cy="1054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4339EBF-2FAC-2246-B723-641C076387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17417" y="4905051"/>
                  <a:ext cx="1083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BA5859F-261A-414B-9F44-2919615BE5D5}"/>
                    </a:ext>
                  </a:extLst>
                </p14:cNvPr>
                <p14:cNvContentPartPr/>
                <p14:nvPr/>
              </p14:nvContentPartPr>
              <p14:xfrm>
                <a:off x="2166017" y="4965531"/>
                <a:ext cx="92520" cy="9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BA5859F-261A-414B-9F44-2919615BE5D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150897" y="4950051"/>
                  <a:ext cx="12312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17BB55CE-BAEB-624B-BDA2-43423594A80F}"/>
              </a:ext>
            </a:extLst>
          </p:cNvPr>
          <p:cNvGrpSpPr/>
          <p:nvPr/>
        </p:nvGrpSpPr>
        <p:grpSpPr>
          <a:xfrm>
            <a:off x="2478137" y="4897131"/>
            <a:ext cx="1485720" cy="241560"/>
            <a:chOff x="2478137" y="4897131"/>
            <a:chExt cx="148572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CF1D3FD-AA90-314D-8007-B08ED2D00E99}"/>
                    </a:ext>
                  </a:extLst>
                </p14:cNvPr>
                <p14:cNvContentPartPr/>
                <p14:nvPr/>
              </p14:nvContentPartPr>
              <p14:xfrm>
                <a:off x="2478137" y="4902891"/>
                <a:ext cx="183600" cy="2048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CF1D3FD-AA90-314D-8007-B08ED2D00E9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62657" y="4887771"/>
                  <a:ext cx="2142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087F6647-62AB-AC4A-BF20-FE4C241F9E1C}"/>
                    </a:ext>
                  </a:extLst>
                </p14:cNvPr>
                <p14:cNvContentPartPr/>
                <p14:nvPr/>
              </p14:nvContentPartPr>
              <p14:xfrm>
                <a:off x="2754977" y="4897131"/>
                <a:ext cx="97200" cy="241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087F6647-62AB-AC4A-BF20-FE4C241F9E1C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739857" y="4882011"/>
                  <a:ext cx="127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DB43288-2C25-874C-A135-9E2067536992}"/>
                    </a:ext>
                  </a:extLst>
                </p14:cNvPr>
                <p14:cNvContentPartPr/>
                <p14:nvPr/>
              </p14:nvContentPartPr>
              <p14:xfrm>
                <a:off x="2873777" y="4963731"/>
                <a:ext cx="162720" cy="103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DB43288-2C25-874C-A135-9E206753699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58297" y="4948611"/>
                  <a:ext cx="193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30E2903-3032-7A43-BA88-E527FF56F098}"/>
                    </a:ext>
                  </a:extLst>
                </p14:cNvPr>
                <p14:cNvContentPartPr/>
                <p14:nvPr/>
              </p14:nvContentPartPr>
              <p14:xfrm>
                <a:off x="2898257" y="4930971"/>
                <a:ext cx="138960" cy="1393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30E2903-3032-7A43-BA88-E527FF56F09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883137" y="4915851"/>
                  <a:ext cx="169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4611C7F-EFC2-A140-8AC8-EAE7B26A40C4}"/>
                    </a:ext>
                  </a:extLst>
                </p14:cNvPr>
                <p14:cNvContentPartPr/>
                <p14:nvPr/>
              </p14:nvContentPartPr>
              <p14:xfrm>
                <a:off x="2957657" y="4963731"/>
                <a:ext cx="112320" cy="118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4611C7F-EFC2-A140-8AC8-EAE7B26A40C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42177" y="4948611"/>
                  <a:ext cx="142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0BDC1EB-4704-FF40-B922-489AD61EBB32}"/>
                    </a:ext>
                  </a:extLst>
                </p14:cNvPr>
                <p14:cNvContentPartPr/>
                <p14:nvPr/>
              </p14:nvContentPartPr>
              <p14:xfrm>
                <a:off x="3148817" y="4909371"/>
                <a:ext cx="106200" cy="18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0BDC1EB-4704-FF40-B922-489AD61EBB3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33697" y="4893891"/>
                  <a:ext cx="136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C6173AA-E5CE-DE4C-BDF1-64132F0B6A28}"/>
                    </a:ext>
                  </a:extLst>
                </p14:cNvPr>
                <p14:cNvContentPartPr/>
                <p14:nvPr/>
              </p14:nvContentPartPr>
              <p14:xfrm>
                <a:off x="3422777" y="5050851"/>
                <a:ext cx="72720" cy="81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C6173AA-E5CE-DE4C-BDF1-64132F0B6A2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07657" y="5035371"/>
                  <a:ext cx="103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A2F511-4636-0A4D-8AFF-DDC0523AAC18}"/>
                    </a:ext>
                  </a:extLst>
                </p14:cNvPr>
                <p14:cNvContentPartPr/>
                <p14:nvPr/>
              </p14:nvContentPartPr>
              <p14:xfrm>
                <a:off x="3722657" y="4909371"/>
                <a:ext cx="126000" cy="190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A2F511-4636-0A4D-8AFF-DDC0523AAC1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07537" y="4893891"/>
                  <a:ext cx="1562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10D003-571F-F44E-A76F-C96C1DDBA61D}"/>
                    </a:ext>
                  </a:extLst>
                </p14:cNvPr>
                <p14:cNvContentPartPr/>
                <p14:nvPr/>
              </p14:nvContentPartPr>
              <p14:xfrm>
                <a:off x="3864137" y="4920171"/>
                <a:ext cx="99720" cy="210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10D003-571F-F44E-A76F-C96C1DDBA61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849017" y="4905051"/>
                  <a:ext cx="1299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5ADB5185-AF8B-E149-892F-CA535CF3F6B9}"/>
              </a:ext>
            </a:extLst>
          </p:cNvPr>
          <p:cNvGrpSpPr/>
          <p:nvPr/>
        </p:nvGrpSpPr>
        <p:grpSpPr>
          <a:xfrm>
            <a:off x="4145297" y="3537411"/>
            <a:ext cx="3844800" cy="1241640"/>
            <a:chOff x="4145297" y="3537411"/>
            <a:chExt cx="3844800" cy="12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3C9D373-D9BF-F940-A372-3113AA77A1FB}"/>
                    </a:ext>
                  </a:extLst>
                </p14:cNvPr>
                <p14:cNvContentPartPr/>
                <p14:nvPr/>
              </p14:nvContentPartPr>
              <p14:xfrm>
                <a:off x="4145297" y="3598611"/>
                <a:ext cx="253440" cy="240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3C9D373-D9BF-F940-A372-3113AA77A1F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30177" y="3583131"/>
                  <a:ext cx="284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27E9F25-2310-694A-A4F8-8AB15E703F4A}"/>
                    </a:ext>
                  </a:extLst>
                </p14:cNvPr>
                <p14:cNvContentPartPr/>
                <p14:nvPr/>
              </p14:nvContentPartPr>
              <p14:xfrm>
                <a:off x="4162577" y="3624891"/>
                <a:ext cx="235440" cy="1904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27E9F25-2310-694A-A4F8-8AB15E703F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47457" y="3609411"/>
                  <a:ext cx="266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110D7A3-8842-0B47-81A8-44A2C7BA09DD}"/>
                    </a:ext>
                  </a:extLst>
                </p14:cNvPr>
                <p14:cNvContentPartPr/>
                <p14:nvPr/>
              </p14:nvContentPartPr>
              <p14:xfrm>
                <a:off x="4220537" y="3624891"/>
                <a:ext cx="231840" cy="240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110D7A3-8842-0B47-81A8-44A2C7BA09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05417" y="3609411"/>
                  <a:ext cx="2624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2961F54-5F42-0A43-92C3-DFBC745FEFE7}"/>
                    </a:ext>
                  </a:extLst>
                </p14:cNvPr>
                <p14:cNvContentPartPr/>
                <p14:nvPr/>
              </p14:nvContentPartPr>
              <p14:xfrm>
                <a:off x="4521497" y="3548571"/>
                <a:ext cx="127080" cy="309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2961F54-5F42-0A43-92C3-DFBC745FEF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506017" y="3533451"/>
                  <a:ext cx="1573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3D525FF-0F26-E146-A066-4E487816188B}"/>
                    </a:ext>
                  </a:extLst>
                </p14:cNvPr>
                <p14:cNvContentPartPr/>
                <p14:nvPr/>
              </p14:nvContentPartPr>
              <p14:xfrm>
                <a:off x="4734977" y="3657291"/>
                <a:ext cx="98280" cy="69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3D525FF-0F26-E146-A066-4E487816188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19857" y="3642171"/>
                  <a:ext cx="128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98F0DC-36BB-224A-A955-D3987AA0C635}"/>
                    </a:ext>
                  </a:extLst>
                </p14:cNvPr>
                <p14:cNvContentPartPr/>
                <p14:nvPr/>
              </p14:nvContentPartPr>
              <p14:xfrm>
                <a:off x="4805537" y="3655851"/>
                <a:ext cx="130680" cy="151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98F0DC-36BB-224A-A955-D3987AA0C63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90417" y="3640731"/>
                  <a:ext cx="160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3CB0EC0-ABD2-AF46-92D2-F29FE7F52B02}"/>
                    </a:ext>
                  </a:extLst>
                </p14:cNvPr>
                <p14:cNvContentPartPr/>
                <p14:nvPr/>
              </p14:nvContentPartPr>
              <p14:xfrm>
                <a:off x="4923977" y="3809931"/>
                <a:ext cx="83520" cy="101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3CB0EC0-ABD2-AF46-92D2-F29FE7F52B0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08857" y="3794451"/>
                  <a:ext cx="11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DEE08B0-2167-124E-9842-7EE87B02AD87}"/>
                    </a:ext>
                  </a:extLst>
                </p14:cNvPr>
                <p14:cNvContentPartPr/>
                <p14:nvPr/>
              </p14:nvContentPartPr>
              <p14:xfrm>
                <a:off x="5155817" y="3656571"/>
                <a:ext cx="210240" cy="170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DEE08B0-2167-124E-9842-7EE87B02AD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140337" y="3641451"/>
                  <a:ext cx="240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4335E5D-4D93-7C41-869C-45A735E059D1}"/>
                    </a:ext>
                  </a:extLst>
                </p14:cNvPr>
                <p14:cNvContentPartPr/>
                <p14:nvPr/>
              </p14:nvContentPartPr>
              <p14:xfrm>
                <a:off x="5398097" y="3567651"/>
                <a:ext cx="151920" cy="367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4335E5D-4D93-7C41-869C-45A735E059D1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82617" y="3552531"/>
                  <a:ext cx="18252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278DDD2-228F-EB40-88F2-C9E83A459C1D}"/>
                    </a:ext>
                  </a:extLst>
                </p14:cNvPr>
                <p14:cNvContentPartPr/>
                <p14:nvPr/>
              </p14:nvContentPartPr>
              <p14:xfrm>
                <a:off x="6694457" y="3657291"/>
                <a:ext cx="200520" cy="189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278DDD2-228F-EB40-88F2-C9E83A459C1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679337" y="3642171"/>
                  <a:ext cx="231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533F559-5805-1248-B8BB-F52E42297D46}"/>
                    </a:ext>
                  </a:extLst>
                </p14:cNvPr>
                <p14:cNvContentPartPr/>
                <p14:nvPr/>
              </p14:nvContentPartPr>
              <p14:xfrm>
                <a:off x="6623897" y="3635691"/>
                <a:ext cx="266760" cy="22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533F559-5805-1248-B8BB-F52E42297D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608777" y="3620571"/>
                  <a:ext cx="297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4B7BE9D-E36E-E945-B0D8-B5762DCD4C9D}"/>
                    </a:ext>
                  </a:extLst>
                </p14:cNvPr>
                <p14:cNvContentPartPr/>
                <p14:nvPr/>
              </p14:nvContentPartPr>
              <p14:xfrm>
                <a:off x="6726137" y="3668451"/>
                <a:ext cx="208080" cy="180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4B7BE9D-E36E-E945-B0D8-B5762DCD4C9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711017" y="3652971"/>
                  <a:ext cx="2386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195BE75-47CB-6645-9750-710870794B39}"/>
                    </a:ext>
                  </a:extLst>
                </p14:cNvPr>
                <p14:cNvContentPartPr/>
                <p14:nvPr/>
              </p14:nvContentPartPr>
              <p14:xfrm>
                <a:off x="6994337" y="3613011"/>
                <a:ext cx="121680" cy="294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195BE75-47CB-6645-9750-710870794B3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979217" y="3597891"/>
                  <a:ext cx="152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10E01E2-F968-214F-BBB0-1F48D7127A9C}"/>
                    </a:ext>
                  </a:extLst>
                </p14:cNvPr>
                <p14:cNvContentPartPr/>
                <p14:nvPr/>
              </p14:nvContentPartPr>
              <p14:xfrm>
                <a:off x="7162457" y="3690051"/>
                <a:ext cx="126000" cy="11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10E01E2-F968-214F-BBB0-1F48D7127A9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47337" y="3674931"/>
                  <a:ext cx="156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979B05C-5DD8-BF41-AE71-F69253CFA904}"/>
                    </a:ext>
                  </a:extLst>
                </p14:cNvPr>
                <p14:cNvContentPartPr/>
                <p14:nvPr/>
              </p14:nvContentPartPr>
              <p14:xfrm>
                <a:off x="7184417" y="3666291"/>
                <a:ext cx="157680" cy="1548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979B05C-5DD8-BF41-AE71-F69253CFA90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68937" y="3651171"/>
                  <a:ext cx="1882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E461BAD-F5C7-334B-B16F-8EAF0CEFCAC1}"/>
                    </a:ext>
                  </a:extLst>
                </p14:cNvPr>
                <p14:cNvContentPartPr/>
                <p14:nvPr/>
              </p14:nvContentPartPr>
              <p14:xfrm>
                <a:off x="7376297" y="3831531"/>
                <a:ext cx="80640" cy="96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E461BAD-F5C7-334B-B16F-8EAF0CEFCAC1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360817" y="3816411"/>
                  <a:ext cx="111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A54BE54-8FF4-B548-BD1E-0B2C7A2F959E}"/>
                    </a:ext>
                  </a:extLst>
                </p14:cNvPr>
                <p14:cNvContentPartPr/>
                <p14:nvPr/>
              </p14:nvContentPartPr>
              <p14:xfrm>
                <a:off x="7618217" y="3654051"/>
                <a:ext cx="239040" cy="150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A54BE54-8FF4-B548-BD1E-0B2C7A2F959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603097" y="3638571"/>
                  <a:ext cx="269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14FBA55-949C-424C-8968-B0210E9AAC05}"/>
                    </a:ext>
                  </a:extLst>
                </p14:cNvPr>
                <p14:cNvContentPartPr/>
                <p14:nvPr/>
              </p14:nvContentPartPr>
              <p14:xfrm>
                <a:off x="7890377" y="3613731"/>
                <a:ext cx="99720" cy="276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14FBA55-949C-424C-8968-B0210E9AAC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874897" y="3598611"/>
                  <a:ext cx="130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C85E7CF-5420-5E4D-BD67-F01F63CD1947}"/>
                    </a:ext>
                  </a:extLst>
                </p14:cNvPr>
                <p14:cNvContentPartPr/>
                <p14:nvPr/>
              </p14:nvContentPartPr>
              <p14:xfrm>
                <a:off x="5737577" y="3737211"/>
                <a:ext cx="695880" cy="29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C85E7CF-5420-5E4D-BD67-F01F63CD194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22457" y="3722091"/>
                  <a:ext cx="726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CE9F091-CC7F-4447-B931-272AAE08DC20}"/>
                    </a:ext>
                  </a:extLst>
                </p14:cNvPr>
                <p14:cNvContentPartPr/>
                <p14:nvPr/>
              </p14:nvContentPartPr>
              <p14:xfrm>
                <a:off x="6387017" y="3700851"/>
                <a:ext cx="126000" cy="144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CE9F091-CC7F-4447-B931-272AAE08DC2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371897" y="3685731"/>
                  <a:ext cx="156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33AE740-EE3B-4340-9EB2-DDDF85984226}"/>
                    </a:ext>
                  </a:extLst>
                </p14:cNvPr>
                <p14:cNvContentPartPr/>
                <p14:nvPr/>
              </p14:nvContentPartPr>
              <p14:xfrm>
                <a:off x="5951777" y="3537411"/>
                <a:ext cx="203400" cy="72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33AE740-EE3B-4340-9EB2-DDDF8598422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36657" y="3522291"/>
                  <a:ext cx="233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69626A0-3A93-D444-8EB9-989D592876D5}"/>
                    </a:ext>
                  </a:extLst>
                </p14:cNvPr>
                <p14:cNvContentPartPr/>
                <p14:nvPr/>
              </p14:nvContentPartPr>
              <p14:xfrm>
                <a:off x="4593497" y="3974811"/>
                <a:ext cx="1866600" cy="804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69626A0-3A93-D444-8EB9-989D592876D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578377" y="3959691"/>
                  <a:ext cx="189720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38D9044-6810-4A47-ACAA-99C99383FEB9}"/>
                    </a:ext>
                  </a:extLst>
                </p14:cNvPr>
                <p14:cNvContentPartPr/>
                <p14:nvPr/>
              </p14:nvContentPartPr>
              <p14:xfrm>
                <a:off x="6305297" y="3938811"/>
                <a:ext cx="186120" cy="186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38D9044-6810-4A47-ACAA-99C99383FEB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90177" y="3923691"/>
                  <a:ext cx="21672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5E457CE-14A6-3547-B08E-576E7A190977}"/>
                  </a:ext>
                </a:extLst>
              </p14:cNvPr>
              <p14:cNvContentPartPr/>
              <p14:nvPr/>
            </p14:nvContentPartPr>
            <p14:xfrm>
              <a:off x="5584217" y="4546851"/>
              <a:ext cx="215280" cy="11160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5E457CE-14A6-3547-B08E-576E7A190977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5569097" y="4531731"/>
                <a:ext cx="2458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BD88F86-5598-904D-A35E-E565D62D07CE}"/>
              </a:ext>
            </a:extLst>
          </p:cNvPr>
          <p:cNvGrpSpPr/>
          <p:nvPr/>
        </p:nvGrpSpPr>
        <p:grpSpPr>
          <a:xfrm>
            <a:off x="6209537" y="4560891"/>
            <a:ext cx="931680" cy="332640"/>
            <a:chOff x="6209537" y="4560891"/>
            <a:chExt cx="9316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5868090-84E0-7C42-B61C-7605686A2D02}"/>
                    </a:ext>
                  </a:extLst>
                </p14:cNvPr>
                <p14:cNvContentPartPr/>
                <p14:nvPr/>
              </p14:nvContentPartPr>
              <p14:xfrm>
                <a:off x="6226457" y="4593651"/>
                <a:ext cx="914760" cy="299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5868090-84E0-7C42-B61C-7605686A2D0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11337" y="4578171"/>
                  <a:ext cx="945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78CFA39-59B8-0944-85BA-1B8968A70ED8}"/>
                    </a:ext>
                  </a:extLst>
                </p14:cNvPr>
                <p14:cNvContentPartPr/>
                <p14:nvPr/>
              </p14:nvContentPartPr>
              <p14:xfrm>
                <a:off x="6209537" y="4560891"/>
                <a:ext cx="213120" cy="207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78CFA39-59B8-0944-85BA-1B8968A70ED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194417" y="4545771"/>
                  <a:ext cx="243720" cy="23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A89601E8-11CF-4C4F-AD94-C7B1ED015E09}"/>
                  </a:ext>
                </a:extLst>
              </p14:cNvPr>
              <p14:cNvContentPartPr/>
              <p14:nvPr/>
            </p14:nvContentPartPr>
            <p14:xfrm>
              <a:off x="7031863" y="4952657"/>
              <a:ext cx="360" cy="36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A89601E8-11CF-4C4F-AD94-C7B1ED015E0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023223" y="494401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FE23F84-DEA2-2D4D-BFA6-0F23BAF9B8E0}"/>
              </a:ext>
            </a:extLst>
          </p:cNvPr>
          <p:cNvGrpSpPr/>
          <p:nvPr/>
        </p:nvGrpSpPr>
        <p:grpSpPr>
          <a:xfrm>
            <a:off x="7718023" y="4976691"/>
            <a:ext cx="1261440" cy="290520"/>
            <a:chOff x="7718023" y="4976691"/>
            <a:chExt cx="126144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C858F8B-6E40-4B42-A85B-712D223E6BC9}"/>
                    </a:ext>
                  </a:extLst>
                </p14:cNvPr>
                <p14:cNvContentPartPr/>
                <p14:nvPr/>
              </p14:nvContentPartPr>
              <p14:xfrm>
                <a:off x="7718023" y="5152371"/>
                <a:ext cx="193320" cy="73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C858F8B-6E40-4B42-A85B-712D223E6BC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02903" y="5137251"/>
                  <a:ext cx="223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D1E48DF-288B-8A47-9BAD-20D24E93E09F}"/>
                    </a:ext>
                  </a:extLst>
                </p14:cNvPr>
                <p14:cNvContentPartPr/>
                <p14:nvPr/>
              </p14:nvContentPartPr>
              <p14:xfrm>
                <a:off x="7903783" y="5050491"/>
                <a:ext cx="169560" cy="201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D1E48DF-288B-8A47-9BAD-20D24E93E09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88663" y="5035371"/>
                  <a:ext cx="200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591ABC7-FB5A-A04E-A638-011E6339F6A3}"/>
                    </a:ext>
                  </a:extLst>
                </p14:cNvPr>
                <p14:cNvContentPartPr/>
                <p14:nvPr/>
              </p14:nvContentPartPr>
              <p14:xfrm>
                <a:off x="8111503" y="5018091"/>
                <a:ext cx="201240" cy="2491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591ABC7-FB5A-A04E-A638-011E6339F6A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96023" y="5002971"/>
                  <a:ext cx="2318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9B705D3-CD56-3E40-8682-944BB99B358C}"/>
                    </a:ext>
                  </a:extLst>
                </p14:cNvPr>
                <p14:cNvContentPartPr/>
                <p14:nvPr/>
              </p14:nvContentPartPr>
              <p14:xfrm>
                <a:off x="8357383" y="5192331"/>
                <a:ext cx="41760" cy="709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9B705D3-CD56-3E40-8682-944BB99B358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341903" y="5177211"/>
                  <a:ext cx="72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6715660-B2F7-B149-B88F-04296164CEBE}"/>
                    </a:ext>
                  </a:extLst>
                </p14:cNvPr>
                <p14:cNvContentPartPr/>
                <p14:nvPr/>
              </p14:nvContentPartPr>
              <p14:xfrm>
                <a:off x="8481943" y="5061651"/>
                <a:ext cx="107280" cy="169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6715660-B2F7-B149-B88F-04296164CEB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66463" y="5046531"/>
                  <a:ext cx="137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C91B734-7CE1-2D40-A1B2-646CB5B502CD}"/>
                    </a:ext>
                  </a:extLst>
                </p14:cNvPr>
                <p14:cNvContentPartPr/>
                <p14:nvPr/>
              </p14:nvContentPartPr>
              <p14:xfrm>
                <a:off x="8462863" y="5134011"/>
                <a:ext cx="197640" cy="1098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C91B734-7CE1-2D40-A1B2-646CB5B502C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447743" y="5118531"/>
                  <a:ext cx="227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271F48F-9D37-BE40-8B8E-C9BB84D29ED2}"/>
                    </a:ext>
                  </a:extLst>
                </p14:cNvPr>
                <p14:cNvContentPartPr/>
                <p14:nvPr/>
              </p14:nvContentPartPr>
              <p14:xfrm>
                <a:off x="8728183" y="5150571"/>
                <a:ext cx="251280" cy="89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271F48F-9D37-BE40-8B8E-C9BB84D29ED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712703" y="5135091"/>
                  <a:ext cx="281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5B33F16-75B6-2949-8EAB-CFF034FD31B0}"/>
                    </a:ext>
                  </a:extLst>
                </p14:cNvPr>
                <p14:cNvContentPartPr/>
                <p14:nvPr/>
              </p14:nvContentPartPr>
              <p14:xfrm>
                <a:off x="8493823" y="4976691"/>
                <a:ext cx="29880" cy="9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5B33F16-75B6-2949-8EAB-CFF034FD31B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478703" y="4961211"/>
                  <a:ext cx="601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0BAB7769-2FE5-384D-8F10-43FC7531C1CA}"/>
              </a:ext>
            </a:extLst>
          </p:cNvPr>
          <p:cNvGrpSpPr/>
          <p:nvPr/>
        </p:nvGrpSpPr>
        <p:grpSpPr>
          <a:xfrm>
            <a:off x="7292143" y="5386371"/>
            <a:ext cx="981000" cy="335520"/>
            <a:chOff x="7292143" y="5386371"/>
            <a:chExt cx="981000" cy="33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92FF2C4-CE22-8740-92A6-DC763E920B87}"/>
                    </a:ext>
                  </a:extLst>
                </p14:cNvPr>
                <p14:cNvContentPartPr/>
                <p14:nvPr/>
              </p14:nvContentPartPr>
              <p14:xfrm>
                <a:off x="7292143" y="5495451"/>
                <a:ext cx="312840" cy="101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92FF2C4-CE22-8740-92A6-DC763E920B8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277023" y="5479971"/>
                  <a:ext cx="343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284BBD9-2BE3-654D-B849-A814DEDAE56F}"/>
                    </a:ext>
                  </a:extLst>
                </p14:cNvPr>
                <p14:cNvContentPartPr/>
                <p14:nvPr/>
              </p14:nvContentPartPr>
              <p14:xfrm>
                <a:off x="7526503" y="5519571"/>
                <a:ext cx="349200" cy="202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284BBD9-2BE3-654D-B849-A814DEDAE56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11023" y="5504091"/>
                  <a:ext cx="379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A17E30C-843F-0242-A311-CA6C369ACF14}"/>
                    </a:ext>
                  </a:extLst>
                </p14:cNvPr>
                <p14:cNvContentPartPr/>
                <p14:nvPr/>
              </p14:nvContentPartPr>
              <p14:xfrm>
                <a:off x="8042023" y="5386371"/>
                <a:ext cx="112320" cy="176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A17E30C-843F-0242-A311-CA6C369ACF1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026543" y="5371251"/>
                  <a:ext cx="1429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0C3D00D-BC0D-1D4D-BB1E-0A4911A8EB1F}"/>
                    </a:ext>
                  </a:extLst>
                </p14:cNvPr>
                <p14:cNvContentPartPr/>
                <p14:nvPr/>
              </p14:nvContentPartPr>
              <p14:xfrm>
                <a:off x="7989823" y="5638731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0C3D00D-BC0D-1D4D-BB1E-0A4911A8EB1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974703" y="562325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2C35544-3864-8C4E-97D1-437B99F50FBB}"/>
                    </a:ext>
                  </a:extLst>
                </p14:cNvPr>
                <p14:cNvContentPartPr/>
                <p14:nvPr/>
              </p14:nvContentPartPr>
              <p14:xfrm>
                <a:off x="8177023" y="5442531"/>
                <a:ext cx="96120" cy="142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2C35544-3864-8C4E-97D1-437B99F50FB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161903" y="5427411"/>
                  <a:ext cx="126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A840B04-0C98-A149-BE59-24E449C02AA1}"/>
                    </a:ext>
                  </a:extLst>
                </p14:cNvPr>
                <p14:cNvContentPartPr/>
                <p14:nvPr/>
              </p14:nvContentPartPr>
              <p14:xfrm>
                <a:off x="8136703" y="5638731"/>
                <a:ext cx="16560" cy="82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A840B04-0C98-A149-BE59-24E449C02AA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121583" y="5623251"/>
                  <a:ext cx="47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3CC384C-94D0-0746-8553-753FF848B752}"/>
                    </a:ext>
                  </a:extLst>
                </p14:cNvPr>
                <p14:cNvContentPartPr/>
                <p14:nvPr/>
              </p14:nvContentPartPr>
              <p14:xfrm>
                <a:off x="7986223" y="5660331"/>
                <a:ext cx="38520" cy="37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3CC384C-94D0-0746-8553-753FF848B75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71103" y="5645211"/>
                  <a:ext cx="691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65D2C98-F787-C74D-AEAF-1A5B70B2F995}"/>
              </a:ext>
            </a:extLst>
          </p:cNvPr>
          <p:cNvGrpSpPr/>
          <p:nvPr/>
        </p:nvGrpSpPr>
        <p:grpSpPr>
          <a:xfrm>
            <a:off x="892783" y="5537931"/>
            <a:ext cx="717120" cy="337320"/>
            <a:chOff x="892783" y="5537931"/>
            <a:chExt cx="717120" cy="33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2537B35-A233-A045-8EB5-6BFCCC3F7D8E}"/>
                    </a:ext>
                  </a:extLst>
                </p14:cNvPr>
                <p14:cNvContentPartPr/>
                <p14:nvPr/>
              </p14:nvContentPartPr>
              <p14:xfrm>
                <a:off x="892783" y="5537931"/>
                <a:ext cx="180000" cy="234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2537B35-A233-A045-8EB5-6BFCCC3F7D8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7663" y="5522451"/>
                  <a:ext cx="210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0D0CC01-B701-C046-A109-27AED5CDB258}"/>
                    </a:ext>
                  </a:extLst>
                </p14:cNvPr>
                <p14:cNvContentPartPr/>
                <p14:nvPr/>
              </p14:nvContentPartPr>
              <p14:xfrm>
                <a:off x="1088263" y="5649891"/>
                <a:ext cx="142920" cy="151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0D0CC01-B701-C046-A109-27AED5CDB25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73143" y="5634411"/>
                  <a:ext cx="173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F5A2718-C4E9-3847-8D50-4BA81595A104}"/>
                    </a:ext>
                  </a:extLst>
                </p14:cNvPr>
                <p14:cNvContentPartPr/>
                <p14:nvPr/>
              </p14:nvContentPartPr>
              <p14:xfrm>
                <a:off x="1261423" y="5562411"/>
                <a:ext cx="197640" cy="312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F5A2718-C4E9-3847-8D50-4BA81595A10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245943" y="5547291"/>
                  <a:ext cx="2282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0C85491-7155-A841-B9A7-A27C0882123A}"/>
                    </a:ext>
                  </a:extLst>
                </p14:cNvPr>
                <p14:cNvContentPartPr/>
                <p14:nvPr/>
              </p14:nvContentPartPr>
              <p14:xfrm>
                <a:off x="1284463" y="5682291"/>
                <a:ext cx="222120" cy="3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0C85491-7155-A841-B9A7-A27C0882123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68983" y="5666811"/>
                  <a:ext cx="252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4E66835-6CD1-1E4F-A48A-053B8281A380}"/>
                    </a:ext>
                  </a:extLst>
                </p14:cNvPr>
                <p14:cNvContentPartPr/>
                <p14:nvPr/>
              </p14:nvContentPartPr>
              <p14:xfrm>
                <a:off x="1514503" y="5605971"/>
                <a:ext cx="53280" cy="1616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4E66835-6CD1-1E4F-A48A-053B8281A38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99383" y="5590851"/>
                  <a:ext cx="83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A4864EE-5919-6B4C-8A9F-778BD2A8A51C}"/>
                    </a:ext>
                  </a:extLst>
                </p14:cNvPr>
                <p14:cNvContentPartPr/>
                <p14:nvPr/>
              </p14:nvContentPartPr>
              <p14:xfrm>
                <a:off x="1513063" y="5682291"/>
                <a:ext cx="96840" cy="165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A4864EE-5919-6B4C-8A9F-778BD2A8A51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497583" y="5666811"/>
                  <a:ext cx="12744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3DA3A1E-EC41-EE40-8D1F-40D892EEC9E8}"/>
              </a:ext>
            </a:extLst>
          </p:cNvPr>
          <p:cNvGrpSpPr/>
          <p:nvPr/>
        </p:nvGrpSpPr>
        <p:grpSpPr>
          <a:xfrm>
            <a:off x="1887823" y="5518851"/>
            <a:ext cx="1306800" cy="263880"/>
            <a:chOff x="1887823" y="5518851"/>
            <a:chExt cx="130680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D32A93B-5E81-0142-95AE-1A422CEF6206}"/>
                    </a:ext>
                  </a:extLst>
                </p14:cNvPr>
                <p14:cNvContentPartPr/>
                <p14:nvPr/>
              </p14:nvContentPartPr>
              <p14:xfrm>
                <a:off x="1887823" y="5675451"/>
                <a:ext cx="173520" cy="88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D32A93B-5E81-0142-95AE-1A422CEF620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872703" y="5660331"/>
                  <a:ext cx="2037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FD7B97D-5421-D14D-9E1C-95ED14165F54}"/>
                    </a:ext>
                  </a:extLst>
                </p14:cNvPr>
                <p14:cNvContentPartPr/>
                <p14:nvPr/>
              </p14:nvContentPartPr>
              <p14:xfrm>
                <a:off x="2089423" y="5547291"/>
                <a:ext cx="254520" cy="2152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FD7B97D-5421-D14D-9E1C-95ED14165F5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74303" y="5532171"/>
                  <a:ext cx="284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6A5A8BE-EF92-2E4D-A135-41B2947094A8}"/>
                    </a:ext>
                  </a:extLst>
                </p14:cNvPr>
                <p14:cNvContentPartPr/>
                <p14:nvPr/>
              </p14:nvContentPartPr>
              <p14:xfrm>
                <a:off x="2334943" y="5582931"/>
                <a:ext cx="214560" cy="1947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6A5A8BE-EF92-2E4D-A135-41B2947094A8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319463" y="5567811"/>
                  <a:ext cx="244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60692A9-B12B-A14A-B65D-56C54C20BA8F}"/>
                    </a:ext>
                  </a:extLst>
                </p14:cNvPr>
                <p14:cNvContentPartPr/>
                <p14:nvPr/>
              </p14:nvContentPartPr>
              <p14:xfrm>
                <a:off x="2579743" y="5725851"/>
                <a:ext cx="32400" cy="38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60692A9-B12B-A14A-B65D-56C54C20BA8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64623" y="5710371"/>
                  <a:ext cx="63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6743A7B-E272-BD46-A84B-7A35284D0479}"/>
                    </a:ext>
                  </a:extLst>
                </p14:cNvPr>
                <p14:cNvContentPartPr/>
                <p14:nvPr/>
              </p14:nvContentPartPr>
              <p14:xfrm>
                <a:off x="2694583" y="5573211"/>
                <a:ext cx="59760" cy="176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6743A7B-E272-BD46-A84B-7A35284D047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679103" y="5558091"/>
                  <a:ext cx="90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71D9FF8-25D8-CB4C-9E8C-F3D42B51D966}"/>
                    </a:ext>
                  </a:extLst>
                </p14:cNvPr>
                <p14:cNvContentPartPr/>
                <p14:nvPr/>
              </p14:nvContentPartPr>
              <p14:xfrm>
                <a:off x="2699623" y="5660331"/>
                <a:ext cx="203040" cy="1224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71D9FF8-25D8-CB4C-9E8C-F3D42B51D966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684143" y="5645211"/>
                  <a:ext cx="233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CE1052B-5CDB-5247-B73F-7E5E14C156EA}"/>
                    </a:ext>
                  </a:extLst>
                </p14:cNvPr>
                <p14:cNvContentPartPr/>
                <p14:nvPr/>
              </p14:nvContentPartPr>
              <p14:xfrm>
                <a:off x="2979703" y="5680131"/>
                <a:ext cx="214920" cy="83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CE1052B-5CDB-5247-B73F-7E5E14C156E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964223" y="5664651"/>
                  <a:ext cx="245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1757F47-46E0-0242-BE50-CFB3D1F6DA73}"/>
                    </a:ext>
                  </a:extLst>
                </p14:cNvPr>
                <p14:cNvContentPartPr/>
                <p14:nvPr/>
              </p14:nvContentPartPr>
              <p14:xfrm>
                <a:off x="3003823" y="5565651"/>
                <a:ext cx="22680" cy="190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1757F47-46E0-0242-BE50-CFB3D1F6DA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988703" y="5550171"/>
                  <a:ext cx="52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BBE1F3B-4585-EF4A-840F-583CBA5FD2FF}"/>
                    </a:ext>
                  </a:extLst>
                </p14:cNvPr>
                <p14:cNvContentPartPr/>
                <p14:nvPr/>
              </p14:nvContentPartPr>
              <p14:xfrm>
                <a:off x="2677663" y="5518851"/>
                <a:ext cx="360" cy="3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BBE1F3B-4585-EF4A-840F-583CBA5FD2F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662543" y="550373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D91A6D33-DA5D-7644-B3F0-97ADE0F0E27F}"/>
              </a:ext>
            </a:extLst>
          </p:cNvPr>
          <p:cNvGrpSpPr/>
          <p:nvPr/>
        </p:nvGrpSpPr>
        <p:grpSpPr>
          <a:xfrm>
            <a:off x="3478303" y="5595171"/>
            <a:ext cx="1333440" cy="311400"/>
            <a:chOff x="3478303" y="5595171"/>
            <a:chExt cx="1333440" cy="31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F92B04C-5B85-9C45-8997-696DFCF4B73D}"/>
                    </a:ext>
                  </a:extLst>
                </p14:cNvPr>
                <p14:cNvContentPartPr/>
                <p14:nvPr/>
              </p14:nvContentPartPr>
              <p14:xfrm>
                <a:off x="3478303" y="5671131"/>
                <a:ext cx="184680" cy="114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F92B04C-5B85-9C45-8997-696DFCF4B73D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462823" y="5656011"/>
                  <a:ext cx="215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7A3C5BE-1BA9-5F47-B9EE-9B73CEFA4633}"/>
                    </a:ext>
                  </a:extLst>
                </p14:cNvPr>
                <p14:cNvContentPartPr/>
                <p14:nvPr/>
              </p14:nvContentPartPr>
              <p14:xfrm>
                <a:off x="3604303" y="5719371"/>
                <a:ext cx="192240" cy="64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7A3C5BE-1BA9-5F47-B9EE-9B73CEFA463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588823" y="5703891"/>
                  <a:ext cx="222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D6B101-D564-D245-B391-E4ACA9DF7DBC}"/>
                    </a:ext>
                  </a:extLst>
                </p14:cNvPr>
                <p14:cNvContentPartPr/>
                <p14:nvPr/>
              </p14:nvContentPartPr>
              <p14:xfrm>
                <a:off x="3819943" y="5595171"/>
                <a:ext cx="99360" cy="1890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D6B101-D564-D245-B391-E4ACA9DF7DB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804463" y="5579691"/>
                  <a:ext cx="129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6848AF8-980C-804F-A70E-C43CE02FD458}"/>
                    </a:ext>
                  </a:extLst>
                </p14:cNvPr>
                <p14:cNvContentPartPr/>
                <p14:nvPr/>
              </p14:nvContentPartPr>
              <p14:xfrm>
                <a:off x="3820303" y="5686251"/>
                <a:ext cx="219600" cy="1274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6848AF8-980C-804F-A70E-C43CE02FD45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804823" y="5671131"/>
                  <a:ext cx="250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E5FCC66-CEBD-1A4D-AEAB-98009921E631}"/>
                    </a:ext>
                  </a:extLst>
                </p14:cNvPr>
                <p14:cNvContentPartPr/>
                <p14:nvPr/>
              </p14:nvContentPartPr>
              <p14:xfrm>
                <a:off x="4041703" y="5731611"/>
                <a:ext cx="109080" cy="1749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E5FCC66-CEBD-1A4D-AEAB-98009921E63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026583" y="5716491"/>
                  <a:ext cx="139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2CAF584-3765-9E4E-8285-433AEF68D1DD}"/>
                    </a:ext>
                  </a:extLst>
                </p14:cNvPr>
                <p14:cNvContentPartPr/>
                <p14:nvPr/>
              </p14:nvContentPartPr>
              <p14:xfrm>
                <a:off x="4253023" y="5713971"/>
                <a:ext cx="469800" cy="92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2CAF584-3765-9E4E-8285-433AEF68D1D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237903" y="5698851"/>
                  <a:ext cx="500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081EF88-724D-4547-8A9C-B4DAF543B624}"/>
                    </a:ext>
                  </a:extLst>
                </p14:cNvPr>
                <p14:cNvContentPartPr/>
                <p14:nvPr/>
              </p14:nvContentPartPr>
              <p14:xfrm>
                <a:off x="4758823" y="5703891"/>
                <a:ext cx="52920" cy="1328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081EF88-724D-4547-8A9C-B4DAF543B62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743703" y="5688771"/>
                  <a:ext cx="831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F59D26E-5854-AC44-A898-212963DE7BE5}"/>
                    </a:ext>
                  </a:extLst>
                </p14:cNvPr>
                <p14:cNvContentPartPr/>
                <p14:nvPr/>
              </p14:nvContentPartPr>
              <p14:xfrm>
                <a:off x="4528423" y="5633331"/>
                <a:ext cx="32760" cy="162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F59D26E-5854-AC44-A898-212963DE7BE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513303" y="5618211"/>
                  <a:ext cx="633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6DA9A880-4AB1-E943-A0B2-023BF4E353B2}"/>
                  </a:ext>
                </a:extLst>
              </p14:cNvPr>
              <p14:cNvContentPartPr/>
              <p14:nvPr/>
            </p14:nvContentPartPr>
            <p14:xfrm>
              <a:off x="5146183" y="5650611"/>
              <a:ext cx="532080" cy="1224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6DA9A880-4AB1-E943-A0B2-023BF4E353B2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5130703" y="5635491"/>
                <a:ext cx="56268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8967D91C-99C0-2742-9B12-E36BADB1D705}"/>
              </a:ext>
            </a:extLst>
          </p:cNvPr>
          <p:cNvGrpSpPr/>
          <p:nvPr/>
        </p:nvGrpSpPr>
        <p:grpSpPr>
          <a:xfrm>
            <a:off x="1040023" y="6067491"/>
            <a:ext cx="847080" cy="174240"/>
            <a:chOff x="1040023" y="6067491"/>
            <a:chExt cx="84708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407F6C8-BFEC-7745-B9DB-447843179AF0}"/>
                    </a:ext>
                  </a:extLst>
                </p14:cNvPr>
                <p14:cNvContentPartPr/>
                <p14:nvPr/>
              </p14:nvContentPartPr>
              <p14:xfrm>
                <a:off x="1040023" y="6067491"/>
                <a:ext cx="146520" cy="152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407F6C8-BFEC-7745-B9DB-447843179AF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24903" y="6052371"/>
                  <a:ext cx="177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45E4A180-9C96-5441-BED8-292451621EA9}"/>
                    </a:ext>
                  </a:extLst>
                </p14:cNvPr>
                <p14:cNvContentPartPr/>
                <p14:nvPr/>
              </p14:nvContentPartPr>
              <p14:xfrm>
                <a:off x="1236223" y="6073971"/>
                <a:ext cx="412920" cy="1677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45E4A180-9C96-5441-BED8-292451621EA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220743" y="6058851"/>
                  <a:ext cx="443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693D42B-62D5-B244-A707-6C9789DB4849}"/>
                    </a:ext>
                  </a:extLst>
                </p14:cNvPr>
                <p14:cNvContentPartPr/>
                <p14:nvPr/>
              </p14:nvContentPartPr>
              <p14:xfrm>
                <a:off x="1682263" y="6119331"/>
                <a:ext cx="204840" cy="1090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693D42B-62D5-B244-A707-6C9789DB484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666783" y="6103851"/>
                  <a:ext cx="235080" cy="13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27C429E-DF39-474F-9E2E-10F32AD8507C}"/>
              </a:ext>
            </a:extLst>
          </p:cNvPr>
          <p:cNvGrpSpPr/>
          <p:nvPr/>
        </p:nvGrpSpPr>
        <p:grpSpPr>
          <a:xfrm>
            <a:off x="2166103" y="6002331"/>
            <a:ext cx="2057760" cy="244800"/>
            <a:chOff x="2166103" y="6002331"/>
            <a:chExt cx="20577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F947D65-F861-184D-BB7B-9BF77C21158D}"/>
                    </a:ext>
                  </a:extLst>
                </p14:cNvPr>
                <p14:cNvContentPartPr/>
                <p14:nvPr/>
              </p14:nvContentPartPr>
              <p14:xfrm>
                <a:off x="2166103" y="6113211"/>
                <a:ext cx="396720" cy="114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F947D65-F861-184D-BB7B-9BF77C21158D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150983" y="6098091"/>
                  <a:ext cx="427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02054B0-66B6-BC43-8504-2F0BAC44CDF3}"/>
                    </a:ext>
                  </a:extLst>
                </p14:cNvPr>
                <p14:cNvContentPartPr/>
                <p14:nvPr/>
              </p14:nvContentPartPr>
              <p14:xfrm>
                <a:off x="2584063" y="6142011"/>
                <a:ext cx="311400" cy="95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02054B0-66B6-BC43-8504-2F0BAC44CDF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568583" y="6126531"/>
                  <a:ext cx="342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B6FBD7A-5D51-644B-8D68-320D0E6F2CAF}"/>
                    </a:ext>
                  </a:extLst>
                </p14:cNvPr>
                <p14:cNvContentPartPr/>
                <p14:nvPr/>
              </p14:nvContentPartPr>
              <p14:xfrm>
                <a:off x="2917063" y="6150291"/>
                <a:ext cx="76680" cy="817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B6FBD7A-5D51-644B-8D68-320D0E6F2CA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901943" y="6135171"/>
                  <a:ext cx="107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E6627BC9-97DB-324F-9AF4-644F1A5F48A0}"/>
                    </a:ext>
                  </a:extLst>
                </p14:cNvPr>
                <p14:cNvContentPartPr/>
                <p14:nvPr/>
              </p14:nvContentPartPr>
              <p14:xfrm>
                <a:off x="3072943" y="6052371"/>
                <a:ext cx="284760" cy="183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E6627BC9-97DB-324F-9AF4-644F1A5F48A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057823" y="6036891"/>
                  <a:ext cx="31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1E617A8-12DA-A24B-BEA2-9A63F686FD43}"/>
                    </a:ext>
                  </a:extLst>
                </p14:cNvPr>
                <p14:cNvContentPartPr/>
                <p14:nvPr/>
              </p14:nvContentPartPr>
              <p14:xfrm>
                <a:off x="3358783" y="6022851"/>
                <a:ext cx="221040" cy="2242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1E617A8-12DA-A24B-BEA2-9A63F686FD4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43663" y="6007371"/>
                  <a:ext cx="2516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256B332-7400-0B49-B4EE-691F41DAD97C}"/>
                    </a:ext>
                  </a:extLst>
                </p14:cNvPr>
                <p14:cNvContentPartPr/>
                <p14:nvPr/>
              </p14:nvContentPartPr>
              <p14:xfrm>
                <a:off x="2764423" y="6002331"/>
                <a:ext cx="32040" cy="28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256B332-7400-0B49-B4EE-691F41DAD97C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749303" y="5987211"/>
                  <a:ext cx="62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9913775-DDF3-2C40-98F9-EBEC9A559CB6}"/>
                    </a:ext>
                  </a:extLst>
                </p14:cNvPr>
                <p14:cNvContentPartPr/>
                <p14:nvPr/>
              </p14:nvContentPartPr>
              <p14:xfrm>
                <a:off x="3777103" y="6224451"/>
                <a:ext cx="55440" cy="13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9913775-DDF3-2C40-98F9-EBEC9A559CB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761983" y="6209331"/>
                  <a:ext cx="86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1D207FA-6F92-574E-9572-C7D8CD65B079}"/>
                    </a:ext>
                  </a:extLst>
                </p14:cNvPr>
                <p14:cNvContentPartPr/>
                <p14:nvPr/>
              </p14:nvContentPartPr>
              <p14:xfrm>
                <a:off x="3940543" y="6224811"/>
                <a:ext cx="65520" cy="2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1D207FA-6F92-574E-9572-C7D8CD65B07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925063" y="6209331"/>
                  <a:ext cx="96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F1D3731-0758-934E-97C2-A6F0A02445E0}"/>
                    </a:ext>
                  </a:extLst>
                </p14:cNvPr>
                <p14:cNvContentPartPr/>
                <p14:nvPr/>
              </p14:nvContentPartPr>
              <p14:xfrm>
                <a:off x="4092823" y="6226611"/>
                <a:ext cx="44280" cy="32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F1D3731-0758-934E-97C2-A6F0A02445E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077703" y="6211131"/>
                  <a:ext cx="74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7BD3368-20C1-7743-98B9-CDA92305758B}"/>
                    </a:ext>
                  </a:extLst>
                </p14:cNvPr>
                <p14:cNvContentPartPr/>
                <p14:nvPr/>
              </p14:nvContentPartPr>
              <p14:xfrm>
                <a:off x="4223503" y="6215451"/>
                <a:ext cx="360" cy="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7BD3368-20C1-7743-98B9-CDA92305758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208383" y="6200331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AB8C99-E35B-AA45-B860-CC120DCECF34}"/>
                  </a:ext>
                </a:extLst>
              </p14:cNvPr>
              <p14:cNvContentPartPr/>
              <p14:nvPr/>
            </p14:nvContentPartPr>
            <p14:xfrm>
              <a:off x="4472458" y="2091492"/>
              <a:ext cx="217800" cy="167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AB8C99-E35B-AA45-B860-CC120DCECF3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4457338" y="2076012"/>
                <a:ext cx="2484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543EC22-D692-264E-9395-9CE4F54BEF1C}"/>
                  </a:ext>
                </a:extLst>
              </p14:cNvPr>
              <p14:cNvContentPartPr/>
              <p14:nvPr/>
            </p14:nvContentPartPr>
            <p14:xfrm>
              <a:off x="4508098" y="2132892"/>
              <a:ext cx="119520" cy="105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543EC22-D692-264E-9395-9CE4F54BEF1C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4492978" y="2117772"/>
                <a:ext cx="15012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1674014-3F5C-CF40-8AE2-66D613140347}"/>
              </a:ext>
            </a:extLst>
          </p:cNvPr>
          <p:cNvGrpSpPr/>
          <p:nvPr/>
        </p:nvGrpSpPr>
        <p:grpSpPr>
          <a:xfrm>
            <a:off x="6190378" y="2070252"/>
            <a:ext cx="221040" cy="160200"/>
            <a:chOff x="6190378" y="2070252"/>
            <a:chExt cx="221040" cy="1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4F5D1AE-DE07-5B43-BA49-016CEA3C8862}"/>
                    </a:ext>
                  </a:extLst>
                </p14:cNvPr>
                <p14:cNvContentPartPr/>
                <p14:nvPr/>
              </p14:nvContentPartPr>
              <p14:xfrm>
                <a:off x="6190378" y="2088972"/>
                <a:ext cx="118080" cy="64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4F5D1AE-DE07-5B43-BA49-016CEA3C886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75258" y="2073852"/>
                  <a:ext cx="148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7846236-E1B6-AC47-A7DB-2AE39E7F759C}"/>
                    </a:ext>
                  </a:extLst>
                </p14:cNvPr>
                <p14:cNvContentPartPr/>
                <p14:nvPr/>
              </p14:nvContentPartPr>
              <p14:xfrm>
                <a:off x="6299818" y="2070252"/>
                <a:ext cx="111600" cy="160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7846236-E1B6-AC47-A7DB-2AE39E7F759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284698" y="2055132"/>
                  <a:ext cx="14220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2944A4BF-E5B5-0744-8326-74F03FA02E07}"/>
              </a:ext>
            </a:extLst>
          </p:cNvPr>
          <p:cNvGrpSpPr/>
          <p:nvPr/>
        </p:nvGrpSpPr>
        <p:grpSpPr>
          <a:xfrm>
            <a:off x="5674858" y="2427732"/>
            <a:ext cx="281520" cy="103320"/>
            <a:chOff x="5674858" y="2427732"/>
            <a:chExt cx="281520" cy="10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B61D62-94AD-7348-9EF5-16080EBBD7AC}"/>
                    </a:ext>
                  </a:extLst>
                </p14:cNvPr>
                <p14:cNvContentPartPr/>
                <p14:nvPr/>
              </p14:nvContentPartPr>
              <p14:xfrm>
                <a:off x="5674858" y="2438172"/>
                <a:ext cx="64440" cy="88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B61D62-94AD-7348-9EF5-16080EBBD7A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659378" y="2423052"/>
                  <a:ext cx="94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CB6606-92DC-A741-A3A9-D3FA99A40027}"/>
                    </a:ext>
                  </a:extLst>
                </p14:cNvPr>
                <p14:cNvContentPartPr/>
                <p14:nvPr/>
              </p14:nvContentPartPr>
              <p14:xfrm>
                <a:off x="5745778" y="2448612"/>
                <a:ext cx="58320" cy="82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CB6606-92DC-A741-A3A9-D3FA99A4002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730658" y="2433492"/>
                  <a:ext cx="885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D9A82F8-8DFF-7E4F-AA7C-34DECFCB05ED}"/>
                    </a:ext>
                  </a:extLst>
                </p14:cNvPr>
                <p14:cNvContentPartPr/>
                <p14:nvPr/>
              </p14:nvContentPartPr>
              <p14:xfrm>
                <a:off x="5872498" y="2427732"/>
                <a:ext cx="58320" cy="82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D9A82F8-8DFF-7E4F-AA7C-34DECFCB05ED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857378" y="2412612"/>
                  <a:ext cx="88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9D04C4A-BD8F-C64B-8121-6FAF4967826F}"/>
                    </a:ext>
                  </a:extLst>
                </p14:cNvPr>
                <p14:cNvContentPartPr/>
                <p14:nvPr/>
              </p14:nvContentPartPr>
              <p14:xfrm>
                <a:off x="5885818" y="2472372"/>
                <a:ext cx="70560" cy="18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9D04C4A-BD8F-C64B-8121-6FAF4967826F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870338" y="2457252"/>
                  <a:ext cx="1011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247F88A-98A6-D341-85DC-A38E827F280E}"/>
              </a:ext>
            </a:extLst>
          </p:cNvPr>
          <p:cNvGrpSpPr/>
          <p:nvPr/>
        </p:nvGrpSpPr>
        <p:grpSpPr>
          <a:xfrm>
            <a:off x="6096418" y="2385612"/>
            <a:ext cx="520920" cy="178200"/>
            <a:chOff x="6096418" y="2385612"/>
            <a:chExt cx="52092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4F9D4E-0B25-024E-BE4F-AAC2C718DB1B}"/>
                    </a:ext>
                  </a:extLst>
                </p14:cNvPr>
                <p14:cNvContentPartPr/>
                <p14:nvPr/>
              </p14:nvContentPartPr>
              <p14:xfrm>
                <a:off x="6096418" y="2396052"/>
                <a:ext cx="132480" cy="142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4F9D4E-0B25-024E-BE4F-AAC2C718DB1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081298" y="2380932"/>
                  <a:ext cx="162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89D723A-FC12-504D-828E-D68D1FEA19B2}"/>
                    </a:ext>
                  </a:extLst>
                </p14:cNvPr>
                <p14:cNvContentPartPr/>
                <p14:nvPr/>
              </p14:nvContentPartPr>
              <p14:xfrm>
                <a:off x="6286138" y="2396052"/>
                <a:ext cx="83520" cy="167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89D723A-FC12-504D-828E-D68D1FEA19B2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270658" y="2380932"/>
                  <a:ext cx="1141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1E389B8-D61D-0440-AA12-8C19406BF620}"/>
                    </a:ext>
                  </a:extLst>
                </p14:cNvPr>
                <p14:cNvContentPartPr/>
                <p14:nvPr/>
              </p14:nvContentPartPr>
              <p14:xfrm>
                <a:off x="6379738" y="2448612"/>
                <a:ext cx="104400" cy="60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1E389B8-D61D-0440-AA12-8C19406BF62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64258" y="2433492"/>
                  <a:ext cx="135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CC8F2C5-401C-B14F-8E1D-AFDC50771574}"/>
                    </a:ext>
                  </a:extLst>
                </p14:cNvPr>
                <p14:cNvContentPartPr/>
                <p14:nvPr/>
              </p14:nvContentPartPr>
              <p14:xfrm>
                <a:off x="6390178" y="2424492"/>
                <a:ext cx="120960" cy="11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CC8F2C5-401C-B14F-8E1D-AFDC5077157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374698" y="2409372"/>
                  <a:ext cx="151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3B8E0-4F3C-4244-8C23-3FA80759A701}"/>
                    </a:ext>
                  </a:extLst>
                </p14:cNvPr>
                <p14:cNvContentPartPr/>
                <p14:nvPr/>
              </p14:nvContentPartPr>
              <p14:xfrm>
                <a:off x="6516178" y="2385612"/>
                <a:ext cx="101160" cy="162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3B8E0-4F3C-4244-8C23-3FA80759A70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501058" y="2370492"/>
                  <a:ext cx="13176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75AE5C49-0B15-4D4B-B2C9-AE0DB2C9FF43}"/>
              </a:ext>
            </a:extLst>
          </p:cNvPr>
          <p:cNvGrpSpPr/>
          <p:nvPr/>
        </p:nvGrpSpPr>
        <p:grpSpPr>
          <a:xfrm>
            <a:off x="3310738" y="4950252"/>
            <a:ext cx="113040" cy="115920"/>
            <a:chOff x="3310738" y="4950252"/>
            <a:chExt cx="113040" cy="11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52ACDAD-CC3A-C642-AE6C-46A20B50FBD9}"/>
                    </a:ext>
                  </a:extLst>
                </p14:cNvPr>
                <p14:cNvContentPartPr/>
                <p14:nvPr/>
              </p14:nvContentPartPr>
              <p14:xfrm>
                <a:off x="3310738" y="4950252"/>
                <a:ext cx="105480" cy="108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52ACDAD-CC3A-C642-AE6C-46A20B50FBD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295258" y="4934772"/>
                  <a:ext cx="1360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2D8612B-3D0B-BE46-9F40-671D3B916A26}"/>
                    </a:ext>
                  </a:extLst>
                </p14:cNvPr>
                <p14:cNvContentPartPr/>
                <p14:nvPr/>
              </p14:nvContentPartPr>
              <p14:xfrm>
                <a:off x="3331618" y="4974732"/>
                <a:ext cx="92160" cy="91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2D8612B-3D0B-BE46-9F40-671D3B916A2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316138" y="4959252"/>
                  <a:ext cx="12276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A51AE0CE-E137-7046-9F4B-7B96D01798F0}"/>
              </a:ext>
            </a:extLst>
          </p:cNvPr>
          <p:cNvGrpSpPr/>
          <p:nvPr/>
        </p:nvGrpSpPr>
        <p:grpSpPr>
          <a:xfrm>
            <a:off x="3594418" y="4939812"/>
            <a:ext cx="122400" cy="147960"/>
            <a:chOff x="3594418" y="4939812"/>
            <a:chExt cx="122400" cy="1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7F911C2-005E-474D-B3F0-FABD1F9A7A4E}"/>
                    </a:ext>
                  </a:extLst>
                </p14:cNvPr>
                <p14:cNvContentPartPr/>
                <p14:nvPr/>
              </p14:nvContentPartPr>
              <p14:xfrm>
                <a:off x="3594418" y="4939812"/>
                <a:ext cx="97200" cy="56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7F911C2-005E-474D-B3F0-FABD1F9A7A4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578938" y="4924332"/>
                  <a:ext cx="127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B0B14ED-53A5-D84A-A71D-063625951F25}"/>
                    </a:ext>
                  </a:extLst>
                </p14:cNvPr>
                <p14:cNvContentPartPr/>
                <p14:nvPr/>
              </p14:nvContentPartPr>
              <p14:xfrm>
                <a:off x="3655618" y="4950252"/>
                <a:ext cx="61200" cy="137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B0B14ED-53A5-D84A-A71D-063625951F2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640138" y="4934772"/>
                  <a:ext cx="918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942203F-7BBF-6648-A486-C6D4C8610694}"/>
              </a:ext>
            </a:extLst>
          </p:cNvPr>
          <p:cNvGrpSpPr/>
          <p:nvPr/>
        </p:nvGrpSpPr>
        <p:grpSpPr>
          <a:xfrm>
            <a:off x="3289498" y="4456332"/>
            <a:ext cx="126360" cy="172800"/>
            <a:chOff x="3289498" y="4456332"/>
            <a:chExt cx="126360" cy="1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E057E2A-7428-6148-BE2F-1852CFF6FC69}"/>
                    </a:ext>
                  </a:extLst>
                </p14:cNvPr>
                <p14:cNvContentPartPr/>
                <p14:nvPr/>
              </p14:nvContentPartPr>
              <p14:xfrm>
                <a:off x="3289498" y="4466772"/>
                <a:ext cx="97200" cy="77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E057E2A-7428-6148-BE2F-1852CFF6FC6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274378" y="4451292"/>
                  <a:ext cx="127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C039390-C22F-0942-860B-2CF287D8AC53}"/>
                    </a:ext>
                  </a:extLst>
                </p14:cNvPr>
                <p14:cNvContentPartPr/>
                <p14:nvPr/>
              </p14:nvContentPartPr>
              <p14:xfrm>
                <a:off x="3324778" y="4456332"/>
                <a:ext cx="91080" cy="1728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C039390-C22F-0942-860B-2CF287D8AC5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309658" y="4440852"/>
                  <a:ext cx="12168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AAF8554-4729-974B-AD9A-82F19F2E588F}"/>
                  </a:ext>
                </a:extLst>
              </p14:cNvPr>
              <p14:cNvContentPartPr/>
              <p14:nvPr/>
            </p14:nvContentPartPr>
            <p14:xfrm>
              <a:off x="3699538" y="4508892"/>
              <a:ext cx="162720" cy="144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AAF8554-4729-974B-AD9A-82F19F2E588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684058" y="4493412"/>
                <a:ext cx="19332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D5A87D4-C798-2F4E-A58A-199E1276AF2A}"/>
              </a:ext>
            </a:extLst>
          </p:cNvPr>
          <p:cNvGrpSpPr/>
          <p:nvPr/>
        </p:nvGrpSpPr>
        <p:grpSpPr>
          <a:xfrm>
            <a:off x="1873978" y="4937292"/>
            <a:ext cx="184320" cy="120600"/>
            <a:chOff x="1873978" y="4937292"/>
            <a:chExt cx="184320" cy="12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BE5BFAE-2B4A-3A46-B4D2-3D980EE7AA3F}"/>
                    </a:ext>
                  </a:extLst>
                </p14:cNvPr>
                <p14:cNvContentPartPr/>
                <p14:nvPr/>
              </p14:nvContentPartPr>
              <p14:xfrm>
                <a:off x="1873978" y="4937292"/>
                <a:ext cx="96120" cy="1206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BE5BFAE-2B4A-3A46-B4D2-3D980EE7AA3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858858" y="4922172"/>
                  <a:ext cx="126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2AF74B-8CAA-7C47-88D7-4FD737817C37}"/>
                    </a:ext>
                  </a:extLst>
                </p14:cNvPr>
                <p14:cNvContentPartPr/>
                <p14:nvPr/>
              </p14:nvContentPartPr>
              <p14:xfrm>
                <a:off x="2000698" y="4939812"/>
                <a:ext cx="57600" cy="79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2AF74B-8CAA-7C47-88D7-4FD737817C3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985218" y="4924332"/>
                  <a:ext cx="882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B41EAA5-A651-ED49-8D73-D413653E7926}"/>
              </a:ext>
            </a:extLst>
          </p:cNvPr>
          <p:cNvGrpSpPr/>
          <p:nvPr/>
        </p:nvGrpSpPr>
        <p:grpSpPr>
          <a:xfrm>
            <a:off x="6935938" y="5055372"/>
            <a:ext cx="513000" cy="228240"/>
            <a:chOff x="6935938" y="5055372"/>
            <a:chExt cx="51300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74397D0-8D7B-BA4A-AB74-F3A4B4C746D5}"/>
                    </a:ext>
                  </a:extLst>
                </p14:cNvPr>
                <p14:cNvContentPartPr/>
                <p14:nvPr/>
              </p14:nvContentPartPr>
              <p14:xfrm>
                <a:off x="6935938" y="5055372"/>
                <a:ext cx="183960" cy="180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74397D0-8D7B-BA4A-AB74-F3A4B4C746D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920458" y="5039892"/>
                  <a:ext cx="214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8EB4969-7461-564D-B460-E1B26CC1E766}"/>
                    </a:ext>
                  </a:extLst>
                </p14:cNvPr>
                <p14:cNvContentPartPr/>
                <p14:nvPr/>
              </p14:nvContentPartPr>
              <p14:xfrm>
                <a:off x="7141858" y="5055372"/>
                <a:ext cx="131400" cy="228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8EB4969-7461-564D-B460-E1B26CC1E76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126738" y="5039892"/>
                  <a:ext cx="162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DF17B6-50BD-244F-965D-C4A975B2BF9B}"/>
                    </a:ext>
                  </a:extLst>
                </p14:cNvPr>
                <p14:cNvContentPartPr/>
                <p14:nvPr/>
              </p14:nvContentPartPr>
              <p14:xfrm>
                <a:off x="7136458" y="5144652"/>
                <a:ext cx="155520" cy="41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DF17B6-50BD-244F-965D-C4A975B2BF9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120978" y="5129172"/>
                  <a:ext cx="185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2543922-F4A9-6C4A-A13A-3F205247DB83}"/>
                    </a:ext>
                  </a:extLst>
                </p14:cNvPr>
                <p14:cNvContentPartPr/>
                <p14:nvPr/>
              </p14:nvContentPartPr>
              <p14:xfrm>
                <a:off x="7354618" y="5065812"/>
                <a:ext cx="55440" cy="1569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2543922-F4A9-6C4A-A13A-3F205247DB8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339138" y="5050692"/>
                  <a:ext cx="86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1933FE9-96B2-4941-9E11-50C2B1CA1A9A}"/>
                    </a:ext>
                  </a:extLst>
                </p14:cNvPr>
                <p14:cNvContentPartPr/>
                <p14:nvPr/>
              </p14:nvContentPartPr>
              <p14:xfrm>
                <a:off x="7315018" y="5134572"/>
                <a:ext cx="133920" cy="29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1933FE9-96B2-4941-9E11-50C2B1CA1A9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299898" y="5119452"/>
                  <a:ext cx="1645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D1836851-D4A2-994D-AE10-BB0EFB78FB19}"/>
              </a:ext>
            </a:extLst>
          </p:cNvPr>
          <p:cNvGrpSpPr/>
          <p:nvPr/>
        </p:nvGrpSpPr>
        <p:grpSpPr>
          <a:xfrm>
            <a:off x="7864738" y="4456332"/>
            <a:ext cx="2274120" cy="313560"/>
            <a:chOff x="7864738" y="4456332"/>
            <a:chExt cx="227412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91666B8-CA51-7241-AD57-356E3B9BEB2C}"/>
                    </a:ext>
                  </a:extLst>
                </p14:cNvPr>
                <p14:cNvContentPartPr/>
                <p14:nvPr/>
              </p14:nvContentPartPr>
              <p14:xfrm>
                <a:off x="7864738" y="4456332"/>
                <a:ext cx="144360" cy="237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91666B8-CA51-7241-AD57-356E3B9BEB2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849618" y="4440852"/>
                  <a:ext cx="174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BFC882C-94F9-DE48-9DA4-52D2088AC587}"/>
                    </a:ext>
                  </a:extLst>
                </p14:cNvPr>
                <p14:cNvContentPartPr/>
                <p14:nvPr/>
              </p14:nvContentPartPr>
              <p14:xfrm>
                <a:off x="7871938" y="4553532"/>
                <a:ext cx="153360" cy="129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BFC882C-94F9-DE48-9DA4-52D2088AC587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856818" y="4538412"/>
                  <a:ext cx="183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0C1BC5E-07E0-E340-ADAD-EFDF87BC5349}"/>
                    </a:ext>
                  </a:extLst>
                </p14:cNvPr>
                <p14:cNvContentPartPr/>
                <p14:nvPr/>
              </p14:nvContentPartPr>
              <p14:xfrm>
                <a:off x="8108818" y="4456332"/>
                <a:ext cx="120600" cy="2124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0C1BC5E-07E0-E340-ADAD-EFDF87BC534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8093698" y="4440852"/>
                  <a:ext cx="151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6BCC7ED-BB65-AA45-A99D-45CFD8F46CDF}"/>
                    </a:ext>
                  </a:extLst>
                </p14:cNvPr>
                <p14:cNvContentPartPr/>
                <p14:nvPr/>
              </p14:nvContentPartPr>
              <p14:xfrm>
                <a:off x="8320858" y="4477212"/>
                <a:ext cx="156600" cy="169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6BCC7ED-BB65-AA45-A99D-45CFD8F46CDF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305378" y="4462092"/>
                  <a:ext cx="187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5154C35-413A-3942-8C7A-93D67F189536}"/>
                    </a:ext>
                  </a:extLst>
                </p14:cNvPr>
                <p14:cNvContentPartPr/>
                <p14:nvPr/>
              </p14:nvContentPartPr>
              <p14:xfrm>
                <a:off x="8555218" y="4580892"/>
                <a:ext cx="115920" cy="18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5154C35-413A-3942-8C7A-93D67F18953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8540098" y="4565412"/>
                  <a:ext cx="146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AC6909F-A642-5E40-9BC3-46EB03C43796}"/>
                    </a:ext>
                  </a:extLst>
                </p14:cNvPr>
                <p14:cNvContentPartPr/>
                <p14:nvPr/>
              </p14:nvContentPartPr>
              <p14:xfrm>
                <a:off x="8617498" y="4540212"/>
                <a:ext cx="22320" cy="86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AC6909F-A642-5E40-9BC3-46EB03C4379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602378" y="4525092"/>
                  <a:ext cx="52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F330E6D4-E125-3E4A-A8E8-F8C8CA16F268}"/>
                    </a:ext>
                  </a:extLst>
                </p14:cNvPr>
                <p14:cNvContentPartPr/>
                <p14:nvPr/>
              </p14:nvContentPartPr>
              <p14:xfrm>
                <a:off x="8767258" y="4487652"/>
                <a:ext cx="149040" cy="1598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F330E6D4-E125-3E4A-A8E8-F8C8CA16F26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751778" y="4472532"/>
                  <a:ext cx="179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6F1FB4F-8C7A-D048-A1CF-DC6838431674}"/>
                    </a:ext>
                  </a:extLst>
                </p14:cNvPr>
                <p14:cNvContentPartPr/>
                <p14:nvPr/>
              </p14:nvContentPartPr>
              <p14:xfrm>
                <a:off x="8900098" y="4487652"/>
                <a:ext cx="137880" cy="2181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6F1FB4F-8C7A-D048-A1CF-DC683843167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884618" y="4472532"/>
                  <a:ext cx="168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5EFC179-6CEC-B74F-ACD1-B6811C95C35A}"/>
                    </a:ext>
                  </a:extLst>
                </p14:cNvPr>
                <p14:cNvContentPartPr/>
                <p14:nvPr/>
              </p14:nvContentPartPr>
              <p14:xfrm>
                <a:off x="9164698" y="4573332"/>
                <a:ext cx="75600" cy="1980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5EFC179-6CEC-B74F-ACD1-B6811C95C35A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149578" y="4558212"/>
                  <a:ext cx="10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629A9FBD-9774-3648-9D24-0DB6D3709084}"/>
                    </a:ext>
                  </a:extLst>
                </p14:cNvPr>
                <p14:cNvContentPartPr/>
                <p14:nvPr/>
              </p14:nvContentPartPr>
              <p14:xfrm>
                <a:off x="9143098" y="4620132"/>
                <a:ext cx="64440" cy="25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629A9FBD-9774-3648-9D24-0DB6D370908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127978" y="4605012"/>
                  <a:ext cx="94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C2D29E1-291F-6D49-96FD-25F14A8F6567}"/>
                    </a:ext>
                  </a:extLst>
                </p14:cNvPr>
                <p14:cNvContentPartPr/>
                <p14:nvPr/>
              </p14:nvContentPartPr>
              <p14:xfrm>
                <a:off x="9295738" y="4477212"/>
                <a:ext cx="153000" cy="292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C2D29E1-291F-6D49-96FD-25F14A8F6567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280618" y="4462092"/>
                  <a:ext cx="1836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9C710A7-5E2F-B64E-BF04-C897E730CEF5}"/>
                    </a:ext>
                  </a:extLst>
                </p14:cNvPr>
                <p14:cNvContentPartPr/>
                <p14:nvPr/>
              </p14:nvContentPartPr>
              <p14:xfrm>
                <a:off x="9333178" y="4599972"/>
                <a:ext cx="116280" cy="24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9C710A7-5E2F-B64E-BF04-C897E730CEF5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317698" y="4584852"/>
                  <a:ext cx="146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C283B8F-5B01-3B46-A548-38AF804065FC}"/>
                    </a:ext>
                  </a:extLst>
                </p14:cNvPr>
                <p14:cNvContentPartPr/>
                <p14:nvPr/>
              </p14:nvContentPartPr>
              <p14:xfrm>
                <a:off x="9466018" y="4508892"/>
                <a:ext cx="127440" cy="159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C283B8F-5B01-3B46-A548-38AF804065F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50898" y="4493412"/>
                  <a:ext cx="158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2007F01E-F173-574E-93DF-73242FB34CB2}"/>
                    </a:ext>
                  </a:extLst>
                </p14:cNvPr>
                <p14:cNvContentPartPr/>
                <p14:nvPr/>
              </p14:nvContentPartPr>
              <p14:xfrm>
                <a:off x="9669418" y="4627692"/>
                <a:ext cx="75240" cy="18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2007F01E-F173-574E-93DF-73242FB34CB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653938" y="4612212"/>
                  <a:ext cx="105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F23737F-6C4A-8B43-B837-500A3D51684D}"/>
                    </a:ext>
                  </a:extLst>
                </p14:cNvPr>
                <p14:cNvContentPartPr/>
                <p14:nvPr/>
              </p14:nvContentPartPr>
              <p14:xfrm>
                <a:off x="9703978" y="4592772"/>
                <a:ext cx="28800" cy="96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F23737F-6C4A-8B43-B837-500A3D51684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688858" y="4577652"/>
                  <a:ext cx="59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E9576F02-2EFB-6D4B-89A4-AEB35EE7A21A}"/>
                    </a:ext>
                  </a:extLst>
                </p14:cNvPr>
                <p14:cNvContentPartPr/>
                <p14:nvPr/>
              </p14:nvContentPartPr>
              <p14:xfrm>
                <a:off x="9846538" y="4519332"/>
                <a:ext cx="86040" cy="222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E9576F02-2EFB-6D4B-89A4-AEB35EE7A21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831418" y="4503852"/>
                  <a:ext cx="1166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09B963C-287B-A443-AFE0-3833A50B2985}"/>
                    </a:ext>
                  </a:extLst>
                </p14:cNvPr>
                <p14:cNvContentPartPr/>
                <p14:nvPr/>
              </p14:nvContentPartPr>
              <p14:xfrm>
                <a:off x="9816658" y="4611132"/>
                <a:ext cx="176760" cy="34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09B963C-287B-A443-AFE0-3833A50B298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9801178" y="4595652"/>
                  <a:ext cx="207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34AB3A9-6654-6740-8082-8CA052C490BD}"/>
                    </a:ext>
                  </a:extLst>
                </p14:cNvPr>
                <p14:cNvContentPartPr/>
                <p14:nvPr/>
              </p14:nvContentPartPr>
              <p14:xfrm>
                <a:off x="10037698" y="4508892"/>
                <a:ext cx="63000" cy="122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34AB3A9-6654-6740-8082-8CA052C490B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022218" y="4493412"/>
                  <a:ext cx="9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A4A57AC-9918-BD47-A4B4-C634775F9EAD}"/>
                    </a:ext>
                  </a:extLst>
                </p14:cNvPr>
                <p14:cNvContentPartPr/>
                <p14:nvPr/>
              </p14:nvContentPartPr>
              <p14:xfrm>
                <a:off x="10018258" y="4550652"/>
                <a:ext cx="120600" cy="1681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A4A57AC-9918-BD47-A4B4-C634775F9EA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003138" y="4535532"/>
                  <a:ext cx="151200" cy="19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140BCF3F-3154-6242-9551-CA8B06BBB1E7}"/>
              </a:ext>
            </a:extLst>
          </p:cNvPr>
          <p:cNvGrpSpPr/>
          <p:nvPr/>
        </p:nvGrpSpPr>
        <p:grpSpPr>
          <a:xfrm>
            <a:off x="8007298" y="4106772"/>
            <a:ext cx="413640" cy="229320"/>
            <a:chOff x="8007298" y="4106772"/>
            <a:chExt cx="41364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FC0BD60-38A3-A44C-9BA6-3CDCB9DE9DF0}"/>
                    </a:ext>
                  </a:extLst>
                </p14:cNvPr>
                <p14:cNvContentPartPr/>
                <p14:nvPr/>
              </p14:nvContentPartPr>
              <p14:xfrm>
                <a:off x="8007298" y="4106772"/>
                <a:ext cx="161640" cy="2293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FC0BD60-38A3-A44C-9BA6-3CDCB9DE9DF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991818" y="4091652"/>
                  <a:ext cx="1922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DF675DC-E984-A244-B6E1-B8E1FD5E860E}"/>
                    </a:ext>
                  </a:extLst>
                </p14:cNvPr>
                <p14:cNvContentPartPr/>
                <p14:nvPr/>
              </p14:nvContentPartPr>
              <p14:xfrm>
                <a:off x="8019178" y="4214052"/>
                <a:ext cx="100080" cy="3204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DF675DC-E984-A244-B6E1-B8E1FD5E860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04058" y="4198932"/>
                  <a:ext cx="1306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074D829-6828-3D4E-821E-44CF37D70BBA}"/>
                    </a:ext>
                  </a:extLst>
                </p14:cNvPr>
                <p14:cNvContentPartPr/>
                <p14:nvPr/>
              </p14:nvContentPartPr>
              <p14:xfrm>
                <a:off x="8278738" y="4161132"/>
                <a:ext cx="142200" cy="134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074D829-6828-3D4E-821E-44CF37D70BB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263618" y="4146012"/>
                  <a:ext cx="1728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5F92ADF9-FAB3-3B41-A6A0-EF32F0A12048}"/>
              </a:ext>
            </a:extLst>
          </p:cNvPr>
          <p:cNvGrpSpPr/>
          <p:nvPr/>
        </p:nvGrpSpPr>
        <p:grpSpPr>
          <a:xfrm>
            <a:off x="8639458" y="4215492"/>
            <a:ext cx="133560" cy="69480"/>
            <a:chOff x="8639458" y="4215492"/>
            <a:chExt cx="13356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D270DB8-5DC0-4E41-842E-C295E1BA87BA}"/>
                    </a:ext>
                  </a:extLst>
                </p14:cNvPr>
                <p14:cNvContentPartPr/>
                <p14:nvPr/>
              </p14:nvContentPartPr>
              <p14:xfrm>
                <a:off x="8650258" y="4215492"/>
                <a:ext cx="122760" cy="158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D270DB8-5DC0-4E41-842E-C295E1BA87B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634778" y="4200012"/>
                  <a:ext cx="15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AAC6BFF-C09A-224D-BEE0-F538B02F9EBC}"/>
                    </a:ext>
                  </a:extLst>
                </p14:cNvPr>
                <p14:cNvContentPartPr/>
                <p14:nvPr/>
              </p14:nvContentPartPr>
              <p14:xfrm>
                <a:off x="8639458" y="4265532"/>
                <a:ext cx="117360" cy="194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AAC6BFF-C09A-224D-BEE0-F538B02F9EB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623978" y="4250412"/>
                  <a:ext cx="14796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3EA023BC-0008-2A48-A9B3-62FFE44426E3}"/>
                  </a:ext>
                </a:extLst>
              </p14:cNvPr>
              <p14:cNvContentPartPr/>
              <p14:nvPr/>
            </p14:nvContentPartPr>
            <p14:xfrm>
              <a:off x="8974258" y="4196052"/>
              <a:ext cx="164880" cy="109440"/>
            </p14:xfrm>
          </p:contentPart>
        </mc:Choice>
        <mc:Fallback xmlns=""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3EA023BC-0008-2A48-A9B3-62FFE44426E3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8959138" y="4180932"/>
                <a:ext cx="1954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C2837F37-D55B-4249-B9B9-F3F5ED37EC9B}"/>
                  </a:ext>
                </a:extLst>
              </p14:cNvPr>
              <p14:cNvContentPartPr/>
              <p14:nvPr/>
            </p14:nvContentPartPr>
            <p14:xfrm>
              <a:off x="7630018" y="4971132"/>
              <a:ext cx="360" cy="360"/>
            </p14:xfrm>
          </p:contentPart>
        </mc:Choice>
        <mc:Fallback xmlns=""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C2837F37-D55B-4249-B9B9-F3F5ED37EC9B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621378" y="496249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789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537BF-94ED-FF49-94D1-FA7D559B2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818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Differential as skew enrichment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CC1D1-9D82-CB41-AC35-07BA5D36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099457"/>
            <a:ext cx="10842171" cy="56605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ABE709-2476-AE4B-AAA9-BF087206D245}"/>
                  </a:ext>
                </a:extLst>
              </p14:cNvPr>
              <p14:cNvContentPartPr/>
              <p14:nvPr/>
            </p14:nvContentPartPr>
            <p14:xfrm>
              <a:off x="2428386" y="128797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ABE709-2476-AE4B-AAA9-BF087206D2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3266" y="1272495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3CC0B027-E4E7-9C44-9A3D-7FF795DBFADF}"/>
              </a:ext>
            </a:extLst>
          </p:cNvPr>
          <p:cNvGrpSpPr/>
          <p:nvPr/>
        </p:nvGrpSpPr>
        <p:grpSpPr>
          <a:xfrm>
            <a:off x="1237858" y="1643652"/>
            <a:ext cx="802440" cy="276120"/>
            <a:chOff x="1237858" y="1643652"/>
            <a:chExt cx="80244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C88D758-7AF2-1743-A910-F6F54B336CA2}"/>
                    </a:ext>
                  </a:extLst>
                </p14:cNvPr>
                <p14:cNvContentPartPr/>
                <p14:nvPr/>
              </p14:nvContentPartPr>
              <p14:xfrm>
                <a:off x="1237858" y="1643652"/>
                <a:ext cx="235800" cy="257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C88D758-7AF2-1743-A910-F6F54B336CA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22738" y="1628532"/>
                  <a:ext cx="2664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F51D83-3518-7E43-8BE9-28CFD478F5B4}"/>
                    </a:ext>
                  </a:extLst>
                </p14:cNvPr>
                <p14:cNvContentPartPr/>
                <p14:nvPr/>
              </p14:nvContentPartPr>
              <p14:xfrm>
                <a:off x="1472938" y="1681452"/>
                <a:ext cx="206280" cy="238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F51D83-3518-7E43-8BE9-28CFD478F5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7818" y="1666332"/>
                  <a:ext cx="2368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B0A3454-9228-9342-9993-A345ED0783E1}"/>
                    </a:ext>
                  </a:extLst>
                </p14:cNvPr>
                <p14:cNvContentPartPr/>
                <p14:nvPr/>
              </p14:nvContentPartPr>
              <p14:xfrm>
                <a:off x="1710898" y="1820772"/>
                <a:ext cx="188640" cy="84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B0A3454-9228-9342-9993-A345ED0783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95778" y="1805652"/>
                  <a:ext cx="219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EDAC03-968F-B04A-A67C-8AC7D6379BC0}"/>
                    </a:ext>
                  </a:extLst>
                </p14:cNvPr>
                <p14:cNvContentPartPr/>
                <p14:nvPr/>
              </p14:nvContentPartPr>
              <p14:xfrm>
                <a:off x="1930138" y="1681452"/>
                <a:ext cx="98280" cy="200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EDAC03-968F-B04A-A67C-8AC7D6379BC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15018" y="1666332"/>
                  <a:ext cx="128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F30360-D4A0-E948-A8DC-D7ACBB4261A3}"/>
                    </a:ext>
                  </a:extLst>
                </p14:cNvPr>
                <p14:cNvContentPartPr/>
                <p14:nvPr/>
              </p14:nvContentPartPr>
              <p14:xfrm>
                <a:off x="1881178" y="1766412"/>
                <a:ext cx="159120" cy="52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F30360-D4A0-E948-A8DC-D7ACBB4261A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6058" y="1751292"/>
                  <a:ext cx="1897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B8CC26-0361-2F4F-BDD2-F2397CC557B4}"/>
              </a:ext>
            </a:extLst>
          </p:cNvPr>
          <p:cNvGrpSpPr/>
          <p:nvPr/>
        </p:nvGrpSpPr>
        <p:grpSpPr>
          <a:xfrm>
            <a:off x="2357818" y="1702332"/>
            <a:ext cx="164520" cy="188640"/>
            <a:chOff x="2357818" y="1702332"/>
            <a:chExt cx="16452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950D06-17BF-B548-B323-FCD9CCAEC617}"/>
                    </a:ext>
                  </a:extLst>
                </p14:cNvPr>
                <p14:cNvContentPartPr/>
                <p14:nvPr/>
              </p14:nvContentPartPr>
              <p14:xfrm>
                <a:off x="2357818" y="1775052"/>
                <a:ext cx="38880" cy="10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950D06-17BF-B548-B323-FCD9CCAEC6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42338" y="1759932"/>
                  <a:ext cx="694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43BECE9-8532-244A-B090-7A5D83BC7B61}"/>
                    </a:ext>
                  </a:extLst>
                </p14:cNvPr>
                <p14:cNvContentPartPr/>
                <p14:nvPr/>
              </p14:nvContentPartPr>
              <p14:xfrm>
                <a:off x="2440978" y="1765692"/>
                <a:ext cx="81360" cy="125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43BECE9-8532-244A-B090-7A5D83BC7B6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5858" y="1750212"/>
                  <a:ext cx="111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B41D74-D9FC-B74C-B75C-CC42BE6E7A9B}"/>
                    </a:ext>
                  </a:extLst>
                </p14:cNvPr>
                <p14:cNvContentPartPr/>
                <p14:nvPr/>
              </p14:nvContentPartPr>
              <p14:xfrm>
                <a:off x="2396338" y="1702332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B41D74-D9FC-B74C-B75C-CC42BE6E7A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80858" y="1687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B2AA3F7-BE32-5547-BAE6-4B6B3E7D476C}"/>
                  </a:ext>
                </a:extLst>
              </p14:cNvPr>
              <p14:cNvContentPartPr/>
              <p14:nvPr/>
            </p14:nvContentPartPr>
            <p14:xfrm>
              <a:off x="2797738" y="1775052"/>
              <a:ext cx="198720" cy="13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B2AA3F7-BE32-5547-BAE6-4B6B3E7D47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2618" y="1759932"/>
                <a:ext cx="22896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C84F069-9D46-6A4C-A4C2-1AFB603557B5}"/>
              </a:ext>
            </a:extLst>
          </p:cNvPr>
          <p:cNvGrpSpPr/>
          <p:nvPr/>
        </p:nvGrpSpPr>
        <p:grpSpPr>
          <a:xfrm>
            <a:off x="3314338" y="1649772"/>
            <a:ext cx="1140480" cy="402840"/>
            <a:chOff x="3314338" y="1649772"/>
            <a:chExt cx="114048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A96003-68D8-084A-B3F6-070403AAE9A1}"/>
                    </a:ext>
                  </a:extLst>
                </p14:cNvPr>
                <p14:cNvContentPartPr/>
                <p14:nvPr/>
              </p14:nvContentPartPr>
              <p14:xfrm>
                <a:off x="3314338" y="1734012"/>
                <a:ext cx="101520" cy="148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A96003-68D8-084A-B3F6-070403AAE9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99218" y="1718892"/>
                  <a:ext cx="132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04A7B2-9EB4-844A-B1B2-A0D9F5768F09}"/>
                    </a:ext>
                  </a:extLst>
                </p14:cNvPr>
                <p14:cNvContentPartPr/>
                <p14:nvPr/>
              </p14:nvContentPartPr>
              <p14:xfrm>
                <a:off x="3438898" y="1786572"/>
                <a:ext cx="125640" cy="92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04A7B2-9EB4-844A-B1B2-A0D9F5768F0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23418" y="1771452"/>
                  <a:ext cx="156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A54E66-5666-014D-92E7-3A67C046C43C}"/>
                    </a:ext>
                  </a:extLst>
                </p14:cNvPr>
                <p14:cNvContentPartPr/>
                <p14:nvPr/>
              </p14:nvContentPartPr>
              <p14:xfrm>
                <a:off x="3600178" y="1649772"/>
                <a:ext cx="89280" cy="227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A54E66-5666-014D-92E7-3A67C046C43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84698" y="1634652"/>
                  <a:ext cx="119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0E1B8E-565A-DF49-9C3B-6C34AA77EB80}"/>
                    </a:ext>
                  </a:extLst>
                </p14:cNvPr>
                <p14:cNvContentPartPr/>
                <p14:nvPr/>
              </p14:nvContentPartPr>
              <p14:xfrm>
                <a:off x="3583978" y="1753092"/>
                <a:ext cx="271080" cy="118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0E1B8E-565A-DF49-9C3B-6C34AA77EB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68498" y="1737612"/>
                  <a:ext cx="301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A17944-9A1F-F648-BA18-45EA7795E92D}"/>
                    </a:ext>
                  </a:extLst>
                </p14:cNvPr>
                <p14:cNvContentPartPr/>
                <p14:nvPr/>
              </p14:nvContentPartPr>
              <p14:xfrm>
                <a:off x="3815818" y="1776132"/>
                <a:ext cx="115200" cy="276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A17944-9A1F-F648-BA18-45EA7795E9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00698" y="1760652"/>
                  <a:ext cx="145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4AB77D6-2780-9F4B-AF56-BA80335B640C}"/>
                    </a:ext>
                  </a:extLst>
                </p14:cNvPr>
                <p14:cNvContentPartPr/>
                <p14:nvPr/>
              </p14:nvContentPartPr>
              <p14:xfrm>
                <a:off x="4018138" y="1754172"/>
                <a:ext cx="436680" cy="289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4AB77D6-2780-9F4B-AF56-BA80335B64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03018" y="1738692"/>
                  <a:ext cx="46728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792E58-D31C-804D-A17A-AA3C3D621C74}"/>
              </a:ext>
            </a:extLst>
          </p:cNvPr>
          <p:cNvGrpSpPr/>
          <p:nvPr/>
        </p:nvGrpSpPr>
        <p:grpSpPr>
          <a:xfrm>
            <a:off x="4868098" y="1649772"/>
            <a:ext cx="720000" cy="226440"/>
            <a:chOff x="4868098" y="1649772"/>
            <a:chExt cx="72000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864F462-3568-9D48-844A-2E0057CA4B24}"/>
                    </a:ext>
                  </a:extLst>
                </p14:cNvPr>
                <p14:cNvContentPartPr/>
                <p14:nvPr/>
              </p14:nvContentPartPr>
              <p14:xfrm>
                <a:off x="4868098" y="1734732"/>
                <a:ext cx="103680" cy="141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864F462-3568-9D48-844A-2E0057CA4B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52618" y="1719252"/>
                  <a:ext cx="133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1A12EE-8646-B54E-AF19-2B9F6C8D046B}"/>
                    </a:ext>
                  </a:extLst>
                </p14:cNvPr>
                <p14:cNvContentPartPr/>
                <p14:nvPr/>
              </p14:nvContentPartPr>
              <p14:xfrm>
                <a:off x="5017138" y="1649772"/>
                <a:ext cx="341640" cy="226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1A12EE-8646-B54E-AF19-2B9F6C8D046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02018" y="1634652"/>
                  <a:ext cx="372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0FED75-25F5-8443-B59E-04A9A578A9CE}"/>
                    </a:ext>
                  </a:extLst>
                </p14:cNvPr>
                <p14:cNvContentPartPr/>
                <p14:nvPr/>
              </p14:nvContentPartPr>
              <p14:xfrm>
                <a:off x="5400178" y="1734012"/>
                <a:ext cx="187920" cy="83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0FED75-25F5-8443-B59E-04A9A578A9C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84698" y="1718892"/>
                  <a:ext cx="2185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9EE54C-6305-5E4C-8330-52330BD9CA86}"/>
              </a:ext>
            </a:extLst>
          </p:cNvPr>
          <p:cNvGrpSpPr/>
          <p:nvPr/>
        </p:nvGrpSpPr>
        <p:grpSpPr>
          <a:xfrm>
            <a:off x="5855218" y="1599372"/>
            <a:ext cx="1416960" cy="251280"/>
            <a:chOff x="5855218" y="1599372"/>
            <a:chExt cx="141696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C7268A-02E1-B94D-915C-3E2B2041BB54}"/>
                    </a:ext>
                  </a:extLst>
                </p14:cNvPr>
                <p14:cNvContentPartPr/>
                <p14:nvPr/>
              </p14:nvContentPartPr>
              <p14:xfrm>
                <a:off x="5855218" y="1757412"/>
                <a:ext cx="307080" cy="9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C7268A-02E1-B94D-915C-3E2B2041BB5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40098" y="1742292"/>
                  <a:ext cx="337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81E6B7A-62FE-F74E-8BD2-7E7ED53E2D33}"/>
                    </a:ext>
                  </a:extLst>
                </p14:cNvPr>
                <p14:cNvContentPartPr/>
                <p14:nvPr/>
              </p14:nvContentPartPr>
              <p14:xfrm>
                <a:off x="6204418" y="1768212"/>
                <a:ext cx="286920" cy="81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81E6B7A-62FE-F74E-8BD2-7E7ED53E2D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89298" y="1753092"/>
                  <a:ext cx="317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4A2A81D-96D5-EB4D-85B4-2E734F6C2BF3}"/>
                    </a:ext>
                  </a:extLst>
                </p14:cNvPr>
                <p14:cNvContentPartPr/>
                <p14:nvPr/>
              </p14:nvContentPartPr>
              <p14:xfrm>
                <a:off x="6516538" y="1756332"/>
                <a:ext cx="106560" cy="82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4A2A81D-96D5-EB4D-85B4-2E734F6C2B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01058" y="1741212"/>
                  <a:ext cx="1371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6763B7E-873F-3040-904C-833516C6436E}"/>
                    </a:ext>
                  </a:extLst>
                </p14:cNvPr>
                <p14:cNvContentPartPr/>
                <p14:nvPr/>
              </p14:nvContentPartPr>
              <p14:xfrm>
                <a:off x="6709858" y="1639332"/>
                <a:ext cx="363960" cy="176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6763B7E-873F-3040-904C-833516C6436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94738" y="1624212"/>
                  <a:ext cx="39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033663F-3308-0B45-B943-7686D16FBF7D}"/>
                    </a:ext>
                  </a:extLst>
                </p14:cNvPr>
                <p14:cNvContentPartPr/>
                <p14:nvPr/>
              </p14:nvContentPartPr>
              <p14:xfrm>
                <a:off x="7066978" y="1599372"/>
                <a:ext cx="205200" cy="227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033663F-3308-0B45-B943-7686D16FBF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51498" y="1583892"/>
                  <a:ext cx="235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58BDEF-4B12-CB4E-BE2C-30F131AFAE8A}"/>
                    </a:ext>
                  </a:extLst>
                </p14:cNvPr>
                <p14:cNvContentPartPr/>
                <p14:nvPr/>
              </p14:nvContentPartPr>
              <p14:xfrm>
                <a:off x="6463618" y="1702332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58BDEF-4B12-CB4E-BE2C-30F131AFAE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48498" y="1687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BEFC47-9FEF-D340-A118-6FBCB3781FF4}"/>
                  </a:ext>
                </a:extLst>
              </p14:cNvPr>
              <p14:cNvContentPartPr/>
              <p14:nvPr/>
            </p14:nvContentPartPr>
            <p14:xfrm>
              <a:off x="7556938" y="1711332"/>
              <a:ext cx="230040" cy="770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BEFC47-9FEF-D340-A118-6FBCB3781FF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41458" y="1695852"/>
                <a:ext cx="2606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DDC46F-F3CD-1742-89B5-68BA7FA38A51}"/>
                  </a:ext>
                </a:extLst>
              </p14:cNvPr>
              <p14:cNvContentPartPr/>
              <p14:nvPr/>
            </p14:nvContentPartPr>
            <p14:xfrm>
              <a:off x="7640818" y="1628892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DDC46F-F3CD-1742-89B5-68BA7FA38A5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5698" y="161377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3E1EC531-AED0-2A43-AA2D-A755FE426792}"/>
              </a:ext>
            </a:extLst>
          </p:cNvPr>
          <p:cNvGrpSpPr/>
          <p:nvPr/>
        </p:nvGrpSpPr>
        <p:grpSpPr>
          <a:xfrm>
            <a:off x="8219698" y="1597212"/>
            <a:ext cx="783360" cy="172080"/>
            <a:chOff x="8219698" y="1597212"/>
            <a:chExt cx="783360" cy="17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33FE4A1-97B8-1147-B0ED-3A80C12E55AD}"/>
                    </a:ext>
                  </a:extLst>
                </p14:cNvPr>
                <p14:cNvContentPartPr/>
                <p14:nvPr/>
              </p14:nvContentPartPr>
              <p14:xfrm>
                <a:off x="8219698" y="1597212"/>
                <a:ext cx="134640" cy="172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33FE4A1-97B8-1147-B0ED-3A80C12E55A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04578" y="1582092"/>
                  <a:ext cx="165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0E93EA-652A-3148-B22B-F8BB0846A8B9}"/>
                    </a:ext>
                  </a:extLst>
                </p14:cNvPr>
                <p14:cNvContentPartPr/>
                <p14:nvPr/>
              </p14:nvContentPartPr>
              <p14:xfrm>
                <a:off x="8434978" y="1623492"/>
                <a:ext cx="236520" cy="11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0E93EA-652A-3148-B22B-F8BB0846A8B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19858" y="1608012"/>
                  <a:ext cx="266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CD0B0EB-F139-B142-B148-96935B823462}"/>
                    </a:ext>
                  </a:extLst>
                </p14:cNvPr>
                <p14:cNvContentPartPr/>
                <p14:nvPr/>
              </p14:nvContentPartPr>
              <p14:xfrm>
                <a:off x="8741698" y="1681452"/>
                <a:ext cx="261360" cy="69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CD0B0EB-F139-B142-B148-96935B82346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26578" y="1666332"/>
                  <a:ext cx="29160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B155DA-A766-954D-AB02-CDFFD4CDC79F}"/>
              </a:ext>
            </a:extLst>
          </p:cNvPr>
          <p:cNvGrpSpPr/>
          <p:nvPr/>
        </p:nvGrpSpPr>
        <p:grpSpPr>
          <a:xfrm>
            <a:off x="1295458" y="2101932"/>
            <a:ext cx="628920" cy="232560"/>
            <a:chOff x="1295458" y="2101932"/>
            <a:chExt cx="62892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0D895B0-2E7F-8D46-800D-7FDE58FD8C36}"/>
                    </a:ext>
                  </a:extLst>
                </p14:cNvPr>
                <p14:cNvContentPartPr/>
                <p14:nvPr/>
              </p14:nvContentPartPr>
              <p14:xfrm>
                <a:off x="1295458" y="2189412"/>
                <a:ext cx="203400" cy="145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0D895B0-2E7F-8D46-800D-7FDE58FD8C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80338" y="2174292"/>
                  <a:ext cx="233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EAC3EA-598B-F147-83AC-B5307A612F82}"/>
                    </a:ext>
                  </a:extLst>
                </p14:cNvPr>
                <p14:cNvContentPartPr/>
                <p14:nvPr/>
              </p14:nvContentPartPr>
              <p14:xfrm>
                <a:off x="1534858" y="2227932"/>
                <a:ext cx="69480" cy="9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EAC3EA-598B-F147-83AC-B5307A612F8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19738" y="2212812"/>
                  <a:ext cx="100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CF8D5B-B8F3-D441-974D-99FC73AC5BDA}"/>
                    </a:ext>
                  </a:extLst>
                </p14:cNvPr>
                <p14:cNvContentPartPr/>
                <p14:nvPr/>
              </p14:nvContentPartPr>
              <p14:xfrm>
                <a:off x="1653298" y="2101932"/>
                <a:ext cx="70560" cy="206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CF8D5B-B8F3-D441-974D-99FC73AC5BD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37818" y="2086812"/>
                  <a:ext cx="1011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8829D74-2862-DA45-8755-30391A7177FC}"/>
                    </a:ext>
                  </a:extLst>
                </p14:cNvPr>
                <p14:cNvContentPartPr/>
                <p14:nvPr/>
              </p14:nvContentPartPr>
              <p14:xfrm>
                <a:off x="1592098" y="2166012"/>
                <a:ext cx="332280" cy="151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8829D74-2862-DA45-8755-30391A7177F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576978" y="2150892"/>
                  <a:ext cx="362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EEE045-175C-B94A-9E57-A323FEC6E128}"/>
                    </a:ext>
                  </a:extLst>
                </p14:cNvPr>
                <p14:cNvContentPartPr/>
                <p14:nvPr/>
              </p14:nvContentPartPr>
              <p14:xfrm>
                <a:off x="1544218" y="2171412"/>
                <a:ext cx="3960" cy="16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EEE045-175C-B94A-9E57-A323FEC6E12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529098" y="2155932"/>
                  <a:ext cx="3420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6037E3E-75A0-B04A-921C-98BF06034451}"/>
              </a:ext>
            </a:extLst>
          </p:cNvPr>
          <p:cNvGrpSpPr/>
          <p:nvPr/>
        </p:nvGrpSpPr>
        <p:grpSpPr>
          <a:xfrm>
            <a:off x="3131818" y="2429172"/>
            <a:ext cx="914760" cy="209160"/>
            <a:chOff x="3131818" y="2429172"/>
            <a:chExt cx="914760" cy="2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DF42B05-1309-9248-AD5F-A004A992A447}"/>
                    </a:ext>
                  </a:extLst>
                </p14:cNvPr>
                <p14:cNvContentPartPr/>
                <p14:nvPr/>
              </p14:nvContentPartPr>
              <p14:xfrm>
                <a:off x="3186178" y="2429172"/>
                <a:ext cx="140760" cy="168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DF42B05-1309-9248-AD5F-A004A992A4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70698" y="2414052"/>
                  <a:ext cx="1713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157C56-F323-AA43-B1E4-8D65B5159160}"/>
                    </a:ext>
                  </a:extLst>
                </p14:cNvPr>
                <p14:cNvContentPartPr/>
                <p14:nvPr/>
              </p14:nvContentPartPr>
              <p14:xfrm>
                <a:off x="3131818" y="2431332"/>
                <a:ext cx="272880" cy="2070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157C56-F323-AA43-B1E4-8D65B515916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16698" y="2416212"/>
                  <a:ext cx="3034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CF4B4F2-0DAD-8C48-9F12-2DC0562F7C98}"/>
                    </a:ext>
                  </a:extLst>
                </p14:cNvPr>
                <p14:cNvContentPartPr/>
                <p14:nvPr/>
              </p14:nvContentPartPr>
              <p14:xfrm>
                <a:off x="3512338" y="2459772"/>
                <a:ext cx="215280" cy="141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CF4B4F2-0DAD-8C48-9F12-2DC0562F7C9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6858" y="2444652"/>
                  <a:ext cx="245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A53C71-A808-3E43-8FC2-F6CE71745270}"/>
                    </a:ext>
                  </a:extLst>
                </p14:cNvPr>
                <p14:cNvContentPartPr/>
                <p14:nvPr/>
              </p14:nvContentPartPr>
              <p14:xfrm>
                <a:off x="3562738" y="2511612"/>
                <a:ext cx="100080" cy="88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A53C71-A808-3E43-8FC2-F6CE717452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7618" y="2496492"/>
                  <a:ext cx="13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D722FC6-53B4-7E45-9FA7-1D0B5011E662}"/>
                    </a:ext>
                  </a:extLst>
                </p14:cNvPr>
                <p14:cNvContentPartPr/>
                <p14:nvPr/>
              </p14:nvContentPartPr>
              <p14:xfrm>
                <a:off x="3846418" y="2442852"/>
                <a:ext cx="128880" cy="81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D722FC6-53B4-7E45-9FA7-1D0B5011E66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31298" y="2427732"/>
                  <a:ext cx="159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8782730-764F-C847-8B1F-E3DF6FCB649D}"/>
                    </a:ext>
                  </a:extLst>
                </p14:cNvPr>
                <p14:cNvContentPartPr/>
                <p14:nvPr/>
              </p14:nvContentPartPr>
              <p14:xfrm>
                <a:off x="3927418" y="2459412"/>
                <a:ext cx="119160" cy="174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8782730-764F-C847-8B1F-E3DF6FCB649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12298" y="2443932"/>
                  <a:ext cx="14976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099F7C-63ED-BA49-90EC-786BB2474713}"/>
              </a:ext>
            </a:extLst>
          </p:cNvPr>
          <p:cNvGrpSpPr/>
          <p:nvPr/>
        </p:nvGrpSpPr>
        <p:grpSpPr>
          <a:xfrm>
            <a:off x="4320898" y="2466252"/>
            <a:ext cx="317160" cy="98640"/>
            <a:chOff x="4320898" y="2466252"/>
            <a:chExt cx="31716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DFC203-FF1C-8D48-A497-575F612145B4}"/>
                    </a:ext>
                  </a:extLst>
                </p14:cNvPr>
                <p14:cNvContentPartPr/>
                <p14:nvPr/>
              </p14:nvContentPartPr>
              <p14:xfrm>
                <a:off x="4320898" y="2466252"/>
                <a:ext cx="2016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DFC203-FF1C-8D48-A497-575F612145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05778" y="2451132"/>
                  <a:ext cx="5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D5879C5-5BB8-7F45-9341-6D01CD9C2027}"/>
                    </a:ext>
                  </a:extLst>
                </p14:cNvPr>
                <p14:cNvContentPartPr/>
                <p14:nvPr/>
              </p14:nvContentPartPr>
              <p14:xfrm>
                <a:off x="4325218" y="2562012"/>
                <a:ext cx="15840" cy="2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D5879C5-5BB8-7F45-9341-6D01CD9C20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10098" y="2546892"/>
                  <a:ext cx="4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8CF24F6-2EC6-394D-AFBE-2860280CB663}"/>
                    </a:ext>
                  </a:extLst>
                </p14:cNvPr>
                <p14:cNvContentPartPr/>
                <p14:nvPr/>
              </p14:nvContentPartPr>
              <p14:xfrm>
                <a:off x="4477138" y="2488932"/>
                <a:ext cx="160920" cy="12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8CF24F6-2EC6-394D-AFBE-2860280CB66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62018" y="2473812"/>
                  <a:ext cx="191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6F443F3-D1FD-A54A-9990-036C5CE97AB0}"/>
                    </a:ext>
                  </a:extLst>
                </p14:cNvPr>
                <p14:cNvContentPartPr/>
                <p14:nvPr/>
              </p14:nvContentPartPr>
              <p14:xfrm>
                <a:off x="4508818" y="2549052"/>
                <a:ext cx="79200" cy="10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6F443F3-D1FD-A54A-9990-036C5CE97A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93338" y="2533932"/>
                  <a:ext cx="1094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3F9E770-9C3B-9640-9C18-77960766F785}"/>
              </a:ext>
            </a:extLst>
          </p:cNvPr>
          <p:cNvGrpSpPr/>
          <p:nvPr/>
        </p:nvGrpSpPr>
        <p:grpSpPr>
          <a:xfrm>
            <a:off x="4912018" y="2404332"/>
            <a:ext cx="1520640" cy="225720"/>
            <a:chOff x="4912018" y="2404332"/>
            <a:chExt cx="1520640" cy="22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551F4E8-D87A-AF42-9769-5D420D871569}"/>
                    </a:ext>
                  </a:extLst>
                </p14:cNvPr>
                <p14:cNvContentPartPr/>
                <p14:nvPr/>
              </p14:nvContentPartPr>
              <p14:xfrm>
                <a:off x="4912018" y="2404332"/>
                <a:ext cx="270720" cy="197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551F4E8-D87A-AF42-9769-5D420D87156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96898" y="2389212"/>
                  <a:ext cx="300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BF8143-3816-8547-9C3A-87D17739166B}"/>
                    </a:ext>
                  </a:extLst>
                </p14:cNvPr>
                <p14:cNvContentPartPr/>
                <p14:nvPr/>
              </p14:nvContentPartPr>
              <p14:xfrm>
                <a:off x="5065738" y="2511972"/>
                <a:ext cx="68400" cy="87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BF8143-3816-8547-9C3A-87D17739166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50618" y="2496492"/>
                  <a:ext cx="99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61DA745-A27A-ED42-947A-72E1E0F49CED}"/>
                    </a:ext>
                  </a:extLst>
                </p14:cNvPr>
                <p14:cNvContentPartPr/>
                <p14:nvPr/>
              </p14:nvContentPartPr>
              <p14:xfrm>
                <a:off x="5286058" y="2417292"/>
                <a:ext cx="106200" cy="181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61DA745-A27A-ED42-947A-72E1E0F49C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270938" y="2401812"/>
                  <a:ext cx="1368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9F90B9A-B151-854A-83E7-8B42DBF3282F}"/>
                    </a:ext>
                  </a:extLst>
                </p14:cNvPr>
                <p14:cNvContentPartPr/>
                <p14:nvPr/>
              </p14:nvContentPartPr>
              <p14:xfrm>
                <a:off x="5444098" y="2480292"/>
                <a:ext cx="104040" cy="576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9F90B9A-B151-854A-83E7-8B42DBF328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28978" y="2465172"/>
                  <a:ext cx="134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1F529CE-C25A-F44E-8156-52C586B8EF4B}"/>
                    </a:ext>
                  </a:extLst>
                </p14:cNvPr>
                <p14:cNvContentPartPr/>
                <p14:nvPr/>
              </p14:nvContentPartPr>
              <p14:xfrm>
                <a:off x="5423218" y="2465532"/>
                <a:ext cx="151200" cy="92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1F529CE-C25A-F44E-8156-52C586B8EF4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07738" y="2450412"/>
                  <a:ext cx="1814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F93C4A-A56E-0347-8B76-742386EC6B8D}"/>
                    </a:ext>
                  </a:extLst>
                </p14:cNvPr>
                <p14:cNvContentPartPr/>
                <p14:nvPr/>
              </p14:nvContentPartPr>
              <p14:xfrm>
                <a:off x="5589538" y="2406852"/>
                <a:ext cx="91800" cy="22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F93C4A-A56E-0347-8B76-742386EC6B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74418" y="2391372"/>
                  <a:ext cx="122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247E32F-7875-C046-A1A2-34ED7F13DD10}"/>
                    </a:ext>
                  </a:extLst>
                </p14:cNvPr>
                <p14:cNvContentPartPr/>
                <p14:nvPr/>
              </p14:nvContentPartPr>
              <p14:xfrm>
                <a:off x="5885458" y="2480292"/>
                <a:ext cx="63360" cy="74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247E32F-7875-C046-A1A2-34ED7F13DD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870338" y="2465172"/>
                  <a:ext cx="939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75368A-102F-EA46-85EC-CDE6EE335F8D}"/>
                    </a:ext>
                  </a:extLst>
                </p14:cNvPr>
                <p14:cNvContentPartPr/>
                <p14:nvPr/>
              </p14:nvContentPartPr>
              <p14:xfrm>
                <a:off x="5866738" y="2487852"/>
                <a:ext cx="129600" cy="87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75368A-102F-EA46-85EC-CDE6EE335F8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51258" y="2472372"/>
                  <a:ext cx="160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CE12131-4615-D742-A5C3-32702DD5705A}"/>
                    </a:ext>
                  </a:extLst>
                </p14:cNvPr>
                <p14:cNvContentPartPr/>
                <p14:nvPr/>
              </p14:nvContentPartPr>
              <p14:xfrm>
                <a:off x="5799778" y="2453292"/>
                <a:ext cx="280440" cy="153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CE12131-4615-D742-A5C3-32702DD570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84658" y="2437812"/>
                  <a:ext cx="311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6E050F3-E575-BB48-9B81-0BC6B033FCF3}"/>
                    </a:ext>
                  </a:extLst>
                </p14:cNvPr>
                <p14:cNvContentPartPr/>
                <p14:nvPr/>
              </p14:nvContentPartPr>
              <p14:xfrm>
                <a:off x="6215938" y="2424852"/>
                <a:ext cx="124200" cy="91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6E050F3-E575-BB48-9B81-0BC6B033FC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00458" y="2409732"/>
                  <a:ext cx="154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F5B4A9B-C482-5746-B101-2FF09D1F92FC}"/>
                    </a:ext>
                  </a:extLst>
                </p14:cNvPr>
                <p14:cNvContentPartPr/>
                <p14:nvPr/>
              </p14:nvContentPartPr>
              <p14:xfrm>
                <a:off x="6309898" y="2427732"/>
                <a:ext cx="122760" cy="152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F5B4A9B-C482-5746-B101-2FF09D1F92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94778" y="2412612"/>
                  <a:ext cx="153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6980B46-13B6-9D47-AE22-946593E9FC72}"/>
                    </a:ext>
                  </a:extLst>
                </p14:cNvPr>
                <p14:cNvContentPartPr/>
                <p14:nvPr/>
              </p14:nvContentPartPr>
              <p14:xfrm>
                <a:off x="6286858" y="2564172"/>
                <a:ext cx="61560" cy="52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6980B46-13B6-9D47-AE22-946593E9FC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71738" y="2549052"/>
                  <a:ext cx="9180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4EC0569-28D4-5E47-BCC6-135E61CE3AFF}"/>
              </a:ext>
            </a:extLst>
          </p:cNvPr>
          <p:cNvGrpSpPr/>
          <p:nvPr/>
        </p:nvGrpSpPr>
        <p:grpSpPr>
          <a:xfrm>
            <a:off x="7063018" y="2477772"/>
            <a:ext cx="339840" cy="80280"/>
            <a:chOff x="7063018" y="2477772"/>
            <a:chExt cx="339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5014B3-3429-5245-8361-C0AFAC4161B3}"/>
                    </a:ext>
                  </a:extLst>
                </p14:cNvPr>
                <p14:cNvContentPartPr/>
                <p14:nvPr/>
              </p14:nvContentPartPr>
              <p14:xfrm>
                <a:off x="7063018" y="2478852"/>
                <a:ext cx="118800" cy="78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5014B3-3429-5245-8361-C0AFAC4161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47898" y="2463732"/>
                  <a:ext cx="149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3167AA-C95A-7545-836E-57C52B08D7F1}"/>
                    </a:ext>
                  </a:extLst>
                </p14:cNvPr>
                <p14:cNvContentPartPr/>
                <p14:nvPr/>
              </p14:nvContentPartPr>
              <p14:xfrm>
                <a:off x="7291258" y="2477772"/>
                <a:ext cx="111600" cy="80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3167AA-C95A-7545-836E-57C52B08D7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275778" y="2462652"/>
                  <a:ext cx="14184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E3D60E-51C6-5543-92E2-120FD8368021}"/>
                  </a:ext>
                </a:extLst>
              </p14:cNvPr>
              <p14:cNvContentPartPr/>
              <p14:nvPr/>
            </p14:nvContentPartPr>
            <p14:xfrm>
              <a:off x="8019178" y="2616732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E3D60E-51C6-5543-92E2-120FD83680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4058" y="260161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FA81058-7354-D645-A53D-4A8FE6218679}"/>
              </a:ext>
            </a:extLst>
          </p:cNvPr>
          <p:cNvGrpSpPr/>
          <p:nvPr/>
        </p:nvGrpSpPr>
        <p:grpSpPr>
          <a:xfrm>
            <a:off x="7565578" y="2101572"/>
            <a:ext cx="2595960" cy="1001160"/>
            <a:chOff x="7565578" y="2101572"/>
            <a:chExt cx="2595960" cy="10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7A09205-1639-2948-84EC-C4BF9A485471}"/>
                    </a:ext>
                  </a:extLst>
                </p14:cNvPr>
                <p14:cNvContentPartPr/>
                <p14:nvPr/>
              </p14:nvContentPartPr>
              <p14:xfrm>
                <a:off x="7752058" y="2382012"/>
                <a:ext cx="244440" cy="181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7A09205-1639-2948-84EC-C4BF9A4854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36938" y="2366892"/>
                  <a:ext cx="2750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73E0A5-C3DE-134E-888A-4F1241483969}"/>
                    </a:ext>
                  </a:extLst>
                </p14:cNvPr>
                <p14:cNvContentPartPr/>
                <p14:nvPr/>
              </p14:nvContentPartPr>
              <p14:xfrm>
                <a:off x="7893178" y="2501172"/>
                <a:ext cx="52200" cy="972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73E0A5-C3DE-134E-888A-4F124148396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877698" y="2486052"/>
                  <a:ext cx="82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6FAAB4F-DD8F-CB4A-A9B7-59A29BB7BB46}"/>
                    </a:ext>
                  </a:extLst>
                </p14:cNvPr>
                <p14:cNvContentPartPr/>
                <p14:nvPr/>
              </p14:nvContentPartPr>
              <p14:xfrm>
                <a:off x="8082178" y="2468772"/>
                <a:ext cx="90720" cy="1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6FAAB4F-DD8F-CB4A-A9B7-59A29BB7BB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067058" y="2453652"/>
                  <a:ext cx="12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36AA41-C2D1-234C-869B-485CE1AB564F}"/>
                    </a:ext>
                  </a:extLst>
                </p14:cNvPr>
                <p14:cNvContentPartPr/>
                <p14:nvPr/>
              </p14:nvContentPartPr>
              <p14:xfrm>
                <a:off x="8267578" y="2465892"/>
                <a:ext cx="197280" cy="93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36AA41-C2D1-234C-869B-485CE1AB564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52098" y="2450412"/>
                  <a:ext cx="22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F754B0C-9136-6E4C-BE8B-951F98143E07}"/>
                    </a:ext>
                  </a:extLst>
                </p14:cNvPr>
                <p14:cNvContentPartPr/>
                <p14:nvPr/>
              </p14:nvContentPartPr>
              <p14:xfrm>
                <a:off x="8527138" y="2471652"/>
                <a:ext cx="303840" cy="80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F754B0C-9136-6E4C-BE8B-951F98143E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11658" y="2456532"/>
                  <a:ext cx="33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752E113-9966-804D-B5EE-C4DFFB50D0A7}"/>
                    </a:ext>
                  </a:extLst>
                </p14:cNvPr>
                <p14:cNvContentPartPr/>
                <p14:nvPr/>
              </p14:nvContentPartPr>
              <p14:xfrm>
                <a:off x="8837458" y="2480292"/>
                <a:ext cx="303120" cy="156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752E113-9966-804D-B5EE-C4DFFB50D0A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21978" y="2465172"/>
                  <a:ext cx="333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08CF3A-C775-334B-8642-AFBF3054B0F4}"/>
                    </a:ext>
                  </a:extLst>
                </p14:cNvPr>
                <p14:cNvContentPartPr/>
                <p14:nvPr/>
              </p14:nvContentPartPr>
              <p14:xfrm>
                <a:off x="9226618" y="2330532"/>
                <a:ext cx="192600" cy="230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08CF3A-C775-334B-8642-AFBF3054B0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211138" y="2315412"/>
                  <a:ext cx="223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504CEEB-7530-AC4F-9179-623331AC0840}"/>
                    </a:ext>
                  </a:extLst>
                </p14:cNvPr>
                <p14:cNvContentPartPr/>
                <p14:nvPr/>
              </p14:nvContentPartPr>
              <p14:xfrm>
                <a:off x="8598058" y="2700972"/>
                <a:ext cx="62640" cy="193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504CEEB-7530-AC4F-9179-623331AC08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582938" y="2685852"/>
                  <a:ext cx="932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5E9232-3E88-7048-AB8C-6F79B56FF733}"/>
                    </a:ext>
                  </a:extLst>
                </p14:cNvPr>
                <p14:cNvContentPartPr/>
                <p14:nvPr/>
              </p14:nvContentPartPr>
              <p14:xfrm>
                <a:off x="8544778" y="2759652"/>
                <a:ext cx="583560" cy="100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5E9232-3E88-7048-AB8C-6F79B56FF73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529658" y="2744532"/>
                  <a:ext cx="6141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6C37E4C-F604-7F4F-843F-BC2B0F3B9312}"/>
                    </a:ext>
                  </a:extLst>
                </p14:cNvPr>
                <p14:cNvContentPartPr/>
                <p14:nvPr/>
              </p14:nvContentPartPr>
              <p14:xfrm>
                <a:off x="9145258" y="2762532"/>
                <a:ext cx="114480" cy="119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6C37E4C-F604-7F4F-843F-BC2B0F3B931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30138" y="2747412"/>
                  <a:ext cx="145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D5CD4C2-1972-EA48-B992-48053B59929D}"/>
                    </a:ext>
                  </a:extLst>
                </p14:cNvPr>
                <p14:cNvContentPartPr/>
                <p14:nvPr/>
              </p14:nvContentPartPr>
              <p14:xfrm>
                <a:off x="9329938" y="2776212"/>
                <a:ext cx="354600" cy="10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D5CD4C2-1972-EA48-B992-48053B59929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14458" y="2760732"/>
                  <a:ext cx="3852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797F4C-539A-174E-8E1A-B1A847EE86D4}"/>
                    </a:ext>
                  </a:extLst>
                </p14:cNvPr>
                <p14:cNvContentPartPr/>
                <p14:nvPr/>
              </p14:nvContentPartPr>
              <p14:xfrm>
                <a:off x="7565578" y="2101572"/>
                <a:ext cx="2595960" cy="1001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797F4C-539A-174E-8E1A-B1A847EE86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50458" y="2086452"/>
                  <a:ext cx="2626200" cy="10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19D5181-4CEE-0845-9AFE-ABF1474F2F10}"/>
              </a:ext>
            </a:extLst>
          </p:cNvPr>
          <p:cNvGrpSpPr/>
          <p:nvPr/>
        </p:nvGrpSpPr>
        <p:grpSpPr>
          <a:xfrm>
            <a:off x="1460698" y="3013092"/>
            <a:ext cx="330480" cy="363600"/>
            <a:chOff x="1460698" y="3013092"/>
            <a:chExt cx="33048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883B191-B29A-814B-AACB-210DE73647E5}"/>
                    </a:ext>
                  </a:extLst>
                </p14:cNvPr>
                <p14:cNvContentPartPr/>
                <p14:nvPr/>
              </p14:nvContentPartPr>
              <p14:xfrm>
                <a:off x="1460698" y="3013092"/>
                <a:ext cx="143640" cy="2430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883B191-B29A-814B-AACB-210DE73647E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45578" y="2997972"/>
                  <a:ext cx="174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1C372A4-4C9C-C446-BFD1-CC63FFD03BA4}"/>
                    </a:ext>
                  </a:extLst>
                </p14:cNvPr>
                <p14:cNvContentPartPr/>
                <p14:nvPr/>
              </p14:nvContentPartPr>
              <p14:xfrm>
                <a:off x="1660498" y="3021372"/>
                <a:ext cx="127800" cy="168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1C372A4-4C9C-C446-BFD1-CC63FFD03B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45378" y="3006252"/>
                  <a:ext cx="1584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536DFD-4C90-1346-9640-8DE432EDD7DF}"/>
                    </a:ext>
                  </a:extLst>
                </p14:cNvPr>
                <p14:cNvContentPartPr/>
                <p14:nvPr/>
              </p14:nvContentPartPr>
              <p14:xfrm>
                <a:off x="1702618" y="3289572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536DFD-4C90-1346-9640-8DE432EDD7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7138" y="32744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039938C-D677-3C40-99D5-2C3269D53445}"/>
                    </a:ext>
                  </a:extLst>
                </p14:cNvPr>
                <p14:cNvContentPartPr/>
                <p14:nvPr/>
              </p14:nvContentPartPr>
              <p14:xfrm>
                <a:off x="1521178" y="3366252"/>
                <a:ext cx="13320" cy="10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039938C-D677-3C40-99D5-2C3269D534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06058" y="3351132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A27F4C8-33EC-EB4E-B0C6-E2CEA3D1A07F}"/>
                    </a:ext>
                  </a:extLst>
                </p14:cNvPr>
                <p14:cNvContentPartPr/>
                <p14:nvPr/>
              </p14:nvContentPartPr>
              <p14:xfrm>
                <a:off x="1689298" y="3288492"/>
                <a:ext cx="101880" cy="41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A27F4C8-33EC-EB4E-B0C6-E2CEA3D1A07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673818" y="3273372"/>
                  <a:ext cx="13212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72AF752-BCD0-B743-B65B-A289AF8F1253}"/>
              </a:ext>
            </a:extLst>
          </p:cNvPr>
          <p:cNvGrpSpPr/>
          <p:nvPr/>
        </p:nvGrpSpPr>
        <p:grpSpPr>
          <a:xfrm>
            <a:off x="1316698" y="3821652"/>
            <a:ext cx="1440000" cy="309240"/>
            <a:chOff x="1316698" y="3821652"/>
            <a:chExt cx="144000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6F5D78-1671-BC41-B090-3A29F784E72E}"/>
                    </a:ext>
                  </a:extLst>
                </p14:cNvPr>
                <p14:cNvContentPartPr/>
                <p14:nvPr/>
              </p14:nvContentPartPr>
              <p14:xfrm>
                <a:off x="1437658" y="3909492"/>
                <a:ext cx="86760" cy="206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6F5D78-1671-BC41-B090-3A29F784E72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22178" y="3894372"/>
                  <a:ext cx="117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9DC412A-A631-CC4A-AEE6-2051DCF79DF3}"/>
                    </a:ext>
                  </a:extLst>
                </p14:cNvPr>
                <p14:cNvContentPartPr/>
                <p14:nvPr/>
              </p14:nvContentPartPr>
              <p14:xfrm>
                <a:off x="1316698" y="3821652"/>
                <a:ext cx="593640" cy="3092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9DC412A-A631-CC4A-AEE6-2051DCF79DF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301578" y="3806172"/>
                  <a:ext cx="62424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A0815C-1187-884C-89EC-4F9CAA95EE01}"/>
                    </a:ext>
                  </a:extLst>
                </p14:cNvPr>
                <p14:cNvContentPartPr/>
                <p14:nvPr/>
              </p14:nvContentPartPr>
              <p14:xfrm>
                <a:off x="1963618" y="3969252"/>
                <a:ext cx="793080" cy="151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A0815C-1187-884C-89EC-4F9CAA95EE0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48498" y="3954132"/>
                  <a:ext cx="82368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64BE28B-1980-4840-BA79-1B633E6CB237}"/>
                  </a:ext>
                </a:extLst>
              </p14:cNvPr>
              <p14:cNvContentPartPr/>
              <p14:nvPr/>
            </p14:nvContentPartPr>
            <p14:xfrm>
              <a:off x="2997538" y="3962052"/>
              <a:ext cx="29880" cy="288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64BE28B-1980-4840-BA79-1B633E6CB23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982058" y="3946932"/>
                <a:ext cx="604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AD621B0-7881-6241-AA1A-D54D7F0AEFBA}"/>
                  </a:ext>
                </a:extLst>
              </p14:cNvPr>
              <p14:cNvContentPartPr/>
              <p14:nvPr/>
            </p14:nvContentPartPr>
            <p14:xfrm>
              <a:off x="2995378" y="4077972"/>
              <a:ext cx="23040" cy="280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AD621B0-7881-6241-AA1A-D54D7F0AEFB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979898" y="4062492"/>
                <a:ext cx="5328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0C0F589-01FA-E945-8FC3-6D4115475E91}"/>
              </a:ext>
            </a:extLst>
          </p:cNvPr>
          <p:cNvGrpSpPr/>
          <p:nvPr/>
        </p:nvGrpSpPr>
        <p:grpSpPr>
          <a:xfrm>
            <a:off x="3541858" y="3845412"/>
            <a:ext cx="303120" cy="221400"/>
            <a:chOff x="3541858" y="3845412"/>
            <a:chExt cx="30312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F497D9-636E-5849-A1B3-E2929DFC7AAB}"/>
                    </a:ext>
                  </a:extLst>
                </p14:cNvPr>
                <p14:cNvContentPartPr/>
                <p14:nvPr/>
              </p14:nvContentPartPr>
              <p14:xfrm>
                <a:off x="3563098" y="3888612"/>
                <a:ext cx="84240" cy="154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F497D9-636E-5849-A1B3-E2929DFC7AA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47978" y="3873492"/>
                  <a:ext cx="114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A9C0091-3E5A-7F4C-B529-88F43744749E}"/>
                    </a:ext>
                  </a:extLst>
                </p14:cNvPr>
                <p14:cNvContentPartPr/>
                <p14:nvPr/>
              </p14:nvContentPartPr>
              <p14:xfrm>
                <a:off x="3541858" y="3845412"/>
                <a:ext cx="229320" cy="12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A9C0091-3E5A-7F4C-B529-88F43744749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526378" y="3829932"/>
                  <a:ext cx="25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07CE9D-7840-7049-A9D7-1767BF6A0B3C}"/>
                    </a:ext>
                  </a:extLst>
                </p14:cNvPr>
                <p14:cNvContentPartPr/>
                <p14:nvPr/>
              </p14:nvContentPartPr>
              <p14:xfrm>
                <a:off x="3667138" y="3990132"/>
                <a:ext cx="177840" cy="76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07CE9D-7840-7049-A9D7-1767BF6A0B3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52018" y="3974652"/>
                  <a:ext cx="2084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0137B38-250B-8F40-A4E2-A2EE527280EA}"/>
              </a:ext>
            </a:extLst>
          </p:cNvPr>
          <p:cNvGrpSpPr/>
          <p:nvPr/>
        </p:nvGrpSpPr>
        <p:grpSpPr>
          <a:xfrm>
            <a:off x="4107778" y="3920292"/>
            <a:ext cx="644760" cy="260640"/>
            <a:chOff x="4107778" y="3920292"/>
            <a:chExt cx="6447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09A5551-184A-DC45-A388-388F4A499F6C}"/>
                    </a:ext>
                  </a:extLst>
                </p14:cNvPr>
                <p14:cNvContentPartPr/>
                <p14:nvPr/>
              </p14:nvContentPartPr>
              <p14:xfrm>
                <a:off x="4107778" y="3981132"/>
                <a:ext cx="174240" cy="199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09A5551-184A-DC45-A388-388F4A499F6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092658" y="3965652"/>
                  <a:ext cx="204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C11D7C-33E0-8B4D-8400-C3C773E7CBE1}"/>
                    </a:ext>
                  </a:extLst>
                </p14:cNvPr>
                <p14:cNvContentPartPr/>
                <p14:nvPr/>
              </p14:nvContentPartPr>
              <p14:xfrm>
                <a:off x="4352578" y="3983292"/>
                <a:ext cx="39600" cy="69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C11D7C-33E0-8B4D-8400-C3C773E7CBE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37458" y="3967812"/>
                  <a:ext cx="70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E04095A-5194-E747-9E1F-FDF8B9D9BDD5}"/>
                    </a:ext>
                  </a:extLst>
                </p14:cNvPr>
                <p14:cNvContentPartPr/>
                <p14:nvPr/>
              </p14:nvContentPartPr>
              <p14:xfrm>
                <a:off x="4450138" y="3951612"/>
                <a:ext cx="302400" cy="11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E04095A-5194-E747-9E1F-FDF8B9D9BDD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34658" y="3936492"/>
                  <a:ext cx="333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AF55E0D-A841-5D4C-8F7D-322378295860}"/>
                    </a:ext>
                  </a:extLst>
                </p14:cNvPr>
                <p14:cNvContentPartPr/>
                <p14:nvPr/>
              </p14:nvContentPartPr>
              <p14:xfrm>
                <a:off x="4403698" y="3920292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AF55E0D-A841-5D4C-8F7D-3223782958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88218" y="39048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A0FE3EE-E95F-1248-A194-B09272D629F3}"/>
                  </a:ext>
                </a:extLst>
              </p14:cNvPr>
              <p14:cNvContentPartPr/>
              <p14:nvPr/>
            </p14:nvContentPartPr>
            <p14:xfrm>
              <a:off x="5002378" y="3950892"/>
              <a:ext cx="164880" cy="82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A0FE3EE-E95F-1248-A194-B09272D629F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986898" y="3935412"/>
                <a:ext cx="195120" cy="11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656C72A-73C2-E94D-8ECE-E68520DD2797}"/>
              </a:ext>
            </a:extLst>
          </p:cNvPr>
          <p:cNvGrpSpPr/>
          <p:nvPr/>
        </p:nvGrpSpPr>
        <p:grpSpPr>
          <a:xfrm>
            <a:off x="5539498" y="3667932"/>
            <a:ext cx="5042880" cy="461880"/>
            <a:chOff x="5539498" y="3667932"/>
            <a:chExt cx="5042880" cy="46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0327CA1-006E-0841-8634-B693B8A112A1}"/>
                    </a:ext>
                  </a:extLst>
                </p14:cNvPr>
                <p14:cNvContentPartPr/>
                <p14:nvPr/>
              </p14:nvContentPartPr>
              <p14:xfrm>
                <a:off x="5539498" y="3804732"/>
                <a:ext cx="125640" cy="1962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0327CA1-006E-0841-8634-B693B8A112A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524378" y="3789252"/>
                  <a:ext cx="156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DB347B2-11A7-5D43-B09B-FBB63F01EC1B}"/>
                    </a:ext>
                  </a:extLst>
                </p14:cNvPr>
                <p14:cNvContentPartPr/>
                <p14:nvPr/>
              </p14:nvContentPartPr>
              <p14:xfrm>
                <a:off x="5671618" y="3905172"/>
                <a:ext cx="328680" cy="105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DB347B2-11A7-5D43-B09B-FBB63F01EC1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56498" y="3889692"/>
                  <a:ext cx="359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E322C7A-3D11-C14A-9009-0B1C1EE47F84}"/>
                    </a:ext>
                  </a:extLst>
                </p14:cNvPr>
                <p14:cNvContentPartPr/>
                <p14:nvPr/>
              </p14:nvContentPartPr>
              <p14:xfrm>
                <a:off x="6069418" y="3804732"/>
                <a:ext cx="90000" cy="177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E322C7A-3D11-C14A-9009-0B1C1EE47F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54298" y="3789252"/>
                  <a:ext cx="120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3F2229B-986E-D949-B633-D0B1F92D8EAC}"/>
                    </a:ext>
                  </a:extLst>
                </p14:cNvPr>
                <p14:cNvContentPartPr/>
                <p14:nvPr/>
              </p14:nvContentPartPr>
              <p14:xfrm>
                <a:off x="6064378" y="3888612"/>
                <a:ext cx="279000" cy="126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3F2229B-986E-D949-B633-D0B1F92D8EA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48898" y="3873492"/>
                  <a:ext cx="30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BF76E9-9A47-0847-BD2D-C807298A6FA1}"/>
                    </a:ext>
                  </a:extLst>
                </p14:cNvPr>
                <p14:cNvContentPartPr/>
                <p14:nvPr/>
              </p14:nvContentPartPr>
              <p14:xfrm>
                <a:off x="6318898" y="3928932"/>
                <a:ext cx="92520" cy="8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8BF76E9-9A47-0847-BD2D-C807298A6F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303418" y="3913812"/>
                  <a:ext cx="123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29CDD2D-7387-794B-8716-FE26FDF3845F}"/>
                    </a:ext>
                  </a:extLst>
                </p14:cNvPr>
                <p14:cNvContentPartPr/>
                <p14:nvPr/>
              </p14:nvContentPartPr>
              <p14:xfrm>
                <a:off x="6478018" y="3920292"/>
                <a:ext cx="42840" cy="70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29CDD2D-7387-794B-8716-FE26FDF384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62898" y="3904812"/>
                  <a:ext cx="73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2C789B-6986-D447-8ECD-7BBAEB99474D}"/>
                    </a:ext>
                  </a:extLst>
                </p14:cNvPr>
                <p14:cNvContentPartPr/>
                <p14:nvPr/>
              </p14:nvContentPartPr>
              <p14:xfrm>
                <a:off x="6585658" y="3913812"/>
                <a:ext cx="350280" cy="78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2C789B-6986-D447-8ECD-7BBAEB99474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570538" y="3898332"/>
                  <a:ext cx="380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1A40C8B-32BA-6941-B4CE-F3E2F53AF8BC}"/>
                    </a:ext>
                  </a:extLst>
                </p14:cNvPr>
                <p14:cNvContentPartPr/>
                <p14:nvPr/>
              </p14:nvContentPartPr>
              <p14:xfrm>
                <a:off x="6521938" y="3794652"/>
                <a:ext cx="57600" cy="31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1A40C8B-32BA-6941-B4CE-F3E2F53AF8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06818" y="3779532"/>
                  <a:ext cx="882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5854BE9-E23F-6643-A6D0-2D256DB6F778}"/>
                    </a:ext>
                  </a:extLst>
                </p14:cNvPr>
                <p14:cNvContentPartPr/>
                <p14:nvPr/>
              </p14:nvContentPartPr>
              <p14:xfrm>
                <a:off x="7227898" y="3716172"/>
                <a:ext cx="342360" cy="252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5854BE9-E23F-6643-A6D0-2D256DB6F77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212778" y="3700692"/>
                  <a:ext cx="3726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AC357B7-D14A-1946-87D7-D16BBF45C091}"/>
                    </a:ext>
                  </a:extLst>
                </p14:cNvPr>
                <p14:cNvContentPartPr/>
                <p14:nvPr/>
              </p14:nvContentPartPr>
              <p14:xfrm>
                <a:off x="7525258" y="3667932"/>
                <a:ext cx="231480" cy="403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AC357B7-D14A-1946-87D7-D16BBF45C09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510138" y="3652812"/>
                  <a:ext cx="26208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20CB5F9-C393-B547-9AE8-DC6C7DA56801}"/>
                    </a:ext>
                  </a:extLst>
                </p14:cNvPr>
                <p14:cNvContentPartPr/>
                <p14:nvPr/>
              </p14:nvContentPartPr>
              <p14:xfrm>
                <a:off x="7636498" y="3752172"/>
                <a:ext cx="145800" cy="269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20CB5F9-C393-B547-9AE8-DC6C7DA568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1378" y="3736692"/>
                  <a:ext cx="176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48C96B1-550B-D147-A131-AD0FDA52D8F4}"/>
                    </a:ext>
                  </a:extLst>
                </p14:cNvPr>
                <p14:cNvContentPartPr/>
                <p14:nvPr/>
              </p14:nvContentPartPr>
              <p14:xfrm>
                <a:off x="7588258" y="3836052"/>
                <a:ext cx="95040" cy="18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48C96B1-550B-D147-A131-AD0FDA52D8F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573138" y="3820932"/>
                  <a:ext cx="125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318A5D-5618-054D-B972-F62608B1EC37}"/>
                    </a:ext>
                  </a:extLst>
                </p14:cNvPr>
                <p14:cNvContentPartPr/>
                <p14:nvPr/>
              </p14:nvContentPartPr>
              <p14:xfrm>
                <a:off x="7543978" y="3801492"/>
                <a:ext cx="40680" cy="14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318A5D-5618-054D-B972-F62608B1EC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528858" y="3786012"/>
                  <a:ext cx="71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C43B4D1-7D3A-8945-AD44-10923FA62665}"/>
                    </a:ext>
                  </a:extLst>
                </p14:cNvPr>
                <p14:cNvContentPartPr/>
                <p14:nvPr/>
              </p14:nvContentPartPr>
              <p14:xfrm>
                <a:off x="7725058" y="3845412"/>
                <a:ext cx="127440" cy="12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C43B4D1-7D3A-8945-AD44-10923FA626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709578" y="3829932"/>
                  <a:ext cx="157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663EF84-39F7-6142-9A5A-54B4B4F465E4}"/>
                    </a:ext>
                  </a:extLst>
                </p14:cNvPr>
                <p14:cNvContentPartPr/>
                <p14:nvPr/>
              </p14:nvContentPartPr>
              <p14:xfrm>
                <a:off x="7861498" y="3840372"/>
                <a:ext cx="633960" cy="114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663EF84-39F7-6142-9A5A-54B4B4F465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846378" y="3824892"/>
                  <a:ext cx="66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6D76B1-CB0B-D04C-8987-DF584350A79C}"/>
                    </a:ext>
                  </a:extLst>
                </p14:cNvPr>
                <p14:cNvContentPartPr/>
                <p14:nvPr/>
              </p14:nvContentPartPr>
              <p14:xfrm>
                <a:off x="8559538" y="3710052"/>
                <a:ext cx="90720" cy="192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6D76B1-CB0B-D04C-8987-DF584350A7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44058" y="3694572"/>
                  <a:ext cx="121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B066F7-9F54-DF4E-935E-46B43A5E12DB}"/>
                    </a:ext>
                  </a:extLst>
                </p14:cNvPr>
                <p14:cNvContentPartPr/>
                <p14:nvPr/>
              </p14:nvContentPartPr>
              <p14:xfrm>
                <a:off x="8523538" y="3815172"/>
                <a:ext cx="248760" cy="1116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B066F7-9F54-DF4E-935E-46B43A5E12D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08418" y="3799692"/>
                  <a:ext cx="279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B3E2080-E349-4442-8266-2B34FDBBF1F7}"/>
                    </a:ext>
                  </a:extLst>
                </p14:cNvPr>
                <p14:cNvContentPartPr/>
                <p14:nvPr/>
              </p14:nvContentPartPr>
              <p14:xfrm>
                <a:off x="8787418" y="3850452"/>
                <a:ext cx="154080" cy="712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B3E2080-E349-4442-8266-2B34FDBBF1F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71938" y="3835332"/>
                  <a:ext cx="1843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37C3BA7-B7F7-1942-B259-3544D3320986}"/>
                    </a:ext>
                  </a:extLst>
                </p14:cNvPr>
                <p14:cNvContentPartPr/>
                <p14:nvPr/>
              </p14:nvContentPartPr>
              <p14:xfrm>
                <a:off x="8964178" y="3741372"/>
                <a:ext cx="74880" cy="19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37C3BA7-B7F7-1942-B259-3544D332098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948698" y="3726252"/>
                  <a:ext cx="105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4096E44-F4B5-A545-A700-7E70CFEC9C06}"/>
                    </a:ext>
                  </a:extLst>
                </p14:cNvPr>
                <p14:cNvContentPartPr/>
                <p14:nvPr/>
              </p14:nvContentPartPr>
              <p14:xfrm>
                <a:off x="8767618" y="3751452"/>
                <a:ext cx="50760" cy="43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4096E44-F4B5-A545-A700-7E70CFEC9C0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752138" y="3735972"/>
                  <a:ext cx="81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C134A17-DE1C-094D-8913-CE8CC08FECB1}"/>
                    </a:ext>
                  </a:extLst>
                </p14:cNvPr>
                <p14:cNvContentPartPr/>
                <p14:nvPr/>
              </p14:nvContentPartPr>
              <p14:xfrm>
                <a:off x="9309418" y="3827052"/>
                <a:ext cx="139680" cy="140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C134A17-DE1C-094D-8913-CE8CC08FECB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294298" y="3811932"/>
                  <a:ext cx="170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E348B42-8B71-3441-84DA-74D14E74A2BF}"/>
                    </a:ext>
                  </a:extLst>
                </p14:cNvPr>
                <p14:cNvContentPartPr/>
                <p14:nvPr/>
              </p14:nvContentPartPr>
              <p14:xfrm>
                <a:off x="9470698" y="3870612"/>
                <a:ext cx="201600" cy="73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E348B42-8B71-3441-84DA-74D14E74A2B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55578" y="3855492"/>
                  <a:ext cx="232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5C6C0BF-CCE4-EB4E-998C-6AFD2E6C1B83}"/>
                    </a:ext>
                  </a:extLst>
                </p14:cNvPr>
                <p14:cNvContentPartPr/>
                <p14:nvPr/>
              </p14:nvContentPartPr>
              <p14:xfrm>
                <a:off x="9752218" y="3752172"/>
                <a:ext cx="85680" cy="175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5C6C0BF-CCE4-EB4E-998C-6AFD2E6C1B8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37098" y="3736692"/>
                  <a:ext cx="116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643BA6A-7CFB-CB43-BC13-7590FF3AD1E9}"/>
                    </a:ext>
                  </a:extLst>
                </p14:cNvPr>
                <p14:cNvContentPartPr/>
                <p14:nvPr/>
              </p14:nvContentPartPr>
              <p14:xfrm>
                <a:off x="9692098" y="3841452"/>
                <a:ext cx="266760" cy="90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643BA6A-7CFB-CB43-BC13-7590FF3AD1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676618" y="3826332"/>
                  <a:ext cx="297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A0F91BF-C2C1-8744-A6F5-A3A83233446A}"/>
                    </a:ext>
                  </a:extLst>
                </p14:cNvPr>
                <p14:cNvContentPartPr/>
                <p14:nvPr/>
              </p14:nvContentPartPr>
              <p14:xfrm>
                <a:off x="9964618" y="3867732"/>
                <a:ext cx="151200" cy="255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A0F91BF-C2C1-8744-A6F5-A3A8323344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49138" y="3852252"/>
                  <a:ext cx="1818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0C1FD2D-AF2D-A440-A0C8-F58928BADDF1}"/>
                    </a:ext>
                  </a:extLst>
                </p14:cNvPr>
                <p14:cNvContentPartPr/>
                <p14:nvPr/>
              </p14:nvContentPartPr>
              <p14:xfrm>
                <a:off x="10188178" y="3870612"/>
                <a:ext cx="394200" cy="25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0C1FD2D-AF2D-A440-A0C8-F58928BADDF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73058" y="3855492"/>
                  <a:ext cx="42444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E6A93647-158E-1942-B65F-743BEACF7BD5}"/>
              </a:ext>
            </a:extLst>
          </p:cNvPr>
          <p:cNvGrpSpPr/>
          <p:nvPr/>
        </p:nvGrpSpPr>
        <p:grpSpPr>
          <a:xfrm>
            <a:off x="3659938" y="4319532"/>
            <a:ext cx="176760" cy="197280"/>
            <a:chOff x="3659938" y="4319532"/>
            <a:chExt cx="1767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E991F24-BFF0-E541-BAA5-F03C7941B1A2}"/>
                    </a:ext>
                  </a:extLst>
                </p14:cNvPr>
                <p14:cNvContentPartPr/>
                <p14:nvPr/>
              </p14:nvContentPartPr>
              <p14:xfrm>
                <a:off x="3659938" y="4403772"/>
                <a:ext cx="50400" cy="113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E991F24-BFF0-E541-BAA5-F03C7941B1A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644818" y="4388292"/>
                  <a:ext cx="81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304549-FAE4-4943-832F-CCE3BF84F238}"/>
                    </a:ext>
                  </a:extLst>
                </p14:cNvPr>
                <p14:cNvContentPartPr/>
                <p14:nvPr/>
              </p14:nvContentPartPr>
              <p14:xfrm>
                <a:off x="3771898" y="4414212"/>
                <a:ext cx="64800" cy="95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304549-FAE4-4943-832F-CCE3BF84F23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756418" y="4399092"/>
                  <a:ext cx="95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2B6EE62-3D6C-2F4C-8D6E-F3E3E05A302E}"/>
                    </a:ext>
                  </a:extLst>
                </p14:cNvPr>
                <p14:cNvContentPartPr/>
                <p14:nvPr/>
              </p14:nvContentPartPr>
              <p14:xfrm>
                <a:off x="3765058" y="4319532"/>
                <a:ext cx="13320" cy="2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2B6EE62-3D6C-2F4C-8D6E-F3E3E05A302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49578" y="4304412"/>
                  <a:ext cx="439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8207E43-8C90-FF42-BE0E-B7835374A919}"/>
              </a:ext>
            </a:extLst>
          </p:cNvPr>
          <p:cNvGrpSpPr/>
          <p:nvPr/>
        </p:nvGrpSpPr>
        <p:grpSpPr>
          <a:xfrm>
            <a:off x="4066738" y="4282092"/>
            <a:ext cx="1271160" cy="348840"/>
            <a:chOff x="4066738" y="4282092"/>
            <a:chExt cx="1271160" cy="34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611B444-FF20-2244-AAB4-5F5D0F73C996}"/>
                    </a:ext>
                  </a:extLst>
                </p14:cNvPr>
                <p14:cNvContentPartPr/>
                <p14:nvPr/>
              </p14:nvContentPartPr>
              <p14:xfrm>
                <a:off x="4066738" y="4420692"/>
                <a:ext cx="163440" cy="210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611B444-FF20-2244-AAB4-5F5D0F73C99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051618" y="4405572"/>
                  <a:ext cx="194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18AFAC4-BDFB-C945-B4AD-14498FE679BA}"/>
                    </a:ext>
                  </a:extLst>
                </p14:cNvPr>
                <p14:cNvContentPartPr/>
                <p14:nvPr/>
              </p14:nvContentPartPr>
              <p14:xfrm>
                <a:off x="4284178" y="4414572"/>
                <a:ext cx="238320" cy="982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18AFAC4-BDFB-C945-B4AD-14498FE679B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69058" y="4399452"/>
                  <a:ext cx="268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ED270BF-C6D8-B348-84C8-D8A4CFA49DA9}"/>
                    </a:ext>
                  </a:extLst>
                </p14:cNvPr>
                <p14:cNvContentPartPr/>
                <p14:nvPr/>
              </p14:nvContentPartPr>
              <p14:xfrm>
                <a:off x="4554898" y="4414212"/>
                <a:ext cx="126720" cy="853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ED270BF-C6D8-B348-84C8-D8A4CFA49DA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539418" y="4399092"/>
                  <a:ext cx="157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3E121F2-0F43-2442-83B4-F62F45071F6B}"/>
                    </a:ext>
                  </a:extLst>
                </p14:cNvPr>
                <p14:cNvContentPartPr/>
                <p14:nvPr/>
              </p14:nvContentPartPr>
              <p14:xfrm>
                <a:off x="4725178" y="4424652"/>
                <a:ext cx="56520" cy="83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3E121F2-0F43-2442-83B4-F62F45071F6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10058" y="4409532"/>
                  <a:ext cx="87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00E5534-0012-1244-A378-AC330BA6324D}"/>
                    </a:ext>
                  </a:extLst>
                </p14:cNvPr>
                <p14:cNvContentPartPr/>
                <p14:nvPr/>
              </p14:nvContentPartPr>
              <p14:xfrm>
                <a:off x="4821298" y="4414572"/>
                <a:ext cx="66240" cy="70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00E5534-0012-1244-A378-AC330BA6324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805818" y="4399452"/>
                  <a:ext cx="96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4DBF49E-5CEA-B94A-B0CE-C9A917D30E24}"/>
                    </a:ext>
                  </a:extLst>
                </p14:cNvPr>
                <p14:cNvContentPartPr/>
                <p14:nvPr/>
              </p14:nvContentPartPr>
              <p14:xfrm>
                <a:off x="4918498" y="4405932"/>
                <a:ext cx="112680" cy="86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4DBF49E-5CEA-B94A-B0CE-C9A917D30E2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03378" y="4390812"/>
                  <a:ext cx="143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2D282BF-70B4-2C4C-9482-DA1B6BB745F1}"/>
                    </a:ext>
                  </a:extLst>
                </p14:cNvPr>
                <p14:cNvContentPartPr/>
                <p14:nvPr/>
              </p14:nvContentPartPr>
              <p14:xfrm>
                <a:off x="4869898" y="4282092"/>
                <a:ext cx="28080" cy="30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2D282BF-70B4-2C4C-9482-DA1B6BB745F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54418" y="4266972"/>
                  <a:ext cx="58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97596B9-E717-0C44-9C00-1260A7A591A7}"/>
                    </a:ext>
                  </a:extLst>
                </p14:cNvPr>
                <p14:cNvContentPartPr/>
                <p14:nvPr/>
              </p14:nvContentPartPr>
              <p14:xfrm>
                <a:off x="5117578" y="4311252"/>
                <a:ext cx="220320" cy="304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97596B9-E717-0C44-9C00-1260A7A591A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02458" y="4295772"/>
                  <a:ext cx="25056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E55D1185-E97B-E242-AE76-8594632CA4B5}"/>
              </a:ext>
            </a:extLst>
          </p:cNvPr>
          <p:cNvGrpSpPr/>
          <p:nvPr/>
        </p:nvGrpSpPr>
        <p:grpSpPr>
          <a:xfrm>
            <a:off x="5570458" y="4295412"/>
            <a:ext cx="1035720" cy="292680"/>
            <a:chOff x="5570458" y="4295412"/>
            <a:chExt cx="103572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B66E743B-63D6-AE4E-A5F4-F3BFF6FBD508}"/>
                    </a:ext>
                  </a:extLst>
                </p14:cNvPr>
                <p14:cNvContentPartPr/>
                <p14:nvPr/>
              </p14:nvContentPartPr>
              <p14:xfrm>
                <a:off x="5610778" y="4298652"/>
                <a:ext cx="75600" cy="155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B66E743B-63D6-AE4E-A5F4-F3BFF6FBD50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95658" y="4283172"/>
                  <a:ext cx="105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C8CFFBA-042C-5041-B8A7-B5B9685E96BD}"/>
                    </a:ext>
                  </a:extLst>
                </p14:cNvPr>
                <p14:cNvContentPartPr/>
                <p14:nvPr/>
              </p14:nvContentPartPr>
              <p14:xfrm>
                <a:off x="5570458" y="4378212"/>
                <a:ext cx="287640" cy="105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C8CFFBA-042C-5041-B8A7-B5B9685E96B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554978" y="4363092"/>
                  <a:ext cx="3182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394BFDD-5939-7C44-AD04-BA253AED4AE9}"/>
                    </a:ext>
                  </a:extLst>
                </p14:cNvPr>
                <p14:cNvContentPartPr/>
                <p14:nvPr/>
              </p14:nvContentPartPr>
              <p14:xfrm>
                <a:off x="6049258" y="4399452"/>
                <a:ext cx="183600" cy="188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394BFDD-5939-7C44-AD04-BA253AED4AE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033778" y="4383972"/>
                  <a:ext cx="21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19563FE-48B7-CC4D-ABB7-5C97BF1DF7C3}"/>
                    </a:ext>
                  </a:extLst>
                </p14:cNvPr>
                <p14:cNvContentPartPr/>
                <p14:nvPr/>
              </p14:nvContentPartPr>
              <p14:xfrm>
                <a:off x="6279658" y="4403772"/>
                <a:ext cx="44640" cy="75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19563FE-48B7-CC4D-ABB7-5C97BF1DF7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64538" y="4388292"/>
                  <a:ext cx="74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E5AEEBB-B761-C84F-A292-51C2B8583A2F}"/>
                    </a:ext>
                  </a:extLst>
                </p14:cNvPr>
                <p14:cNvContentPartPr/>
                <p14:nvPr/>
              </p14:nvContentPartPr>
              <p14:xfrm>
                <a:off x="6382258" y="4363092"/>
                <a:ext cx="223920" cy="101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E5AEEBB-B761-C84F-A292-51C2B8583A2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67138" y="4347612"/>
                  <a:ext cx="254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5555066-9707-5046-9B36-D25ED194A094}"/>
                    </a:ext>
                  </a:extLst>
                </p14:cNvPr>
                <p14:cNvContentPartPr/>
                <p14:nvPr/>
              </p14:nvContentPartPr>
              <p14:xfrm>
                <a:off x="6271738" y="4295412"/>
                <a:ext cx="45000" cy="29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5555066-9707-5046-9B36-D25ED194A09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56618" y="4279932"/>
                  <a:ext cx="7560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E22AC68-91B9-FE44-95F9-5951EB7445D9}"/>
                  </a:ext>
                </a:extLst>
              </p14:cNvPr>
              <p14:cNvContentPartPr/>
              <p14:nvPr/>
            </p14:nvContentPartPr>
            <p14:xfrm>
              <a:off x="6908218" y="4379652"/>
              <a:ext cx="152280" cy="853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E22AC68-91B9-FE44-95F9-5951EB7445D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6892738" y="4364172"/>
                <a:ext cx="18252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3A2595C0-2D5B-7045-AF37-947F5546DD56}"/>
              </a:ext>
            </a:extLst>
          </p:cNvPr>
          <p:cNvGrpSpPr/>
          <p:nvPr/>
        </p:nvGrpSpPr>
        <p:grpSpPr>
          <a:xfrm>
            <a:off x="7361818" y="4249692"/>
            <a:ext cx="1222200" cy="245520"/>
            <a:chOff x="7361818" y="4249692"/>
            <a:chExt cx="12222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5FBA9E1-9D99-A84D-AA1F-BFD243A7312A}"/>
                    </a:ext>
                  </a:extLst>
                </p14:cNvPr>
                <p14:cNvContentPartPr/>
                <p14:nvPr/>
              </p14:nvContentPartPr>
              <p14:xfrm>
                <a:off x="7361818" y="4307652"/>
                <a:ext cx="231480" cy="171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5FBA9E1-9D99-A84D-AA1F-BFD243A7312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46338" y="4292532"/>
                  <a:ext cx="2620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935326-145E-AF4E-AA9D-59525017AE16}"/>
                    </a:ext>
                  </a:extLst>
                </p14:cNvPr>
                <p14:cNvContentPartPr/>
                <p14:nvPr/>
              </p14:nvContentPartPr>
              <p14:xfrm>
                <a:off x="7504378" y="4424652"/>
                <a:ext cx="66240" cy="70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935326-145E-AF4E-AA9D-59525017AE1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88898" y="4409532"/>
                  <a:ext cx="96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DF8DD6D-F448-FE42-8FC6-E7D0F40505B3}"/>
                    </a:ext>
                  </a:extLst>
                </p14:cNvPr>
                <p14:cNvContentPartPr/>
                <p14:nvPr/>
              </p14:nvContentPartPr>
              <p14:xfrm>
                <a:off x="7682938" y="4398372"/>
                <a:ext cx="77760" cy="7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DF8DD6D-F448-FE42-8FC6-E7D0F40505B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667458" y="4382892"/>
                  <a:ext cx="108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F8F9406-0210-B945-B678-4015E7EAECD3}"/>
                    </a:ext>
                  </a:extLst>
                </p14:cNvPr>
                <p14:cNvContentPartPr/>
                <p14:nvPr/>
              </p14:nvContentPartPr>
              <p14:xfrm>
                <a:off x="7840618" y="4249692"/>
                <a:ext cx="172800" cy="219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F8F9406-0210-B945-B678-4015E7EAECD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25498" y="4234212"/>
                  <a:ext cx="2034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A248A3-79F8-EE41-8A0B-98A687AE6762}"/>
                    </a:ext>
                  </a:extLst>
                </p14:cNvPr>
                <p14:cNvContentPartPr/>
                <p14:nvPr/>
              </p14:nvContentPartPr>
              <p14:xfrm>
                <a:off x="8046898" y="4351212"/>
                <a:ext cx="240480" cy="101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A248A3-79F8-EE41-8A0B-98A687AE67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31418" y="4335732"/>
                  <a:ext cx="27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F835C91-6018-6440-9CAA-BC3E5E39CFD8}"/>
                    </a:ext>
                  </a:extLst>
                </p14:cNvPr>
                <p14:cNvContentPartPr/>
                <p14:nvPr/>
              </p14:nvContentPartPr>
              <p14:xfrm>
                <a:off x="8290978" y="4362012"/>
                <a:ext cx="293040" cy="83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F835C91-6018-6440-9CAA-BC3E5E39CFD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75858" y="4346892"/>
                  <a:ext cx="3236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E979F4F9-634B-764A-B703-6A5E554B4EFA}"/>
              </a:ext>
            </a:extLst>
          </p:cNvPr>
          <p:cNvGrpSpPr/>
          <p:nvPr/>
        </p:nvGrpSpPr>
        <p:grpSpPr>
          <a:xfrm>
            <a:off x="8909458" y="4235652"/>
            <a:ext cx="777240" cy="190080"/>
            <a:chOff x="8909458" y="4235652"/>
            <a:chExt cx="77724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375983A-A8BE-9243-936B-80180B3E4B00}"/>
                    </a:ext>
                  </a:extLst>
                </p14:cNvPr>
                <p14:cNvContentPartPr/>
                <p14:nvPr/>
              </p14:nvContentPartPr>
              <p14:xfrm>
                <a:off x="8909458" y="4294332"/>
                <a:ext cx="102960" cy="10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375983A-A8BE-9243-936B-80180B3E4B0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894338" y="4279212"/>
                  <a:ext cx="133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8A7199D-9670-714D-AB40-04F18BD06E25}"/>
                    </a:ext>
                  </a:extLst>
                </p14:cNvPr>
                <p14:cNvContentPartPr/>
                <p14:nvPr/>
              </p14:nvContentPartPr>
              <p14:xfrm>
                <a:off x="9072898" y="4235652"/>
                <a:ext cx="193320" cy="190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8A7199D-9670-714D-AB40-04F18BD06E2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057778" y="4220172"/>
                  <a:ext cx="223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8AC36E-6B1F-F945-A946-81CB7FFC4940}"/>
                    </a:ext>
                  </a:extLst>
                </p14:cNvPr>
                <p14:cNvContentPartPr/>
                <p14:nvPr/>
              </p14:nvContentPartPr>
              <p14:xfrm>
                <a:off x="9289618" y="4313052"/>
                <a:ext cx="397080" cy="896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8AC36E-6B1F-F945-A946-81CB7FFC494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74498" y="4297932"/>
                  <a:ext cx="42732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45B631D5-E9DA-5840-A32A-295807E117B8}"/>
              </a:ext>
            </a:extLst>
          </p:cNvPr>
          <p:cNvGrpSpPr/>
          <p:nvPr/>
        </p:nvGrpSpPr>
        <p:grpSpPr>
          <a:xfrm>
            <a:off x="3688738" y="4698972"/>
            <a:ext cx="1375560" cy="260640"/>
            <a:chOff x="3688738" y="4698972"/>
            <a:chExt cx="137556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404CBC2-E27D-C545-8319-977D944128F7}"/>
                    </a:ext>
                  </a:extLst>
                </p14:cNvPr>
                <p14:cNvContentPartPr/>
                <p14:nvPr/>
              </p14:nvContentPartPr>
              <p14:xfrm>
                <a:off x="3688738" y="4838652"/>
                <a:ext cx="378360" cy="120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404CBC2-E27D-C545-8319-977D944128F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73618" y="4823172"/>
                  <a:ext cx="408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FCA3D3F-23C7-A743-95EF-7C2D81FC537E}"/>
                    </a:ext>
                  </a:extLst>
                </p14:cNvPr>
                <p14:cNvContentPartPr/>
                <p14:nvPr/>
              </p14:nvContentPartPr>
              <p14:xfrm>
                <a:off x="4059178" y="4856652"/>
                <a:ext cx="265320" cy="71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FCA3D3F-23C7-A743-95EF-7C2D81FC537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43698" y="4841172"/>
                  <a:ext cx="2959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84177D5-3994-434A-BC4F-18C2E3FEDE15}"/>
                    </a:ext>
                  </a:extLst>
                </p14:cNvPr>
                <p14:cNvContentPartPr/>
                <p14:nvPr/>
              </p14:nvContentPartPr>
              <p14:xfrm>
                <a:off x="4327018" y="4855572"/>
                <a:ext cx="74880" cy="92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84177D5-3994-434A-BC4F-18C2E3FEDE1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11898" y="4840452"/>
                  <a:ext cx="105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915A25C-DC14-A34D-868D-3E7F2365D2AF}"/>
                    </a:ext>
                  </a:extLst>
                </p14:cNvPr>
                <p14:cNvContentPartPr/>
                <p14:nvPr/>
              </p14:nvContentPartPr>
              <p14:xfrm>
                <a:off x="4468858" y="4771692"/>
                <a:ext cx="344160" cy="156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915A25C-DC14-A34D-868D-3E7F2365D2A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453738" y="4756212"/>
                  <a:ext cx="374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1D10046-5865-CB45-8A12-70F71402B69B}"/>
                    </a:ext>
                  </a:extLst>
                </p14:cNvPr>
                <p14:cNvContentPartPr/>
                <p14:nvPr/>
              </p14:nvContentPartPr>
              <p14:xfrm>
                <a:off x="4870618" y="4754052"/>
                <a:ext cx="193680" cy="181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1D10046-5865-CB45-8A12-70F71402B69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55498" y="4738932"/>
                  <a:ext cx="224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128DB66-718B-2141-BAC0-76AF4FBDE952}"/>
                    </a:ext>
                  </a:extLst>
                </p14:cNvPr>
                <p14:cNvContentPartPr/>
                <p14:nvPr/>
              </p14:nvContentPartPr>
              <p14:xfrm>
                <a:off x="4267978" y="4698972"/>
                <a:ext cx="41400" cy="41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128DB66-718B-2141-BAC0-76AF4FBDE95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52858" y="468349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AFA16964-ED0F-3C4B-951D-C24D8EAF6CFD}"/>
              </a:ext>
            </a:extLst>
          </p:cNvPr>
          <p:cNvGrpSpPr/>
          <p:nvPr/>
        </p:nvGrpSpPr>
        <p:grpSpPr>
          <a:xfrm>
            <a:off x="5427538" y="4697892"/>
            <a:ext cx="1431000" cy="351720"/>
            <a:chOff x="5427538" y="4697892"/>
            <a:chExt cx="143100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2FD711A-DC8E-E843-A631-2F3A3788F2FA}"/>
                    </a:ext>
                  </a:extLst>
                </p14:cNvPr>
                <p14:cNvContentPartPr/>
                <p14:nvPr/>
              </p14:nvContentPartPr>
              <p14:xfrm>
                <a:off x="5427538" y="4801932"/>
                <a:ext cx="138240" cy="101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2FD711A-DC8E-E843-A631-2F3A3788F2F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12418" y="4786812"/>
                  <a:ext cx="168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71155B9-AAAE-524E-BB30-705315173A45}"/>
                    </a:ext>
                  </a:extLst>
                </p14:cNvPr>
                <p14:cNvContentPartPr/>
                <p14:nvPr/>
              </p14:nvContentPartPr>
              <p14:xfrm>
                <a:off x="5553538" y="4813452"/>
                <a:ext cx="185040" cy="72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71155B9-AAAE-524E-BB30-705315173A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38418" y="4798332"/>
                  <a:ext cx="215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E72EE19-9521-4247-AC6F-BD8CE5E2DF58}"/>
                    </a:ext>
                  </a:extLst>
                </p14:cNvPr>
                <p14:cNvContentPartPr/>
                <p14:nvPr/>
              </p14:nvContentPartPr>
              <p14:xfrm>
                <a:off x="5773858" y="4697892"/>
                <a:ext cx="101520" cy="189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E72EE19-9521-4247-AC6F-BD8CE5E2DF5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758738" y="4682772"/>
                  <a:ext cx="132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C9D0CD6-4076-FF4F-8C75-518D799B1971}"/>
                    </a:ext>
                  </a:extLst>
                </p14:cNvPr>
                <p14:cNvContentPartPr/>
                <p14:nvPr/>
              </p14:nvContentPartPr>
              <p14:xfrm>
                <a:off x="5769898" y="4803012"/>
                <a:ext cx="294840" cy="99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C9D0CD6-4076-FF4F-8C75-518D799B197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754778" y="4787892"/>
                  <a:ext cx="32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F25A083-4102-9C4E-A654-FFC0A38154EF}"/>
                    </a:ext>
                  </a:extLst>
                </p14:cNvPr>
                <p14:cNvContentPartPr/>
                <p14:nvPr/>
              </p14:nvContentPartPr>
              <p14:xfrm>
                <a:off x="6040978" y="4831812"/>
                <a:ext cx="179640" cy="217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F25A083-4102-9C4E-A654-FFC0A38154E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025858" y="4816692"/>
                  <a:ext cx="209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E63CA39-1ABA-A74C-B0C3-080554160EB0}"/>
                    </a:ext>
                  </a:extLst>
                </p14:cNvPr>
                <p14:cNvContentPartPr/>
                <p14:nvPr/>
              </p14:nvContentPartPr>
              <p14:xfrm>
                <a:off x="6285778" y="4795812"/>
                <a:ext cx="572760" cy="216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E63CA39-1ABA-A74C-B0C3-080554160EB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270658" y="4780692"/>
                  <a:ext cx="60336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CDAE1FC0-08D1-F84D-8AB0-77D11D4A14D3}"/>
              </a:ext>
            </a:extLst>
          </p:cNvPr>
          <p:cNvGrpSpPr/>
          <p:nvPr/>
        </p:nvGrpSpPr>
        <p:grpSpPr>
          <a:xfrm>
            <a:off x="7098658" y="4655772"/>
            <a:ext cx="567720" cy="204840"/>
            <a:chOff x="7098658" y="4655772"/>
            <a:chExt cx="56772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488A253-17EC-194C-B014-5B61C5EA7B6D}"/>
                    </a:ext>
                  </a:extLst>
                </p14:cNvPr>
                <p14:cNvContentPartPr/>
                <p14:nvPr/>
              </p14:nvContentPartPr>
              <p14:xfrm>
                <a:off x="7098658" y="4772052"/>
                <a:ext cx="169560" cy="88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488A253-17EC-194C-B014-5B61C5EA7B6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083538" y="4756932"/>
                  <a:ext cx="200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B225ACD-CF00-C548-8719-62F18DAEABF6}"/>
                    </a:ext>
                  </a:extLst>
                </p14:cNvPr>
                <p14:cNvContentPartPr/>
                <p14:nvPr/>
              </p14:nvContentPartPr>
              <p14:xfrm>
                <a:off x="7332658" y="4760892"/>
                <a:ext cx="14400" cy="694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B225ACD-CF00-C548-8719-62F18DAEABF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17538" y="4745772"/>
                  <a:ext cx="44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F06BCD4-8F89-6A43-B85C-09EAF1F6A5D9}"/>
                    </a:ext>
                  </a:extLst>
                </p14:cNvPr>
                <p14:cNvContentPartPr/>
                <p14:nvPr/>
              </p14:nvContentPartPr>
              <p14:xfrm>
                <a:off x="7421578" y="4655772"/>
                <a:ext cx="93600" cy="1868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F06BCD4-8F89-6A43-B85C-09EAF1F6A5D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406458" y="4640652"/>
                  <a:ext cx="1238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0AF5367-6D03-204B-B277-ECE1CBA5739C}"/>
                    </a:ext>
                  </a:extLst>
                </p14:cNvPr>
                <p14:cNvContentPartPr/>
                <p14:nvPr/>
              </p14:nvContentPartPr>
              <p14:xfrm>
                <a:off x="7430578" y="4691412"/>
                <a:ext cx="235800" cy="140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0AF5367-6D03-204B-B277-ECE1CBA5739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415458" y="4675932"/>
                  <a:ext cx="266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7CF960C-2768-BE4E-8B29-43C1148A0AE4}"/>
                    </a:ext>
                  </a:extLst>
                </p14:cNvPr>
                <p14:cNvContentPartPr/>
                <p14:nvPr/>
              </p14:nvContentPartPr>
              <p14:xfrm>
                <a:off x="7304578" y="4673772"/>
                <a:ext cx="57240" cy="14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7CF960C-2768-BE4E-8B29-43C1148A0AE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289098" y="4658292"/>
                  <a:ext cx="874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9640BD8-59C7-B04B-B982-266E5C54BB89}"/>
              </a:ext>
            </a:extLst>
          </p:cNvPr>
          <p:cNvGrpSpPr/>
          <p:nvPr/>
        </p:nvGrpSpPr>
        <p:grpSpPr>
          <a:xfrm>
            <a:off x="7970578" y="4634892"/>
            <a:ext cx="1545840" cy="284400"/>
            <a:chOff x="7970578" y="4634892"/>
            <a:chExt cx="154584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50C1E8C-4E0E-7249-BBF8-32C351D58AD6}"/>
                    </a:ext>
                  </a:extLst>
                </p14:cNvPr>
                <p14:cNvContentPartPr/>
                <p14:nvPr/>
              </p14:nvContentPartPr>
              <p14:xfrm>
                <a:off x="7970578" y="4736772"/>
                <a:ext cx="165600" cy="182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50C1E8C-4E0E-7249-BBF8-32C351D58AD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955458" y="4721652"/>
                  <a:ext cx="196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5123667-9CC6-8B48-9918-0244A3C35112}"/>
                    </a:ext>
                  </a:extLst>
                </p14:cNvPr>
                <p14:cNvContentPartPr/>
                <p14:nvPr/>
              </p14:nvContentPartPr>
              <p14:xfrm>
                <a:off x="8213218" y="4759452"/>
                <a:ext cx="252720" cy="93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5123667-9CC6-8B48-9918-0244A3C351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197738" y="4743972"/>
                  <a:ext cx="283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A69027A-FBB6-7048-9CBF-1AED7BB4BB82}"/>
                    </a:ext>
                  </a:extLst>
                </p14:cNvPr>
                <p14:cNvContentPartPr/>
                <p14:nvPr/>
              </p14:nvContentPartPr>
              <p14:xfrm>
                <a:off x="8526778" y="4652892"/>
                <a:ext cx="429840" cy="2098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A69027A-FBB6-7048-9CBF-1AED7BB4BB8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511658" y="4637772"/>
                  <a:ext cx="4604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FE9AECD-2F67-9D47-BBDA-0B1E5BE3A641}"/>
                    </a:ext>
                  </a:extLst>
                </p14:cNvPr>
                <p14:cNvContentPartPr/>
                <p14:nvPr/>
              </p14:nvContentPartPr>
              <p14:xfrm>
                <a:off x="8990818" y="4771692"/>
                <a:ext cx="71640" cy="770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FE9AECD-2F67-9D47-BBDA-0B1E5BE3A64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75698" y="4756212"/>
                  <a:ext cx="102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1C5D347-A15D-4B4F-9264-431EA9A8FF58}"/>
                    </a:ext>
                  </a:extLst>
                </p14:cNvPr>
                <p14:cNvContentPartPr/>
                <p14:nvPr/>
              </p14:nvContentPartPr>
              <p14:xfrm>
                <a:off x="9162538" y="4634892"/>
                <a:ext cx="108000" cy="199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1C5D347-A15D-4B4F-9264-431EA9A8FF5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47058" y="4619772"/>
                  <a:ext cx="138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FA6E6EE-94E6-234A-8265-87D091D37845}"/>
                    </a:ext>
                  </a:extLst>
                </p14:cNvPr>
                <p14:cNvContentPartPr/>
                <p14:nvPr/>
              </p14:nvContentPartPr>
              <p14:xfrm>
                <a:off x="9154258" y="4729572"/>
                <a:ext cx="236160" cy="1144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FA6E6EE-94E6-234A-8265-87D091D3784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139138" y="4714092"/>
                  <a:ext cx="26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ADE96C2-1530-6C45-85BC-7D1B0B1DDB85}"/>
                    </a:ext>
                  </a:extLst>
                </p14:cNvPr>
                <p14:cNvContentPartPr/>
                <p14:nvPr/>
              </p14:nvContentPartPr>
              <p14:xfrm>
                <a:off x="9477178" y="4855572"/>
                <a:ext cx="39240" cy="16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ADE96C2-1530-6C45-85BC-7D1B0B1DDB8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62058" y="4840452"/>
                  <a:ext cx="69840" cy="4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09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750BD-7D70-584C-96B7-CD58467C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07680" cy="463753"/>
          </a:xfrm>
        </p:spPr>
        <p:txBody>
          <a:bodyPr>
            <a:normAutofit fontScale="90000"/>
          </a:bodyPr>
          <a:lstStyle/>
          <a:p>
            <a:r>
              <a:rPr lang="en-US" dirty="0"/>
              <a:t>Skew enriched </a:t>
            </a:r>
            <a:r>
              <a:rPr lang="en-US" dirty="0" err="1"/>
              <a:t>Yoneda</a:t>
            </a:r>
            <a:r>
              <a:rPr lang="en-US" dirty="0"/>
              <a:t> lemma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04AD-F0E6-0644-914B-2DBF82DBA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4360"/>
            <a:ext cx="10507680" cy="56517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445B4AD-DEBB-0B4D-9A9C-F98C4FFFEAC6}"/>
                  </a:ext>
                </a:extLst>
              </p14:cNvPr>
              <p14:cNvContentPartPr/>
              <p14:nvPr/>
            </p14:nvContentPartPr>
            <p14:xfrm>
              <a:off x="1562938" y="113461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445B4AD-DEBB-0B4D-9A9C-F98C4FFFEA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3938" y="112597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CB8EE8E-B321-B148-8429-3456C23E8CFA}"/>
              </a:ext>
            </a:extLst>
          </p:cNvPr>
          <p:cNvGrpSpPr/>
          <p:nvPr/>
        </p:nvGrpSpPr>
        <p:grpSpPr>
          <a:xfrm>
            <a:off x="1274938" y="1355652"/>
            <a:ext cx="858240" cy="533880"/>
            <a:chOff x="1274938" y="1355652"/>
            <a:chExt cx="85824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5396A2-FA5E-7A47-A06F-BED1B986CD86}"/>
                    </a:ext>
                  </a:extLst>
                </p14:cNvPr>
                <p14:cNvContentPartPr/>
                <p14:nvPr/>
              </p14:nvContentPartPr>
              <p14:xfrm>
                <a:off x="1274938" y="1365372"/>
                <a:ext cx="355320" cy="30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5396A2-FA5E-7A47-A06F-BED1B986CD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59818" y="1349892"/>
                  <a:ext cx="385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86617E1-9F72-3748-84AC-0C8576987250}"/>
                    </a:ext>
                  </a:extLst>
                </p14:cNvPr>
                <p14:cNvContentPartPr/>
                <p14:nvPr/>
              </p14:nvContentPartPr>
              <p14:xfrm>
                <a:off x="1716658" y="1355652"/>
                <a:ext cx="416520" cy="533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86617E1-9F72-3748-84AC-0C85769872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01538" y="1340532"/>
                  <a:ext cx="447120" cy="56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087ECA-8DCD-1048-84E4-F8B196E873DB}"/>
              </a:ext>
            </a:extLst>
          </p:cNvPr>
          <p:cNvGrpSpPr/>
          <p:nvPr/>
        </p:nvGrpSpPr>
        <p:grpSpPr>
          <a:xfrm>
            <a:off x="2447458" y="1471212"/>
            <a:ext cx="171720" cy="161280"/>
            <a:chOff x="2447458" y="1471212"/>
            <a:chExt cx="1717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FA05459-A2E1-3545-B5D7-25DA1B46310E}"/>
                    </a:ext>
                  </a:extLst>
                </p14:cNvPr>
                <p14:cNvContentPartPr/>
                <p14:nvPr/>
              </p14:nvContentPartPr>
              <p14:xfrm>
                <a:off x="2447458" y="1546812"/>
                <a:ext cx="120600" cy="70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FA05459-A2E1-3545-B5D7-25DA1B4631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1978" y="1531692"/>
                  <a:ext cx="151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E183D9-A34F-FC48-9D54-F59C134F1BA7}"/>
                    </a:ext>
                  </a:extLst>
                </p14:cNvPr>
                <p14:cNvContentPartPr/>
                <p14:nvPr/>
              </p14:nvContentPartPr>
              <p14:xfrm>
                <a:off x="2530978" y="1545012"/>
                <a:ext cx="88200" cy="8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E183D9-A34F-FC48-9D54-F59C134F1B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5858" y="1529532"/>
                  <a:ext cx="118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EA7D014-8A4B-AB47-B0E9-BDC902822060}"/>
                    </a:ext>
                  </a:extLst>
                </p14:cNvPr>
                <p14:cNvContentPartPr/>
                <p14:nvPr/>
              </p14:nvContentPartPr>
              <p14:xfrm>
                <a:off x="2501098" y="1471212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EA7D014-8A4B-AB47-B0E9-BDC9028220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85978" y="14560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3BBB15-25DD-6B49-AF44-945172DAEA11}"/>
              </a:ext>
            </a:extLst>
          </p:cNvPr>
          <p:cNvGrpSpPr/>
          <p:nvPr/>
        </p:nvGrpSpPr>
        <p:grpSpPr>
          <a:xfrm>
            <a:off x="2900698" y="1375092"/>
            <a:ext cx="662760" cy="251640"/>
            <a:chOff x="2900698" y="1375092"/>
            <a:chExt cx="66276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BF24346-C8A4-8049-82F7-F19DF2B2BF73}"/>
                    </a:ext>
                  </a:extLst>
                </p14:cNvPr>
                <p14:cNvContentPartPr/>
                <p14:nvPr/>
              </p14:nvContentPartPr>
              <p14:xfrm>
                <a:off x="2919418" y="1377612"/>
                <a:ext cx="129240" cy="249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BF24346-C8A4-8049-82F7-F19DF2B2BF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298" y="1362492"/>
                  <a:ext cx="1594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E362DD-A6FC-0A41-8314-FA110792E249}"/>
                    </a:ext>
                  </a:extLst>
                </p14:cNvPr>
                <p14:cNvContentPartPr/>
                <p14:nvPr/>
              </p14:nvContentPartPr>
              <p14:xfrm>
                <a:off x="2900698" y="1375092"/>
                <a:ext cx="555120" cy="244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E362DD-A6FC-0A41-8314-FA110792E24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5218" y="1359612"/>
                  <a:ext cx="585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4B4CF2-B439-9A4C-85D5-D16D265FCB6F}"/>
                    </a:ext>
                  </a:extLst>
                </p14:cNvPr>
                <p14:cNvContentPartPr/>
                <p14:nvPr/>
              </p14:nvContentPartPr>
              <p14:xfrm>
                <a:off x="3490738" y="1513332"/>
                <a:ext cx="72720" cy="9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4B4CF2-B439-9A4C-85D5-D16D265FCB6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5258" y="1497852"/>
                  <a:ext cx="102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F0DABDA-AE35-F246-A991-D2A7E61880F1}"/>
                    </a:ext>
                  </a:extLst>
                </p14:cNvPr>
                <p14:cNvContentPartPr/>
                <p14:nvPr/>
              </p14:nvContentPartPr>
              <p14:xfrm>
                <a:off x="3346378" y="1407852"/>
                <a:ext cx="27360" cy="32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F0DABDA-AE35-F246-A991-D2A7E61880F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31258" y="1392732"/>
                  <a:ext cx="579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4FA19E-EAEB-D149-AD18-A0E97113658C}"/>
              </a:ext>
            </a:extLst>
          </p:cNvPr>
          <p:cNvGrpSpPr/>
          <p:nvPr/>
        </p:nvGrpSpPr>
        <p:grpSpPr>
          <a:xfrm>
            <a:off x="3868378" y="1326852"/>
            <a:ext cx="2611800" cy="399600"/>
            <a:chOff x="3868378" y="1326852"/>
            <a:chExt cx="261180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4F7B7C2-E61C-FC4E-90DC-C6352EA401C7}"/>
                    </a:ext>
                  </a:extLst>
                </p14:cNvPr>
                <p14:cNvContentPartPr/>
                <p14:nvPr/>
              </p14:nvContentPartPr>
              <p14:xfrm>
                <a:off x="3868378" y="1502892"/>
                <a:ext cx="390240" cy="11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4F7B7C2-E61C-FC4E-90DC-C6352EA401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52898" y="1487412"/>
                  <a:ext cx="4208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C71081-4E43-BF4E-B8A9-8C1C156614B4}"/>
                    </a:ext>
                  </a:extLst>
                </p14:cNvPr>
                <p14:cNvContentPartPr/>
                <p14:nvPr/>
              </p14:nvContentPartPr>
              <p14:xfrm>
                <a:off x="4088338" y="1460772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C71081-4E43-BF4E-B8A9-8C1C156614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3218" y="14452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5B36C38-5549-7E44-9354-CBDB87423FA0}"/>
                    </a:ext>
                  </a:extLst>
                </p14:cNvPr>
                <p14:cNvContentPartPr/>
                <p14:nvPr/>
              </p14:nvContentPartPr>
              <p14:xfrm>
                <a:off x="4329178" y="1536732"/>
                <a:ext cx="191880" cy="18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5B36C38-5549-7E44-9354-CBDB87423F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314058" y="1521252"/>
                  <a:ext cx="222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54B2298-8EE1-B243-9E45-F1817B3050CA}"/>
                    </a:ext>
                  </a:extLst>
                </p14:cNvPr>
                <p14:cNvContentPartPr/>
                <p14:nvPr/>
              </p14:nvContentPartPr>
              <p14:xfrm>
                <a:off x="4601698" y="1538172"/>
                <a:ext cx="378360" cy="81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54B2298-8EE1-B243-9E45-F1817B3050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86218" y="1522692"/>
                  <a:ext cx="408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9DCDAB-7A4B-7549-8036-A2D669537E18}"/>
                    </a:ext>
                  </a:extLst>
                </p14:cNvPr>
                <p14:cNvContentPartPr/>
                <p14:nvPr/>
              </p14:nvContentPartPr>
              <p14:xfrm>
                <a:off x="5030098" y="1397772"/>
                <a:ext cx="88560" cy="218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9DCDAB-7A4B-7549-8036-A2D669537E1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14978" y="1382292"/>
                  <a:ext cx="119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5620FAF-3CEE-ED44-A64E-3861A30B1E35}"/>
                    </a:ext>
                  </a:extLst>
                </p14:cNvPr>
                <p14:cNvContentPartPr/>
                <p14:nvPr/>
              </p14:nvContentPartPr>
              <p14:xfrm>
                <a:off x="4992298" y="1518012"/>
                <a:ext cx="575280" cy="84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5620FAF-3CEE-ED44-A64E-3861A30B1E3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76818" y="1502532"/>
                  <a:ext cx="605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58F29DB-B1A1-584F-9A55-E8A8EF0D0BA6}"/>
                    </a:ext>
                  </a:extLst>
                </p14:cNvPr>
                <p14:cNvContentPartPr/>
                <p14:nvPr/>
              </p14:nvContentPartPr>
              <p14:xfrm>
                <a:off x="5633818" y="1369692"/>
                <a:ext cx="84960" cy="220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58F29DB-B1A1-584F-9A55-E8A8EF0D0BA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18698" y="1354212"/>
                  <a:ext cx="115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270D16-10C8-B040-9142-39087E28A742}"/>
                    </a:ext>
                  </a:extLst>
                </p14:cNvPr>
                <p14:cNvContentPartPr/>
                <p14:nvPr/>
              </p14:nvContentPartPr>
              <p14:xfrm>
                <a:off x="5528338" y="1479852"/>
                <a:ext cx="261360" cy="1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270D16-10C8-B040-9142-39087E28A7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13218" y="1464732"/>
                  <a:ext cx="29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CE0E6E5-CE60-8748-BF1B-98295EA1984B}"/>
                    </a:ext>
                  </a:extLst>
                </p14:cNvPr>
                <p14:cNvContentPartPr/>
                <p14:nvPr/>
              </p14:nvContentPartPr>
              <p14:xfrm>
                <a:off x="5948818" y="1597932"/>
                <a:ext cx="12240" cy="1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CE0E6E5-CE60-8748-BF1B-98295EA1984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33338" y="1582452"/>
                  <a:ext cx="42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1A49E49-1267-2243-AE24-B1315627490B}"/>
                    </a:ext>
                  </a:extLst>
                </p14:cNvPr>
                <p14:cNvContentPartPr/>
                <p14:nvPr/>
              </p14:nvContentPartPr>
              <p14:xfrm>
                <a:off x="6053938" y="1586772"/>
                <a:ext cx="25560" cy="1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1A49E49-1267-2243-AE24-B1315627490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38458" y="1571652"/>
                  <a:ext cx="56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6A28C3-B5EB-054F-B2A7-EDC11CCC5E95}"/>
                    </a:ext>
                  </a:extLst>
                </p14:cNvPr>
                <p14:cNvContentPartPr/>
                <p14:nvPr/>
              </p14:nvContentPartPr>
              <p14:xfrm>
                <a:off x="6159058" y="1576332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6A28C3-B5EB-054F-B2A7-EDC11CCC5E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43578" y="1561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5729F48-276F-C64F-B6A8-9F2B47EF9907}"/>
                    </a:ext>
                  </a:extLst>
                </p14:cNvPr>
                <p14:cNvContentPartPr/>
                <p14:nvPr/>
              </p14:nvContentPartPr>
              <p14:xfrm>
                <a:off x="6272098" y="1576332"/>
                <a:ext cx="43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5729F48-276F-C64F-B6A8-9F2B47EF990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56978" y="1561212"/>
                  <a:ext cx="34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1E0EA18-9BF0-4D4A-B606-067C7FB4793A}"/>
                    </a:ext>
                  </a:extLst>
                </p14:cNvPr>
                <p14:cNvContentPartPr/>
                <p14:nvPr/>
              </p14:nvContentPartPr>
              <p14:xfrm>
                <a:off x="5935858" y="1329372"/>
                <a:ext cx="162360" cy="202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1E0EA18-9BF0-4D4A-B606-067C7FB479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20738" y="1313892"/>
                  <a:ext cx="1929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B3C0494-70EA-4546-BF17-281142388A69}"/>
                    </a:ext>
                  </a:extLst>
                </p14:cNvPr>
                <p14:cNvContentPartPr/>
                <p14:nvPr/>
              </p14:nvContentPartPr>
              <p14:xfrm>
                <a:off x="6141418" y="1326852"/>
                <a:ext cx="151920" cy="19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B3C0494-70EA-4546-BF17-281142388A6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126298" y="1311732"/>
                  <a:ext cx="182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EF29FC0-99B6-104C-B912-55886A40E2B6}"/>
                    </a:ext>
                  </a:extLst>
                </p14:cNvPr>
                <p14:cNvContentPartPr/>
                <p14:nvPr/>
              </p14:nvContentPartPr>
              <p14:xfrm>
                <a:off x="6343378" y="1358532"/>
                <a:ext cx="136800" cy="147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EF29FC0-99B6-104C-B912-55886A40E2B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327898" y="1343052"/>
                  <a:ext cx="167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74F99B2-6F07-0A43-9D00-2FEBA864ECDD}"/>
                    </a:ext>
                  </a:extLst>
                </p14:cNvPr>
                <p14:cNvContentPartPr/>
                <p14:nvPr/>
              </p14:nvContentPartPr>
              <p14:xfrm>
                <a:off x="6285058" y="1597572"/>
                <a:ext cx="35280" cy="23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74F99B2-6F07-0A43-9D00-2FEBA864ECD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69938" y="1582092"/>
                  <a:ext cx="655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0892C3E-E074-5540-B1EB-F919B9118901}"/>
                    </a:ext>
                  </a:extLst>
                </p14:cNvPr>
                <p14:cNvContentPartPr/>
                <p14:nvPr/>
              </p14:nvContentPartPr>
              <p14:xfrm>
                <a:off x="6064378" y="1597212"/>
                <a:ext cx="27720" cy="16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0892C3E-E074-5540-B1EB-F919B911890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048898" y="1582092"/>
                  <a:ext cx="58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EFBD41-B40F-414B-9883-6379DD8F13D1}"/>
                    </a:ext>
                  </a:extLst>
                </p14:cNvPr>
                <p14:cNvContentPartPr/>
                <p14:nvPr/>
              </p14:nvContentPartPr>
              <p14:xfrm>
                <a:off x="5906698" y="1597212"/>
                <a:ext cx="53640" cy="3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EFBD41-B40F-414B-9883-6379DD8F13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91218" y="1582092"/>
                  <a:ext cx="8424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C11C38-1FF6-2744-8B3E-C83B5F02C766}"/>
              </a:ext>
            </a:extLst>
          </p:cNvPr>
          <p:cNvGrpSpPr/>
          <p:nvPr/>
        </p:nvGrpSpPr>
        <p:grpSpPr>
          <a:xfrm>
            <a:off x="1377898" y="2111292"/>
            <a:ext cx="574920" cy="246960"/>
            <a:chOff x="1377898" y="2111292"/>
            <a:chExt cx="57492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B421E6F-7D10-6D4B-B943-62AFE7E755D2}"/>
                    </a:ext>
                  </a:extLst>
                </p14:cNvPr>
                <p14:cNvContentPartPr/>
                <p14:nvPr/>
              </p14:nvContentPartPr>
              <p14:xfrm>
                <a:off x="1377898" y="2111292"/>
                <a:ext cx="102960" cy="219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B421E6F-7D10-6D4B-B943-62AFE7E755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362778" y="2095812"/>
                  <a:ext cx="133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DD11CCA-58B9-994F-BAE6-4F863FB47FAD}"/>
                    </a:ext>
                  </a:extLst>
                </p14:cNvPr>
                <p14:cNvContentPartPr/>
                <p14:nvPr/>
              </p14:nvContentPartPr>
              <p14:xfrm>
                <a:off x="1450258" y="2117412"/>
                <a:ext cx="196560" cy="16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DD11CCA-58B9-994F-BAE6-4F863FB47F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435138" y="2101932"/>
                  <a:ext cx="227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152F67E-C739-6742-BBCD-2FE10C222DC2}"/>
                    </a:ext>
                  </a:extLst>
                </p14:cNvPr>
                <p14:cNvContentPartPr/>
                <p14:nvPr/>
              </p14:nvContentPartPr>
              <p14:xfrm>
                <a:off x="1434418" y="2226132"/>
                <a:ext cx="158400" cy="1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152F67E-C739-6742-BBCD-2FE10C222D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418938" y="2211012"/>
                  <a:ext cx="189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B4C22F6-4B19-534B-9A41-9147C5705E61}"/>
                    </a:ext>
                  </a:extLst>
                </p14:cNvPr>
                <p14:cNvContentPartPr/>
                <p14:nvPr/>
              </p14:nvContentPartPr>
              <p14:xfrm>
                <a:off x="1539898" y="2224332"/>
                <a:ext cx="412920" cy="13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B4C22F6-4B19-534B-9A41-9147C5705E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524778" y="2208852"/>
                  <a:ext cx="44316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E773B11-F18A-DE4A-8E8A-902AAF1CEC0E}"/>
              </a:ext>
            </a:extLst>
          </p:cNvPr>
          <p:cNvGrpSpPr/>
          <p:nvPr/>
        </p:nvGrpSpPr>
        <p:grpSpPr>
          <a:xfrm>
            <a:off x="2222098" y="2101932"/>
            <a:ext cx="917280" cy="252360"/>
            <a:chOff x="2222098" y="2101932"/>
            <a:chExt cx="9172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76D0CA-FCD1-2C48-B530-B600B390677C}"/>
                    </a:ext>
                  </a:extLst>
                </p14:cNvPr>
                <p14:cNvContentPartPr/>
                <p14:nvPr/>
              </p14:nvContentPartPr>
              <p14:xfrm>
                <a:off x="2222098" y="2217852"/>
                <a:ext cx="150480" cy="13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76D0CA-FCD1-2C48-B530-B600B390677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206618" y="2202372"/>
                  <a:ext cx="180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9E4EDAD-3D88-4B45-BAA6-B20917769BF9}"/>
                    </a:ext>
                  </a:extLst>
                </p14:cNvPr>
                <p14:cNvContentPartPr/>
                <p14:nvPr/>
              </p14:nvContentPartPr>
              <p14:xfrm>
                <a:off x="2405338" y="2101932"/>
                <a:ext cx="734040" cy="230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9E4EDAD-3D88-4B45-BAA6-B20917769B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389858" y="2086812"/>
                  <a:ext cx="76464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065BF88-111E-4C40-AF6F-72E13D2BAD4F}"/>
              </a:ext>
            </a:extLst>
          </p:cNvPr>
          <p:cNvGrpSpPr/>
          <p:nvPr/>
        </p:nvGrpSpPr>
        <p:grpSpPr>
          <a:xfrm>
            <a:off x="3430618" y="2091492"/>
            <a:ext cx="1635840" cy="379440"/>
            <a:chOff x="3430618" y="2091492"/>
            <a:chExt cx="1635840" cy="37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9D6904-7922-9149-9B7C-24B403FBF39B}"/>
                    </a:ext>
                  </a:extLst>
                </p14:cNvPr>
                <p14:cNvContentPartPr/>
                <p14:nvPr/>
              </p14:nvContentPartPr>
              <p14:xfrm>
                <a:off x="3430618" y="2193372"/>
                <a:ext cx="158040" cy="12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9D6904-7922-9149-9B7C-24B403FBF39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15498" y="2177892"/>
                  <a:ext cx="188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5BA66EF-1CD2-194A-AF70-1D2C8C61F0B1}"/>
                    </a:ext>
                  </a:extLst>
                </p14:cNvPr>
                <p14:cNvContentPartPr/>
                <p14:nvPr/>
              </p14:nvContentPartPr>
              <p14:xfrm>
                <a:off x="3573538" y="2236212"/>
                <a:ext cx="200880" cy="76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5BA66EF-1CD2-194A-AF70-1D2C8C61F0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558058" y="2220732"/>
                  <a:ext cx="231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3E0DDD2-CD4B-7E47-8702-5992F3E0BC8E}"/>
                    </a:ext>
                  </a:extLst>
                </p14:cNvPr>
                <p14:cNvContentPartPr/>
                <p14:nvPr/>
              </p14:nvContentPartPr>
              <p14:xfrm>
                <a:off x="3816178" y="2091492"/>
                <a:ext cx="104400" cy="215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3E0DDD2-CD4B-7E47-8702-5992F3E0BC8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01058" y="2076012"/>
                  <a:ext cx="135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4F53FDD-79CD-2F4F-A877-7A75667B411E}"/>
                    </a:ext>
                  </a:extLst>
                </p14:cNvPr>
                <p14:cNvContentPartPr/>
                <p14:nvPr/>
              </p14:nvContentPartPr>
              <p14:xfrm>
                <a:off x="3762538" y="2217492"/>
                <a:ext cx="324000" cy="116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4F53FDD-79CD-2F4F-A877-7A75667B411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747058" y="2202372"/>
                  <a:ext cx="354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560CB0D-EC1C-6748-8698-5C8957BB4EBB}"/>
                    </a:ext>
                  </a:extLst>
                </p14:cNvPr>
                <p14:cNvContentPartPr/>
                <p14:nvPr/>
              </p14:nvContentPartPr>
              <p14:xfrm>
                <a:off x="4024258" y="2238372"/>
                <a:ext cx="169560" cy="232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560CB0D-EC1C-6748-8698-5C8957BB4EB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09138" y="2223252"/>
                  <a:ext cx="2001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A0FA0BA-9139-E941-97DA-02D5008520DB}"/>
                    </a:ext>
                  </a:extLst>
                </p14:cNvPr>
                <p14:cNvContentPartPr/>
                <p14:nvPr/>
              </p14:nvContentPartPr>
              <p14:xfrm>
                <a:off x="4279858" y="2214612"/>
                <a:ext cx="654480" cy="11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A0FA0BA-9139-E941-97DA-02D5008520D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64378" y="2199492"/>
                  <a:ext cx="685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DD7987F-0EC9-5747-BD53-66123626E402}"/>
                    </a:ext>
                  </a:extLst>
                </p14:cNvPr>
                <p14:cNvContentPartPr/>
                <p14:nvPr/>
              </p14:nvContentPartPr>
              <p14:xfrm>
                <a:off x="4989778" y="2194092"/>
                <a:ext cx="76680" cy="83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DD7987F-0EC9-5747-BD53-66123626E40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974298" y="2178972"/>
                  <a:ext cx="106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0419D2-7612-B34A-83F9-B97C6329B756}"/>
                    </a:ext>
                  </a:extLst>
                </p14:cNvPr>
                <p14:cNvContentPartPr/>
                <p14:nvPr/>
              </p14:nvContentPartPr>
              <p14:xfrm>
                <a:off x="4813378" y="2091492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0419D2-7612-B34A-83F9-B97C6329B75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98258" y="2076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3F69605-6BA5-664C-9DBA-BCD0F4E64490}"/>
              </a:ext>
            </a:extLst>
          </p:cNvPr>
          <p:cNvGrpSpPr/>
          <p:nvPr/>
        </p:nvGrpSpPr>
        <p:grpSpPr>
          <a:xfrm>
            <a:off x="5354458" y="2068452"/>
            <a:ext cx="902520" cy="219240"/>
            <a:chOff x="5354458" y="2068452"/>
            <a:chExt cx="90252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D4C933-2D47-C240-954D-EAA071172F85}"/>
                    </a:ext>
                  </a:extLst>
                </p14:cNvPr>
                <p14:cNvContentPartPr/>
                <p14:nvPr/>
              </p14:nvContentPartPr>
              <p14:xfrm>
                <a:off x="5437978" y="2068812"/>
                <a:ext cx="128520" cy="215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D4C933-2D47-C240-954D-EAA071172F8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422858" y="2053692"/>
                  <a:ext cx="159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470DE6D-C98A-0446-86AE-3E18617EE001}"/>
                    </a:ext>
                  </a:extLst>
                </p14:cNvPr>
                <p14:cNvContentPartPr/>
                <p14:nvPr/>
              </p14:nvContentPartPr>
              <p14:xfrm>
                <a:off x="5354458" y="2068452"/>
                <a:ext cx="622080" cy="219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470DE6D-C98A-0446-86AE-3E18617EE00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39338" y="2053332"/>
                  <a:ext cx="6523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B72238-2FF0-1347-AE58-D5FEBE83CF1C}"/>
                    </a:ext>
                  </a:extLst>
                </p14:cNvPr>
                <p14:cNvContentPartPr/>
                <p14:nvPr/>
              </p14:nvContentPartPr>
              <p14:xfrm>
                <a:off x="5999938" y="2189772"/>
                <a:ext cx="257040" cy="957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B72238-2FF0-1347-AE58-D5FEBE83CF1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84818" y="2174652"/>
                  <a:ext cx="28764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D5CA495-32FC-4643-AC07-6FF67041E028}"/>
              </a:ext>
            </a:extLst>
          </p:cNvPr>
          <p:cNvGrpSpPr/>
          <p:nvPr/>
        </p:nvGrpSpPr>
        <p:grpSpPr>
          <a:xfrm>
            <a:off x="6576658" y="2101932"/>
            <a:ext cx="181800" cy="195120"/>
            <a:chOff x="6576658" y="2101932"/>
            <a:chExt cx="18180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DF375E-5216-1D48-8C08-6B686EC2D747}"/>
                    </a:ext>
                  </a:extLst>
                </p14:cNvPr>
                <p14:cNvContentPartPr/>
                <p14:nvPr/>
              </p14:nvContentPartPr>
              <p14:xfrm>
                <a:off x="6576658" y="2217492"/>
                <a:ext cx="56160" cy="77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DF375E-5216-1D48-8C08-6B686EC2D74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561178" y="2202372"/>
                  <a:ext cx="8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AB51E6-B6DD-464F-9745-744C3030B01F}"/>
                    </a:ext>
                  </a:extLst>
                </p14:cNvPr>
                <p14:cNvContentPartPr/>
                <p14:nvPr/>
              </p14:nvContentPartPr>
              <p14:xfrm>
                <a:off x="6685018" y="2204532"/>
                <a:ext cx="73440" cy="92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AB51E6-B6DD-464F-9745-744C3030B01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69538" y="2189052"/>
                  <a:ext cx="10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6EBFF22-8EB4-1847-B0B1-4DD73342E8CF}"/>
                    </a:ext>
                  </a:extLst>
                </p14:cNvPr>
                <p14:cNvContentPartPr/>
                <p14:nvPr/>
              </p14:nvContentPartPr>
              <p14:xfrm>
                <a:off x="6630658" y="2101932"/>
                <a:ext cx="33120" cy="31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6EBFF22-8EB4-1847-B0B1-4DD73342E8C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615538" y="2086812"/>
                  <a:ext cx="6372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944C461-DF5D-E248-8B66-01427090896B}"/>
                  </a:ext>
                </a:extLst>
              </p14:cNvPr>
              <p14:cNvContentPartPr/>
              <p14:nvPr/>
            </p14:nvContentPartPr>
            <p14:xfrm>
              <a:off x="7067698" y="2185812"/>
              <a:ext cx="298440" cy="97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944C461-DF5D-E248-8B66-01427090896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052218" y="2170692"/>
                <a:ext cx="3290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52AC4961-7E5F-9847-8BAF-32B531F7CC31}"/>
              </a:ext>
            </a:extLst>
          </p:cNvPr>
          <p:cNvGrpSpPr/>
          <p:nvPr/>
        </p:nvGrpSpPr>
        <p:grpSpPr>
          <a:xfrm>
            <a:off x="7631098" y="2021292"/>
            <a:ext cx="1131480" cy="317880"/>
            <a:chOff x="7631098" y="2021292"/>
            <a:chExt cx="113148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E62F58-4406-3742-9586-EC1CF8261034}"/>
                    </a:ext>
                  </a:extLst>
                </p14:cNvPr>
                <p14:cNvContentPartPr/>
                <p14:nvPr/>
              </p14:nvContentPartPr>
              <p14:xfrm>
                <a:off x="7631098" y="2021292"/>
                <a:ext cx="229320" cy="317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E62F58-4406-3742-9586-EC1CF82610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615618" y="2006172"/>
                  <a:ext cx="259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F91292-BFD4-8641-AF1A-7723D26757F6}"/>
                    </a:ext>
                  </a:extLst>
                </p14:cNvPr>
                <p14:cNvContentPartPr/>
                <p14:nvPr/>
              </p14:nvContentPartPr>
              <p14:xfrm>
                <a:off x="7879498" y="2196612"/>
                <a:ext cx="461160" cy="75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F91292-BFD4-8641-AF1A-7723D26757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864378" y="2181492"/>
                  <a:ext cx="491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05F39B3-3D30-4144-A5EC-CE1BFF520162}"/>
                    </a:ext>
                  </a:extLst>
                </p14:cNvPr>
                <p14:cNvContentPartPr/>
                <p14:nvPr/>
              </p14:nvContentPartPr>
              <p14:xfrm>
                <a:off x="8367658" y="2069532"/>
                <a:ext cx="218520" cy="202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05F39B3-3D30-4144-A5EC-CE1BFF52016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352538" y="2054052"/>
                  <a:ext cx="249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B9352D-AB8F-F04E-841A-AE4CB354AAA9}"/>
                    </a:ext>
                  </a:extLst>
                </p14:cNvPr>
                <p14:cNvContentPartPr/>
                <p14:nvPr/>
              </p14:nvContentPartPr>
              <p14:xfrm>
                <a:off x="8601298" y="2196612"/>
                <a:ext cx="161280" cy="65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B9352D-AB8F-F04E-841A-AE4CB354AAA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586178" y="2181132"/>
                  <a:ext cx="19188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613CCBC-190C-6A4A-856D-54C8D25EB1FC}"/>
              </a:ext>
            </a:extLst>
          </p:cNvPr>
          <p:cNvGrpSpPr/>
          <p:nvPr/>
        </p:nvGrpSpPr>
        <p:grpSpPr>
          <a:xfrm>
            <a:off x="9166498" y="2044332"/>
            <a:ext cx="1115280" cy="227880"/>
            <a:chOff x="9166498" y="2044332"/>
            <a:chExt cx="111528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384E875-9422-C947-A08B-7AE37D3ABD35}"/>
                    </a:ext>
                  </a:extLst>
                </p14:cNvPr>
                <p14:cNvContentPartPr/>
                <p14:nvPr/>
              </p14:nvContentPartPr>
              <p14:xfrm>
                <a:off x="9166498" y="2044332"/>
                <a:ext cx="550800" cy="227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384E875-9422-C947-A08B-7AE37D3ABD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151378" y="2029212"/>
                  <a:ext cx="5814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C830A7-DB79-AF44-AD8D-56A8AD735857}"/>
                    </a:ext>
                  </a:extLst>
                </p14:cNvPr>
                <p14:cNvContentPartPr/>
                <p14:nvPr/>
              </p14:nvContentPartPr>
              <p14:xfrm>
                <a:off x="9762658" y="2196612"/>
                <a:ext cx="308520" cy="72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C830A7-DB79-AF44-AD8D-56A8AD73585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47178" y="2181132"/>
                  <a:ext cx="339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C3AEFDE-C4C9-0E4E-929B-E3AFF5943D78}"/>
                    </a:ext>
                  </a:extLst>
                </p14:cNvPr>
                <p14:cNvContentPartPr/>
                <p14:nvPr/>
              </p14:nvContentPartPr>
              <p14:xfrm>
                <a:off x="10064338" y="2189772"/>
                <a:ext cx="217440" cy="78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C3AEFDE-C4C9-0E4E-929B-E3AFF5943D7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049218" y="2174652"/>
                  <a:ext cx="24804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91942CF-2F09-7B4C-8E20-D95507566027}"/>
              </a:ext>
            </a:extLst>
          </p:cNvPr>
          <p:cNvGrpSpPr/>
          <p:nvPr/>
        </p:nvGrpSpPr>
        <p:grpSpPr>
          <a:xfrm>
            <a:off x="1388698" y="2585412"/>
            <a:ext cx="524880" cy="204120"/>
            <a:chOff x="1388698" y="2585412"/>
            <a:chExt cx="5248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0FB7D59-131E-C944-92E8-3F8259B4B0C9}"/>
                    </a:ext>
                  </a:extLst>
                </p14:cNvPr>
                <p14:cNvContentPartPr/>
                <p14:nvPr/>
              </p14:nvContentPartPr>
              <p14:xfrm>
                <a:off x="1388698" y="2658852"/>
                <a:ext cx="240120" cy="1180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0FB7D59-131E-C944-92E8-3F8259B4B0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373218" y="2643732"/>
                  <a:ext cx="2707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8BA4469-5AEE-9D4A-9DE2-0AFD892EF36A}"/>
                    </a:ext>
                  </a:extLst>
                </p14:cNvPr>
                <p14:cNvContentPartPr/>
                <p14:nvPr/>
              </p14:nvContentPartPr>
              <p14:xfrm>
                <a:off x="1502818" y="2585412"/>
                <a:ext cx="56520" cy="8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8BA4469-5AEE-9D4A-9DE2-0AFD892EF3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487698" y="2570292"/>
                  <a:ext cx="87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57B249-40D1-6941-B309-3A423C3B96C8}"/>
                    </a:ext>
                  </a:extLst>
                </p14:cNvPr>
                <p14:cNvContentPartPr/>
                <p14:nvPr/>
              </p14:nvContentPartPr>
              <p14:xfrm>
                <a:off x="1659418" y="2585412"/>
                <a:ext cx="85680" cy="191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57B249-40D1-6941-B309-3A423C3B96C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44298" y="2570292"/>
                  <a:ext cx="116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55FD65-7084-034C-8DFA-3148BCADDBC1}"/>
                    </a:ext>
                  </a:extLst>
                </p14:cNvPr>
                <p14:cNvContentPartPr/>
                <p14:nvPr/>
              </p14:nvContentPartPr>
              <p14:xfrm>
                <a:off x="1639258" y="2697372"/>
                <a:ext cx="274320" cy="92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55FD65-7084-034C-8DFA-3148BCADDB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624138" y="2682252"/>
                  <a:ext cx="3049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C9803F7-4577-B847-849B-39992612150C}"/>
              </a:ext>
            </a:extLst>
          </p:cNvPr>
          <p:cNvGrpSpPr/>
          <p:nvPr/>
        </p:nvGrpSpPr>
        <p:grpSpPr>
          <a:xfrm>
            <a:off x="2266738" y="2485692"/>
            <a:ext cx="2009160" cy="288360"/>
            <a:chOff x="2266738" y="2485692"/>
            <a:chExt cx="200916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77DD57E-1804-2544-A758-3D080508F2B2}"/>
                    </a:ext>
                  </a:extLst>
                </p14:cNvPr>
                <p14:cNvContentPartPr/>
                <p14:nvPr/>
              </p14:nvContentPartPr>
              <p14:xfrm>
                <a:off x="2322538" y="2680092"/>
                <a:ext cx="360" cy="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77DD57E-1804-2544-A758-3D080508F2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307418" y="26646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DB20886-9662-C241-8D75-4201A293E4C3}"/>
                    </a:ext>
                  </a:extLst>
                </p14:cNvPr>
                <p14:cNvContentPartPr/>
                <p14:nvPr/>
              </p14:nvContentPartPr>
              <p14:xfrm>
                <a:off x="2266738" y="2675412"/>
                <a:ext cx="301320" cy="98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DB20886-9662-C241-8D75-4201A293E4C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51618" y="2659932"/>
                  <a:ext cx="331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D925830-A803-9041-BB29-F93A3DCC21C0}"/>
                    </a:ext>
                  </a:extLst>
                </p14:cNvPr>
                <p14:cNvContentPartPr/>
                <p14:nvPr/>
              </p14:nvContentPartPr>
              <p14:xfrm>
                <a:off x="2806018" y="2636172"/>
                <a:ext cx="433800" cy="120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D925830-A803-9041-BB29-F93A3DCC21C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90898" y="2621052"/>
                  <a:ext cx="464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210F675-050E-5640-BE8B-4B8F90C13435}"/>
                    </a:ext>
                  </a:extLst>
                </p14:cNvPr>
                <p14:cNvContentPartPr/>
                <p14:nvPr/>
              </p14:nvContentPartPr>
              <p14:xfrm>
                <a:off x="3264298" y="2666412"/>
                <a:ext cx="241200" cy="87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210F675-050E-5640-BE8B-4B8F90C1343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249178" y="2651292"/>
                  <a:ext cx="271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56FD1D3-D85B-2445-AC89-588F1ABB88E1}"/>
                    </a:ext>
                  </a:extLst>
                </p14:cNvPr>
                <p14:cNvContentPartPr/>
                <p14:nvPr/>
              </p14:nvContentPartPr>
              <p14:xfrm>
                <a:off x="3545098" y="2680092"/>
                <a:ext cx="65520" cy="738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56FD1D3-D85B-2445-AC89-588F1ABB88E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29978" y="2664612"/>
                  <a:ext cx="96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069FAE-6BBA-E34E-AD45-7F37CE73464F}"/>
                    </a:ext>
                  </a:extLst>
                </p14:cNvPr>
                <p14:cNvContentPartPr/>
                <p14:nvPr/>
              </p14:nvContentPartPr>
              <p14:xfrm>
                <a:off x="3683338" y="2564172"/>
                <a:ext cx="353880" cy="170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069FAE-6BBA-E34E-AD45-7F37CE7346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68218" y="2549052"/>
                  <a:ext cx="384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01AC65-7DDC-864B-A4A1-DF46557CEC1C}"/>
                    </a:ext>
                  </a:extLst>
                </p14:cNvPr>
                <p14:cNvContentPartPr/>
                <p14:nvPr/>
              </p14:nvContentPartPr>
              <p14:xfrm>
                <a:off x="4050178" y="2499372"/>
                <a:ext cx="225720" cy="222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01AC65-7DDC-864B-A4A1-DF46557CEC1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34698" y="2484252"/>
                  <a:ext cx="255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B84CDFE-3A33-6F41-8BEA-555EF451E324}"/>
                    </a:ext>
                  </a:extLst>
                </p14:cNvPr>
                <p14:cNvContentPartPr/>
                <p14:nvPr/>
              </p14:nvContentPartPr>
              <p14:xfrm>
                <a:off x="3426298" y="2485692"/>
                <a:ext cx="72360" cy="36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B84CDFE-3A33-6F41-8BEA-555EF451E32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10818" y="2470572"/>
                  <a:ext cx="10296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0162D4C-381F-EC47-989E-505B79849484}"/>
              </a:ext>
            </a:extLst>
          </p:cNvPr>
          <p:cNvGrpSpPr/>
          <p:nvPr/>
        </p:nvGrpSpPr>
        <p:grpSpPr>
          <a:xfrm>
            <a:off x="4568218" y="2553732"/>
            <a:ext cx="1577160" cy="238680"/>
            <a:chOff x="4568218" y="2553732"/>
            <a:chExt cx="157716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98AE89D-5963-B845-A59E-40A853D40C84}"/>
                    </a:ext>
                  </a:extLst>
                </p14:cNvPr>
                <p14:cNvContentPartPr/>
                <p14:nvPr/>
              </p14:nvContentPartPr>
              <p14:xfrm>
                <a:off x="4568218" y="2600532"/>
                <a:ext cx="228240" cy="18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98AE89D-5963-B845-A59E-40A853D40C8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52738" y="2585052"/>
                  <a:ext cx="25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497719-60DA-E346-B1CB-3C19485795CA}"/>
                    </a:ext>
                  </a:extLst>
                </p14:cNvPr>
                <p14:cNvContentPartPr/>
                <p14:nvPr/>
              </p14:nvContentPartPr>
              <p14:xfrm>
                <a:off x="4852618" y="2615652"/>
                <a:ext cx="267120" cy="11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497719-60DA-E346-B1CB-3C19485795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837498" y="2600172"/>
                  <a:ext cx="2973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261AD5-FAD6-D649-A11E-D0EEA99429E1}"/>
                    </a:ext>
                  </a:extLst>
                </p14:cNvPr>
                <p14:cNvContentPartPr/>
                <p14:nvPr/>
              </p14:nvContentPartPr>
              <p14:xfrm>
                <a:off x="5170858" y="2638332"/>
                <a:ext cx="79920" cy="90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261AD5-FAD6-D649-A11E-D0EEA99429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55738" y="2623212"/>
                  <a:ext cx="110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6BF99B4-5FD3-1045-A319-F2F547EE234F}"/>
                    </a:ext>
                  </a:extLst>
                </p14:cNvPr>
                <p14:cNvContentPartPr/>
                <p14:nvPr/>
              </p14:nvContentPartPr>
              <p14:xfrm>
                <a:off x="5332138" y="2564172"/>
                <a:ext cx="393120" cy="181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6BF99B4-5FD3-1045-A319-F2F547EE23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316658" y="2549052"/>
                  <a:ext cx="423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80AE2E-29EF-DA43-8D9F-EFC9D6CDB806}"/>
                    </a:ext>
                  </a:extLst>
                </p14:cNvPr>
                <p14:cNvContentPartPr/>
                <p14:nvPr/>
              </p14:nvContentPartPr>
              <p14:xfrm>
                <a:off x="5718778" y="2658492"/>
                <a:ext cx="190440" cy="82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80AE2E-29EF-DA43-8D9F-EFC9D6CDB80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703658" y="2643012"/>
                  <a:ext cx="221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8EC21C-2CA1-2B4C-AB99-C12E225C32AF}"/>
                    </a:ext>
                  </a:extLst>
                </p14:cNvPr>
                <p14:cNvContentPartPr/>
                <p14:nvPr/>
              </p14:nvContentPartPr>
              <p14:xfrm>
                <a:off x="5922178" y="2553732"/>
                <a:ext cx="100440" cy="238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8EC21C-2CA1-2B4C-AB99-C12E225C32A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906698" y="2538612"/>
                  <a:ext cx="131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EA98BB-00E1-0845-9C3A-F4C3E8AF0EA5}"/>
                    </a:ext>
                  </a:extLst>
                </p14:cNvPr>
                <p14:cNvContentPartPr/>
                <p14:nvPr/>
              </p14:nvContentPartPr>
              <p14:xfrm>
                <a:off x="5927578" y="2621772"/>
                <a:ext cx="217800" cy="313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EA98BB-00E1-0845-9C3A-F4C3E8AF0E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12458" y="2606652"/>
                  <a:ext cx="248040" cy="6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55E7D56-7909-8844-8AE3-120AA59DBFE3}"/>
              </a:ext>
            </a:extLst>
          </p:cNvPr>
          <p:cNvGrpSpPr/>
          <p:nvPr/>
        </p:nvGrpSpPr>
        <p:grpSpPr>
          <a:xfrm>
            <a:off x="6466858" y="2553732"/>
            <a:ext cx="1582200" cy="388440"/>
            <a:chOff x="6466858" y="2553732"/>
            <a:chExt cx="158220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744F9DC-B1D7-E84E-A51C-999297C89D36}"/>
                    </a:ext>
                  </a:extLst>
                </p14:cNvPr>
                <p14:cNvContentPartPr/>
                <p14:nvPr/>
              </p14:nvContentPartPr>
              <p14:xfrm>
                <a:off x="6466858" y="2606292"/>
                <a:ext cx="135720" cy="140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744F9DC-B1D7-E84E-A51C-999297C89D3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451738" y="2590812"/>
                  <a:ext cx="1663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253E02D-B192-C542-A778-42B1A8C8A2FD}"/>
                    </a:ext>
                  </a:extLst>
                </p14:cNvPr>
                <p14:cNvContentPartPr/>
                <p14:nvPr/>
              </p14:nvContentPartPr>
              <p14:xfrm>
                <a:off x="6654058" y="2646972"/>
                <a:ext cx="183600" cy="9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253E02D-B192-C542-A778-42B1A8C8A2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38938" y="2631492"/>
                  <a:ext cx="214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E3A25C5-D77E-C54B-9785-6C1EDFB6E0DF}"/>
                    </a:ext>
                  </a:extLst>
                </p14:cNvPr>
                <p14:cNvContentPartPr/>
                <p14:nvPr/>
              </p14:nvContentPartPr>
              <p14:xfrm>
                <a:off x="6837298" y="2553732"/>
                <a:ext cx="120960" cy="20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E3A25C5-D77E-C54B-9785-6C1EDFB6E0D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22178" y="2538612"/>
                  <a:ext cx="151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8778E4D-FAB5-CF4A-B837-EBE43E8E6511}"/>
                    </a:ext>
                  </a:extLst>
                </p14:cNvPr>
                <p14:cNvContentPartPr/>
                <p14:nvPr/>
              </p14:nvContentPartPr>
              <p14:xfrm>
                <a:off x="6866818" y="2640132"/>
                <a:ext cx="332640" cy="105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8778E4D-FAB5-CF4A-B837-EBE43E8E651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51338" y="2624652"/>
                  <a:ext cx="363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CFCB8CA-E2F8-1344-A2DD-A4C0016AB0BD}"/>
                    </a:ext>
                  </a:extLst>
                </p14:cNvPr>
                <p14:cNvContentPartPr/>
                <p14:nvPr/>
              </p14:nvContentPartPr>
              <p14:xfrm>
                <a:off x="7200178" y="2669292"/>
                <a:ext cx="145440" cy="272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CFCB8CA-E2F8-1344-A2DD-A4C0016AB0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85058" y="2654172"/>
                  <a:ext cx="176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B20678-7E3E-054B-BE69-E816ED19665A}"/>
                    </a:ext>
                  </a:extLst>
                </p14:cNvPr>
                <p14:cNvContentPartPr/>
                <p14:nvPr/>
              </p14:nvContentPartPr>
              <p14:xfrm>
                <a:off x="7462978" y="2624652"/>
                <a:ext cx="586080" cy="267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B20678-7E3E-054B-BE69-E816ED19665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447858" y="2609532"/>
                  <a:ext cx="616320" cy="29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45DB4176-513F-314A-9D8C-3919403E2E26}"/>
                  </a:ext>
                </a:extLst>
              </p14:cNvPr>
              <p14:cNvContentPartPr/>
              <p14:nvPr/>
            </p14:nvContentPartPr>
            <p14:xfrm>
              <a:off x="8218978" y="2740932"/>
              <a:ext cx="30600" cy="234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45DB4176-513F-314A-9D8C-3919403E2E2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03858" y="2725452"/>
                <a:ext cx="608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42312A0-496A-5E46-AB73-E1DAFCA63CCE}"/>
              </a:ext>
            </a:extLst>
          </p:cNvPr>
          <p:cNvGrpSpPr/>
          <p:nvPr/>
        </p:nvGrpSpPr>
        <p:grpSpPr>
          <a:xfrm>
            <a:off x="8402578" y="2723292"/>
            <a:ext cx="196200" cy="34920"/>
            <a:chOff x="8402578" y="2723292"/>
            <a:chExt cx="196200" cy="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FE6FC2-7975-1C4C-A43F-6F15AB79A497}"/>
                    </a:ext>
                  </a:extLst>
                </p14:cNvPr>
                <p14:cNvContentPartPr/>
                <p14:nvPr/>
              </p14:nvContentPartPr>
              <p14:xfrm>
                <a:off x="8402578" y="2723292"/>
                <a:ext cx="28800" cy="28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FE6FC2-7975-1C4C-A43F-6F15AB79A49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87458" y="2707812"/>
                  <a:ext cx="59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2159898-039F-0243-A56B-123A1EFF2E75}"/>
                    </a:ext>
                  </a:extLst>
                </p14:cNvPr>
                <p14:cNvContentPartPr/>
                <p14:nvPr/>
              </p14:nvContentPartPr>
              <p14:xfrm>
                <a:off x="8547658" y="2732652"/>
                <a:ext cx="51120" cy="25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2159898-039F-0243-A56B-123A1EFF2E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532538" y="2717172"/>
                  <a:ext cx="817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34C3461-C5ED-F74B-8989-8E0D57600C56}"/>
              </a:ext>
            </a:extLst>
          </p:cNvPr>
          <p:cNvGrpSpPr/>
          <p:nvPr/>
        </p:nvGrpSpPr>
        <p:grpSpPr>
          <a:xfrm>
            <a:off x="1439458" y="3194532"/>
            <a:ext cx="1827000" cy="368640"/>
            <a:chOff x="1439458" y="3194532"/>
            <a:chExt cx="1827000" cy="36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D2A4A7-B3F9-FA48-B6DA-AA2A9381DF66}"/>
                    </a:ext>
                  </a:extLst>
                </p14:cNvPr>
                <p14:cNvContentPartPr/>
                <p14:nvPr/>
              </p14:nvContentPartPr>
              <p14:xfrm>
                <a:off x="1439458" y="3300012"/>
                <a:ext cx="174600" cy="244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D2A4A7-B3F9-FA48-B6DA-AA2A9381DF6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423978" y="3284892"/>
                  <a:ext cx="2052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78FF4CB-D212-3543-B43E-78B81A586CB8}"/>
                    </a:ext>
                  </a:extLst>
                </p14:cNvPr>
                <p14:cNvContentPartPr/>
                <p14:nvPr/>
              </p14:nvContentPartPr>
              <p14:xfrm>
                <a:off x="1555378" y="3290292"/>
                <a:ext cx="162720" cy="20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78FF4CB-D212-3543-B43E-78B81A586CB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9898" y="3275172"/>
                  <a:ext cx="193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728B06-2FC1-144E-941D-4F4E8C9D09AB}"/>
                    </a:ext>
                  </a:extLst>
                </p14:cNvPr>
                <p14:cNvContentPartPr/>
                <p14:nvPr/>
              </p14:nvContentPartPr>
              <p14:xfrm>
                <a:off x="1536658" y="3387852"/>
                <a:ext cx="151200" cy="17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728B06-2FC1-144E-941D-4F4E8C9D09A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21178" y="3372372"/>
                  <a:ext cx="181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11B1D65-BC8E-1240-9C72-70FC1CB8AF10}"/>
                    </a:ext>
                  </a:extLst>
                </p14:cNvPr>
                <p14:cNvContentPartPr/>
                <p14:nvPr/>
              </p14:nvContentPartPr>
              <p14:xfrm>
                <a:off x="1747258" y="3383532"/>
                <a:ext cx="479160" cy="9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11B1D65-BC8E-1240-9C72-70FC1CB8AF1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32138" y="3368412"/>
                  <a:ext cx="509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5A6F855-6481-0749-9427-96E6AC22091B}"/>
                    </a:ext>
                  </a:extLst>
                </p14:cNvPr>
                <p14:cNvContentPartPr/>
                <p14:nvPr/>
              </p14:nvContentPartPr>
              <p14:xfrm>
                <a:off x="2309578" y="3289572"/>
                <a:ext cx="55440" cy="164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5A6F855-6481-0749-9427-96E6AC22091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294098" y="3274452"/>
                  <a:ext cx="8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3D58B31-7A5B-7C4C-BF01-54AA5D63C93C}"/>
                    </a:ext>
                  </a:extLst>
                </p14:cNvPr>
                <p14:cNvContentPartPr/>
                <p14:nvPr/>
              </p14:nvContentPartPr>
              <p14:xfrm>
                <a:off x="2280418" y="3379932"/>
                <a:ext cx="458280" cy="95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3D58B31-7A5B-7C4C-BF01-54AA5D63C93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265298" y="3364812"/>
                  <a:ext cx="488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F3DE57-B847-3F4F-9A4E-8C7AD5C4315D}"/>
                    </a:ext>
                  </a:extLst>
                </p14:cNvPr>
                <p14:cNvContentPartPr/>
                <p14:nvPr/>
              </p14:nvContentPartPr>
              <p14:xfrm>
                <a:off x="2701258" y="3395772"/>
                <a:ext cx="212400" cy="87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F3DE57-B847-3F4F-9A4E-8C7AD5C4315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686138" y="3380652"/>
                  <a:ext cx="2430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EA70E4-CA79-E943-98BC-48A8032524AD}"/>
                    </a:ext>
                  </a:extLst>
                </p14:cNvPr>
                <p14:cNvContentPartPr/>
                <p14:nvPr/>
              </p14:nvContentPartPr>
              <p14:xfrm>
                <a:off x="2933098" y="3194532"/>
                <a:ext cx="105840" cy="216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EA70E4-CA79-E943-98BC-48A8032524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917618" y="3179052"/>
                  <a:ext cx="1364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773665F-3919-7C4C-B158-7A16DA57E917}"/>
                    </a:ext>
                  </a:extLst>
                </p14:cNvPr>
                <p14:cNvContentPartPr/>
                <p14:nvPr/>
              </p14:nvContentPartPr>
              <p14:xfrm>
                <a:off x="3068818" y="3247452"/>
                <a:ext cx="197640" cy="315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73665F-3919-7C4C-B158-7A16DA57E91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53698" y="3232332"/>
                  <a:ext cx="228240" cy="34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742AF85-06E0-594A-B5FA-E8869FF3B279}"/>
              </a:ext>
            </a:extLst>
          </p:cNvPr>
          <p:cNvGrpSpPr/>
          <p:nvPr/>
        </p:nvGrpSpPr>
        <p:grpSpPr>
          <a:xfrm>
            <a:off x="3649498" y="3193452"/>
            <a:ext cx="586440" cy="227880"/>
            <a:chOff x="3649498" y="3193452"/>
            <a:chExt cx="58644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6759BC-64FC-C949-930C-C2E8569B436D}"/>
                    </a:ext>
                  </a:extLst>
                </p14:cNvPr>
                <p14:cNvContentPartPr/>
                <p14:nvPr/>
              </p14:nvContentPartPr>
              <p14:xfrm>
                <a:off x="3738418" y="3193452"/>
                <a:ext cx="96480" cy="209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6759BC-64FC-C949-930C-C2E8569B436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22938" y="3177972"/>
                  <a:ext cx="12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34DCC2-C4F8-134F-B71F-B07C35D97C42}"/>
                    </a:ext>
                  </a:extLst>
                </p14:cNvPr>
                <p14:cNvContentPartPr/>
                <p14:nvPr/>
              </p14:nvContentPartPr>
              <p14:xfrm>
                <a:off x="3649498" y="3208572"/>
                <a:ext cx="520200" cy="208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34DCC2-C4F8-134F-B71F-B07C35D97C4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34378" y="3193452"/>
                  <a:ext cx="550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4F11726-035A-E645-8830-E6E2A388C569}"/>
                    </a:ext>
                  </a:extLst>
                </p14:cNvPr>
                <p14:cNvContentPartPr/>
                <p14:nvPr/>
              </p14:nvContentPartPr>
              <p14:xfrm>
                <a:off x="4192018" y="3331692"/>
                <a:ext cx="43920" cy="89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4F11726-035A-E645-8830-E6E2A388C56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176538" y="3316212"/>
                  <a:ext cx="74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CED5C2A-1D5D-C94B-A97F-9BC3EC42A35E}"/>
                    </a:ext>
                  </a:extLst>
                </p14:cNvPr>
                <p14:cNvContentPartPr/>
                <p14:nvPr/>
              </p14:nvContentPartPr>
              <p14:xfrm>
                <a:off x="4130458" y="3226572"/>
                <a:ext cx="8280" cy="7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CED5C2A-1D5D-C94B-A97F-9BC3EC42A35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15338" y="3211092"/>
                  <a:ext cx="38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D8D3C76-7A20-A74A-9227-7C9242F3CCE4}"/>
              </a:ext>
            </a:extLst>
          </p:cNvPr>
          <p:cNvGrpSpPr/>
          <p:nvPr/>
        </p:nvGrpSpPr>
        <p:grpSpPr>
          <a:xfrm>
            <a:off x="4679098" y="3163572"/>
            <a:ext cx="796680" cy="370800"/>
            <a:chOff x="4679098" y="3163572"/>
            <a:chExt cx="796680" cy="37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D81BE2C-05DD-E74A-B898-B246784BF677}"/>
                    </a:ext>
                  </a:extLst>
                </p14:cNvPr>
                <p14:cNvContentPartPr/>
                <p14:nvPr/>
              </p14:nvContentPartPr>
              <p14:xfrm>
                <a:off x="4679098" y="3267612"/>
                <a:ext cx="155880" cy="2667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D81BE2C-05DD-E74A-B898-B246784BF67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663618" y="3252132"/>
                  <a:ext cx="1864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43E9AB3-BE2B-C646-8AE8-9B0D03C1A4E0}"/>
                    </a:ext>
                  </a:extLst>
                </p14:cNvPr>
                <p14:cNvContentPartPr/>
                <p14:nvPr/>
              </p14:nvContentPartPr>
              <p14:xfrm>
                <a:off x="4930738" y="3279132"/>
                <a:ext cx="38520" cy="113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43E9AB3-BE2B-C646-8AE8-9B0D03C1A4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915258" y="3263652"/>
                  <a:ext cx="6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73B5E3C-AF55-8C41-97D8-F3415BED4C5E}"/>
                    </a:ext>
                  </a:extLst>
                </p14:cNvPr>
                <p14:cNvContentPartPr/>
                <p14:nvPr/>
              </p14:nvContentPartPr>
              <p14:xfrm>
                <a:off x="5048098" y="3283092"/>
                <a:ext cx="330120" cy="10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73B5E3C-AF55-8C41-97D8-F3415BED4C5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032978" y="3267972"/>
                  <a:ext cx="360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1432604-0F82-494D-B15F-E27C907B5287}"/>
                    </a:ext>
                  </a:extLst>
                </p14:cNvPr>
                <p14:cNvContentPartPr/>
                <p14:nvPr/>
              </p14:nvContentPartPr>
              <p14:xfrm>
                <a:off x="5394058" y="3279132"/>
                <a:ext cx="81720" cy="10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1432604-0F82-494D-B15F-E27C907B528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378938" y="3263652"/>
                  <a:ext cx="112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FC4EC13-3A07-7144-A587-0BC63E457B4A}"/>
                    </a:ext>
                  </a:extLst>
                </p14:cNvPr>
                <p14:cNvContentPartPr/>
                <p14:nvPr/>
              </p14:nvContentPartPr>
              <p14:xfrm>
                <a:off x="5191378" y="3163572"/>
                <a:ext cx="720" cy="21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FC4EC13-3A07-7144-A587-0BC63E457B4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176258" y="3148092"/>
                  <a:ext cx="313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A62A3E9-6A6F-ED4E-8A9A-95F16E4948E8}"/>
              </a:ext>
            </a:extLst>
          </p:cNvPr>
          <p:cNvGrpSpPr/>
          <p:nvPr/>
        </p:nvGrpSpPr>
        <p:grpSpPr>
          <a:xfrm>
            <a:off x="1483738" y="4161852"/>
            <a:ext cx="1441080" cy="260280"/>
            <a:chOff x="1483738" y="4161852"/>
            <a:chExt cx="144108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769F95-582E-7D46-8921-81BE69F13A2A}"/>
                    </a:ext>
                  </a:extLst>
                </p14:cNvPr>
                <p14:cNvContentPartPr/>
                <p14:nvPr/>
              </p14:nvContentPartPr>
              <p14:xfrm>
                <a:off x="1560778" y="4161852"/>
                <a:ext cx="57960" cy="174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769F95-582E-7D46-8921-81BE69F13A2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545658" y="4146732"/>
                  <a:ext cx="88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16C5915-98EF-CA41-A7A1-FAC8F6DA4F02}"/>
                    </a:ext>
                  </a:extLst>
                </p14:cNvPr>
                <p14:cNvContentPartPr/>
                <p14:nvPr/>
              </p14:nvContentPartPr>
              <p14:xfrm>
                <a:off x="1555378" y="4319532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16C5915-98EF-CA41-A7A1-FAC8F6DA4F0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540258" y="4304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F327CD3-50FE-1140-9828-AA2DA0E536DB}"/>
                    </a:ext>
                  </a:extLst>
                </p14:cNvPr>
                <p14:cNvContentPartPr/>
                <p14:nvPr/>
              </p14:nvContentPartPr>
              <p14:xfrm>
                <a:off x="1519018" y="4288212"/>
                <a:ext cx="59040" cy="120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F327CD3-50FE-1140-9828-AA2DA0E536D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03898" y="4272732"/>
                  <a:ext cx="89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A6C581F-A492-2748-B196-1913199C2193}"/>
                    </a:ext>
                  </a:extLst>
                </p14:cNvPr>
                <p14:cNvContentPartPr/>
                <p14:nvPr/>
              </p14:nvContentPartPr>
              <p14:xfrm>
                <a:off x="1483738" y="4167972"/>
                <a:ext cx="556200" cy="247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A6C581F-A492-2748-B196-1913199C219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468618" y="4152852"/>
                  <a:ext cx="5868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14FECDA-372C-184D-AE9F-241365A9A192}"/>
                    </a:ext>
                  </a:extLst>
                </p14:cNvPr>
                <p14:cNvContentPartPr/>
                <p14:nvPr/>
              </p14:nvContentPartPr>
              <p14:xfrm>
                <a:off x="2095738" y="4285692"/>
                <a:ext cx="829080" cy="136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14FECDA-372C-184D-AE9F-241365A9A19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080258" y="4270572"/>
                  <a:ext cx="85968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4CD5CD-ECBF-7040-960F-B14576CB7203}"/>
              </a:ext>
            </a:extLst>
          </p:cNvPr>
          <p:cNvGrpSpPr/>
          <p:nvPr/>
        </p:nvGrpSpPr>
        <p:grpSpPr>
          <a:xfrm>
            <a:off x="3061618" y="4319532"/>
            <a:ext cx="28800" cy="95400"/>
            <a:chOff x="3061618" y="4319532"/>
            <a:chExt cx="28800" cy="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CCBA0D-A988-F049-9DF4-4B22100B8D00}"/>
                    </a:ext>
                  </a:extLst>
                </p14:cNvPr>
                <p14:cNvContentPartPr/>
                <p14:nvPr/>
              </p14:nvContentPartPr>
              <p14:xfrm>
                <a:off x="3090058" y="4319532"/>
                <a:ext cx="36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CCBA0D-A988-F049-9DF4-4B22100B8D0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74578" y="4304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B7341B-086C-3749-A718-C78E3B886018}"/>
                    </a:ext>
                  </a:extLst>
                </p14:cNvPr>
                <p14:cNvContentPartPr/>
                <p14:nvPr/>
              </p14:nvContentPartPr>
              <p14:xfrm>
                <a:off x="3061618" y="4400892"/>
                <a:ext cx="26280" cy="1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B7341B-086C-3749-A718-C78E3B88601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46498" y="4385412"/>
                  <a:ext cx="568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551A3AB-6F01-6B42-B054-4FB0F592A2FF}"/>
              </a:ext>
            </a:extLst>
          </p:cNvPr>
          <p:cNvGrpSpPr/>
          <p:nvPr/>
        </p:nvGrpSpPr>
        <p:grpSpPr>
          <a:xfrm>
            <a:off x="3610978" y="4193532"/>
            <a:ext cx="848880" cy="342720"/>
            <a:chOff x="3610978" y="4193532"/>
            <a:chExt cx="84888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D2162D-DAAA-B64E-9093-10F37B2ECC8F}"/>
                    </a:ext>
                  </a:extLst>
                </p14:cNvPr>
                <p14:cNvContentPartPr/>
                <p14:nvPr/>
              </p14:nvContentPartPr>
              <p14:xfrm>
                <a:off x="3610978" y="4193532"/>
                <a:ext cx="193680" cy="213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D2162D-DAAA-B64E-9093-10F37B2ECC8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95498" y="4178052"/>
                  <a:ext cx="224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22AED8F-3544-C643-A83C-1AC80731D7D8}"/>
                    </a:ext>
                  </a:extLst>
                </p14:cNvPr>
                <p14:cNvContentPartPr/>
                <p14:nvPr/>
              </p14:nvContentPartPr>
              <p14:xfrm>
                <a:off x="3667858" y="4193532"/>
                <a:ext cx="124560" cy="6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22AED8F-3544-C643-A83C-1AC80731D7D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52738" y="4178052"/>
                  <a:ext cx="15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EE8FD7F-2091-754D-9E18-C3E2FC3CF14C}"/>
                    </a:ext>
                  </a:extLst>
                </p14:cNvPr>
                <p14:cNvContentPartPr/>
                <p14:nvPr/>
              </p14:nvContentPartPr>
              <p14:xfrm>
                <a:off x="3663538" y="4288212"/>
                <a:ext cx="796320" cy="248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EE8FD7F-2091-754D-9E18-C3E2FC3CF14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48418" y="4273092"/>
                  <a:ext cx="82692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C74DF08-32CE-964C-BC95-458FA09A2177}"/>
              </a:ext>
            </a:extLst>
          </p:cNvPr>
          <p:cNvGrpSpPr/>
          <p:nvPr/>
        </p:nvGrpSpPr>
        <p:grpSpPr>
          <a:xfrm>
            <a:off x="4750018" y="4161852"/>
            <a:ext cx="871200" cy="223200"/>
            <a:chOff x="4750018" y="4161852"/>
            <a:chExt cx="87120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4ABA8E8-7718-9C40-A3F6-7374CA37A762}"/>
                    </a:ext>
                  </a:extLst>
                </p14:cNvPr>
                <p14:cNvContentPartPr/>
                <p14:nvPr/>
              </p14:nvContentPartPr>
              <p14:xfrm>
                <a:off x="4750018" y="4246452"/>
                <a:ext cx="116280" cy="126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4ABA8E8-7718-9C40-A3F6-7374CA37A76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34898" y="4231332"/>
                  <a:ext cx="146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08CCDD-E53F-CB40-9B5D-627A312DA694}"/>
                    </a:ext>
                  </a:extLst>
                </p14:cNvPr>
                <p14:cNvContentPartPr/>
                <p14:nvPr/>
              </p14:nvContentPartPr>
              <p14:xfrm>
                <a:off x="4885018" y="4297572"/>
                <a:ext cx="274320" cy="87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08CCDD-E53F-CB40-9B5D-627A312DA69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69898" y="4282092"/>
                  <a:ext cx="30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A170034-AAE8-6546-AF76-5901347F2CDC}"/>
                    </a:ext>
                  </a:extLst>
                </p14:cNvPr>
                <p14:cNvContentPartPr/>
                <p14:nvPr/>
              </p14:nvContentPartPr>
              <p14:xfrm>
                <a:off x="5174098" y="4308372"/>
                <a:ext cx="145800" cy="71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A170034-AAE8-6546-AF76-5901347F2CD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158978" y="4293252"/>
                  <a:ext cx="176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B0B2817-5D06-3E41-B4FB-B026C1C63174}"/>
                    </a:ext>
                  </a:extLst>
                </p14:cNvPr>
                <p14:cNvContentPartPr/>
                <p14:nvPr/>
              </p14:nvContentPartPr>
              <p14:xfrm>
                <a:off x="5390818" y="4161852"/>
                <a:ext cx="113040" cy="210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B0B2817-5D06-3E41-B4FB-B026C1C6317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375698" y="4146732"/>
                  <a:ext cx="14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2CFABB2-FEB7-2640-ACE9-E7214C86D576}"/>
                    </a:ext>
                  </a:extLst>
                </p14:cNvPr>
                <p14:cNvContentPartPr/>
                <p14:nvPr/>
              </p14:nvContentPartPr>
              <p14:xfrm>
                <a:off x="5502418" y="4161852"/>
                <a:ext cx="118800" cy="205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2CFABB2-FEB7-2640-ACE9-E7214C86D5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86938" y="4146732"/>
                  <a:ext cx="14940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9896D92-CCFA-A041-A2E5-6AC001143995}"/>
              </a:ext>
            </a:extLst>
          </p:cNvPr>
          <p:cNvGrpSpPr/>
          <p:nvPr/>
        </p:nvGrpSpPr>
        <p:grpSpPr>
          <a:xfrm>
            <a:off x="5985898" y="4151412"/>
            <a:ext cx="1476360" cy="214560"/>
            <a:chOff x="5985898" y="4151412"/>
            <a:chExt cx="147636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FE4F972-D8C7-BE43-A21B-2152FDEC6E9D}"/>
                    </a:ext>
                  </a:extLst>
                </p14:cNvPr>
                <p14:cNvContentPartPr/>
                <p14:nvPr/>
              </p14:nvContentPartPr>
              <p14:xfrm>
                <a:off x="5985898" y="4256532"/>
                <a:ext cx="131760" cy="94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FE4F972-D8C7-BE43-A21B-2152FDEC6E9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70778" y="4241412"/>
                  <a:ext cx="162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8CB8A92-60D9-614C-96CF-3952F4EB5453}"/>
                    </a:ext>
                  </a:extLst>
                </p14:cNvPr>
                <p14:cNvContentPartPr/>
                <p14:nvPr/>
              </p14:nvContentPartPr>
              <p14:xfrm>
                <a:off x="6148978" y="4258692"/>
                <a:ext cx="385200" cy="10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8CB8A92-60D9-614C-96CF-3952F4EB545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33858" y="4243572"/>
                  <a:ext cx="41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8BFF3AE-AE94-774D-8679-633991BD263D}"/>
                    </a:ext>
                  </a:extLst>
                </p14:cNvPr>
                <p14:cNvContentPartPr/>
                <p14:nvPr/>
              </p14:nvContentPartPr>
              <p14:xfrm>
                <a:off x="6560818" y="4169412"/>
                <a:ext cx="84240" cy="194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8BFF3AE-AE94-774D-8679-633991BD263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545698" y="4153932"/>
                  <a:ext cx="1144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1B5FB3-65B7-2842-B13C-ED3ECF0B4118}"/>
                    </a:ext>
                  </a:extLst>
                </p14:cNvPr>
                <p14:cNvContentPartPr/>
                <p14:nvPr/>
              </p14:nvContentPartPr>
              <p14:xfrm>
                <a:off x="6579178" y="4235652"/>
                <a:ext cx="239400" cy="11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1B5FB3-65B7-2842-B13C-ED3ECF0B411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64058" y="4220172"/>
                  <a:ext cx="270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13AA452-6C78-754D-899C-0923BEDAB7CC}"/>
                    </a:ext>
                  </a:extLst>
                </p14:cNvPr>
                <p14:cNvContentPartPr/>
                <p14:nvPr/>
              </p14:nvContentPartPr>
              <p14:xfrm>
                <a:off x="6865378" y="4256532"/>
                <a:ext cx="61200" cy="86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13AA452-6C78-754D-899C-0923BEDAB7CC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49898" y="4241052"/>
                  <a:ext cx="91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31644D-0A0C-1040-B2C1-A54E64EBDE21}"/>
                    </a:ext>
                  </a:extLst>
                </p14:cNvPr>
                <p14:cNvContentPartPr/>
                <p14:nvPr/>
              </p14:nvContentPartPr>
              <p14:xfrm>
                <a:off x="7001098" y="4256532"/>
                <a:ext cx="83520" cy="83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31644D-0A0C-1040-B2C1-A54E64EBDE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985978" y="4241412"/>
                  <a:ext cx="11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5FB935A-1978-794B-9B35-94E0B2644C15}"/>
                    </a:ext>
                  </a:extLst>
                </p14:cNvPr>
                <p14:cNvContentPartPr/>
                <p14:nvPr/>
              </p14:nvContentPartPr>
              <p14:xfrm>
                <a:off x="7121698" y="4268772"/>
                <a:ext cx="340560" cy="69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5FB935A-1978-794B-9B35-94E0B2644C1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106578" y="4253292"/>
                  <a:ext cx="371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169254-D729-124B-85FF-9E443FCB6A20}"/>
                    </a:ext>
                  </a:extLst>
                </p14:cNvPr>
                <p14:cNvContentPartPr/>
                <p14:nvPr/>
              </p14:nvContentPartPr>
              <p14:xfrm>
                <a:off x="7216378" y="4151412"/>
                <a:ext cx="15120" cy="2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169254-D729-124B-85FF-9E443FCB6A2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200898" y="4136292"/>
                  <a:ext cx="457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3B4E6651-0594-034E-AA17-BD87FE0EFBEA}"/>
              </a:ext>
            </a:extLst>
          </p:cNvPr>
          <p:cNvGrpSpPr/>
          <p:nvPr/>
        </p:nvGrpSpPr>
        <p:grpSpPr>
          <a:xfrm>
            <a:off x="7801738" y="4087332"/>
            <a:ext cx="1951920" cy="348480"/>
            <a:chOff x="7801738" y="4087332"/>
            <a:chExt cx="195192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69BB37-35BD-0942-9BE9-E4C1EEA04AD0}"/>
                    </a:ext>
                  </a:extLst>
                </p14:cNvPr>
                <p14:cNvContentPartPr/>
                <p14:nvPr/>
              </p14:nvContentPartPr>
              <p14:xfrm>
                <a:off x="7801738" y="4107852"/>
                <a:ext cx="323280" cy="222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69BB37-35BD-0942-9BE9-E4C1EEA04A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86618" y="4092732"/>
                  <a:ext cx="353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ED87E7-A115-A044-ACAA-8A6D157D499D}"/>
                    </a:ext>
                  </a:extLst>
                </p14:cNvPr>
                <p14:cNvContentPartPr/>
                <p14:nvPr/>
              </p14:nvContentPartPr>
              <p14:xfrm>
                <a:off x="8154178" y="4098852"/>
                <a:ext cx="170280" cy="336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ED87E7-A115-A044-ACAA-8A6D157D499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139058" y="4083732"/>
                  <a:ext cx="20088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7178916-AA64-0B44-9366-F23ACEAE2ECB}"/>
                    </a:ext>
                  </a:extLst>
                </p14:cNvPr>
                <p14:cNvContentPartPr/>
                <p14:nvPr/>
              </p14:nvContentPartPr>
              <p14:xfrm>
                <a:off x="8308978" y="4119732"/>
                <a:ext cx="171000" cy="258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7178916-AA64-0B44-9366-F23ACEAE2E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93858" y="4104612"/>
                  <a:ext cx="201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FA3B350-6284-214B-9FB6-C35DFE0F9ABF}"/>
                    </a:ext>
                  </a:extLst>
                </p14:cNvPr>
                <p14:cNvContentPartPr/>
                <p14:nvPr/>
              </p14:nvContentPartPr>
              <p14:xfrm>
                <a:off x="8239858" y="4205052"/>
                <a:ext cx="232200" cy="30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FA3B350-6284-214B-9FB6-C35DFE0F9AB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24738" y="4189572"/>
                  <a:ext cx="262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ED8A2BA-FFE9-8044-A53D-8842FF474F2B}"/>
                    </a:ext>
                  </a:extLst>
                </p14:cNvPr>
                <p14:cNvContentPartPr/>
                <p14:nvPr/>
              </p14:nvContentPartPr>
              <p14:xfrm>
                <a:off x="8239858" y="4203972"/>
                <a:ext cx="1080" cy="3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ED8A2BA-FFE9-8044-A53D-8842FF474F2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24738" y="4188852"/>
                  <a:ext cx="31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F62F1A1-4DDC-654C-8266-67145D0981A0}"/>
                    </a:ext>
                  </a:extLst>
                </p14:cNvPr>
                <p14:cNvContentPartPr/>
                <p14:nvPr/>
              </p14:nvContentPartPr>
              <p14:xfrm>
                <a:off x="8499778" y="4212252"/>
                <a:ext cx="623520" cy="111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F62F1A1-4DDC-654C-8266-67145D0981A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84658" y="4197132"/>
                  <a:ext cx="65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C12ABA4-229B-2540-A642-F5AB3056577D}"/>
                    </a:ext>
                  </a:extLst>
                </p14:cNvPr>
                <p14:cNvContentPartPr/>
                <p14:nvPr/>
              </p14:nvContentPartPr>
              <p14:xfrm>
                <a:off x="9230218" y="4098852"/>
                <a:ext cx="103320" cy="162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C12ABA4-229B-2540-A642-F5AB305657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14738" y="4083732"/>
                  <a:ext cx="133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2E7E46-8D5B-6848-891E-03CEDB640ABA}"/>
                    </a:ext>
                  </a:extLst>
                </p14:cNvPr>
                <p14:cNvContentPartPr/>
                <p14:nvPr/>
              </p14:nvContentPartPr>
              <p14:xfrm>
                <a:off x="9196378" y="4200012"/>
                <a:ext cx="258840" cy="138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2E7E46-8D5B-6848-891E-03CEDB640AB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181258" y="4184892"/>
                  <a:ext cx="289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D7A7852-6AA3-2A40-97B1-7455DE8D7F17}"/>
                    </a:ext>
                  </a:extLst>
                </p14:cNvPr>
                <p14:cNvContentPartPr/>
                <p14:nvPr/>
              </p14:nvContentPartPr>
              <p14:xfrm>
                <a:off x="9440458" y="4266972"/>
                <a:ext cx="140040" cy="40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D7A7852-6AA3-2A40-97B1-7455DE8D7F1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25338" y="4251852"/>
                  <a:ext cx="170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9235427-E8BE-624F-ADD7-BC3027B241A8}"/>
                    </a:ext>
                  </a:extLst>
                </p14:cNvPr>
                <p14:cNvContentPartPr/>
                <p14:nvPr/>
              </p14:nvContentPartPr>
              <p14:xfrm>
                <a:off x="9616138" y="4109292"/>
                <a:ext cx="137520" cy="200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9235427-E8BE-624F-ADD7-BC3027B241A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01018" y="4094172"/>
                  <a:ext cx="168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0158C18-1273-654D-B749-54E3D6028C6B}"/>
                    </a:ext>
                  </a:extLst>
                </p14:cNvPr>
                <p14:cNvContentPartPr/>
                <p14:nvPr/>
              </p14:nvContentPartPr>
              <p14:xfrm>
                <a:off x="9519298" y="4087332"/>
                <a:ext cx="35280" cy="5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0158C18-1273-654D-B749-54E3D6028C6B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503818" y="4071852"/>
                  <a:ext cx="655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1809506-B1C5-6240-A286-4D78AEEA393B}"/>
              </a:ext>
            </a:extLst>
          </p:cNvPr>
          <p:cNvGrpSpPr/>
          <p:nvPr/>
        </p:nvGrpSpPr>
        <p:grpSpPr>
          <a:xfrm>
            <a:off x="4459498" y="4687452"/>
            <a:ext cx="1019520" cy="251280"/>
            <a:chOff x="4459498" y="4687452"/>
            <a:chExt cx="1019520" cy="25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C3C46B-081C-474B-9C52-DF3116084802}"/>
                    </a:ext>
                  </a:extLst>
                </p14:cNvPr>
                <p14:cNvContentPartPr/>
                <p14:nvPr/>
              </p14:nvContentPartPr>
              <p14:xfrm>
                <a:off x="4459498" y="4796172"/>
                <a:ext cx="167400" cy="108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C3C46B-081C-474B-9C52-DF311608480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44378" y="4781052"/>
                  <a:ext cx="198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202BE1-D8FA-4747-BEBE-7AF272A6B2EC}"/>
                    </a:ext>
                  </a:extLst>
                </p14:cNvPr>
                <p14:cNvContentPartPr/>
                <p14:nvPr/>
              </p14:nvContentPartPr>
              <p14:xfrm>
                <a:off x="4656418" y="4705092"/>
                <a:ext cx="208440" cy="190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202BE1-D8FA-4747-BEBE-7AF272A6B2E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41298" y="4689972"/>
                  <a:ext cx="238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63F64B8-9B74-134A-A594-8FB60824AABA}"/>
                    </a:ext>
                  </a:extLst>
                </p14:cNvPr>
                <p14:cNvContentPartPr/>
                <p14:nvPr/>
              </p14:nvContentPartPr>
              <p14:xfrm>
                <a:off x="4858018" y="4832532"/>
                <a:ext cx="351720" cy="66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63F64B8-9B74-134A-A594-8FB60824AAB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42898" y="4817052"/>
                  <a:ext cx="382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66C0F6-2AC4-8441-9FA8-F51DD1750EA6}"/>
                    </a:ext>
                  </a:extLst>
                </p14:cNvPr>
                <p14:cNvContentPartPr/>
                <p14:nvPr/>
              </p14:nvContentPartPr>
              <p14:xfrm>
                <a:off x="5277058" y="4687452"/>
                <a:ext cx="136080" cy="208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66C0F6-2AC4-8441-9FA8-F51DD1750EA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61938" y="4672332"/>
                  <a:ext cx="166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B075146-696F-2F43-A0E1-DE1E8C45F1B1}"/>
                    </a:ext>
                  </a:extLst>
                </p14:cNvPr>
                <p14:cNvContentPartPr/>
                <p14:nvPr/>
              </p14:nvContentPartPr>
              <p14:xfrm>
                <a:off x="5296858" y="4813452"/>
                <a:ext cx="182160" cy="125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B075146-696F-2F43-A0E1-DE1E8C45F1B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81738" y="4798332"/>
                  <a:ext cx="212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8D35696-D58E-A345-B5B5-66F81DDD294B}"/>
                    </a:ext>
                  </a:extLst>
                </p14:cNvPr>
                <p14:cNvContentPartPr/>
                <p14:nvPr/>
              </p14:nvContentPartPr>
              <p14:xfrm>
                <a:off x="5214778" y="4704372"/>
                <a:ext cx="34560" cy="10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8D35696-D58E-A345-B5B5-66F81DDD294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99298" y="4688892"/>
                  <a:ext cx="648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9EC88CB-B247-854E-931E-B94538BFC03A}"/>
                  </a:ext>
                </a:extLst>
              </p14:cNvPr>
              <p14:cNvContentPartPr/>
              <p14:nvPr/>
            </p14:nvContentPartPr>
            <p14:xfrm>
              <a:off x="5941618" y="4817052"/>
              <a:ext cx="184680" cy="882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9EC88CB-B247-854E-931E-B94538BFC03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926498" y="4801572"/>
                <a:ext cx="21528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4352D58-29DD-CC4F-A57B-EA4C27E9C00C}"/>
              </a:ext>
            </a:extLst>
          </p:cNvPr>
          <p:cNvGrpSpPr/>
          <p:nvPr/>
        </p:nvGrpSpPr>
        <p:grpSpPr>
          <a:xfrm>
            <a:off x="6398818" y="4664772"/>
            <a:ext cx="629640" cy="298440"/>
            <a:chOff x="6398818" y="4664772"/>
            <a:chExt cx="629640" cy="29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529CED3-7C2D-4E47-A893-F55CE842B60F}"/>
                    </a:ext>
                  </a:extLst>
                </p14:cNvPr>
                <p14:cNvContentPartPr/>
                <p14:nvPr/>
              </p14:nvContentPartPr>
              <p14:xfrm>
                <a:off x="6398818" y="4664772"/>
                <a:ext cx="191160" cy="298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529CED3-7C2D-4E47-A893-F55CE842B6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383698" y="4649652"/>
                  <a:ext cx="221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2F926D-8BC3-D240-B652-9E28FA90297A}"/>
                    </a:ext>
                  </a:extLst>
                </p14:cNvPr>
                <p14:cNvContentPartPr/>
                <p14:nvPr/>
              </p14:nvContentPartPr>
              <p14:xfrm>
                <a:off x="6411058" y="4792212"/>
                <a:ext cx="405360" cy="84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2F926D-8BC3-D240-B652-9E28FA90297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395938" y="4776732"/>
                  <a:ext cx="43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DD6BA59-DF4B-E04D-B378-B00FD6ACDAA4}"/>
                    </a:ext>
                  </a:extLst>
                </p14:cNvPr>
                <p14:cNvContentPartPr/>
                <p14:nvPr/>
              </p14:nvContentPartPr>
              <p14:xfrm>
                <a:off x="6863938" y="4666572"/>
                <a:ext cx="93960" cy="194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DD6BA59-DF4B-E04D-B378-B00FD6ACDAA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48818" y="4651092"/>
                  <a:ext cx="124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BBE15E3-296E-FC4F-9202-9CAC1D8F3F2C}"/>
                    </a:ext>
                  </a:extLst>
                </p14:cNvPr>
                <p14:cNvContentPartPr/>
                <p14:nvPr/>
              </p14:nvContentPartPr>
              <p14:xfrm>
                <a:off x="6964018" y="4708332"/>
                <a:ext cx="64440" cy="147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BBE15E3-296E-FC4F-9202-9CAC1D8F3F2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948898" y="4693212"/>
                  <a:ext cx="9504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6D05A37-678A-0046-9BB5-A6C30D2503EB}"/>
              </a:ext>
            </a:extLst>
          </p:cNvPr>
          <p:cNvGrpSpPr/>
          <p:nvPr/>
        </p:nvGrpSpPr>
        <p:grpSpPr>
          <a:xfrm>
            <a:off x="7373698" y="4666572"/>
            <a:ext cx="1459080" cy="207360"/>
            <a:chOff x="7373698" y="4666572"/>
            <a:chExt cx="1459080" cy="20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CC1DA4-9283-CA41-BD5A-F7E7D7B61E7C}"/>
                    </a:ext>
                  </a:extLst>
                </p14:cNvPr>
                <p14:cNvContentPartPr/>
                <p14:nvPr/>
              </p14:nvContentPartPr>
              <p14:xfrm>
                <a:off x="7373698" y="4750452"/>
                <a:ext cx="88560" cy="104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CC1DA4-9283-CA41-BD5A-F7E7D7B61E7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58578" y="4735332"/>
                  <a:ext cx="119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CA168C2-8138-A342-B1DE-BF00F8F73516}"/>
                    </a:ext>
                  </a:extLst>
                </p14:cNvPr>
                <p14:cNvContentPartPr/>
                <p14:nvPr/>
              </p14:nvContentPartPr>
              <p14:xfrm>
                <a:off x="7531738" y="4666572"/>
                <a:ext cx="500760" cy="204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CA168C2-8138-A342-B1DE-BF00F8F7351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516618" y="4651092"/>
                  <a:ext cx="5310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4F06C06-A56C-B642-8B64-05F0CB6AC782}"/>
                    </a:ext>
                  </a:extLst>
                </p14:cNvPr>
                <p14:cNvContentPartPr/>
                <p14:nvPr/>
              </p14:nvContentPartPr>
              <p14:xfrm>
                <a:off x="8049418" y="4792572"/>
                <a:ext cx="71280" cy="81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4F06C06-A56C-B642-8B64-05F0CB6AC78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034298" y="4777452"/>
                  <a:ext cx="101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778737-30A2-024C-96BA-CFEFE05CFC4A}"/>
                    </a:ext>
                  </a:extLst>
                </p14:cNvPr>
                <p14:cNvContentPartPr/>
                <p14:nvPr/>
              </p14:nvContentPartPr>
              <p14:xfrm>
                <a:off x="8217178" y="4697892"/>
                <a:ext cx="117720" cy="174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778737-30A2-024C-96BA-CFEFE05CFC4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01698" y="4682772"/>
                  <a:ext cx="148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20982F1-FBAD-7340-8572-D42FCF7CC358}"/>
                    </a:ext>
                  </a:extLst>
                </p14:cNvPr>
                <p14:cNvContentPartPr/>
                <p14:nvPr/>
              </p14:nvContentPartPr>
              <p14:xfrm>
                <a:off x="8176858" y="4756212"/>
                <a:ext cx="655920" cy="1008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20982F1-FBAD-7340-8572-D42FCF7CC35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161738" y="4741092"/>
                  <a:ext cx="6865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4B1AB9A-23C0-BB4A-8477-9E7804E1ED31}"/>
              </a:ext>
            </a:extLst>
          </p:cNvPr>
          <p:cNvGrpSpPr/>
          <p:nvPr/>
        </p:nvGrpSpPr>
        <p:grpSpPr>
          <a:xfrm>
            <a:off x="9127978" y="4734972"/>
            <a:ext cx="1462680" cy="241560"/>
            <a:chOff x="9127978" y="4734972"/>
            <a:chExt cx="14626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E213059-5EE1-CC47-BE71-9F6D4C9F8197}"/>
                    </a:ext>
                  </a:extLst>
                </p14:cNvPr>
                <p14:cNvContentPartPr/>
                <p14:nvPr/>
              </p14:nvContentPartPr>
              <p14:xfrm>
                <a:off x="9127978" y="4734972"/>
                <a:ext cx="163800" cy="205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E213059-5EE1-CC47-BE71-9F6D4C9F819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12498" y="4719852"/>
                  <a:ext cx="1940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4584833-8B79-4649-8CFA-C6E1CF10E96F}"/>
                    </a:ext>
                  </a:extLst>
                </p14:cNvPr>
                <p14:cNvContentPartPr/>
                <p14:nvPr/>
              </p14:nvContentPartPr>
              <p14:xfrm>
                <a:off x="9350098" y="4746132"/>
                <a:ext cx="234720" cy="102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4584833-8B79-4649-8CFA-C6E1CF10E96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334618" y="4730652"/>
                  <a:ext cx="264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7DE6A69-F5B0-3748-BE76-04F54E1C3D8E}"/>
                    </a:ext>
                  </a:extLst>
                </p14:cNvPr>
                <p14:cNvContentPartPr/>
                <p14:nvPr/>
              </p14:nvContentPartPr>
              <p14:xfrm>
                <a:off x="9623338" y="4771692"/>
                <a:ext cx="832680" cy="86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7DE6A69-F5B0-3748-BE76-04F54E1C3D8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608218" y="4756212"/>
                  <a:ext cx="863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CFE75CD-E5DF-764D-8495-048461966E82}"/>
                    </a:ext>
                  </a:extLst>
                </p14:cNvPr>
                <p14:cNvContentPartPr/>
                <p14:nvPr/>
              </p14:nvContentPartPr>
              <p14:xfrm>
                <a:off x="10434058" y="4803012"/>
                <a:ext cx="156600" cy="173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CFE75CD-E5DF-764D-8495-048461966E8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418938" y="4787892"/>
                  <a:ext cx="1872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876C2C7A-E4E6-FF48-AA10-2BE35B6ED5C6}"/>
                  </a:ext>
                </a:extLst>
              </p14:cNvPr>
              <p14:cNvContentPartPr/>
              <p14:nvPr/>
            </p14:nvContentPartPr>
            <p14:xfrm>
              <a:off x="10290058" y="4619052"/>
              <a:ext cx="52200" cy="1620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876C2C7A-E4E6-FF48-AA10-2BE35B6ED5C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0274938" y="4603932"/>
                <a:ext cx="82800" cy="4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583C581D-D75A-8F44-AE21-D70F58BAA791}"/>
              </a:ext>
            </a:extLst>
          </p:cNvPr>
          <p:cNvGrpSpPr/>
          <p:nvPr/>
        </p:nvGrpSpPr>
        <p:grpSpPr>
          <a:xfrm>
            <a:off x="2506498" y="4740012"/>
            <a:ext cx="1829520" cy="712440"/>
            <a:chOff x="2506498" y="4740012"/>
            <a:chExt cx="182952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1BC6BB1-3A68-CC49-A683-F72E61603225}"/>
                    </a:ext>
                  </a:extLst>
                </p14:cNvPr>
                <p14:cNvContentPartPr/>
                <p14:nvPr/>
              </p14:nvContentPartPr>
              <p14:xfrm>
                <a:off x="2506498" y="4782132"/>
                <a:ext cx="167040" cy="1530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1BC6BB1-3A68-CC49-A683-F72E6160322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91018" y="4766652"/>
                  <a:ext cx="197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363AB4B-8B0B-494A-92C8-B43C46D715D6}"/>
                    </a:ext>
                  </a:extLst>
                </p14:cNvPr>
                <p14:cNvContentPartPr/>
                <p14:nvPr/>
              </p14:nvContentPartPr>
              <p14:xfrm>
                <a:off x="2671738" y="4842252"/>
                <a:ext cx="217440" cy="907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363AB4B-8B0B-494A-92C8-B43C46D715D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656618" y="4827132"/>
                  <a:ext cx="247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97990E7-375F-B44C-9CA4-4D647DC02E2D}"/>
                    </a:ext>
                  </a:extLst>
                </p14:cNvPr>
                <p14:cNvContentPartPr/>
                <p14:nvPr/>
              </p14:nvContentPartPr>
              <p14:xfrm>
                <a:off x="2903578" y="4740012"/>
                <a:ext cx="113040" cy="2048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97990E7-375F-B44C-9CA4-4D647DC02E2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888458" y="4724892"/>
                  <a:ext cx="143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8134230-85EF-9B4D-B38B-26EF9E521924}"/>
                    </a:ext>
                  </a:extLst>
                </p14:cNvPr>
                <p14:cNvContentPartPr/>
                <p14:nvPr/>
              </p14:nvContentPartPr>
              <p14:xfrm>
                <a:off x="2896018" y="4825692"/>
                <a:ext cx="348480" cy="127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8134230-85EF-9B4D-B38B-26EF9E52192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80898" y="4810572"/>
                  <a:ext cx="379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094C0F5-A515-514C-8147-586734ADCA31}"/>
                    </a:ext>
                  </a:extLst>
                </p14:cNvPr>
                <p14:cNvContentPartPr/>
                <p14:nvPr/>
              </p14:nvContentPartPr>
              <p14:xfrm>
                <a:off x="3164218" y="4866012"/>
                <a:ext cx="146880" cy="2181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094C0F5-A515-514C-8147-586734ADCA3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148738" y="4850892"/>
                  <a:ext cx="177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50A8D46-D611-6741-92CA-C60A83C375EA}"/>
                    </a:ext>
                  </a:extLst>
                </p14:cNvPr>
                <p14:cNvContentPartPr/>
                <p14:nvPr/>
              </p14:nvContentPartPr>
              <p14:xfrm>
                <a:off x="3365818" y="4832532"/>
                <a:ext cx="660240" cy="216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50A8D46-D611-6741-92CA-C60A83C375E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50338" y="4817052"/>
                  <a:ext cx="690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27522C9-F75C-9045-B52E-803E170726D0}"/>
                    </a:ext>
                  </a:extLst>
                </p14:cNvPr>
                <p14:cNvContentPartPr/>
                <p14:nvPr/>
              </p14:nvContentPartPr>
              <p14:xfrm>
                <a:off x="2606578" y="5247972"/>
                <a:ext cx="385920" cy="10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27522C9-F75C-9045-B52E-803E170726D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591098" y="5232852"/>
                  <a:ext cx="416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9BB578-3462-FC40-A189-C2BB1463842A}"/>
                    </a:ext>
                  </a:extLst>
                </p14:cNvPr>
                <p14:cNvContentPartPr/>
                <p14:nvPr/>
              </p14:nvContentPartPr>
              <p14:xfrm>
                <a:off x="3041458" y="5233932"/>
                <a:ext cx="109080" cy="122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9BB578-3462-FC40-A189-C2BB1463842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26338" y="5218812"/>
                  <a:ext cx="139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6606AFD-98C7-4748-8DBE-D4AEFAF311F9}"/>
                    </a:ext>
                  </a:extLst>
                </p14:cNvPr>
                <p14:cNvContentPartPr/>
                <p14:nvPr/>
              </p14:nvContentPartPr>
              <p14:xfrm>
                <a:off x="3244498" y="5279292"/>
                <a:ext cx="120960" cy="78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6606AFD-98C7-4748-8DBE-D4AEFAF311F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29378" y="5264172"/>
                  <a:ext cx="151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71581FA-4544-0A4A-B6DB-027C1D100601}"/>
                    </a:ext>
                  </a:extLst>
                </p14:cNvPr>
                <p14:cNvContentPartPr/>
                <p14:nvPr/>
              </p14:nvContentPartPr>
              <p14:xfrm>
                <a:off x="3416578" y="5165892"/>
                <a:ext cx="196920" cy="199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71581FA-4544-0A4A-B6DB-027C1D1006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401098" y="5150772"/>
                  <a:ext cx="227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75B7ADB-F8CE-9E42-9BBE-8D19C731F3E4}"/>
                    </a:ext>
                  </a:extLst>
                </p14:cNvPr>
                <p14:cNvContentPartPr/>
                <p14:nvPr/>
              </p14:nvContentPartPr>
              <p14:xfrm>
                <a:off x="3636538" y="5175612"/>
                <a:ext cx="586440" cy="178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75B7ADB-F8CE-9E42-9BBE-8D19C731F3E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21418" y="5160492"/>
                  <a:ext cx="617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F30A718-2DD0-374C-AF38-0DD634C21093}"/>
                    </a:ext>
                  </a:extLst>
                </p14:cNvPr>
                <p14:cNvContentPartPr/>
                <p14:nvPr/>
              </p14:nvContentPartPr>
              <p14:xfrm>
                <a:off x="4146298" y="5255172"/>
                <a:ext cx="189720" cy="19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F30A718-2DD0-374C-AF38-0DD634C2109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131178" y="5239692"/>
                  <a:ext cx="2199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E685F14-BCB5-D645-95C4-01BA3DBD22B6}"/>
                    </a:ext>
                  </a:extLst>
                </p14:cNvPr>
                <p14:cNvContentPartPr/>
                <p14:nvPr/>
              </p14:nvContentPartPr>
              <p14:xfrm>
                <a:off x="4073938" y="5128812"/>
                <a:ext cx="5040" cy="11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E685F14-BCB5-D645-95C4-01BA3DBD22B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058458" y="5113692"/>
                  <a:ext cx="352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0D6F23E4-0B8E-8C49-BB81-6D0B170975B6}"/>
                  </a:ext>
                </a:extLst>
              </p14:cNvPr>
              <p14:cNvContentPartPr/>
              <p14:nvPr/>
            </p14:nvContentPartPr>
            <p14:xfrm>
              <a:off x="4750378" y="5149692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0D6F23E4-0B8E-8C49-BB81-6D0B170975B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735258" y="513457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827779B-E7BA-FC41-9C7C-BE914CDB606F}"/>
              </a:ext>
            </a:extLst>
          </p:cNvPr>
          <p:cNvGrpSpPr/>
          <p:nvPr/>
        </p:nvGrpSpPr>
        <p:grpSpPr>
          <a:xfrm>
            <a:off x="5559658" y="5139972"/>
            <a:ext cx="473040" cy="222120"/>
            <a:chOff x="5559658" y="5139972"/>
            <a:chExt cx="47304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04BAD12-CE54-F844-99C5-6776B2F30815}"/>
                    </a:ext>
                  </a:extLst>
                </p14:cNvPr>
                <p14:cNvContentPartPr/>
                <p14:nvPr/>
              </p14:nvContentPartPr>
              <p14:xfrm>
                <a:off x="5563618" y="5142852"/>
                <a:ext cx="121680" cy="2192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04BAD12-CE54-F844-99C5-6776B2F3081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48138" y="5127732"/>
                  <a:ext cx="151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385BDC2-531B-DF47-B4D5-9C7D58D1F4E7}"/>
                    </a:ext>
                  </a:extLst>
                </p14:cNvPr>
                <p14:cNvContentPartPr/>
                <p14:nvPr/>
              </p14:nvContentPartPr>
              <p14:xfrm>
                <a:off x="5559658" y="5139972"/>
                <a:ext cx="473040" cy="220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385BDC2-531B-DF47-B4D5-9C7D58D1F4E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544538" y="5124852"/>
                  <a:ext cx="50328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E1CC8EB2-0BAF-904D-B293-4723793698F3}"/>
              </a:ext>
            </a:extLst>
          </p:cNvPr>
          <p:cNvGrpSpPr/>
          <p:nvPr/>
        </p:nvGrpSpPr>
        <p:grpSpPr>
          <a:xfrm>
            <a:off x="6404938" y="5227092"/>
            <a:ext cx="293040" cy="104400"/>
            <a:chOff x="6404938" y="5227092"/>
            <a:chExt cx="293040" cy="10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8DA1797-0CF1-F542-AE68-08C58D31B603}"/>
                    </a:ext>
                  </a:extLst>
                </p14:cNvPr>
                <p14:cNvContentPartPr/>
                <p14:nvPr/>
              </p14:nvContentPartPr>
              <p14:xfrm>
                <a:off x="6404938" y="5233932"/>
                <a:ext cx="120600" cy="975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8DA1797-0CF1-F542-AE68-08C58D31B60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89818" y="5218812"/>
                  <a:ext cx="151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FE2B671-EAA3-3F4B-A220-24A1133A4AFF}"/>
                    </a:ext>
                  </a:extLst>
                </p14:cNvPr>
                <p14:cNvContentPartPr/>
                <p14:nvPr/>
              </p14:nvContentPartPr>
              <p14:xfrm>
                <a:off x="6546778" y="5227092"/>
                <a:ext cx="151200" cy="103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FE2B671-EAA3-3F4B-A220-24A1133A4AF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531658" y="5211972"/>
                  <a:ext cx="1818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53A17642-3E2C-C84A-90C1-80B307DD1AF1}"/>
              </a:ext>
            </a:extLst>
          </p:cNvPr>
          <p:cNvGrpSpPr/>
          <p:nvPr/>
        </p:nvGrpSpPr>
        <p:grpSpPr>
          <a:xfrm>
            <a:off x="4678378" y="5170932"/>
            <a:ext cx="513720" cy="181080"/>
            <a:chOff x="4678378" y="5170932"/>
            <a:chExt cx="513720" cy="18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F602FF5-708E-4A45-A5DC-DA83DC0B67B5}"/>
                    </a:ext>
                  </a:extLst>
                </p14:cNvPr>
                <p14:cNvContentPartPr/>
                <p14:nvPr/>
              </p14:nvContentPartPr>
              <p14:xfrm>
                <a:off x="4678378" y="5258052"/>
                <a:ext cx="227880" cy="93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F602FF5-708E-4A45-A5DC-DA83DC0B67B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63258" y="5242572"/>
                  <a:ext cx="258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FF44462-DE82-3347-B686-871CFA17B03F}"/>
                    </a:ext>
                  </a:extLst>
                </p14:cNvPr>
                <p14:cNvContentPartPr/>
                <p14:nvPr/>
              </p14:nvContentPartPr>
              <p14:xfrm>
                <a:off x="4945138" y="5170932"/>
                <a:ext cx="89640" cy="177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FF44462-DE82-3347-B686-871CFA17B03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929658" y="5155812"/>
                  <a:ext cx="120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ACF9B0E-94CE-DE4A-8AB7-6BF0D79C8975}"/>
                    </a:ext>
                  </a:extLst>
                </p14:cNvPr>
                <p14:cNvContentPartPr/>
                <p14:nvPr/>
              </p14:nvContentPartPr>
              <p14:xfrm>
                <a:off x="4971058" y="5265252"/>
                <a:ext cx="221040" cy="75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ACF9B0E-94CE-DE4A-8AB7-6BF0D79C897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955938" y="5250132"/>
                  <a:ext cx="2512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2AECDD8-E2AD-CF42-978B-0532A59187EB}"/>
              </a:ext>
            </a:extLst>
          </p:cNvPr>
          <p:cNvGrpSpPr/>
          <p:nvPr/>
        </p:nvGrpSpPr>
        <p:grpSpPr>
          <a:xfrm>
            <a:off x="6815698" y="5084892"/>
            <a:ext cx="1046160" cy="252360"/>
            <a:chOff x="6815698" y="5084892"/>
            <a:chExt cx="10461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17692A6-CFBC-F241-872C-2B8041E98415}"/>
                    </a:ext>
                  </a:extLst>
                </p14:cNvPr>
                <p14:cNvContentPartPr/>
                <p14:nvPr/>
              </p14:nvContentPartPr>
              <p14:xfrm>
                <a:off x="6815698" y="5084892"/>
                <a:ext cx="158400" cy="2293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17692A6-CFBC-F241-872C-2B8041E9841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00218" y="5069772"/>
                  <a:ext cx="189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47FBB71-973C-DD46-97ED-7F9FC8FD6E88}"/>
                    </a:ext>
                  </a:extLst>
                </p14:cNvPr>
                <p14:cNvContentPartPr/>
                <p14:nvPr/>
              </p14:nvContentPartPr>
              <p14:xfrm>
                <a:off x="6901378" y="5254812"/>
                <a:ext cx="117000" cy="82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47FBB71-973C-DD46-97ED-7F9FC8FD6E8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86258" y="5239692"/>
                  <a:ext cx="147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5538535-5C4E-3341-B292-8ACBD508F97F}"/>
                    </a:ext>
                  </a:extLst>
                </p14:cNvPr>
                <p14:cNvContentPartPr/>
                <p14:nvPr/>
              </p14:nvContentPartPr>
              <p14:xfrm>
                <a:off x="7103338" y="5150052"/>
                <a:ext cx="182160" cy="186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5538535-5C4E-3341-B292-8ACBD508F97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88218" y="5134572"/>
                  <a:ext cx="212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BD6C0F6-8D8C-7249-AA40-9169B97C71BE}"/>
                    </a:ext>
                  </a:extLst>
                </p14:cNvPr>
                <p14:cNvContentPartPr/>
                <p14:nvPr/>
              </p14:nvContentPartPr>
              <p14:xfrm>
                <a:off x="6973738" y="5153292"/>
                <a:ext cx="126720" cy="810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BD6C0F6-8D8C-7249-AA40-9169B97C71B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958258" y="5138172"/>
                  <a:ext cx="157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3AF3608-1BCB-A84D-BF52-2B6A0FAC279B}"/>
                    </a:ext>
                  </a:extLst>
                </p14:cNvPr>
                <p14:cNvContentPartPr/>
                <p14:nvPr/>
              </p14:nvContentPartPr>
              <p14:xfrm>
                <a:off x="7381978" y="5255172"/>
                <a:ext cx="65520" cy="71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3AF3608-1BCB-A84D-BF52-2B6A0FAC27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366858" y="5240052"/>
                  <a:ext cx="96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FB83D76-6579-5043-9B93-3E4276599EB8}"/>
                    </a:ext>
                  </a:extLst>
                </p14:cNvPr>
                <p14:cNvContentPartPr/>
                <p14:nvPr/>
              </p14:nvContentPartPr>
              <p14:xfrm>
                <a:off x="7475578" y="5244372"/>
                <a:ext cx="55800" cy="75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FB83D76-6579-5043-9B93-3E4276599EB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460458" y="5229252"/>
                  <a:ext cx="86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B57A3DE-0F28-364E-9277-DC8A51A655D9}"/>
                    </a:ext>
                  </a:extLst>
                </p14:cNvPr>
                <p14:cNvContentPartPr/>
                <p14:nvPr/>
              </p14:nvContentPartPr>
              <p14:xfrm>
                <a:off x="7441018" y="5160492"/>
                <a:ext cx="22320" cy="1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B57A3DE-0F28-364E-9277-DC8A51A655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25898" y="5145012"/>
                  <a:ext cx="52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DC4E3DA-279C-0741-BC6B-B4519A72B25C}"/>
                    </a:ext>
                  </a:extLst>
                </p14:cNvPr>
                <p14:cNvContentPartPr/>
                <p14:nvPr/>
              </p14:nvContentPartPr>
              <p14:xfrm>
                <a:off x="7631098" y="5139252"/>
                <a:ext cx="172800" cy="175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DC4E3DA-279C-0741-BC6B-B4519A72B25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615978" y="5124132"/>
                  <a:ext cx="203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5B74FD-C53A-2044-8C2F-07CE2997B5F5}"/>
                    </a:ext>
                  </a:extLst>
                </p14:cNvPr>
                <p14:cNvContentPartPr/>
                <p14:nvPr/>
              </p14:nvContentPartPr>
              <p14:xfrm>
                <a:off x="7861498" y="5181372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5B74FD-C53A-2044-8C2F-07CE2997B5F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846378" y="51662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D910E0F-0A10-D34C-9F0B-838B20AE99AB}"/>
              </a:ext>
            </a:extLst>
          </p:cNvPr>
          <p:cNvGrpSpPr/>
          <p:nvPr/>
        </p:nvGrpSpPr>
        <p:grpSpPr>
          <a:xfrm>
            <a:off x="8166058" y="5150052"/>
            <a:ext cx="1289520" cy="334440"/>
            <a:chOff x="8166058" y="5150052"/>
            <a:chExt cx="128952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0A0C723-E41C-5B40-834D-02BD9C6F5CE5}"/>
                    </a:ext>
                  </a:extLst>
                </p14:cNvPr>
                <p14:cNvContentPartPr/>
                <p14:nvPr/>
              </p14:nvContentPartPr>
              <p14:xfrm>
                <a:off x="8166058" y="5223492"/>
                <a:ext cx="164880" cy="1238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0A0C723-E41C-5B40-834D-02BD9C6F5CE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50578" y="5208372"/>
                  <a:ext cx="195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DFEAAA-134F-5548-830F-60314E990792}"/>
                    </a:ext>
                  </a:extLst>
                </p14:cNvPr>
                <p14:cNvContentPartPr/>
                <p14:nvPr/>
              </p14:nvContentPartPr>
              <p14:xfrm>
                <a:off x="8322298" y="5241852"/>
                <a:ext cx="213120" cy="68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DFEAAA-134F-5548-830F-60314E99079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307178" y="5226732"/>
                  <a:ext cx="243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0EBB7B2-E990-A346-A4A8-6953449A8A5C}"/>
                    </a:ext>
                  </a:extLst>
                </p14:cNvPr>
                <p14:cNvContentPartPr/>
                <p14:nvPr/>
              </p14:nvContentPartPr>
              <p14:xfrm>
                <a:off x="8554138" y="5150052"/>
                <a:ext cx="106560" cy="170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0EBB7B2-E990-A346-A4A8-6953449A8A5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538658" y="5134572"/>
                  <a:ext cx="137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EFE838F-052A-2C4A-90A0-1A328CA4963D}"/>
                    </a:ext>
                  </a:extLst>
                </p14:cNvPr>
                <p14:cNvContentPartPr/>
                <p14:nvPr/>
              </p14:nvContentPartPr>
              <p14:xfrm>
                <a:off x="8555218" y="5224572"/>
                <a:ext cx="252720" cy="108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EFE838F-052A-2C4A-90A0-1A328CA4963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540098" y="5209452"/>
                  <a:ext cx="283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863CEEC-E9D4-1045-8BE6-5DFB815D1641}"/>
                    </a:ext>
                  </a:extLst>
                </p14:cNvPr>
                <p14:cNvContentPartPr/>
                <p14:nvPr/>
              </p14:nvContentPartPr>
              <p14:xfrm>
                <a:off x="8726578" y="5244372"/>
                <a:ext cx="196560" cy="216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863CEEC-E9D4-1045-8BE6-5DFB815D164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11458" y="5229252"/>
                  <a:ext cx="227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1D5EF05-D52D-264E-BCB8-613FD9AC2EE0}"/>
                    </a:ext>
                  </a:extLst>
                </p14:cNvPr>
                <p14:cNvContentPartPr/>
                <p14:nvPr/>
              </p14:nvContentPartPr>
              <p14:xfrm>
                <a:off x="8973178" y="5228172"/>
                <a:ext cx="482400" cy="2563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1D5EF05-D52D-264E-BCB8-613FD9AC2EE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58058" y="5212692"/>
                  <a:ext cx="51300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2C034950-9E42-1847-994E-1B48E89959F7}"/>
              </a:ext>
            </a:extLst>
          </p:cNvPr>
          <p:cNvGrpSpPr/>
          <p:nvPr/>
        </p:nvGrpSpPr>
        <p:grpSpPr>
          <a:xfrm>
            <a:off x="9759058" y="5175252"/>
            <a:ext cx="456120" cy="248040"/>
            <a:chOff x="9759058" y="5175252"/>
            <a:chExt cx="45612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DF14893-EC86-5042-95D4-76C4F13FF217}"/>
                    </a:ext>
                  </a:extLst>
                </p14:cNvPr>
                <p14:cNvContentPartPr/>
                <p14:nvPr/>
              </p14:nvContentPartPr>
              <p14:xfrm>
                <a:off x="9759058" y="5175252"/>
                <a:ext cx="345960" cy="248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DF14893-EC86-5042-95D4-76C4F13FF21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743578" y="5159772"/>
                  <a:ext cx="3762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0E588BC-D45B-664B-8478-34E1B9A01109}"/>
                    </a:ext>
                  </a:extLst>
                </p14:cNvPr>
                <p14:cNvContentPartPr/>
                <p14:nvPr/>
              </p14:nvContentPartPr>
              <p14:xfrm>
                <a:off x="10005658" y="5277132"/>
                <a:ext cx="209520" cy="25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0E588BC-D45B-664B-8478-34E1B9A01109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990538" y="5262012"/>
                  <a:ext cx="2401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9F7A2B3-2848-CD49-AB5C-A11B3DAF1969}"/>
              </a:ext>
            </a:extLst>
          </p:cNvPr>
          <p:cNvGrpSpPr/>
          <p:nvPr/>
        </p:nvGrpSpPr>
        <p:grpSpPr>
          <a:xfrm>
            <a:off x="2623858" y="5622732"/>
            <a:ext cx="1394280" cy="209520"/>
            <a:chOff x="2623858" y="5622732"/>
            <a:chExt cx="1394280" cy="20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CF39E39-72B3-9142-B913-B09C23057345}"/>
                    </a:ext>
                  </a:extLst>
                </p14:cNvPr>
                <p14:cNvContentPartPr/>
                <p14:nvPr/>
              </p14:nvContentPartPr>
              <p14:xfrm>
                <a:off x="2623858" y="5706612"/>
                <a:ext cx="214200" cy="990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CF39E39-72B3-9142-B913-B09C2305734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08738" y="5691132"/>
                  <a:ext cx="244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9020BB1-F958-D443-90D3-BF3611067E08}"/>
                    </a:ext>
                  </a:extLst>
                </p14:cNvPr>
                <p14:cNvContentPartPr/>
                <p14:nvPr/>
              </p14:nvContentPartPr>
              <p14:xfrm>
                <a:off x="3078538" y="5622732"/>
                <a:ext cx="74520" cy="200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9020BB1-F958-D443-90D3-BF3611067E0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063418" y="5607612"/>
                  <a:ext cx="1051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10C6338-2AEB-DC4D-B89F-FD71807EC9E3}"/>
                    </a:ext>
                  </a:extLst>
                </p14:cNvPr>
                <p14:cNvContentPartPr/>
                <p14:nvPr/>
              </p14:nvContentPartPr>
              <p14:xfrm>
                <a:off x="3062338" y="5699412"/>
                <a:ext cx="498600" cy="104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10C6338-2AEB-DC4D-B89F-FD71807EC9E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46858" y="5684292"/>
                  <a:ext cx="52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7CCC591-A2DD-BF45-AF1E-6EFEB0E1F3BE}"/>
                    </a:ext>
                  </a:extLst>
                </p14:cNvPr>
                <p14:cNvContentPartPr/>
                <p14:nvPr/>
              </p14:nvContentPartPr>
              <p14:xfrm>
                <a:off x="3580018" y="5720652"/>
                <a:ext cx="66960" cy="1116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7CCC591-A2DD-BF45-AF1E-6EFEB0E1F3B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564898" y="5705172"/>
                  <a:ext cx="97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FDEC933-B874-5440-A428-9F1D2BA30BC1}"/>
                    </a:ext>
                  </a:extLst>
                </p14:cNvPr>
                <p14:cNvContentPartPr/>
                <p14:nvPr/>
              </p14:nvContentPartPr>
              <p14:xfrm>
                <a:off x="3717898" y="5709852"/>
                <a:ext cx="300240" cy="867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FDEC933-B874-5440-A428-9F1D2BA30B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702778" y="5694372"/>
                  <a:ext cx="3308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9D008D28-8AA6-B047-A062-3A741946CA9A}"/>
              </a:ext>
            </a:extLst>
          </p:cNvPr>
          <p:cNvGrpSpPr/>
          <p:nvPr/>
        </p:nvGrpSpPr>
        <p:grpSpPr>
          <a:xfrm>
            <a:off x="4339978" y="5558292"/>
            <a:ext cx="1987560" cy="360360"/>
            <a:chOff x="4339978" y="5558292"/>
            <a:chExt cx="1987560" cy="36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418927F-839D-5146-AAF0-42911B9BC15C}"/>
                    </a:ext>
                  </a:extLst>
                </p14:cNvPr>
                <p14:cNvContentPartPr/>
                <p14:nvPr/>
              </p14:nvContentPartPr>
              <p14:xfrm>
                <a:off x="4339978" y="5558292"/>
                <a:ext cx="378360" cy="229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418927F-839D-5146-AAF0-42911B9BC15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324498" y="5543172"/>
                  <a:ext cx="408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51490A3-55F8-C940-802C-B15B384B7F0A}"/>
                    </a:ext>
                  </a:extLst>
                </p14:cNvPr>
                <p14:cNvContentPartPr/>
                <p14:nvPr/>
              </p14:nvContentPartPr>
              <p14:xfrm>
                <a:off x="4714738" y="5570172"/>
                <a:ext cx="204120" cy="348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51490A3-55F8-C940-802C-B15B384B7F0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699618" y="5555052"/>
                  <a:ext cx="23472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E5B0093-5AAB-9449-9F69-3C68470DC3C1}"/>
                    </a:ext>
                  </a:extLst>
                </p14:cNvPr>
                <p14:cNvContentPartPr/>
                <p14:nvPr/>
              </p14:nvContentPartPr>
              <p14:xfrm>
                <a:off x="4835698" y="5622732"/>
                <a:ext cx="154080" cy="240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E5B0093-5AAB-9449-9F69-3C68470DC3C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820218" y="5607612"/>
                  <a:ext cx="1843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20C48D3-BDFE-3E48-97D8-FE0A39B0AAFB}"/>
                    </a:ext>
                  </a:extLst>
                </p14:cNvPr>
                <p14:cNvContentPartPr/>
                <p14:nvPr/>
              </p14:nvContentPartPr>
              <p14:xfrm>
                <a:off x="4824178" y="5675652"/>
                <a:ext cx="246960" cy="338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20C48D3-BDFE-3E48-97D8-FE0A39B0AAF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808698" y="5660532"/>
                  <a:ext cx="277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75B92F2-13AE-934D-8403-60EB670A67C8}"/>
                    </a:ext>
                  </a:extLst>
                </p14:cNvPr>
                <p14:cNvContentPartPr/>
                <p14:nvPr/>
              </p14:nvContentPartPr>
              <p14:xfrm>
                <a:off x="4761178" y="5626332"/>
                <a:ext cx="68400" cy="237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75B92F2-13AE-934D-8403-60EB670A67C8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745698" y="5610852"/>
                  <a:ext cx="98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258F0604-A849-CA45-98FD-FB1A638F3F1E}"/>
                    </a:ext>
                  </a:extLst>
                </p14:cNvPr>
                <p14:cNvContentPartPr/>
                <p14:nvPr/>
              </p14:nvContentPartPr>
              <p14:xfrm>
                <a:off x="5044858" y="5685372"/>
                <a:ext cx="678600" cy="10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258F0604-A849-CA45-98FD-FB1A638F3F1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29378" y="5670252"/>
                  <a:ext cx="709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6C92BD6-F3AB-384A-9021-1862A2DD9317}"/>
                    </a:ext>
                  </a:extLst>
                </p14:cNvPr>
                <p14:cNvContentPartPr/>
                <p14:nvPr/>
              </p14:nvContentPartPr>
              <p14:xfrm>
                <a:off x="5780338" y="5601852"/>
                <a:ext cx="84960" cy="203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6C92BD6-F3AB-384A-9021-1862A2DD931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764858" y="5586732"/>
                  <a:ext cx="1152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B2977D8-F024-D344-8310-BDF1B916228E}"/>
                    </a:ext>
                  </a:extLst>
                </p14:cNvPr>
                <p14:cNvContentPartPr/>
                <p14:nvPr/>
              </p14:nvContentPartPr>
              <p14:xfrm>
                <a:off x="5769898" y="5680332"/>
                <a:ext cx="305280" cy="1026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B2977D8-F024-D344-8310-BDF1B916228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754778" y="5664852"/>
                  <a:ext cx="33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9C8FA61-5187-2D48-AB3B-60FA5D3538FB}"/>
                    </a:ext>
                  </a:extLst>
                </p14:cNvPr>
                <p14:cNvContentPartPr/>
                <p14:nvPr/>
              </p14:nvContentPartPr>
              <p14:xfrm>
                <a:off x="6049258" y="5709852"/>
                <a:ext cx="151560" cy="63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9C8FA61-5187-2D48-AB3B-60FA5D3538F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033778" y="5694372"/>
                  <a:ext cx="182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AFD4031-02C2-C548-90F6-0BCEC3C39AA5}"/>
                    </a:ext>
                  </a:extLst>
                </p14:cNvPr>
                <p14:cNvContentPartPr/>
                <p14:nvPr/>
              </p14:nvContentPartPr>
              <p14:xfrm>
                <a:off x="6216298" y="5591412"/>
                <a:ext cx="111240" cy="252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AFD4031-02C2-C548-90F6-0BCEC3C39AA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200818" y="5575932"/>
                  <a:ext cx="141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37D11400-2E86-EC4C-BDB0-C39AC56B93BD}"/>
                    </a:ext>
                  </a:extLst>
                </p14:cNvPr>
                <p14:cNvContentPartPr/>
                <p14:nvPr/>
              </p14:nvContentPartPr>
              <p14:xfrm>
                <a:off x="6025138" y="5584932"/>
                <a:ext cx="18360" cy="38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37D11400-2E86-EC4C-BDB0-C39AC56B93B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10018" y="5569452"/>
                  <a:ext cx="48960" cy="6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9A45FFAF-7EB7-4B4A-8DDF-5E70466FFDA5}"/>
              </a:ext>
            </a:extLst>
          </p:cNvPr>
          <p:cNvGrpSpPr/>
          <p:nvPr/>
        </p:nvGrpSpPr>
        <p:grpSpPr>
          <a:xfrm>
            <a:off x="6674578" y="5591412"/>
            <a:ext cx="1542600" cy="348120"/>
            <a:chOff x="6674578" y="5591412"/>
            <a:chExt cx="154260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74F4078-AE5F-F946-AEB1-6118241C6A66}"/>
                    </a:ext>
                  </a:extLst>
                </p14:cNvPr>
                <p14:cNvContentPartPr/>
                <p14:nvPr/>
              </p14:nvContentPartPr>
              <p14:xfrm>
                <a:off x="6674578" y="5686092"/>
                <a:ext cx="147960" cy="94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74F4078-AE5F-F946-AEB1-6118241C6A6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659098" y="5670612"/>
                  <a:ext cx="178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1BDF3F4-2DB4-6840-9A10-E804E59AD010}"/>
                    </a:ext>
                  </a:extLst>
                </p14:cNvPr>
                <p14:cNvContentPartPr/>
                <p14:nvPr/>
              </p14:nvContentPartPr>
              <p14:xfrm>
                <a:off x="6841978" y="5700132"/>
                <a:ext cx="182880" cy="79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1BDF3F4-2DB4-6840-9A10-E804E59AD01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826498" y="5685012"/>
                  <a:ext cx="213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0D5B90F-C979-384B-8423-7456A5F282CC}"/>
                    </a:ext>
                  </a:extLst>
                </p14:cNvPr>
                <p14:cNvContentPartPr/>
                <p14:nvPr/>
              </p14:nvContentPartPr>
              <p14:xfrm>
                <a:off x="7093618" y="5591412"/>
                <a:ext cx="116640" cy="205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0D5B90F-C979-384B-8423-7456A5F282C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078498" y="5575932"/>
                  <a:ext cx="147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AE6F8D7-054C-3F49-B41A-AB8CDDCD0FAB}"/>
                    </a:ext>
                  </a:extLst>
                </p14:cNvPr>
                <p14:cNvContentPartPr/>
                <p14:nvPr/>
              </p14:nvContentPartPr>
              <p14:xfrm>
                <a:off x="7073458" y="5686092"/>
                <a:ext cx="317520" cy="101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AE6F8D7-054C-3F49-B41A-AB8CDDCD0FA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57978" y="5670612"/>
                  <a:ext cx="348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EB23C80-69DF-AF45-A0FE-F3C84956632C}"/>
                    </a:ext>
                  </a:extLst>
                </p14:cNvPr>
                <p14:cNvContentPartPr/>
                <p14:nvPr/>
              </p14:nvContentPartPr>
              <p14:xfrm>
                <a:off x="7350298" y="5706972"/>
                <a:ext cx="157320" cy="2325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EB23C80-69DF-AF45-A0FE-F3C84956632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335178" y="5691852"/>
                  <a:ext cx="1879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6229DC6-56F4-D04C-A3C1-4086D15BAE83}"/>
                    </a:ext>
                  </a:extLst>
                </p14:cNvPr>
                <p14:cNvContentPartPr/>
                <p14:nvPr/>
              </p14:nvContentPartPr>
              <p14:xfrm>
                <a:off x="7583218" y="5676372"/>
                <a:ext cx="539640" cy="2624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6229DC6-56F4-D04C-A3C1-4086D15BAE8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568098" y="5661252"/>
                  <a:ext cx="570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72896BB-AFEA-FF4E-9499-DE6762668827}"/>
                    </a:ext>
                  </a:extLst>
                </p14:cNvPr>
                <p14:cNvContentPartPr/>
                <p14:nvPr/>
              </p14:nvContentPartPr>
              <p14:xfrm>
                <a:off x="8203498" y="5781852"/>
                <a:ext cx="13680" cy="12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72896BB-AFEA-FF4E-9499-DE676266882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8188018" y="5766732"/>
                  <a:ext cx="43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C4DA16A-BC31-144F-AAC1-C1B3162E2943}"/>
                    </a:ext>
                  </a:extLst>
                </p14:cNvPr>
                <p14:cNvContentPartPr/>
                <p14:nvPr/>
              </p14:nvContentPartPr>
              <p14:xfrm>
                <a:off x="7293778" y="5738292"/>
                <a:ext cx="360" cy="3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C4DA16A-BC31-144F-AAC1-C1B3162E29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285138" y="5729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4998949F-5D54-A945-B272-E147016D8361}"/>
                  </a:ext>
                </a:extLst>
              </p14:cNvPr>
              <p14:cNvContentPartPr/>
              <p14:nvPr/>
            </p14:nvContentPartPr>
            <p14:xfrm>
              <a:off x="5746498" y="3267972"/>
              <a:ext cx="24120" cy="1296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4998949F-5D54-A945-B272-E147016D8361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5731018" y="3252852"/>
                <a:ext cx="54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9AE5AEC-0968-EF4D-ACDB-7FC4B128BDD4}"/>
                  </a:ext>
                </a:extLst>
              </p14:cNvPr>
              <p14:cNvContentPartPr/>
              <p14:nvPr/>
            </p14:nvContentPartPr>
            <p14:xfrm>
              <a:off x="5654338" y="3383172"/>
              <a:ext cx="73080" cy="223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9AE5AEC-0968-EF4D-ACDB-7FC4B128BDD4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5639218" y="3368052"/>
                <a:ext cx="103680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90CEDF9C-C679-8745-9B20-E2A07F7870FB}"/>
              </a:ext>
            </a:extLst>
          </p:cNvPr>
          <p:cNvGrpSpPr/>
          <p:nvPr/>
        </p:nvGrpSpPr>
        <p:grpSpPr>
          <a:xfrm>
            <a:off x="7681138" y="3005892"/>
            <a:ext cx="2909520" cy="974160"/>
            <a:chOff x="7681138" y="3005892"/>
            <a:chExt cx="2909520" cy="97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3FC8BB1-FA4F-0B4E-AE1C-9405BC1FE068}"/>
                    </a:ext>
                  </a:extLst>
                </p14:cNvPr>
                <p14:cNvContentPartPr/>
                <p14:nvPr/>
              </p14:nvContentPartPr>
              <p14:xfrm>
                <a:off x="7937458" y="3885372"/>
                <a:ext cx="117360" cy="946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3FC8BB1-FA4F-0B4E-AE1C-9405BC1FE06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921978" y="3870252"/>
                  <a:ext cx="147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F71AD77-B8F7-AD49-AF9F-2D39A67A3E8A}"/>
                    </a:ext>
                  </a:extLst>
                </p14:cNvPr>
                <p14:cNvContentPartPr/>
                <p14:nvPr/>
              </p14:nvContentPartPr>
              <p14:xfrm>
                <a:off x="8113138" y="3736332"/>
                <a:ext cx="92520" cy="104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F71AD77-B8F7-AD49-AF9F-2D39A67A3E8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097658" y="3721212"/>
                  <a:ext cx="123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7EAD612-EBC0-6344-8DE4-CF07BDD17810}"/>
                    </a:ext>
                  </a:extLst>
                </p14:cNvPr>
                <p14:cNvContentPartPr/>
                <p14:nvPr/>
              </p14:nvContentPartPr>
              <p14:xfrm>
                <a:off x="7970938" y="3216132"/>
                <a:ext cx="185400" cy="303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7EAD612-EBC0-6344-8DE4-CF07BDD1781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55458" y="3200652"/>
                  <a:ext cx="216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199D443-B10A-F948-A8C0-045C6E16DDD7}"/>
                    </a:ext>
                  </a:extLst>
                </p14:cNvPr>
                <p14:cNvContentPartPr/>
                <p14:nvPr/>
              </p14:nvContentPartPr>
              <p14:xfrm>
                <a:off x="8082178" y="3352572"/>
                <a:ext cx="183240" cy="1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199D443-B10A-F948-A8C0-045C6E16DDD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67058" y="3337452"/>
                  <a:ext cx="213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E2D0084-0898-804F-A94D-43D083CF20E0}"/>
                    </a:ext>
                  </a:extLst>
                </p14:cNvPr>
                <p14:cNvContentPartPr/>
                <p14:nvPr/>
              </p14:nvContentPartPr>
              <p14:xfrm>
                <a:off x="8227978" y="3321612"/>
                <a:ext cx="747360" cy="1076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E2D0084-0898-804F-A94D-43D083CF20E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212858" y="3306492"/>
                  <a:ext cx="7779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8203FCF-2930-7248-95DE-70407571FF68}"/>
                    </a:ext>
                  </a:extLst>
                </p14:cNvPr>
                <p14:cNvContentPartPr/>
                <p14:nvPr/>
              </p14:nvContentPartPr>
              <p14:xfrm>
                <a:off x="9083338" y="3223692"/>
                <a:ext cx="212040" cy="254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8203FCF-2930-7248-95DE-70407571FF6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068218" y="3208212"/>
                  <a:ext cx="2426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F681032-64D6-5A48-9A03-23A73D16BE6B}"/>
                    </a:ext>
                  </a:extLst>
                </p14:cNvPr>
                <p14:cNvContentPartPr/>
                <p14:nvPr/>
              </p14:nvContentPartPr>
              <p14:xfrm>
                <a:off x="9384298" y="3279132"/>
                <a:ext cx="95040" cy="1879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F681032-64D6-5A48-9A03-23A73D16BE6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368818" y="3263652"/>
                  <a:ext cx="1256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4F120591-3CDA-E042-ACB4-3E23647B8152}"/>
                    </a:ext>
                  </a:extLst>
                </p14:cNvPr>
                <p14:cNvContentPartPr/>
                <p14:nvPr/>
              </p14:nvContentPartPr>
              <p14:xfrm>
                <a:off x="9522178" y="3336012"/>
                <a:ext cx="446040" cy="1162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4F120591-3CDA-E042-ACB4-3E23647B815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507058" y="3320892"/>
                  <a:ext cx="476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E6BB112-E8AE-464D-9691-D0F093CE3849}"/>
                    </a:ext>
                  </a:extLst>
                </p14:cNvPr>
                <p14:cNvContentPartPr/>
                <p14:nvPr/>
              </p14:nvContentPartPr>
              <p14:xfrm>
                <a:off x="9970018" y="3358332"/>
                <a:ext cx="370800" cy="214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E6BB112-E8AE-464D-9691-D0F093CE3849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54898" y="3342852"/>
                  <a:ext cx="4010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4A900859-2101-8945-AF02-8CF398E23D8F}"/>
                    </a:ext>
                  </a:extLst>
                </p14:cNvPr>
                <p14:cNvContentPartPr/>
                <p14:nvPr/>
              </p14:nvContentPartPr>
              <p14:xfrm>
                <a:off x="7681138" y="3005892"/>
                <a:ext cx="2909520" cy="6901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4A900859-2101-8945-AF02-8CF398E23D8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665658" y="2990412"/>
                  <a:ext cx="2939760" cy="72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37217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C3071-914C-4745-9F65-DEF08581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did we cover?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C89CC-0BE3-C54E-AAEF-9A077BF3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 err="1"/>
              <a:t>Faa</a:t>
            </a:r>
            <a:r>
              <a:rPr lang="en-US" dirty="0"/>
              <a:t> di Bruno construction</a:t>
            </a:r>
          </a:p>
          <a:p>
            <a:r>
              <a:rPr lang="en-US" dirty="0" err="1"/>
              <a:t>Faa</a:t>
            </a:r>
            <a:r>
              <a:rPr lang="en-US" dirty="0"/>
              <a:t> coalgebras are CDCs!</a:t>
            </a:r>
          </a:p>
          <a:p>
            <a:r>
              <a:rPr lang="en-US" dirty="0" err="1"/>
              <a:t>Faa</a:t>
            </a:r>
            <a:r>
              <a:rPr lang="en-US" dirty="0"/>
              <a:t> as a </a:t>
            </a:r>
            <a:r>
              <a:rPr lang="en-US" dirty="0" err="1"/>
              <a:t>coKleisli</a:t>
            </a:r>
            <a:r>
              <a:rPr lang="en-US" dirty="0"/>
              <a:t> category for Q</a:t>
            </a:r>
          </a:p>
          <a:p>
            <a:r>
              <a:rPr lang="en-US" dirty="0"/>
              <a:t>Skew categories and skew enrichment</a:t>
            </a:r>
          </a:p>
          <a:p>
            <a:r>
              <a:rPr lang="en-US" dirty="0"/>
              <a:t>Left additivity as skew enrichment in V-</a:t>
            </a:r>
            <a:r>
              <a:rPr lang="en-US" dirty="0" err="1"/>
              <a:t>CMon</a:t>
            </a:r>
            <a:endParaRPr lang="en-US" dirty="0"/>
          </a:p>
          <a:p>
            <a:r>
              <a:rPr lang="en-US" dirty="0"/>
              <a:t>CDCs as skew enriched categories in Q-</a:t>
            </a:r>
            <a:r>
              <a:rPr lang="en-US" dirty="0" err="1"/>
              <a:t>Cmod</a:t>
            </a:r>
            <a:endParaRPr lang="en-US" dirty="0"/>
          </a:p>
          <a:p>
            <a:r>
              <a:rPr lang="en-US" dirty="0"/>
              <a:t>Embedding of CDC into the </a:t>
            </a:r>
            <a:r>
              <a:rPr lang="en-US" dirty="0" err="1"/>
              <a:t>coKleisli</a:t>
            </a:r>
            <a:r>
              <a:rPr lang="en-US" dirty="0"/>
              <a:t> of a differential category</a:t>
            </a:r>
          </a:p>
        </p:txBody>
      </p:sp>
    </p:spTree>
    <p:extLst>
      <p:ext uri="{BB962C8B-B14F-4D97-AF65-F5344CB8AC3E}">
        <p14:creationId xmlns:p14="http://schemas.microsoft.com/office/powerpoint/2010/main" val="1953625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7DD25-35CE-3745-B2AF-94414844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743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 ….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E78418D-36D7-4142-9353-3CBDE92714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84796"/>
          <a:ext cx="10515600" cy="572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9EDD23-F1C6-B049-8D11-9C8080946EDE}"/>
              </a:ext>
            </a:extLst>
          </p:cNvPr>
          <p:cNvSpPr txBox="1"/>
          <p:nvPr/>
        </p:nvSpPr>
        <p:spPr>
          <a:xfrm>
            <a:off x="4708634" y="1092852"/>
            <a:ext cx="6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527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92320-8A9F-7148-9DC3-0F9B5361B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Other references: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9028B-C755-C940-9CBF-933082733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[4] </a:t>
            </a:r>
            <a:r>
              <a:rPr lang="en-US" dirty="0" err="1"/>
              <a:t>Szlachanyi</a:t>
            </a:r>
            <a:r>
              <a:rPr lang="en-US" dirty="0"/>
              <a:t> K “Skew-monoidal categories and bialgebroids.”  Advances in Mathematics 231, 1694-1730 (2012)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[5] Lack S and Street R “Skew </a:t>
            </a:r>
            <a:r>
              <a:rPr lang="en-US" dirty="0" err="1"/>
              <a:t>monoidals</a:t>
            </a:r>
            <a:r>
              <a:rPr lang="en-US" dirty="0"/>
              <a:t>, skew </a:t>
            </a:r>
            <a:r>
              <a:rPr lang="en-US" dirty="0" err="1"/>
              <a:t>warpings</a:t>
            </a:r>
            <a:r>
              <a:rPr lang="en-US" dirty="0"/>
              <a:t> and quantum categories” TAC 26, 385-402 (2012)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[6] </a:t>
            </a:r>
            <a:r>
              <a:rPr lang="en-US" dirty="0" err="1"/>
              <a:t>Cambell</a:t>
            </a:r>
            <a:r>
              <a:rPr lang="en-US" dirty="0"/>
              <a:t> A “Skew enriched categories” Applied Categorical Structures 26, 597-615 (2018)</a:t>
            </a:r>
          </a:p>
        </p:txBody>
      </p:sp>
    </p:spTree>
    <p:extLst>
      <p:ext uri="{BB962C8B-B14F-4D97-AF65-F5344CB8AC3E}">
        <p14:creationId xmlns:p14="http://schemas.microsoft.com/office/powerpoint/2010/main" val="173632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8DD74-55DF-244B-AA3D-64986608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Francesco Faa di Bruno (1825-1888):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8079-FDD7-2D44-808F-084A7D215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He was an Italian of noble birth, a soldier, a mathematician, and a priest.  In 1988 he was beatified by Pope John Paul II, apparently for his charitable work teaching young women mathematics. </a:t>
            </a:r>
          </a:p>
          <a:p>
            <a:pPr marL="0" indent="0">
              <a:buNone/>
            </a:pPr>
            <a:r>
              <a:rPr lang="en-US" sz="2400"/>
              <a:t>As a mathematician he studied with Cauchy in Paris.</a:t>
            </a:r>
          </a:p>
          <a:p>
            <a:pPr marL="0" indent="0">
              <a:buNone/>
            </a:pPr>
            <a:r>
              <a:rPr lang="en-US" sz="2400"/>
              <a:t>He was a tall man with  a solitary disposition who spoke seldom and, when teaching in class, not always successfully.</a:t>
            </a:r>
          </a:p>
          <a:p>
            <a:pPr marL="0" indent="0">
              <a:buNone/>
            </a:pPr>
            <a:r>
              <a:rPr lang="en-US" sz="2400"/>
              <a:t>Perhaps his most significant mathematical contribution concerned the combinatorics of the higher-order chain rule ….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[MacTutor and Catholic </a:t>
            </a:r>
            <a:r>
              <a:rPr lang="en-US" sz="2400" err="1"/>
              <a:t>Ecyclopedia</a:t>
            </a:r>
            <a:r>
              <a:rPr lang="en-US" sz="240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8964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6781-7D0A-2F40-892F-F1214C7A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B38E-3431-9140-874D-6AEB8E425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E41FE6D-535B-6642-A971-D32412C42D88}"/>
                  </a:ext>
                </a:extLst>
              </p14:cNvPr>
              <p14:cNvContentPartPr/>
              <p14:nvPr/>
            </p14:nvContentPartPr>
            <p14:xfrm>
              <a:off x="2033578" y="3192012"/>
              <a:ext cx="9252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E41FE6D-535B-6642-A971-D32412C42D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8458" y="3176892"/>
                <a:ext cx="12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5ED362-7263-3F48-9CB9-0B1E58F49B4E}"/>
                  </a:ext>
                </a:extLst>
              </p14:cNvPr>
              <p14:cNvContentPartPr/>
              <p14:nvPr/>
            </p14:nvContentPartPr>
            <p14:xfrm>
              <a:off x="2052658" y="3320892"/>
              <a:ext cx="109440" cy="513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5ED362-7263-3F48-9CB9-0B1E58F49B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37538" y="3305772"/>
                <a:ext cx="1400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A20DB07-8092-F54D-8762-D511D915F5FB}"/>
                  </a:ext>
                </a:extLst>
              </p14:cNvPr>
              <p14:cNvContentPartPr/>
              <p14:nvPr/>
            </p14:nvContentPartPr>
            <p14:xfrm>
              <a:off x="3126178" y="2848212"/>
              <a:ext cx="13320" cy="408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A20DB07-8092-F54D-8762-D511D915F5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11058" y="2832732"/>
                <a:ext cx="439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550F84-FE7D-694E-9E3B-931E9E79EDE5}"/>
                  </a:ext>
                </a:extLst>
              </p14:cNvPr>
              <p14:cNvContentPartPr/>
              <p14:nvPr/>
            </p14:nvContentPartPr>
            <p14:xfrm>
              <a:off x="3099898" y="3219012"/>
              <a:ext cx="119520" cy="72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550F84-FE7D-694E-9E3B-931E9E79ED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84778" y="3203532"/>
                <a:ext cx="149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2F428EE-FE03-9F49-96A9-FCD4807A3165}"/>
                  </a:ext>
                </a:extLst>
              </p14:cNvPr>
              <p14:cNvContentPartPr/>
              <p14:nvPr/>
            </p14:nvContentPartPr>
            <p14:xfrm>
              <a:off x="4556818" y="3300012"/>
              <a:ext cx="141480" cy="528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2F428EE-FE03-9F49-96A9-FCD4807A316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1698" y="3284892"/>
                <a:ext cx="17208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F2B1327-34BD-D644-99B7-ECEDE8C9C34E}"/>
                  </a:ext>
                </a:extLst>
              </p14:cNvPr>
              <p14:cNvContentPartPr/>
              <p14:nvPr/>
            </p14:nvContentPartPr>
            <p14:xfrm>
              <a:off x="1744498" y="2711412"/>
              <a:ext cx="14760" cy="87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F2B1327-34BD-D644-99B7-ECEDE8C9C3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5858" y="2702772"/>
                <a:ext cx="3240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06B7B9D-4910-E343-B7A3-8D51765C8A2B}"/>
                  </a:ext>
                </a:extLst>
              </p14:cNvPr>
              <p14:cNvContentPartPr/>
              <p14:nvPr/>
            </p14:nvContentPartPr>
            <p14:xfrm>
              <a:off x="3423898" y="4508892"/>
              <a:ext cx="37440" cy="2106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06B7B9D-4910-E343-B7A3-8D51765C8A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08418" y="4493412"/>
                <a:ext cx="680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8064E61-3CCE-5748-9E14-1C4E2F9E06A5}"/>
                  </a:ext>
                </a:extLst>
              </p14:cNvPr>
              <p14:cNvContentPartPr/>
              <p14:nvPr/>
            </p14:nvContentPartPr>
            <p14:xfrm>
              <a:off x="7199578" y="2816532"/>
              <a:ext cx="543960" cy="3607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8064E61-3CCE-5748-9E14-1C4E2F9E06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84098" y="2801412"/>
                <a:ext cx="5745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50C6171-3C7A-1042-BEC6-4F2AB557268D}"/>
                  </a:ext>
                </a:extLst>
              </p14:cNvPr>
              <p14:cNvContentPartPr/>
              <p14:nvPr/>
            </p14:nvContentPartPr>
            <p14:xfrm>
              <a:off x="9083818" y="2837772"/>
              <a:ext cx="120240" cy="441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50C6171-3C7A-1042-BEC6-4F2AB557268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68338" y="2822292"/>
                <a:ext cx="15048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F422B93-5106-E24A-90EA-60E709E946B4}"/>
                  </a:ext>
                </a:extLst>
              </p14:cNvPr>
              <p14:cNvContentPartPr/>
              <p14:nvPr/>
            </p14:nvContentPartPr>
            <p14:xfrm>
              <a:off x="7412698" y="3247452"/>
              <a:ext cx="124200" cy="4107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F422B93-5106-E24A-90EA-60E709E946B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397218" y="3232332"/>
                <a:ext cx="15480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95B3E15-DB8A-394F-BE78-6C270BC0C1A5}"/>
                  </a:ext>
                </a:extLst>
              </p14:cNvPr>
              <p14:cNvContentPartPr/>
              <p14:nvPr/>
            </p14:nvContentPartPr>
            <p14:xfrm>
              <a:off x="6384538" y="3247452"/>
              <a:ext cx="125280" cy="4032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95B3E15-DB8A-394F-BE78-6C270BC0C1A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69418" y="3232332"/>
                <a:ext cx="15552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039E8BF-84F2-104F-A855-08CC52E647EC}"/>
                  </a:ext>
                </a:extLst>
              </p14:cNvPr>
              <p14:cNvContentPartPr/>
              <p14:nvPr/>
            </p14:nvContentPartPr>
            <p14:xfrm>
              <a:off x="7407298" y="3688812"/>
              <a:ext cx="115200" cy="568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039E8BF-84F2-104F-A855-08CC52E647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91818" y="3673692"/>
                <a:ext cx="14580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F294251-B269-0A40-864B-7589834BEC19}"/>
                  </a:ext>
                </a:extLst>
              </p14:cNvPr>
              <p14:cNvContentPartPr/>
              <p14:nvPr/>
            </p14:nvContentPartPr>
            <p14:xfrm>
              <a:off x="8187418" y="2831652"/>
              <a:ext cx="545760" cy="365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F294251-B269-0A40-864B-7589834BEC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172298" y="2816172"/>
                <a:ext cx="57636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A204238B-6B6F-654B-9D78-9003A7D9AEBB}"/>
                  </a:ext>
                </a:extLst>
              </p14:cNvPr>
              <p14:cNvContentPartPr/>
              <p14:nvPr/>
            </p14:nvContentPartPr>
            <p14:xfrm>
              <a:off x="7405498" y="3138372"/>
              <a:ext cx="99000" cy="72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A204238B-6B6F-654B-9D78-9003A7D9AE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390018" y="3122892"/>
                <a:ext cx="1296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7670996-1431-424A-A257-239CB4F9D247}"/>
                  </a:ext>
                </a:extLst>
              </p14:cNvPr>
              <p14:cNvContentPartPr/>
              <p14:nvPr/>
            </p14:nvContentPartPr>
            <p14:xfrm>
              <a:off x="8325298" y="3142332"/>
              <a:ext cx="137880" cy="97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7670996-1431-424A-A257-239CB4F9D24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309818" y="3127212"/>
                <a:ext cx="168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E03C78A-90C0-2941-B99F-E0D0E6683629}"/>
                  </a:ext>
                </a:extLst>
              </p14:cNvPr>
              <p14:cNvContentPartPr/>
              <p14:nvPr/>
            </p14:nvContentPartPr>
            <p14:xfrm>
              <a:off x="8429698" y="3279132"/>
              <a:ext cx="363240" cy="382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E03C78A-90C0-2941-B99F-E0D0E668362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414578" y="3263652"/>
                <a:ext cx="3938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F17777A-1337-6D41-A2F9-4FEDAEF5B0E9}"/>
                  </a:ext>
                </a:extLst>
              </p14:cNvPr>
              <p14:cNvContentPartPr/>
              <p14:nvPr/>
            </p14:nvContentPartPr>
            <p14:xfrm>
              <a:off x="8794378" y="3274812"/>
              <a:ext cx="356760" cy="329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F17777A-1337-6D41-A2F9-4FEDAEF5B0E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79258" y="3259692"/>
                <a:ext cx="387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695DC84-649A-144C-9CD4-814A199EBEED}"/>
                  </a:ext>
                </a:extLst>
              </p14:cNvPr>
              <p14:cNvContentPartPr/>
              <p14:nvPr/>
            </p14:nvContentPartPr>
            <p14:xfrm>
              <a:off x="7534738" y="3657492"/>
              <a:ext cx="1189080" cy="567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695DC84-649A-144C-9CD4-814A199EBEE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19258" y="3642012"/>
                <a:ext cx="1219680" cy="59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FCA0D34-25E0-B144-9F93-58A58B787230}"/>
                  </a:ext>
                </a:extLst>
              </p14:cNvPr>
              <p14:cNvContentPartPr/>
              <p14:nvPr/>
            </p14:nvContentPartPr>
            <p14:xfrm>
              <a:off x="6516298" y="3657492"/>
              <a:ext cx="878400" cy="5684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FCA0D34-25E0-B144-9F93-58A58B78723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01178" y="3642012"/>
                <a:ext cx="908640" cy="59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04F25F6-CBA4-7144-B74D-C69EEC37F8C4}"/>
                  </a:ext>
                </a:extLst>
              </p14:cNvPr>
              <p14:cNvContentPartPr/>
              <p14:nvPr/>
            </p14:nvContentPartPr>
            <p14:xfrm>
              <a:off x="7476418" y="4288212"/>
              <a:ext cx="34560" cy="3358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04F25F6-CBA4-7144-B74D-C69EEC37F8C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61298" y="4272732"/>
                <a:ext cx="65160" cy="36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5DD5EB6-6235-984E-8C1A-DC3F4B04F5D5}"/>
              </a:ext>
            </a:extLst>
          </p:cNvPr>
          <p:cNvGrpSpPr/>
          <p:nvPr/>
        </p:nvGrpSpPr>
        <p:grpSpPr>
          <a:xfrm>
            <a:off x="6020218" y="2585412"/>
            <a:ext cx="853920" cy="611640"/>
            <a:chOff x="6020218" y="2585412"/>
            <a:chExt cx="85392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7BB6CEA-86AC-E643-ABBD-693A1B691E31}"/>
                    </a:ext>
                  </a:extLst>
                </p14:cNvPr>
                <p14:cNvContentPartPr/>
                <p14:nvPr/>
              </p14:nvContentPartPr>
              <p14:xfrm>
                <a:off x="6180058" y="2795652"/>
                <a:ext cx="307440" cy="40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7BB6CEA-86AC-E643-ABBD-693A1B691E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64578" y="2780172"/>
                  <a:ext cx="33804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CF55E06-2E0D-5840-B854-F8BAE345481F}"/>
                    </a:ext>
                  </a:extLst>
                </p14:cNvPr>
                <p14:cNvContentPartPr/>
                <p14:nvPr/>
              </p14:nvContentPartPr>
              <p14:xfrm>
                <a:off x="6465898" y="2793852"/>
                <a:ext cx="290520" cy="344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CF55E06-2E0D-5840-B854-F8BAE345481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50418" y="2778732"/>
                  <a:ext cx="32076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17E92E-7964-CB47-915A-8E6402F66D39}"/>
                    </a:ext>
                  </a:extLst>
                </p14:cNvPr>
                <p14:cNvContentPartPr/>
                <p14:nvPr/>
              </p14:nvContentPartPr>
              <p14:xfrm>
                <a:off x="6020218" y="2604852"/>
                <a:ext cx="73800" cy="117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17E92E-7964-CB47-915A-8E6402F66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04738" y="2589732"/>
                  <a:ext cx="104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A917FD-D8A9-EB4C-A92A-A09D44458F57}"/>
                    </a:ext>
                  </a:extLst>
                </p14:cNvPr>
                <p14:cNvContentPartPr/>
                <p14:nvPr/>
              </p14:nvContentPartPr>
              <p14:xfrm>
                <a:off x="6103738" y="2595852"/>
                <a:ext cx="72720" cy="93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A917FD-D8A9-EB4C-A92A-A09D44458F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88258" y="2580732"/>
                  <a:ext cx="10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73E3EB-A792-264D-8E3C-ECF32B4898F8}"/>
                    </a:ext>
                  </a:extLst>
                </p14:cNvPr>
                <p14:cNvContentPartPr/>
                <p14:nvPr/>
              </p14:nvContentPartPr>
              <p14:xfrm>
                <a:off x="6221818" y="2675412"/>
                <a:ext cx="73800" cy="106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73E3EB-A792-264D-8E3C-ECF32B4898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206698" y="2660292"/>
                  <a:ext cx="104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01FDD2-ED58-5F43-8C0A-DE74AA0E146D}"/>
                    </a:ext>
                  </a:extLst>
                </p14:cNvPr>
                <p14:cNvContentPartPr/>
                <p14:nvPr/>
              </p14:nvContentPartPr>
              <p14:xfrm>
                <a:off x="6677578" y="2616732"/>
                <a:ext cx="65520" cy="97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01FDD2-ED58-5F43-8C0A-DE74AA0E146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662098" y="2601612"/>
                  <a:ext cx="96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F78039F-C486-AD43-A240-37FF70F3B543}"/>
                    </a:ext>
                  </a:extLst>
                </p14:cNvPr>
                <p14:cNvContentPartPr/>
                <p14:nvPr/>
              </p14:nvContentPartPr>
              <p14:xfrm>
                <a:off x="6744178" y="2585412"/>
                <a:ext cx="56160" cy="127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F78039F-C486-AD43-A240-37FF70F3B5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29058" y="2570292"/>
                  <a:ext cx="86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F051FE3-7E7B-ED41-97B9-1A7FEE4909D5}"/>
                    </a:ext>
                  </a:extLst>
                </p14:cNvPr>
                <p14:cNvContentPartPr/>
                <p14:nvPr/>
              </p14:nvContentPartPr>
              <p14:xfrm>
                <a:off x="6817258" y="2699172"/>
                <a:ext cx="56880" cy="108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F051FE3-7E7B-ED41-97B9-1A7FEE4909D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01778" y="2684052"/>
                  <a:ext cx="874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B790BBB-85D9-504D-A758-A4A6DB431C07}"/>
              </a:ext>
            </a:extLst>
          </p:cNvPr>
          <p:cNvGrpSpPr/>
          <p:nvPr/>
        </p:nvGrpSpPr>
        <p:grpSpPr>
          <a:xfrm>
            <a:off x="7130458" y="2627532"/>
            <a:ext cx="246600" cy="164160"/>
            <a:chOff x="7130458" y="2627532"/>
            <a:chExt cx="24660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CFFB26-1D23-4147-8DED-449757FAA132}"/>
                    </a:ext>
                  </a:extLst>
                </p14:cNvPr>
                <p14:cNvContentPartPr/>
                <p14:nvPr/>
              </p14:nvContentPartPr>
              <p14:xfrm>
                <a:off x="7130458" y="2634012"/>
                <a:ext cx="83160" cy="107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CFFB26-1D23-4147-8DED-449757FAA1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15338" y="2618892"/>
                  <a:ext cx="113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4821880-DD1B-D544-90FE-A136F33E31F3}"/>
                    </a:ext>
                  </a:extLst>
                </p14:cNvPr>
                <p14:cNvContentPartPr/>
                <p14:nvPr/>
              </p14:nvContentPartPr>
              <p14:xfrm>
                <a:off x="7228378" y="2627532"/>
                <a:ext cx="55440" cy="105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4821880-DD1B-D544-90FE-A136F33E31F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3258" y="2612052"/>
                  <a:ext cx="86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B616CA1-F939-B546-9F12-3EF8B4466467}"/>
                    </a:ext>
                  </a:extLst>
                </p14:cNvPr>
                <p14:cNvContentPartPr/>
                <p14:nvPr/>
              </p14:nvContentPartPr>
              <p14:xfrm>
                <a:off x="7312618" y="2711412"/>
                <a:ext cx="64440" cy="8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B616CA1-F939-B546-9F12-3EF8B44664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97498" y="2696292"/>
                  <a:ext cx="950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DA44D4E-EB59-C44D-B5E5-B10372B72D62}"/>
              </a:ext>
            </a:extLst>
          </p:cNvPr>
          <p:cNvGrpSpPr/>
          <p:nvPr/>
        </p:nvGrpSpPr>
        <p:grpSpPr>
          <a:xfrm>
            <a:off x="7681618" y="2635452"/>
            <a:ext cx="190800" cy="191880"/>
            <a:chOff x="7681618" y="2635452"/>
            <a:chExt cx="19080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8C1BA85-5CF7-0445-8B53-8C3A05FB8430}"/>
                    </a:ext>
                  </a:extLst>
                </p14:cNvPr>
                <p14:cNvContentPartPr/>
                <p14:nvPr/>
              </p14:nvContentPartPr>
              <p14:xfrm>
                <a:off x="7681618" y="2635452"/>
                <a:ext cx="57960" cy="97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8C1BA85-5CF7-0445-8B53-8C3A05FB84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66138" y="2619972"/>
                  <a:ext cx="88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E5F2AB-C6A6-2946-A184-CED591F0297A}"/>
                    </a:ext>
                  </a:extLst>
                </p14:cNvPr>
                <p14:cNvContentPartPr/>
                <p14:nvPr/>
              </p14:nvContentPartPr>
              <p14:xfrm>
                <a:off x="7745338" y="2637972"/>
                <a:ext cx="64080" cy="12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E5F2AB-C6A6-2946-A184-CED591F0297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30218" y="2622492"/>
                  <a:ext cx="94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963E724-43C9-4B4B-B19B-09C835F59596}"/>
                    </a:ext>
                  </a:extLst>
                </p14:cNvPr>
                <p14:cNvContentPartPr/>
                <p14:nvPr/>
              </p14:nvContentPartPr>
              <p14:xfrm>
                <a:off x="7870258" y="2743092"/>
                <a:ext cx="2160" cy="84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963E724-43C9-4B4B-B19B-09C835F595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55138" y="2727612"/>
                  <a:ext cx="327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D9572BD-C3CE-E24D-82E5-240CAF043EFA}"/>
              </a:ext>
            </a:extLst>
          </p:cNvPr>
          <p:cNvGrpSpPr/>
          <p:nvPr/>
        </p:nvGrpSpPr>
        <p:grpSpPr>
          <a:xfrm>
            <a:off x="8158978" y="2616732"/>
            <a:ext cx="258480" cy="252360"/>
            <a:chOff x="8158978" y="2616732"/>
            <a:chExt cx="25848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534CEE2-1D53-054D-88BC-D5AEA7C4AEF7}"/>
                    </a:ext>
                  </a:extLst>
                </p14:cNvPr>
                <p14:cNvContentPartPr/>
                <p14:nvPr/>
              </p14:nvContentPartPr>
              <p14:xfrm>
                <a:off x="8158978" y="2658852"/>
                <a:ext cx="63360" cy="97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534CEE2-1D53-054D-88BC-D5AEA7C4AEF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43858" y="2643732"/>
                  <a:ext cx="93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C17208-85BA-594A-A293-5344A3E3BFCC}"/>
                    </a:ext>
                  </a:extLst>
                </p14:cNvPr>
                <p14:cNvContentPartPr/>
                <p14:nvPr/>
              </p14:nvContentPartPr>
              <p14:xfrm>
                <a:off x="8248618" y="2616732"/>
                <a:ext cx="56160" cy="126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C17208-85BA-594A-A293-5344A3E3BFC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233498" y="2601612"/>
                  <a:ext cx="86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A0161D-59AA-D14F-80CB-178D2D968770}"/>
                    </a:ext>
                  </a:extLst>
                </p14:cNvPr>
                <p14:cNvContentPartPr/>
                <p14:nvPr/>
              </p14:nvContentPartPr>
              <p14:xfrm>
                <a:off x="8331778" y="2753532"/>
                <a:ext cx="85680" cy="62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A0161D-59AA-D14F-80CB-178D2D9687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16658" y="2738412"/>
                  <a:ext cx="115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08C3AA-99A1-4242-AC64-ED0DA35631FB}"/>
                    </a:ext>
                  </a:extLst>
                </p14:cNvPr>
                <p14:cNvContentPartPr/>
                <p14:nvPr/>
              </p14:nvContentPartPr>
              <p14:xfrm>
                <a:off x="8365978" y="2763972"/>
                <a:ext cx="40320" cy="105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08C3AA-99A1-4242-AC64-ED0DA35631F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350498" y="2748852"/>
                  <a:ext cx="709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0833683-D2B2-BE44-B530-3EEA99A4C2A7}"/>
              </a:ext>
            </a:extLst>
          </p:cNvPr>
          <p:cNvGrpSpPr/>
          <p:nvPr/>
        </p:nvGrpSpPr>
        <p:grpSpPr>
          <a:xfrm>
            <a:off x="8659378" y="2627532"/>
            <a:ext cx="233640" cy="193680"/>
            <a:chOff x="8659378" y="2627532"/>
            <a:chExt cx="233640" cy="19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7013D4A-390E-4249-AE34-3373B23F3EAB}"/>
                    </a:ext>
                  </a:extLst>
                </p14:cNvPr>
                <p14:cNvContentPartPr/>
                <p14:nvPr/>
              </p14:nvContentPartPr>
              <p14:xfrm>
                <a:off x="8659378" y="2650212"/>
                <a:ext cx="74880" cy="11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7013D4A-390E-4249-AE34-3373B23F3E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44258" y="2634732"/>
                  <a:ext cx="105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6B9751-5CF7-AB46-B294-1AB644304F21}"/>
                    </a:ext>
                  </a:extLst>
                </p14:cNvPr>
                <p14:cNvContentPartPr/>
                <p14:nvPr/>
              </p14:nvContentPartPr>
              <p14:xfrm>
                <a:off x="8733178" y="2627532"/>
                <a:ext cx="64080" cy="120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6B9751-5CF7-AB46-B294-1AB644304F2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18058" y="2612052"/>
                  <a:ext cx="94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FA1BBFC-F73E-7B41-B646-EB1B98103F05}"/>
                    </a:ext>
                  </a:extLst>
                </p14:cNvPr>
                <p14:cNvContentPartPr/>
                <p14:nvPr/>
              </p14:nvContentPartPr>
              <p14:xfrm>
                <a:off x="8839018" y="2721852"/>
                <a:ext cx="54000" cy="9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FA1BBFC-F73E-7B41-B646-EB1B98103F0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23898" y="2706732"/>
                  <a:ext cx="842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1CD3454-AC1E-E243-9AE4-CE11130948A9}"/>
                    </a:ext>
                  </a:extLst>
                </p14:cNvPr>
                <p14:cNvContentPartPr/>
                <p14:nvPr/>
              </p14:nvContentPartPr>
              <p14:xfrm>
                <a:off x="8825698" y="2732292"/>
                <a:ext cx="59040" cy="88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1CD3454-AC1E-E243-9AE4-CE11130948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810578" y="2717172"/>
                  <a:ext cx="896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5629E2E-FC7B-314C-ACC0-00F9DBCE38FF}"/>
              </a:ext>
            </a:extLst>
          </p:cNvPr>
          <p:cNvGrpSpPr/>
          <p:nvPr/>
        </p:nvGrpSpPr>
        <p:grpSpPr>
          <a:xfrm>
            <a:off x="9174538" y="2648412"/>
            <a:ext cx="227520" cy="180000"/>
            <a:chOff x="9174538" y="2648412"/>
            <a:chExt cx="2275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BEF6F6B-6A3E-0B49-9BD3-1AB4AE478001}"/>
                    </a:ext>
                  </a:extLst>
                </p14:cNvPr>
                <p14:cNvContentPartPr/>
                <p14:nvPr/>
              </p14:nvContentPartPr>
              <p14:xfrm>
                <a:off x="9174538" y="2700972"/>
                <a:ext cx="56880" cy="55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BEF6F6B-6A3E-0B49-9BD3-1AB4AE4780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159058" y="2685852"/>
                  <a:ext cx="87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03A2B6-5806-7045-85BC-15B3290D4037}"/>
                    </a:ext>
                  </a:extLst>
                </p14:cNvPr>
                <p14:cNvContentPartPr/>
                <p14:nvPr/>
              </p14:nvContentPartPr>
              <p14:xfrm>
                <a:off x="9270298" y="2648412"/>
                <a:ext cx="66600" cy="101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03A2B6-5806-7045-85BC-15B3290D40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254818" y="2633292"/>
                  <a:ext cx="97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508ED9B-BB23-5441-BD25-AD23439BFF1F}"/>
                    </a:ext>
                  </a:extLst>
                </p14:cNvPr>
                <p14:cNvContentPartPr/>
                <p14:nvPr/>
              </p14:nvContentPartPr>
              <p14:xfrm>
                <a:off x="9315658" y="2732652"/>
                <a:ext cx="86400" cy="95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508ED9B-BB23-5441-BD25-AD23439BFF1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00538" y="2717172"/>
                  <a:ext cx="117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284DB3D-B008-DD4A-AE76-986A079BE80A}"/>
                    </a:ext>
                  </a:extLst>
                </p14:cNvPr>
                <p14:cNvContentPartPr/>
                <p14:nvPr/>
              </p14:nvContentPartPr>
              <p14:xfrm>
                <a:off x="9179578" y="2672532"/>
                <a:ext cx="59040" cy="50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284DB3D-B008-DD4A-AE76-986A079BE8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64458" y="2657052"/>
                  <a:ext cx="8964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9D95E70-D79D-D342-A686-66BEEBA71B8F}"/>
              </a:ext>
            </a:extLst>
          </p:cNvPr>
          <p:cNvGrpSpPr/>
          <p:nvPr/>
        </p:nvGrpSpPr>
        <p:grpSpPr>
          <a:xfrm>
            <a:off x="5393818" y="3664692"/>
            <a:ext cx="266040" cy="98280"/>
            <a:chOff x="5393818" y="3664692"/>
            <a:chExt cx="266040" cy="9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28D362-6088-124C-920A-41B5630D6CD0}"/>
                    </a:ext>
                  </a:extLst>
                </p14:cNvPr>
                <p14:cNvContentPartPr/>
                <p14:nvPr/>
              </p14:nvContentPartPr>
              <p14:xfrm>
                <a:off x="5393818" y="3664692"/>
                <a:ext cx="221400" cy="1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28D362-6088-124C-920A-41B5630D6C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78338" y="3649572"/>
                  <a:ext cx="252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561B10F-1432-4845-8AF5-C1433E98C969}"/>
                    </a:ext>
                  </a:extLst>
                </p14:cNvPr>
                <p14:cNvContentPartPr/>
                <p14:nvPr/>
              </p14:nvContentPartPr>
              <p14:xfrm>
                <a:off x="5433778" y="3720852"/>
                <a:ext cx="226080" cy="42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561B10F-1432-4845-8AF5-C1433E98C96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18298" y="3705732"/>
                  <a:ext cx="2566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7357684-22D9-524E-BA69-C11165AD73A8}"/>
              </a:ext>
            </a:extLst>
          </p:cNvPr>
          <p:cNvGrpSpPr/>
          <p:nvPr/>
        </p:nvGrpSpPr>
        <p:grpSpPr>
          <a:xfrm>
            <a:off x="1531738" y="2616732"/>
            <a:ext cx="3620520" cy="1864080"/>
            <a:chOff x="1531738" y="2616732"/>
            <a:chExt cx="3620520" cy="186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A96642-06C2-9B46-9968-9FCCB15DF95C}"/>
                    </a:ext>
                  </a:extLst>
                </p14:cNvPr>
                <p14:cNvContentPartPr/>
                <p14:nvPr/>
              </p14:nvContentPartPr>
              <p14:xfrm>
                <a:off x="3541618" y="2858652"/>
                <a:ext cx="257400" cy="423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A96642-06C2-9B46-9968-9FCCB15DF95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526498" y="2843172"/>
                  <a:ext cx="28764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AB2B5D-76FC-ED49-8208-F9153D33A3D7}"/>
                    </a:ext>
                  </a:extLst>
                </p14:cNvPr>
                <p14:cNvContentPartPr/>
                <p14:nvPr/>
              </p14:nvContentPartPr>
              <p14:xfrm>
                <a:off x="3804418" y="2809692"/>
                <a:ext cx="353880" cy="417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AB2B5D-76FC-ED49-8208-F9153D33A3D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89298" y="2794572"/>
                  <a:ext cx="3844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C155809-B0B4-C540-9295-DC78AE1CC84A}"/>
                    </a:ext>
                  </a:extLst>
                </p14:cNvPr>
                <p14:cNvContentPartPr/>
                <p14:nvPr/>
              </p14:nvContentPartPr>
              <p14:xfrm>
                <a:off x="3184498" y="3321252"/>
                <a:ext cx="265320" cy="47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C155809-B0B4-C540-9295-DC78AE1CC84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169378" y="3305772"/>
                  <a:ext cx="2959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4C52409-CD62-8244-8F56-CBA4EDE3968B}"/>
                    </a:ext>
                  </a:extLst>
                </p14:cNvPr>
                <p14:cNvContentPartPr/>
                <p14:nvPr/>
              </p14:nvContentPartPr>
              <p14:xfrm>
                <a:off x="3474658" y="3288852"/>
                <a:ext cx="274680" cy="41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4C52409-CD62-8244-8F56-CBA4EDE396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59538" y="3273732"/>
                  <a:ext cx="3052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F221F0-5684-944D-83F2-7C285395606B}"/>
                    </a:ext>
                  </a:extLst>
                </p14:cNvPr>
                <p14:cNvContentPartPr/>
                <p14:nvPr/>
              </p14:nvContentPartPr>
              <p14:xfrm>
                <a:off x="2168938" y="3836052"/>
                <a:ext cx="1319400" cy="644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F221F0-5684-944D-83F2-7C285395606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53818" y="3820932"/>
                  <a:ext cx="1349640" cy="67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B9DE2F9-E138-964E-8E58-37EE5C1D08E1}"/>
                    </a:ext>
                  </a:extLst>
                </p14:cNvPr>
                <p14:cNvContentPartPr/>
                <p14:nvPr/>
              </p14:nvContentPartPr>
              <p14:xfrm>
                <a:off x="3400858" y="3846132"/>
                <a:ext cx="60840" cy="518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B9DE2F9-E138-964E-8E58-37EE5C1D08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85738" y="3831012"/>
                  <a:ext cx="910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914A19E-23EC-CB43-B779-32396E11C263}"/>
                    </a:ext>
                  </a:extLst>
                </p14:cNvPr>
                <p14:cNvContentPartPr/>
                <p14:nvPr/>
              </p14:nvContentPartPr>
              <p14:xfrm>
                <a:off x="3489418" y="3807252"/>
                <a:ext cx="1064880" cy="58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914A19E-23EC-CB43-B779-32396E11C26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73938" y="3791772"/>
                  <a:ext cx="1095120" cy="61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6E2995F-35F6-7D4D-BDAD-F9A33CB21D11}"/>
                    </a:ext>
                  </a:extLst>
                </p14:cNvPr>
                <p14:cNvContentPartPr/>
                <p14:nvPr/>
              </p14:nvContentPartPr>
              <p14:xfrm>
                <a:off x="1671058" y="2816532"/>
                <a:ext cx="363600" cy="369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6E2995F-35F6-7D4D-BDAD-F9A33CB21D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55578" y="2801412"/>
                  <a:ext cx="39420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C3442E-C1F7-2142-BB36-7762ECB2322E}"/>
                    </a:ext>
                  </a:extLst>
                </p14:cNvPr>
                <p14:cNvContentPartPr/>
                <p14:nvPr/>
              </p14:nvContentPartPr>
              <p14:xfrm>
                <a:off x="2140498" y="2824092"/>
                <a:ext cx="363240" cy="39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C3442E-C1F7-2142-BB36-7762ECB232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25018" y="2808972"/>
                  <a:ext cx="3938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6979D5-906B-3140-A91A-D0FF9EEDF94A}"/>
                    </a:ext>
                  </a:extLst>
                </p14:cNvPr>
                <p14:cNvContentPartPr/>
                <p14:nvPr/>
              </p14:nvContentPartPr>
              <p14:xfrm>
                <a:off x="1531738" y="2630052"/>
                <a:ext cx="84960" cy="149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6979D5-906B-3140-A91A-D0FF9EEDF94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516258" y="2614932"/>
                  <a:ext cx="115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0FE43F-F1E7-3D45-9042-F5258150F384}"/>
                    </a:ext>
                  </a:extLst>
                </p14:cNvPr>
                <p14:cNvContentPartPr/>
                <p14:nvPr/>
              </p14:nvContentPartPr>
              <p14:xfrm>
                <a:off x="1652698" y="2638332"/>
                <a:ext cx="86400" cy="124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0FE43F-F1E7-3D45-9042-F5258150F38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37578" y="2622852"/>
                  <a:ext cx="117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A969235-B1CA-BD45-93EC-AFA15E8608D3}"/>
                    </a:ext>
                  </a:extLst>
                </p14:cNvPr>
                <p14:cNvContentPartPr/>
                <p14:nvPr/>
              </p14:nvContentPartPr>
              <p14:xfrm>
                <a:off x="1786618" y="2732652"/>
                <a:ext cx="27000" cy="78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A969235-B1CA-BD45-93EC-AFA15E8608D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1498" y="2717172"/>
                  <a:ext cx="57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E4D52B-BB3E-C443-9CB0-891C5C105FD6}"/>
                    </a:ext>
                  </a:extLst>
                </p14:cNvPr>
                <p14:cNvContentPartPr/>
                <p14:nvPr/>
              </p14:nvContentPartPr>
              <p14:xfrm>
                <a:off x="2370898" y="2648412"/>
                <a:ext cx="60840" cy="10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E4D52B-BB3E-C443-9CB0-891C5C105FD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55778" y="2633292"/>
                  <a:ext cx="91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08CF51E-41E2-7E4C-AE74-23203E64EC7B}"/>
                    </a:ext>
                  </a:extLst>
                </p14:cNvPr>
                <p14:cNvContentPartPr/>
                <p14:nvPr/>
              </p14:nvContentPartPr>
              <p14:xfrm>
                <a:off x="2465938" y="2637972"/>
                <a:ext cx="56880" cy="1177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08CF51E-41E2-7E4C-AE74-23203E64EC7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50458" y="2622492"/>
                  <a:ext cx="87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E28E37-F2F0-E346-82EB-37A496350CBC}"/>
                    </a:ext>
                  </a:extLst>
                </p14:cNvPr>
                <p14:cNvContentPartPr/>
                <p14:nvPr/>
              </p14:nvContentPartPr>
              <p14:xfrm>
                <a:off x="2573938" y="2721852"/>
                <a:ext cx="63360" cy="68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E28E37-F2F0-E346-82EB-37A496350CB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58818" y="2706732"/>
                  <a:ext cx="93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DCD949D-157F-1547-8578-178BC80A7618}"/>
                    </a:ext>
                  </a:extLst>
                </p14:cNvPr>
                <p14:cNvContentPartPr/>
                <p14:nvPr/>
              </p14:nvContentPartPr>
              <p14:xfrm>
                <a:off x="3055618" y="2669292"/>
                <a:ext cx="61560" cy="87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DCD949D-157F-1547-8578-178BC80A761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40138" y="2654172"/>
                  <a:ext cx="921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B74D38-E82A-6744-B66E-FEA97D4D3C4A}"/>
                    </a:ext>
                  </a:extLst>
                </p14:cNvPr>
                <p14:cNvContentPartPr/>
                <p14:nvPr/>
              </p14:nvContentPartPr>
              <p14:xfrm>
                <a:off x="3156418" y="2627532"/>
                <a:ext cx="49320" cy="142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B74D38-E82A-6744-B66E-FEA97D4D3C4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41298" y="2612052"/>
                  <a:ext cx="79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0AA946D-0182-954F-BE59-537C31D67195}"/>
                    </a:ext>
                  </a:extLst>
                </p14:cNvPr>
                <p14:cNvContentPartPr/>
                <p14:nvPr/>
              </p14:nvContentPartPr>
              <p14:xfrm>
                <a:off x="3253258" y="2743092"/>
                <a:ext cx="49320" cy="87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0AA946D-0182-954F-BE59-537C31D6719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37778" y="2727612"/>
                  <a:ext cx="79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2F15B0-27CD-C34A-9F88-C1EDD3946FBA}"/>
                    </a:ext>
                  </a:extLst>
                </p14:cNvPr>
                <p14:cNvContentPartPr/>
                <p14:nvPr/>
              </p14:nvContentPartPr>
              <p14:xfrm>
                <a:off x="3518938" y="2673972"/>
                <a:ext cx="59400" cy="84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2F15B0-27CD-C34A-9F88-C1EDD3946F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03818" y="2658852"/>
                  <a:ext cx="9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E75B9F-DA33-5D43-96B2-B75BEAE8D9CF}"/>
                    </a:ext>
                  </a:extLst>
                </p14:cNvPr>
                <p14:cNvContentPartPr/>
                <p14:nvPr/>
              </p14:nvContentPartPr>
              <p14:xfrm>
                <a:off x="3605338" y="2616732"/>
                <a:ext cx="63000" cy="117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E75B9F-DA33-5D43-96B2-B75BEAE8D9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90218" y="2601612"/>
                  <a:ext cx="93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F2CA76-CEAE-4A47-A482-AD0BDFC5160F}"/>
                    </a:ext>
                  </a:extLst>
                </p14:cNvPr>
                <p14:cNvContentPartPr/>
                <p14:nvPr/>
              </p14:nvContentPartPr>
              <p14:xfrm>
                <a:off x="3675178" y="2737332"/>
                <a:ext cx="95760" cy="95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F2CA76-CEAE-4A47-A482-AD0BDFC5160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60058" y="2721852"/>
                  <a:ext cx="126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DFD57E-121D-F54E-8F5E-DD41E3FDCECD}"/>
                    </a:ext>
                  </a:extLst>
                </p14:cNvPr>
                <p14:cNvContentPartPr/>
                <p14:nvPr/>
              </p14:nvContentPartPr>
              <p14:xfrm>
                <a:off x="3727378" y="2763972"/>
                <a:ext cx="24840" cy="102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DFD57E-121D-F54E-8F5E-DD41E3FDCEC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712258" y="2748852"/>
                  <a:ext cx="55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C83A7D-C0D4-6C47-9310-2E6BE77629C3}"/>
                    </a:ext>
                  </a:extLst>
                </p14:cNvPr>
                <p14:cNvContentPartPr/>
                <p14:nvPr/>
              </p14:nvContentPartPr>
              <p14:xfrm>
                <a:off x="4505338" y="2826972"/>
                <a:ext cx="246600" cy="431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C83A7D-C0D4-6C47-9310-2E6BE77629C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90218" y="2811852"/>
                  <a:ext cx="27720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9DAC065-8CFA-B349-9323-CE81A5C2B455}"/>
                    </a:ext>
                  </a:extLst>
                </p14:cNvPr>
                <p14:cNvContentPartPr/>
                <p14:nvPr/>
              </p14:nvContentPartPr>
              <p14:xfrm>
                <a:off x="4687498" y="2835612"/>
                <a:ext cx="234720" cy="327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9DAC065-8CFA-B349-9323-CE81A5C2B4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72018" y="2820492"/>
                  <a:ext cx="2649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707EC4F-0D0F-E64F-8743-BD557F060A6C}"/>
                    </a:ext>
                  </a:extLst>
                </p14:cNvPr>
                <p14:cNvContentPartPr/>
                <p14:nvPr/>
              </p14:nvContentPartPr>
              <p14:xfrm>
                <a:off x="4066138" y="2648412"/>
                <a:ext cx="72720" cy="1152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707EC4F-0D0F-E64F-8743-BD557F060A6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051018" y="2633292"/>
                  <a:ext cx="103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5CC873-D8D7-6345-86EB-E2431FB8EC10}"/>
                    </a:ext>
                  </a:extLst>
                </p14:cNvPr>
                <p14:cNvContentPartPr/>
                <p14:nvPr/>
              </p14:nvContentPartPr>
              <p14:xfrm>
                <a:off x="4138138" y="2627532"/>
                <a:ext cx="55440" cy="13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5CC873-D8D7-6345-86EB-E2431FB8EC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23018" y="2612052"/>
                  <a:ext cx="86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95B6C6-070A-794C-A6A2-D51F8BEE46DD}"/>
                    </a:ext>
                  </a:extLst>
                </p14:cNvPr>
                <p14:cNvContentPartPr/>
                <p14:nvPr/>
              </p14:nvContentPartPr>
              <p14:xfrm>
                <a:off x="4256578" y="2729052"/>
                <a:ext cx="48600" cy="3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95B6C6-070A-794C-A6A2-D51F8BEE46D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41098" y="2713932"/>
                  <a:ext cx="78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B7EC96A-6764-6C49-A9B5-61FD4A18061A}"/>
                    </a:ext>
                  </a:extLst>
                </p14:cNvPr>
                <p14:cNvContentPartPr/>
                <p14:nvPr/>
              </p14:nvContentPartPr>
              <p14:xfrm>
                <a:off x="4234618" y="2732292"/>
                <a:ext cx="69120" cy="114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B7EC96A-6764-6C49-A9B5-61FD4A18061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19498" y="2717172"/>
                  <a:ext cx="99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C468AF-A7FA-F643-8A00-525B94910C73}"/>
                    </a:ext>
                  </a:extLst>
                </p14:cNvPr>
                <p14:cNvContentPartPr/>
                <p14:nvPr/>
              </p14:nvContentPartPr>
              <p14:xfrm>
                <a:off x="4489138" y="2669292"/>
                <a:ext cx="93960" cy="11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C468AF-A7FA-F643-8A00-525B94910C7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74018" y="2654172"/>
                  <a:ext cx="12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E991823-D7A2-8D4C-8A43-3B1BE3A4894D}"/>
                    </a:ext>
                  </a:extLst>
                </p14:cNvPr>
                <p14:cNvContentPartPr/>
                <p14:nvPr/>
              </p14:nvContentPartPr>
              <p14:xfrm>
                <a:off x="4596058" y="2637972"/>
                <a:ext cx="60480" cy="10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E991823-D7A2-8D4C-8A43-3B1BE3A4894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80578" y="2622492"/>
                  <a:ext cx="907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793332-8CB2-664D-B0E5-4D7A5C692B14}"/>
                    </a:ext>
                  </a:extLst>
                </p14:cNvPr>
                <p14:cNvContentPartPr/>
                <p14:nvPr/>
              </p14:nvContentPartPr>
              <p14:xfrm>
                <a:off x="4664458" y="2743092"/>
                <a:ext cx="40320" cy="10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793332-8CB2-664D-B0E5-4D7A5C692B1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49338" y="2727612"/>
                  <a:ext cx="70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241C2BE-BABB-2945-999A-43360F060E57}"/>
                    </a:ext>
                  </a:extLst>
                </p14:cNvPr>
                <p14:cNvContentPartPr/>
                <p14:nvPr/>
              </p14:nvContentPartPr>
              <p14:xfrm>
                <a:off x="4908898" y="2690532"/>
                <a:ext cx="55440" cy="71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241C2BE-BABB-2945-999A-43360F060E5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893778" y="2675052"/>
                  <a:ext cx="85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5314599-FCAA-7847-8859-43D94D13FE91}"/>
                    </a:ext>
                  </a:extLst>
                </p14:cNvPr>
                <p14:cNvContentPartPr/>
                <p14:nvPr/>
              </p14:nvContentPartPr>
              <p14:xfrm>
                <a:off x="4989178" y="2627532"/>
                <a:ext cx="55800" cy="10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5314599-FCAA-7847-8859-43D94D13FE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74058" y="2612052"/>
                  <a:ext cx="86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6C92ED-12A5-FA47-A2DD-0619E8D160BD}"/>
                    </a:ext>
                  </a:extLst>
                </p14:cNvPr>
                <p14:cNvContentPartPr/>
                <p14:nvPr/>
              </p14:nvContentPartPr>
              <p14:xfrm>
                <a:off x="5093218" y="2721852"/>
                <a:ext cx="59040" cy="100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6C92ED-12A5-FA47-A2DD-0619E8D160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78098" y="2706732"/>
                  <a:ext cx="89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21F572B-E6B7-BF40-B956-34C6960952AD}"/>
                    </a:ext>
                  </a:extLst>
                </p14:cNvPr>
                <p14:cNvContentPartPr/>
                <p14:nvPr/>
              </p14:nvContentPartPr>
              <p14:xfrm>
                <a:off x="3379258" y="3741012"/>
                <a:ext cx="120960" cy="116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21F572B-E6B7-BF40-B956-34C6960952A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64138" y="3725892"/>
                  <a:ext cx="15120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5F42096-CEDB-594B-95D4-E2ED928AED0A}"/>
              </a:ext>
            </a:extLst>
          </p:cNvPr>
          <p:cNvGrpSpPr/>
          <p:nvPr/>
        </p:nvGrpSpPr>
        <p:grpSpPr>
          <a:xfrm>
            <a:off x="1549018" y="5148612"/>
            <a:ext cx="955800" cy="318960"/>
            <a:chOff x="1549018" y="5148612"/>
            <a:chExt cx="955800" cy="31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5489861-C93D-ED41-814B-66A9E60A0F72}"/>
                    </a:ext>
                  </a:extLst>
                </p14:cNvPr>
                <p14:cNvContentPartPr/>
                <p14:nvPr/>
              </p14:nvContentPartPr>
              <p14:xfrm>
                <a:off x="1549018" y="5255172"/>
                <a:ext cx="109440" cy="86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5489861-C93D-ED41-814B-66A9E60A0F7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33898" y="5239692"/>
                  <a:ext cx="140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821106-B01B-4740-ABC6-56F12EAC6714}"/>
                    </a:ext>
                  </a:extLst>
                </p14:cNvPr>
                <p14:cNvContentPartPr/>
                <p14:nvPr/>
              </p14:nvContentPartPr>
              <p14:xfrm>
                <a:off x="1700218" y="5359932"/>
                <a:ext cx="60840" cy="107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821106-B01B-4740-ABC6-56F12EAC67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84738" y="5344812"/>
                  <a:ext cx="91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22B1F94-6374-5A4B-B504-05E4272F1B02}"/>
                    </a:ext>
                  </a:extLst>
                </p14:cNvPr>
                <p14:cNvContentPartPr/>
                <p14:nvPr/>
              </p14:nvContentPartPr>
              <p14:xfrm>
                <a:off x="1942858" y="5148612"/>
                <a:ext cx="86760" cy="2307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22B1F94-6374-5A4B-B504-05E4272F1B0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27738" y="5133132"/>
                  <a:ext cx="117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BDF1DE8-F035-094F-9353-5D9E9D765253}"/>
                    </a:ext>
                  </a:extLst>
                </p14:cNvPr>
                <p14:cNvContentPartPr/>
                <p14:nvPr/>
              </p14:nvContentPartPr>
              <p14:xfrm>
                <a:off x="2164978" y="5148972"/>
                <a:ext cx="92160" cy="188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BDF1DE8-F035-094F-9353-5D9E9D76525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49858" y="5133852"/>
                  <a:ext cx="1227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BE4525A-7988-DB4B-86DD-29D865E865C4}"/>
                    </a:ext>
                  </a:extLst>
                </p14:cNvPr>
                <p14:cNvContentPartPr/>
                <p14:nvPr/>
              </p14:nvContentPartPr>
              <p14:xfrm>
                <a:off x="2104858" y="5233932"/>
                <a:ext cx="135000" cy="63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BE4525A-7988-DB4B-86DD-29D865E865C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089738" y="5218812"/>
                  <a:ext cx="1656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38920B8-83EB-9C48-8E4F-6CBFD99B9C27}"/>
                    </a:ext>
                  </a:extLst>
                </p14:cNvPr>
                <p14:cNvContentPartPr/>
                <p14:nvPr/>
              </p14:nvContentPartPr>
              <p14:xfrm>
                <a:off x="2335258" y="5328612"/>
                <a:ext cx="9720" cy="70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38920B8-83EB-9C48-8E4F-6CBFD99B9C2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320138" y="5313492"/>
                  <a:ext cx="40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6D02208-D7CD-4C40-BAE9-EA4DBE9AD023}"/>
                    </a:ext>
                  </a:extLst>
                </p14:cNvPr>
                <p14:cNvContentPartPr/>
                <p14:nvPr/>
              </p14:nvContentPartPr>
              <p14:xfrm>
                <a:off x="2459458" y="5318172"/>
                <a:ext cx="45360" cy="932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6D02208-D7CD-4C40-BAE9-EA4DBE9AD02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444338" y="5302692"/>
                  <a:ext cx="759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8D928F6-B462-4944-8DC2-1BB116B4B56E}"/>
              </a:ext>
            </a:extLst>
          </p:cNvPr>
          <p:cNvGrpSpPr/>
          <p:nvPr/>
        </p:nvGrpSpPr>
        <p:grpSpPr>
          <a:xfrm>
            <a:off x="2658898" y="5139252"/>
            <a:ext cx="1325880" cy="280440"/>
            <a:chOff x="2658898" y="5139252"/>
            <a:chExt cx="132588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79C5FC4-78C1-EF41-89C5-04D2482F656D}"/>
                    </a:ext>
                  </a:extLst>
                </p14:cNvPr>
                <p14:cNvContentPartPr/>
                <p14:nvPr/>
              </p14:nvContentPartPr>
              <p14:xfrm>
                <a:off x="2658898" y="5349492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79C5FC4-78C1-EF41-89C5-04D2482F656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643778" y="53343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8C0A894-5DCE-214F-8214-080E7405230F}"/>
                    </a:ext>
                  </a:extLst>
                </p14:cNvPr>
                <p14:cNvContentPartPr/>
                <p14:nvPr/>
              </p14:nvContentPartPr>
              <p14:xfrm>
                <a:off x="2769058" y="5345532"/>
                <a:ext cx="16560" cy="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8C0A894-5DCE-214F-8214-080E7405230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753578" y="5330412"/>
                  <a:ext cx="47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390C13C-4BC4-144D-97A7-9A3027B13472}"/>
                    </a:ext>
                  </a:extLst>
                </p14:cNvPr>
                <p14:cNvContentPartPr/>
                <p14:nvPr/>
              </p14:nvContentPartPr>
              <p14:xfrm>
                <a:off x="2879578" y="5339052"/>
                <a:ext cx="360" cy="3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390C13C-4BC4-144D-97A7-9A3027B1347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4458" y="53239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F0DA8B7-0125-5C4F-BB38-54C63FE8B77A}"/>
                    </a:ext>
                  </a:extLst>
                </p14:cNvPr>
                <p14:cNvContentPartPr/>
                <p14:nvPr/>
              </p14:nvContentPartPr>
              <p14:xfrm>
                <a:off x="2978578" y="5349492"/>
                <a:ext cx="59040" cy="70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F0DA8B7-0125-5C4F-BB38-54C63FE8B7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63458" y="5334372"/>
                  <a:ext cx="896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BEA516-A572-8F4F-A76A-E82309D433C4}"/>
                    </a:ext>
                  </a:extLst>
                </p14:cNvPr>
                <p14:cNvContentPartPr/>
                <p14:nvPr/>
              </p14:nvContentPartPr>
              <p14:xfrm>
                <a:off x="3178738" y="5150052"/>
                <a:ext cx="109440" cy="167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BEA516-A572-8F4F-A76A-E82309D433C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163618" y="5134572"/>
                  <a:ext cx="140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F102170-7949-884E-BDA8-1D5ACF589D70}"/>
                    </a:ext>
                  </a:extLst>
                </p14:cNvPr>
                <p14:cNvContentPartPr/>
                <p14:nvPr/>
              </p14:nvContentPartPr>
              <p14:xfrm>
                <a:off x="3107098" y="5181372"/>
                <a:ext cx="170280" cy="94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F102170-7949-884E-BDA8-1D5ACF589D7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91978" y="5166252"/>
                  <a:ext cx="200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754876B-D510-FA42-B742-5A81E6986D82}"/>
                    </a:ext>
                  </a:extLst>
                </p14:cNvPr>
                <p14:cNvContentPartPr/>
                <p14:nvPr/>
              </p14:nvContentPartPr>
              <p14:xfrm>
                <a:off x="3393658" y="5285412"/>
                <a:ext cx="79920" cy="82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754876B-D510-FA42-B742-5A81E6986D8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378538" y="5270292"/>
                  <a:ext cx="110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2ED92F6-0167-754C-8366-D3E67BCA0095}"/>
                    </a:ext>
                  </a:extLst>
                </p14:cNvPr>
                <p14:cNvContentPartPr/>
                <p14:nvPr/>
              </p14:nvContentPartPr>
              <p14:xfrm>
                <a:off x="3573298" y="5139252"/>
                <a:ext cx="81000" cy="260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2ED92F6-0167-754C-8366-D3E67BCA00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58178" y="5124132"/>
                  <a:ext cx="111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4AAA7E0-841D-3C46-A714-10B6EE3D10A1}"/>
                    </a:ext>
                  </a:extLst>
                </p14:cNvPr>
                <p14:cNvContentPartPr/>
                <p14:nvPr/>
              </p14:nvContentPartPr>
              <p14:xfrm>
                <a:off x="3835738" y="5259852"/>
                <a:ext cx="149040" cy="27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4AAA7E0-841D-3C46-A714-10B6EE3D10A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20258" y="5244372"/>
                  <a:ext cx="179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8F190DA-50C8-194A-BF85-D9826DB1B6D6}"/>
                    </a:ext>
                  </a:extLst>
                </p14:cNvPr>
                <p14:cNvContentPartPr/>
                <p14:nvPr/>
              </p14:nvContentPartPr>
              <p14:xfrm>
                <a:off x="3867418" y="5330052"/>
                <a:ext cx="115200" cy="2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8F190DA-50C8-194A-BF85-D9826DB1B6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52298" y="5314572"/>
                  <a:ext cx="14580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FA7C3949-A264-904A-A8B0-7EBA6F8B4786}"/>
              </a:ext>
            </a:extLst>
          </p:cNvPr>
          <p:cNvGrpSpPr/>
          <p:nvPr/>
        </p:nvGrpSpPr>
        <p:grpSpPr>
          <a:xfrm>
            <a:off x="4233178" y="5259492"/>
            <a:ext cx="272520" cy="172440"/>
            <a:chOff x="4233178" y="5259492"/>
            <a:chExt cx="27252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7D0AAC3-811E-1741-8724-ED3C79B7DC13}"/>
                    </a:ext>
                  </a:extLst>
                </p14:cNvPr>
                <p14:cNvContentPartPr/>
                <p14:nvPr/>
              </p14:nvContentPartPr>
              <p14:xfrm>
                <a:off x="4233178" y="5259492"/>
                <a:ext cx="128160" cy="114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7D0AAC3-811E-1741-8724-ED3C79B7DC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18058" y="5244012"/>
                  <a:ext cx="158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2427E81-68E2-4246-8B1E-1507EE966642}"/>
                    </a:ext>
                  </a:extLst>
                </p14:cNvPr>
                <p14:cNvContentPartPr/>
                <p14:nvPr/>
              </p14:nvContentPartPr>
              <p14:xfrm>
                <a:off x="4421098" y="5323932"/>
                <a:ext cx="84600" cy="108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2427E81-68E2-4246-8B1E-1507EE96664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05978" y="5308452"/>
                  <a:ext cx="1152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A633506-C8AC-CD4D-AB6F-5502421E60FC}"/>
              </a:ext>
            </a:extLst>
          </p:cNvPr>
          <p:cNvGrpSpPr/>
          <p:nvPr/>
        </p:nvGrpSpPr>
        <p:grpSpPr>
          <a:xfrm>
            <a:off x="4679218" y="5118372"/>
            <a:ext cx="1532880" cy="330480"/>
            <a:chOff x="4679218" y="5118372"/>
            <a:chExt cx="1532880" cy="33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1300E43-85D3-9847-A7CD-E718100D9337}"/>
                    </a:ext>
                  </a:extLst>
                </p14:cNvPr>
                <p14:cNvContentPartPr/>
                <p14:nvPr/>
              </p14:nvContentPartPr>
              <p14:xfrm>
                <a:off x="5666698" y="5276052"/>
                <a:ext cx="30240" cy="73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1300E43-85D3-9847-A7CD-E718100D933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651578" y="5260932"/>
                  <a:ext cx="6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8F19262-AFAF-364A-8A9E-1FD1758518BF}"/>
                    </a:ext>
                  </a:extLst>
                </p14:cNvPr>
                <p14:cNvContentPartPr/>
                <p14:nvPr/>
              </p14:nvContentPartPr>
              <p14:xfrm>
                <a:off x="5790898" y="5286492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8F19262-AFAF-364A-8A9E-1FD1758518B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75778" y="52713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0E79BF6-EAAE-E04E-AEA2-D7A3BA2656FD}"/>
                    </a:ext>
                  </a:extLst>
                </p14:cNvPr>
                <p14:cNvContentPartPr/>
                <p14:nvPr/>
              </p14:nvContentPartPr>
              <p14:xfrm>
                <a:off x="5917258" y="5276052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0E79BF6-EAAE-E04E-AEA2-D7A3BA2656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901778" y="52609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BA342C-3472-D943-B793-506445715429}"/>
                    </a:ext>
                  </a:extLst>
                </p14:cNvPr>
                <p14:cNvContentPartPr/>
                <p14:nvPr/>
              </p14:nvContentPartPr>
              <p14:xfrm>
                <a:off x="6053698" y="5307372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BA342C-3472-D943-B793-5064457154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38578" y="52922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25AB849-5251-DF4B-B907-995FFE2FDD78}"/>
                    </a:ext>
                  </a:extLst>
                </p14:cNvPr>
                <p14:cNvContentPartPr/>
                <p14:nvPr/>
              </p14:nvContentPartPr>
              <p14:xfrm>
                <a:off x="6115618" y="5296932"/>
                <a:ext cx="96480" cy="114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25AB849-5251-DF4B-B907-995FFE2FDD7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0498" y="5281812"/>
                  <a:ext cx="126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6C8695A-8EDD-AC46-8B8D-D158F5E8A96B}"/>
                    </a:ext>
                  </a:extLst>
                </p14:cNvPr>
                <p14:cNvContentPartPr/>
                <p14:nvPr/>
              </p14:nvContentPartPr>
              <p14:xfrm>
                <a:off x="4679218" y="5118372"/>
                <a:ext cx="113760" cy="318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6C8695A-8EDD-AC46-8B8D-D158F5E8A96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64098" y="5103252"/>
                  <a:ext cx="144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0A3923B-1C6F-B847-B7B1-29FCBB40909B}"/>
                    </a:ext>
                  </a:extLst>
                </p14:cNvPr>
                <p14:cNvContentPartPr/>
                <p14:nvPr/>
              </p14:nvContentPartPr>
              <p14:xfrm>
                <a:off x="4924018" y="5160492"/>
                <a:ext cx="123480" cy="179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0A3923B-1C6F-B847-B7B1-29FCBB40909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08538" y="5145012"/>
                  <a:ext cx="153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BFBC3B6-04CC-894D-B284-19E46F87F888}"/>
                    </a:ext>
                  </a:extLst>
                </p14:cNvPr>
                <p14:cNvContentPartPr/>
                <p14:nvPr/>
              </p14:nvContentPartPr>
              <p14:xfrm>
                <a:off x="4855258" y="5219532"/>
                <a:ext cx="168480" cy="77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BFBC3B6-04CC-894D-B284-19E46F87F88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840138" y="5204052"/>
                  <a:ext cx="198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43CF106-438F-4B40-B46F-BFEC47541CCC}"/>
                    </a:ext>
                  </a:extLst>
                </p14:cNvPr>
                <p14:cNvContentPartPr/>
                <p14:nvPr/>
              </p14:nvContentPartPr>
              <p14:xfrm>
                <a:off x="5128138" y="5318172"/>
                <a:ext cx="139680" cy="75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43CF106-438F-4B40-B46F-BFEC47541CC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112658" y="5302692"/>
                  <a:ext cx="169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39F722-89F9-8340-A984-100FFBD24879}"/>
                    </a:ext>
                  </a:extLst>
                </p14:cNvPr>
                <p14:cNvContentPartPr/>
                <p14:nvPr/>
              </p14:nvContentPartPr>
              <p14:xfrm>
                <a:off x="5293378" y="5265612"/>
                <a:ext cx="88560" cy="170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39F722-89F9-8340-A984-100FFBD248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77898" y="5250132"/>
                  <a:ext cx="1191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FCE47ED-5617-8D43-8481-D30C39BC5B40}"/>
                    </a:ext>
                  </a:extLst>
                </p14:cNvPr>
                <p14:cNvContentPartPr/>
                <p14:nvPr/>
              </p14:nvContentPartPr>
              <p14:xfrm>
                <a:off x="5391658" y="5339052"/>
                <a:ext cx="6120" cy="49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FCE47ED-5617-8D43-8481-D30C39BC5B4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76538" y="5323932"/>
                  <a:ext cx="36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DD7051B-121E-7C4D-9D56-EBA3AE753882}"/>
                    </a:ext>
                  </a:extLst>
                </p14:cNvPr>
                <p14:cNvContentPartPr/>
                <p14:nvPr/>
              </p14:nvContentPartPr>
              <p14:xfrm>
                <a:off x="5456458" y="5296572"/>
                <a:ext cx="36360" cy="152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DD7051B-121E-7C4D-9D56-EBA3AE7538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440978" y="5281452"/>
                  <a:ext cx="6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250BA0A-0590-D84C-A325-F649CDCBBA14}"/>
                    </a:ext>
                  </a:extLst>
                </p14:cNvPr>
                <p14:cNvContentPartPr/>
                <p14:nvPr/>
              </p14:nvContentPartPr>
              <p14:xfrm>
                <a:off x="5654818" y="5318172"/>
                <a:ext cx="41760" cy="63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250BA0A-0590-D84C-A325-F649CDCBBA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639698" y="5302692"/>
                  <a:ext cx="72360" cy="9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75D3E7A-B898-4549-9E3A-076B03E7DB53}"/>
              </a:ext>
            </a:extLst>
          </p:cNvPr>
          <p:cNvGrpSpPr/>
          <p:nvPr/>
        </p:nvGrpSpPr>
        <p:grpSpPr>
          <a:xfrm>
            <a:off x="6432058" y="5118372"/>
            <a:ext cx="705960" cy="293040"/>
            <a:chOff x="6432058" y="5118372"/>
            <a:chExt cx="7059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0E5A6FE-091B-E348-A498-8EE827E1F817}"/>
                    </a:ext>
                  </a:extLst>
                </p14:cNvPr>
                <p14:cNvContentPartPr/>
                <p14:nvPr/>
              </p14:nvContentPartPr>
              <p14:xfrm>
                <a:off x="6480658" y="5118372"/>
                <a:ext cx="89640" cy="185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0E5A6FE-091B-E348-A498-8EE827E1F81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65538" y="5103252"/>
                  <a:ext cx="119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91787AE-4D6D-514D-9C97-441D33C74D29}"/>
                    </a:ext>
                  </a:extLst>
                </p14:cNvPr>
                <p14:cNvContentPartPr/>
                <p14:nvPr/>
              </p14:nvContentPartPr>
              <p14:xfrm>
                <a:off x="6432058" y="5179572"/>
                <a:ext cx="148320" cy="54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91787AE-4D6D-514D-9C97-441D33C74D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16938" y="5164452"/>
                  <a:ext cx="17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919B917-EA4E-434F-9CE2-896BF56B543A}"/>
                    </a:ext>
                  </a:extLst>
                </p14:cNvPr>
                <p14:cNvContentPartPr/>
                <p14:nvPr/>
              </p14:nvContentPartPr>
              <p14:xfrm>
                <a:off x="6639058" y="5279292"/>
                <a:ext cx="175680" cy="104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919B917-EA4E-434F-9CE2-896BF56B543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23938" y="5264172"/>
                  <a:ext cx="205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57A10F4-B92F-9043-B8E1-C6B15C195F04}"/>
                    </a:ext>
                  </a:extLst>
                </p14:cNvPr>
                <p14:cNvContentPartPr/>
                <p14:nvPr/>
              </p14:nvContentPartPr>
              <p14:xfrm>
                <a:off x="6853978" y="5244372"/>
                <a:ext cx="81000" cy="1670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57A10F4-B92F-9043-B8E1-C6B15C195F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38858" y="5229252"/>
                  <a:ext cx="1116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A2383B-AEFA-7C47-8850-09E514E4B603}"/>
                    </a:ext>
                  </a:extLst>
                </p14:cNvPr>
                <p14:cNvContentPartPr/>
                <p14:nvPr/>
              </p14:nvContentPartPr>
              <p14:xfrm>
                <a:off x="6947218" y="5296572"/>
                <a:ext cx="68040" cy="65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A2383B-AEFA-7C47-8850-09E514E4B60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932098" y="5281452"/>
                  <a:ext cx="986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9E419CD-50AE-7441-A743-381BB0F9FAC5}"/>
                    </a:ext>
                  </a:extLst>
                </p14:cNvPr>
                <p14:cNvContentPartPr/>
                <p14:nvPr/>
              </p14:nvContentPartPr>
              <p14:xfrm>
                <a:off x="7088698" y="5265612"/>
                <a:ext cx="49320" cy="1292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9E419CD-50AE-7441-A743-381BB0F9FAC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73578" y="5250132"/>
                  <a:ext cx="79920" cy="15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FEAA6FDD-C844-CB47-AA05-50BDE34FB185}"/>
                  </a:ext>
                </a:extLst>
              </p14:cNvPr>
              <p14:cNvContentPartPr/>
              <p14:nvPr/>
            </p14:nvContentPartPr>
            <p14:xfrm>
              <a:off x="7230898" y="5150052"/>
              <a:ext cx="50760" cy="236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FEAA6FDD-C844-CB47-AA05-50BDE34FB18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215778" y="5134572"/>
                <a:ext cx="81360" cy="26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C972DB0-E3BC-7C4A-9656-6CD160B0CDEE}"/>
              </a:ext>
            </a:extLst>
          </p:cNvPr>
          <p:cNvGrpSpPr/>
          <p:nvPr/>
        </p:nvGrpSpPr>
        <p:grpSpPr>
          <a:xfrm>
            <a:off x="7814818" y="5095332"/>
            <a:ext cx="981000" cy="297000"/>
            <a:chOff x="7814818" y="5095332"/>
            <a:chExt cx="98100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3A134E1-1902-F04A-B9A4-529FDD25C854}"/>
                    </a:ext>
                  </a:extLst>
                </p14:cNvPr>
                <p14:cNvContentPartPr/>
                <p14:nvPr/>
              </p14:nvContentPartPr>
              <p14:xfrm>
                <a:off x="7814818" y="5220612"/>
                <a:ext cx="156600" cy="118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3A134E1-1902-F04A-B9A4-529FDD25C8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99698" y="5205492"/>
                  <a:ext cx="187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2A18E12-5F35-6E43-873D-8268B1AC76E8}"/>
                    </a:ext>
                  </a:extLst>
                </p14:cNvPr>
                <p14:cNvContentPartPr/>
                <p14:nvPr/>
              </p14:nvContentPartPr>
              <p14:xfrm>
                <a:off x="8149618" y="5202612"/>
                <a:ext cx="80280" cy="104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2A18E12-5F35-6E43-873D-8268B1AC76E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34138" y="5187132"/>
                  <a:ext cx="110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48A0567-6BE6-264A-AC90-CF6457027288}"/>
                    </a:ext>
                  </a:extLst>
                </p14:cNvPr>
                <p14:cNvContentPartPr/>
                <p14:nvPr/>
              </p14:nvContentPartPr>
              <p14:xfrm>
                <a:off x="8173018" y="5247612"/>
                <a:ext cx="87840" cy="392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48A0567-6BE6-264A-AC90-CF64570272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57538" y="5232132"/>
                  <a:ext cx="1184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A74DF77-8983-9041-AECB-87B29436AE86}"/>
                    </a:ext>
                  </a:extLst>
                </p14:cNvPr>
                <p14:cNvContentPartPr/>
                <p14:nvPr/>
              </p14:nvContentPartPr>
              <p14:xfrm>
                <a:off x="8453098" y="5095332"/>
                <a:ext cx="113040" cy="233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A74DF77-8983-9041-AECB-87B29436AE8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37978" y="5079852"/>
                  <a:ext cx="1436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A954B07-B080-CE45-A9E7-F155783134FC}"/>
                    </a:ext>
                  </a:extLst>
                </p14:cNvPr>
                <p14:cNvContentPartPr/>
                <p14:nvPr/>
              </p14:nvContentPartPr>
              <p14:xfrm>
                <a:off x="8713018" y="5308812"/>
                <a:ext cx="82800" cy="83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A954B07-B080-CE45-A9E7-F155783134F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97538" y="5293692"/>
                  <a:ext cx="11340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9A45F883-E1AB-A04E-962F-5243787743DD}"/>
                  </a:ext>
                </a:extLst>
              </p14:cNvPr>
              <p14:cNvContentPartPr/>
              <p14:nvPr/>
            </p14:nvContentPartPr>
            <p14:xfrm>
              <a:off x="8208298" y="5559732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9A45F883-E1AB-A04E-962F-5243787743DD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8199658" y="55510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E4F8C51C-ED7E-DF41-90C6-94E354B2ACCC}"/>
              </a:ext>
            </a:extLst>
          </p:cNvPr>
          <p:cNvGrpSpPr/>
          <p:nvPr/>
        </p:nvGrpSpPr>
        <p:grpSpPr>
          <a:xfrm>
            <a:off x="9177778" y="4021452"/>
            <a:ext cx="905760" cy="361080"/>
            <a:chOff x="9177778" y="4021452"/>
            <a:chExt cx="90576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6EFEF23-BCCA-6542-AE58-A6A1776FC637}"/>
                    </a:ext>
                  </a:extLst>
                </p14:cNvPr>
                <p14:cNvContentPartPr/>
                <p14:nvPr/>
              </p14:nvContentPartPr>
              <p14:xfrm>
                <a:off x="9177778" y="4021452"/>
                <a:ext cx="410760" cy="21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6EFEF23-BCCA-6542-AE58-A6A1776FC63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162658" y="4006332"/>
                  <a:ext cx="4413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6347542-6E1E-C041-AACC-56F97B7DEF4D}"/>
                    </a:ext>
                  </a:extLst>
                </p14:cNvPr>
                <p14:cNvContentPartPr/>
                <p14:nvPr/>
              </p14:nvContentPartPr>
              <p14:xfrm>
                <a:off x="9562978" y="4161852"/>
                <a:ext cx="173880" cy="220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6347542-6E1E-C041-AACC-56F97B7DEF4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547858" y="4146732"/>
                  <a:ext cx="2041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D098E40-86A1-0848-84F4-023516E19D8C}"/>
                    </a:ext>
                  </a:extLst>
                </p14:cNvPr>
                <p14:cNvContentPartPr/>
                <p14:nvPr/>
              </p14:nvContentPartPr>
              <p14:xfrm>
                <a:off x="9501058" y="4109292"/>
                <a:ext cx="29160" cy="5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D098E40-86A1-0848-84F4-023516E19D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485938" y="4094172"/>
                  <a:ext cx="59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160DB4B-3D2F-304C-83BE-AA65978911DB}"/>
                    </a:ext>
                  </a:extLst>
                </p14:cNvPr>
                <p14:cNvContentPartPr/>
                <p14:nvPr/>
              </p14:nvContentPartPr>
              <p14:xfrm>
                <a:off x="9785098" y="4025412"/>
                <a:ext cx="163080" cy="187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160DB4B-3D2F-304C-83BE-AA65978911D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69618" y="4009932"/>
                  <a:ext cx="193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1331AE5-AB79-C345-B3F5-FE09F199FA39}"/>
                    </a:ext>
                  </a:extLst>
                </p14:cNvPr>
                <p14:cNvContentPartPr/>
                <p14:nvPr/>
              </p14:nvContentPartPr>
              <p14:xfrm>
                <a:off x="10009738" y="4035852"/>
                <a:ext cx="9720" cy="171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1331AE5-AB79-C345-B3F5-FE09F199FA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994618" y="4020372"/>
                  <a:ext cx="40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56BC786-E543-AF4D-BC06-67B1A5397AA5}"/>
                    </a:ext>
                  </a:extLst>
                </p14:cNvPr>
                <p14:cNvContentPartPr/>
                <p14:nvPr/>
              </p14:nvContentPartPr>
              <p14:xfrm>
                <a:off x="9947098" y="4126572"/>
                <a:ext cx="136440" cy="16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56BC786-E543-AF4D-BC06-67B1A5397AA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1978" y="4111452"/>
                  <a:ext cx="1670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A633B85-B1A4-9943-B720-611A393EEDF5}"/>
              </a:ext>
            </a:extLst>
          </p:cNvPr>
          <p:cNvGrpSpPr/>
          <p:nvPr/>
        </p:nvGrpSpPr>
        <p:grpSpPr>
          <a:xfrm>
            <a:off x="10299898" y="4046292"/>
            <a:ext cx="464040" cy="191520"/>
            <a:chOff x="10299898" y="4046292"/>
            <a:chExt cx="4640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4935ED-DE67-A541-993A-001BF852BC5C}"/>
                    </a:ext>
                  </a:extLst>
                </p14:cNvPr>
                <p14:cNvContentPartPr/>
                <p14:nvPr/>
              </p14:nvContentPartPr>
              <p14:xfrm>
                <a:off x="10310338" y="4126572"/>
                <a:ext cx="87840" cy="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4935ED-DE67-A541-993A-001BF852BC5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95218" y="4111452"/>
                  <a:ext cx="118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22D16D6-E45F-274C-AAAF-2EC788AF94EF}"/>
                    </a:ext>
                  </a:extLst>
                </p14:cNvPr>
                <p14:cNvContentPartPr/>
                <p14:nvPr/>
              </p14:nvContentPartPr>
              <p14:xfrm>
                <a:off x="10299898" y="4185252"/>
                <a:ext cx="118440" cy="10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22D16D6-E45F-274C-AAAF-2EC788AF94E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84778" y="4170132"/>
                  <a:ext cx="148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6BCC394-6531-1642-880B-D1CBAC578C83}"/>
                    </a:ext>
                  </a:extLst>
                </p14:cNvPr>
                <p14:cNvContentPartPr/>
                <p14:nvPr/>
              </p14:nvContentPartPr>
              <p14:xfrm>
                <a:off x="10594378" y="4046292"/>
                <a:ext cx="169560" cy="191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6BCC394-6531-1642-880B-D1CBAC578C8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578898" y="4031172"/>
                  <a:ext cx="2001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D99EA015-DE1C-EF48-BF26-522248756350}"/>
              </a:ext>
            </a:extLst>
          </p:cNvPr>
          <p:cNvGrpSpPr/>
          <p:nvPr/>
        </p:nvGrpSpPr>
        <p:grpSpPr>
          <a:xfrm>
            <a:off x="9210178" y="4448772"/>
            <a:ext cx="748440" cy="233640"/>
            <a:chOff x="9210178" y="4448772"/>
            <a:chExt cx="74844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01A2389-E585-CF43-98C6-F9313B919D54}"/>
                    </a:ext>
                  </a:extLst>
                </p14:cNvPr>
                <p14:cNvContentPartPr/>
                <p14:nvPr/>
              </p14:nvContentPartPr>
              <p14:xfrm>
                <a:off x="9210178" y="4540212"/>
                <a:ext cx="138600" cy="1346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01A2389-E585-CF43-98C6-F9313B919D5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195058" y="4525092"/>
                  <a:ext cx="169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8400911-9920-5745-997D-5F1E6D2BC73B}"/>
                    </a:ext>
                  </a:extLst>
                </p14:cNvPr>
                <p14:cNvContentPartPr/>
                <p14:nvPr/>
              </p14:nvContentPartPr>
              <p14:xfrm>
                <a:off x="9406738" y="4592772"/>
                <a:ext cx="16200" cy="88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8400911-9920-5745-997D-5F1E6D2BC73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91258" y="4577652"/>
                  <a:ext cx="46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2F278C7-954A-9B4B-BD48-2FEF2D8FFBAF}"/>
                    </a:ext>
                  </a:extLst>
                </p14:cNvPr>
                <p14:cNvContentPartPr/>
                <p14:nvPr/>
              </p14:nvContentPartPr>
              <p14:xfrm>
                <a:off x="9507898" y="4505652"/>
                <a:ext cx="132840" cy="176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2F278C7-954A-9B4B-BD48-2FEF2D8FFBA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492778" y="4490532"/>
                  <a:ext cx="163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936A800-4D58-3F44-964D-24D7576A64AF}"/>
                    </a:ext>
                  </a:extLst>
                </p14:cNvPr>
                <p14:cNvContentPartPr/>
                <p14:nvPr/>
              </p14:nvContentPartPr>
              <p14:xfrm>
                <a:off x="9417178" y="4518252"/>
                <a:ext cx="30240" cy="12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936A800-4D58-3F44-964D-24D7576A64A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401698" y="4502772"/>
                  <a:ext cx="60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98A859A-DF7F-B842-ACB0-7D745ED94EB5}"/>
                    </a:ext>
                  </a:extLst>
                </p14:cNvPr>
                <p14:cNvContentPartPr/>
                <p14:nvPr/>
              </p14:nvContentPartPr>
              <p14:xfrm>
                <a:off x="9732538" y="4477212"/>
                <a:ext cx="13320" cy="150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98A859A-DF7F-B842-ACB0-7D745ED94EB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717058" y="4462092"/>
                  <a:ext cx="43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EC33796-7448-8248-AE28-D20A168C2DA5}"/>
                    </a:ext>
                  </a:extLst>
                </p14:cNvPr>
                <p14:cNvContentPartPr/>
                <p14:nvPr/>
              </p14:nvContentPartPr>
              <p14:xfrm>
                <a:off x="9669178" y="4448772"/>
                <a:ext cx="289440" cy="195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EC33796-7448-8248-AE28-D20A168C2DA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654058" y="4433292"/>
                  <a:ext cx="320040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0C7F7708-265C-F141-8916-BC4603B4006A}"/>
              </a:ext>
            </a:extLst>
          </p:cNvPr>
          <p:cNvGrpSpPr/>
          <p:nvPr/>
        </p:nvGrpSpPr>
        <p:grpSpPr>
          <a:xfrm>
            <a:off x="10384138" y="4477212"/>
            <a:ext cx="469440" cy="195120"/>
            <a:chOff x="10384138" y="4477212"/>
            <a:chExt cx="469440" cy="19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3BB3FFA8-D0B0-CC44-9D88-837C1223B79A}"/>
                    </a:ext>
                  </a:extLst>
                </p14:cNvPr>
                <p14:cNvContentPartPr/>
                <p14:nvPr/>
              </p14:nvContentPartPr>
              <p14:xfrm>
                <a:off x="10384138" y="4555332"/>
                <a:ext cx="114120" cy="19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3BB3FFA8-D0B0-CC44-9D88-837C1223B79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68658" y="4540212"/>
                  <a:ext cx="14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11FCBC4-6838-224C-A522-C373FC06E483}"/>
                    </a:ext>
                  </a:extLst>
                </p14:cNvPr>
                <p14:cNvContentPartPr/>
                <p14:nvPr/>
              </p14:nvContentPartPr>
              <p14:xfrm>
                <a:off x="10391698" y="4611852"/>
                <a:ext cx="104760" cy="23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11FCBC4-6838-224C-A522-C373FC06E48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376578" y="4596372"/>
                  <a:ext cx="135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530025-E0B7-2248-955C-B50185640910}"/>
                    </a:ext>
                  </a:extLst>
                </p14:cNvPr>
                <p14:cNvContentPartPr/>
                <p14:nvPr/>
              </p14:nvContentPartPr>
              <p14:xfrm>
                <a:off x="10657378" y="4477212"/>
                <a:ext cx="196200" cy="195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530025-E0B7-2248-955C-B5018564091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641898" y="4462092"/>
                  <a:ext cx="226800" cy="22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DD62D1F3-7048-6941-BCE4-437D578D7B14}"/>
              </a:ext>
            </a:extLst>
          </p:cNvPr>
          <p:cNvGrpSpPr/>
          <p:nvPr/>
        </p:nvGrpSpPr>
        <p:grpSpPr>
          <a:xfrm>
            <a:off x="8444818" y="5704092"/>
            <a:ext cx="945360" cy="295560"/>
            <a:chOff x="8444818" y="5704092"/>
            <a:chExt cx="945360" cy="2955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EC81C2F-8EFC-7F4F-A0E4-E8DCA08FBE0E}"/>
                    </a:ext>
                  </a:extLst>
                </p14:cNvPr>
                <p14:cNvContentPartPr/>
                <p14:nvPr/>
              </p14:nvContentPartPr>
              <p14:xfrm>
                <a:off x="8444818" y="5704092"/>
                <a:ext cx="333360" cy="1897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EC81C2F-8EFC-7F4F-A0E4-E8DCA08FBE0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35818" y="5695092"/>
                  <a:ext cx="351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AD20E4C-004A-C749-BA1F-393D688AF9D6}"/>
                    </a:ext>
                  </a:extLst>
                </p14:cNvPr>
                <p14:cNvContentPartPr/>
                <p14:nvPr/>
              </p14:nvContentPartPr>
              <p14:xfrm>
                <a:off x="8810938" y="5812092"/>
                <a:ext cx="80640" cy="676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AD20E4C-004A-C749-BA1F-393D688AF9D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801938" y="5803092"/>
                  <a:ext cx="98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3664E44-876E-1140-9E96-0934E305DFE3}"/>
                    </a:ext>
                  </a:extLst>
                </p14:cNvPr>
                <p14:cNvContentPartPr/>
                <p14:nvPr/>
              </p14:nvContentPartPr>
              <p14:xfrm>
                <a:off x="8863498" y="5808492"/>
                <a:ext cx="133560" cy="1911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3664E44-876E-1140-9E96-0934E305DFE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854498" y="5799852"/>
                  <a:ext cx="151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E76A58A-2736-874D-A3CA-ACCC1B200935}"/>
                    </a:ext>
                  </a:extLst>
                </p14:cNvPr>
                <p14:cNvContentPartPr/>
                <p14:nvPr/>
              </p14:nvContentPartPr>
              <p14:xfrm>
                <a:off x="8902018" y="5717412"/>
                <a:ext cx="90000" cy="2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E76A58A-2736-874D-A3CA-ACCC1B2009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893378" y="5708772"/>
                  <a:ext cx="107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DB4B1A8-5E1F-6D4B-8410-61D7ECECE36F}"/>
                    </a:ext>
                  </a:extLst>
                </p14:cNvPr>
                <p14:cNvContentPartPr/>
                <p14:nvPr/>
              </p14:nvContentPartPr>
              <p14:xfrm>
                <a:off x="9063658" y="5717412"/>
                <a:ext cx="124200" cy="163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DB4B1A8-5E1F-6D4B-8410-61D7ECECE36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55018" y="5708772"/>
                  <a:ext cx="141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0C437B4-6BD9-D944-ABB3-B61678A01412}"/>
                    </a:ext>
                  </a:extLst>
                </p14:cNvPr>
                <p14:cNvContentPartPr/>
                <p14:nvPr/>
              </p14:nvContentPartPr>
              <p14:xfrm>
                <a:off x="9257698" y="5706972"/>
                <a:ext cx="107280" cy="155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0C437B4-6BD9-D944-ABB3-B61678A0141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248698" y="5697972"/>
                  <a:ext cx="12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F3EEF47-0E30-BF46-93CB-52B07C2F4F9D}"/>
                    </a:ext>
                  </a:extLst>
                </p14:cNvPr>
                <p14:cNvContentPartPr/>
                <p14:nvPr/>
              </p14:nvContentPartPr>
              <p14:xfrm>
                <a:off x="9238258" y="5801652"/>
                <a:ext cx="151920" cy="21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F3EEF47-0E30-BF46-93CB-52B07C2F4F9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229618" y="5792652"/>
                  <a:ext cx="16956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AE2035F3-E3F4-6F4E-898B-1A15910BAB8E}"/>
                  </a:ext>
                </a:extLst>
              </p14:cNvPr>
              <p14:cNvContentPartPr/>
              <p14:nvPr/>
            </p14:nvContentPartPr>
            <p14:xfrm>
              <a:off x="9611938" y="5790852"/>
              <a:ext cx="109800" cy="1029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AE2035F3-E3F4-6F4E-898B-1A15910BAB8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9603298" y="5782212"/>
                <a:ext cx="12744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51446DE-91B2-EC4C-8130-1EECB3699959}"/>
              </a:ext>
            </a:extLst>
          </p:cNvPr>
          <p:cNvGrpSpPr/>
          <p:nvPr/>
        </p:nvGrpSpPr>
        <p:grpSpPr>
          <a:xfrm>
            <a:off x="9989218" y="5630292"/>
            <a:ext cx="569160" cy="260280"/>
            <a:chOff x="9989218" y="5630292"/>
            <a:chExt cx="569160" cy="260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7D1B55D-D572-914B-ABBF-1A52E6F3BD80}"/>
                    </a:ext>
                  </a:extLst>
                </p14:cNvPr>
                <p14:cNvContentPartPr/>
                <p14:nvPr/>
              </p14:nvContentPartPr>
              <p14:xfrm>
                <a:off x="9989218" y="5785452"/>
                <a:ext cx="347040" cy="1051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7D1B55D-D572-914B-ABBF-1A52E6F3BD8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80218" y="5776812"/>
                  <a:ext cx="364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226E7D8-76DD-AF46-B67E-C74AC5FD9E9D}"/>
                    </a:ext>
                  </a:extLst>
                </p14:cNvPr>
                <p14:cNvContentPartPr/>
                <p14:nvPr/>
              </p14:nvContentPartPr>
              <p14:xfrm>
                <a:off x="10351378" y="5630292"/>
                <a:ext cx="207000" cy="2296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226E7D8-76DD-AF46-B67E-C74AC5FD9E9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342378" y="5621292"/>
                  <a:ext cx="22464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54E3E83C-764F-EF48-B32E-A8123C4B93F6}"/>
              </a:ext>
            </a:extLst>
          </p:cNvPr>
          <p:cNvGrpSpPr/>
          <p:nvPr/>
        </p:nvGrpSpPr>
        <p:grpSpPr>
          <a:xfrm>
            <a:off x="4833658" y="5696532"/>
            <a:ext cx="3472560" cy="480600"/>
            <a:chOff x="4833658" y="5696532"/>
            <a:chExt cx="3472560" cy="4806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F791226-88EB-3340-BCB4-EEC586051F0D}"/>
                    </a:ext>
                  </a:extLst>
                </p14:cNvPr>
                <p14:cNvContentPartPr/>
                <p14:nvPr/>
              </p14:nvContentPartPr>
              <p14:xfrm>
                <a:off x="6859738" y="5696532"/>
                <a:ext cx="119160" cy="221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F791226-88EB-3340-BCB4-EEC586051F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851098" y="5687532"/>
                  <a:ext cx="136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DB7A4E9-8FBC-AC40-AAC4-25C0B56A0282}"/>
                    </a:ext>
                  </a:extLst>
                </p14:cNvPr>
                <p14:cNvContentPartPr/>
                <p14:nvPr/>
              </p14:nvContentPartPr>
              <p14:xfrm>
                <a:off x="6842098" y="5763132"/>
                <a:ext cx="716760" cy="124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DB7A4E9-8FBC-AC40-AAC4-25C0B56A028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833098" y="5754492"/>
                  <a:ext cx="734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7934078-2AB9-D34F-9C6E-862CF2698F3A}"/>
                    </a:ext>
                  </a:extLst>
                </p14:cNvPr>
                <p14:cNvContentPartPr/>
                <p14:nvPr/>
              </p14:nvContentPartPr>
              <p14:xfrm>
                <a:off x="7540138" y="5749092"/>
                <a:ext cx="132480" cy="108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7934078-2AB9-D34F-9C6E-862CF2698F3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31138" y="5740092"/>
                  <a:ext cx="150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ADDA9C2-BC82-6040-8871-7465262DD06A}"/>
                    </a:ext>
                  </a:extLst>
                </p14:cNvPr>
                <p14:cNvContentPartPr/>
                <p14:nvPr/>
              </p14:nvContentPartPr>
              <p14:xfrm>
                <a:off x="8006698" y="5715612"/>
                <a:ext cx="190440" cy="209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ADDA9C2-BC82-6040-8871-7465262DD06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998058" y="5706972"/>
                  <a:ext cx="208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1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B040C88-53AB-B940-AC21-6D43E366C7B2}"/>
                    </a:ext>
                  </a:extLst>
                </p14:cNvPr>
                <p14:cNvContentPartPr/>
                <p14:nvPr/>
              </p14:nvContentPartPr>
              <p14:xfrm>
                <a:off x="8113618" y="5786532"/>
                <a:ext cx="132480" cy="57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B040C88-53AB-B940-AC21-6D43E366C7B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104978" y="5777892"/>
                  <a:ext cx="150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37E268E-059F-5B44-85C6-85C73DB5F599}"/>
                    </a:ext>
                  </a:extLst>
                </p14:cNvPr>
                <p14:cNvContentPartPr/>
                <p14:nvPr/>
              </p14:nvContentPartPr>
              <p14:xfrm>
                <a:off x="4833658" y="5696532"/>
                <a:ext cx="127440" cy="2131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37E268E-059F-5B44-85C6-85C73DB5F59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25018" y="5687532"/>
                  <a:ext cx="145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36CF79A-ACF0-FF4A-BBB8-25EDD7099F39}"/>
                    </a:ext>
                  </a:extLst>
                </p14:cNvPr>
                <p14:cNvContentPartPr/>
                <p14:nvPr/>
              </p14:nvContentPartPr>
              <p14:xfrm>
                <a:off x="4954978" y="5706972"/>
                <a:ext cx="111240" cy="2336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36CF79A-ACF0-FF4A-BBB8-25EDD7099F3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46338" y="5697972"/>
                  <a:ext cx="128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1EC6770-8E0D-004B-BDD5-7D0183C0DD0F}"/>
                    </a:ext>
                  </a:extLst>
                </p14:cNvPr>
                <p14:cNvContentPartPr/>
                <p14:nvPr/>
              </p14:nvContentPartPr>
              <p14:xfrm>
                <a:off x="4897738" y="5835852"/>
                <a:ext cx="128520" cy="29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1EC6770-8E0D-004B-BDD5-7D0183C0DD0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888738" y="5826852"/>
                  <a:ext cx="14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5798D732-2358-6C44-ACDA-ED8680195F79}"/>
                    </a:ext>
                  </a:extLst>
                </p14:cNvPr>
                <p14:cNvContentPartPr/>
                <p14:nvPr/>
              </p14:nvContentPartPr>
              <p14:xfrm>
                <a:off x="5062258" y="5841612"/>
                <a:ext cx="400680" cy="101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5798D732-2358-6C44-ACDA-ED8680195F7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053258" y="5832612"/>
                  <a:ext cx="418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2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FEAD3CA-A478-6F44-A2B3-8363F1C2BE2E}"/>
                    </a:ext>
                  </a:extLst>
                </p14:cNvPr>
                <p14:cNvContentPartPr/>
                <p14:nvPr/>
              </p14:nvContentPartPr>
              <p14:xfrm>
                <a:off x="5784418" y="5821812"/>
                <a:ext cx="239400" cy="79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FEAD3CA-A478-6F44-A2B3-8363F1C2BE2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775418" y="5813172"/>
                  <a:ext cx="2570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75C2B98-FBC1-944F-B5CA-417D34D00F12}"/>
                    </a:ext>
                  </a:extLst>
                </p14:cNvPr>
                <p14:cNvContentPartPr/>
                <p14:nvPr/>
              </p14:nvContentPartPr>
              <p14:xfrm>
                <a:off x="6030298" y="5846652"/>
                <a:ext cx="373680" cy="77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75C2B98-FBC1-944F-B5CA-417D34D00F1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021298" y="5837652"/>
                  <a:ext cx="39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87C93E6-8FF8-4F47-97C2-78B475474E32}"/>
                    </a:ext>
                  </a:extLst>
                </p14:cNvPr>
                <p14:cNvContentPartPr/>
                <p14:nvPr/>
              </p14:nvContentPartPr>
              <p14:xfrm>
                <a:off x="6433498" y="5832972"/>
                <a:ext cx="103320" cy="176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87C93E6-8FF8-4F47-97C2-78B475474E3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424498" y="5824332"/>
                  <a:ext cx="1209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485B35DA-4A05-EF42-8636-9B110AFC5F5E}"/>
                    </a:ext>
                  </a:extLst>
                </p14:cNvPr>
                <p14:cNvContentPartPr/>
                <p14:nvPr/>
              </p14:nvContentPartPr>
              <p14:xfrm>
                <a:off x="4863178" y="6070932"/>
                <a:ext cx="233280" cy="954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485B35DA-4A05-EF42-8636-9B110AFC5F5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54178" y="6061932"/>
                  <a:ext cx="250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270D961-509C-E745-9A28-6E87A1F26598}"/>
                    </a:ext>
                  </a:extLst>
                </p14:cNvPr>
                <p14:cNvContentPartPr/>
                <p14:nvPr/>
              </p14:nvContentPartPr>
              <p14:xfrm>
                <a:off x="5179258" y="6074892"/>
                <a:ext cx="66960" cy="88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270D961-509C-E745-9A28-6E87A1F2659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70618" y="6065892"/>
                  <a:ext cx="84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3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2BB25EA-49D6-D04A-BB68-B8D26343672E}"/>
                    </a:ext>
                  </a:extLst>
                </p14:cNvPr>
                <p14:cNvContentPartPr/>
                <p14:nvPr/>
              </p14:nvContentPartPr>
              <p14:xfrm>
                <a:off x="5303458" y="5955012"/>
                <a:ext cx="219600" cy="194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2BB25EA-49D6-D04A-BB68-B8D26343672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94818" y="5946372"/>
                  <a:ext cx="237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78CA5BD-2197-604C-ABAB-CE9C81E2FA58}"/>
                    </a:ext>
                  </a:extLst>
                </p14:cNvPr>
                <p14:cNvContentPartPr/>
                <p14:nvPr/>
              </p14:nvContentPartPr>
              <p14:xfrm>
                <a:off x="5516218" y="5969772"/>
                <a:ext cx="284760" cy="207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78CA5BD-2197-604C-ABAB-CE9C81E2FA5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507578" y="5960772"/>
                  <a:ext cx="302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F08A6D8-6813-B845-B2B9-789C43C62188}"/>
                    </a:ext>
                  </a:extLst>
                </p14:cNvPr>
                <p14:cNvContentPartPr/>
                <p14:nvPr/>
              </p14:nvContentPartPr>
              <p14:xfrm>
                <a:off x="5325418" y="6051492"/>
                <a:ext cx="24840" cy="12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F08A6D8-6813-B845-B2B9-789C43C6218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316418" y="6042852"/>
                  <a:ext cx="424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1A24A83-D1E7-824C-9839-B070A9868D39}"/>
                    </a:ext>
                  </a:extLst>
                </p14:cNvPr>
                <p14:cNvContentPartPr/>
                <p14:nvPr/>
              </p14:nvContentPartPr>
              <p14:xfrm>
                <a:off x="6021298" y="6059052"/>
                <a:ext cx="132840" cy="107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1A24A83-D1E7-824C-9839-B070A9868D3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012298" y="6050052"/>
                  <a:ext cx="150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7969DD0-DAAD-194F-8D2E-ED85DA19D42D}"/>
                    </a:ext>
                  </a:extLst>
                </p14:cNvPr>
                <p14:cNvContentPartPr/>
                <p14:nvPr/>
              </p14:nvContentPartPr>
              <p14:xfrm>
                <a:off x="6489298" y="6059772"/>
                <a:ext cx="541800" cy="111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7969DD0-DAAD-194F-8D2E-ED85DA19D42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80298" y="6050772"/>
                  <a:ext cx="559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F0DFDFE-AE39-B24D-B3E3-2C6002119E72}"/>
                    </a:ext>
                  </a:extLst>
                </p14:cNvPr>
                <p14:cNvContentPartPr/>
                <p14:nvPr/>
              </p14:nvContentPartPr>
              <p14:xfrm>
                <a:off x="7241338" y="5980212"/>
                <a:ext cx="84600" cy="146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F0DFDFE-AE39-B24D-B3E3-2C6002119E7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232698" y="5971212"/>
                  <a:ext cx="102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83F6F65-A1AA-9449-B5D7-797006FB1153}"/>
                    </a:ext>
                  </a:extLst>
                </p14:cNvPr>
                <p14:cNvContentPartPr/>
                <p14:nvPr/>
              </p14:nvContentPartPr>
              <p14:xfrm>
                <a:off x="7167898" y="5994252"/>
                <a:ext cx="592560" cy="166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83F6F65-A1AA-9449-B5D7-797006FB115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158898" y="5985252"/>
                  <a:ext cx="610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B616E30-573F-F448-98FD-4475A6A78433}"/>
                    </a:ext>
                  </a:extLst>
                </p14:cNvPr>
                <p14:cNvContentPartPr/>
                <p14:nvPr/>
              </p14:nvContentPartPr>
              <p14:xfrm>
                <a:off x="7771978" y="6038172"/>
                <a:ext cx="191880" cy="1198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B616E30-573F-F448-98FD-4475A6A784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63338" y="6029532"/>
                  <a:ext cx="209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9EADD15-EDA3-9C4C-8A28-47ED89E8E100}"/>
                    </a:ext>
                  </a:extLst>
                </p14:cNvPr>
                <p14:cNvContentPartPr/>
                <p14:nvPr/>
              </p14:nvContentPartPr>
              <p14:xfrm>
                <a:off x="8208298" y="6000372"/>
                <a:ext cx="97920" cy="102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9EADD15-EDA3-9C4C-8A28-47ED89E8E10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199658" y="5991372"/>
                  <a:ext cx="11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8D6FA57-DA8E-A34E-8F7A-443E4FA08773}"/>
                    </a:ext>
                  </a:extLst>
                </p14:cNvPr>
                <p14:cNvContentPartPr/>
                <p14:nvPr/>
              </p14:nvContentPartPr>
              <p14:xfrm>
                <a:off x="8187418" y="6148332"/>
                <a:ext cx="360" cy="3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8D6FA57-DA8E-A34E-8F7A-443E4FA0877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78418" y="61396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5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773211D-4F7B-604B-9387-1CB60293A0A2}"/>
                    </a:ext>
                  </a:extLst>
                </p14:cNvPr>
                <p14:cNvContentPartPr/>
                <p14:nvPr/>
              </p14:nvContentPartPr>
              <p14:xfrm>
                <a:off x="8176978" y="6127452"/>
                <a:ext cx="17280" cy="25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773211D-4F7B-604B-9387-1CB60293A0A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67978" y="6118452"/>
                  <a:ext cx="3492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0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AE4576AE-4B1C-F940-99FC-11094BF17442}"/>
                  </a:ext>
                </a:extLst>
              </p14:cNvPr>
              <p14:cNvContentPartPr/>
              <p14:nvPr/>
            </p14:nvContentPartPr>
            <p14:xfrm>
              <a:off x="4516858" y="5686092"/>
              <a:ext cx="97560" cy="16776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AE4576AE-4B1C-F940-99FC-11094BF17442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508218" y="5677452"/>
                <a:ext cx="11520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FC07825D-2D68-1749-A9B8-DD899496EFD0}"/>
                  </a:ext>
                </a:extLst>
              </p14:cNvPr>
              <p14:cNvContentPartPr/>
              <p14:nvPr/>
            </p14:nvContentPartPr>
            <p14:xfrm>
              <a:off x="4532338" y="5938092"/>
              <a:ext cx="8640" cy="612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FC07825D-2D68-1749-A9B8-DD899496EFD0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523338" y="5929452"/>
                <a:ext cx="2628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4570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5203-76D1-A448-9CD5-B85F5020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symmetric trees</a:t>
            </a:r>
            <a:br>
              <a:rPr lang="en-US"/>
            </a:br>
            <a:r>
              <a:rPr lang="en-US"/>
              <a:t>(height = n, width = 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EB45-CF38-3B4E-93B1-6458D601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273978-8343-A54D-80EC-2196BB5B333C}"/>
                  </a:ext>
                </a:extLst>
              </p14:cNvPr>
              <p14:cNvContentPartPr/>
              <p14:nvPr/>
            </p14:nvContentPartPr>
            <p14:xfrm>
              <a:off x="1944298" y="2490732"/>
              <a:ext cx="106560" cy="50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273978-8343-A54D-80EC-2196BB5B33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8818" y="2475612"/>
                <a:ext cx="13716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A272E87-61FE-4548-A97E-802DCFAED34E}"/>
                  </a:ext>
                </a:extLst>
              </p14:cNvPr>
              <p14:cNvContentPartPr/>
              <p14:nvPr/>
            </p14:nvContentPartPr>
            <p14:xfrm>
              <a:off x="1955458" y="3510252"/>
              <a:ext cx="105120" cy="9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A272E87-61FE-4548-A97E-802DCFAED3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0338" y="3495132"/>
                <a:ext cx="1357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C070F5-51AC-1E49-BE47-8FBBF30A1B69}"/>
                  </a:ext>
                </a:extLst>
              </p14:cNvPr>
              <p14:cNvContentPartPr/>
              <p14:nvPr/>
            </p14:nvContentPartPr>
            <p14:xfrm>
              <a:off x="1988938" y="3058452"/>
              <a:ext cx="21960" cy="409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C070F5-51AC-1E49-BE47-8FBBF30A1B6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3458" y="3042972"/>
                <a:ext cx="525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278515-F01B-C04C-8346-DBA92A45C92D}"/>
                  </a:ext>
                </a:extLst>
              </p14:cNvPr>
              <p14:cNvContentPartPr/>
              <p14:nvPr/>
            </p14:nvContentPartPr>
            <p14:xfrm>
              <a:off x="1997938" y="3636252"/>
              <a:ext cx="26640" cy="375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278515-F01B-C04C-8346-DBA92A45C9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82458" y="3621132"/>
                <a:ext cx="56880" cy="40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483D8F-C9B3-E041-8641-1E4C7F729255}"/>
              </a:ext>
            </a:extLst>
          </p:cNvPr>
          <p:cNvGrpSpPr/>
          <p:nvPr/>
        </p:nvGrpSpPr>
        <p:grpSpPr>
          <a:xfrm>
            <a:off x="2511658" y="3216852"/>
            <a:ext cx="424440" cy="242640"/>
            <a:chOff x="2511658" y="3216852"/>
            <a:chExt cx="424440" cy="24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DB2BBA5-D465-E846-BA3C-79BF1440BE38}"/>
                    </a:ext>
                  </a:extLst>
                </p14:cNvPr>
                <p14:cNvContentPartPr/>
                <p14:nvPr/>
              </p14:nvContentPartPr>
              <p14:xfrm>
                <a:off x="2522098" y="3289572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DB2BBA5-D465-E846-BA3C-79BF1440BE3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06978" y="32740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35A4A21-BA73-8145-916E-1533DD7FAEBE}"/>
                    </a:ext>
                  </a:extLst>
                </p14:cNvPr>
                <p14:cNvContentPartPr/>
                <p14:nvPr/>
              </p14:nvContentPartPr>
              <p14:xfrm>
                <a:off x="2522098" y="3276972"/>
                <a:ext cx="347400" cy="17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35A4A21-BA73-8145-916E-1533DD7FAE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06978" y="3261852"/>
                  <a:ext cx="37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E6AD13D-3786-EB44-8788-46CC1CA9B209}"/>
                    </a:ext>
                  </a:extLst>
                </p14:cNvPr>
                <p14:cNvContentPartPr/>
                <p14:nvPr/>
              </p14:nvContentPartPr>
              <p14:xfrm>
                <a:off x="2511658" y="3348972"/>
                <a:ext cx="321480" cy="41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E6AD13D-3786-EB44-8788-46CC1CA9B20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6538" y="3333492"/>
                  <a:ext cx="352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28C2FD-674F-4A49-AA04-60D5645C77FB}"/>
                    </a:ext>
                  </a:extLst>
                </p14:cNvPr>
                <p14:cNvContentPartPr/>
                <p14:nvPr/>
              </p14:nvContentPartPr>
              <p14:xfrm>
                <a:off x="2792818" y="3216852"/>
                <a:ext cx="143280" cy="24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28C2FD-674F-4A49-AA04-60D5645C77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77698" y="3201732"/>
                  <a:ext cx="17388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84A21B-8371-CE44-BF66-715A2916B686}"/>
                  </a:ext>
                </a:extLst>
              </p14:cNvPr>
              <p14:cNvContentPartPr/>
              <p14:nvPr/>
            </p14:nvContentPartPr>
            <p14:xfrm>
              <a:off x="3541978" y="2585412"/>
              <a:ext cx="87480" cy="397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84A21B-8371-CE44-BF66-715A2916B6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26858" y="2570292"/>
                <a:ext cx="117720" cy="42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4B59B99-75BF-0643-9540-F79A8716B35A}"/>
              </a:ext>
            </a:extLst>
          </p:cNvPr>
          <p:cNvGrpSpPr/>
          <p:nvPr/>
        </p:nvGrpSpPr>
        <p:grpSpPr>
          <a:xfrm>
            <a:off x="3570778" y="3037212"/>
            <a:ext cx="92520" cy="959040"/>
            <a:chOff x="3570778" y="3037212"/>
            <a:chExt cx="92520" cy="9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44D03B6-BAC0-1041-854B-834A7720B9F5}"/>
                    </a:ext>
                  </a:extLst>
                </p14:cNvPr>
                <p14:cNvContentPartPr/>
                <p14:nvPr/>
              </p14:nvContentPartPr>
              <p14:xfrm>
                <a:off x="3570778" y="3037212"/>
                <a:ext cx="92520" cy="496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44D03B6-BAC0-1041-854B-834A7720B9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55658" y="3022092"/>
                  <a:ext cx="1231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2D3922-767A-A745-8C6A-B7209A4E8B72}"/>
                    </a:ext>
                  </a:extLst>
                </p14:cNvPr>
                <p14:cNvContentPartPr/>
                <p14:nvPr/>
              </p14:nvContentPartPr>
              <p14:xfrm>
                <a:off x="3616858" y="3573252"/>
                <a:ext cx="23760" cy="423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2D3922-767A-A745-8C6A-B7209A4E8B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01378" y="3558132"/>
                  <a:ext cx="54360" cy="45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88BC46-0061-024B-860B-AAD7EB94D5CC}"/>
              </a:ext>
            </a:extLst>
          </p:cNvPr>
          <p:cNvGrpSpPr/>
          <p:nvPr/>
        </p:nvGrpSpPr>
        <p:grpSpPr>
          <a:xfrm>
            <a:off x="4611178" y="2616732"/>
            <a:ext cx="86400" cy="1364760"/>
            <a:chOff x="4611178" y="2616732"/>
            <a:chExt cx="86400" cy="136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3C1474F-FC7A-E642-A6ED-A0DF07382514}"/>
                    </a:ext>
                  </a:extLst>
                </p14:cNvPr>
                <p14:cNvContentPartPr/>
                <p14:nvPr/>
              </p14:nvContentPartPr>
              <p14:xfrm>
                <a:off x="4611178" y="2616732"/>
                <a:ext cx="82800" cy="353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3C1474F-FC7A-E642-A6ED-A0DF0738251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96058" y="2601612"/>
                  <a:ext cx="1134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A562B2-206B-5D41-B6A2-A95A8C40862B}"/>
                    </a:ext>
                  </a:extLst>
                </p14:cNvPr>
                <p14:cNvContentPartPr/>
                <p14:nvPr/>
              </p14:nvContentPartPr>
              <p14:xfrm>
                <a:off x="4612978" y="3457692"/>
                <a:ext cx="84600" cy="98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A562B2-206B-5D41-B6A2-A95A8C40862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97858" y="3442572"/>
                  <a:ext cx="115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91818AE-89EE-A849-AE64-AF740833C9BD}"/>
                    </a:ext>
                  </a:extLst>
                </p14:cNvPr>
                <p14:cNvContentPartPr/>
                <p14:nvPr/>
              </p14:nvContentPartPr>
              <p14:xfrm>
                <a:off x="4652218" y="3583692"/>
                <a:ext cx="30240" cy="397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91818AE-89EE-A849-AE64-AF740833C9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37098" y="3568572"/>
                  <a:ext cx="604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197644-0347-D641-8B97-561FD4364B9B}"/>
                    </a:ext>
                  </a:extLst>
                </p14:cNvPr>
                <p14:cNvContentPartPr/>
                <p14:nvPr/>
              </p14:nvContentPartPr>
              <p14:xfrm>
                <a:off x="4649698" y="2984652"/>
                <a:ext cx="27720" cy="438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7197644-0347-D641-8B97-561FD4364B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34218" y="2969532"/>
                  <a:ext cx="58320" cy="46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04286CD-2209-E445-91F6-7E2E53E7DEE0}"/>
                  </a:ext>
                </a:extLst>
              </p14:cNvPr>
              <p14:cNvContentPartPr/>
              <p14:nvPr/>
            </p14:nvContentPartPr>
            <p14:xfrm>
              <a:off x="5265658" y="2637972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04286CD-2209-E445-91F6-7E2E53E7DE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250178" y="262249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DE6C1AE-0E63-E442-8267-CCC6BA077BD9}"/>
                  </a:ext>
                </a:extLst>
              </p14:cNvPr>
              <p14:cNvContentPartPr/>
              <p14:nvPr/>
            </p14:nvContentPartPr>
            <p14:xfrm>
              <a:off x="5183218" y="2658852"/>
              <a:ext cx="91800" cy="3304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DE6C1AE-0E63-E442-8267-CCC6BA077BD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68098" y="2643732"/>
                <a:ext cx="122400" cy="36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223112DD-D48A-F047-9C5D-FC3FB6C7C60E}"/>
              </a:ext>
            </a:extLst>
          </p:cNvPr>
          <p:cNvGrpSpPr/>
          <p:nvPr/>
        </p:nvGrpSpPr>
        <p:grpSpPr>
          <a:xfrm>
            <a:off x="4760938" y="3050172"/>
            <a:ext cx="410760" cy="418320"/>
            <a:chOff x="4760938" y="3050172"/>
            <a:chExt cx="410760" cy="41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CA9FF42-85F7-6846-ADE4-97089D3DC1E4}"/>
                    </a:ext>
                  </a:extLst>
                </p14:cNvPr>
                <p14:cNvContentPartPr/>
                <p14:nvPr/>
              </p14:nvContentPartPr>
              <p14:xfrm>
                <a:off x="4760938" y="3402612"/>
                <a:ext cx="52920" cy="65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CA9FF42-85F7-6846-ADE4-97089D3DC1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45818" y="3387132"/>
                  <a:ext cx="83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661E5B-979F-DC40-8F47-D67B904DDD2B}"/>
                    </a:ext>
                  </a:extLst>
                </p14:cNvPr>
                <p14:cNvContentPartPr/>
                <p14:nvPr/>
              </p14:nvContentPartPr>
              <p14:xfrm>
                <a:off x="4855618" y="3296772"/>
                <a:ext cx="52560" cy="45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661E5B-979F-DC40-8F47-D67B904DDD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40498" y="3281292"/>
                  <a:ext cx="82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B8D3C3-CEC8-D34B-9E8F-60D7FB390FBA}"/>
                    </a:ext>
                  </a:extLst>
                </p14:cNvPr>
                <p14:cNvContentPartPr/>
                <p14:nvPr/>
              </p14:nvContentPartPr>
              <p14:xfrm>
                <a:off x="4950298" y="3219372"/>
                <a:ext cx="58680" cy="50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B8D3C3-CEC8-D34B-9E8F-60D7FB390F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34818" y="3203892"/>
                  <a:ext cx="892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49FD564-3BC9-6144-BFA4-0AC6DB3927DD}"/>
                    </a:ext>
                  </a:extLst>
                </p14:cNvPr>
                <p14:cNvContentPartPr/>
                <p14:nvPr/>
              </p14:nvContentPartPr>
              <p14:xfrm>
                <a:off x="5034178" y="3125052"/>
                <a:ext cx="62640" cy="5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49FD564-3BC9-6144-BFA4-0AC6DB3927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19058" y="3109572"/>
                  <a:ext cx="92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CB4DE7-93CF-E846-AC71-94F3A7E2A288}"/>
                    </a:ext>
                  </a:extLst>
                </p14:cNvPr>
                <p14:cNvContentPartPr/>
                <p14:nvPr/>
              </p14:nvContentPartPr>
              <p14:xfrm>
                <a:off x="5097178" y="3050172"/>
                <a:ext cx="74520" cy="75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CB4DE7-93CF-E846-AC71-94F3A7E2A28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82058" y="3034692"/>
                  <a:ext cx="10512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BEA0EF1-154A-1041-9EE5-52AF5C28BCC8}"/>
              </a:ext>
            </a:extLst>
          </p:cNvPr>
          <p:cNvGrpSpPr/>
          <p:nvPr/>
        </p:nvGrpSpPr>
        <p:grpSpPr>
          <a:xfrm>
            <a:off x="3694258" y="2606292"/>
            <a:ext cx="331560" cy="305280"/>
            <a:chOff x="3694258" y="2606292"/>
            <a:chExt cx="3315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285DC2E-ACEF-B142-8A4C-BABE340473B1}"/>
                    </a:ext>
                  </a:extLst>
                </p14:cNvPr>
                <p14:cNvContentPartPr/>
                <p14:nvPr/>
              </p14:nvContentPartPr>
              <p14:xfrm>
                <a:off x="3694258" y="2896812"/>
                <a:ext cx="5400" cy="14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285DC2E-ACEF-B142-8A4C-BABE340473B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78778" y="2881332"/>
                  <a:ext cx="36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BDF24D-2C90-8E42-8E48-5DDE74CF89F2}"/>
                    </a:ext>
                  </a:extLst>
                </p14:cNvPr>
                <p14:cNvContentPartPr/>
                <p14:nvPr/>
              </p14:nvContentPartPr>
              <p14:xfrm>
                <a:off x="3762658" y="2816532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BDF24D-2C90-8E42-8E48-5DDE74CF89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47178" y="28014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99374D-3AB2-2649-B6CF-2EAF540BC51A}"/>
                    </a:ext>
                  </a:extLst>
                </p14:cNvPr>
                <p14:cNvContentPartPr/>
                <p14:nvPr/>
              </p14:nvContentPartPr>
              <p14:xfrm>
                <a:off x="3762658" y="2757492"/>
                <a:ext cx="101880" cy="59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99374D-3AB2-2649-B6CF-2EAF540BC51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47178" y="2742372"/>
                  <a:ext cx="132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2A10FC-38BC-7D43-93F4-2A5A85956883}"/>
                    </a:ext>
                  </a:extLst>
                </p14:cNvPr>
                <p14:cNvContentPartPr/>
                <p14:nvPr/>
              </p14:nvContentPartPr>
              <p14:xfrm>
                <a:off x="3946618" y="2682612"/>
                <a:ext cx="17280" cy="2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2A10FC-38BC-7D43-93F4-2A5A859568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31138" y="2667132"/>
                  <a:ext cx="47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7B71AA1-59B8-2345-9AE2-19ED9818E562}"/>
                    </a:ext>
                  </a:extLst>
                </p14:cNvPr>
                <p14:cNvContentPartPr/>
                <p14:nvPr/>
              </p14:nvContentPartPr>
              <p14:xfrm>
                <a:off x="3951658" y="2669292"/>
                <a:ext cx="28800" cy="3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7B71AA1-59B8-2345-9AE2-19ED9818E56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36538" y="2654172"/>
                  <a:ext cx="59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BA19E86-1A72-D844-8732-A2C8B7481EF9}"/>
                    </a:ext>
                  </a:extLst>
                </p14:cNvPr>
                <p14:cNvContentPartPr/>
                <p14:nvPr/>
              </p14:nvContentPartPr>
              <p14:xfrm>
                <a:off x="4025458" y="2606292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BA19E86-1A72-D844-8732-A2C8B7481E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09978" y="25911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E290F64-4741-2344-BF02-4EFF77B3E686}"/>
              </a:ext>
            </a:extLst>
          </p:cNvPr>
          <p:cNvGrpSpPr/>
          <p:nvPr/>
        </p:nvGrpSpPr>
        <p:grpSpPr>
          <a:xfrm>
            <a:off x="4047418" y="3310452"/>
            <a:ext cx="194760" cy="177120"/>
            <a:chOff x="4047418" y="3310452"/>
            <a:chExt cx="194760" cy="17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F33796-B63D-824E-A0AA-9062649D2666}"/>
                    </a:ext>
                  </a:extLst>
                </p14:cNvPr>
                <p14:cNvContentPartPr/>
                <p14:nvPr/>
              </p14:nvContentPartPr>
              <p14:xfrm>
                <a:off x="4047418" y="3350772"/>
                <a:ext cx="194760" cy="23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F33796-B63D-824E-A0AA-9062649D26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32298" y="3335652"/>
                  <a:ext cx="225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67F579C-E54E-D549-AF8B-F374D26672B8}"/>
                    </a:ext>
                  </a:extLst>
                </p14:cNvPr>
                <p14:cNvContentPartPr/>
                <p14:nvPr/>
              </p14:nvContentPartPr>
              <p14:xfrm>
                <a:off x="4171978" y="3310452"/>
                <a:ext cx="14400" cy="17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67F579C-E54E-D549-AF8B-F374D26672B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56858" y="3295332"/>
                  <a:ext cx="4464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BE33D2C-9C86-F046-AF6A-7F4E2485A09D}"/>
              </a:ext>
            </a:extLst>
          </p:cNvPr>
          <p:cNvGrpSpPr/>
          <p:nvPr/>
        </p:nvGrpSpPr>
        <p:grpSpPr>
          <a:xfrm>
            <a:off x="5735818" y="3216132"/>
            <a:ext cx="412920" cy="295200"/>
            <a:chOff x="5735818" y="3216132"/>
            <a:chExt cx="4129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C1D9D1-6B8D-A542-B478-477704784C88}"/>
                    </a:ext>
                  </a:extLst>
                </p14:cNvPr>
                <p14:cNvContentPartPr/>
                <p14:nvPr/>
              </p14:nvContentPartPr>
              <p14:xfrm>
                <a:off x="5735818" y="3291372"/>
                <a:ext cx="304560" cy="2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C1D9D1-6B8D-A542-B478-477704784C8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0698" y="3276252"/>
                  <a:ext cx="335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73C59EA-6A43-3340-BF4B-D9EFE7581112}"/>
                    </a:ext>
                  </a:extLst>
                </p14:cNvPr>
                <p14:cNvContentPartPr/>
                <p14:nvPr/>
              </p14:nvContentPartPr>
              <p14:xfrm>
                <a:off x="5759578" y="3381732"/>
                <a:ext cx="268920" cy="4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73C59EA-6A43-3340-BF4B-D9EFE758111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44098" y="3366612"/>
                  <a:ext cx="299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106291-4620-1A47-B7D6-642FA3E69CDF}"/>
                    </a:ext>
                  </a:extLst>
                </p14:cNvPr>
                <p14:cNvContentPartPr/>
                <p14:nvPr/>
              </p14:nvContentPartPr>
              <p14:xfrm>
                <a:off x="5918698" y="3216132"/>
                <a:ext cx="230040" cy="295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106291-4620-1A47-B7D6-642FA3E69C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03578" y="3200652"/>
                  <a:ext cx="26064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609A290-44D8-7641-A857-FFB728380755}"/>
                  </a:ext>
                </a:extLst>
              </p14:cNvPr>
              <p14:cNvContentPartPr/>
              <p14:nvPr/>
            </p14:nvContentPartPr>
            <p14:xfrm>
              <a:off x="6669658" y="3184452"/>
              <a:ext cx="111960" cy="4204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609A290-44D8-7641-A857-FFB72838075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54538" y="3169332"/>
                <a:ext cx="14256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4D7CD97-DF97-484C-99C9-E7B2B7BD4CC9}"/>
                  </a:ext>
                </a:extLst>
              </p14:cNvPr>
              <p14:cNvContentPartPr/>
              <p14:nvPr/>
            </p14:nvContentPartPr>
            <p14:xfrm>
              <a:off x="6730858" y="3625812"/>
              <a:ext cx="19800" cy="394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4D7CD97-DF97-484C-99C9-E7B2B7BD4C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715378" y="3610692"/>
                <a:ext cx="504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0F95A22-71F7-B542-B3BA-C2FFD157FC63}"/>
                  </a:ext>
                </a:extLst>
              </p14:cNvPr>
              <p14:cNvContentPartPr/>
              <p14:nvPr/>
            </p14:nvContentPartPr>
            <p14:xfrm>
              <a:off x="7347898" y="2826972"/>
              <a:ext cx="88560" cy="356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0F95A22-71F7-B542-B3BA-C2FFD157FC6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32418" y="2811852"/>
                <a:ext cx="1191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03AF33B-90D0-CF45-A51F-D4CFFB8C6D92}"/>
                  </a:ext>
                </a:extLst>
              </p14:cNvPr>
              <p14:cNvContentPartPr/>
              <p14:nvPr/>
            </p14:nvContentPartPr>
            <p14:xfrm>
              <a:off x="8175178" y="3194892"/>
              <a:ext cx="106200" cy="4424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03AF33B-90D0-CF45-A51F-D4CFFB8C6D9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160058" y="3179772"/>
                <a:ext cx="13680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CFB212F-B2F2-9640-B791-DF7BFEA196A0}"/>
                  </a:ext>
                </a:extLst>
              </p14:cNvPr>
              <p14:cNvContentPartPr/>
              <p14:nvPr/>
            </p14:nvContentPartPr>
            <p14:xfrm>
              <a:off x="8238538" y="3678372"/>
              <a:ext cx="14400" cy="365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CFB212F-B2F2-9640-B791-DF7BFEA196A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23418" y="3663252"/>
                <a:ext cx="4464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B99B7CED-14F9-564C-82C7-644DA9A4ED2B}"/>
              </a:ext>
            </a:extLst>
          </p:cNvPr>
          <p:cNvGrpSpPr/>
          <p:nvPr/>
        </p:nvGrpSpPr>
        <p:grpSpPr>
          <a:xfrm>
            <a:off x="6873418" y="3195252"/>
            <a:ext cx="452160" cy="294120"/>
            <a:chOff x="6873418" y="3195252"/>
            <a:chExt cx="452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86F42FC-27DF-674D-B830-A6F1B9C3E1F5}"/>
                    </a:ext>
                  </a:extLst>
                </p14:cNvPr>
                <p14:cNvContentPartPr/>
                <p14:nvPr/>
              </p14:nvContentPartPr>
              <p14:xfrm>
                <a:off x="6873418" y="3438252"/>
                <a:ext cx="83880" cy="51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86F42FC-27DF-674D-B830-A6F1B9C3E1F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58298" y="3423132"/>
                  <a:ext cx="114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6A9C55C-A7E0-2648-B6CE-DB21390F6601}"/>
                    </a:ext>
                  </a:extLst>
                </p14:cNvPr>
                <p14:cNvContentPartPr/>
                <p14:nvPr/>
              </p14:nvContentPartPr>
              <p14:xfrm>
                <a:off x="7031458" y="3323772"/>
                <a:ext cx="92160" cy="70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6A9C55C-A7E0-2648-B6CE-DB21390F660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15978" y="3308652"/>
                  <a:ext cx="122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0E7B978-1A8A-2648-A09F-300BC02475A3}"/>
                    </a:ext>
                  </a:extLst>
                </p14:cNvPr>
                <p14:cNvContentPartPr/>
                <p14:nvPr/>
              </p14:nvContentPartPr>
              <p14:xfrm>
                <a:off x="7178338" y="3248532"/>
                <a:ext cx="52560" cy="4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0E7B978-1A8A-2648-A09F-300BC02475A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3218" y="3233052"/>
                  <a:ext cx="83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FB9E9ED-DA64-024D-A95E-6D6656DFA385}"/>
                    </a:ext>
                  </a:extLst>
                </p14:cNvPr>
                <p14:cNvContentPartPr/>
                <p14:nvPr/>
              </p14:nvContentPartPr>
              <p14:xfrm>
                <a:off x="7293898" y="3195252"/>
                <a:ext cx="31680" cy="21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FB9E9ED-DA64-024D-A95E-6D6656DFA3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78778" y="3179772"/>
                  <a:ext cx="619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13309E5-EC95-9943-BE9C-C7433B3332DC}"/>
              </a:ext>
            </a:extLst>
          </p:cNvPr>
          <p:cNvGrpSpPr/>
          <p:nvPr/>
        </p:nvGrpSpPr>
        <p:grpSpPr>
          <a:xfrm>
            <a:off x="8334658" y="2852532"/>
            <a:ext cx="570600" cy="300600"/>
            <a:chOff x="8334658" y="2852532"/>
            <a:chExt cx="57060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9DAAE1C-567C-8A46-9870-8132AF26EF00}"/>
                    </a:ext>
                  </a:extLst>
                </p14:cNvPr>
                <p14:cNvContentPartPr/>
                <p14:nvPr/>
              </p14:nvContentPartPr>
              <p14:xfrm>
                <a:off x="8334658" y="3126492"/>
                <a:ext cx="84240" cy="26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9DAAE1C-567C-8A46-9870-8132AF26EF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19178" y="3111372"/>
                  <a:ext cx="114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0BC43AD-8B19-C84F-AAC9-FE74CE9FD9D6}"/>
                    </a:ext>
                  </a:extLst>
                </p14:cNvPr>
                <p14:cNvContentPartPr/>
                <p14:nvPr/>
              </p14:nvContentPartPr>
              <p14:xfrm>
                <a:off x="8513218" y="3008772"/>
                <a:ext cx="128520" cy="6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0BC43AD-8B19-C84F-AAC9-FE74CE9FD9D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498098" y="2993292"/>
                  <a:ext cx="159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68E546C-CEE8-214B-A2F3-CC663ABCB7A8}"/>
                    </a:ext>
                  </a:extLst>
                </p14:cNvPr>
                <p14:cNvContentPartPr/>
                <p14:nvPr/>
              </p14:nvContentPartPr>
              <p14:xfrm>
                <a:off x="8681338" y="2940372"/>
                <a:ext cx="96480" cy="55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68E546C-CEE8-214B-A2F3-CC663ABCB7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66218" y="2925252"/>
                  <a:ext cx="127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34EBC9-47F7-4A41-8FC1-D48F197A78AD}"/>
                    </a:ext>
                  </a:extLst>
                </p14:cNvPr>
                <p14:cNvContentPartPr/>
                <p14:nvPr/>
              </p14:nvContentPartPr>
              <p14:xfrm>
                <a:off x="8849458" y="2852532"/>
                <a:ext cx="55800" cy="3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34EBC9-47F7-4A41-8FC1-D48F197A78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34338" y="2837412"/>
                  <a:ext cx="8604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1BD9FFF-D754-474E-8613-B956C31C4960}"/>
              </a:ext>
            </a:extLst>
          </p:cNvPr>
          <p:cNvGrpSpPr/>
          <p:nvPr/>
        </p:nvGrpSpPr>
        <p:grpSpPr>
          <a:xfrm>
            <a:off x="6326938" y="4866012"/>
            <a:ext cx="179640" cy="174600"/>
            <a:chOff x="6326938" y="4866012"/>
            <a:chExt cx="17964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376711F-A3EA-D44A-B9B3-2B1B5D930BB4}"/>
                    </a:ext>
                  </a:extLst>
                </p14:cNvPr>
                <p14:cNvContentPartPr/>
                <p14:nvPr/>
              </p14:nvContentPartPr>
              <p14:xfrm>
                <a:off x="6326938" y="4942692"/>
                <a:ext cx="179640" cy="20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376711F-A3EA-D44A-B9B3-2B1B5D930BB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11818" y="4927212"/>
                  <a:ext cx="210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3679D8A-FDCC-A346-B479-F410CC322855}"/>
                    </a:ext>
                  </a:extLst>
                </p14:cNvPr>
                <p14:cNvContentPartPr/>
                <p14:nvPr/>
              </p14:nvContentPartPr>
              <p14:xfrm>
                <a:off x="6449698" y="4866012"/>
                <a:ext cx="3960" cy="174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3679D8A-FDCC-A346-B479-F410CC32285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34218" y="4850892"/>
                  <a:ext cx="3456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D4D4D5-74F1-3640-B28D-A1B9ACB00742}"/>
                  </a:ext>
                </a:extLst>
              </p14:cNvPr>
              <p14:cNvContentPartPr/>
              <p14:nvPr/>
            </p14:nvContentPartPr>
            <p14:xfrm>
              <a:off x="6858658" y="4692492"/>
              <a:ext cx="84240" cy="359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D4D4D5-74F1-3640-B28D-A1B9ACB0074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843178" y="4677372"/>
                <a:ext cx="114480" cy="39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284BC02-F736-9149-BA96-6D3A2795C97C}"/>
              </a:ext>
            </a:extLst>
          </p:cNvPr>
          <p:cNvGrpSpPr/>
          <p:nvPr/>
        </p:nvGrpSpPr>
        <p:grpSpPr>
          <a:xfrm>
            <a:off x="6882778" y="4736772"/>
            <a:ext cx="621720" cy="1074960"/>
            <a:chOff x="6882778" y="4736772"/>
            <a:chExt cx="621720" cy="10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53884B9-4C81-6A4F-9D1B-F8476CCEA769}"/>
                    </a:ext>
                  </a:extLst>
                </p14:cNvPr>
                <p14:cNvContentPartPr/>
                <p14:nvPr/>
              </p14:nvContentPartPr>
              <p14:xfrm>
                <a:off x="6882778" y="5086692"/>
                <a:ext cx="143640" cy="421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53884B9-4C81-6A4F-9D1B-F8476CCEA76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67658" y="5071572"/>
                  <a:ext cx="1742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EBD4294-EFFE-BB40-B5E8-104188BA41CC}"/>
                    </a:ext>
                  </a:extLst>
                </p14:cNvPr>
                <p14:cNvContentPartPr/>
                <p14:nvPr/>
              </p14:nvContentPartPr>
              <p14:xfrm>
                <a:off x="7041898" y="4986612"/>
                <a:ext cx="442800" cy="468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EBD4294-EFFE-BB40-B5E8-104188BA41C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026418" y="4971492"/>
                  <a:ext cx="4734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BBF72E-8A74-284C-8431-F851FAE552B6}"/>
                    </a:ext>
                  </a:extLst>
                </p14:cNvPr>
                <p14:cNvContentPartPr/>
                <p14:nvPr/>
              </p14:nvContentPartPr>
              <p14:xfrm>
                <a:off x="7469218" y="4736772"/>
                <a:ext cx="35280" cy="27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BBF72E-8A74-284C-8431-F851FAE552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54098" y="4721292"/>
                  <a:ext cx="655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B34BE2B-74F2-334C-A0BC-72DA03E5769B}"/>
                    </a:ext>
                  </a:extLst>
                </p14:cNvPr>
                <p14:cNvContentPartPr/>
                <p14:nvPr/>
              </p14:nvContentPartPr>
              <p14:xfrm>
                <a:off x="6968098" y="5517612"/>
                <a:ext cx="32040" cy="294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B34BE2B-74F2-334C-A0BC-72DA03E5769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52618" y="5502492"/>
                  <a:ext cx="626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5FCF86F-9562-574A-B95B-28B6CD545B39}"/>
              </a:ext>
            </a:extLst>
          </p:cNvPr>
          <p:cNvGrpSpPr/>
          <p:nvPr/>
        </p:nvGrpSpPr>
        <p:grpSpPr>
          <a:xfrm>
            <a:off x="7998058" y="5013252"/>
            <a:ext cx="174600" cy="142200"/>
            <a:chOff x="7998058" y="5013252"/>
            <a:chExt cx="174600" cy="14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E4780C8-9133-984F-B8D2-EB1FC1E3891D}"/>
                    </a:ext>
                  </a:extLst>
                </p14:cNvPr>
                <p14:cNvContentPartPr/>
                <p14:nvPr/>
              </p14:nvContentPartPr>
              <p14:xfrm>
                <a:off x="7998058" y="5052132"/>
                <a:ext cx="174600" cy="56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E4780C8-9133-984F-B8D2-EB1FC1E389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82938" y="5036652"/>
                  <a:ext cx="205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916DC82-056F-AB4E-967B-341708E83291}"/>
                    </a:ext>
                  </a:extLst>
                </p14:cNvPr>
                <p14:cNvContentPartPr/>
                <p14:nvPr/>
              </p14:nvContentPartPr>
              <p14:xfrm>
                <a:off x="8078698" y="5013252"/>
                <a:ext cx="24840" cy="142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916DC82-056F-AB4E-967B-341708E8329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63578" y="4998132"/>
                  <a:ext cx="554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81E9B25-2ABA-7C40-AFA9-094DC7BCA4E6}"/>
              </a:ext>
            </a:extLst>
          </p:cNvPr>
          <p:cNvGrpSpPr/>
          <p:nvPr/>
        </p:nvGrpSpPr>
        <p:grpSpPr>
          <a:xfrm>
            <a:off x="8564698" y="4762692"/>
            <a:ext cx="697320" cy="1043640"/>
            <a:chOff x="8564698" y="4762692"/>
            <a:chExt cx="697320" cy="104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996D27F-4669-DC4B-A93C-629E696F91B7}"/>
                    </a:ext>
                  </a:extLst>
                </p14:cNvPr>
                <p14:cNvContentPartPr/>
                <p14:nvPr/>
              </p14:nvContentPartPr>
              <p14:xfrm>
                <a:off x="9158698" y="4803012"/>
                <a:ext cx="103320" cy="29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996D27F-4669-DC4B-A93C-629E696F91B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143218" y="4787892"/>
                  <a:ext cx="133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DB4FFF-AF0D-4F45-88BD-127DC9DA2675}"/>
                    </a:ext>
                  </a:extLst>
                </p14:cNvPr>
                <p14:cNvContentPartPr/>
                <p14:nvPr/>
              </p14:nvContentPartPr>
              <p14:xfrm>
                <a:off x="8583778" y="4762692"/>
                <a:ext cx="34920" cy="288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DB4FFF-AF0D-4F45-88BD-127DC9DA26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68658" y="4747572"/>
                  <a:ext cx="655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A458B1D-AC10-E643-9A9F-C37AF168A6E2}"/>
                    </a:ext>
                  </a:extLst>
                </p14:cNvPr>
                <p14:cNvContentPartPr/>
                <p14:nvPr/>
              </p14:nvContentPartPr>
              <p14:xfrm>
                <a:off x="8564698" y="5020092"/>
                <a:ext cx="113400" cy="78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A458B1D-AC10-E643-9A9F-C37AF168A6E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49578" y="5004972"/>
                  <a:ext cx="144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5D48DAA-6326-1240-B3DD-7679DB77177E}"/>
                    </a:ext>
                  </a:extLst>
                </p14:cNvPr>
                <p14:cNvContentPartPr/>
                <p14:nvPr/>
              </p14:nvContentPartPr>
              <p14:xfrm>
                <a:off x="8623738" y="5485932"/>
                <a:ext cx="90000" cy="669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5D48DAA-6326-1240-B3DD-7679DB77177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608618" y="5470812"/>
                  <a:ext cx="120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DF07DAF-5473-AC4A-9D33-7C123D380210}"/>
                    </a:ext>
                  </a:extLst>
                </p14:cNvPr>
                <p14:cNvContentPartPr/>
                <p14:nvPr/>
              </p14:nvContentPartPr>
              <p14:xfrm>
                <a:off x="8682418" y="5591412"/>
                <a:ext cx="9720" cy="214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DF07DAF-5473-AC4A-9D33-7C123D38021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67298" y="5575932"/>
                  <a:ext cx="40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F278D5F-BFA1-634F-9657-D9E8D827AA12}"/>
                    </a:ext>
                  </a:extLst>
                </p14:cNvPr>
                <p14:cNvContentPartPr/>
                <p14:nvPr/>
              </p14:nvContentPartPr>
              <p14:xfrm>
                <a:off x="8626618" y="5138892"/>
                <a:ext cx="59040" cy="333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F278D5F-BFA1-634F-9657-D9E8D827AA1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611138" y="5123772"/>
                  <a:ext cx="89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F07EEC9-C581-A148-BF56-76892BF14790}"/>
                    </a:ext>
                  </a:extLst>
                </p14:cNvPr>
                <p14:cNvContentPartPr/>
                <p14:nvPr/>
              </p14:nvContentPartPr>
              <p14:xfrm>
                <a:off x="8745058" y="5128812"/>
                <a:ext cx="409680" cy="367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F07EEC9-C581-A148-BF56-76892BF1479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29578" y="5113692"/>
                  <a:ext cx="440280" cy="39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9768C7F-2CDD-3144-A138-A9E2FDD81E12}"/>
              </a:ext>
            </a:extLst>
          </p:cNvPr>
          <p:cNvGrpSpPr/>
          <p:nvPr/>
        </p:nvGrpSpPr>
        <p:grpSpPr>
          <a:xfrm>
            <a:off x="9616618" y="5118372"/>
            <a:ext cx="171720" cy="145080"/>
            <a:chOff x="9616618" y="5118372"/>
            <a:chExt cx="171720" cy="1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DC60E62-D92F-644F-8C8E-E794FA48FF57}"/>
                    </a:ext>
                  </a:extLst>
                </p14:cNvPr>
                <p14:cNvContentPartPr/>
                <p14:nvPr/>
              </p14:nvContentPartPr>
              <p14:xfrm>
                <a:off x="9616618" y="5157972"/>
                <a:ext cx="171720" cy="50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DC60E62-D92F-644F-8C8E-E794FA48FF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01498" y="5142852"/>
                  <a:ext cx="202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214E046-5411-C344-B902-8EAAA0C307AE}"/>
                    </a:ext>
                  </a:extLst>
                </p14:cNvPr>
                <p14:cNvContentPartPr/>
                <p14:nvPr/>
              </p14:nvContentPartPr>
              <p14:xfrm>
                <a:off x="9713458" y="5118372"/>
                <a:ext cx="19440" cy="145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214E046-5411-C344-B902-8EAAA0C307A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698338" y="5103252"/>
                  <a:ext cx="4968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10D5FDF5-7AAA-1545-BD46-1D0E0B2E54D4}"/>
                  </a:ext>
                </a:extLst>
              </p14:cNvPr>
              <p14:cNvContentPartPr/>
              <p14:nvPr/>
            </p14:nvContentPartPr>
            <p14:xfrm>
              <a:off x="10080658" y="4830012"/>
              <a:ext cx="30600" cy="254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10D5FDF5-7AAA-1545-BD46-1D0E0B2E54D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065178" y="4814532"/>
                <a:ext cx="612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4167A4F-8F52-1146-AD36-C60AB94CAFDD}"/>
                  </a:ext>
                </a:extLst>
              </p14:cNvPr>
              <p14:cNvContentPartPr/>
              <p14:nvPr/>
            </p14:nvContentPartPr>
            <p14:xfrm>
              <a:off x="10050058" y="5101092"/>
              <a:ext cx="93600" cy="82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4167A4F-8F52-1146-AD36-C60AB94CAFD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034578" y="5085612"/>
                <a:ext cx="124200" cy="11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57A371C-B3E1-0541-A5DC-E4CA041AC4CF}"/>
              </a:ext>
            </a:extLst>
          </p:cNvPr>
          <p:cNvGrpSpPr/>
          <p:nvPr/>
        </p:nvGrpSpPr>
        <p:grpSpPr>
          <a:xfrm>
            <a:off x="6976378" y="4733532"/>
            <a:ext cx="221400" cy="242280"/>
            <a:chOff x="6976378" y="4733532"/>
            <a:chExt cx="22140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4A3DD5F-ACDC-EC4B-859E-B0BBC0BB4E53}"/>
                    </a:ext>
                  </a:extLst>
                </p14:cNvPr>
                <p14:cNvContentPartPr/>
                <p14:nvPr/>
              </p14:nvContentPartPr>
              <p14:xfrm>
                <a:off x="6976378" y="4921452"/>
                <a:ext cx="65880" cy="54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4A3DD5F-ACDC-EC4B-859E-B0BBC0BB4E5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60898" y="4906332"/>
                  <a:ext cx="96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D7A10EF-F38F-DC41-9C61-56DAE81B60EF}"/>
                    </a:ext>
                  </a:extLst>
                </p14:cNvPr>
                <p14:cNvContentPartPr/>
                <p14:nvPr/>
              </p14:nvContentPartPr>
              <p14:xfrm>
                <a:off x="7094458" y="4818132"/>
                <a:ext cx="43920" cy="486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D7A10EF-F38F-DC41-9C61-56DAE81B60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078978" y="4802652"/>
                  <a:ext cx="74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7D75E2-3031-8A49-B5E4-092BF983B7ED}"/>
                    </a:ext>
                  </a:extLst>
                </p14:cNvPr>
                <p14:cNvContentPartPr/>
                <p14:nvPr/>
              </p14:nvContentPartPr>
              <p14:xfrm>
                <a:off x="7167898" y="4733532"/>
                <a:ext cx="29880" cy="4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7D75E2-3031-8A49-B5E4-092BF983B7E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152778" y="4718412"/>
                  <a:ext cx="6012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51C3794-52E2-604F-BB9B-D74AAA630A30}"/>
              </a:ext>
            </a:extLst>
          </p:cNvPr>
          <p:cNvGrpSpPr/>
          <p:nvPr/>
        </p:nvGrpSpPr>
        <p:grpSpPr>
          <a:xfrm>
            <a:off x="9318178" y="4774572"/>
            <a:ext cx="247320" cy="210240"/>
            <a:chOff x="9318178" y="4774572"/>
            <a:chExt cx="2473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9236DFC-8FDF-0E41-AFB5-5FC297091519}"/>
                    </a:ext>
                  </a:extLst>
                </p14:cNvPr>
                <p14:cNvContentPartPr/>
                <p14:nvPr/>
              </p14:nvContentPartPr>
              <p14:xfrm>
                <a:off x="9318178" y="4920012"/>
                <a:ext cx="57960" cy="64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9236DFC-8FDF-0E41-AFB5-5FC29709151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303058" y="4904892"/>
                  <a:ext cx="88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B00650E-0561-AE42-8543-7DAA892ECE51}"/>
                    </a:ext>
                  </a:extLst>
                </p14:cNvPr>
                <p14:cNvContentPartPr/>
                <p14:nvPr/>
              </p14:nvContentPartPr>
              <p14:xfrm>
                <a:off x="9427618" y="4844772"/>
                <a:ext cx="58320" cy="33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B00650E-0561-AE42-8543-7DAA892ECE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12498" y="4829652"/>
                  <a:ext cx="88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6B8878-A6A9-D44C-88E8-19A49D49D133}"/>
                    </a:ext>
                  </a:extLst>
                </p14:cNvPr>
                <p14:cNvContentPartPr/>
                <p14:nvPr/>
              </p14:nvContentPartPr>
              <p14:xfrm>
                <a:off x="9532738" y="4774572"/>
                <a:ext cx="32760" cy="244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6B8878-A6A9-D44C-88E8-19A49D49D13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17618" y="4759452"/>
                  <a:ext cx="63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ADCBE45-C343-904F-9242-4DC8BE0C8A15}"/>
                    </a:ext>
                  </a:extLst>
                </p14:cNvPr>
                <p14:cNvContentPartPr/>
                <p14:nvPr/>
              </p14:nvContentPartPr>
              <p14:xfrm>
                <a:off x="9533098" y="4798692"/>
                <a:ext cx="3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ADCBE45-C343-904F-9242-4DC8BE0C8A1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17978" y="47835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33FF79F-CD94-C840-8DA5-433AA93BAA3F}"/>
              </a:ext>
            </a:extLst>
          </p:cNvPr>
          <p:cNvGrpSpPr/>
          <p:nvPr/>
        </p:nvGrpSpPr>
        <p:grpSpPr>
          <a:xfrm>
            <a:off x="10289458" y="5200452"/>
            <a:ext cx="594720" cy="390960"/>
            <a:chOff x="10289458" y="5200452"/>
            <a:chExt cx="5947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E8CF62E-ED31-F84C-918B-00A08EBDFC8C}"/>
                    </a:ext>
                  </a:extLst>
                </p14:cNvPr>
                <p14:cNvContentPartPr/>
                <p14:nvPr/>
              </p14:nvContentPartPr>
              <p14:xfrm>
                <a:off x="10289458" y="5519052"/>
                <a:ext cx="93960" cy="72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E8CF62E-ED31-F84C-918B-00A08EBDFC8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74338" y="5503932"/>
                  <a:ext cx="124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39C3383-E2B3-7F45-AD5A-152AF67393F3}"/>
                    </a:ext>
                  </a:extLst>
                </p14:cNvPr>
                <p14:cNvContentPartPr/>
                <p14:nvPr/>
              </p14:nvContentPartPr>
              <p14:xfrm>
                <a:off x="10552258" y="5357052"/>
                <a:ext cx="100800" cy="66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39C3383-E2B3-7F45-AD5A-152AF67393F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37138" y="5341932"/>
                  <a:ext cx="131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BBB177-B7E6-F34A-BC06-B6CC04EE2C70}"/>
                    </a:ext>
                  </a:extLst>
                </p14:cNvPr>
                <p14:cNvContentPartPr/>
                <p14:nvPr/>
              </p14:nvContentPartPr>
              <p14:xfrm>
                <a:off x="10709938" y="5290452"/>
                <a:ext cx="35640" cy="21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BBB177-B7E6-F34A-BC06-B6CC04EE2C7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694818" y="5274972"/>
                  <a:ext cx="66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37665A0-0B0B-D74F-A755-E7E949B63896}"/>
                    </a:ext>
                  </a:extLst>
                </p14:cNvPr>
                <p14:cNvContentPartPr/>
                <p14:nvPr/>
              </p14:nvContentPartPr>
              <p14:xfrm>
                <a:off x="10815058" y="5200452"/>
                <a:ext cx="69120" cy="58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37665A0-0B0B-D74F-A755-E7E949B6389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799578" y="5184972"/>
                  <a:ext cx="997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7F0BE0F-A9F7-7947-8805-16653FEE5EEA}"/>
              </a:ext>
            </a:extLst>
          </p:cNvPr>
          <p:cNvGrpSpPr/>
          <p:nvPr/>
        </p:nvGrpSpPr>
        <p:grpSpPr>
          <a:xfrm>
            <a:off x="1891378" y="2336652"/>
            <a:ext cx="228240" cy="128520"/>
            <a:chOff x="1891378" y="2336652"/>
            <a:chExt cx="228240" cy="12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5057F6-4D1C-3946-AA88-F34B93DC2D3D}"/>
                    </a:ext>
                  </a:extLst>
                </p14:cNvPr>
                <p14:cNvContentPartPr/>
                <p14:nvPr/>
              </p14:nvContentPartPr>
              <p14:xfrm>
                <a:off x="1891378" y="2336652"/>
                <a:ext cx="69120" cy="119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5057F6-4D1C-3946-AA88-F34B93DC2D3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75898" y="2321532"/>
                  <a:ext cx="99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4233350-0CFA-224A-AF39-DD2854A8E6D4}"/>
                    </a:ext>
                  </a:extLst>
                </p14:cNvPr>
                <p14:cNvContentPartPr/>
                <p14:nvPr/>
              </p14:nvContentPartPr>
              <p14:xfrm>
                <a:off x="1978498" y="2343492"/>
                <a:ext cx="62640" cy="8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4233350-0CFA-224A-AF39-DD2854A8E6D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63018" y="2328372"/>
                  <a:ext cx="92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39F56CE-11FE-5C40-8F63-40E6D0251494}"/>
                    </a:ext>
                  </a:extLst>
                </p14:cNvPr>
                <p14:cNvContentPartPr/>
                <p14:nvPr/>
              </p14:nvContentPartPr>
              <p14:xfrm>
                <a:off x="2101978" y="2406852"/>
                <a:ext cx="17640" cy="58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39F56CE-11FE-5C40-8F63-40E6D025149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86498" y="2391372"/>
                  <a:ext cx="4824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9047E65-477C-464B-BEE4-8CA80CF1E5A1}"/>
              </a:ext>
            </a:extLst>
          </p:cNvPr>
          <p:cNvGrpSpPr/>
          <p:nvPr/>
        </p:nvGrpSpPr>
        <p:grpSpPr>
          <a:xfrm>
            <a:off x="3447298" y="2406852"/>
            <a:ext cx="216000" cy="138600"/>
            <a:chOff x="3447298" y="2406852"/>
            <a:chExt cx="21600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9035AEF-1D5B-0F42-B561-5DE1DF9B98D9}"/>
                    </a:ext>
                  </a:extLst>
                </p14:cNvPr>
                <p14:cNvContentPartPr/>
                <p14:nvPr/>
              </p14:nvContentPartPr>
              <p14:xfrm>
                <a:off x="3447298" y="2406852"/>
                <a:ext cx="74520" cy="114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9035AEF-1D5B-0F42-B561-5DE1DF9B98D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31818" y="2391372"/>
                  <a:ext cx="104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42C441A-D25C-A54F-A230-FF88CAD5CF3C}"/>
                    </a:ext>
                  </a:extLst>
                </p14:cNvPr>
                <p14:cNvContentPartPr/>
                <p14:nvPr/>
              </p14:nvContentPartPr>
              <p14:xfrm>
                <a:off x="3557818" y="2417292"/>
                <a:ext cx="47520" cy="86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42C441A-D25C-A54F-A230-FF88CAD5CF3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542338" y="2401812"/>
                  <a:ext cx="78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B4649C-A866-6C4A-86AC-576B2C82DE1D}"/>
                    </a:ext>
                  </a:extLst>
                </p14:cNvPr>
                <p14:cNvContentPartPr/>
                <p14:nvPr/>
              </p14:nvContentPartPr>
              <p14:xfrm>
                <a:off x="3646738" y="2490732"/>
                <a:ext cx="16560" cy="54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B4649C-A866-6C4A-86AC-576B2C82DE1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31618" y="2475612"/>
                  <a:ext cx="4716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856558C-8D41-2E46-9D04-1B1F7F33A963}"/>
              </a:ext>
            </a:extLst>
          </p:cNvPr>
          <p:cNvGrpSpPr/>
          <p:nvPr/>
        </p:nvGrpSpPr>
        <p:grpSpPr>
          <a:xfrm>
            <a:off x="3941218" y="2396052"/>
            <a:ext cx="251280" cy="190080"/>
            <a:chOff x="3941218" y="2396052"/>
            <a:chExt cx="251280" cy="19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4BF15D6-C980-7F43-A816-BE2CD389A9C4}"/>
                    </a:ext>
                  </a:extLst>
                </p14:cNvPr>
                <p14:cNvContentPartPr/>
                <p14:nvPr/>
              </p14:nvContentPartPr>
              <p14:xfrm>
                <a:off x="3941218" y="2427732"/>
                <a:ext cx="104760" cy="92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4BF15D6-C980-7F43-A816-BE2CD389A9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926098" y="2412612"/>
                  <a:ext cx="1350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E056F3-A39F-A746-9F65-8BDC3CEBBB8F}"/>
                    </a:ext>
                  </a:extLst>
                </p14:cNvPr>
                <p14:cNvContentPartPr/>
                <p14:nvPr/>
              </p14:nvContentPartPr>
              <p14:xfrm>
                <a:off x="4052818" y="2396052"/>
                <a:ext cx="46800" cy="116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E056F3-A39F-A746-9F65-8BDC3CEBBB8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37338" y="2380932"/>
                  <a:ext cx="77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97DB8B6-C0ED-FA4C-9203-4DC5628E9920}"/>
                    </a:ext>
                  </a:extLst>
                </p14:cNvPr>
                <p14:cNvContentPartPr/>
                <p14:nvPr/>
              </p14:nvContentPartPr>
              <p14:xfrm>
                <a:off x="4138858" y="2490732"/>
                <a:ext cx="53640" cy="95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97DB8B6-C0ED-FA4C-9203-4DC5628E99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123378" y="2475612"/>
                  <a:ext cx="8424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285344A-D617-F543-939B-FF8720DDE244}"/>
              </a:ext>
            </a:extLst>
          </p:cNvPr>
          <p:cNvGrpSpPr/>
          <p:nvPr/>
        </p:nvGrpSpPr>
        <p:grpSpPr>
          <a:xfrm>
            <a:off x="4634938" y="2406852"/>
            <a:ext cx="208800" cy="174240"/>
            <a:chOff x="4634938" y="2406852"/>
            <a:chExt cx="20880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A9CD79A-8ACB-284F-8182-C550FF19BF15}"/>
                    </a:ext>
                  </a:extLst>
                </p14:cNvPr>
                <p14:cNvContentPartPr/>
                <p14:nvPr/>
              </p14:nvContentPartPr>
              <p14:xfrm>
                <a:off x="4634938" y="2448612"/>
                <a:ext cx="74160" cy="8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A9CD79A-8ACB-284F-8182-C550FF19BF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19458" y="2433492"/>
                  <a:ext cx="10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E6F21A2-0C58-5647-AE5D-C8249E2C6799}"/>
                    </a:ext>
                  </a:extLst>
                </p14:cNvPr>
                <p14:cNvContentPartPr/>
                <p14:nvPr/>
              </p14:nvContentPartPr>
              <p14:xfrm>
                <a:off x="4730698" y="2406852"/>
                <a:ext cx="51840" cy="119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E6F21A2-0C58-5647-AE5D-C8249E2C67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715578" y="2391372"/>
                  <a:ext cx="82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973CE6A-B8C7-E74A-AAF8-868C467C8C00}"/>
                    </a:ext>
                  </a:extLst>
                </p14:cNvPr>
                <p14:cNvContentPartPr/>
                <p14:nvPr/>
              </p14:nvContentPartPr>
              <p14:xfrm>
                <a:off x="4832578" y="2501172"/>
                <a:ext cx="11160" cy="79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973CE6A-B8C7-E74A-AAF8-868C467C8C0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817098" y="2486052"/>
                  <a:ext cx="41760" cy="11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3FB0FCD-6BF4-CB44-8143-9C16D557EAF1}"/>
              </a:ext>
            </a:extLst>
          </p:cNvPr>
          <p:cNvGrpSpPr/>
          <p:nvPr/>
        </p:nvGrpSpPr>
        <p:grpSpPr>
          <a:xfrm>
            <a:off x="5177818" y="2417292"/>
            <a:ext cx="223560" cy="173160"/>
            <a:chOff x="5177818" y="2417292"/>
            <a:chExt cx="22356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9B50CB9-C235-8946-ACA3-1D186EA368FE}"/>
                    </a:ext>
                  </a:extLst>
                </p14:cNvPr>
                <p14:cNvContentPartPr/>
                <p14:nvPr/>
              </p14:nvContentPartPr>
              <p14:xfrm>
                <a:off x="5177818" y="2438172"/>
                <a:ext cx="56520" cy="81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9B50CB9-C235-8946-ACA3-1D186EA368F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162698" y="2423052"/>
                  <a:ext cx="87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E8EC11-FFC3-6146-B81F-522697790BEC}"/>
                    </a:ext>
                  </a:extLst>
                </p14:cNvPr>
                <p14:cNvContentPartPr/>
                <p14:nvPr/>
              </p14:nvContentPartPr>
              <p14:xfrm>
                <a:off x="5250538" y="2417292"/>
                <a:ext cx="68040" cy="9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E8EC11-FFC3-6146-B81F-522697790BE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235058" y="2401812"/>
                  <a:ext cx="98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EE9E2ED-72D5-6646-A7A1-D627A9E717F2}"/>
                    </a:ext>
                  </a:extLst>
                </p14:cNvPr>
                <p14:cNvContentPartPr/>
                <p14:nvPr/>
              </p14:nvContentPartPr>
              <p14:xfrm>
                <a:off x="5355298" y="2511972"/>
                <a:ext cx="46080" cy="78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EE9E2ED-72D5-6646-A7A1-D627A9E717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340178" y="2496492"/>
                  <a:ext cx="7668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C687FA2A-98AA-444B-BD35-EF95AF79A46A}"/>
              </a:ext>
            </a:extLst>
          </p:cNvPr>
          <p:cNvGrpSpPr/>
          <p:nvPr/>
        </p:nvGrpSpPr>
        <p:grpSpPr>
          <a:xfrm>
            <a:off x="6551938" y="2532852"/>
            <a:ext cx="569160" cy="615240"/>
            <a:chOff x="6551938" y="2532852"/>
            <a:chExt cx="56916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BA87CD9-B318-BE48-832F-A69224D6E96A}"/>
                    </a:ext>
                  </a:extLst>
                </p14:cNvPr>
                <p14:cNvContentPartPr/>
                <p14:nvPr/>
              </p14:nvContentPartPr>
              <p14:xfrm>
                <a:off x="6635458" y="2774412"/>
                <a:ext cx="114480" cy="373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BA87CD9-B318-BE48-832F-A69224D6E96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620338" y="2759292"/>
                  <a:ext cx="14472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9A71FF4-2D21-0F47-BB55-2461325F6478}"/>
                    </a:ext>
                  </a:extLst>
                </p14:cNvPr>
                <p14:cNvContentPartPr/>
                <p14:nvPr/>
              </p14:nvContentPartPr>
              <p14:xfrm>
                <a:off x="6726538" y="2825532"/>
                <a:ext cx="394560" cy="28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9A71FF4-2D21-0F47-BB55-2461325F64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711058" y="2810412"/>
                  <a:ext cx="424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23EEC9D-C31F-9F45-BDB6-FAE6B7EF947B}"/>
                    </a:ext>
                  </a:extLst>
                </p14:cNvPr>
                <p14:cNvContentPartPr/>
                <p14:nvPr/>
              </p14:nvContentPartPr>
              <p14:xfrm>
                <a:off x="6551938" y="2532852"/>
                <a:ext cx="73440" cy="146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23EEC9D-C31F-9F45-BDB6-FAE6B7EF947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36458" y="2517732"/>
                  <a:ext cx="103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B9012CE-F904-874D-9189-5103579CD521}"/>
                    </a:ext>
                  </a:extLst>
                </p14:cNvPr>
                <p14:cNvContentPartPr/>
                <p14:nvPr/>
              </p14:nvContentPartPr>
              <p14:xfrm>
                <a:off x="6636898" y="2564172"/>
                <a:ext cx="59760" cy="108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B9012CE-F904-874D-9189-5103579CD52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621778" y="2549052"/>
                  <a:ext cx="90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1EC713-CBED-6F4F-8CA4-698AEDCB9E35}"/>
                    </a:ext>
                  </a:extLst>
                </p14:cNvPr>
                <p14:cNvContentPartPr/>
                <p14:nvPr/>
              </p14:nvContentPartPr>
              <p14:xfrm>
                <a:off x="6726538" y="2658852"/>
                <a:ext cx="6480" cy="63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1EC713-CBED-6F4F-8CA4-698AEDCB9E3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711058" y="2643732"/>
                  <a:ext cx="3672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AE3A5D8-AE9C-CC41-9008-9C999066CF6C}"/>
              </a:ext>
            </a:extLst>
          </p:cNvPr>
          <p:cNvGrpSpPr/>
          <p:nvPr/>
        </p:nvGrpSpPr>
        <p:grpSpPr>
          <a:xfrm>
            <a:off x="7052698" y="2574972"/>
            <a:ext cx="571320" cy="204480"/>
            <a:chOff x="7052698" y="2574972"/>
            <a:chExt cx="5713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8BE0018-BE55-7A47-98FB-1126327B1174}"/>
                    </a:ext>
                  </a:extLst>
                </p14:cNvPr>
                <p14:cNvContentPartPr/>
                <p14:nvPr/>
              </p14:nvContentPartPr>
              <p14:xfrm>
                <a:off x="7052698" y="2620332"/>
                <a:ext cx="71280" cy="107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8BE0018-BE55-7A47-98FB-1126327B117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37578" y="2604852"/>
                  <a:ext cx="101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F3BB8D1-84BE-F84A-9B03-62973B3235CE}"/>
                    </a:ext>
                  </a:extLst>
                </p14:cNvPr>
                <p14:cNvContentPartPr/>
                <p14:nvPr/>
              </p14:nvContentPartPr>
              <p14:xfrm>
                <a:off x="7126858" y="2574972"/>
                <a:ext cx="51840" cy="118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F3BB8D1-84BE-F84A-9B03-62973B3235C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11738" y="2559492"/>
                  <a:ext cx="82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F913727-55F8-BF45-A1F1-8987C1F73316}"/>
                    </a:ext>
                  </a:extLst>
                </p14:cNvPr>
                <p14:cNvContentPartPr/>
                <p14:nvPr/>
              </p14:nvContentPartPr>
              <p14:xfrm>
                <a:off x="7205698" y="2680092"/>
                <a:ext cx="45360" cy="76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F913727-55F8-BF45-A1F1-8987C1F7331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190578" y="2664612"/>
                  <a:ext cx="75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44690BE-96A5-FD45-AB68-8830076F132C}"/>
                    </a:ext>
                  </a:extLst>
                </p14:cNvPr>
                <p14:cNvContentPartPr/>
                <p14:nvPr/>
              </p14:nvContentPartPr>
              <p14:xfrm>
                <a:off x="7389658" y="2574972"/>
                <a:ext cx="63720" cy="130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44690BE-96A5-FD45-AB68-8830076F13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74538" y="2559492"/>
                  <a:ext cx="94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C4AA137-4D83-394B-89E6-7914216110E7}"/>
                    </a:ext>
                  </a:extLst>
                </p14:cNvPr>
                <p14:cNvContentPartPr/>
                <p14:nvPr/>
              </p14:nvContentPartPr>
              <p14:xfrm>
                <a:off x="7471018" y="2574972"/>
                <a:ext cx="75960" cy="131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C4AA137-4D83-394B-89E6-7914216110E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55898" y="2559492"/>
                  <a:ext cx="106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D14C429-C2BB-3749-9D7B-09966F1652FB}"/>
                    </a:ext>
                  </a:extLst>
                </p14:cNvPr>
                <p14:cNvContentPartPr/>
                <p14:nvPr/>
              </p14:nvContentPartPr>
              <p14:xfrm>
                <a:off x="7550578" y="2669292"/>
                <a:ext cx="73440" cy="110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D14C429-C2BB-3749-9D7B-09966F1652F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35098" y="2654172"/>
                  <a:ext cx="1036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1508B34-1E83-2E44-A180-BC0A467AA8EC}"/>
              </a:ext>
            </a:extLst>
          </p:cNvPr>
          <p:cNvGrpSpPr/>
          <p:nvPr/>
        </p:nvGrpSpPr>
        <p:grpSpPr>
          <a:xfrm>
            <a:off x="8056738" y="2658852"/>
            <a:ext cx="560520" cy="528840"/>
            <a:chOff x="8056738" y="2658852"/>
            <a:chExt cx="560520" cy="52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1955085-B6E1-4E41-8055-D013C12038AC}"/>
                    </a:ext>
                  </a:extLst>
                </p14:cNvPr>
                <p14:cNvContentPartPr/>
                <p14:nvPr/>
              </p14:nvContentPartPr>
              <p14:xfrm>
                <a:off x="8137378" y="2858652"/>
                <a:ext cx="123480" cy="329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1955085-B6E1-4E41-8055-D013C12038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22258" y="2843532"/>
                  <a:ext cx="153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18E73A8-E8AF-5F44-87C7-CB5FF47F9E9C}"/>
                    </a:ext>
                  </a:extLst>
                </p14:cNvPr>
                <p14:cNvContentPartPr/>
                <p14:nvPr/>
              </p14:nvContentPartPr>
              <p14:xfrm>
                <a:off x="8250418" y="2857572"/>
                <a:ext cx="242280" cy="274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18E73A8-E8AF-5F44-87C7-CB5FF47F9E9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35298" y="2842092"/>
                  <a:ext cx="272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C017800-CDEA-4748-B6DC-91E0FEB37EE4}"/>
                    </a:ext>
                  </a:extLst>
                </p14:cNvPr>
                <p14:cNvContentPartPr/>
                <p14:nvPr/>
              </p14:nvContentPartPr>
              <p14:xfrm>
                <a:off x="8056738" y="2690532"/>
                <a:ext cx="63000" cy="99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C017800-CDEA-4748-B6DC-91E0FEB37EE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41618" y="2675052"/>
                  <a:ext cx="93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CE8F4D7-DD37-134F-8791-32587DE63653}"/>
                    </a:ext>
                  </a:extLst>
                </p14:cNvPr>
                <p14:cNvContentPartPr/>
                <p14:nvPr/>
              </p14:nvContentPartPr>
              <p14:xfrm>
                <a:off x="8148178" y="2658852"/>
                <a:ext cx="70920" cy="117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CE8F4D7-DD37-134F-8791-32587DE6365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133058" y="2643732"/>
                  <a:ext cx="101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136BA7D-E80A-6241-B159-6C4658D3D1CF}"/>
                    </a:ext>
                  </a:extLst>
                </p14:cNvPr>
                <p14:cNvContentPartPr/>
                <p14:nvPr/>
              </p14:nvContentPartPr>
              <p14:xfrm>
                <a:off x="8234218" y="2753532"/>
                <a:ext cx="6120" cy="66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136BA7D-E80A-6241-B159-6C4658D3D1C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219098" y="2738412"/>
                  <a:ext cx="36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34C5FB9-14B7-D643-BFCA-EE992C2CFADA}"/>
                    </a:ext>
                  </a:extLst>
                </p14:cNvPr>
                <p14:cNvContentPartPr/>
                <p14:nvPr/>
              </p14:nvContentPartPr>
              <p14:xfrm>
                <a:off x="8399098" y="2711412"/>
                <a:ext cx="74520" cy="770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34C5FB9-14B7-D643-BFCA-EE992C2CFAD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83978" y="2696292"/>
                  <a:ext cx="105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AF35820-3E5B-4249-9F0C-8D10C4D1F9E1}"/>
                    </a:ext>
                  </a:extLst>
                </p14:cNvPr>
                <p14:cNvContentPartPr/>
                <p14:nvPr/>
              </p14:nvContentPartPr>
              <p14:xfrm>
                <a:off x="8474338" y="2669292"/>
                <a:ext cx="48600" cy="1101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AF35820-3E5B-4249-9F0C-8D10C4D1F9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458858" y="2654172"/>
                  <a:ext cx="79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21AC8B-C2F1-9D4A-8258-74FD925CADDA}"/>
                    </a:ext>
                  </a:extLst>
                </p14:cNvPr>
                <p14:cNvContentPartPr/>
                <p14:nvPr/>
              </p14:nvContentPartPr>
              <p14:xfrm>
                <a:off x="8565778" y="2753532"/>
                <a:ext cx="51480" cy="62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21AC8B-C2F1-9D4A-8258-74FD925CADD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550658" y="2738412"/>
                  <a:ext cx="817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C59D664C-CB20-9048-910C-98CCD0779134}"/>
              </a:ext>
            </a:extLst>
          </p:cNvPr>
          <p:cNvGrpSpPr/>
          <p:nvPr/>
        </p:nvGrpSpPr>
        <p:grpSpPr>
          <a:xfrm>
            <a:off x="8912458" y="2669292"/>
            <a:ext cx="236520" cy="161280"/>
            <a:chOff x="8912458" y="2669292"/>
            <a:chExt cx="236520" cy="16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040C43E-892B-474F-AF7D-6217E6B3A015}"/>
                    </a:ext>
                  </a:extLst>
                </p14:cNvPr>
                <p14:cNvContentPartPr/>
                <p14:nvPr/>
              </p14:nvContentPartPr>
              <p14:xfrm>
                <a:off x="8912458" y="2680092"/>
                <a:ext cx="61920" cy="101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040C43E-892B-474F-AF7D-6217E6B3A01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97338" y="2664612"/>
                  <a:ext cx="92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EAB38A7-3B48-5D48-BEB3-6E19C11184AB}"/>
                    </a:ext>
                  </a:extLst>
                </p14:cNvPr>
                <p14:cNvContentPartPr/>
                <p14:nvPr/>
              </p14:nvContentPartPr>
              <p14:xfrm>
                <a:off x="8991298" y="2669292"/>
                <a:ext cx="5292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EAB38A7-3B48-5D48-BEB3-6E19C11184AB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976178" y="2654172"/>
                  <a:ext cx="83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7F60836-C29C-C54D-8161-20EF5DAE29BA}"/>
                    </a:ext>
                  </a:extLst>
                </p14:cNvPr>
                <p14:cNvContentPartPr/>
                <p14:nvPr/>
              </p14:nvContentPartPr>
              <p14:xfrm>
                <a:off x="9091378" y="2753532"/>
                <a:ext cx="57600" cy="77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7F60836-C29C-C54D-8161-20EF5DAE29B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075898" y="2738412"/>
                  <a:ext cx="882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AEBCCA8-76B5-B345-8087-8A1088032354}"/>
              </a:ext>
            </a:extLst>
          </p:cNvPr>
          <p:cNvGrpSpPr/>
          <p:nvPr/>
        </p:nvGrpSpPr>
        <p:grpSpPr>
          <a:xfrm>
            <a:off x="6798178" y="4498092"/>
            <a:ext cx="512280" cy="159480"/>
            <a:chOff x="6798178" y="4498092"/>
            <a:chExt cx="512280" cy="15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2DC48FE-72AE-EF46-8722-C1A56A5B299D}"/>
                    </a:ext>
                  </a:extLst>
                </p14:cNvPr>
                <p14:cNvContentPartPr/>
                <p14:nvPr/>
              </p14:nvContentPartPr>
              <p14:xfrm>
                <a:off x="6798178" y="4519332"/>
                <a:ext cx="66600" cy="928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2DC48FE-72AE-EF46-8722-C1A56A5B299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783058" y="4503852"/>
                  <a:ext cx="97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A1AB102-1167-6844-A21E-B58569D72777}"/>
                    </a:ext>
                  </a:extLst>
                </p14:cNvPr>
                <p14:cNvContentPartPr/>
                <p14:nvPr/>
              </p14:nvContentPartPr>
              <p14:xfrm>
                <a:off x="6875578" y="4498092"/>
                <a:ext cx="60120" cy="108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A1AB102-1167-6844-A21E-B58569D7277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860458" y="4482972"/>
                  <a:ext cx="90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CD50597-5A40-1A42-9BDE-B4119B128859}"/>
                    </a:ext>
                  </a:extLst>
                </p14:cNvPr>
                <p14:cNvContentPartPr/>
                <p14:nvPr/>
              </p14:nvContentPartPr>
              <p14:xfrm>
                <a:off x="6961258" y="4582332"/>
                <a:ext cx="15120" cy="75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CD50597-5A40-1A42-9BDE-B4119B12885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46138" y="4567212"/>
                  <a:ext cx="457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9B514F-01EE-9D40-A100-7C37FBF5A8A5}"/>
                    </a:ext>
                  </a:extLst>
                </p14:cNvPr>
                <p14:cNvContentPartPr/>
                <p14:nvPr/>
              </p14:nvContentPartPr>
              <p14:xfrm>
                <a:off x="7125778" y="4540212"/>
                <a:ext cx="57240" cy="82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9B514F-01EE-9D40-A100-7C37FBF5A8A5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110658" y="4525092"/>
                  <a:ext cx="87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CC9C767-E9E7-EC44-AE52-8CA7E41F7F94}"/>
                    </a:ext>
                  </a:extLst>
                </p14:cNvPr>
                <p14:cNvContentPartPr/>
                <p14:nvPr/>
              </p14:nvContentPartPr>
              <p14:xfrm>
                <a:off x="7179778" y="4498092"/>
                <a:ext cx="72720" cy="130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CC9C767-E9E7-EC44-AE52-8CA7E41F7F9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164298" y="4482972"/>
                  <a:ext cx="102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527B630-4F11-B842-A501-C70473CF757E}"/>
                    </a:ext>
                  </a:extLst>
                </p14:cNvPr>
                <p14:cNvContentPartPr/>
                <p14:nvPr/>
              </p14:nvContentPartPr>
              <p14:xfrm>
                <a:off x="7268338" y="4582332"/>
                <a:ext cx="42120" cy="71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527B630-4F11-B842-A501-C70473CF757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253218" y="4567212"/>
                  <a:ext cx="7272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392E3B8-3F15-5F4A-9179-538BD6477FFC}"/>
              </a:ext>
            </a:extLst>
          </p:cNvPr>
          <p:cNvGrpSpPr/>
          <p:nvPr/>
        </p:nvGrpSpPr>
        <p:grpSpPr>
          <a:xfrm>
            <a:off x="7476058" y="4519332"/>
            <a:ext cx="220320" cy="155880"/>
            <a:chOff x="7476058" y="4519332"/>
            <a:chExt cx="22032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FF699A-2AFF-C14B-BA11-76CC17840BE9}"/>
                    </a:ext>
                  </a:extLst>
                </p14:cNvPr>
                <p14:cNvContentPartPr/>
                <p14:nvPr/>
              </p14:nvContentPartPr>
              <p14:xfrm>
                <a:off x="7476058" y="4529772"/>
                <a:ext cx="65520" cy="93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FF699A-2AFF-C14B-BA11-76CC17840BE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460938" y="4514652"/>
                  <a:ext cx="96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C933393-FF22-A744-9F29-CB18FCC1B39F}"/>
                    </a:ext>
                  </a:extLst>
                </p14:cNvPr>
                <p14:cNvContentPartPr/>
                <p14:nvPr/>
              </p14:nvContentPartPr>
              <p14:xfrm>
                <a:off x="7538698" y="4519332"/>
                <a:ext cx="59040" cy="114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C933393-FF22-A744-9F29-CB18FCC1B3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23578" y="4503852"/>
                  <a:ext cx="89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A434625-FB8A-1649-B418-F7266084177C}"/>
                    </a:ext>
                  </a:extLst>
                </p14:cNvPr>
                <p14:cNvContentPartPr/>
                <p14:nvPr/>
              </p14:nvContentPartPr>
              <p14:xfrm>
                <a:off x="7619698" y="4614012"/>
                <a:ext cx="76680" cy="61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A434625-FB8A-1649-B418-F7266084177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604578" y="4598532"/>
                  <a:ext cx="1069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A5D3C19-118D-AA41-98A8-EDF592B8322B}"/>
              </a:ext>
            </a:extLst>
          </p:cNvPr>
          <p:cNvGrpSpPr/>
          <p:nvPr/>
        </p:nvGrpSpPr>
        <p:grpSpPr>
          <a:xfrm>
            <a:off x="8553178" y="4592772"/>
            <a:ext cx="181080" cy="138240"/>
            <a:chOff x="8553178" y="4592772"/>
            <a:chExt cx="18108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5BF4B1A-45A1-A047-B9B2-BF61AD700E0A}"/>
                    </a:ext>
                  </a:extLst>
                </p14:cNvPr>
                <p14:cNvContentPartPr/>
                <p14:nvPr/>
              </p14:nvContentPartPr>
              <p14:xfrm>
                <a:off x="8553178" y="4603212"/>
                <a:ext cx="54720" cy="89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5BF4B1A-45A1-A047-B9B2-BF61AD700E0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537698" y="4588092"/>
                  <a:ext cx="85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5683111-41CD-4041-98EB-E5591DDAE357}"/>
                    </a:ext>
                  </a:extLst>
                </p14:cNvPr>
                <p14:cNvContentPartPr/>
                <p14:nvPr/>
              </p14:nvContentPartPr>
              <p14:xfrm>
                <a:off x="8637058" y="4592772"/>
                <a:ext cx="55440" cy="104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5683111-41CD-4041-98EB-E5591DDAE35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21578" y="4577652"/>
                  <a:ext cx="85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89A3863-53CB-BD47-8403-636D5469728F}"/>
                    </a:ext>
                  </a:extLst>
                </p14:cNvPr>
                <p14:cNvContentPartPr/>
                <p14:nvPr/>
              </p14:nvContentPartPr>
              <p14:xfrm>
                <a:off x="8725978" y="4677012"/>
                <a:ext cx="8280" cy="54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89A3863-53CB-BD47-8403-636D5469728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710858" y="4661532"/>
                  <a:ext cx="388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9EBCF34-6EC7-A640-944D-B8B781CBB7A9}"/>
              </a:ext>
            </a:extLst>
          </p:cNvPr>
          <p:cNvGrpSpPr/>
          <p:nvPr/>
        </p:nvGrpSpPr>
        <p:grpSpPr>
          <a:xfrm>
            <a:off x="9049978" y="4603212"/>
            <a:ext cx="262440" cy="110880"/>
            <a:chOff x="9049978" y="4603212"/>
            <a:chExt cx="26244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45F82C7-6F56-CE4B-8512-7DB57A5B11E0}"/>
                    </a:ext>
                  </a:extLst>
                </p14:cNvPr>
                <p14:cNvContentPartPr/>
                <p14:nvPr/>
              </p14:nvContentPartPr>
              <p14:xfrm>
                <a:off x="9049978" y="4603212"/>
                <a:ext cx="86400" cy="101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45F82C7-6F56-CE4B-8512-7DB57A5B11E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034858" y="4588092"/>
                  <a:ext cx="117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C671049-FCD0-C746-9993-7D661F552884}"/>
                    </a:ext>
                  </a:extLst>
                </p14:cNvPr>
                <p14:cNvContentPartPr/>
                <p14:nvPr/>
              </p14:nvContentPartPr>
              <p14:xfrm>
                <a:off x="9110818" y="4603212"/>
                <a:ext cx="78840" cy="1018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C671049-FCD0-C746-9993-7D661F55288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095698" y="4588092"/>
                  <a:ext cx="10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32E40B-35C9-E14D-9ABD-CE07B061BE6F}"/>
                    </a:ext>
                  </a:extLst>
                </p14:cNvPr>
                <p14:cNvContentPartPr/>
                <p14:nvPr/>
              </p14:nvContentPartPr>
              <p14:xfrm>
                <a:off x="9224578" y="4666572"/>
                <a:ext cx="87840" cy="475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32E40B-35C9-E14D-9ABD-CE07B061BE6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209458" y="4651092"/>
                  <a:ext cx="1180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20647532-DA94-D44E-9CD6-764310FA4160}"/>
              </a:ext>
            </a:extLst>
          </p:cNvPr>
          <p:cNvGrpSpPr/>
          <p:nvPr/>
        </p:nvGrpSpPr>
        <p:grpSpPr>
          <a:xfrm>
            <a:off x="9582058" y="4582332"/>
            <a:ext cx="191160" cy="183600"/>
            <a:chOff x="9582058" y="4582332"/>
            <a:chExt cx="19116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B4A995B-BE65-F944-8F7D-5EC00D298640}"/>
                    </a:ext>
                  </a:extLst>
                </p14:cNvPr>
                <p14:cNvContentPartPr/>
                <p14:nvPr/>
              </p14:nvContentPartPr>
              <p14:xfrm>
                <a:off x="9582058" y="4587732"/>
                <a:ext cx="54360" cy="83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B4A995B-BE65-F944-8F7D-5EC00D2986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566578" y="4572612"/>
                  <a:ext cx="849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BBB253B-1836-D049-A761-5788FB2A6F36}"/>
                    </a:ext>
                  </a:extLst>
                </p14:cNvPr>
                <p14:cNvContentPartPr/>
                <p14:nvPr/>
              </p14:nvContentPartPr>
              <p14:xfrm>
                <a:off x="9634618" y="4582332"/>
                <a:ext cx="65520" cy="101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BBB253B-1836-D049-A761-5788FB2A6F3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19498" y="4567212"/>
                  <a:ext cx="96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140E96-ED1D-4B4B-8DDD-316FA92A8263}"/>
                    </a:ext>
                  </a:extLst>
                </p14:cNvPr>
                <p14:cNvContentPartPr/>
                <p14:nvPr/>
              </p14:nvContentPartPr>
              <p14:xfrm>
                <a:off x="9709498" y="4655772"/>
                <a:ext cx="63720" cy="110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140E96-ED1D-4B4B-8DDD-316FA92A826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94018" y="4640652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06A34D7-1BAF-8A4E-B6E7-82F65855A299}"/>
              </a:ext>
            </a:extLst>
          </p:cNvPr>
          <p:cNvGrpSpPr/>
          <p:nvPr/>
        </p:nvGrpSpPr>
        <p:grpSpPr>
          <a:xfrm>
            <a:off x="10032778" y="4651092"/>
            <a:ext cx="1104120" cy="1213560"/>
            <a:chOff x="10032778" y="4651092"/>
            <a:chExt cx="1104120" cy="12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9C6F77E-36DE-2345-BA80-6A031307A2B7}"/>
                    </a:ext>
                  </a:extLst>
                </p14:cNvPr>
                <p14:cNvContentPartPr/>
                <p14:nvPr/>
              </p14:nvContentPartPr>
              <p14:xfrm>
                <a:off x="10047538" y="5213052"/>
                <a:ext cx="80640" cy="389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9C6F77E-36DE-2345-BA80-6A031307A2B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32418" y="5197572"/>
                  <a:ext cx="11088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178BFAB-B5C3-FF42-82DF-5D5E97617553}"/>
                    </a:ext>
                  </a:extLst>
                </p14:cNvPr>
                <p14:cNvContentPartPr/>
                <p14:nvPr/>
              </p14:nvContentPartPr>
              <p14:xfrm>
                <a:off x="10091098" y="5601492"/>
                <a:ext cx="41040" cy="263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178BFAB-B5C3-FF42-82DF-5D5E9761755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75618" y="5586372"/>
                  <a:ext cx="71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BC8C178-B78F-3A43-B16A-0FCFB0A72A9E}"/>
                    </a:ext>
                  </a:extLst>
                </p14:cNvPr>
                <p14:cNvContentPartPr/>
                <p14:nvPr/>
              </p14:nvContentPartPr>
              <p14:xfrm>
                <a:off x="10161658" y="5114772"/>
                <a:ext cx="398880" cy="46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BC8C178-B78F-3A43-B16A-0FCFB0A72A9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46538" y="5099652"/>
                  <a:ext cx="4294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131713-0196-B64D-8C77-5E78F9CBE47E}"/>
                    </a:ext>
                  </a:extLst>
                </p14:cNvPr>
                <p14:cNvContentPartPr/>
                <p14:nvPr/>
              </p14:nvContentPartPr>
              <p14:xfrm>
                <a:off x="10493938" y="4862052"/>
                <a:ext cx="27000" cy="246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131713-0196-B64D-8C77-5E78F9CBE47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478818" y="4846572"/>
                  <a:ext cx="576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08CAEB-07E6-6B4A-8CD2-7B1B771453A9}"/>
                    </a:ext>
                  </a:extLst>
                </p14:cNvPr>
                <p14:cNvContentPartPr/>
                <p14:nvPr/>
              </p14:nvContentPartPr>
              <p14:xfrm>
                <a:off x="10825498" y="4855572"/>
                <a:ext cx="99000" cy="36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08CAEB-07E6-6B4A-8CD2-7B1B771453A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10378" y="4840452"/>
                  <a:ext cx="1296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3D31F34-0EB6-054F-B171-A8B11CCFD453}"/>
                    </a:ext>
                  </a:extLst>
                </p14:cNvPr>
                <p14:cNvContentPartPr/>
                <p14:nvPr/>
              </p14:nvContentPartPr>
              <p14:xfrm>
                <a:off x="10032778" y="4651092"/>
                <a:ext cx="95400" cy="124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3D31F34-0EB6-054F-B171-A8B11CCFD4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17658" y="4635972"/>
                  <a:ext cx="1260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8A2044A-ED50-8A41-8E58-F98715D644D2}"/>
                    </a:ext>
                  </a:extLst>
                </p14:cNvPr>
                <p14:cNvContentPartPr/>
                <p14:nvPr/>
              </p14:nvContentPartPr>
              <p14:xfrm>
                <a:off x="10129258" y="4666572"/>
                <a:ext cx="58320" cy="91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8A2044A-ED50-8A41-8E58-F98715D644D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13778" y="4651092"/>
                  <a:ext cx="889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1876F9C-8744-DD4C-A38B-866EE36DA414}"/>
                    </a:ext>
                  </a:extLst>
                </p14:cNvPr>
                <p14:cNvContentPartPr/>
                <p14:nvPr/>
              </p14:nvContentPartPr>
              <p14:xfrm>
                <a:off x="10222858" y="4760892"/>
                <a:ext cx="5400" cy="65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1876F9C-8744-DD4C-A38B-866EE36DA41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207738" y="4745772"/>
                  <a:ext cx="36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3C3DE55-158C-7548-9816-9B3D44596379}"/>
                    </a:ext>
                  </a:extLst>
                </p14:cNvPr>
                <p14:cNvContentPartPr/>
                <p14:nvPr/>
              </p14:nvContentPartPr>
              <p14:xfrm>
                <a:off x="10437778" y="4677012"/>
                <a:ext cx="101160" cy="10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3C3DE55-158C-7548-9816-9B3D4459637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22658" y="4661532"/>
                  <a:ext cx="131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F5979FE-573E-2D4D-B6E6-789E595756D8}"/>
                    </a:ext>
                  </a:extLst>
                </p14:cNvPr>
                <p14:cNvContentPartPr/>
                <p14:nvPr/>
              </p14:nvContentPartPr>
              <p14:xfrm>
                <a:off x="10532098" y="4677012"/>
                <a:ext cx="47520" cy="94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F5979FE-573E-2D4D-B6E6-789E595756D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516618" y="4661532"/>
                  <a:ext cx="78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F89344C-CEAB-4F4D-980D-BD436EBE46A8}"/>
                    </a:ext>
                  </a:extLst>
                </p14:cNvPr>
                <p14:cNvContentPartPr/>
                <p14:nvPr/>
              </p14:nvContentPartPr>
              <p14:xfrm>
                <a:off x="10613098" y="4760892"/>
                <a:ext cx="85320" cy="63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F89344C-CEAB-4F4D-980D-BD436EBE46A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597618" y="4745772"/>
                  <a:ext cx="115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0B297A8-0AB8-1744-9A9B-E837E2138E69}"/>
                    </a:ext>
                  </a:extLst>
                </p14:cNvPr>
                <p14:cNvContentPartPr/>
                <p14:nvPr/>
              </p14:nvContentPartPr>
              <p14:xfrm>
                <a:off x="10859698" y="4697892"/>
                <a:ext cx="81360" cy="802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0B297A8-0AB8-1744-9A9B-E837E2138E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44578" y="4682772"/>
                  <a:ext cx="111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BEE14A4-D3AE-6B48-9679-E3629778DE7C}"/>
                    </a:ext>
                  </a:extLst>
                </p14:cNvPr>
                <p14:cNvContentPartPr/>
                <p14:nvPr/>
              </p14:nvContentPartPr>
              <p14:xfrm>
                <a:off x="10954738" y="4655772"/>
                <a:ext cx="70560" cy="91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BEE14A4-D3AE-6B48-9679-E3629778DE7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939618" y="4640652"/>
                  <a:ext cx="1011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C9CA92-9A7C-234A-9F2D-1889EE50985A}"/>
                    </a:ext>
                  </a:extLst>
                </p14:cNvPr>
                <p14:cNvContentPartPr/>
                <p14:nvPr/>
              </p14:nvContentPartPr>
              <p14:xfrm>
                <a:off x="11055178" y="4719132"/>
                <a:ext cx="81720" cy="81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C9CA92-9A7C-234A-9F2D-1889EE5098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040058" y="4703652"/>
                  <a:ext cx="11232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215B73D-43EE-384B-BFF7-9398A4FC6AED}"/>
              </a:ext>
            </a:extLst>
          </p:cNvPr>
          <p:cNvGrpSpPr/>
          <p:nvPr/>
        </p:nvGrpSpPr>
        <p:grpSpPr>
          <a:xfrm>
            <a:off x="7495498" y="3478572"/>
            <a:ext cx="254520" cy="190440"/>
            <a:chOff x="7495498" y="3478572"/>
            <a:chExt cx="254520" cy="19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9E911F2-1F67-D04F-ABA7-4792076A81B9}"/>
                    </a:ext>
                  </a:extLst>
                </p14:cNvPr>
                <p14:cNvContentPartPr/>
                <p14:nvPr/>
              </p14:nvContentPartPr>
              <p14:xfrm>
                <a:off x="7495498" y="3552732"/>
                <a:ext cx="254520" cy="15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9E911F2-1F67-D04F-ABA7-4792076A81B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480378" y="3537612"/>
                  <a:ext cx="285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8F08E7A-A7F2-AA43-BE46-1C7A33954253}"/>
                    </a:ext>
                  </a:extLst>
                </p14:cNvPr>
                <p14:cNvContentPartPr/>
                <p14:nvPr/>
              </p14:nvContentPartPr>
              <p14:xfrm>
                <a:off x="7617898" y="3478572"/>
                <a:ext cx="13680" cy="190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8F08E7A-A7F2-AA43-BE46-1C7A3395425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602778" y="3463452"/>
                  <a:ext cx="44280" cy="22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413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275F-ABAE-654D-B1B2-1325DA09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trees of given height and width 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05BCC0-0EB5-6C4D-82AD-B043EB6C4B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596509"/>
              </p:ext>
            </p:extLst>
          </p:nvPr>
        </p:nvGraphicFramePr>
        <p:xfrm>
          <a:off x="838200" y="1825623"/>
          <a:ext cx="10987216" cy="416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850">
                  <a:extLst>
                    <a:ext uri="{9D8B030D-6E8A-4147-A177-3AD203B41FA5}">
                      <a16:colId xmlns:a16="http://schemas.microsoft.com/office/drawing/2014/main" val="3766928798"/>
                    </a:ext>
                  </a:extLst>
                </a:gridCol>
                <a:gridCol w="1400204">
                  <a:extLst>
                    <a:ext uri="{9D8B030D-6E8A-4147-A177-3AD203B41FA5}">
                      <a16:colId xmlns:a16="http://schemas.microsoft.com/office/drawing/2014/main" val="982310982"/>
                    </a:ext>
                  </a:extLst>
                </a:gridCol>
                <a:gridCol w="2740938">
                  <a:extLst>
                    <a:ext uri="{9D8B030D-6E8A-4147-A177-3AD203B41FA5}">
                      <a16:colId xmlns:a16="http://schemas.microsoft.com/office/drawing/2014/main" val="3856685196"/>
                    </a:ext>
                  </a:extLst>
                </a:gridCol>
                <a:gridCol w="5785224">
                  <a:extLst>
                    <a:ext uri="{9D8B030D-6E8A-4147-A177-3AD203B41FA5}">
                      <a16:colId xmlns:a16="http://schemas.microsoft.com/office/drawing/2014/main" val="3298770105"/>
                    </a:ext>
                  </a:extLst>
                </a:gridCol>
              </a:tblGrid>
              <a:tr h="410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Width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572627"/>
                  </a:ext>
                </a:extLst>
              </a:tr>
              <a:tr h="1655805">
                <a:tc>
                  <a:txBody>
                    <a:bodyPr/>
                    <a:lstStyle/>
                    <a:p>
                      <a:r>
                        <a:rPr lang="en-US" dirty="0"/>
                        <a:t>Height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87137"/>
                  </a:ext>
                </a:extLst>
              </a:tr>
              <a:tr h="2097199">
                <a:tc>
                  <a:txBody>
                    <a:bodyPr/>
                    <a:lstStyle/>
                    <a:p>
                      <a:r>
                        <a:rPr lang="en-US" dirty="0"/>
                        <a:t>Height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86172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62F1451-B441-7E4A-839C-9EF80EE0798B}"/>
              </a:ext>
            </a:extLst>
          </p:cNvPr>
          <p:cNvGrpSpPr/>
          <p:nvPr/>
        </p:nvGrpSpPr>
        <p:grpSpPr>
          <a:xfrm>
            <a:off x="2503815" y="2640052"/>
            <a:ext cx="125640" cy="811800"/>
            <a:chOff x="2503815" y="2640052"/>
            <a:chExt cx="125640" cy="81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4E0A43D-440F-3048-BF19-9B41BF172E64}"/>
                    </a:ext>
                  </a:extLst>
                </p14:cNvPr>
                <p14:cNvContentPartPr/>
                <p14:nvPr/>
              </p14:nvContentPartPr>
              <p14:xfrm>
                <a:off x="2503815" y="2640052"/>
                <a:ext cx="125640" cy="40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4E0A43D-440F-3048-BF19-9B41BF172E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88695" y="2624572"/>
                  <a:ext cx="1562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11909C6-A40D-484C-A68C-2C8FBFF251A5}"/>
                    </a:ext>
                  </a:extLst>
                </p14:cNvPr>
                <p14:cNvContentPartPr/>
                <p14:nvPr/>
              </p14:nvContentPartPr>
              <p14:xfrm>
                <a:off x="2554575" y="3077812"/>
                <a:ext cx="21600" cy="374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11909C6-A40D-484C-A68C-2C8FBFF251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39095" y="3062692"/>
                  <a:ext cx="5220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CF5149-3A39-9A41-BDB9-63F4EBF0FE8E}"/>
              </a:ext>
            </a:extLst>
          </p:cNvPr>
          <p:cNvGrpSpPr/>
          <p:nvPr/>
        </p:nvGrpSpPr>
        <p:grpSpPr>
          <a:xfrm>
            <a:off x="2421015" y="2459692"/>
            <a:ext cx="272160" cy="183960"/>
            <a:chOff x="2421015" y="2459692"/>
            <a:chExt cx="2721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B6CF37A-DDB7-FB4C-B5B3-05726222F975}"/>
                    </a:ext>
                  </a:extLst>
                </p14:cNvPr>
                <p14:cNvContentPartPr/>
                <p14:nvPr/>
              </p14:nvContentPartPr>
              <p14:xfrm>
                <a:off x="2421015" y="2459692"/>
                <a:ext cx="80280" cy="122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B6CF37A-DDB7-FB4C-B5B3-05726222F9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05895" y="2444572"/>
                  <a:ext cx="11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BD5AD5B-4B94-5D41-9ABA-C36B28BCED25}"/>
                    </a:ext>
                  </a:extLst>
                </p14:cNvPr>
                <p14:cNvContentPartPr/>
                <p14:nvPr/>
              </p14:nvContentPartPr>
              <p14:xfrm>
                <a:off x="2525415" y="2472652"/>
                <a:ext cx="81000" cy="10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BD5AD5B-4B94-5D41-9ABA-C36B28BCED2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09935" y="2457172"/>
                  <a:ext cx="111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F005B86-8BE3-7B47-921C-9AD4741EDB46}"/>
                    </a:ext>
                  </a:extLst>
                </p14:cNvPr>
                <p14:cNvContentPartPr/>
                <p14:nvPr/>
              </p14:nvContentPartPr>
              <p14:xfrm>
                <a:off x="2687775" y="2549692"/>
                <a:ext cx="5400" cy="9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F005B86-8BE3-7B47-921C-9AD4741EDB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72295" y="2534572"/>
                  <a:ext cx="3600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F623C5-23C3-E545-B52E-3A453B79F6E3}"/>
              </a:ext>
            </a:extLst>
          </p:cNvPr>
          <p:cNvGrpSpPr/>
          <p:nvPr/>
        </p:nvGrpSpPr>
        <p:grpSpPr>
          <a:xfrm>
            <a:off x="3705495" y="2395252"/>
            <a:ext cx="935280" cy="1058040"/>
            <a:chOff x="3705495" y="2395252"/>
            <a:chExt cx="935280" cy="105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2A824D-B0AE-AB40-9CD9-4FA4C85C88D7}"/>
                    </a:ext>
                  </a:extLst>
                </p14:cNvPr>
                <p14:cNvContentPartPr/>
                <p14:nvPr/>
              </p14:nvContentPartPr>
              <p14:xfrm>
                <a:off x="3812055" y="2601532"/>
                <a:ext cx="380160" cy="447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2A824D-B0AE-AB40-9CD9-4FA4C85C88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96935" y="2586052"/>
                  <a:ext cx="4104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AC3D10-67D5-334A-A109-9984A0E009F2}"/>
                    </a:ext>
                  </a:extLst>
                </p14:cNvPr>
                <p14:cNvContentPartPr/>
                <p14:nvPr/>
              </p14:nvContentPartPr>
              <p14:xfrm>
                <a:off x="4142535" y="2618452"/>
                <a:ext cx="297360" cy="358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AC3D10-67D5-334A-A109-9984A0E009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27415" y="2602972"/>
                  <a:ext cx="3279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F8736D-5B42-8946-94B4-2858555642C5}"/>
                    </a:ext>
                  </a:extLst>
                </p14:cNvPr>
                <p14:cNvContentPartPr/>
                <p14:nvPr/>
              </p14:nvContentPartPr>
              <p14:xfrm>
                <a:off x="3705495" y="2408212"/>
                <a:ext cx="94680" cy="1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F8736D-5B42-8946-94B4-2858555642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90015" y="2393092"/>
                  <a:ext cx="125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D088F9-747C-1149-B720-7E7DF3D18372}"/>
                    </a:ext>
                  </a:extLst>
                </p14:cNvPr>
                <p14:cNvContentPartPr/>
                <p14:nvPr/>
              </p14:nvContentPartPr>
              <p14:xfrm>
                <a:off x="3835095" y="2395252"/>
                <a:ext cx="80280" cy="123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D088F9-747C-1149-B720-7E7DF3D183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19975" y="2380132"/>
                  <a:ext cx="110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FB9C403-FC55-EF46-8F18-6440C9EDAAC2}"/>
                    </a:ext>
                  </a:extLst>
                </p14:cNvPr>
                <p14:cNvContentPartPr/>
                <p14:nvPr/>
              </p14:nvContentPartPr>
              <p14:xfrm>
                <a:off x="3964335" y="2511172"/>
                <a:ext cx="4320" cy="7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FB9C403-FC55-EF46-8F18-6440C9EDAA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49215" y="2496052"/>
                  <a:ext cx="34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B9062F-A4E6-D64F-B43E-93F449E09296}"/>
                    </a:ext>
                  </a:extLst>
                </p14:cNvPr>
                <p14:cNvContentPartPr/>
                <p14:nvPr/>
              </p14:nvContentPartPr>
              <p14:xfrm>
                <a:off x="4358895" y="2459692"/>
                <a:ext cx="81360" cy="92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B9062F-A4E6-D64F-B43E-93F449E092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43775" y="2444212"/>
                  <a:ext cx="111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0F49127-52D4-0B4B-A53D-EF5CCC8F9FDB}"/>
                    </a:ext>
                  </a:extLst>
                </p14:cNvPr>
                <p14:cNvContentPartPr/>
                <p14:nvPr/>
              </p14:nvContentPartPr>
              <p14:xfrm>
                <a:off x="4438455" y="2395252"/>
                <a:ext cx="95040" cy="142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0F49127-52D4-0B4B-A53D-EF5CCC8F9F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22975" y="2380132"/>
                  <a:ext cx="125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521FBE-B23F-D947-9B0E-1F00E95F4E59}"/>
                    </a:ext>
                  </a:extLst>
                </p14:cNvPr>
                <p14:cNvContentPartPr/>
                <p14:nvPr/>
              </p14:nvContentPartPr>
              <p14:xfrm>
                <a:off x="4547535" y="2543212"/>
                <a:ext cx="93240" cy="76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521FBE-B23F-D947-9B0E-1F00E95F4E5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32415" y="2528092"/>
                  <a:ext cx="123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913FE1C-C87A-C841-9D55-D52F7B8A182E}"/>
                    </a:ext>
                  </a:extLst>
                </p14:cNvPr>
                <p14:cNvContentPartPr/>
                <p14:nvPr/>
              </p14:nvContentPartPr>
              <p14:xfrm>
                <a:off x="4124175" y="3083212"/>
                <a:ext cx="35640" cy="37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913FE1C-C87A-C841-9D55-D52F7B8A182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09055" y="3068092"/>
                  <a:ext cx="66240" cy="40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9941992-E81A-2F42-BB78-452CB54BFBF6}"/>
                  </a:ext>
                </a:extLst>
              </p14:cNvPr>
              <p14:cNvContentPartPr/>
              <p14:nvPr/>
            </p14:nvContentPartPr>
            <p14:xfrm>
              <a:off x="2536935" y="4301452"/>
              <a:ext cx="113400" cy="500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9941992-E81A-2F42-BB78-452CB54BFBF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21815" y="4285972"/>
                <a:ext cx="144000" cy="53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AF71E31-8BA6-8A47-9EE2-B53F2C78FAF7}"/>
              </a:ext>
            </a:extLst>
          </p:cNvPr>
          <p:cNvGrpSpPr/>
          <p:nvPr/>
        </p:nvGrpSpPr>
        <p:grpSpPr>
          <a:xfrm>
            <a:off x="2554575" y="4842172"/>
            <a:ext cx="150480" cy="784440"/>
            <a:chOff x="2554575" y="4842172"/>
            <a:chExt cx="15048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2511B30-8154-0047-8F55-D18033E2E8B1}"/>
                    </a:ext>
                  </a:extLst>
                </p14:cNvPr>
                <p14:cNvContentPartPr/>
                <p14:nvPr/>
              </p14:nvContentPartPr>
              <p14:xfrm>
                <a:off x="2554575" y="4842172"/>
                <a:ext cx="150480" cy="471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2511B30-8154-0047-8F55-D18033E2E8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39455" y="4827052"/>
                  <a:ext cx="1810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C9D393F-33C9-D046-A6A0-A52F5A9E1089}"/>
                    </a:ext>
                  </a:extLst>
                </p14:cNvPr>
                <p14:cNvContentPartPr/>
                <p14:nvPr/>
              </p14:nvContentPartPr>
              <p14:xfrm>
                <a:off x="2592015" y="5347252"/>
                <a:ext cx="30240" cy="279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C9D393F-33C9-D046-A6A0-A52F5A9E108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6895" y="5331772"/>
                  <a:ext cx="60480" cy="30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86BCB2-8008-F844-A17B-F9A36A7AD850}"/>
              </a:ext>
            </a:extLst>
          </p:cNvPr>
          <p:cNvGrpSpPr/>
          <p:nvPr/>
        </p:nvGrpSpPr>
        <p:grpSpPr>
          <a:xfrm>
            <a:off x="2451255" y="4030732"/>
            <a:ext cx="252000" cy="181440"/>
            <a:chOff x="2451255" y="4030732"/>
            <a:chExt cx="25200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A2E43A0-DC3A-4F47-90D6-996EBFAA1C2E}"/>
                    </a:ext>
                  </a:extLst>
                </p14:cNvPr>
                <p14:cNvContentPartPr/>
                <p14:nvPr/>
              </p14:nvContentPartPr>
              <p14:xfrm>
                <a:off x="2451255" y="4030732"/>
                <a:ext cx="86400" cy="120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A2E43A0-DC3A-4F47-90D6-996EBFAA1C2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436135" y="4015612"/>
                  <a:ext cx="117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42B91A4-0D04-E447-BB7F-0C7BB14A21B3}"/>
                    </a:ext>
                  </a:extLst>
                </p14:cNvPr>
                <p14:cNvContentPartPr/>
                <p14:nvPr/>
              </p14:nvContentPartPr>
              <p14:xfrm>
                <a:off x="2548095" y="4055932"/>
                <a:ext cx="92520" cy="113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42B91A4-0D04-E447-BB7F-0C7BB14A21B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32615" y="4040452"/>
                  <a:ext cx="122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7D850E-EE3F-954F-8521-5F689DD05D1D}"/>
                    </a:ext>
                  </a:extLst>
                </p14:cNvPr>
                <p14:cNvContentPartPr/>
                <p14:nvPr/>
              </p14:nvContentPartPr>
              <p14:xfrm>
                <a:off x="2691375" y="4159612"/>
                <a:ext cx="11880" cy="52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7D850E-EE3F-954F-8521-5F689DD05D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76255" y="4144492"/>
                  <a:ext cx="4248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FCABFA-51F8-D643-8EAE-21B3A4164C83}"/>
                  </a:ext>
                </a:extLst>
              </p14:cNvPr>
              <p14:cNvContentPartPr/>
              <p14:nvPr/>
            </p14:nvContentPartPr>
            <p14:xfrm>
              <a:off x="4790535" y="4301452"/>
              <a:ext cx="36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FCABFA-51F8-D643-8EAE-21B3A4164C8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775415" y="428597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B8B527A-1E2A-9D45-B8C4-26CAF2C457B3}"/>
              </a:ext>
            </a:extLst>
          </p:cNvPr>
          <p:cNvGrpSpPr/>
          <p:nvPr/>
        </p:nvGrpSpPr>
        <p:grpSpPr>
          <a:xfrm>
            <a:off x="3629175" y="4095172"/>
            <a:ext cx="736560" cy="1516320"/>
            <a:chOff x="3629175" y="4095172"/>
            <a:chExt cx="736560" cy="15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B065E35-8C5B-5D4C-B72E-0536508DF1FF}"/>
                    </a:ext>
                  </a:extLst>
                </p14:cNvPr>
                <p14:cNvContentPartPr/>
                <p14:nvPr/>
              </p14:nvContentPartPr>
              <p14:xfrm>
                <a:off x="3799095" y="4249972"/>
                <a:ext cx="216360" cy="486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B065E35-8C5B-5D4C-B72E-0536508DF1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83975" y="4234492"/>
                  <a:ext cx="2469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F57A414-74D2-8E4F-B544-4CA2AABDDCE7}"/>
                    </a:ext>
                  </a:extLst>
                </p14:cNvPr>
                <p14:cNvContentPartPr/>
                <p14:nvPr/>
              </p14:nvContentPartPr>
              <p14:xfrm>
                <a:off x="3992055" y="4276612"/>
                <a:ext cx="273960" cy="411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F57A414-74D2-8E4F-B544-4CA2AABDDC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76935" y="4261492"/>
                  <a:ext cx="30420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3944F3E-7623-1D4B-B124-5D9077F71F7D}"/>
                    </a:ext>
                  </a:extLst>
                </p14:cNvPr>
                <p14:cNvContentPartPr/>
                <p14:nvPr/>
              </p14:nvContentPartPr>
              <p14:xfrm>
                <a:off x="3900255" y="4790692"/>
                <a:ext cx="106920" cy="511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3944F3E-7623-1D4B-B124-5D9077F71F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85135" y="4775572"/>
                  <a:ext cx="1375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2274A1-8708-D648-AB27-469E6098E68D}"/>
                    </a:ext>
                  </a:extLst>
                </p14:cNvPr>
                <p14:cNvContentPartPr/>
                <p14:nvPr/>
              </p14:nvContentPartPr>
              <p14:xfrm>
                <a:off x="3936255" y="5331772"/>
                <a:ext cx="25920" cy="27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2274A1-8708-D648-AB27-469E6098E68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0775" y="5316292"/>
                  <a:ext cx="56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FB35333-7FFF-D646-90EA-B1B41FDBE6FA}"/>
                    </a:ext>
                  </a:extLst>
                </p14:cNvPr>
                <p14:cNvContentPartPr/>
                <p14:nvPr/>
              </p14:nvContentPartPr>
              <p14:xfrm>
                <a:off x="3629175" y="4114612"/>
                <a:ext cx="79920" cy="1152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FB35333-7FFF-D646-90EA-B1B41FDBE6F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14055" y="4099132"/>
                  <a:ext cx="110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089011D-D9F3-7A46-B639-24D41211C24C}"/>
                    </a:ext>
                  </a:extLst>
                </p14:cNvPr>
                <p14:cNvContentPartPr/>
                <p14:nvPr/>
              </p14:nvContentPartPr>
              <p14:xfrm>
                <a:off x="3714135" y="4095172"/>
                <a:ext cx="60480" cy="11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089011D-D9F3-7A46-B639-24D41211C24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99015" y="4080052"/>
                  <a:ext cx="91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E51781-28C2-7041-8E76-861C9B0FFFA1}"/>
                    </a:ext>
                  </a:extLst>
                </p14:cNvPr>
                <p14:cNvContentPartPr/>
                <p14:nvPr/>
              </p14:nvContentPartPr>
              <p14:xfrm>
                <a:off x="3836175" y="4159612"/>
                <a:ext cx="16200" cy="66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E51781-28C2-7041-8E76-861C9B0FFF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21055" y="4144492"/>
                  <a:ext cx="46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1904881-33A4-594B-A7E5-3E07528F5AA1}"/>
                    </a:ext>
                  </a:extLst>
                </p14:cNvPr>
                <p14:cNvContentPartPr/>
                <p14:nvPr/>
              </p14:nvContentPartPr>
              <p14:xfrm>
                <a:off x="4172775" y="4108132"/>
                <a:ext cx="74160" cy="105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1904881-33A4-594B-A7E5-3E07528F5A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57295" y="4093012"/>
                  <a:ext cx="104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411E41-D7EB-E840-9460-58DB337C74BE}"/>
                    </a:ext>
                  </a:extLst>
                </p14:cNvPr>
                <p14:cNvContentPartPr/>
                <p14:nvPr/>
              </p14:nvContentPartPr>
              <p14:xfrm>
                <a:off x="4233255" y="4095172"/>
                <a:ext cx="55800" cy="115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411E41-D7EB-E840-9460-58DB337C74B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217775" y="4080052"/>
                  <a:ext cx="86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FBAEFC9-A644-F445-921E-29D1B23F2F0E}"/>
                    </a:ext>
                  </a:extLst>
                </p14:cNvPr>
                <p14:cNvContentPartPr/>
                <p14:nvPr/>
              </p14:nvContentPartPr>
              <p14:xfrm>
                <a:off x="4314255" y="4185532"/>
                <a:ext cx="51480" cy="92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FBAEFC9-A644-F445-921E-29D1B23F2F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99135" y="4170052"/>
                  <a:ext cx="8208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A1018DE-E6BA-194E-855C-4549D917FF02}"/>
              </a:ext>
            </a:extLst>
          </p:cNvPr>
          <p:cNvGrpSpPr/>
          <p:nvPr/>
        </p:nvGrpSpPr>
        <p:grpSpPr>
          <a:xfrm>
            <a:off x="4719255" y="4100572"/>
            <a:ext cx="716760" cy="1522800"/>
            <a:chOff x="4719255" y="4100572"/>
            <a:chExt cx="716760" cy="15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179C4F-CC6C-2240-A7DB-84789D9253CA}"/>
                    </a:ext>
                  </a:extLst>
                </p14:cNvPr>
                <p14:cNvContentPartPr/>
                <p14:nvPr/>
              </p14:nvContentPartPr>
              <p14:xfrm>
                <a:off x="4787295" y="4301452"/>
                <a:ext cx="61200" cy="456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179C4F-CC6C-2240-A7DB-84789D9253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771815" y="4285972"/>
                  <a:ext cx="914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48EB5FF-C4F5-2A41-A091-6E3623085ABA}"/>
                    </a:ext>
                  </a:extLst>
                </p14:cNvPr>
                <p14:cNvContentPartPr/>
                <p14:nvPr/>
              </p14:nvContentPartPr>
              <p14:xfrm>
                <a:off x="4842375" y="4803652"/>
                <a:ext cx="162720" cy="503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48EB5FF-C4F5-2A41-A091-6E3623085A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26895" y="4788532"/>
                  <a:ext cx="193320" cy="53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A65AA2-EB98-8E41-BB38-7C044147C501}"/>
                    </a:ext>
                  </a:extLst>
                </p14:cNvPr>
                <p14:cNvContentPartPr/>
                <p14:nvPr/>
              </p14:nvContentPartPr>
              <p14:xfrm>
                <a:off x="5022735" y="4706812"/>
                <a:ext cx="280440" cy="522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A65AA2-EB98-8E41-BB38-7C044147C50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007255" y="4691332"/>
                  <a:ext cx="31104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408612E-B575-7E44-B587-D3E3F804EFEF}"/>
                    </a:ext>
                  </a:extLst>
                </p14:cNvPr>
                <p14:cNvContentPartPr/>
                <p14:nvPr/>
              </p14:nvContentPartPr>
              <p14:xfrm>
                <a:off x="5254575" y="4302532"/>
                <a:ext cx="41040" cy="39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408612E-B575-7E44-B587-D3E3F804EFE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239095" y="4287412"/>
                  <a:ext cx="7164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9DA0667-275E-2346-9B1D-2F3CA8ED436A}"/>
                    </a:ext>
                  </a:extLst>
                </p14:cNvPr>
                <p14:cNvContentPartPr/>
                <p14:nvPr/>
              </p14:nvContentPartPr>
              <p14:xfrm>
                <a:off x="4719255" y="4100572"/>
                <a:ext cx="77040" cy="121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9DA0667-275E-2346-9B1D-2F3CA8ED43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04135" y="4085092"/>
                  <a:ext cx="10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26379F5-550D-554E-9B48-189FC1FC0C9B}"/>
                    </a:ext>
                  </a:extLst>
                </p14:cNvPr>
                <p14:cNvContentPartPr/>
                <p14:nvPr/>
              </p14:nvContentPartPr>
              <p14:xfrm>
                <a:off x="4816455" y="4108132"/>
                <a:ext cx="5184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26379F5-550D-554E-9B48-189FC1FC0C9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01335" y="4093012"/>
                  <a:ext cx="824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52D432-A030-6741-B981-A5E5DE599136}"/>
                    </a:ext>
                  </a:extLst>
                </p14:cNvPr>
                <p14:cNvContentPartPr/>
                <p14:nvPr/>
              </p14:nvContentPartPr>
              <p14:xfrm>
                <a:off x="4915815" y="4211092"/>
                <a:ext cx="29160" cy="77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552D432-A030-6741-B981-A5E5DE5991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00695" y="4195972"/>
                  <a:ext cx="59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96D8FC-38FB-BC4D-83D3-B704A217D391}"/>
                    </a:ext>
                  </a:extLst>
                </p14:cNvPr>
                <p14:cNvContentPartPr/>
                <p14:nvPr/>
              </p14:nvContentPartPr>
              <p14:xfrm>
                <a:off x="5164575" y="4121092"/>
                <a:ext cx="57240" cy="109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96D8FC-38FB-BC4D-83D3-B704A217D39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9455" y="4105972"/>
                  <a:ext cx="878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168DDF-27F3-9542-A626-564613D08F7D}"/>
                    </a:ext>
                  </a:extLst>
                </p14:cNvPr>
                <p14:cNvContentPartPr/>
                <p14:nvPr/>
              </p14:nvContentPartPr>
              <p14:xfrm>
                <a:off x="5219295" y="4108132"/>
                <a:ext cx="86760" cy="139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168DDF-27F3-9542-A626-564613D08F7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04175" y="4093012"/>
                  <a:ext cx="117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C16E348-E324-2E48-A57E-D147E6E5835D}"/>
                    </a:ext>
                  </a:extLst>
                </p14:cNvPr>
                <p14:cNvContentPartPr/>
                <p14:nvPr/>
              </p14:nvContentPartPr>
              <p14:xfrm>
                <a:off x="5331615" y="4211092"/>
                <a:ext cx="104400" cy="65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C16E348-E324-2E48-A57E-D147E6E5835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16495" y="4195972"/>
                  <a:ext cx="135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6E37BB7-316E-ED43-BB07-A347CB031773}"/>
                    </a:ext>
                  </a:extLst>
                </p14:cNvPr>
                <p14:cNvContentPartPr/>
                <p14:nvPr/>
              </p14:nvContentPartPr>
              <p14:xfrm>
                <a:off x="4969455" y="5364892"/>
                <a:ext cx="40680" cy="258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6E37BB7-316E-ED43-BB07-A347CB03177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54335" y="5349412"/>
                  <a:ext cx="7128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7C20885-6908-424D-9E6D-36EA5C5E99AE}"/>
              </a:ext>
            </a:extLst>
          </p:cNvPr>
          <p:cNvGrpSpPr/>
          <p:nvPr/>
        </p:nvGrpSpPr>
        <p:grpSpPr>
          <a:xfrm>
            <a:off x="6481095" y="2382292"/>
            <a:ext cx="1569600" cy="1067760"/>
            <a:chOff x="6481095" y="2382292"/>
            <a:chExt cx="1569600" cy="106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2E976B-BE06-D244-B541-516C7A68E1CB}"/>
                    </a:ext>
                  </a:extLst>
                </p14:cNvPr>
                <p14:cNvContentPartPr/>
                <p14:nvPr/>
              </p14:nvContentPartPr>
              <p14:xfrm>
                <a:off x="6580815" y="2640052"/>
                <a:ext cx="586080" cy="374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2E976B-BE06-D244-B541-516C7A68E1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65695" y="2624572"/>
                  <a:ext cx="6166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7B6492-CF4C-9641-88B0-467CA8468BC5}"/>
                    </a:ext>
                  </a:extLst>
                </p14:cNvPr>
                <p14:cNvContentPartPr/>
                <p14:nvPr/>
              </p14:nvContentPartPr>
              <p14:xfrm>
                <a:off x="7173375" y="2657692"/>
                <a:ext cx="22320" cy="266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7B6492-CF4C-9641-88B0-467CA8468B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158255" y="2642212"/>
                  <a:ext cx="529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2127B7-E98C-F24C-9B47-322423B6EBED}"/>
                    </a:ext>
                  </a:extLst>
                </p14:cNvPr>
                <p14:cNvContentPartPr/>
                <p14:nvPr/>
              </p14:nvContentPartPr>
              <p14:xfrm>
                <a:off x="7160415" y="2647972"/>
                <a:ext cx="547200" cy="3528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2127B7-E98C-F24C-9B47-322423B6EB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45295" y="2632852"/>
                  <a:ext cx="5778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E5A6F06-7782-AA44-A579-FA7C4798C086}"/>
                    </a:ext>
                  </a:extLst>
                </p14:cNvPr>
                <p14:cNvContentPartPr/>
                <p14:nvPr/>
              </p14:nvContentPartPr>
              <p14:xfrm>
                <a:off x="7090935" y="2923372"/>
                <a:ext cx="169920" cy="9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E5A6F06-7782-AA44-A579-FA7C4798C0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75815" y="2908252"/>
                  <a:ext cx="200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8544A6-AED1-A84A-9F9D-DC34FD3CC23F}"/>
                    </a:ext>
                  </a:extLst>
                </p14:cNvPr>
                <p14:cNvContentPartPr/>
                <p14:nvPr/>
              </p14:nvContentPartPr>
              <p14:xfrm>
                <a:off x="7162215" y="3050092"/>
                <a:ext cx="63000" cy="399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8544A6-AED1-A84A-9F9D-DC34FD3CC23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47095" y="3034972"/>
                  <a:ext cx="932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546CD16-2146-564E-A808-06FD69C06E4A}"/>
                    </a:ext>
                  </a:extLst>
                </p14:cNvPr>
                <p14:cNvContentPartPr/>
                <p14:nvPr/>
              </p14:nvContentPartPr>
              <p14:xfrm>
                <a:off x="6481095" y="2408212"/>
                <a:ext cx="104040" cy="119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546CD16-2146-564E-A808-06FD69C06E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465975" y="2393092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F067CD-CD52-304D-BF6F-F6A023757A0E}"/>
                    </a:ext>
                  </a:extLst>
                </p14:cNvPr>
                <p14:cNvContentPartPr/>
                <p14:nvPr/>
              </p14:nvContentPartPr>
              <p14:xfrm>
                <a:off x="6583335" y="2382292"/>
                <a:ext cx="75240" cy="140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F067CD-CD52-304D-BF6F-F6A023757A0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68215" y="2367172"/>
                  <a:ext cx="105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03B1BEF-2927-3D43-A98C-E336A97C7494}"/>
                    </a:ext>
                  </a:extLst>
                </p14:cNvPr>
                <p14:cNvContentPartPr/>
                <p14:nvPr/>
              </p14:nvContentPartPr>
              <p14:xfrm>
                <a:off x="6703575" y="2511172"/>
                <a:ext cx="13680" cy="72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03B1BEF-2927-3D43-A98C-E336A97C74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88455" y="2496052"/>
                  <a:ext cx="43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3994569-7061-6A40-BAA3-68D24975DA13}"/>
                    </a:ext>
                  </a:extLst>
                </p14:cNvPr>
                <p14:cNvContentPartPr/>
                <p14:nvPr/>
              </p14:nvContentPartPr>
              <p14:xfrm>
                <a:off x="7057455" y="2433772"/>
                <a:ext cx="106920" cy="10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3994569-7061-6A40-BAA3-68D24975DA1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42335" y="2418652"/>
                  <a:ext cx="137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1F2984D-B1B0-B543-810A-067ED6458ABE}"/>
                    </a:ext>
                  </a:extLst>
                </p14:cNvPr>
                <p14:cNvContentPartPr/>
                <p14:nvPr/>
              </p14:nvContentPartPr>
              <p14:xfrm>
                <a:off x="7161135" y="2446732"/>
                <a:ext cx="74880" cy="92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1F2984D-B1B0-B543-810A-067ED6458AB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46015" y="2431612"/>
                  <a:ext cx="105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984EAB-5DD2-CE42-BA46-D21299B59BB2}"/>
                    </a:ext>
                  </a:extLst>
                </p14:cNvPr>
                <p14:cNvContentPartPr/>
                <p14:nvPr/>
              </p14:nvContentPartPr>
              <p14:xfrm>
                <a:off x="7271655" y="2524132"/>
                <a:ext cx="128520" cy="65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984EAB-5DD2-CE42-BA46-D21299B59BB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256175" y="2508652"/>
                  <a:ext cx="159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B42C43-B24B-C344-B970-5411D02FBBF7}"/>
                    </a:ext>
                  </a:extLst>
                </p14:cNvPr>
                <p14:cNvContentPartPr/>
                <p14:nvPr/>
              </p14:nvContentPartPr>
              <p14:xfrm>
                <a:off x="7688535" y="2459692"/>
                <a:ext cx="106560" cy="100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B42C43-B24B-C344-B970-5411D02FBBF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673415" y="2444572"/>
                  <a:ext cx="137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C50137-4FB3-A141-9A1B-1D88B04ECC6C}"/>
                    </a:ext>
                  </a:extLst>
                </p14:cNvPr>
                <p14:cNvContentPartPr/>
                <p14:nvPr/>
              </p14:nvContentPartPr>
              <p14:xfrm>
                <a:off x="7824255" y="2433772"/>
                <a:ext cx="88560" cy="129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C50137-4FB3-A141-9A1B-1D88B04ECC6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808775" y="2418652"/>
                  <a:ext cx="1191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6543AE2-DE8F-3A44-875D-DCB984520490}"/>
                    </a:ext>
                  </a:extLst>
                </p14:cNvPr>
                <p14:cNvContentPartPr/>
                <p14:nvPr/>
              </p14:nvContentPartPr>
              <p14:xfrm>
                <a:off x="7945935" y="2511172"/>
                <a:ext cx="104760" cy="138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6543AE2-DE8F-3A44-875D-DCB98452049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30815" y="2496052"/>
                  <a:ext cx="135000" cy="16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0B9F8F6D-1C66-8346-9E5E-FCA3EDCE84C9}"/>
                  </a:ext>
                </a:extLst>
              </p14:cNvPr>
              <p14:cNvContentPartPr/>
              <p14:nvPr/>
            </p14:nvContentPartPr>
            <p14:xfrm>
              <a:off x="6829575" y="4700692"/>
              <a:ext cx="107640" cy="4910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0B9F8F6D-1C66-8346-9E5E-FCA3EDCE84C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814095" y="4685212"/>
                <a:ext cx="137880" cy="5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98EA4D2E-9C34-B64A-B0F1-F45D8E194F62}"/>
                  </a:ext>
                </a:extLst>
              </p14:cNvPr>
              <p14:cNvContentPartPr/>
              <p14:nvPr/>
            </p14:nvContentPartPr>
            <p14:xfrm>
              <a:off x="6940815" y="4613572"/>
              <a:ext cx="589680" cy="5706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98EA4D2E-9C34-B64A-B0F1-F45D8E194F6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25695" y="4598452"/>
                <a:ext cx="62028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FBFDB49-D9DD-FA43-AD87-48C35A081DDE}"/>
                  </a:ext>
                </a:extLst>
              </p14:cNvPr>
              <p14:cNvContentPartPr/>
              <p14:nvPr/>
            </p14:nvContentPartPr>
            <p14:xfrm>
              <a:off x="7437255" y="4236652"/>
              <a:ext cx="45720" cy="3740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FBFDB49-D9DD-FA43-AD87-48C35A081DDE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21775" y="4221532"/>
                <a:ext cx="7632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EF7FEAE4-C027-B147-AB1B-6B7062AD3A96}"/>
                  </a:ext>
                </a:extLst>
              </p14:cNvPr>
              <p14:cNvContentPartPr/>
              <p14:nvPr/>
            </p14:nvContentPartPr>
            <p14:xfrm>
              <a:off x="6872055" y="5213332"/>
              <a:ext cx="43920" cy="3934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EF7FEAE4-C027-B147-AB1B-6B7062AD3A9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56575" y="5197852"/>
                <a:ext cx="7452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806C1EDF-F626-C942-A7E1-6B851D56E072}"/>
                  </a:ext>
                </a:extLst>
              </p14:cNvPr>
              <p14:cNvContentPartPr/>
              <p14:nvPr/>
            </p14:nvContentPartPr>
            <p14:xfrm>
              <a:off x="8126295" y="4288492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806C1EDF-F626-C942-A7E1-6B851D56E07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111175" y="427337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F92B4ACA-10AB-8147-A4ED-3497924D7E3E}"/>
                  </a:ext>
                </a:extLst>
              </p14:cNvPr>
              <p14:cNvContentPartPr/>
              <p14:nvPr/>
            </p14:nvContentPartPr>
            <p14:xfrm>
              <a:off x="8319615" y="4298212"/>
              <a:ext cx="26640" cy="363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F92B4ACA-10AB-8147-A4ED-3497924D7E3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304135" y="4283092"/>
                <a:ext cx="56880" cy="3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FC04835-EED1-AD44-9A09-16D3AF85C4B9}"/>
              </a:ext>
            </a:extLst>
          </p:cNvPr>
          <p:cNvGrpSpPr/>
          <p:nvPr/>
        </p:nvGrpSpPr>
        <p:grpSpPr>
          <a:xfrm>
            <a:off x="8302695" y="5224132"/>
            <a:ext cx="102600" cy="387360"/>
            <a:chOff x="8302695" y="5224132"/>
            <a:chExt cx="102600" cy="3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DF8BA13-5AFF-FD4A-8A3C-C7B38394B4EB}"/>
                    </a:ext>
                  </a:extLst>
                </p14:cNvPr>
                <p14:cNvContentPartPr/>
                <p14:nvPr/>
              </p14:nvContentPartPr>
              <p14:xfrm>
                <a:off x="8302695" y="5224132"/>
                <a:ext cx="102600" cy="100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DF8BA13-5AFF-FD4A-8A3C-C7B38394B4E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287215" y="5208652"/>
                  <a:ext cx="132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2450109-E821-E547-B7CB-A77B335AB264}"/>
                    </a:ext>
                  </a:extLst>
                </p14:cNvPr>
                <p14:cNvContentPartPr/>
                <p14:nvPr/>
              </p14:nvContentPartPr>
              <p14:xfrm>
                <a:off x="8384055" y="5357332"/>
                <a:ext cx="14040" cy="254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2450109-E821-E547-B7CB-A77B335AB26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368935" y="5342212"/>
                  <a:ext cx="44640" cy="28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9D947422-4004-FC4D-AAC9-624199ED6276}"/>
                  </a:ext>
                </a:extLst>
              </p14:cNvPr>
              <p14:cNvContentPartPr/>
              <p14:nvPr/>
            </p14:nvContentPartPr>
            <p14:xfrm>
              <a:off x="9190095" y="4339972"/>
              <a:ext cx="87480" cy="4039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9D947422-4004-FC4D-AAC9-624199ED627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174975" y="4324852"/>
                <a:ext cx="1180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BBC878DF-7BB6-8C49-9EE1-C9828312D083}"/>
                  </a:ext>
                </a:extLst>
              </p14:cNvPr>
              <p14:cNvContentPartPr/>
              <p14:nvPr/>
            </p14:nvContentPartPr>
            <p14:xfrm>
              <a:off x="9217095" y="4345372"/>
              <a:ext cx="348480" cy="397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BBC878DF-7BB6-8C49-9EE1-C9828312D08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201975" y="4329892"/>
                <a:ext cx="3790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8EA7F21-A3B8-4645-8A23-A90167F02DB0}"/>
                  </a:ext>
                </a:extLst>
              </p14:cNvPr>
              <p14:cNvContentPartPr/>
              <p14:nvPr/>
            </p14:nvContentPartPr>
            <p14:xfrm>
              <a:off x="9246975" y="4765132"/>
              <a:ext cx="282600" cy="47340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8EA7F21-A3B8-4645-8A23-A90167F02DB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231495" y="4749652"/>
                <a:ext cx="313200" cy="50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D0A93EA-6367-1B4F-BBD1-04617E70F97E}"/>
              </a:ext>
            </a:extLst>
          </p:cNvPr>
          <p:cNvGrpSpPr/>
          <p:nvPr/>
        </p:nvGrpSpPr>
        <p:grpSpPr>
          <a:xfrm>
            <a:off x="9485295" y="4371652"/>
            <a:ext cx="444600" cy="1189440"/>
            <a:chOff x="9485295" y="4371652"/>
            <a:chExt cx="444600" cy="11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B27A647-27F2-2541-820F-65306D26C995}"/>
                    </a:ext>
                  </a:extLst>
                </p14:cNvPr>
                <p14:cNvContentPartPr/>
                <p14:nvPr/>
              </p14:nvContentPartPr>
              <p14:xfrm>
                <a:off x="9849615" y="4371652"/>
                <a:ext cx="80280" cy="376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B27A647-27F2-2541-820F-65306D26C99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34495" y="4356532"/>
                  <a:ext cx="1108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0A34A71-B036-194F-A923-797D9A315D2B}"/>
                    </a:ext>
                  </a:extLst>
                </p14:cNvPr>
                <p14:cNvContentPartPr/>
                <p14:nvPr/>
              </p14:nvContentPartPr>
              <p14:xfrm>
                <a:off x="9512655" y="4752172"/>
                <a:ext cx="340200" cy="443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0A34A71-B036-194F-A923-797D9A315D2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497175" y="4737052"/>
                  <a:ext cx="3704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BEDBACC-0AB6-504E-BDA0-A125126B1620}"/>
                    </a:ext>
                  </a:extLst>
                </p14:cNvPr>
                <p14:cNvContentPartPr/>
                <p14:nvPr/>
              </p14:nvContentPartPr>
              <p14:xfrm>
                <a:off x="9485295" y="5240332"/>
                <a:ext cx="45360" cy="320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BEDBACC-0AB6-504E-BDA0-A125126B162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70175" y="5225212"/>
                  <a:ext cx="7596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AA6539D-D613-D141-B8DA-D6B259A53FD2}"/>
              </a:ext>
            </a:extLst>
          </p:cNvPr>
          <p:cNvGrpSpPr/>
          <p:nvPr/>
        </p:nvGrpSpPr>
        <p:grpSpPr>
          <a:xfrm>
            <a:off x="6554175" y="4069612"/>
            <a:ext cx="685800" cy="630360"/>
            <a:chOff x="6554175" y="4069612"/>
            <a:chExt cx="68580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EA94A9C-9FE7-E443-BEC8-56953CF7B7AC}"/>
                    </a:ext>
                  </a:extLst>
                </p14:cNvPr>
                <p14:cNvContentPartPr/>
                <p14:nvPr/>
              </p14:nvContentPartPr>
              <p14:xfrm>
                <a:off x="6658215" y="4249972"/>
                <a:ext cx="269280" cy="450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EA94A9C-9FE7-E443-BEC8-56953CF7B7A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43095" y="4234492"/>
                  <a:ext cx="2998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28EB8E7-8EAC-9C46-BE32-14AC0A3DA245}"/>
                    </a:ext>
                  </a:extLst>
                </p14:cNvPr>
                <p14:cNvContentPartPr/>
                <p14:nvPr/>
              </p14:nvContentPartPr>
              <p14:xfrm>
                <a:off x="6907335" y="4269052"/>
                <a:ext cx="255240" cy="35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28EB8E7-8EAC-9C46-BE32-14AC0A3DA24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91855" y="4253932"/>
                  <a:ext cx="2854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2009FC9-4410-124C-8937-16B34F2A5812}"/>
                    </a:ext>
                  </a:extLst>
                </p14:cNvPr>
                <p14:cNvContentPartPr/>
                <p14:nvPr/>
              </p14:nvContentPartPr>
              <p14:xfrm>
                <a:off x="6554175" y="4080772"/>
                <a:ext cx="55440" cy="10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2009FC9-4410-124C-8937-16B34F2A581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38695" y="4065652"/>
                  <a:ext cx="86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3F4FB65-7924-E440-81BC-40A063D96FA5}"/>
                    </a:ext>
                  </a:extLst>
                </p14:cNvPr>
                <p14:cNvContentPartPr/>
                <p14:nvPr/>
              </p14:nvContentPartPr>
              <p14:xfrm>
                <a:off x="6620415" y="4082572"/>
                <a:ext cx="50760" cy="110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3F4FB65-7924-E440-81BC-40A063D96FA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604935" y="4067092"/>
                  <a:ext cx="81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7BA4030-7300-C349-963E-E2671BF6B2D0}"/>
                    </a:ext>
                  </a:extLst>
                </p14:cNvPr>
                <p14:cNvContentPartPr/>
                <p14:nvPr/>
              </p14:nvContentPartPr>
              <p14:xfrm>
                <a:off x="6709695" y="4159612"/>
                <a:ext cx="16200" cy="74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7BA4030-7300-C349-963E-E2671BF6B2D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694575" y="4144492"/>
                  <a:ext cx="46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58EFD57-3725-B848-91B0-6C0A65387580}"/>
                    </a:ext>
                  </a:extLst>
                </p14:cNvPr>
                <p14:cNvContentPartPr/>
                <p14:nvPr/>
              </p14:nvContentPartPr>
              <p14:xfrm>
                <a:off x="7027215" y="4118572"/>
                <a:ext cx="74880" cy="89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58EFD57-3725-B848-91B0-6C0A653875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011735" y="4103092"/>
                  <a:ext cx="105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EFF40FB-A58A-7446-BCD0-1C5B7F737111}"/>
                    </a:ext>
                  </a:extLst>
                </p14:cNvPr>
                <p14:cNvContentPartPr/>
                <p14:nvPr/>
              </p14:nvContentPartPr>
              <p14:xfrm>
                <a:off x="7100295" y="4069612"/>
                <a:ext cx="50040" cy="124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EFF40FB-A58A-7446-BCD0-1C5B7F73711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85175" y="4054132"/>
                  <a:ext cx="806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33F6327-6F3C-6C43-9A39-FF6088BFCD44}"/>
                    </a:ext>
                  </a:extLst>
                </p14:cNvPr>
                <p14:cNvContentPartPr/>
                <p14:nvPr/>
              </p14:nvContentPartPr>
              <p14:xfrm>
                <a:off x="7178775" y="4172572"/>
                <a:ext cx="61200" cy="73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33F6327-6F3C-6C43-9A39-FF6088BFCD4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163655" y="4157452"/>
                  <a:ext cx="918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D28C893-F3C2-854F-B30F-C689B9C1C0F3}"/>
              </a:ext>
            </a:extLst>
          </p:cNvPr>
          <p:cNvGrpSpPr/>
          <p:nvPr/>
        </p:nvGrpSpPr>
        <p:grpSpPr>
          <a:xfrm>
            <a:off x="7455975" y="4043692"/>
            <a:ext cx="228240" cy="211680"/>
            <a:chOff x="7455975" y="4043692"/>
            <a:chExt cx="22824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908E470-CDDE-4543-8BA5-348106E6145D}"/>
                    </a:ext>
                  </a:extLst>
                </p14:cNvPr>
                <p14:cNvContentPartPr/>
                <p14:nvPr/>
              </p14:nvContentPartPr>
              <p14:xfrm>
                <a:off x="7455975" y="4095172"/>
                <a:ext cx="56520" cy="84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908E470-CDDE-4543-8BA5-348106E6145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440855" y="4080052"/>
                  <a:ext cx="87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4D5F69D-C86E-BC4A-945E-2FD1734D6741}"/>
                    </a:ext>
                  </a:extLst>
                </p14:cNvPr>
                <p14:cNvContentPartPr/>
                <p14:nvPr/>
              </p14:nvContentPartPr>
              <p14:xfrm>
                <a:off x="7552455" y="4043692"/>
                <a:ext cx="59040" cy="12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4D5F69D-C86E-BC4A-945E-2FD1734D674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537335" y="4028572"/>
                  <a:ext cx="89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046F8F8-6114-5B41-ACA7-E989A696E8A8}"/>
                    </a:ext>
                  </a:extLst>
                </p14:cNvPr>
                <p14:cNvContentPartPr/>
                <p14:nvPr/>
              </p14:nvContentPartPr>
              <p14:xfrm>
                <a:off x="7589535" y="4134052"/>
                <a:ext cx="94680" cy="121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046F8F8-6114-5B41-ACA7-E989A696E8A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74415" y="4118572"/>
                  <a:ext cx="1252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FF2DB6D5-4E5D-D843-A897-DF8B8E713328}"/>
              </a:ext>
            </a:extLst>
          </p:cNvPr>
          <p:cNvGrpSpPr/>
          <p:nvPr/>
        </p:nvGrpSpPr>
        <p:grpSpPr>
          <a:xfrm>
            <a:off x="7974375" y="4134052"/>
            <a:ext cx="907920" cy="1072800"/>
            <a:chOff x="7974375" y="4134052"/>
            <a:chExt cx="907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506A19-03CA-8349-8293-D5C3AA444800}"/>
                    </a:ext>
                  </a:extLst>
                </p14:cNvPr>
                <p14:cNvContentPartPr/>
                <p14:nvPr/>
              </p14:nvContentPartPr>
              <p14:xfrm>
                <a:off x="8006055" y="4301452"/>
                <a:ext cx="399600" cy="427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506A19-03CA-8349-8293-D5C3AA44480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990935" y="4285972"/>
                  <a:ext cx="4298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B11D7B-01CF-F94B-B560-418872CACCED}"/>
                    </a:ext>
                  </a:extLst>
                </p14:cNvPr>
                <p14:cNvContentPartPr/>
                <p14:nvPr/>
              </p14:nvContentPartPr>
              <p14:xfrm>
                <a:off x="8371095" y="4332412"/>
                <a:ext cx="327600" cy="3427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B11D7B-01CF-F94B-B560-418872CACC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355615" y="4317292"/>
                  <a:ext cx="3582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48BE12-4648-C144-8CA4-D7CCF390E7AE}"/>
                    </a:ext>
                  </a:extLst>
                </p14:cNvPr>
                <p14:cNvContentPartPr/>
                <p14:nvPr/>
              </p14:nvContentPartPr>
              <p14:xfrm>
                <a:off x="8345175" y="4713652"/>
                <a:ext cx="17280" cy="4932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48BE12-4648-C144-8CA4-D7CCF390E7A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330055" y="4698172"/>
                  <a:ext cx="4788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BA191CC-09FE-0149-8DB2-555AF1E8C1E1}"/>
                    </a:ext>
                  </a:extLst>
                </p14:cNvPr>
                <p14:cNvContentPartPr/>
                <p14:nvPr/>
              </p14:nvContentPartPr>
              <p14:xfrm>
                <a:off x="7974375" y="4159612"/>
                <a:ext cx="66600" cy="104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BA191CC-09FE-0149-8DB2-555AF1E8C1E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958895" y="4144492"/>
                  <a:ext cx="9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260732E-D23C-CE4D-96C6-4846124CED72}"/>
                    </a:ext>
                  </a:extLst>
                </p14:cNvPr>
                <p14:cNvContentPartPr/>
                <p14:nvPr/>
              </p14:nvContentPartPr>
              <p14:xfrm>
                <a:off x="8037015" y="4134052"/>
                <a:ext cx="51120" cy="107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260732E-D23C-CE4D-96C6-4846124CED7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21895" y="4118572"/>
                  <a:ext cx="81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92BAEDD-ABFC-E742-8DCD-3468B5458010}"/>
                    </a:ext>
                  </a:extLst>
                </p14:cNvPr>
                <p14:cNvContentPartPr/>
                <p14:nvPr/>
              </p14:nvContentPartPr>
              <p14:xfrm>
                <a:off x="8121615" y="4211092"/>
                <a:ext cx="14760" cy="936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92BAEDD-ABFC-E742-8DCD-3468B545801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106135" y="4195972"/>
                  <a:ext cx="453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60A8AEA-87EA-9C4D-BDF9-ED547AAD6574}"/>
                    </a:ext>
                  </a:extLst>
                </p14:cNvPr>
                <p14:cNvContentPartPr/>
                <p14:nvPr/>
              </p14:nvContentPartPr>
              <p14:xfrm>
                <a:off x="8251935" y="4165732"/>
                <a:ext cx="88560" cy="93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0A8AEA-87EA-9C4D-BDF9-ED547AAD657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36455" y="4150252"/>
                  <a:ext cx="119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4761038-A461-DA4C-8EB2-3BBD9A351EA3}"/>
                    </a:ext>
                  </a:extLst>
                </p14:cNvPr>
                <p14:cNvContentPartPr/>
                <p14:nvPr/>
              </p14:nvContentPartPr>
              <p14:xfrm>
                <a:off x="8349495" y="4134052"/>
                <a:ext cx="47520" cy="117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4761038-A461-DA4C-8EB2-3BBD9A351E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34375" y="4118572"/>
                  <a:ext cx="78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BF3640-1D2D-7E4F-977E-EDEB20DCEE30}"/>
                    </a:ext>
                  </a:extLst>
                </p14:cNvPr>
                <p14:cNvContentPartPr/>
                <p14:nvPr/>
              </p14:nvContentPartPr>
              <p14:xfrm>
                <a:off x="8406015" y="4224052"/>
                <a:ext cx="105120" cy="107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BF3640-1D2D-7E4F-977E-EDEB20DCEE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390535" y="4208932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2B11B1-51EE-A648-BEFD-1B3C452433E6}"/>
                    </a:ext>
                  </a:extLst>
                </p14:cNvPr>
                <p14:cNvContentPartPr/>
                <p14:nvPr/>
              </p14:nvContentPartPr>
              <p14:xfrm>
                <a:off x="8666295" y="4185532"/>
                <a:ext cx="74880" cy="100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2B11B1-51EE-A648-BEFD-1B3C452433E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51175" y="4170052"/>
                  <a:ext cx="105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1D1E69D-52EB-B54F-83E5-A8CBCF043E17}"/>
                    </a:ext>
                  </a:extLst>
                </p14:cNvPr>
                <p14:cNvContentPartPr/>
                <p14:nvPr/>
              </p14:nvContentPartPr>
              <p14:xfrm>
                <a:off x="8755935" y="4172572"/>
                <a:ext cx="47160" cy="10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1D1E69D-52EB-B54F-83E5-A8CBCF043E1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40455" y="4157452"/>
                  <a:ext cx="77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B6D7A11-1EC9-424C-8150-0FD555535959}"/>
                    </a:ext>
                  </a:extLst>
                </p14:cNvPr>
                <p14:cNvContentPartPr/>
                <p14:nvPr/>
              </p14:nvContentPartPr>
              <p14:xfrm>
                <a:off x="8802015" y="4249972"/>
                <a:ext cx="80280" cy="10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B6D7A11-1EC9-424C-8150-0FD55553595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786895" y="4234492"/>
                  <a:ext cx="1108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23B3A83-91C5-674A-8757-8142C99FF4A4}"/>
              </a:ext>
            </a:extLst>
          </p:cNvPr>
          <p:cNvGrpSpPr/>
          <p:nvPr/>
        </p:nvGrpSpPr>
        <p:grpSpPr>
          <a:xfrm>
            <a:off x="9126735" y="4185532"/>
            <a:ext cx="1017720" cy="210240"/>
            <a:chOff x="9126735" y="4185532"/>
            <a:chExt cx="101772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F58E22-D15A-3440-8AA0-A2E2D66752A3}"/>
                    </a:ext>
                  </a:extLst>
                </p14:cNvPr>
                <p14:cNvContentPartPr/>
                <p14:nvPr/>
              </p14:nvContentPartPr>
              <p14:xfrm>
                <a:off x="9126735" y="4185532"/>
                <a:ext cx="83160" cy="123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F58E22-D15A-3440-8AA0-A2E2D66752A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111255" y="4170052"/>
                  <a:ext cx="113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CAB77A4-BD58-5B43-8150-EC013B5158A5}"/>
                    </a:ext>
                  </a:extLst>
                </p14:cNvPr>
                <p14:cNvContentPartPr/>
                <p14:nvPr/>
              </p14:nvContentPartPr>
              <p14:xfrm>
                <a:off x="9239775" y="4185532"/>
                <a:ext cx="59040" cy="100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CAB77A4-BD58-5B43-8150-EC013B5158A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224655" y="4170052"/>
                  <a:ext cx="89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69E0D68-7821-B645-9C05-9C72A3EE0055}"/>
                    </a:ext>
                  </a:extLst>
                </p14:cNvPr>
                <p14:cNvContentPartPr/>
                <p14:nvPr/>
              </p14:nvContentPartPr>
              <p14:xfrm>
                <a:off x="9308175" y="4262572"/>
                <a:ext cx="56520" cy="84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69E0D68-7821-B645-9C05-9C72A3EE005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93055" y="4247452"/>
                  <a:ext cx="87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18F2F41-A3E0-CB44-8961-47BCB7D783C0}"/>
                    </a:ext>
                  </a:extLst>
                </p14:cNvPr>
                <p14:cNvContentPartPr/>
                <p14:nvPr/>
              </p14:nvContentPartPr>
              <p14:xfrm>
                <a:off x="9504375" y="4197412"/>
                <a:ext cx="78480" cy="777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18F2F41-A3E0-CB44-8961-47BCB7D783C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489255" y="4182292"/>
                  <a:ext cx="109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A6B079E-6335-7243-BC1B-217BE3E1FCE3}"/>
                    </a:ext>
                  </a:extLst>
                </p14:cNvPr>
                <p14:cNvContentPartPr/>
                <p14:nvPr/>
              </p14:nvContentPartPr>
              <p14:xfrm>
                <a:off x="9573135" y="4185532"/>
                <a:ext cx="58320" cy="98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A6B079E-6335-7243-BC1B-217BE3E1FCE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58015" y="4170052"/>
                  <a:ext cx="88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598F812-5B53-9F4F-89BE-0C892BA5CA25}"/>
                    </a:ext>
                  </a:extLst>
                </p14:cNvPr>
                <p14:cNvContentPartPr/>
                <p14:nvPr/>
              </p14:nvContentPartPr>
              <p14:xfrm>
                <a:off x="9654495" y="4262572"/>
                <a:ext cx="90720" cy="1238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598F812-5B53-9F4F-89BE-0C892BA5CA2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39015" y="4247452"/>
                  <a:ext cx="121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2858271-BD85-7043-BBE0-E2BBE937DDD6}"/>
                    </a:ext>
                  </a:extLst>
                </p14:cNvPr>
                <p14:cNvContentPartPr/>
                <p14:nvPr/>
              </p14:nvContentPartPr>
              <p14:xfrm>
                <a:off x="9884535" y="4233052"/>
                <a:ext cx="61200" cy="79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2858271-BD85-7043-BBE0-E2BBE937DDD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69415" y="4217572"/>
                  <a:ext cx="91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84B5F2A-C60F-7D45-B611-2B95ED7F4F9A}"/>
                    </a:ext>
                  </a:extLst>
                </p14:cNvPr>
                <p14:cNvContentPartPr/>
                <p14:nvPr/>
              </p14:nvContentPartPr>
              <p14:xfrm>
                <a:off x="9954015" y="4211092"/>
                <a:ext cx="65880" cy="1213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84B5F2A-C60F-7D45-B611-2B95ED7F4F9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938895" y="4195972"/>
                  <a:ext cx="964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9F52859-8C36-2744-9BC6-A798EE2CC279}"/>
                    </a:ext>
                  </a:extLst>
                </p14:cNvPr>
                <p14:cNvContentPartPr/>
                <p14:nvPr/>
              </p14:nvContentPartPr>
              <p14:xfrm>
                <a:off x="10058415" y="4288492"/>
                <a:ext cx="86040" cy="107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9F52859-8C36-2744-9BC6-A798EE2CC27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042935" y="4273372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63B3EE7-9A32-6B4D-9168-40BDFD9D4E62}"/>
              </a:ext>
            </a:extLst>
          </p:cNvPr>
          <p:cNvGrpSpPr/>
          <p:nvPr/>
        </p:nvGrpSpPr>
        <p:grpSpPr>
          <a:xfrm>
            <a:off x="10325895" y="4893652"/>
            <a:ext cx="451440" cy="48240"/>
            <a:chOff x="10325895" y="4893652"/>
            <a:chExt cx="451440" cy="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268F865-8CB6-2B43-A591-F93A456629AA}"/>
                    </a:ext>
                  </a:extLst>
                </p14:cNvPr>
                <p14:cNvContentPartPr/>
                <p14:nvPr/>
              </p14:nvContentPartPr>
              <p14:xfrm>
                <a:off x="10325895" y="4894012"/>
                <a:ext cx="47160" cy="47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268F865-8CB6-2B43-A591-F93A456629A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310775" y="4878892"/>
                  <a:ext cx="777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FD52102-7DC1-E847-BA5A-CAED64068A7C}"/>
                    </a:ext>
                  </a:extLst>
                </p14:cNvPr>
                <p14:cNvContentPartPr/>
                <p14:nvPr/>
              </p14:nvContentPartPr>
              <p14:xfrm>
                <a:off x="10501575" y="4906612"/>
                <a:ext cx="38880" cy="33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FD52102-7DC1-E847-BA5A-CAED64068A7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486455" y="4891492"/>
                  <a:ext cx="694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3B4772-EC22-6544-B030-B2AE42F0CF76}"/>
                    </a:ext>
                  </a:extLst>
                </p14:cNvPr>
                <p14:cNvContentPartPr/>
                <p14:nvPr/>
              </p14:nvContentPartPr>
              <p14:xfrm>
                <a:off x="10715055" y="4893652"/>
                <a:ext cx="62280" cy="37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3B4772-EC22-6544-B030-B2AE42F0CF7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99935" y="4878532"/>
                  <a:ext cx="92880" cy="6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9379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84B88-8C57-0A42-B5A0-11A7AC59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Faa</a:t>
            </a:r>
            <a:r>
              <a:rPr lang="en-US" dirty="0"/>
              <a:t> di Bruno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8B55-9F4B-1048-AC88-A13855155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171" y="1202919"/>
            <a:ext cx="10594569" cy="48758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C4D76BC-E111-C54B-B46B-B91619730763}"/>
                  </a:ext>
                </a:extLst>
              </p14:cNvPr>
              <p14:cNvContentPartPr/>
              <p14:nvPr/>
            </p14:nvContentPartPr>
            <p14:xfrm>
              <a:off x="7405215" y="243377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C4D76BC-E111-C54B-B46B-B916197307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9735" y="2418292"/>
                <a:ext cx="3096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7F0FB97-43CA-BC47-9ECE-57AF86BF3643}"/>
              </a:ext>
            </a:extLst>
          </p:cNvPr>
          <p:cNvGrpSpPr/>
          <p:nvPr/>
        </p:nvGrpSpPr>
        <p:grpSpPr>
          <a:xfrm>
            <a:off x="1675815" y="5017852"/>
            <a:ext cx="1910880" cy="404280"/>
            <a:chOff x="1675815" y="5017852"/>
            <a:chExt cx="19108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D0AC3AC-4067-F044-AA8A-F17979698A33}"/>
                    </a:ext>
                  </a:extLst>
                </p14:cNvPr>
                <p14:cNvContentPartPr/>
                <p14:nvPr/>
              </p14:nvContentPartPr>
              <p14:xfrm>
                <a:off x="1675815" y="5022532"/>
                <a:ext cx="307800" cy="354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D0AC3AC-4067-F044-AA8A-F17979698A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60695" y="5007052"/>
                  <a:ext cx="3380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AEC05B1-AEC9-F74A-B017-887356C866B7}"/>
                    </a:ext>
                  </a:extLst>
                </p14:cNvPr>
                <p14:cNvContentPartPr/>
                <p14:nvPr/>
              </p14:nvContentPartPr>
              <p14:xfrm>
                <a:off x="1699935" y="5164012"/>
                <a:ext cx="213120" cy="500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AEC05B1-AEC9-F74A-B017-887356C866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684455" y="5148532"/>
                  <a:ext cx="2437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6CD371F-6550-7C44-AF6C-3E18A82A37E4}"/>
                    </a:ext>
                  </a:extLst>
                </p14:cNvPr>
                <p14:cNvContentPartPr/>
                <p14:nvPr/>
              </p14:nvContentPartPr>
              <p14:xfrm>
                <a:off x="1944735" y="5305852"/>
                <a:ext cx="43560" cy="76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6CD371F-6550-7C44-AF6C-3E18A82A37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29255" y="5290732"/>
                  <a:ext cx="74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5A390A-259F-894F-8434-446F2861ECEB}"/>
                    </a:ext>
                  </a:extLst>
                </p14:cNvPr>
                <p14:cNvContentPartPr/>
                <p14:nvPr/>
              </p14:nvContentPartPr>
              <p14:xfrm>
                <a:off x="1911615" y="5312332"/>
                <a:ext cx="113400" cy="109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5A390A-259F-894F-8434-446F2861EC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896495" y="5297212"/>
                  <a:ext cx="144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5ADE2BE-F5A1-A343-9208-3306D01711C3}"/>
                    </a:ext>
                  </a:extLst>
                </p14:cNvPr>
                <p14:cNvContentPartPr/>
                <p14:nvPr/>
              </p14:nvContentPartPr>
              <p14:xfrm>
                <a:off x="1976055" y="5305852"/>
                <a:ext cx="33120" cy="91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5ADE2BE-F5A1-A343-9208-3306D01711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60935" y="5290732"/>
                  <a:ext cx="63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5C9EDE3-CDA2-0B42-8F9F-0A6AB62078EE}"/>
                    </a:ext>
                  </a:extLst>
                </p14:cNvPr>
                <p14:cNvContentPartPr/>
                <p14:nvPr/>
              </p14:nvContentPartPr>
              <p14:xfrm>
                <a:off x="1892895" y="5327812"/>
                <a:ext cx="144360" cy="48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5C9EDE3-CDA2-0B42-8F9F-0A6AB62078E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77775" y="5312692"/>
                  <a:ext cx="174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9E34DA1-2669-A049-B590-6910ADECE82B}"/>
                    </a:ext>
                  </a:extLst>
                </p14:cNvPr>
                <p14:cNvContentPartPr/>
                <p14:nvPr/>
              </p14:nvContentPartPr>
              <p14:xfrm>
                <a:off x="2223015" y="5151412"/>
                <a:ext cx="18360" cy="3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9E34DA1-2669-A049-B590-6910ADECE82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207535" y="5136292"/>
                  <a:ext cx="48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E13D8B-E6E6-9445-A21C-C616C7336061}"/>
                    </a:ext>
                  </a:extLst>
                </p14:cNvPr>
                <p14:cNvContentPartPr/>
                <p14:nvPr/>
              </p14:nvContentPartPr>
              <p14:xfrm>
                <a:off x="2189175" y="5248612"/>
                <a:ext cx="5760" cy="11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E13D8B-E6E6-9445-A21C-C616C733606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74055" y="5233492"/>
                  <a:ext cx="3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240E27E-8084-AE43-BB51-121CC669F128}"/>
                    </a:ext>
                  </a:extLst>
                </p14:cNvPr>
                <p14:cNvContentPartPr/>
                <p14:nvPr/>
              </p14:nvContentPartPr>
              <p14:xfrm>
                <a:off x="2417775" y="5046652"/>
                <a:ext cx="171000" cy="2527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240E27E-8084-AE43-BB51-121CC669F12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402655" y="5031532"/>
                  <a:ext cx="2012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106F5C2-B532-3E40-9CC3-1EF0E98F3F8C}"/>
                    </a:ext>
                  </a:extLst>
                </p14:cNvPr>
                <p14:cNvContentPartPr/>
                <p14:nvPr/>
              </p14:nvContentPartPr>
              <p14:xfrm>
                <a:off x="2472495" y="5183092"/>
                <a:ext cx="106560" cy="21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106F5C2-B532-3E40-9CC3-1EF0E98F3F8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57375" y="5167972"/>
                  <a:ext cx="1371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07D3544-F6EF-FD49-96AD-8ED43B19446C}"/>
                    </a:ext>
                  </a:extLst>
                </p14:cNvPr>
                <p14:cNvContentPartPr/>
                <p14:nvPr/>
              </p14:nvContentPartPr>
              <p14:xfrm>
                <a:off x="2742855" y="5184892"/>
                <a:ext cx="363240" cy="43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07D3544-F6EF-FD49-96AD-8ED43B19446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27735" y="5169772"/>
                  <a:ext cx="393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4F5065-EF00-D54E-91FB-630D11F1A7C4}"/>
                    </a:ext>
                  </a:extLst>
                </p14:cNvPr>
                <p14:cNvContentPartPr/>
                <p14:nvPr/>
              </p14:nvContentPartPr>
              <p14:xfrm>
                <a:off x="3052095" y="5099932"/>
                <a:ext cx="147960" cy="178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4F5065-EF00-D54E-91FB-630D11F1A7C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36975" y="5084452"/>
                  <a:ext cx="178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1D1CBE7-879C-4646-A1A0-3C5CC082ABAD}"/>
                    </a:ext>
                  </a:extLst>
                </p14:cNvPr>
                <p14:cNvContentPartPr/>
                <p14:nvPr/>
              </p14:nvContentPartPr>
              <p14:xfrm>
                <a:off x="3362775" y="5017852"/>
                <a:ext cx="223920" cy="272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1D1CBE7-879C-4646-A1A0-3C5CC082ABA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47295" y="5002372"/>
                  <a:ext cx="25452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BE0DCA6-DFD8-9C4A-8591-905DCACA814F}"/>
              </a:ext>
            </a:extLst>
          </p:cNvPr>
          <p:cNvGrpSpPr/>
          <p:nvPr/>
        </p:nvGrpSpPr>
        <p:grpSpPr>
          <a:xfrm>
            <a:off x="4667055" y="5067892"/>
            <a:ext cx="247680" cy="305280"/>
            <a:chOff x="4667055" y="5067892"/>
            <a:chExt cx="24768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0843CF9-4BF5-E04A-AE07-1B0A41C0BDDD}"/>
                    </a:ext>
                  </a:extLst>
                </p14:cNvPr>
                <p14:cNvContentPartPr/>
                <p14:nvPr/>
              </p14:nvContentPartPr>
              <p14:xfrm>
                <a:off x="4667055" y="5067892"/>
                <a:ext cx="194040" cy="3052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0843CF9-4BF5-E04A-AE07-1B0A41C0BDD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651575" y="5052772"/>
                  <a:ext cx="2246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27EB861-90F9-1148-9CFE-A0247EF9C25C}"/>
                    </a:ext>
                  </a:extLst>
                </p14:cNvPr>
                <p14:cNvContentPartPr/>
                <p14:nvPr/>
              </p14:nvContentPartPr>
              <p14:xfrm>
                <a:off x="4713495" y="5150332"/>
                <a:ext cx="201240" cy="45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27EB861-90F9-1148-9CFE-A0247EF9C2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98375" y="5134852"/>
                  <a:ext cx="231840" cy="7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8FD0B23A-09DC-9940-926F-CB3EC3192501}"/>
                  </a:ext>
                </a:extLst>
              </p14:cNvPr>
              <p14:cNvContentPartPr/>
              <p14:nvPr/>
            </p14:nvContentPartPr>
            <p14:xfrm>
              <a:off x="4851375" y="5344732"/>
              <a:ext cx="108360" cy="10404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8FD0B23A-09DC-9940-926F-CB3EC319250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835895" y="5329252"/>
                <a:ext cx="138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468E48E-6231-394A-80E8-CF7B200BFC71}"/>
                  </a:ext>
                </a:extLst>
              </p14:cNvPr>
              <p14:cNvContentPartPr/>
              <p14:nvPr/>
            </p14:nvContentPartPr>
            <p14:xfrm>
              <a:off x="5203095" y="5176972"/>
              <a:ext cx="36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468E48E-6231-394A-80E8-CF7B200BFC7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87615" y="516185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615FFB11-8905-D445-B15C-8B83C859F547}"/>
                  </a:ext>
                </a:extLst>
              </p14:cNvPr>
              <p14:cNvContentPartPr/>
              <p14:nvPr/>
            </p14:nvContentPartPr>
            <p14:xfrm>
              <a:off x="5164215" y="5297932"/>
              <a:ext cx="5760" cy="1404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615FFB11-8905-D445-B15C-8B83C859F54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149095" y="5282452"/>
                <a:ext cx="363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CC150C4-7EF7-CC47-BD9B-020FF33AD21D}"/>
              </a:ext>
            </a:extLst>
          </p:cNvPr>
          <p:cNvGrpSpPr/>
          <p:nvPr/>
        </p:nvGrpSpPr>
        <p:grpSpPr>
          <a:xfrm>
            <a:off x="7186695" y="5076532"/>
            <a:ext cx="180360" cy="232920"/>
            <a:chOff x="7186695" y="5076532"/>
            <a:chExt cx="18036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0F77C50-42A6-FA4C-874C-02FB990F2ED4}"/>
                    </a:ext>
                  </a:extLst>
                </p14:cNvPr>
                <p14:cNvContentPartPr/>
                <p14:nvPr/>
              </p14:nvContentPartPr>
              <p14:xfrm>
                <a:off x="7186695" y="5076532"/>
                <a:ext cx="180360" cy="232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0F77C50-42A6-FA4C-874C-02FB990F2ED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71215" y="5061052"/>
                  <a:ext cx="2109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B75D5FB-F49E-8B4B-94B7-50AFBFDEE84B}"/>
                    </a:ext>
                  </a:extLst>
                </p14:cNvPr>
                <p14:cNvContentPartPr/>
                <p14:nvPr/>
              </p14:nvContentPartPr>
              <p14:xfrm>
                <a:off x="7224855" y="5216932"/>
                <a:ext cx="99720" cy="12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B75D5FB-F49E-8B4B-94B7-50AFBFDEE84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09735" y="5201812"/>
                  <a:ext cx="12996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69612640-611C-4344-9039-3F1E8A4D4700}"/>
              </a:ext>
            </a:extLst>
          </p:cNvPr>
          <p:cNvGrpSpPr/>
          <p:nvPr/>
        </p:nvGrpSpPr>
        <p:grpSpPr>
          <a:xfrm>
            <a:off x="7576215" y="5083012"/>
            <a:ext cx="1244520" cy="253080"/>
            <a:chOff x="7576215" y="5083012"/>
            <a:chExt cx="12445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D238943-55E5-F54E-A6B9-DC42445B7DD0}"/>
                    </a:ext>
                  </a:extLst>
                </p14:cNvPr>
                <p14:cNvContentPartPr/>
                <p14:nvPr/>
              </p14:nvContentPartPr>
              <p14:xfrm>
                <a:off x="7576215" y="5193892"/>
                <a:ext cx="860400" cy="47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D238943-55E5-F54E-A6B9-DC42445B7DD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61095" y="5178772"/>
                  <a:ext cx="8906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A245AA8-87D9-9942-B388-E0A26F9F9B49}"/>
                    </a:ext>
                  </a:extLst>
                </p14:cNvPr>
                <p14:cNvContentPartPr/>
                <p14:nvPr/>
              </p14:nvContentPartPr>
              <p14:xfrm>
                <a:off x="8344455" y="5138452"/>
                <a:ext cx="118080" cy="1832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A245AA8-87D9-9942-B388-E0A26F9F9B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329335" y="5123332"/>
                  <a:ext cx="1483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46F76D3-6EB9-F24B-977F-BC8157DF2C7A}"/>
                    </a:ext>
                  </a:extLst>
                </p14:cNvPr>
                <p14:cNvContentPartPr/>
                <p14:nvPr/>
              </p14:nvContentPartPr>
              <p14:xfrm>
                <a:off x="8744775" y="5138452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46F76D3-6EB9-F24B-977F-BC8157DF2C7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29295" y="5123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4E58F78-C619-E746-83CA-C32108E05B03}"/>
                    </a:ext>
                  </a:extLst>
                </p14:cNvPr>
                <p14:cNvContentPartPr/>
                <p14:nvPr/>
              </p14:nvContentPartPr>
              <p14:xfrm>
                <a:off x="8653335" y="5083012"/>
                <a:ext cx="167400" cy="2530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4E58F78-C619-E746-83CA-C32108E05B0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638215" y="5067892"/>
                  <a:ext cx="1976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0ABB57E-EBCE-C74B-A841-F74134B298DF}"/>
              </a:ext>
            </a:extLst>
          </p:cNvPr>
          <p:cNvGrpSpPr/>
          <p:nvPr/>
        </p:nvGrpSpPr>
        <p:grpSpPr>
          <a:xfrm>
            <a:off x="5432415" y="5066092"/>
            <a:ext cx="1559880" cy="294120"/>
            <a:chOff x="5432415" y="5066092"/>
            <a:chExt cx="155988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AF69A6-2E26-E548-B067-8EAE4862F75E}"/>
                    </a:ext>
                  </a:extLst>
                </p14:cNvPr>
                <p14:cNvContentPartPr/>
                <p14:nvPr/>
              </p14:nvContentPartPr>
              <p14:xfrm>
                <a:off x="5432415" y="5066092"/>
                <a:ext cx="211680" cy="294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AF69A6-2E26-E548-B067-8EAE4862F75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17295" y="5050972"/>
                  <a:ext cx="242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B659518-5DE4-904C-8AE0-4731C7E5DEA7}"/>
                    </a:ext>
                  </a:extLst>
                </p14:cNvPr>
                <p14:cNvContentPartPr/>
                <p14:nvPr/>
              </p14:nvContentPartPr>
              <p14:xfrm>
                <a:off x="5460495" y="5241412"/>
                <a:ext cx="87840" cy="26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B659518-5DE4-904C-8AE0-4731C7E5DEA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445015" y="5226292"/>
                  <a:ext cx="118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9C2876A-98D8-5A41-8842-6F3B9331942F}"/>
                    </a:ext>
                  </a:extLst>
                </p14:cNvPr>
                <p14:cNvContentPartPr/>
                <p14:nvPr/>
              </p14:nvContentPartPr>
              <p14:xfrm>
                <a:off x="5743815" y="5189932"/>
                <a:ext cx="105840" cy="777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9C2876A-98D8-5A41-8842-6F3B9331942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28695" y="5174812"/>
                  <a:ext cx="136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0898623-E3DA-EE4C-8E62-60E85A2902D1}"/>
                    </a:ext>
                  </a:extLst>
                </p14:cNvPr>
                <p14:cNvContentPartPr/>
                <p14:nvPr/>
              </p14:nvContentPartPr>
              <p14:xfrm>
                <a:off x="5710335" y="5165092"/>
                <a:ext cx="143640" cy="153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0898623-E3DA-EE4C-8E62-60E85A2902D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695215" y="5149972"/>
                  <a:ext cx="174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3B11E6-6427-7049-A4C7-98F79E036ADE}"/>
                    </a:ext>
                  </a:extLst>
                </p14:cNvPr>
                <p14:cNvContentPartPr/>
                <p14:nvPr/>
              </p14:nvContentPartPr>
              <p14:xfrm>
                <a:off x="6864135" y="5202892"/>
                <a:ext cx="123840" cy="56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3B11E6-6427-7049-A4C7-98F79E036AD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49015" y="5187772"/>
                  <a:ext cx="1544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A36E6C3-5598-A840-918E-43E512718E45}"/>
                    </a:ext>
                  </a:extLst>
                </p14:cNvPr>
                <p14:cNvContentPartPr/>
                <p14:nvPr/>
              </p14:nvContentPartPr>
              <p14:xfrm>
                <a:off x="6874215" y="5173372"/>
                <a:ext cx="118080" cy="120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A36E6C3-5598-A840-918E-43E512718E4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859095" y="5157892"/>
                  <a:ext cx="14832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DE2B17B-8EFC-D04D-BC4D-010489E47558}"/>
              </a:ext>
            </a:extLst>
          </p:cNvPr>
          <p:cNvGrpSpPr/>
          <p:nvPr/>
        </p:nvGrpSpPr>
        <p:grpSpPr>
          <a:xfrm>
            <a:off x="5614575" y="5628052"/>
            <a:ext cx="821520" cy="189360"/>
            <a:chOff x="5614575" y="5628052"/>
            <a:chExt cx="821520" cy="18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12A2F8-5FA6-434A-8673-57E8F4DD7058}"/>
                    </a:ext>
                  </a:extLst>
                </p14:cNvPr>
                <p14:cNvContentPartPr/>
                <p14:nvPr/>
              </p14:nvContentPartPr>
              <p14:xfrm>
                <a:off x="5614575" y="5704732"/>
                <a:ext cx="361800" cy="112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12A2F8-5FA6-434A-8673-57E8F4DD705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599455" y="5689612"/>
                  <a:ext cx="392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A762DB4-C19E-544E-9D58-477089BF7725}"/>
                    </a:ext>
                  </a:extLst>
                </p14:cNvPr>
                <p14:cNvContentPartPr/>
                <p14:nvPr/>
              </p14:nvContentPartPr>
              <p14:xfrm>
                <a:off x="6026775" y="5640652"/>
                <a:ext cx="64800" cy="160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A762DB4-C19E-544E-9D58-477089BF772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11655" y="5625532"/>
                  <a:ext cx="95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A5E9B2-CBDD-A04E-9505-D9E6A5E0D399}"/>
                    </a:ext>
                  </a:extLst>
                </p14:cNvPr>
                <p14:cNvContentPartPr/>
                <p14:nvPr/>
              </p14:nvContentPartPr>
              <p14:xfrm>
                <a:off x="6092655" y="5652892"/>
                <a:ext cx="203400" cy="145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A5E9B2-CBDD-A04E-9505-D9E6A5E0D39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077175" y="5637412"/>
                  <a:ext cx="234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49332B4-FDFA-564D-B3DA-C7FE5CFB0C1F}"/>
                    </a:ext>
                  </a:extLst>
                </p14:cNvPr>
                <p14:cNvContentPartPr/>
                <p14:nvPr/>
              </p14:nvContentPartPr>
              <p14:xfrm>
                <a:off x="6284535" y="5628052"/>
                <a:ext cx="360" cy="3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49332B4-FDFA-564D-B3DA-C7FE5CFB0C1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69415" y="56125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7DDF6C-3F8B-6E40-A139-2CB1C9F87352}"/>
                    </a:ext>
                  </a:extLst>
                </p14:cNvPr>
                <p14:cNvContentPartPr/>
                <p14:nvPr/>
              </p14:nvContentPartPr>
              <p14:xfrm>
                <a:off x="6361935" y="5766292"/>
                <a:ext cx="74160" cy="10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7DDF6C-3F8B-6E40-A139-2CB1C9F873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46815" y="5750812"/>
                  <a:ext cx="104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603EEF5-88B1-0941-832F-41E5C6E3CBBB}"/>
              </a:ext>
            </a:extLst>
          </p:cNvPr>
          <p:cNvGrpSpPr/>
          <p:nvPr/>
        </p:nvGrpSpPr>
        <p:grpSpPr>
          <a:xfrm>
            <a:off x="6561375" y="5576212"/>
            <a:ext cx="1048680" cy="297720"/>
            <a:chOff x="6561375" y="5576212"/>
            <a:chExt cx="104868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C25B246-5BAF-3941-B6FA-C6E2A07445C4}"/>
                    </a:ext>
                  </a:extLst>
                </p14:cNvPr>
                <p14:cNvContentPartPr/>
                <p14:nvPr/>
              </p14:nvContentPartPr>
              <p14:xfrm>
                <a:off x="6561375" y="5750812"/>
                <a:ext cx="128520" cy="1094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C25B246-5BAF-3941-B6FA-C6E2A07445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545895" y="5735332"/>
                  <a:ext cx="15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03B0A2D-86D4-BE47-98C8-2F048143EE76}"/>
                    </a:ext>
                  </a:extLst>
                </p14:cNvPr>
                <p14:cNvContentPartPr/>
                <p14:nvPr/>
              </p14:nvContentPartPr>
              <p14:xfrm>
                <a:off x="6703575" y="5615452"/>
                <a:ext cx="146160" cy="258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03B0A2D-86D4-BE47-98C8-2F048143EE7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688455" y="5600332"/>
                  <a:ext cx="176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120C04C-CF5F-2A43-BA26-92D14BB00A71}"/>
                    </a:ext>
                  </a:extLst>
                </p14:cNvPr>
                <p14:cNvContentPartPr/>
                <p14:nvPr/>
              </p14:nvContentPartPr>
              <p14:xfrm>
                <a:off x="6865215" y="5600692"/>
                <a:ext cx="142920" cy="259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120C04C-CF5F-2A43-BA26-92D14BB00A7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50095" y="5585212"/>
                  <a:ext cx="173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B516AC9-9E03-314D-902D-15725D31D0F9}"/>
                    </a:ext>
                  </a:extLst>
                </p14:cNvPr>
                <p14:cNvContentPartPr/>
                <p14:nvPr/>
              </p14:nvContentPartPr>
              <p14:xfrm>
                <a:off x="7057455" y="5756572"/>
                <a:ext cx="27000" cy="70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B516AC9-9E03-314D-902D-15725D31D0F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42335" y="5741452"/>
                  <a:ext cx="57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A9D5AEE-6B43-3742-A046-1D5FAEE856F2}"/>
                    </a:ext>
                  </a:extLst>
                </p14:cNvPr>
                <p14:cNvContentPartPr/>
                <p14:nvPr/>
              </p14:nvContentPartPr>
              <p14:xfrm>
                <a:off x="7174815" y="5576212"/>
                <a:ext cx="55440" cy="232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A9D5AEE-6B43-3742-A046-1D5FAEE856F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59695" y="5561092"/>
                  <a:ext cx="86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8347DFC-C3CD-9A40-983A-F0BA079B95AB}"/>
                    </a:ext>
                  </a:extLst>
                </p14:cNvPr>
                <p14:cNvContentPartPr/>
                <p14:nvPr/>
              </p14:nvContentPartPr>
              <p14:xfrm>
                <a:off x="7144215" y="5723812"/>
                <a:ext cx="169920" cy="101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8347DFC-C3CD-9A40-983A-F0BA079B95A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128735" y="5708692"/>
                  <a:ext cx="200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B036F17-4AEF-0345-AF54-A489C904D243}"/>
                    </a:ext>
                  </a:extLst>
                </p14:cNvPr>
                <p14:cNvContentPartPr/>
                <p14:nvPr/>
              </p14:nvContentPartPr>
              <p14:xfrm>
                <a:off x="7348695" y="5691052"/>
                <a:ext cx="261360" cy="137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B036F17-4AEF-0345-AF54-A489C904D24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33575" y="5675932"/>
                  <a:ext cx="291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DD991A3-3B78-DC4F-A872-C64AE3CDA6B4}"/>
                    </a:ext>
                  </a:extLst>
                </p14:cNvPr>
                <p14:cNvContentPartPr/>
                <p14:nvPr/>
              </p14:nvContentPartPr>
              <p14:xfrm>
                <a:off x="7347255" y="5639932"/>
                <a:ext cx="32760" cy="1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DD991A3-3B78-DC4F-A872-C64AE3CDA6B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332135" y="5624452"/>
                  <a:ext cx="63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1D67667-0FFE-EE4C-827F-55CD5DEBD570}"/>
                    </a:ext>
                  </a:extLst>
                </p14:cNvPr>
                <p14:cNvContentPartPr/>
                <p14:nvPr/>
              </p14:nvContentPartPr>
              <p14:xfrm>
                <a:off x="7126575" y="5666572"/>
                <a:ext cx="37080" cy="22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1D67667-0FFE-EE4C-827F-55CD5DEBD57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111455" y="5651452"/>
                  <a:ext cx="6768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EEDE5922-1077-1345-A391-66176B0005D4}"/>
              </a:ext>
            </a:extLst>
          </p:cNvPr>
          <p:cNvGrpSpPr/>
          <p:nvPr/>
        </p:nvGrpSpPr>
        <p:grpSpPr>
          <a:xfrm>
            <a:off x="7943415" y="3123892"/>
            <a:ext cx="4080960" cy="2368800"/>
            <a:chOff x="7943415" y="3123892"/>
            <a:chExt cx="4080960" cy="23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B707E0E-6A29-074D-97C1-AB3BF65CE531}"/>
                    </a:ext>
                  </a:extLst>
                </p14:cNvPr>
                <p14:cNvContentPartPr/>
                <p14:nvPr/>
              </p14:nvContentPartPr>
              <p14:xfrm>
                <a:off x="8586735" y="4801132"/>
                <a:ext cx="127800" cy="120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B707E0E-6A29-074D-97C1-AB3BF65CE53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571615" y="4785652"/>
                  <a:ext cx="15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174B8BF-5636-F44F-AABA-7E621A6E9F8D}"/>
                    </a:ext>
                  </a:extLst>
                </p14:cNvPr>
                <p14:cNvContentPartPr/>
                <p14:nvPr/>
              </p14:nvContentPartPr>
              <p14:xfrm>
                <a:off x="8703735" y="4538692"/>
                <a:ext cx="133920" cy="1407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174B8BF-5636-F44F-AABA-7E621A6E9F8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688615" y="4523572"/>
                  <a:ext cx="1645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055E65A-7ABA-2D44-B83E-DBF71142FBA6}"/>
                    </a:ext>
                  </a:extLst>
                </p14:cNvPr>
                <p14:cNvContentPartPr/>
                <p14:nvPr/>
              </p14:nvContentPartPr>
              <p14:xfrm>
                <a:off x="8281095" y="3269692"/>
                <a:ext cx="96480" cy="249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055E65A-7ABA-2D44-B83E-DBF71142FBA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65975" y="3254572"/>
                  <a:ext cx="126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F07D66D-8E29-6340-B2A0-A6435724D548}"/>
                    </a:ext>
                  </a:extLst>
                </p14:cNvPr>
                <p14:cNvContentPartPr/>
                <p14:nvPr/>
              </p14:nvContentPartPr>
              <p14:xfrm>
                <a:off x="8177775" y="3239452"/>
                <a:ext cx="635040" cy="317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F07D66D-8E29-6340-B2A0-A6435724D54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162655" y="3224332"/>
                  <a:ext cx="6656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DA6E09D-AF03-4C41-945D-88BE774DEE8B}"/>
                    </a:ext>
                  </a:extLst>
                </p14:cNvPr>
                <p14:cNvContentPartPr/>
                <p14:nvPr/>
              </p14:nvContentPartPr>
              <p14:xfrm>
                <a:off x="8847015" y="3271132"/>
                <a:ext cx="208440" cy="2800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DA6E09D-AF03-4C41-945D-88BE774DEE8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31535" y="3255652"/>
                  <a:ext cx="2390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50F298F-AA1B-8649-966A-20D4B4CA6E7D}"/>
                    </a:ext>
                  </a:extLst>
                </p14:cNvPr>
                <p14:cNvContentPartPr/>
                <p14:nvPr/>
              </p14:nvContentPartPr>
              <p14:xfrm>
                <a:off x="8705895" y="3309652"/>
                <a:ext cx="13680" cy="28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50F298F-AA1B-8649-966A-20D4B4CA6E7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90775" y="3294532"/>
                  <a:ext cx="44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FB4562B-9647-D344-9604-68551A4D631C}"/>
                    </a:ext>
                  </a:extLst>
                </p14:cNvPr>
                <p14:cNvContentPartPr/>
                <p14:nvPr/>
              </p14:nvContentPartPr>
              <p14:xfrm>
                <a:off x="9258495" y="4360492"/>
                <a:ext cx="160200" cy="126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FB4562B-9647-D344-9604-68551A4D631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243375" y="4345012"/>
                  <a:ext cx="190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1695C7E-8482-B94E-8E9F-2CF90CD6CEE4}"/>
                    </a:ext>
                  </a:extLst>
                </p14:cNvPr>
                <p14:cNvContentPartPr/>
                <p14:nvPr/>
              </p14:nvContentPartPr>
              <p14:xfrm>
                <a:off x="9480975" y="4263652"/>
                <a:ext cx="78120" cy="166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1695C7E-8482-B94E-8E9F-2CF90CD6CEE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465855" y="4248532"/>
                  <a:ext cx="1087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E3F66F6-E988-B042-9269-145C49CBC2CD}"/>
                    </a:ext>
                  </a:extLst>
                </p14:cNvPr>
                <p14:cNvContentPartPr/>
                <p14:nvPr/>
              </p14:nvContentPartPr>
              <p14:xfrm>
                <a:off x="9491415" y="4320892"/>
                <a:ext cx="100080" cy="32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E3F66F6-E988-B042-9269-145C49CBC2C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76295" y="4305412"/>
                  <a:ext cx="1306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196B28C-ACA6-2B4C-AA0D-D5A4726BB958}"/>
                    </a:ext>
                  </a:extLst>
                </p14:cNvPr>
                <p14:cNvContentPartPr/>
                <p14:nvPr/>
              </p14:nvContentPartPr>
              <p14:xfrm>
                <a:off x="9594735" y="4260052"/>
                <a:ext cx="82080" cy="1483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196B28C-ACA6-2B4C-AA0D-D5A4726BB9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79615" y="4244932"/>
                  <a:ext cx="112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25EAF29-6DAA-5149-872E-08E9B6B6C189}"/>
                    </a:ext>
                  </a:extLst>
                </p14:cNvPr>
                <p14:cNvContentPartPr/>
                <p14:nvPr/>
              </p14:nvContentPartPr>
              <p14:xfrm>
                <a:off x="9813615" y="4476772"/>
                <a:ext cx="126000" cy="19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25EAF29-6DAA-5149-872E-08E9B6B6C18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798135" y="4461652"/>
                  <a:ext cx="156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71E5F2C-2AD7-654E-B076-5840966DF1E7}"/>
                    </a:ext>
                  </a:extLst>
                </p14:cNvPr>
                <p14:cNvContentPartPr/>
                <p14:nvPr/>
              </p14:nvContentPartPr>
              <p14:xfrm>
                <a:off x="10099815" y="4266892"/>
                <a:ext cx="277560" cy="331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71E5F2C-2AD7-654E-B076-5840966DF1E7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84695" y="4251412"/>
                  <a:ext cx="3078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D2C87BD1-4BE4-1E49-B791-741D478390F0}"/>
                    </a:ext>
                  </a:extLst>
                </p14:cNvPr>
                <p14:cNvContentPartPr/>
                <p14:nvPr/>
              </p14:nvContentPartPr>
              <p14:xfrm>
                <a:off x="10261455" y="4494412"/>
                <a:ext cx="204120" cy="228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D2C87BD1-4BE4-1E49-B791-741D478390F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46335" y="4479292"/>
                  <a:ext cx="234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A1AB5D8-C21C-EA48-8800-A1BCB7180690}"/>
                    </a:ext>
                  </a:extLst>
                </p14:cNvPr>
                <p14:cNvContentPartPr/>
                <p14:nvPr/>
              </p14:nvContentPartPr>
              <p14:xfrm>
                <a:off x="10302855" y="4391452"/>
                <a:ext cx="360" cy="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A1AB5D8-C21C-EA48-8800-A1BCB718069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87735" y="4376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2D36333-CA74-4849-9C71-E4E9FFFFC311}"/>
                    </a:ext>
                  </a:extLst>
                </p14:cNvPr>
                <p14:cNvContentPartPr/>
                <p14:nvPr/>
              </p14:nvContentPartPr>
              <p14:xfrm>
                <a:off x="10489335" y="4327012"/>
                <a:ext cx="323640" cy="247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2D36333-CA74-4849-9C71-E4E9FFFFC31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474215" y="4311892"/>
                  <a:ext cx="354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480E576-104C-2D49-A2E3-EBB7B89FD672}"/>
                    </a:ext>
                  </a:extLst>
                </p14:cNvPr>
                <p14:cNvContentPartPr/>
                <p14:nvPr/>
              </p14:nvContentPartPr>
              <p14:xfrm>
                <a:off x="10933935" y="4520332"/>
                <a:ext cx="65880" cy="165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480E576-104C-2D49-A2E3-EBB7B89FD67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918815" y="4504852"/>
                  <a:ext cx="96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997036C-FD7E-D44C-AE13-8CB5BFEE0DF1}"/>
                    </a:ext>
                  </a:extLst>
                </p14:cNvPr>
                <p14:cNvContentPartPr/>
                <p14:nvPr/>
              </p14:nvContentPartPr>
              <p14:xfrm>
                <a:off x="11090535" y="4493692"/>
                <a:ext cx="345240" cy="119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997036C-FD7E-D44C-AE13-8CB5BFEE0DF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075415" y="4478572"/>
                  <a:ext cx="375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17C4281-8717-C640-8F09-D827E6BC33AE}"/>
                    </a:ext>
                  </a:extLst>
                </p14:cNvPr>
                <p14:cNvContentPartPr/>
                <p14:nvPr/>
              </p14:nvContentPartPr>
              <p14:xfrm>
                <a:off x="11414535" y="4339972"/>
                <a:ext cx="411120" cy="268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17C4281-8717-C640-8F09-D827E6BC33A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99415" y="4324852"/>
                  <a:ext cx="441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C50B9DC5-8A27-5141-A1AC-0CDEF4970ACE}"/>
                    </a:ext>
                  </a:extLst>
                </p14:cNvPr>
                <p14:cNvContentPartPr/>
                <p14:nvPr/>
              </p14:nvContentPartPr>
              <p14:xfrm>
                <a:off x="9580335" y="4762252"/>
                <a:ext cx="582120" cy="2761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C50B9DC5-8A27-5141-A1AC-0CDEF4970AC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565215" y="4747132"/>
                  <a:ext cx="612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7339AAD-9F7B-024A-A08C-42DE4BE7A3E0}"/>
                    </a:ext>
                  </a:extLst>
                </p14:cNvPr>
                <p14:cNvContentPartPr/>
                <p14:nvPr/>
              </p14:nvContentPartPr>
              <p14:xfrm>
                <a:off x="10225815" y="4919572"/>
                <a:ext cx="219960" cy="954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7339AAD-9F7B-024A-A08C-42DE4BE7A3E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210335" y="4904452"/>
                  <a:ext cx="250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7A11633-8B4D-1E4E-8C11-7CDD8A29223F}"/>
                    </a:ext>
                  </a:extLst>
                </p14:cNvPr>
                <p14:cNvContentPartPr/>
                <p14:nvPr/>
              </p14:nvContentPartPr>
              <p14:xfrm>
                <a:off x="10166415" y="4896532"/>
                <a:ext cx="38880" cy="23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7A11633-8B4D-1E4E-8C11-7CDD8A29223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0151295" y="4881052"/>
                  <a:ext cx="69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F400C92-4D58-8247-8547-865C9EBAC5F2}"/>
                    </a:ext>
                  </a:extLst>
                </p14:cNvPr>
                <p14:cNvContentPartPr/>
                <p14:nvPr/>
              </p14:nvContentPartPr>
              <p14:xfrm>
                <a:off x="10442535" y="4913812"/>
                <a:ext cx="163080" cy="8100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F400C92-4D58-8247-8547-865C9EBAC5F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0427415" y="4898692"/>
                  <a:ext cx="193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66376EC-B97A-C149-90CA-9C4FE8B28867}"/>
                    </a:ext>
                  </a:extLst>
                </p14:cNvPr>
                <p14:cNvContentPartPr/>
                <p14:nvPr/>
              </p14:nvContentPartPr>
              <p14:xfrm>
                <a:off x="10661055" y="4765132"/>
                <a:ext cx="67320" cy="228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66376EC-B97A-C149-90CA-9C4FE8B2886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645935" y="4749652"/>
                  <a:ext cx="97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5E54A623-8FA7-B449-9A95-16E85BEEDAE8}"/>
                    </a:ext>
                  </a:extLst>
                </p14:cNvPr>
                <p14:cNvContentPartPr/>
                <p14:nvPr/>
              </p14:nvContentPartPr>
              <p14:xfrm>
                <a:off x="10650615" y="4855132"/>
                <a:ext cx="269640" cy="155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5E54A623-8FA7-B449-9A95-16E85BEEDAE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0635495" y="4840012"/>
                  <a:ext cx="300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F580383-D128-564B-8752-EE86014E93D4}"/>
                    </a:ext>
                  </a:extLst>
                </p14:cNvPr>
                <p14:cNvContentPartPr/>
                <p14:nvPr/>
              </p14:nvContentPartPr>
              <p14:xfrm>
                <a:off x="10922055" y="4825612"/>
                <a:ext cx="326520" cy="1666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F580383-D128-564B-8752-EE86014E93D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906935" y="4810132"/>
                  <a:ext cx="3571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1700A91-91C9-AE4C-8EE6-8402CB88CC17}"/>
                    </a:ext>
                  </a:extLst>
                </p14:cNvPr>
                <p14:cNvContentPartPr/>
                <p14:nvPr/>
              </p14:nvContentPartPr>
              <p14:xfrm>
                <a:off x="10909455" y="4828852"/>
                <a:ext cx="18360" cy="75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1700A91-91C9-AE4C-8EE6-8402CB88CC1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894335" y="4813372"/>
                  <a:ext cx="48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D5DB610-80C7-B04A-B4F1-07AA3282C477}"/>
                    </a:ext>
                  </a:extLst>
                </p14:cNvPr>
                <p14:cNvContentPartPr/>
                <p14:nvPr/>
              </p14:nvContentPartPr>
              <p14:xfrm>
                <a:off x="7943415" y="3123892"/>
                <a:ext cx="4080960" cy="2368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D5DB610-80C7-B04A-B4F1-07AA3282C477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27935" y="3108772"/>
                  <a:ext cx="4111560" cy="23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B8724719-89C0-D447-BED6-AC1AB4E5E24E}"/>
                    </a:ext>
                  </a:extLst>
                </p14:cNvPr>
                <p14:cNvContentPartPr/>
                <p14:nvPr/>
              </p14:nvContentPartPr>
              <p14:xfrm>
                <a:off x="10354335" y="4391452"/>
                <a:ext cx="52200" cy="20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B8724719-89C0-D447-BED6-AC1AB4E5E24E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338855" y="4376332"/>
                  <a:ext cx="82800" cy="5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FA2EF9-E2F0-F942-8BA7-7CE5E078EE42}"/>
                  </a:ext>
                </a:extLst>
              </p14:cNvPr>
              <p14:cNvContentPartPr/>
              <p14:nvPr/>
            </p14:nvContentPartPr>
            <p14:xfrm>
              <a:off x="7352648" y="64587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FA2EF9-E2F0-F942-8BA7-7CE5E078EE42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7343648" y="6368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F9EB7FF-1F83-4246-AAF9-84EC932221EF}"/>
              </a:ext>
            </a:extLst>
          </p:cNvPr>
          <p:cNvSpPr txBox="1"/>
          <p:nvPr/>
        </p:nvSpPr>
        <p:spPr>
          <a:xfrm>
            <a:off x="8016949" y="9994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E6D7AA6-C2E1-A64F-A826-613BB54A5A49}"/>
              </a:ext>
            </a:extLst>
          </p:cNvPr>
          <p:cNvGrpSpPr/>
          <p:nvPr/>
        </p:nvGrpSpPr>
        <p:grpSpPr>
          <a:xfrm>
            <a:off x="9537128" y="5138313"/>
            <a:ext cx="61200" cy="71640"/>
            <a:chOff x="9537128" y="5138313"/>
            <a:chExt cx="61200" cy="7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EECC20-54EE-7945-B59E-22BC140BAB33}"/>
                    </a:ext>
                  </a:extLst>
                </p14:cNvPr>
                <p14:cNvContentPartPr/>
                <p14:nvPr/>
              </p14:nvContentPartPr>
              <p14:xfrm>
                <a:off x="9547928" y="520959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EECC20-54EE-7945-B59E-22BC140BAB3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532448" y="51944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58A57FE-BE1C-7C4D-8CFA-9BEC06A70C77}"/>
                    </a:ext>
                  </a:extLst>
                </p14:cNvPr>
                <p14:cNvContentPartPr/>
                <p14:nvPr/>
              </p14:nvContentPartPr>
              <p14:xfrm>
                <a:off x="9537128" y="5138313"/>
                <a:ext cx="61200" cy="61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58A57FE-BE1C-7C4D-8CFA-9BEC06A70C7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9522008" y="5122833"/>
                  <a:ext cx="9180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BE61A2-6348-1E43-957D-A004A20A66B7}"/>
                  </a:ext>
                </a:extLst>
              </p14:cNvPr>
              <p14:cNvContentPartPr/>
              <p14:nvPr/>
            </p14:nvContentPartPr>
            <p14:xfrm>
              <a:off x="8537408" y="3868953"/>
              <a:ext cx="165960" cy="212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BE61A2-6348-1E43-957D-A004A20A66B7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8521928" y="3853833"/>
                <a:ext cx="19656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0D95440-108C-7646-AD52-2080CB2A6656}"/>
                  </a:ext>
                </a:extLst>
              </p14:cNvPr>
              <p14:cNvContentPartPr/>
              <p14:nvPr/>
            </p14:nvContentPartPr>
            <p14:xfrm>
              <a:off x="8569808" y="3998193"/>
              <a:ext cx="93600" cy="136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0D95440-108C-7646-AD52-2080CB2A6656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8554328" y="3982713"/>
                <a:ext cx="1238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371D830-5534-6447-AB03-943652FE58BD}"/>
                  </a:ext>
                </a:extLst>
              </p14:cNvPr>
              <p14:cNvContentPartPr/>
              <p14:nvPr/>
            </p14:nvContentPartPr>
            <p14:xfrm>
              <a:off x="8537048" y="4029513"/>
              <a:ext cx="32760" cy="568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371D830-5534-6447-AB03-943652FE58BD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8521928" y="4014393"/>
                <a:ext cx="633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CCED0C88-E2D8-684E-A172-09E902E0C5C3}"/>
                  </a:ext>
                </a:extLst>
              </p14:cNvPr>
              <p14:cNvContentPartPr/>
              <p14:nvPr/>
            </p14:nvContentPartPr>
            <p14:xfrm>
              <a:off x="8803448" y="3976233"/>
              <a:ext cx="94680" cy="56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CCED0C88-E2D8-684E-A172-09E902E0C5C3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8788328" y="3961113"/>
                <a:ext cx="125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6AC9714-D38E-134B-8E8F-E323A14F1350}"/>
                  </a:ext>
                </a:extLst>
              </p14:cNvPr>
              <p14:cNvContentPartPr/>
              <p14:nvPr/>
            </p14:nvContentPartPr>
            <p14:xfrm>
              <a:off x="8811008" y="3956793"/>
              <a:ext cx="96840" cy="104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6AC9714-D38E-134B-8E8F-E323A14F1350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8795888" y="3941673"/>
                <a:ext cx="12744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79E11AD7-DC25-C841-9B2D-1C36E92861AF}"/>
              </a:ext>
            </a:extLst>
          </p:cNvPr>
          <p:cNvGrpSpPr/>
          <p:nvPr/>
        </p:nvGrpSpPr>
        <p:grpSpPr>
          <a:xfrm>
            <a:off x="9065528" y="3855273"/>
            <a:ext cx="2259360" cy="363600"/>
            <a:chOff x="9065528" y="3855273"/>
            <a:chExt cx="22593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FE5969E-BCA5-5A49-8486-F3123C8B6CEB}"/>
                    </a:ext>
                  </a:extLst>
                </p14:cNvPr>
                <p14:cNvContentPartPr/>
                <p14:nvPr/>
              </p14:nvContentPartPr>
              <p14:xfrm>
                <a:off x="9065528" y="3882993"/>
                <a:ext cx="211320" cy="20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FE5969E-BCA5-5A49-8486-F3123C8B6CE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050408" y="3867513"/>
                  <a:ext cx="2419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009AF7-6807-6D4A-A7F1-F4C5CB449B4C}"/>
                    </a:ext>
                  </a:extLst>
                </p14:cNvPr>
                <p14:cNvContentPartPr/>
                <p14:nvPr/>
              </p14:nvContentPartPr>
              <p14:xfrm>
                <a:off x="9101168" y="3997473"/>
                <a:ext cx="120600" cy="11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009AF7-6807-6D4A-A7F1-F4C5CB449B4C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086048" y="3981993"/>
                  <a:ext cx="15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26A6E94-D6D8-3B41-8BDF-8FCA9CC9A0D5}"/>
                    </a:ext>
                  </a:extLst>
                </p14:cNvPr>
                <p14:cNvContentPartPr/>
                <p14:nvPr/>
              </p14:nvContentPartPr>
              <p14:xfrm>
                <a:off x="9303128" y="3965793"/>
                <a:ext cx="132120" cy="56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26A6E94-D6D8-3B41-8BDF-8FCA9CC9A0D5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9288008" y="3950313"/>
                  <a:ext cx="162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71AFDB6-ABCE-9D41-B5AB-EBCF91E0C944}"/>
                    </a:ext>
                  </a:extLst>
                </p14:cNvPr>
                <p14:cNvContentPartPr/>
                <p14:nvPr/>
              </p14:nvContentPartPr>
              <p14:xfrm>
                <a:off x="9335168" y="3948153"/>
                <a:ext cx="90000" cy="102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71AFDB6-ABCE-9D41-B5AB-EBCF91E0C94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9320048" y="3932673"/>
                  <a:ext cx="120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A274712-8000-3B4C-9A56-991102E4A48E}"/>
                    </a:ext>
                  </a:extLst>
                </p14:cNvPr>
                <p14:cNvContentPartPr/>
                <p14:nvPr/>
              </p14:nvContentPartPr>
              <p14:xfrm>
                <a:off x="9291608" y="3893793"/>
                <a:ext cx="198720" cy="1594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A274712-8000-3B4C-9A56-991102E4A48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276488" y="3878673"/>
                  <a:ext cx="228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A634BD4-18DE-BD46-A7DF-0AD3D8F0223F}"/>
                    </a:ext>
                  </a:extLst>
                </p14:cNvPr>
                <p14:cNvContentPartPr/>
                <p14:nvPr/>
              </p14:nvContentPartPr>
              <p14:xfrm>
                <a:off x="9601208" y="4029513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A634BD4-18DE-BD46-A7DF-0AD3D8F0223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585728" y="401439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1D662C-A02B-2844-A7BE-10E3AE6217A3}"/>
                    </a:ext>
                  </a:extLst>
                </p14:cNvPr>
                <p14:cNvContentPartPr/>
                <p14:nvPr/>
              </p14:nvContentPartPr>
              <p14:xfrm>
                <a:off x="9717848" y="4008273"/>
                <a:ext cx="17280" cy="1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1D662C-A02B-2844-A7BE-10E3AE6217A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702728" y="3993153"/>
                  <a:ext cx="47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2B5B74B-DD94-9349-9532-A44718CF0200}"/>
                    </a:ext>
                  </a:extLst>
                </p14:cNvPr>
                <p14:cNvContentPartPr/>
                <p14:nvPr/>
              </p14:nvContentPartPr>
              <p14:xfrm>
                <a:off x="9803168" y="4008273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2B5B74B-DD94-9349-9532-A44718CF020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787688" y="39931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CF751E5-0A5C-D843-BF0D-AF78618AD359}"/>
                    </a:ext>
                  </a:extLst>
                </p14:cNvPr>
                <p14:cNvContentPartPr/>
                <p14:nvPr/>
              </p14:nvContentPartPr>
              <p14:xfrm>
                <a:off x="9632888" y="4019073"/>
                <a:ext cx="23400" cy="5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CF751E5-0A5C-D843-BF0D-AF78618AD359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617768" y="4003593"/>
                  <a:ext cx="54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89FF61C-5E4C-0443-8142-C1E0BAB59569}"/>
                    </a:ext>
                  </a:extLst>
                </p14:cNvPr>
                <p14:cNvContentPartPr/>
                <p14:nvPr/>
              </p14:nvContentPartPr>
              <p14:xfrm>
                <a:off x="9813608" y="3907833"/>
                <a:ext cx="169200" cy="116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89FF61C-5E4C-0443-8142-C1E0BAB5956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9798128" y="3892353"/>
                  <a:ext cx="199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82D904A-6AB7-9B45-8EEB-4AD85E7D1B88}"/>
                    </a:ext>
                  </a:extLst>
                </p14:cNvPr>
                <p14:cNvContentPartPr/>
                <p14:nvPr/>
              </p14:nvContentPartPr>
              <p14:xfrm>
                <a:off x="9888128" y="3915033"/>
                <a:ext cx="69120" cy="125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82D904A-6AB7-9B45-8EEB-4AD85E7D1B8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872648" y="3899913"/>
                  <a:ext cx="99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03B44C1-5368-FD42-99D8-8C346C58E346}"/>
                    </a:ext>
                  </a:extLst>
                </p14:cNvPr>
                <p14:cNvContentPartPr/>
                <p14:nvPr/>
              </p14:nvContentPartPr>
              <p14:xfrm>
                <a:off x="9806768" y="3887313"/>
                <a:ext cx="231840" cy="177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03B44C1-5368-FD42-99D8-8C346C58E34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791288" y="3871833"/>
                  <a:ext cx="2620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2F2D703-482F-BD46-8B1C-CE4FFFB97C24}"/>
                    </a:ext>
                  </a:extLst>
                </p14:cNvPr>
                <p14:cNvContentPartPr/>
                <p14:nvPr/>
              </p14:nvContentPartPr>
              <p14:xfrm>
                <a:off x="10130048" y="3857073"/>
                <a:ext cx="137880" cy="1782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2F2D703-482F-BD46-8B1C-CE4FFFB97C2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0114928" y="3841593"/>
                  <a:ext cx="168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27738E5-90B8-C747-A745-ABEBAA8A2BD7}"/>
                    </a:ext>
                  </a:extLst>
                </p14:cNvPr>
                <p14:cNvContentPartPr/>
                <p14:nvPr/>
              </p14:nvContentPartPr>
              <p14:xfrm>
                <a:off x="10173968" y="3980193"/>
                <a:ext cx="42120" cy="7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27738E5-90B8-C747-A745-ABEBAA8A2BD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0158488" y="3965073"/>
                  <a:ext cx="72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AE10687-A570-5C43-ABEE-9F7DBEB70E51}"/>
                    </a:ext>
                  </a:extLst>
                </p14:cNvPr>
                <p14:cNvContentPartPr/>
                <p14:nvPr/>
              </p14:nvContentPartPr>
              <p14:xfrm>
                <a:off x="10244888" y="3944553"/>
                <a:ext cx="175320" cy="246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AE10687-A570-5C43-ABEE-9F7DBEB70E5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0229768" y="3929073"/>
                  <a:ext cx="205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73B2F6B-1DA4-C94F-A463-7E8C53A46F77}"/>
                    </a:ext>
                  </a:extLst>
                </p14:cNvPr>
                <p14:cNvContentPartPr/>
                <p14:nvPr/>
              </p14:nvContentPartPr>
              <p14:xfrm>
                <a:off x="10402928" y="4112313"/>
                <a:ext cx="106200" cy="10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73B2F6B-1DA4-C94F-A463-7E8C53A46F7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0387808" y="4096833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151AFEE-DBA9-AB4A-B7CC-89D6116A2ED9}"/>
                    </a:ext>
                  </a:extLst>
                </p14:cNvPr>
                <p14:cNvContentPartPr/>
                <p14:nvPr/>
              </p14:nvContentPartPr>
              <p14:xfrm>
                <a:off x="10589768" y="4008273"/>
                <a:ext cx="5760" cy="127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151AFEE-DBA9-AB4A-B7CC-89D6116A2ED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574648" y="3993153"/>
                  <a:ext cx="36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595B16C-785B-8D42-B1D9-E4FDE10BC64F}"/>
                    </a:ext>
                  </a:extLst>
                </p14:cNvPr>
                <p14:cNvContentPartPr/>
                <p14:nvPr/>
              </p14:nvContentPartPr>
              <p14:xfrm>
                <a:off x="10600568" y="4167753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595B16C-785B-8D42-B1D9-E4FDE10BC64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585448" y="41526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04A238F-475B-8740-872F-71C210A47F85}"/>
                    </a:ext>
                  </a:extLst>
                </p14:cNvPr>
                <p14:cNvContentPartPr/>
                <p14:nvPr/>
              </p14:nvContentPartPr>
              <p14:xfrm>
                <a:off x="10606328" y="4198713"/>
                <a:ext cx="42480" cy="20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04A238F-475B-8740-872F-71C210A47F8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90848" y="4183593"/>
                  <a:ext cx="72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7F5E258-07DC-0E44-A528-96647BCAC1BE}"/>
                    </a:ext>
                  </a:extLst>
                </p14:cNvPr>
                <p14:cNvContentPartPr/>
                <p14:nvPr/>
              </p14:nvContentPartPr>
              <p14:xfrm>
                <a:off x="10666448" y="3971193"/>
                <a:ext cx="213480" cy="17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7F5E258-07DC-0E44-A528-96647BCAC1B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651328" y="3956073"/>
                  <a:ext cx="24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7E3F66B-44A3-884F-B753-E734CC8C58CF}"/>
                    </a:ext>
                  </a:extLst>
                </p14:cNvPr>
                <p14:cNvContentPartPr/>
                <p14:nvPr/>
              </p14:nvContentPartPr>
              <p14:xfrm>
                <a:off x="10855448" y="3902073"/>
                <a:ext cx="116280" cy="155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7E3F66B-44A3-884F-B753-E734CC8C58C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840328" y="3886593"/>
                  <a:ext cx="146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F21683E-5400-304B-9180-D6AD0B0189A0}"/>
                    </a:ext>
                  </a:extLst>
                </p14:cNvPr>
                <p14:cNvContentPartPr/>
                <p14:nvPr/>
              </p14:nvContentPartPr>
              <p14:xfrm>
                <a:off x="11125088" y="3855273"/>
                <a:ext cx="199800" cy="246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F21683E-5400-304B-9180-D6AD0B0189A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109968" y="3840153"/>
                  <a:ext cx="23004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BC36B102-0FF2-144A-989C-0170E6CA06B8}"/>
              </a:ext>
            </a:extLst>
          </p:cNvPr>
          <p:cNvGrpSpPr/>
          <p:nvPr/>
        </p:nvGrpSpPr>
        <p:grpSpPr>
          <a:xfrm>
            <a:off x="5985008" y="5111673"/>
            <a:ext cx="1384200" cy="359280"/>
            <a:chOff x="5985008" y="5111673"/>
            <a:chExt cx="13842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BD9D0DD-F32F-3744-AC63-2616C8EEF545}"/>
                    </a:ext>
                  </a:extLst>
                </p14:cNvPr>
                <p14:cNvContentPartPr/>
                <p14:nvPr/>
              </p14:nvContentPartPr>
              <p14:xfrm>
                <a:off x="5985008" y="5111673"/>
                <a:ext cx="192240" cy="217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BD9D0DD-F32F-3744-AC63-2616C8EEF54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69888" y="5096193"/>
                  <a:ext cx="2228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D249BF2-4B53-554A-8209-8359AD8D48FB}"/>
                    </a:ext>
                  </a:extLst>
                </p14:cNvPr>
                <p14:cNvContentPartPr/>
                <p14:nvPr/>
              </p14:nvContentPartPr>
              <p14:xfrm>
                <a:off x="6060248" y="5252793"/>
                <a:ext cx="103320" cy="31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D249BF2-4B53-554A-8209-8359AD8D48F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045128" y="5237313"/>
                  <a:ext cx="133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30E0458-F8AD-854D-84F0-51B168D7BA2A}"/>
                    </a:ext>
                  </a:extLst>
                </p14:cNvPr>
                <p14:cNvContentPartPr/>
                <p14:nvPr/>
              </p14:nvContentPartPr>
              <p14:xfrm>
                <a:off x="6251768" y="5231193"/>
                <a:ext cx="104760" cy="59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30E0458-F8AD-854D-84F0-51B168D7BA2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236648" y="5215713"/>
                  <a:ext cx="135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D981467-2435-4542-B7F4-DF4B2E40FBFE}"/>
                    </a:ext>
                  </a:extLst>
                </p14:cNvPr>
                <p14:cNvContentPartPr/>
                <p14:nvPr/>
              </p14:nvContentPartPr>
              <p14:xfrm>
                <a:off x="6283808" y="5215713"/>
                <a:ext cx="90720" cy="792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D981467-2435-4542-B7F4-DF4B2E40FB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68328" y="5200593"/>
                  <a:ext cx="120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45A3919-F8C7-CC41-A3D7-D55D8A3D9AA2}"/>
                    </a:ext>
                  </a:extLst>
                </p14:cNvPr>
                <p14:cNvContentPartPr/>
                <p14:nvPr/>
              </p14:nvContentPartPr>
              <p14:xfrm>
                <a:off x="6496208" y="5288073"/>
                <a:ext cx="39960" cy="72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45A3919-F8C7-CC41-A3D7-D55D8A3D9AA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481088" y="5272953"/>
                  <a:ext cx="70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ABE1096-FD24-E241-9297-E8D3B5A5216A}"/>
                    </a:ext>
                  </a:extLst>
                </p14:cNvPr>
                <p14:cNvContentPartPr/>
                <p14:nvPr/>
              </p14:nvContentPartPr>
              <p14:xfrm>
                <a:off x="6613208" y="5284113"/>
                <a:ext cx="28080" cy="8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ABE1096-FD24-E241-9297-E8D3B5A5216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598088" y="5268993"/>
                  <a:ext cx="58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8933D6F-5981-1841-80C5-B1BAAD443110}"/>
                    </a:ext>
                  </a:extLst>
                </p14:cNvPr>
                <p14:cNvContentPartPr/>
                <p14:nvPr/>
              </p14:nvContentPartPr>
              <p14:xfrm>
                <a:off x="6708968" y="5262873"/>
                <a:ext cx="360" cy="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8933D6F-5981-1841-80C5-B1BAAD4431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93848" y="52477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00CBEB1-DFF1-5241-9973-4CF8D99837BA}"/>
                    </a:ext>
                  </a:extLst>
                </p14:cNvPr>
                <p14:cNvContentPartPr/>
                <p14:nvPr/>
              </p14:nvContentPartPr>
              <p14:xfrm>
                <a:off x="6060248" y="5356833"/>
                <a:ext cx="1308960" cy="1141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00CBEB1-DFF1-5241-9973-4CF8D99837BA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045128" y="5341353"/>
                  <a:ext cx="13395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3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E5ADDF3D-A1A9-8E45-AD45-B63800D895D8}"/>
                  </a:ext>
                </a:extLst>
              </p14:cNvPr>
              <p14:cNvContentPartPr/>
              <p14:nvPr/>
            </p14:nvContentPartPr>
            <p14:xfrm>
              <a:off x="6989768" y="5911593"/>
              <a:ext cx="17280" cy="648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E5ADDF3D-A1A9-8E45-AD45-B63800D895D8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6974288" y="5896113"/>
                <a:ext cx="478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C5A22AE4-B20C-0E4C-A7C5-B3944CACD5EB}"/>
              </a:ext>
            </a:extLst>
          </p:cNvPr>
          <p:cNvGrpSpPr/>
          <p:nvPr/>
        </p:nvGrpSpPr>
        <p:grpSpPr>
          <a:xfrm>
            <a:off x="7907768" y="5623953"/>
            <a:ext cx="1121040" cy="297720"/>
            <a:chOff x="7907768" y="5623953"/>
            <a:chExt cx="11210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E426AE4-CB4E-0340-B6F7-2C1A9BAB42A1}"/>
                    </a:ext>
                  </a:extLst>
                </p14:cNvPr>
                <p14:cNvContentPartPr/>
                <p14:nvPr/>
              </p14:nvContentPartPr>
              <p14:xfrm>
                <a:off x="7907768" y="5683713"/>
                <a:ext cx="104400" cy="1285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E426AE4-CB4E-0340-B6F7-2C1A9BAB42A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892288" y="5668593"/>
                  <a:ext cx="13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FA09847-D751-C242-A846-962A7C537805}"/>
                    </a:ext>
                  </a:extLst>
                </p14:cNvPr>
                <p14:cNvContentPartPr/>
                <p14:nvPr/>
              </p14:nvContentPartPr>
              <p14:xfrm>
                <a:off x="8040968" y="5720073"/>
                <a:ext cx="133560" cy="2016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FA09847-D751-C242-A846-962A7C537805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8025848" y="5704953"/>
                  <a:ext cx="164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1280059-9EF1-EC43-A877-A115E8E46EB8}"/>
                    </a:ext>
                  </a:extLst>
                </p14:cNvPr>
                <p14:cNvContentPartPr/>
                <p14:nvPr/>
              </p14:nvContentPartPr>
              <p14:xfrm>
                <a:off x="9014768" y="5623953"/>
                <a:ext cx="14040" cy="43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1280059-9EF1-EC43-A877-A115E8E46EB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8999288" y="5608833"/>
                  <a:ext cx="442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FFE79025-887C-9B41-989D-B14C10E11BC3}"/>
              </a:ext>
            </a:extLst>
          </p:cNvPr>
          <p:cNvGrpSpPr/>
          <p:nvPr/>
        </p:nvGrpSpPr>
        <p:grpSpPr>
          <a:xfrm>
            <a:off x="1171808" y="1898313"/>
            <a:ext cx="1112760" cy="313200"/>
            <a:chOff x="1171808" y="1898313"/>
            <a:chExt cx="1112760" cy="31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78A7C65-1949-E04F-AA7C-E1645A4E0AE3}"/>
                    </a:ext>
                  </a:extLst>
                </p14:cNvPr>
                <p14:cNvContentPartPr/>
                <p14:nvPr/>
              </p14:nvContentPartPr>
              <p14:xfrm>
                <a:off x="1171808" y="1898313"/>
                <a:ext cx="268920" cy="3132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78A7C65-1949-E04F-AA7C-E1645A4E0AE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56688" y="1883193"/>
                  <a:ext cx="2995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418CF05-6E3E-7043-A688-53B6017F4D66}"/>
                    </a:ext>
                  </a:extLst>
                </p14:cNvPr>
                <p14:cNvContentPartPr/>
                <p14:nvPr/>
              </p14:nvContentPartPr>
              <p14:xfrm>
                <a:off x="1307528" y="2050233"/>
                <a:ext cx="265680" cy="3564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418CF05-6E3E-7043-A688-53B6017F4D6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292408" y="2035113"/>
                  <a:ext cx="2959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99B1BB-9525-4345-882C-81E9C2EA7667}"/>
                    </a:ext>
                  </a:extLst>
                </p14:cNvPr>
                <p14:cNvContentPartPr/>
                <p14:nvPr/>
              </p14:nvContentPartPr>
              <p14:xfrm>
                <a:off x="1633328" y="2030793"/>
                <a:ext cx="8280" cy="115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99B1BB-9525-4345-882C-81E9C2EA766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618208" y="2015313"/>
                  <a:ext cx="38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FA69681-B1F6-7443-B6A9-B4448826E81D}"/>
                    </a:ext>
                  </a:extLst>
                </p14:cNvPr>
                <p14:cNvContentPartPr/>
                <p14:nvPr/>
              </p14:nvContentPartPr>
              <p14:xfrm>
                <a:off x="1746368" y="2009193"/>
                <a:ext cx="538200" cy="1216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FA69681-B1F6-7443-B6A9-B4448826E81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731248" y="1993713"/>
                  <a:ext cx="568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54736E4-E062-C846-91AB-61F5211D587B}"/>
                    </a:ext>
                  </a:extLst>
                </p14:cNvPr>
                <p14:cNvContentPartPr/>
                <p14:nvPr/>
              </p14:nvContentPartPr>
              <p14:xfrm>
                <a:off x="1839248" y="1924233"/>
                <a:ext cx="360" cy="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54736E4-E062-C846-91AB-61F5211D58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24128" y="19091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0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9144EF39-8B1B-874F-8EF8-B2F4693BF11C}"/>
                  </a:ext>
                </a:extLst>
              </p14:cNvPr>
              <p14:cNvContentPartPr/>
              <p14:nvPr/>
            </p14:nvContentPartPr>
            <p14:xfrm>
              <a:off x="2586968" y="2012073"/>
              <a:ext cx="219240" cy="107280"/>
            </p14:xfrm>
          </p:contentPart>
        </mc:Choice>
        <mc:Fallback xmlns=""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9144EF39-8B1B-874F-8EF8-B2F4693BF11C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2571848" y="1996953"/>
                <a:ext cx="24948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7172DB2A-8981-8A42-863B-9BA62798EBB0}"/>
              </a:ext>
            </a:extLst>
          </p:cNvPr>
          <p:cNvGrpSpPr/>
          <p:nvPr/>
        </p:nvGrpSpPr>
        <p:grpSpPr>
          <a:xfrm>
            <a:off x="3190328" y="1858353"/>
            <a:ext cx="1596960" cy="257760"/>
            <a:chOff x="3190328" y="1858353"/>
            <a:chExt cx="159696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7B3E77E-A609-7243-9AA6-01395B082173}"/>
                    </a:ext>
                  </a:extLst>
                </p14:cNvPr>
                <p14:cNvContentPartPr/>
                <p14:nvPr/>
              </p14:nvContentPartPr>
              <p14:xfrm>
                <a:off x="3190328" y="1858353"/>
                <a:ext cx="172800" cy="2383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7B3E77E-A609-7243-9AA6-01395B08217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175208" y="1842873"/>
                  <a:ext cx="20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FAB9D74-11AC-084A-8D7A-01C510AA8619}"/>
                    </a:ext>
                  </a:extLst>
                </p14:cNvPr>
                <p14:cNvContentPartPr/>
                <p14:nvPr/>
              </p14:nvContentPartPr>
              <p14:xfrm>
                <a:off x="3348728" y="1992273"/>
                <a:ext cx="363960" cy="119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FAB9D74-11AC-084A-8D7A-01C510AA861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333248" y="1976793"/>
                  <a:ext cx="394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41865992-A68E-E24D-A949-4E92D7634A4E}"/>
                    </a:ext>
                  </a:extLst>
                </p14:cNvPr>
                <p14:cNvContentPartPr/>
                <p14:nvPr/>
              </p14:nvContentPartPr>
              <p14:xfrm>
                <a:off x="3831488" y="1881753"/>
                <a:ext cx="49320" cy="234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41865992-A68E-E24D-A949-4E92D7634A4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16368" y="1866633"/>
                  <a:ext cx="79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2617A56-3472-1944-8015-93881A047303}"/>
                    </a:ext>
                  </a:extLst>
                </p14:cNvPr>
                <p14:cNvContentPartPr/>
                <p14:nvPr/>
              </p14:nvContentPartPr>
              <p14:xfrm>
                <a:off x="3819608" y="1952313"/>
                <a:ext cx="263160" cy="1296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2617A56-3472-1944-8015-93881A047303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804488" y="1937193"/>
                  <a:ext cx="293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485C9B8-CD07-8846-92F7-707FD3E1DF62}"/>
                    </a:ext>
                  </a:extLst>
                </p14:cNvPr>
                <p14:cNvContentPartPr/>
                <p14:nvPr/>
              </p14:nvContentPartPr>
              <p14:xfrm>
                <a:off x="4118408" y="1956273"/>
                <a:ext cx="99720" cy="122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485C9B8-CD07-8846-92F7-707FD3E1DF6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102928" y="1940793"/>
                  <a:ext cx="130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D946027-37B3-264E-9E5B-1C34833FBA5E}"/>
                    </a:ext>
                  </a:extLst>
                </p14:cNvPr>
                <p14:cNvContentPartPr/>
                <p14:nvPr/>
              </p14:nvContentPartPr>
              <p14:xfrm>
                <a:off x="4295528" y="1998753"/>
                <a:ext cx="37080" cy="918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D946027-37B3-264E-9E5B-1C34833FBA5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280048" y="1983633"/>
                  <a:ext cx="67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062C5389-B0B9-074A-84F0-9FE7CDF98176}"/>
                    </a:ext>
                  </a:extLst>
                </p14:cNvPr>
                <p14:cNvContentPartPr/>
                <p14:nvPr/>
              </p14:nvContentPartPr>
              <p14:xfrm>
                <a:off x="4427288" y="1977513"/>
                <a:ext cx="360000" cy="94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062C5389-B0B9-074A-84F0-9FE7CDF9817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411808" y="1962393"/>
                  <a:ext cx="3902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294DF36-743F-7C41-8619-CA902C89E038}"/>
                    </a:ext>
                  </a:extLst>
                </p14:cNvPr>
                <p14:cNvContentPartPr/>
                <p14:nvPr/>
              </p14:nvContentPartPr>
              <p14:xfrm>
                <a:off x="4529168" y="1892553"/>
                <a:ext cx="360" cy="3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294DF36-743F-7C41-8619-CA902C89E03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4048" y="18770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7B339F25-61E3-5148-8989-8A5556630E70}"/>
              </a:ext>
            </a:extLst>
          </p:cNvPr>
          <p:cNvGrpSpPr/>
          <p:nvPr/>
        </p:nvGrpSpPr>
        <p:grpSpPr>
          <a:xfrm>
            <a:off x="5171408" y="1860513"/>
            <a:ext cx="823680" cy="298080"/>
            <a:chOff x="5171408" y="1860513"/>
            <a:chExt cx="8236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9318D46-6685-E34D-A0EE-5B07C7F22296}"/>
                    </a:ext>
                  </a:extLst>
                </p14:cNvPr>
                <p14:cNvContentPartPr/>
                <p14:nvPr/>
              </p14:nvContentPartPr>
              <p14:xfrm>
                <a:off x="5171408" y="1881753"/>
                <a:ext cx="114840" cy="2062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9318D46-6685-E34D-A0EE-5B07C7F2229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155928" y="1866633"/>
                  <a:ext cx="145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C924F10-A1BD-6944-B6B1-97BDD378CC85}"/>
                    </a:ext>
                  </a:extLst>
                </p14:cNvPr>
                <p14:cNvContentPartPr/>
                <p14:nvPr/>
              </p14:nvContentPartPr>
              <p14:xfrm>
                <a:off x="5379848" y="1977513"/>
                <a:ext cx="119520" cy="93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C924F10-A1BD-6944-B6B1-97BDD378CC8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364728" y="1962393"/>
                  <a:ext cx="149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CCDA7DC-B2BA-6A42-B060-659EF89DA81D}"/>
                    </a:ext>
                  </a:extLst>
                </p14:cNvPr>
                <p14:cNvContentPartPr/>
                <p14:nvPr/>
              </p14:nvContentPartPr>
              <p14:xfrm>
                <a:off x="5523488" y="1860513"/>
                <a:ext cx="175680" cy="2980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CCDA7DC-B2BA-6A42-B060-659EF89DA81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508368" y="1845393"/>
                  <a:ext cx="2062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F2700A6-FF61-0048-A78A-F6EB166B4C3A}"/>
                    </a:ext>
                  </a:extLst>
                </p14:cNvPr>
                <p14:cNvContentPartPr/>
                <p14:nvPr/>
              </p14:nvContentPartPr>
              <p14:xfrm>
                <a:off x="5581808" y="1987233"/>
                <a:ext cx="171720" cy="367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F2700A6-FF61-0048-A78A-F6EB166B4C3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566688" y="1972113"/>
                  <a:ext cx="202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50D67E50-628C-AD42-85ED-F012E38141B9}"/>
                    </a:ext>
                  </a:extLst>
                </p14:cNvPr>
                <p14:cNvContentPartPr/>
                <p14:nvPr/>
              </p14:nvContentPartPr>
              <p14:xfrm>
                <a:off x="5780168" y="1888233"/>
                <a:ext cx="57600" cy="1843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50D67E50-628C-AD42-85ED-F012E38141B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64688" y="1872753"/>
                  <a:ext cx="88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DC41811D-8515-1940-AE43-9A588DE83801}"/>
                    </a:ext>
                  </a:extLst>
                </p14:cNvPr>
                <p14:cNvContentPartPr/>
                <p14:nvPr/>
              </p14:nvContentPartPr>
              <p14:xfrm>
                <a:off x="5733008" y="1965633"/>
                <a:ext cx="262080" cy="280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DC41811D-8515-1940-AE43-9A588DE8380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717888" y="1950513"/>
                  <a:ext cx="292320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7A2E5A0-523D-214E-981C-07FC64E4EFD5}"/>
              </a:ext>
            </a:extLst>
          </p:cNvPr>
          <p:cNvGrpSpPr/>
          <p:nvPr/>
        </p:nvGrpSpPr>
        <p:grpSpPr>
          <a:xfrm>
            <a:off x="6261848" y="1828473"/>
            <a:ext cx="1474200" cy="259920"/>
            <a:chOff x="6261848" y="1828473"/>
            <a:chExt cx="147420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6929053-76AB-494F-926D-3F78B2E82319}"/>
                    </a:ext>
                  </a:extLst>
                </p14:cNvPr>
                <p14:cNvContentPartPr/>
                <p14:nvPr/>
              </p14:nvContentPartPr>
              <p14:xfrm>
                <a:off x="6261848" y="1889673"/>
                <a:ext cx="185760" cy="192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6929053-76AB-494F-926D-3F78B2E8231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246728" y="1874553"/>
                  <a:ext cx="2160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4E664F47-6484-2B4B-A253-610C484E3903}"/>
                    </a:ext>
                  </a:extLst>
                </p14:cNvPr>
                <p14:cNvContentPartPr/>
                <p14:nvPr/>
              </p14:nvContentPartPr>
              <p14:xfrm>
                <a:off x="6347528" y="2003433"/>
                <a:ext cx="135360" cy="936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4E664F47-6484-2B4B-A253-610C484E390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332048" y="1987953"/>
                  <a:ext cx="165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DA502E46-3018-0844-A97D-7941696ED54D}"/>
                    </a:ext>
                  </a:extLst>
                </p14:cNvPr>
                <p14:cNvContentPartPr/>
                <p14:nvPr/>
              </p14:nvContentPartPr>
              <p14:xfrm>
                <a:off x="6567128" y="1861593"/>
                <a:ext cx="220320" cy="226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DA502E46-3018-0844-A97D-7941696ED54D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552008" y="1846473"/>
                  <a:ext cx="2509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8D3EC708-CFA1-654B-A5E6-E9892034CF2F}"/>
                    </a:ext>
                  </a:extLst>
                </p14:cNvPr>
                <p14:cNvContentPartPr/>
                <p14:nvPr/>
              </p14:nvContentPartPr>
              <p14:xfrm>
                <a:off x="6817688" y="1835313"/>
                <a:ext cx="203760" cy="2293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8D3EC708-CFA1-654B-A5E6-E9892034CF2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802568" y="1820193"/>
                  <a:ext cx="234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9ED5D38-A8F8-F442-ACB2-330BD166431C}"/>
                    </a:ext>
                  </a:extLst>
                </p14:cNvPr>
                <p14:cNvContentPartPr/>
                <p14:nvPr/>
              </p14:nvContentPartPr>
              <p14:xfrm>
                <a:off x="7102448" y="1966713"/>
                <a:ext cx="32040" cy="69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9ED5D38-A8F8-F442-ACB2-330BD166431C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087328" y="1951593"/>
                  <a:ext cx="622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2C2BA83C-EAB8-3C4E-8BA4-3654BC98C8BB}"/>
                    </a:ext>
                  </a:extLst>
                </p14:cNvPr>
                <p14:cNvContentPartPr/>
                <p14:nvPr/>
              </p14:nvContentPartPr>
              <p14:xfrm>
                <a:off x="7219448" y="1828473"/>
                <a:ext cx="74520" cy="2271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2C2BA83C-EAB8-3C4E-8BA4-3654BC98C8B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04328" y="1813353"/>
                  <a:ext cx="105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1FC78B79-AE65-9E45-9FA0-AD311E400A0B}"/>
                    </a:ext>
                  </a:extLst>
                </p14:cNvPr>
                <p14:cNvContentPartPr/>
                <p14:nvPr/>
              </p14:nvContentPartPr>
              <p14:xfrm>
                <a:off x="7176968" y="1975353"/>
                <a:ext cx="189720" cy="8352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1FC78B79-AE65-9E45-9FA0-AD311E400A0B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161488" y="1960233"/>
                  <a:ext cx="220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0E3239C-B11E-9B44-82A1-469A357AE896}"/>
                    </a:ext>
                  </a:extLst>
                </p14:cNvPr>
                <p14:cNvContentPartPr/>
                <p14:nvPr/>
              </p14:nvContentPartPr>
              <p14:xfrm>
                <a:off x="7467848" y="1966713"/>
                <a:ext cx="268200" cy="936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0E3239C-B11E-9B44-82A1-469A357AE89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7452728" y="1951593"/>
                  <a:ext cx="298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D49093F-BDD6-7F42-9243-AEFBFC7357A0}"/>
                    </a:ext>
                  </a:extLst>
                </p14:cNvPr>
                <p14:cNvContentPartPr/>
                <p14:nvPr/>
              </p14:nvContentPartPr>
              <p14:xfrm>
                <a:off x="7463888" y="1871313"/>
                <a:ext cx="360" cy="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D49093F-BDD6-7F42-9243-AEFBFC7357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48768" y="185583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20C514B-85D8-6E49-BED5-252FD1EC9321}"/>
                    </a:ext>
                  </a:extLst>
                </p14:cNvPr>
                <p14:cNvContentPartPr/>
                <p14:nvPr/>
              </p14:nvContentPartPr>
              <p14:xfrm>
                <a:off x="7197848" y="1902993"/>
                <a:ext cx="360" cy="3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20C514B-85D8-6E49-BED5-252FD1EC932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82728" y="18878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569B9920-8040-E740-9B1E-076446980C0B}"/>
              </a:ext>
            </a:extLst>
          </p:cNvPr>
          <p:cNvGrpSpPr/>
          <p:nvPr/>
        </p:nvGrpSpPr>
        <p:grpSpPr>
          <a:xfrm>
            <a:off x="7995248" y="1849713"/>
            <a:ext cx="1400400" cy="415800"/>
            <a:chOff x="7995248" y="1849713"/>
            <a:chExt cx="1400400" cy="41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3172E91E-5354-BF42-AA2E-0019603F1601}"/>
                    </a:ext>
                  </a:extLst>
                </p14:cNvPr>
                <p14:cNvContentPartPr/>
                <p14:nvPr/>
              </p14:nvContentPartPr>
              <p14:xfrm>
                <a:off x="7995248" y="1857273"/>
                <a:ext cx="167040" cy="2430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3172E91E-5354-BF42-AA2E-0019603F160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979768" y="1841793"/>
                  <a:ext cx="1972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4C5FFC2-9F3D-6944-8622-BD2EDF0C0EDE}"/>
                    </a:ext>
                  </a:extLst>
                </p14:cNvPr>
                <p14:cNvContentPartPr/>
                <p14:nvPr/>
              </p14:nvContentPartPr>
              <p14:xfrm>
                <a:off x="8167328" y="1987953"/>
                <a:ext cx="185760" cy="1004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4C5FFC2-9F3D-6944-8622-BD2EDF0C0EDE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151848" y="1972473"/>
                  <a:ext cx="216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7F580C6-90ED-7642-B721-E83FA49439AC}"/>
                    </a:ext>
                  </a:extLst>
                </p14:cNvPr>
                <p14:cNvContentPartPr/>
                <p14:nvPr/>
              </p14:nvContentPartPr>
              <p14:xfrm>
                <a:off x="8441648" y="1849713"/>
                <a:ext cx="75240" cy="220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7F580C6-90ED-7642-B721-E83FA49439A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426528" y="1834593"/>
                  <a:ext cx="1054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E82DED4-08E4-6D47-BCD7-6C3D52317FFE}"/>
                    </a:ext>
                  </a:extLst>
                </p14:cNvPr>
                <p14:cNvContentPartPr/>
                <p14:nvPr/>
              </p14:nvContentPartPr>
              <p14:xfrm>
                <a:off x="8399528" y="1983273"/>
                <a:ext cx="289440" cy="1098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E82DED4-08E4-6D47-BCD7-6C3D52317FFE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84408" y="1968153"/>
                  <a:ext cx="320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E499C27-6AE7-304A-B28A-39A5C8A2E89F}"/>
                    </a:ext>
                  </a:extLst>
                </p14:cNvPr>
                <p14:cNvContentPartPr/>
                <p14:nvPr/>
              </p14:nvContentPartPr>
              <p14:xfrm>
                <a:off x="8651888" y="1998753"/>
                <a:ext cx="139320" cy="244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E499C27-6AE7-304A-B28A-39A5C8A2E89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636408" y="1983273"/>
                  <a:ext cx="169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5A44694-A51D-9D48-8ABB-6E9FAB01F45B}"/>
                    </a:ext>
                  </a:extLst>
                </p14:cNvPr>
                <p14:cNvContentPartPr/>
                <p14:nvPr/>
              </p14:nvContentPartPr>
              <p14:xfrm>
                <a:off x="8858528" y="1987593"/>
                <a:ext cx="537120" cy="27792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5A44694-A51D-9D48-8ABB-6E9FAB01F45B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843408" y="1972113"/>
                  <a:ext cx="56772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9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A2EE3A28-FE8B-E241-88D3-9A46BE252A3B}"/>
                  </a:ext>
                </a:extLst>
              </p14:cNvPr>
              <p14:cNvContentPartPr/>
              <p14:nvPr/>
            </p14:nvContentPartPr>
            <p14:xfrm>
              <a:off x="9513368" y="2104953"/>
              <a:ext cx="109080" cy="81000"/>
            </p14:xfrm>
          </p:contentPart>
        </mc:Choice>
        <mc:Fallback xmlns=""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A2EE3A28-FE8B-E241-88D3-9A46BE252A3B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498248" y="2089833"/>
                <a:ext cx="13968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2" name="Group 381">
            <a:extLst>
              <a:ext uri="{FF2B5EF4-FFF2-40B4-BE49-F238E27FC236}">
                <a16:creationId xmlns:a16="http://schemas.microsoft.com/office/drawing/2014/main" id="{4D9E2978-84EC-BF4C-8BEC-2ACECB7AEC79}"/>
              </a:ext>
            </a:extLst>
          </p:cNvPr>
          <p:cNvGrpSpPr/>
          <p:nvPr/>
        </p:nvGrpSpPr>
        <p:grpSpPr>
          <a:xfrm>
            <a:off x="9855728" y="1892553"/>
            <a:ext cx="918360" cy="357480"/>
            <a:chOff x="9855728" y="1892553"/>
            <a:chExt cx="91836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D38562C-0945-C047-A73B-193AB7A00432}"/>
                    </a:ext>
                  </a:extLst>
                </p14:cNvPr>
                <p14:cNvContentPartPr/>
                <p14:nvPr/>
              </p14:nvContentPartPr>
              <p14:xfrm>
                <a:off x="9855728" y="1892553"/>
                <a:ext cx="171000" cy="2354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D38562C-0945-C047-A73B-193AB7A0043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840608" y="1877073"/>
                  <a:ext cx="2016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8DBFA62-C3F5-4B4C-82A7-3D4410235DF4}"/>
                    </a:ext>
                  </a:extLst>
                </p14:cNvPr>
                <p14:cNvContentPartPr/>
                <p14:nvPr/>
              </p14:nvContentPartPr>
              <p14:xfrm>
                <a:off x="10060928" y="1935033"/>
                <a:ext cx="141480" cy="2055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8DBFA62-C3F5-4B4C-82A7-3D4410235DF4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0045448" y="1919553"/>
                  <a:ext cx="172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E138C65-0105-3E4F-BB61-486BC2975C52}"/>
                    </a:ext>
                  </a:extLst>
                </p14:cNvPr>
                <p14:cNvContentPartPr/>
                <p14:nvPr/>
              </p14:nvContentPartPr>
              <p14:xfrm>
                <a:off x="10225088" y="1957353"/>
                <a:ext cx="133200" cy="1684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E138C65-0105-3E4F-BB61-486BC2975C52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0209968" y="1941873"/>
                  <a:ext cx="163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1B31DA7-EFEC-2C4C-9712-6D1A96E36CA1}"/>
                    </a:ext>
                  </a:extLst>
                </p14:cNvPr>
                <p14:cNvContentPartPr/>
                <p14:nvPr/>
              </p14:nvContentPartPr>
              <p14:xfrm>
                <a:off x="10260368" y="2040513"/>
                <a:ext cx="99000" cy="2232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1B31DA7-EFEC-2C4C-9712-6D1A96E36CA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0244888" y="2025393"/>
                  <a:ext cx="1296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C039ED1-B29E-1F4C-816D-BE5B2FC5B52A}"/>
                    </a:ext>
                  </a:extLst>
                </p14:cNvPr>
                <p14:cNvContentPartPr/>
                <p14:nvPr/>
              </p14:nvContentPartPr>
              <p14:xfrm>
                <a:off x="10469168" y="1942233"/>
                <a:ext cx="142920" cy="196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C039ED1-B29E-1F4C-816D-BE5B2FC5B52A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10453688" y="1927113"/>
                  <a:ext cx="173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702479E-13F2-E04A-BB46-A4946788A1EF}"/>
                    </a:ext>
                  </a:extLst>
                </p14:cNvPr>
                <p14:cNvContentPartPr/>
                <p14:nvPr/>
              </p14:nvContentPartPr>
              <p14:xfrm>
                <a:off x="10613888" y="2115753"/>
                <a:ext cx="160200" cy="1342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702479E-13F2-E04A-BB46-A4946788A1E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0598768" y="2100273"/>
                  <a:ext cx="1908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C80879C0-68E0-8B45-B7FE-B77A49F4E1BD}"/>
              </a:ext>
            </a:extLst>
          </p:cNvPr>
          <p:cNvGrpSpPr/>
          <p:nvPr/>
        </p:nvGrpSpPr>
        <p:grpSpPr>
          <a:xfrm>
            <a:off x="1265048" y="2423913"/>
            <a:ext cx="432000" cy="258840"/>
            <a:chOff x="1265048" y="2423913"/>
            <a:chExt cx="43200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1E69C9D-B9CE-134D-8C4E-443013124A2E}"/>
                    </a:ext>
                  </a:extLst>
                </p14:cNvPr>
                <p14:cNvContentPartPr/>
                <p14:nvPr/>
              </p14:nvContentPartPr>
              <p14:xfrm>
                <a:off x="1275848" y="2423913"/>
                <a:ext cx="235800" cy="18180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1E69C9D-B9CE-134D-8C4E-443013124A2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260368" y="2408793"/>
                  <a:ext cx="266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4BE2C89-D676-FA4E-9686-7064FDC94E7A}"/>
                    </a:ext>
                  </a:extLst>
                </p14:cNvPr>
                <p14:cNvContentPartPr/>
                <p14:nvPr/>
              </p14:nvContentPartPr>
              <p14:xfrm>
                <a:off x="1265048" y="2424633"/>
                <a:ext cx="234360" cy="20196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4BE2C89-D676-FA4E-9686-7064FDC94E7A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249928" y="2409513"/>
                  <a:ext cx="264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02299F17-758E-674B-AE61-DFF7475C0EC9}"/>
                    </a:ext>
                  </a:extLst>
                </p14:cNvPr>
                <p14:cNvContentPartPr/>
                <p14:nvPr/>
              </p14:nvContentPartPr>
              <p14:xfrm>
                <a:off x="1339568" y="2428593"/>
                <a:ext cx="272520" cy="1872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02299F17-758E-674B-AE61-DFF7475C0EC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324448" y="2413113"/>
                  <a:ext cx="302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0D51A73-7807-7E47-B7E8-24F3EB1A60A3}"/>
                    </a:ext>
                  </a:extLst>
                </p14:cNvPr>
                <p14:cNvContentPartPr/>
                <p14:nvPr/>
              </p14:nvContentPartPr>
              <p14:xfrm>
                <a:off x="1572848" y="2583393"/>
                <a:ext cx="124200" cy="993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0D51A73-7807-7E47-B7E8-24F3EB1A60A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557728" y="2568273"/>
                  <a:ext cx="1548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A7C9C494-4344-1749-A668-BBD2413CEFFA}"/>
              </a:ext>
            </a:extLst>
          </p:cNvPr>
          <p:cNvGrpSpPr/>
          <p:nvPr/>
        </p:nvGrpSpPr>
        <p:grpSpPr>
          <a:xfrm>
            <a:off x="1988288" y="2477193"/>
            <a:ext cx="468720" cy="127080"/>
            <a:chOff x="1988288" y="2477193"/>
            <a:chExt cx="468720" cy="12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D5F8225-696C-DF40-9B35-F520C8F6011B}"/>
                    </a:ext>
                  </a:extLst>
                </p14:cNvPr>
                <p14:cNvContentPartPr/>
                <p14:nvPr/>
              </p14:nvContentPartPr>
              <p14:xfrm>
                <a:off x="1988288" y="2477193"/>
                <a:ext cx="266400" cy="1270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D5F8225-696C-DF40-9B35-F520C8F6011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973168" y="2462073"/>
                  <a:ext cx="296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180427B-C874-AB46-BBD5-7A67729ED32B}"/>
                    </a:ext>
                  </a:extLst>
                </p14:cNvPr>
                <p14:cNvContentPartPr/>
                <p14:nvPr/>
              </p14:nvContentPartPr>
              <p14:xfrm>
                <a:off x="2296448" y="2483673"/>
                <a:ext cx="160560" cy="997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180427B-C874-AB46-BBD5-7A67729ED32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281328" y="2468193"/>
                  <a:ext cx="19116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80897D13-9BD5-D546-9D79-7C09FB12EBCA}"/>
              </a:ext>
            </a:extLst>
          </p:cNvPr>
          <p:cNvGrpSpPr/>
          <p:nvPr/>
        </p:nvGrpSpPr>
        <p:grpSpPr>
          <a:xfrm>
            <a:off x="2809088" y="2370273"/>
            <a:ext cx="779040" cy="327240"/>
            <a:chOff x="2809088" y="2370273"/>
            <a:chExt cx="77904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7133A06-845F-0B46-AEC0-51EE2AF2D9D9}"/>
                    </a:ext>
                  </a:extLst>
                </p14:cNvPr>
                <p14:cNvContentPartPr/>
                <p14:nvPr/>
              </p14:nvContentPartPr>
              <p14:xfrm>
                <a:off x="2809088" y="2370273"/>
                <a:ext cx="163080" cy="32724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7133A06-845F-0B46-AEC0-51EE2AF2D9D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793968" y="2355153"/>
                  <a:ext cx="1936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39CDD97A-F7AF-5941-92CC-F44C398A81A6}"/>
                    </a:ext>
                  </a:extLst>
                </p14:cNvPr>
                <p14:cNvContentPartPr/>
                <p14:nvPr/>
              </p14:nvContentPartPr>
              <p14:xfrm>
                <a:off x="2838608" y="2509233"/>
                <a:ext cx="749520" cy="1213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39CDD97A-F7AF-5941-92CC-F44C398A81A6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823488" y="2493753"/>
                  <a:ext cx="78012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9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C20947F9-0151-704A-A721-61FA7A3B212A}"/>
                  </a:ext>
                </a:extLst>
              </p14:cNvPr>
              <p14:cNvContentPartPr/>
              <p14:nvPr/>
            </p14:nvContentPartPr>
            <p14:xfrm>
              <a:off x="4114808" y="2396553"/>
              <a:ext cx="216000" cy="1728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C20947F9-0151-704A-A721-61FA7A3B212A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099328" y="2381433"/>
                <a:ext cx="24624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1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B5B2356D-3331-514E-9211-A382B8CE42CD}"/>
                  </a:ext>
                </a:extLst>
              </p14:cNvPr>
              <p14:cNvContentPartPr/>
              <p14:nvPr/>
            </p14:nvContentPartPr>
            <p14:xfrm>
              <a:off x="4315688" y="2572953"/>
              <a:ext cx="33480" cy="1224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B5B2356D-3331-514E-9211-A382B8CE42CD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4300208" y="2557473"/>
                <a:ext cx="6372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oup 416">
            <a:extLst>
              <a:ext uri="{FF2B5EF4-FFF2-40B4-BE49-F238E27FC236}">
                <a16:creationId xmlns:a16="http://schemas.microsoft.com/office/drawing/2014/main" id="{F74C2240-2DA3-8046-A0FF-B7ED137D22BD}"/>
              </a:ext>
            </a:extLst>
          </p:cNvPr>
          <p:cNvGrpSpPr/>
          <p:nvPr/>
        </p:nvGrpSpPr>
        <p:grpSpPr>
          <a:xfrm>
            <a:off x="3987008" y="2381433"/>
            <a:ext cx="1708560" cy="354960"/>
            <a:chOff x="3987008" y="2381433"/>
            <a:chExt cx="170856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FB81826-8D10-0C49-84D4-5A2422FBF07B}"/>
                    </a:ext>
                  </a:extLst>
                </p14:cNvPr>
                <p14:cNvContentPartPr/>
                <p14:nvPr/>
              </p14:nvContentPartPr>
              <p14:xfrm>
                <a:off x="3997088" y="2381433"/>
                <a:ext cx="77040" cy="20988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FB81826-8D10-0C49-84D4-5A2422FBF07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981968" y="2366313"/>
                  <a:ext cx="107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548F0106-55B1-B042-9D8F-3F7B726702B2}"/>
                    </a:ext>
                  </a:extLst>
                </p14:cNvPr>
                <p14:cNvContentPartPr/>
                <p14:nvPr/>
              </p14:nvContentPartPr>
              <p14:xfrm>
                <a:off x="4061528" y="2392233"/>
                <a:ext cx="196560" cy="3636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548F0106-55B1-B042-9D8F-3F7B726702B2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046408" y="2376753"/>
                  <a:ext cx="227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18B3C61-7C18-6947-B9CC-786C5053D2B4}"/>
                    </a:ext>
                  </a:extLst>
                </p14:cNvPr>
                <p14:cNvContentPartPr/>
                <p14:nvPr/>
              </p14:nvContentPartPr>
              <p14:xfrm>
                <a:off x="4050728" y="2509233"/>
                <a:ext cx="210960" cy="2376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18B3C61-7C18-6947-B9CC-786C5053D2B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035608" y="2493753"/>
                  <a:ext cx="24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D37F04D9-A2FD-E547-91EC-495CEB8E0D9A}"/>
                    </a:ext>
                  </a:extLst>
                </p14:cNvPr>
                <p14:cNvContentPartPr/>
                <p14:nvPr/>
              </p14:nvContentPartPr>
              <p14:xfrm>
                <a:off x="4201928" y="2558913"/>
                <a:ext cx="267840" cy="1051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D37F04D9-A2FD-E547-91EC-495CEB8E0D9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186808" y="2543433"/>
                  <a:ext cx="298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1BC5734-F32E-E04B-9A9E-EA3EC1DF6B15}"/>
                    </a:ext>
                  </a:extLst>
                </p14:cNvPr>
                <p14:cNvContentPartPr/>
                <p14:nvPr/>
              </p14:nvContentPartPr>
              <p14:xfrm>
                <a:off x="4484888" y="2553873"/>
                <a:ext cx="185760" cy="98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1BC5734-F32E-E04B-9A9E-EA3EC1DF6B1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469408" y="2538393"/>
                  <a:ext cx="21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CCDF31E-21B0-7B42-AED0-A62AAB02B356}"/>
                    </a:ext>
                  </a:extLst>
                </p14:cNvPr>
                <p14:cNvContentPartPr/>
                <p14:nvPr/>
              </p14:nvContentPartPr>
              <p14:xfrm>
                <a:off x="4792688" y="2413473"/>
                <a:ext cx="141120" cy="29736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CCDF31E-21B0-7B42-AED0-A62AAB02B35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777568" y="2397993"/>
                  <a:ext cx="171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4D5C5D9-8C24-D044-86F3-17A653BF0EB6}"/>
                    </a:ext>
                  </a:extLst>
                </p14:cNvPr>
                <p14:cNvContentPartPr/>
                <p14:nvPr/>
              </p14:nvContentPartPr>
              <p14:xfrm>
                <a:off x="5007608" y="2498433"/>
                <a:ext cx="297000" cy="1519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4D5C5D9-8C24-D044-86F3-17A653BF0EB6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992488" y="2483313"/>
                  <a:ext cx="327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66623AF-C1D9-8642-8EF4-E346BF121C7E}"/>
                    </a:ext>
                  </a:extLst>
                </p14:cNvPr>
                <p14:cNvContentPartPr/>
                <p14:nvPr/>
              </p14:nvContentPartPr>
              <p14:xfrm>
                <a:off x="5050088" y="2514993"/>
                <a:ext cx="209520" cy="1540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66623AF-C1D9-8642-8EF4-E346BF121C7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034968" y="2499873"/>
                  <a:ext cx="23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F034B8F-AA48-F64F-AA4A-69620AD89581}"/>
                    </a:ext>
                  </a:extLst>
                </p14:cNvPr>
                <p14:cNvContentPartPr/>
                <p14:nvPr/>
              </p14:nvContentPartPr>
              <p14:xfrm>
                <a:off x="5100128" y="2526513"/>
                <a:ext cx="216360" cy="1530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F034B8F-AA48-F64F-AA4A-69620AD8958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085008" y="2511393"/>
                  <a:ext cx="2469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9951818A-18D6-3047-9DD8-F774A81729B6}"/>
                    </a:ext>
                  </a:extLst>
                </p14:cNvPr>
                <p14:cNvContentPartPr/>
                <p14:nvPr/>
              </p14:nvContentPartPr>
              <p14:xfrm>
                <a:off x="3987008" y="2583393"/>
                <a:ext cx="32400" cy="979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9951818A-18D6-3047-9DD8-F774A81729B6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3971888" y="2568273"/>
                  <a:ext cx="62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2C9F53B-D908-B946-BB8B-308F93A009A6}"/>
                    </a:ext>
                  </a:extLst>
                </p14:cNvPr>
                <p14:cNvContentPartPr/>
                <p14:nvPr/>
              </p14:nvContentPartPr>
              <p14:xfrm>
                <a:off x="5369408" y="2445153"/>
                <a:ext cx="143280" cy="2912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2C9F53B-D908-B946-BB8B-308F93A009A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353928" y="2430033"/>
                  <a:ext cx="1738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FBC2F95-53AB-AE43-AB3B-64A8B786A380}"/>
                    </a:ext>
                  </a:extLst>
                </p14:cNvPr>
                <p14:cNvContentPartPr/>
                <p14:nvPr/>
              </p14:nvContentPartPr>
              <p14:xfrm>
                <a:off x="5668928" y="2571153"/>
                <a:ext cx="26640" cy="259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FBC2F95-53AB-AE43-AB3B-64A8B786A38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653808" y="2556033"/>
                  <a:ext cx="5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6E4743FD-71B4-E548-8972-C2ED02285EDA}"/>
                    </a:ext>
                  </a:extLst>
                </p14:cNvPr>
                <p14:cNvContentPartPr/>
                <p14:nvPr/>
              </p14:nvContentPartPr>
              <p14:xfrm>
                <a:off x="5654168" y="2711193"/>
                <a:ext cx="15480" cy="241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6E4743FD-71B4-E548-8972-C2ED02285ED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639048" y="2695713"/>
                  <a:ext cx="457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EA526C2F-E9EF-3045-8EEA-C85A05084F04}"/>
              </a:ext>
            </a:extLst>
          </p:cNvPr>
          <p:cNvGrpSpPr/>
          <p:nvPr/>
        </p:nvGrpSpPr>
        <p:grpSpPr>
          <a:xfrm>
            <a:off x="1386008" y="3210873"/>
            <a:ext cx="1227960" cy="369000"/>
            <a:chOff x="1386008" y="3210873"/>
            <a:chExt cx="12279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C5BF73E-6C38-EF43-9C0C-5208BB0187A9}"/>
                    </a:ext>
                  </a:extLst>
                </p14:cNvPr>
                <p14:cNvContentPartPr/>
                <p14:nvPr/>
              </p14:nvContentPartPr>
              <p14:xfrm>
                <a:off x="1386008" y="3236073"/>
                <a:ext cx="249480" cy="2214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C5BF73E-6C38-EF43-9C0C-5208BB0187A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370888" y="3220953"/>
                  <a:ext cx="279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13CFD93C-2DC4-C647-8739-D9FB5F767F7E}"/>
                    </a:ext>
                  </a:extLst>
                </p14:cNvPr>
                <p14:cNvContentPartPr/>
                <p14:nvPr/>
              </p14:nvContentPartPr>
              <p14:xfrm>
                <a:off x="1718648" y="3210873"/>
                <a:ext cx="111600" cy="23904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13CFD93C-2DC4-C647-8739-D9FB5F767F7E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703528" y="3195753"/>
                  <a:ext cx="142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56893477-A46D-0B4D-BC5D-7DD2EECF01EB}"/>
                    </a:ext>
                  </a:extLst>
                </p14:cNvPr>
                <p14:cNvContentPartPr/>
                <p14:nvPr/>
              </p14:nvContentPartPr>
              <p14:xfrm>
                <a:off x="1832768" y="3359553"/>
                <a:ext cx="125280" cy="22032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56893477-A46D-0B4D-BC5D-7DD2EECF01EB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817648" y="3344433"/>
                  <a:ext cx="155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32536835-3DDF-E04E-9111-9FF0883DDA7B}"/>
                    </a:ext>
                  </a:extLst>
                </p14:cNvPr>
                <p14:cNvContentPartPr/>
                <p14:nvPr/>
              </p14:nvContentPartPr>
              <p14:xfrm>
                <a:off x="2009528" y="3345153"/>
                <a:ext cx="164520" cy="10080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32536835-3DDF-E04E-9111-9FF0883DDA7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994048" y="3330033"/>
                  <a:ext cx="1947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A75AF82-725C-894F-8C1D-339447E89FD8}"/>
                    </a:ext>
                  </a:extLst>
                </p14:cNvPr>
                <p14:cNvContentPartPr/>
                <p14:nvPr/>
              </p14:nvContentPartPr>
              <p14:xfrm>
                <a:off x="2205008" y="3351633"/>
                <a:ext cx="71280" cy="889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A75AF82-725C-894F-8C1D-339447E89FD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2189888" y="3336513"/>
                  <a:ext cx="101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E6E36C3A-B386-BF4A-9123-4DC2C9E76C88}"/>
                    </a:ext>
                  </a:extLst>
                </p14:cNvPr>
                <p14:cNvContentPartPr/>
                <p14:nvPr/>
              </p14:nvContentPartPr>
              <p14:xfrm>
                <a:off x="2362328" y="3242913"/>
                <a:ext cx="83160" cy="18792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E6E36C3A-B386-BF4A-9123-4DC2C9E76C88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2347208" y="3227433"/>
                  <a:ext cx="1137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BBEAEFD0-D387-A546-A947-58DD59BDA3D4}"/>
                    </a:ext>
                  </a:extLst>
                </p14:cNvPr>
                <p14:cNvContentPartPr/>
                <p14:nvPr/>
              </p14:nvContentPartPr>
              <p14:xfrm>
                <a:off x="2341088" y="3342993"/>
                <a:ext cx="272880" cy="1155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BBEAEFD0-D387-A546-A947-58DD59BDA3D4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2325968" y="3327513"/>
                  <a:ext cx="3034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A2E19F70-4D08-724F-95C9-E5171698BEBA}"/>
              </a:ext>
            </a:extLst>
          </p:cNvPr>
          <p:cNvGrpSpPr/>
          <p:nvPr/>
        </p:nvGrpSpPr>
        <p:grpSpPr>
          <a:xfrm>
            <a:off x="2828168" y="3381153"/>
            <a:ext cx="32040" cy="91440"/>
            <a:chOff x="2828168" y="3381153"/>
            <a:chExt cx="3204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B69E811-4C2C-8A44-A633-D8182F631D2C}"/>
                    </a:ext>
                  </a:extLst>
                </p14:cNvPr>
                <p14:cNvContentPartPr/>
                <p14:nvPr/>
              </p14:nvContentPartPr>
              <p14:xfrm>
                <a:off x="2859848" y="3381153"/>
                <a:ext cx="360" cy="3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B69E811-4C2C-8A44-A633-D8182F631D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44728" y="336567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0FFF091-B342-954D-B3EB-89EB7F30AEEB}"/>
                    </a:ext>
                  </a:extLst>
                </p14:cNvPr>
                <p14:cNvContentPartPr/>
                <p14:nvPr/>
              </p14:nvContentPartPr>
              <p14:xfrm>
                <a:off x="2828168" y="3462873"/>
                <a:ext cx="16920" cy="97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0FFF091-B342-954D-B3EB-89EB7F30AEE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2813048" y="3447393"/>
                  <a:ext cx="4716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4" name="Group 433">
            <a:extLst>
              <a:ext uri="{FF2B5EF4-FFF2-40B4-BE49-F238E27FC236}">
                <a16:creationId xmlns:a16="http://schemas.microsoft.com/office/drawing/2014/main" id="{D910E3D3-4A03-B54B-959C-3C817D1BBAC1}"/>
              </a:ext>
            </a:extLst>
          </p:cNvPr>
          <p:cNvGrpSpPr/>
          <p:nvPr/>
        </p:nvGrpSpPr>
        <p:grpSpPr>
          <a:xfrm>
            <a:off x="3151448" y="3269553"/>
            <a:ext cx="235440" cy="215280"/>
            <a:chOff x="3151448" y="3269553"/>
            <a:chExt cx="23544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86F2D1ED-855A-4444-BD7E-2566A108EF72}"/>
                    </a:ext>
                  </a:extLst>
                </p14:cNvPr>
                <p14:cNvContentPartPr/>
                <p14:nvPr/>
              </p14:nvContentPartPr>
              <p14:xfrm>
                <a:off x="3151448" y="3269553"/>
                <a:ext cx="218520" cy="21528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86F2D1ED-855A-4444-BD7E-2566A108EF7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135968" y="3254433"/>
                  <a:ext cx="2491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EF045A89-54DC-D149-B8E2-8AC9B6B316C1}"/>
                    </a:ext>
                  </a:extLst>
                </p14:cNvPr>
                <p14:cNvContentPartPr/>
                <p14:nvPr/>
              </p14:nvContentPartPr>
              <p14:xfrm>
                <a:off x="3242888" y="3370713"/>
                <a:ext cx="144000" cy="3168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EF045A89-54DC-D149-B8E2-8AC9B6B316C1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3227408" y="3355593"/>
                  <a:ext cx="17460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1C7ADEBC-CE9B-6847-A3A9-1EF4C62CE2E7}"/>
              </a:ext>
            </a:extLst>
          </p:cNvPr>
          <p:cNvGrpSpPr/>
          <p:nvPr/>
        </p:nvGrpSpPr>
        <p:grpSpPr>
          <a:xfrm>
            <a:off x="3613688" y="3274593"/>
            <a:ext cx="738360" cy="237600"/>
            <a:chOff x="3613688" y="3274593"/>
            <a:chExt cx="738360" cy="2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0C0EA9B6-431F-3544-85B7-B473DDCDB755}"/>
                    </a:ext>
                  </a:extLst>
                </p14:cNvPr>
                <p14:cNvContentPartPr/>
                <p14:nvPr/>
              </p14:nvContentPartPr>
              <p14:xfrm>
                <a:off x="3613688" y="3297993"/>
                <a:ext cx="127440" cy="1472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0C0EA9B6-431F-3544-85B7-B473DDCDB755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3598568" y="3282873"/>
                  <a:ext cx="158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4B2117D-683D-FD4C-99C5-53018FC7201C}"/>
                    </a:ext>
                  </a:extLst>
                </p14:cNvPr>
                <p14:cNvContentPartPr/>
                <p14:nvPr/>
              </p14:nvContentPartPr>
              <p14:xfrm>
                <a:off x="3636368" y="3373953"/>
                <a:ext cx="142920" cy="3204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4B2117D-683D-FD4C-99C5-53018FC7201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3620888" y="3358833"/>
                  <a:ext cx="17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E6AD7302-8A02-4344-BDAB-9234AE6FA217}"/>
                    </a:ext>
                  </a:extLst>
                </p14:cNvPr>
                <p14:cNvContentPartPr/>
                <p14:nvPr/>
              </p14:nvContentPartPr>
              <p14:xfrm>
                <a:off x="3997808" y="3274593"/>
                <a:ext cx="232200" cy="2224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E6AD7302-8A02-4344-BDAB-9234AE6FA21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982328" y="3259473"/>
                  <a:ext cx="2624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89CD5EB8-FEEB-F14D-9D0A-A6295927BEDD}"/>
                    </a:ext>
                  </a:extLst>
                </p14:cNvPr>
                <p14:cNvContentPartPr/>
                <p14:nvPr/>
              </p14:nvContentPartPr>
              <p14:xfrm>
                <a:off x="3987728" y="3274593"/>
                <a:ext cx="286560" cy="23760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89CD5EB8-FEEB-F14D-9D0A-A6295927BEDD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972608" y="3259473"/>
                  <a:ext cx="317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A9FD6EAF-58FB-E94D-821A-68F0A399D9C5}"/>
                    </a:ext>
                  </a:extLst>
                </p14:cNvPr>
                <p14:cNvContentPartPr/>
                <p14:nvPr/>
              </p14:nvContentPartPr>
              <p14:xfrm>
                <a:off x="4137488" y="3295833"/>
                <a:ext cx="214560" cy="19728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A9FD6EAF-58FB-E94D-821A-68F0A399D9C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4122368" y="3280713"/>
                  <a:ext cx="2448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088FF8CB-625D-544D-934D-969DA96E3D27}"/>
              </a:ext>
            </a:extLst>
          </p:cNvPr>
          <p:cNvGrpSpPr/>
          <p:nvPr/>
        </p:nvGrpSpPr>
        <p:grpSpPr>
          <a:xfrm>
            <a:off x="1467008" y="3926553"/>
            <a:ext cx="936000" cy="255600"/>
            <a:chOff x="1467008" y="3926553"/>
            <a:chExt cx="93600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77891FC5-B9BF-1F47-936F-12D97D038D3C}"/>
                    </a:ext>
                  </a:extLst>
                </p14:cNvPr>
                <p14:cNvContentPartPr/>
                <p14:nvPr/>
              </p14:nvContentPartPr>
              <p14:xfrm>
                <a:off x="1467008" y="3926553"/>
                <a:ext cx="330120" cy="19980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77891FC5-B9BF-1F47-936F-12D97D038D3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451888" y="3911433"/>
                  <a:ext cx="360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1D0C7AE-3AA8-1543-8571-873EBF9DCC8F}"/>
                    </a:ext>
                  </a:extLst>
                </p14:cNvPr>
                <p14:cNvContentPartPr/>
                <p14:nvPr/>
              </p14:nvContentPartPr>
              <p14:xfrm>
                <a:off x="1826288" y="4048593"/>
                <a:ext cx="224640" cy="8172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1D0C7AE-3AA8-1543-8571-873EBF9DCC8F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810808" y="4033113"/>
                  <a:ext cx="255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A459FDAA-EEBF-9F41-909F-C82C541ECF78}"/>
                    </a:ext>
                  </a:extLst>
                </p14:cNvPr>
                <p14:cNvContentPartPr/>
                <p14:nvPr/>
              </p14:nvContentPartPr>
              <p14:xfrm>
                <a:off x="2046608" y="4019073"/>
                <a:ext cx="155520" cy="16308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A459FDAA-EEBF-9F41-909F-C82C541ECF7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031488" y="4003593"/>
                  <a:ext cx="186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DAEC56D-B482-A744-B9EB-51F3E6564130}"/>
                    </a:ext>
                  </a:extLst>
                </p14:cNvPr>
                <p14:cNvContentPartPr/>
                <p14:nvPr/>
              </p14:nvContentPartPr>
              <p14:xfrm>
                <a:off x="2291408" y="3993513"/>
                <a:ext cx="111600" cy="1018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DAEC56D-B482-A744-B9EB-51F3E6564130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276288" y="3978393"/>
                  <a:ext cx="14220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0348B552-E6D5-0747-9DFD-5231B994D8A5}"/>
                  </a:ext>
                </a:extLst>
              </p14:cNvPr>
              <p14:cNvContentPartPr/>
              <p14:nvPr/>
            </p14:nvContentPartPr>
            <p14:xfrm>
              <a:off x="2652488" y="3990993"/>
              <a:ext cx="19080" cy="28080"/>
            </p14:xfrm>
          </p:contentPart>
        </mc:Choice>
        <mc:Fallback xmlns=""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0348B552-E6D5-0747-9DFD-5231B994D8A5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2637368" y="3975873"/>
                <a:ext cx="496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0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1B79B1C6-6B6F-564C-A5C2-1EA82CA976CD}"/>
                  </a:ext>
                </a:extLst>
              </p14:cNvPr>
              <p14:cNvContentPartPr/>
              <p14:nvPr/>
            </p14:nvContentPartPr>
            <p14:xfrm>
              <a:off x="2636648" y="4114473"/>
              <a:ext cx="360" cy="360"/>
            </p14:xfrm>
          </p:contentPart>
        </mc:Choice>
        <mc:Fallback xmlns=""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1B79B1C6-6B6F-564C-A5C2-1EA82CA976C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21528" y="4099353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1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E3AB0015-DE07-404F-BEB5-25CC8F2CBBDB}"/>
                  </a:ext>
                </a:extLst>
              </p14:cNvPr>
              <p14:cNvContentPartPr/>
              <p14:nvPr/>
            </p14:nvContentPartPr>
            <p14:xfrm>
              <a:off x="2996288" y="3878673"/>
              <a:ext cx="237600" cy="33336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E3AB0015-DE07-404F-BEB5-25CC8F2CBBDB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2981168" y="3863553"/>
                <a:ext cx="26820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3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95809BAE-40F0-1C4E-A9F6-1396DE264227}"/>
                  </a:ext>
                </a:extLst>
              </p14:cNvPr>
              <p14:cNvContentPartPr/>
              <p14:nvPr/>
            </p14:nvContentPartPr>
            <p14:xfrm>
              <a:off x="3040568" y="4012233"/>
              <a:ext cx="228600" cy="3924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95809BAE-40F0-1C4E-A9F6-1396DE264227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025448" y="3996753"/>
                <a:ext cx="259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5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97FB755F-64DC-4C4A-BCEE-0FEF01B2C282}"/>
                  </a:ext>
                </a:extLst>
              </p14:cNvPr>
              <p14:cNvContentPartPr/>
              <p14:nvPr/>
            </p14:nvContentPartPr>
            <p14:xfrm>
              <a:off x="3423608" y="4041393"/>
              <a:ext cx="131040" cy="2016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97FB755F-64DC-4C4A-BCEE-0FEF01B2C282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408128" y="4026273"/>
                <a:ext cx="1616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7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AA6E86D5-22CB-EC40-A9F5-5F6E8455FD08}"/>
                  </a:ext>
                </a:extLst>
              </p14:cNvPr>
              <p14:cNvContentPartPr/>
              <p14:nvPr/>
            </p14:nvContentPartPr>
            <p14:xfrm>
              <a:off x="3444848" y="4108353"/>
              <a:ext cx="88200" cy="1728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AA6E86D5-22CB-EC40-A9F5-5F6E8455FD08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429368" y="4092873"/>
                <a:ext cx="11844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" name="Group 477">
            <a:extLst>
              <a:ext uri="{FF2B5EF4-FFF2-40B4-BE49-F238E27FC236}">
                <a16:creationId xmlns:a16="http://schemas.microsoft.com/office/drawing/2014/main" id="{7062A290-C6EE-D142-94EE-73F94C67B1E8}"/>
              </a:ext>
            </a:extLst>
          </p:cNvPr>
          <p:cNvGrpSpPr/>
          <p:nvPr/>
        </p:nvGrpSpPr>
        <p:grpSpPr>
          <a:xfrm>
            <a:off x="3754088" y="3902073"/>
            <a:ext cx="2583000" cy="398520"/>
            <a:chOff x="3754088" y="3902073"/>
            <a:chExt cx="25830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263FA0ED-2084-0A41-B062-99C2DBC8134B}"/>
                    </a:ext>
                  </a:extLst>
                </p14:cNvPr>
                <p14:cNvContentPartPr/>
                <p14:nvPr/>
              </p14:nvContentPartPr>
              <p14:xfrm>
                <a:off x="3754088" y="3902073"/>
                <a:ext cx="180000" cy="3488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263FA0ED-2084-0A41-B062-99C2DBC8134B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738968" y="3886593"/>
                  <a:ext cx="2106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F95BCC6-5E08-9049-B5C6-5D2976208EBB}"/>
                    </a:ext>
                  </a:extLst>
                </p14:cNvPr>
                <p14:cNvContentPartPr/>
                <p14:nvPr/>
              </p14:nvContentPartPr>
              <p14:xfrm>
                <a:off x="3917168" y="3923313"/>
                <a:ext cx="229680" cy="32832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F95BCC6-5E08-9049-B5C6-5D2976208EBB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902048" y="3907833"/>
                  <a:ext cx="2599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4DA60C75-F08D-6C4A-A720-EFE75B006466}"/>
                    </a:ext>
                  </a:extLst>
                </p14:cNvPr>
                <p14:cNvContentPartPr/>
                <p14:nvPr/>
              </p14:nvContentPartPr>
              <p14:xfrm>
                <a:off x="3944528" y="4100073"/>
                <a:ext cx="154800" cy="432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4DA60C75-F08D-6C4A-A720-EFE75B00646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929408" y="4084953"/>
                  <a:ext cx="185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6F4AA40-8532-554F-A814-9254550D27F2}"/>
                    </a:ext>
                  </a:extLst>
                </p14:cNvPr>
                <p14:cNvContentPartPr/>
                <p14:nvPr/>
              </p14:nvContentPartPr>
              <p14:xfrm>
                <a:off x="4188968" y="4135713"/>
                <a:ext cx="95400" cy="7200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6F4AA40-8532-554F-A814-9254550D27F2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4173848" y="4120593"/>
                  <a:ext cx="126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40786E1E-14E2-6646-80AC-E7574B60BBDE}"/>
                    </a:ext>
                  </a:extLst>
                </p14:cNvPr>
                <p14:cNvContentPartPr/>
                <p14:nvPr/>
              </p14:nvContentPartPr>
              <p14:xfrm>
                <a:off x="4178528" y="4147953"/>
                <a:ext cx="81000" cy="7992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40786E1E-14E2-6646-80AC-E7574B60BBD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4163048" y="4132473"/>
                  <a:ext cx="111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805812B-204E-DB44-BB92-EF6F228EA3BD}"/>
                    </a:ext>
                  </a:extLst>
                </p14:cNvPr>
                <p14:cNvContentPartPr/>
                <p14:nvPr/>
              </p14:nvContentPartPr>
              <p14:xfrm>
                <a:off x="4234328" y="4125273"/>
                <a:ext cx="23760" cy="9792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805812B-204E-DB44-BB92-EF6F228EA3B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4218848" y="4110153"/>
                  <a:ext cx="540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4470FD9D-3152-E949-BB7E-FFB7B5E7B706}"/>
                    </a:ext>
                  </a:extLst>
                </p14:cNvPr>
                <p14:cNvContentPartPr/>
                <p14:nvPr/>
              </p14:nvContentPartPr>
              <p14:xfrm>
                <a:off x="4141088" y="4173873"/>
                <a:ext cx="154080" cy="367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4470FD9D-3152-E949-BB7E-FFB7B5E7B706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4125608" y="4158753"/>
                  <a:ext cx="184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5250A86-4327-4846-ABFA-9DED5789DC4C}"/>
                    </a:ext>
                  </a:extLst>
                </p14:cNvPr>
                <p14:cNvContentPartPr/>
                <p14:nvPr/>
              </p14:nvContentPartPr>
              <p14:xfrm>
                <a:off x="4424048" y="4167753"/>
                <a:ext cx="59040" cy="7092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5250A86-4327-4846-ABFA-9DED5789DC4C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408928" y="4152633"/>
                  <a:ext cx="89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35602599-34E7-9C41-91A0-EB7BF8E79406}"/>
                    </a:ext>
                  </a:extLst>
                </p14:cNvPr>
                <p14:cNvContentPartPr/>
                <p14:nvPr/>
              </p14:nvContentPartPr>
              <p14:xfrm>
                <a:off x="4612688" y="3944553"/>
                <a:ext cx="150840" cy="24120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35602599-34E7-9C41-91A0-EB7BF8E79406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597568" y="3929073"/>
                  <a:ext cx="181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235230D8-F47E-8D44-B3B5-557EDB39C16F}"/>
                    </a:ext>
                  </a:extLst>
                </p14:cNvPr>
                <p14:cNvContentPartPr/>
                <p14:nvPr/>
              </p14:nvContentPartPr>
              <p14:xfrm>
                <a:off x="4603688" y="4046793"/>
                <a:ext cx="208800" cy="2880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235230D8-F47E-8D44-B3B5-557EDB39C16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588568" y="4031673"/>
                  <a:ext cx="239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E0F43E61-E9A7-A348-B2FF-E16EF61F0052}"/>
                    </a:ext>
                  </a:extLst>
                </p14:cNvPr>
                <p14:cNvContentPartPr/>
                <p14:nvPr/>
              </p14:nvContentPartPr>
              <p14:xfrm>
                <a:off x="4812848" y="4188993"/>
                <a:ext cx="25200" cy="8712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E0F43E61-E9A7-A348-B2FF-E16EF61F0052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797368" y="4173873"/>
                  <a:ext cx="55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29D38709-0196-DD46-BD18-308932365AA0}"/>
                    </a:ext>
                  </a:extLst>
                </p14:cNvPr>
                <p14:cNvContentPartPr/>
                <p14:nvPr/>
              </p14:nvContentPartPr>
              <p14:xfrm>
                <a:off x="4983488" y="4178553"/>
                <a:ext cx="79560" cy="1022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29D38709-0196-DD46-BD18-308932365AA0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4968368" y="4163073"/>
                  <a:ext cx="110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3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3049CFBE-0E2D-5F4F-A462-90841FDB6AD0}"/>
                    </a:ext>
                  </a:extLst>
                </p14:cNvPr>
                <p14:cNvContentPartPr/>
                <p14:nvPr/>
              </p14:nvContentPartPr>
              <p14:xfrm>
                <a:off x="5203088" y="3997833"/>
                <a:ext cx="134640" cy="24912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3049CFBE-0E2D-5F4F-A462-90841FDB6AD0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187968" y="3982353"/>
                  <a:ext cx="1648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5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D1FD2323-BE9E-D249-9D06-A3C755D4C7F1}"/>
                    </a:ext>
                  </a:extLst>
                </p14:cNvPr>
                <p14:cNvContentPartPr/>
                <p14:nvPr/>
              </p14:nvContentPartPr>
              <p14:xfrm>
                <a:off x="5188688" y="4088193"/>
                <a:ext cx="231840" cy="342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D1FD2323-BE9E-D249-9D06-A3C755D4C7F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173208" y="4072713"/>
                  <a:ext cx="26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7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A4323A44-F5BF-B144-9CD7-101D6A7C2FA0}"/>
                    </a:ext>
                  </a:extLst>
                </p14:cNvPr>
                <p14:cNvContentPartPr/>
                <p14:nvPr/>
              </p14:nvContentPartPr>
              <p14:xfrm>
                <a:off x="5401088" y="4231473"/>
                <a:ext cx="79560" cy="6912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A4323A44-F5BF-B144-9CD7-101D6A7C2FA0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385968" y="4216353"/>
                  <a:ext cx="109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2F4149E2-A0F3-AC4C-A7AA-745B8ED0A812}"/>
                    </a:ext>
                  </a:extLst>
                </p14:cNvPr>
                <p14:cNvContentPartPr/>
                <p14:nvPr/>
              </p14:nvContentPartPr>
              <p14:xfrm>
                <a:off x="5598008" y="4178553"/>
                <a:ext cx="70920" cy="8316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2F4149E2-A0F3-AC4C-A7AA-745B8ED0A812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582528" y="4163073"/>
                  <a:ext cx="101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7D3E50E-C411-DB42-A4FB-DDD44C0B8E56}"/>
                    </a:ext>
                  </a:extLst>
                </p14:cNvPr>
                <p14:cNvContentPartPr/>
                <p14:nvPr/>
              </p14:nvContentPartPr>
              <p14:xfrm>
                <a:off x="5794568" y="4164513"/>
                <a:ext cx="15120" cy="972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7D3E50E-C411-DB42-A4FB-DDD44C0B8E5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779448" y="4149393"/>
                  <a:ext cx="45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D55F2913-399C-F04D-93CD-BAACDA648FBB}"/>
                    </a:ext>
                  </a:extLst>
                </p14:cNvPr>
                <p14:cNvContentPartPr/>
                <p14:nvPr/>
              </p14:nvContentPartPr>
              <p14:xfrm>
                <a:off x="5922368" y="4175313"/>
                <a:ext cx="10080" cy="972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D55F2913-399C-F04D-93CD-BAACDA648FB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6888" y="4160193"/>
                  <a:ext cx="40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608DC57-056D-144A-9A48-029F15DC5906}"/>
                    </a:ext>
                  </a:extLst>
                </p14:cNvPr>
                <p14:cNvContentPartPr/>
                <p14:nvPr/>
              </p14:nvContentPartPr>
              <p14:xfrm>
                <a:off x="5922728" y="4181793"/>
                <a:ext cx="360" cy="3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608DC57-056D-144A-9A48-029F15DC59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907608" y="41663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EA05D993-6398-0942-813C-A84DCE32B8BE}"/>
                    </a:ext>
                  </a:extLst>
                </p14:cNvPr>
                <p14:cNvContentPartPr/>
                <p14:nvPr/>
              </p14:nvContentPartPr>
              <p14:xfrm>
                <a:off x="5964128" y="4029513"/>
                <a:ext cx="183600" cy="2541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EA05D993-6398-0942-813C-A84DCE32B8B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949008" y="4014393"/>
                  <a:ext cx="2138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68B38AC4-DEC0-8845-922C-45BC7D26AF64}"/>
                    </a:ext>
                  </a:extLst>
                </p14:cNvPr>
                <p14:cNvContentPartPr/>
                <p14:nvPr/>
              </p14:nvContentPartPr>
              <p14:xfrm>
                <a:off x="6326288" y="4114473"/>
                <a:ext cx="360" cy="36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68B38AC4-DEC0-8845-922C-45BC7D26AF6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10808" y="409935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8FDDA1E2-B848-6148-9E41-C8AB1B016577}"/>
                    </a:ext>
                  </a:extLst>
                </p14:cNvPr>
                <p14:cNvContentPartPr/>
                <p14:nvPr/>
              </p14:nvContentPartPr>
              <p14:xfrm>
                <a:off x="6324128" y="4206993"/>
                <a:ext cx="12960" cy="1440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8FDDA1E2-B848-6148-9E41-C8AB1B016577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6309008" y="4191513"/>
                  <a:ext cx="435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530D6DE4-6BA4-9B47-A000-4E3A2CBC6613}"/>
              </a:ext>
            </a:extLst>
          </p:cNvPr>
          <p:cNvGrpSpPr/>
          <p:nvPr/>
        </p:nvGrpSpPr>
        <p:grpSpPr>
          <a:xfrm>
            <a:off x="6548768" y="4054353"/>
            <a:ext cx="1023840" cy="212040"/>
            <a:chOff x="6548768" y="4054353"/>
            <a:chExt cx="102384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8BF13471-B72C-ED40-84FA-03381FDC1AC1}"/>
                    </a:ext>
                  </a:extLst>
                </p14:cNvPr>
                <p14:cNvContentPartPr/>
                <p14:nvPr/>
              </p14:nvContentPartPr>
              <p14:xfrm>
                <a:off x="6548768" y="4054353"/>
                <a:ext cx="159840" cy="18396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8BF13471-B72C-ED40-84FA-03381FDC1AC1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6533648" y="4039233"/>
                  <a:ext cx="190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55C182DA-E5C6-834B-8E11-2F47E4AE4B36}"/>
                    </a:ext>
                  </a:extLst>
                </p14:cNvPr>
                <p14:cNvContentPartPr/>
                <p14:nvPr/>
              </p14:nvContentPartPr>
              <p14:xfrm>
                <a:off x="6570728" y="4162353"/>
                <a:ext cx="127080" cy="2952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55C182DA-E5C6-834B-8E11-2F47E4AE4B3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555608" y="4146873"/>
                  <a:ext cx="15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6FA0FC5-D494-834A-8078-E2CF3D1C162C}"/>
                    </a:ext>
                  </a:extLst>
                </p14:cNvPr>
                <p14:cNvContentPartPr/>
                <p14:nvPr/>
              </p14:nvContentPartPr>
              <p14:xfrm>
                <a:off x="6791768" y="4151913"/>
                <a:ext cx="325800" cy="169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6FA0FC5-D494-834A-8078-E2CF3D1C162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776648" y="4136793"/>
                  <a:ext cx="356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2B3DF3A6-6B2B-BE4E-A5F9-DCE7ACDAB59B}"/>
                    </a:ext>
                  </a:extLst>
                </p14:cNvPr>
                <p14:cNvContentPartPr/>
                <p14:nvPr/>
              </p14:nvContentPartPr>
              <p14:xfrm>
                <a:off x="7066448" y="4068033"/>
                <a:ext cx="121680" cy="186120"/>
              </p14:xfrm>
            </p:contentPart>
          </mc:Choice>
          <mc:Fallback xmlns=""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2B3DF3A6-6B2B-BE4E-A5F9-DCE7ACDAB59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051328" y="4052553"/>
                  <a:ext cx="151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C75FEE5-E21B-9B4E-A510-08DB36BAFAF2}"/>
                    </a:ext>
                  </a:extLst>
                </p14:cNvPr>
                <p14:cNvContentPartPr/>
                <p14:nvPr/>
              </p14:nvContentPartPr>
              <p14:xfrm>
                <a:off x="7368848" y="4071273"/>
                <a:ext cx="203760" cy="19512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C75FEE5-E21B-9B4E-A510-08DB36BAFAF2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353368" y="4056153"/>
                  <a:ext cx="2343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23C33916-80B5-084C-9A73-3C1D2679C3C0}"/>
              </a:ext>
            </a:extLst>
          </p:cNvPr>
          <p:cNvGrpSpPr/>
          <p:nvPr/>
        </p:nvGrpSpPr>
        <p:grpSpPr>
          <a:xfrm>
            <a:off x="2013488" y="4518753"/>
            <a:ext cx="1085400" cy="246960"/>
            <a:chOff x="2013488" y="4518753"/>
            <a:chExt cx="1085400" cy="24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C974477C-3917-D54A-AF20-E7B52DFE401F}"/>
                    </a:ext>
                  </a:extLst>
                </p14:cNvPr>
                <p14:cNvContentPartPr/>
                <p14:nvPr/>
              </p14:nvContentPartPr>
              <p14:xfrm>
                <a:off x="2013488" y="4579233"/>
                <a:ext cx="216000" cy="18648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C974477C-3917-D54A-AF20-E7B52DFE401F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998368" y="4564113"/>
                  <a:ext cx="246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094987D3-8B05-2249-9445-46A9ED1D0829}"/>
                    </a:ext>
                  </a:extLst>
                </p14:cNvPr>
                <p14:cNvContentPartPr/>
                <p14:nvPr/>
              </p14:nvContentPartPr>
              <p14:xfrm>
                <a:off x="2303648" y="4518753"/>
                <a:ext cx="795240" cy="22428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094987D3-8B05-2249-9445-46A9ED1D082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288528" y="4503273"/>
                  <a:ext cx="8254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68262F0C-0EF4-8A47-AD17-20E2F59C32C9}"/>
              </a:ext>
            </a:extLst>
          </p:cNvPr>
          <p:cNvGrpSpPr/>
          <p:nvPr/>
        </p:nvGrpSpPr>
        <p:grpSpPr>
          <a:xfrm>
            <a:off x="8280728" y="5600193"/>
            <a:ext cx="1067760" cy="240840"/>
            <a:chOff x="8280728" y="5600193"/>
            <a:chExt cx="106776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A946AD80-E29D-4F47-9665-00E258580A58}"/>
                    </a:ext>
                  </a:extLst>
                </p14:cNvPr>
                <p14:cNvContentPartPr/>
                <p14:nvPr/>
              </p14:nvContentPartPr>
              <p14:xfrm>
                <a:off x="8280728" y="5730873"/>
                <a:ext cx="178560" cy="10800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A946AD80-E29D-4F47-9665-00E258580A58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8265608" y="5715393"/>
                  <a:ext cx="20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D3AE3067-C55A-9347-8389-7E324AB5999A}"/>
                    </a:ext>
                  </a:extLst>
                </p14:cNvPr>
                <p14:cNvContentPartPr/>
                <p14:nvPr/>
              </p14:nvContentPartPr>
              <p14:xfrm>
                <a:off x="8513288" y="5749233"/>
                <a:ext cx="353880" cy="9180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D3AE3067-C55A-9347-8389-7E324AB5999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8498168" y="5734113"/>
                  <a:ext cx="384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2B7BE5CB-379B-1141-BB6A-434C3CC2DBBC}"/>
                    </a:ext>
                  </a:extLst>
                </p14:cNvPr>
                <p14:cNvContentPartPr/>
                <p14:nvPr/>
              </p14:nvContentPartPr>
              <p14:xfrm>
                <a:off x="8877608" y="5645553"/>
                <a:ext cx="75240" cy="16344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2B7BE5CB-379B-1141-BB6A-434C3CC2DBBC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8862488" y="5630433"/>
                  <a:ext cx="105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441A4A14-F0F0-0847-BA0B-5B5D04A42BFD}"/>
                    </a:ext>
                  </a:extLst>
                </p14:cNvPr>
                <p14:cNvContentPartPr/>
                <p14:nvPr/>
              </p14:nvContentPartPr>
              <p14:xfrm>
                <a:off x="8856728" y="5734113"/>
                <a:ext cx="375480" cy="7380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441A4A14-F0F0-0847-BA0B-5B5D04A42BFD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8841608" y="5718993"/>
                  <a:ext cx="406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33404197-5E42-1D49-BDAA-DC51FAB3EA55}"/>
                    </a:ext>
                  </a:extLst>
                </p14:cNvPr>
                <p14:cNvContentPartPr/>
                <p14:nvPr/>
              </p14:nvContentPartPr>
              <p14:xfrm>
                <a:off x="9250208" y="5749593"/>
                <a:ext cx="98280" cy="694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33404197-5E42-1D49-BDAA-DC51FAB3EA55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234728" y="5734473"/>
                  <a:ext cx="128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A592F2A-78AC-A145-9BB9-E6684A0A310A}"/>
                    </a:ext>
                  </a:extLst>
                </p14:cNvPr>
                <p14:cNvContentPartPr/>
                <p14:nvPr/>
              </p14:nvContentPartPr>
              <p14:xfrm>
                <a:off x="9197288" y="5600193"/>
                <a:ext cx="42480" cy="1404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A592F2A-78AC-A145-9BB9-E6684A0A310A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182168" y="5585073"/>
                  <a:ext cx="730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6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154206D7-4AA1-A941-B799-8CDDB3250095}"/>
                  </a:ext>
                </a:extLst>
              </p14:cNvPr>
              <p14:cNvContentPartPr/>
              <p14:nvPr/>
            </p14:nvContentPartPr>
            <p14:xfrm>
              <a:off x="6568568" y="5550153"/>
              <a:ext cx="146880" cy="7308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154206D7-4AA1-A941-B799-8CDDB3250095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6553088" y="5534673"/>
                <a:ext cx="1774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287F89-0DC6-494F-BEBA-87F311696A80}"/>
                  </a:ext>
                </a:extLst>
              </p14:cNvPr>
              <p14:cNvContentPartPr/>
              <p14:nvPr/>
            </p14:nvContentPartPr>
            <p14:xfrm>
              <a:off x="10215898" y="1723572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287F89-0DC6-494F-BEBA-87F311696A80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10200778" y="1708092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07207A7-FBF3-F248-B814-1EC82F8F559A}"/>
                  </a:ext>
                </a:extLst>
              </p14:cNvPr>
              <p14:cNvContentPartPr/>
              <p14:nvPr/>
            </p14:nvContentPartPr>
            <p14:xfrm>
              <a:off x="10230658" y="1607652"/>
              <a:ext cx="145080" cy="132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07207A7-FBF3-F248-B814-1EC82F8F559A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10215178" y="1592532"/>
                <a:ext cx="1753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17C1409-C972-5D48-9763-CFAB554B3B3E}"/>
                  </a:ext>
                </a:extLst>
              </p14:cNvPr>
              <p14:cNvContentPartPr/>
              <p14:nvPr/>
            </p14:nvContentPartPr>
            <p14:xfrm>
              <a:off x="10399138" y="1436292"/>
              <a:ext cx="11664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17C1409-C972-5D48-9763-CFAB554B3B3E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10383658" y="1420812"/>
                <a:ext cx="147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859944D1-0424-EA4D-8E10-E2B9DC143C9D}"/>
              </a:ext>
            </a:extLst>
          </p:cNvPr>
          <p:cNvGrpSpPr/>
          <p:nvPr/>
        </p:nvGrpSpPr>
        <p:grpSpPr>
          <a:xfrm>
            <a:off x="8922418" y="201132"/>
            <a:ext cx="3060000" cy="1137600"/>
            <a:chOff x="8922418" y="201132"/>
            <a:chExt cx="3060000" cy="113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C1D28B-5F0F-384D-8331-7A08EF2AE631}"/>
                    </a:ext>
                  </a:extLst>
                </p14:cNvPr>
                <p14:cNvContentPartPr/>
                <p14:nvPr/>
              </p14:nvContentPartPr>
              <p14:xfrm>
                <a:off x="9235258" y="449892"/>
                <a:ext cx="167040" cy="29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C1D28B-5F0F-384D-8331-7A08EF2AE63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219778" y="434772"/>
                  <a:ext cx="197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C8E0497-263F-834A-B4FF-8FBEBD63D15C}"/>
                    </a:ext>
                  </a:extLst>
                </p14:cNvPr>
                <p14:cNvContentPartPr/>
                <p14:nvPr/>
              </p14:nvContentPartPr>
              <p14:xfrm>
                <a:off x="9248938" y="583812"/>
                <a:ext cx="143640" cy="15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C8E0497-263F-834A-B4FF-8FBEBD63D15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233458" y="568332"/>
                  <a:ext cx="174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B1F70C-3B90-354E-A4E7-A4EE0D387144}"/>
                    </a:ext>
                  </a:extLst>
                </p14:cNvPr>
                <p14:cNvContentPartPr/>
                <p14:nvPr/>
              </p14:nvContentPartPr>
              <p14:xfrm>
                <a:off x="9490498" y="483372"/>
                <a:ext cx="116280" cy="33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B1F70C-3B90-354E-A4E7-A4EE0D38714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475378" y="467892"/>
                  <a:ext cx="1465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8BF4D0-9F5A-AB49-B2D3-4E308E20AD50}"/>
                    </a:ext>
                  </a:extLst>
                </p14:cNvPr>
                <p14:cNvContentPartPr/>
                <p14:nvPr/>
              </p14:nvContentPartPr>
              <p14:xfrm>
                <a:off x="9626578" y="576972"/>
                <a:ext cx="103680" cy="259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8BF4D0-9F5A-AB49-B2D3-4E308E20AD5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611098" y="561492"/>
                  <a:ext cx="1339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40CBA4-45AC-1F44-A6C0-6CFC380DB99E}"/>
                    </a:ext>
                  </a:extLst>
                </p14:cNvPr>
                <p14:cNvContentPartPr/>
                <p14:nvPr/>
              </p14:nvContentPartPr>
              <p14:xfrm>
                <a:off x="9805858" y="651492"/>
                <a:ext cx="160920" cy="5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40CBA4-45AC-1F44-A6C0-6CFC380DB99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9790738" y="636372"/>
                  <a:ext cx="191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147D4D1-56C3-564D-A7A8-ECE8B6BF5FDC}"/>
                    </a:ext>
                  </a:extLst>
                </p14:cNvPr>
                <p14:cNvContentPartPr/>
                <p14:nvPr/>
              </p14:nvContentPartPr>
              <p14:xfrm>
                <a:off x="9837898" y="609372"/>
                <a:ext cx="48960" cy="12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147D4D1-56C3-564D-A7A8-ECE8B6BF5FDC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9822418" y="594252"/>
                  <a:ext cx="79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D5E091-5D31-7C45-9BAF-747959E538C8}"/>
                    </a:ext>
                  </a:extLst>
                </p14:cNvPr>
                <p14:cNvContentPartPr/>
                <p14:nvPr/>
              </p14:nvContentPartPr>
              <p14:xfrm>
                <a:off x="10026538" y="533772"/>
                <a:ext cx="77760" cy="15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D5E091-5D31-7C45-9BAF-747959E538C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011418" y="518292"/>
                  <a:ext cx="108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2A14C9-3CF2-094D-BE74-1FC0AC6B46F9}"/>
                    </a:ext>
                  </a:extLst>
                </p14:cNvPr>
                <p14:cNvContentPartPr/>
                <p14:nvPr/>
              </p14:nvContentPartPr>
              <p14:xfrm>
                <a:off x="10106818" y="483372"/>
                <a:ext cx="79200" cy="29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2A14C9-3CF2-094D-BE74-1FC0AC6B46F9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091338" y="467892"/>
                  <a:ext cx="1098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B11228-8951-C548-961C-6256362D1EB2}"/>
                    </a:ext>
                  </a:extLst>
                </p14:cNvPr>
                <p14:cNvContentPartPr/>
                <p14:nvPr/>
              </p14:nvContentPartPr>
              <p14:xfrm>
                <a:off x="10384018" y="606132"/>
                <a:ext cx="133560" cy="35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B11228-8951-C548-961C-6256362D1EB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368898" y="590652"/>
                  <a:ext cx="163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E014624-32A5-CD46-AA10-525A653B6540}"/>
                    </a:ext>
                  </a:extLst>
                </p14:cNvPr>
                <p14:cNvContentPartPr/>
                <p14:nvPr/>
              </p14:nvContentPartPr>
              <p14:xfrm>
                <a:off x="10408498" y="685332"/>
                <a:ext cx="94680" cy="8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E014624-32A5-CD46-AA10-525A653B6540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393378" y="670212"/>
                  <a:ext cx="124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057952-4EAE-9C49-AE75-3710FBC4C91E}"/>
                    </a:ext>
                  </a:extLst>
                </p14:cNvPr>
                <p14:cNvContentPartPr/>
                <p14:nvPr/>
              </p14:nvContentPartPr>
              <p14:xfrm>
                <a:off x="9801178" y="937332"/>
                <a:ext cx="133560" cy="2307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057952-4EAE-9C49-AE75-3710FBC4C91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9786058" y="922212"/>
                  <a:ext cx="1641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3B5354-19B7-3548-98B8-4D31F1BC0EAC}"/>
                    </a:ext>
                  </a:extLst>
                </p14:cNvPr>
                <p14:cNvContentPartPr/>
                <p14:nvPr/>
              </p14:nvContentPartPr>
              <p14:xfrm>
                <a:off x="9795418" y="1035252"/>
                <a:ext cx="233640" cy="26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3B5354-19B7-3548-98B8-4D31F1BC0EA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9780298" y="1019772"/>
                  <a:ext cx="2642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D0664A-6DC5-0048-87AA-A4AE5CA868FB}"/>
                    </a:ext>
                  </a:extLst>
                </p14:cNvPr>
                <p14:cNvContentPartPr/>
                <p14:nvPr/>
              </p14:nvContentPartPr>
              <p14:xfrm>
                <a:off x="10111498" y="1003572"/>
                <a:ext cx="150840" cy="125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D0664A-6DC5-0048-87AA-A4AE5CA868F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096378" y="988092"/>
                  <a:ext cx="1814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077D015-11D6-AB43-B9D9-DF68AC950B64}"/>
                    </a:ext>
                  </a:extLst>
                </p14:cNvPr>
                <p14:cNvContentPartPr/>
                <p14:nvPr/>
              </p14:nvContentPartPr>
              <p14:xfrm>
                <a:off x="10499578" y="1038852"/>
                <a:ext cx="120960" cy="22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077D015-11D6-AB43-B9D9-DF68AC950B64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484458" y="1023732"/>
                  <a:ext cx="15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CFA96FE-813A-ED41-819B-164355802088}"/>
                    </a:ext>
                  </a:extLst>
                </p14:cNvPr>
                <p14:cNvContentPartPr/>
                <p14:nvPr/>
              </p14:nvContentPartPr>
              <p14:xfrm>
                <a:off x="10515778" y="1097172"/>
                <a:ext cx="118800" cy="1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CFA96FE-813A-ED41-819B-164355802088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0500298" y="1082052"/>
                  <a:ext cx="149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AB54FE7-7006-4C4F-B070-46354CB1E0F0}"/>
                    </a:ext>
                  </a:extLst>
                </p14:cNvPr>
                <p14:cNvContentPartPr/>
                <p14:nvPr/>
              </p14:nvContentPartPr>
              <p14:xfrm>
                <a:off x="10846618" y="1038132"/>
                <a:ext cx="136440" cy="80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AB54FE7-7006-4C4F-B070-46354CB1E0F0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0831498" y="1023012"/>
                  <a:ext cx="1670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16371A-64C8-504C-88C3-46512068ABC7}"/>
                    </a:ext>
                  </a:extLst>
                </p14:cNvPr>
                <p14:cNvContentPartPr/>
                <p14:nvPr/>
              </p14:nvContentPartPr>
              <p14:xfrm>
                <a:off x="10714498" y="520452"/>
                <a:ext cx="113400" cy="30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16371A-64C8-504C-88C3-46512068ABC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0699018" y="505332"/>
                  <a:ext cx="1440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C78704-431E-124D-9F54-DF6D1908CBFD}"/>
                    </a:ext>
                  </a:extLst>
                </p14:cNvPr>
                <p14:cNvContentPartPr/>
                <p14:nvPr/>
              </p14:nvContentPartPr>
              <p14:xfrm>
                <a:off x="10687498" y="619452"/>
                <a:ext cx="154800" cy="74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C78704-431E-124D-9F54-DF6D1908CBF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0672018" y="603972"/>
                  <a:ext cx="185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BCCBB79-AEA1-2249-9592-B74FA2F4C404}"/>
                    </a:ext>
                  </a:extLst>
                </p14:cNvPr>
                <p14:cNvContentPartPr/>
                <p14:nvPr/>
              </p14:nvContentPartPr>
              <p14:xfrm>
                <a:off x="10912138" y="629892"/>
                <a:ext cx="113400" cy="179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BCCBB79-AEA1-2249-9592-B74FA2F4C404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897018" y="614412"/>
                  <a:ext cx="1436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F421696-C84B-BA4F-97BE-E1555F5136B2}"/>
                    </a:ext>
                  </a:extLst>
                </p14:cNvPr>
                <p14:cNvContentPartPr/>
                <p14:nvPr/>
              </p14:nvContentPartPr>
              <p14:xfrm>
                <a:off x="11358898" y="546372"/>
                <a:ext cx="108000" cy="219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F421696-C84B-BA4F-97BE-E1555F5136B2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1343778" y="531252"/>
                  <a:ext cx="1386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D4A7EF-7FAC-6948-8291-65E22F61C5CE}"/>
                    </a:ext>
                  </a:extLst>
                </p14:cNvPr>
                <p14:cNvContentPartPr/>
                <p14:nvPr/>
              </p14:nvContentPartPr>
              <p14:xfrm>
                <a:off x="11371858" y="630612"/>
                <a:ext cx="124560" cy="1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D4A7EF-7FAC-6948-8291-65E22F61C5CE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1356738" y="615132"/>
                  <a:ext cx="155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FD8EE3-82AB-E144-90E6-F677C03D613E}"/>
                    </a:ext>
                  </a:extLst>
                </p14:cNvPr>
                <p14:cNvContentPartPr/>
                <p14:nvPr/>
              </p14:nvContentPartPr>
              <p14:xfrm>
                <a:off x="11541778" y="514692"/>
                <a:ext cx="94320" cy="205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FD8EE3-82AB-E144-90E6-F677C03D613E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1526658" y="499572"/>
                  <a:ext cx="1249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D8D836-61E5-7044-88E9-1515730B08D0}"/>
                    </a:ext>
                  </a:extLst>
                </p14:cNvPr>
                <p14:cNvContentPartPr/>
                <p14:nvPr/>
              </p14:nvContentPartPr>
              <p14:xfrm>
                <a:off x="11161978" y="693612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D8D836-61E5-7044-88E9-1515730B08D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1146498" y="6781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C3E6BC5-C50C-C648-87C2-86AAE2D6183C}"/>
                    </a:ext>
                  </a:extLst>
                </p14:cNvPr>
                <p14:cNvContentPartPr/>
                <p14:nvPr/>
              </p14:nvContentPartPr>
              <p14:xfrm>
                <a:off x="11161978" y="693612"/>
                <a:ext cx="143280" cy="187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C3E6BC5-C50C-C648-87C2-86AAE2D6183C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1146498" y="678132"/>
                  <a:ext cx="173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E0A3931-DE7C-A440-AD7D-27DD91BBAA6D}"/>
                    </a:ext>
                  </a:extLst>
                </p14:cNvPr>
                <p14:cNvContentPartPr/>
                <p14:nvPr/>
              </p14:nvContentPartPr>
              <p14:xfrm>
                <a:off x="11214178" y="654012"/>
                <a:ext cx="30960" cy="10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E0A3931-DE7C-A440-AD7D-27DD91BBAA6D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1199058" y="638532"/>
                  <a:ext cx="6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FD7809-A705-7D49-8E9C-48ED7371030E}"/>
                    </a:ext>
                  </a:extLst>
                </p14:cNvPr>
                <p14:cNvContentPartPr/>
                <p14:nvPr/>
              </p14:nvContentPartPr>
              <p14:xfrm>
                <a:off x="8922418" y="201132"/>
                <a:ext cx="3060000" cy="1137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FD7809-A705-7D49-8E9C-48ED7371030E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906938" y="185652"/>
                  <a:ext cx="3090600" cy="11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02646BBF-8A72-0648-B4CD-CEF0F8397A76}"/>
              </a:ext>
            </a:extLst>
          </p:cNvPr>
          <p:cNvGrpSpPr/>
          <p:nvPr/>
        </p:nvGrpSpPr>
        <p:grpSpPr>
          <a:xfrm>
            <a:off x="10936978" y="1374732"/>
            <a:ext cx="162720" cy="209880"/>
            <a:chOff x="10936978" y="1374732"/>
            <a:chExt cx="16272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584627-97BD-0844-9716-C16B55BD828A}"/>
                    </a:ext>
                  </a:extLst>
                </p14:cNvPr>
                <p14:cNvContentPartPr/>
                <p14:nvPr/>
              </p14:nvContentPartPr>
              <p14:xfrm>
                <a:off x="10936978" y="1374732"/>
                <a:ext cx="137880" cy="63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584627-97BD-0844-9716-C16B55BD828A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0921498" y="1359612"/>
                  <a:ext cx="168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9CE793-8664-7C4E-9184-81F62A2A8787}"/>
                    </a:ext>
                  </a:extLst>
                </p14:cNvPr>
                <p14:cNvContentPartPr/>
                <p14:nvPr/>
              </p14:nvContentPartPr>
              <p14:xfrm>
                <a:off x="10998538" y="1503612"/>
                <a:ext cx="101160" cy="81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9CE793-8664-7C4E-9184-81F62A2A8787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10983418" y="1488492"/>
                  <a:ext cx="13176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oup 510">
            <a:extLst>
              <a:ext uri="{FF2B5EF4-FFF2-40B4-BE49-F238E27FC236}">
                <a16:creationId xmlns:a16="http://schemas.microsoft.com/office/drawing/2014/main" id="{6FF7227A-E5F9-7941-A688-FAC119879A5E}"/>
              </a:ext>
            </a:extLst>
          </p:cNvPr>
          <p:cNvGrpSpPr/>
          <p:nvPr/>
        </p:nvGrpSpPr>
        <p:grpSpPr>
          <a:xfrm>
            <a:off x="10665898" y="1639332"/>
            <a:ext cx="1559520" cy="777600"/>
            <a:chOff x="10665898" y="1639332"/>
            <a:chExt cx="1559520" cy="77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062F79BE-89F2-9C40-B9F5-949D62E624F4}"/>
                    </a:ext>
                  </a:extLst>
                </p14:cNvPr>
                <p14:cNvContentPartPr/>
                <p14:nvPr/>
              </p14:nvContentPartPr>
              <p14:xfrm>
                <a:off x="12206698" y="1749492"/>
                <a:ext cx="18720" cy="684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062F79BE-89F2-9C40-B9F5-949D62E624F4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12191578" y="1734372"/>
                  <a:ext cx="4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C78317FD-C1EA-0B4D-95C6-F188FA1B7F13}"/>
                    </a:ext>
                  </a:extLst>
                </p14:cNvPr>
                <p14:cNvContentPartPr/>
                <p14:nvPr/>
              </p14:nvContentPartPr>
              <p14:xfrm>
                <a:off x="11181418" y="2179332"/>
                <a:ext cx="357480" cy="9828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C78317FD-C1EA-0B4D-95C6-F188FA1B7F1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11166298" y="2164212"/>
                  <a:ext cx="388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4D5EDB02-680C-D044-889E-3C86ED62141F}"/>
                    </a:ext>
                  </a:extLst>
                </p14:cNvPr>
                <p14:cNvContentPartPr/>
                <p14:nvPr/>
              </p14:nvContentPartPr>
              <p14:xfrm>
                <a:off x="11514058" y="2064852"/>
                <a:ext cx="388800" cy="18000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4D5EDB02-680C-D044-889E-3C86ED62141F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1498578" y="2049372"/>
                  <a:ext cx="419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447EDFEA-F842-9E41-A1F5-34ECE54FD88C}"/>
                    </a:ext>
                  </a:extLst>
                </p14:cNvPr>
                <p14:cNvContentPartPr/>
                <p14:nvPr/>
              </p14:nvContentPartPr>
              <p14:xfrm>
                <a:off x="10804858" y="1847772"/>
                <a:ext cx="228600" cy="17064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447EDFEA-F842-9E41-A1F5-34ECE54FD88C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0789738" y="1832292"/>
                  <a:ext cx="259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CE78D3F6-233F-1146-B1D9-2FAAB08C7197}"/>
                    </a:ext>
                  </a:extLst>
                </p14:cNvPr>
                <p14:cNvContentPartPr/>
                <p14:nvPr/>
              </p14:nvContentPartPr>
              <p14:xfrm>
                <a:off x="11035618" y="1881252"/>
                <a:ext cx="360" cy="36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CE78D3F6-233F-1146-B1D9-2FAAB08C7197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1020498" y="18657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2B9EB9CF-A4C6-9E4F-8673-8A29DE9D1BB3}"/>
                    </a:ext>
                  </a:extLst>
                </p14:cNvPr>
                <p14:cNvContentPartPr/>
                <p14:nvPr/>
              </p14:nvContentPartPr>
              <p14:xfrm>
                <a:off x="11078458" y="1933812"/>
                <a:ext cx="102240" cy="4860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2B9EB9CF-A4C6-9E4F-8673-8A29DE9D1BB3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1062978" y="1918332"/>
                  <a:ext cx="132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E3743B86-3069-1D48-9EB1-EF0ACC3CC563}"/>
                    </a:ext>
                  </a:extLst>
                </p14:cNvPr>
                <p14:cNvContentPartPr/>
                <p14:nvPr/>
              </p14:nvContentPartPr>
              <p14:xfrm>
                <a:off x="11176378" y="1923372"/>
                <a:ext cx="48960" cy="20412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E3743B86-3069-1D48-9EB1-EF0ACC3CC563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11161258" y="1907892"/>
                  <a:ext cx="79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64C39386-64BE-6147-BA8A-E5F84DC70AD3}"/>
                    </a:ext>
                  </a:extLst>
                </p14:cNvPr>
                <p14:cNvContentPartPr/>
                <p14:nvPr/>
              </p14:nvContentPartPr>
              <p14:xfrm>
                <a:off x="11296258" y="1915812"/>
                <a:ext cx="545400" cy="7740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64C39386-64BE-6147-BA8A-E5F84DC70AD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1281138" y="1900692"/>
                  <a:ext cx="576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B7A0D95-2934-624D-891C-BA9800A2C49C}"/>
                    </a:ext>
                  </a:extLst>
                </p14:cNvPr>
                <p14:cNvContentPartPr/>
                <p14:nvPr/>
              </p14:nvContentPartPr>
              <p14:xfrm>
                <a:off x="11813938" y="1903932"/>
                <a:ext cx="63000" cy="4680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B7A0D95-2934-624D-891C-BA9800A2C49C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1798818" y="1888812"/>
                  <a:ext cx="93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D126D94E-D2CF-DE4A-A2C0-096B82F593ED}"/>
                    </a:ext>
                  </a:extLst>
                </p14:cNvPr>
                <p14:cNvContentPartPr/>
                <p14:nvPr/>
              </p14:nvContentPartPr>
              <p14:xfrm>
                <a:off x="11911498" y="1797012"/>
                <a:ext cx="113040" cy="1548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D126D94E-D2CF-DE4A-A2C0-096B82F593ED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1896378" y="1781892"/>
                  <a:ext cx="143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3C288015-535B-E749-B456-CED443491E2F}"/>
                    </a:ext>
                  </a:extLst>
                </p14:cNvPr>
                <p14:cNvContentPartPr/>
                <p14:nvPr/>
              </p14:nvContentPartPr>
              <p14:xfrm>
                <a:off x="12065938" y="1891692"/>
                <a:ext cx="60120" cy="5724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3C288015-535B-E749-B456-CED443491E2F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2050458" y="1876572"/>
                  <a:ext cx="90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7FF6935F-9B13-0F43-A470-2DABCC5EC383}"/>
                    </a:ext>
                  </a:extLst>
                </p14:cNvPr>
                <p14:cNvContentPartPr/>
                <p14:nvPr/>
              </p14:nvContentPartPr>
              <p14:xfrm>
                <a:off x="12025618" y="1808172"/>
                <a:ext cx="8640" cy="1008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7FF6935F-9B13-0F43-A470-2DABCC5EC383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2010498" y="1793052"/>
                  <a:ext cx="3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4820408B-C47D-2341-A1A3-0378D303CECB}"/>
                    </a:ext>
                  </a:extLst>
                </p14:cNvPr>
                <p14:cNvContentPartPr/>
                <p14:nvPr/>
              </p14:nvContentPartPr>
              <p14:xfrm>
                <a:off x="10665898" y="1644372"/>
                <a:ext cx="1546560" cy="7725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4820408B-C47D-2341-A1A3-0378D303CEC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10650418" y="1629252"/>
                  <a:ext cx="157680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6FDA571F-9B0F-594F-AA0D-A62B485EE1A3}"/>
                    </a:ext>
                  </a:extLst>
                </p14:cNvPr>
                <p14:cNvContentPartPr/>
                <p14:nvPr/>
              </p14:nvContentPartPr>
              <p14:xfrm>
                <a:off x="11161978" y="1639332"/>
                <a:ext cx="954720" cy="14472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6FDA571F-9B0F-594F-AA0D-A62B485EE1A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11146498" y="1624212"/>
                  <a:ext cx="985320" cy="17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6640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9D2F-8F47-6B49-8C15-A27E011C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33365"/>
          </a:xfrm>
        </p:spPr>
        <p:txBody>
          <a:bodyPr>
            <a:normAutofit fontScale="90000"/>
          </a:bodyPr>
          <a:lstStyle/>
          <a:p>
            <a:r>
              <a:rPr lang="en-US" dirty="0"/>
              <a:t>Composition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0E066-4239-5346-BA3C-F967E449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189"/>
            <a:ext cx="10515600" cy="51337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CAD872B-5268-214D-8814-1401D756B576}"/>
                  </a:ext>
                </a:extLst>
              </p14:cNvPr>
              <p14:cNvContentPartPr/>
              <p14:nvPr/>
            </p14:nvContentPartPr>
            <p14:xfrm>
              <a:off x="2579055" y="58913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CAD872B-5268-214D-8814-1401D756B5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0415" y="58013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76363A3-AF67-AC42-8D6A-4E748F0E9F30}"/>
              </a:ext>
            </a:extLst>
          </p:cNvPr>
          <p:cNvGrpSpPr/>
          <p:nvPr/>
        </p:nvGrpSpPr>
        <p:grpSpPr>
          <a:xfrm>
            <a:off x="1297095" y="1351972"/>
            <a:ext cx="544320" cy="220680"/>
            <a:chOff x="1297095" y="1351972"/>
            <a:chExt cx="54432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B78F5A-D6D7-0B42-ACA5-1139DB185F8B}"/>
                    </a:ext>
                  </a:extLst>
                </p14:cNvPr>
                <p14:cNvContentPartPr/>
                <p14:nvPr/>
              </p14:nvContentPartPr>
              <p14:xfrm>
                <a:off x="1297095" y="1351972"/>
                <a:ext cx="144000" cy="21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B78F5A-D6D7-0B42-ACA5-1139DB185F8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1975" y="1336852"/>
                  <a:ext cx="1742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E32669-6FD2-644F-BC50-A79FAB770ED2}"/>
                    </a:ext>
                  </a:extLst>
                </p14:cNvPr>
                <p14:cNvContentPartPr/>
                <p14:nvPr/>
              </p14:nvContentPartPr>
              <p14:xfrm>
                <a:off x="1493655" y="1469332"/>
                <a:ext cx="136800" cy="10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E32669-6FD2-644F-BC50-A79FAB770ED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78535" y="1454212"/>
                  <a:ext cx="167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F964DA1-B069-A34D-8A25-69090FF7AFA8}"/>
                    </a:ext>
                  </a:extLst>
                </p14:cNvPr>
                <p14:cNvContentPartPr/>
                <p14:nvPr/>
              </p14:nvContentPartPr>
              <p14:xfrm>
                <a:off x="1721175" y="1364932"/>
                <a:ext cx="69120" cy="19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F964DA1-B069-A34D-8A25-69090FF7AF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06055" y="1349812"/>
                  <a:ext cx="99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45A0934-D0AE-444E-A7DD-72FEE42F1469}"/>
                    </a:ext>
                  </a:extLst>
                </p14:cNvPr>
                <p14:cNvContentPartPr/>
                <p14:nvPr/>
              </p14:nvContentPartPr>
              <p14:xfrm>
                <a:off x="1674015" y="1462852"/>
                <a:ext cx="167400" cy="24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45A0934-D0AE-444E-A7DD-72FEE42F14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58895" y="1447732"/>
                  <a:ext cx="19764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541558-6652-3E4E-B72F-49709649EC90}"/>
              </a:ext>
            </a:extLst>
          </p:cNvPr>
          <p:cNvGrpSpPr/>
          <p:nvPr/>
        </p:nvGrpSpPr>
        <p:grpSpPr>
          <a:xfrm>
            <a:off x="2192415" y="1364932"/>
            <a:ext cx="534960" cy="229680"/>
            <a:chOff x="2192415" y="1364932"/>
            <a:chExt cx="53496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B7C6C3-7B1A-9B4A-8C43-DC268232C6FF}"/>
                    </a:ext>
                  </a:extLst>
                </p14:cNvPr>
                <p14:cNvContentPartPr/>
                <p14:nvPr/>
              </p14:nvContentPartPr>
              <p14:xfrm>
                <a:off x="2379255" y="1364932"/>
                <a:ext cx="68040" cy="229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B7C6C3-7B1A-9B4A-8C43-DC268232C6F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3775" y="1349812"/>
                  <a:ext cx="98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FA0D68-4F26-4548-8035-E5D309D53DA6}"/>
                    </a:ext>
                  </a:extLst>
                </p14:cNvPr>
                <p14:cNvContentPartPr/>
                <p14:nvPr/>
              </p14:nvContentPartPr>
              <p14:xfrm>
                <a:off x="2192415" y="1379692"/>
                <a:ext cx="534960" cy="81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FA0D68-4F26-4548-8035-E5D309D53D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77295" y="1364572"/>
                  <a:ext cx="56556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EF5EAE6-D4F4-3140-9AA5-92B3FFF4F0A5}"/>
                  </a:ext>
                </a:extLst>
              </p14:cNvPr>
              <p14:cNvContentPartPr/>
              <p14:nvPr/>
            </p14:nvContentPartPr>
            <p14:xfrm>
              <a:off x="2491935" y="1622692"/>
              <a:ext cx="136440" cy="175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EF5EAE6-D4F4-3140-9AA5-92B3FFF4F0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76815" y="1607212"/>
                <a:ext cx="16704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39E2139-07CF-B340-B1F3-FB6FD610C284}"/>
                  </a:ext>
                </a:extLst>
              </p14:cNvPr>
              <p14:cNvContentPartPr/>
              <p14:nvPr/>
            </p14:nvContentPartPr>
            <p14:xfrm>
              <a:off x="2878575" y="1390492"/>
              <a:ext cx="102240" cy="1231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39E2139-07CF-B340-B1F3-FB6FD610C2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63455" y="1375372"/>
                <a:ext cx="13284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CA14965F-7008-FA40-A2A8-DF657EB75E5E}"/>
              </a:ext>
            </a:extLst>
          </p:cNvPr>
          <p:cNvGrpSpPr/>
          <p:nvPr/>
        </p:nvGrpSpPr>
        <p:grpSpPr>
          <a:xfrm>
            <a:off x="3461415" y="1339372"/>
            <a:ext cx="3710160" cy="416160"/>
            <a:chOff x="3461415" y="1339372"/>
            <a:chExt cx="371016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299E589-5032-DE41-944F-42326D44CB52}"/>
                    </a:ext>
                  </a:extLst>
                </p14:cNvPr>
                <p14:cNvContentPartPr/>
                <p14:nvPr/>
              </p14:nvContentPartPr>
              <p14:xfrm>
                <a:off x="3461415" y="1344052"/>
                <a:ext cx="629640" cy="283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299E589-5032-DE41-944F-42326D44CB5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446295" y="1328932"/>
                  <a:ext cx="660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3AC36D-1895-F144-81F3-AA0FBB640521}"/>
                    </a:ext>
                  </a:extLst>
                </p14:cNvPr>
                <p14:cNvContentPartPr/>
                <p14:nvPr/>
              </p14:nvContentPartPr>
              <p14:xfrm>
                <a:off x="4039215" y="1493812"/>
                <a:ext cx="146520" cy="131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3AC36D-1895-F144-81F3-AA0FBB6405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24095" y="1478692"/>
                  <a:ext cx="177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FBE2AE2-E8CA-D045-8256-EEF99738EBA1}"/>
                    </a:ext>
                  </a:extLst>
                </p14:cNvPr>
                <p14:cNvContentPartPr/>
                <p14:nvPr/>
              </p14:nvContentPartPr>
              <p14:xfrm>
                <a:off x="4259535" y="1339372"/>
                <a:ext cx="119520" cy="25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FBE2AE2-E8CA-D045-8256-EEF99738EB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44415" y="1323892"/>
                  <a:ext cx="149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A29CA55-A5C9-5440-A9D7-64F3ACB6ECB1}"/>
                    </a:ext>
                  </a:extLst>
                </p14:cNvPr>
                <p14:cNvContentPartPr/>
                <p14:nvPr/>
              </p14:nvContentPartPr>
              <p14:xfrm>
                <a:off x="4185375" y="1475092"/>
                <a:ext cx="359280" cy="10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A29CA55-A5C9-5440-A9D7-64F3ACB6EC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70255" y="1459972"/>
                  <a:ext cx="38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A1D3801-40DF-7041-A3EA-EEF73AD38931}"/>
                    </a:ext>
                  </a:extLst>
                </p14:cNvPr>
                <p14:cNvContentPartPr/>
                <p14:nvPr/>
              </p14:nvContentPartPr>
              <p14:xfrm>
                <a:off x="4819335" y="1367812"/>
                <a:ext cx="119160" cy="230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A1D3801-40DF-7041-A3EA-EEF73AD389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03855" y="1352692"/>
                  <a:ext cx="149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6BB315-B3E0-B241-B66F-99BD2E260BD6}"/>
                    </a:ext>
                  </a:extLst>
                </p14:cNvPr>
                <p14:cNvContentPartPr/>
                <p14:nvPr/>
              </p14:nvContentPartPr>
              <p14:xfrm>
                <a:off x="4772895" y="1344052"/>
                <a:ext cx="515160" cy="254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6BB315-B3E0-B241-B66F-99BD2E260BD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57775" y="1328932"/>
                  <a:ext cx="545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3B99CB-BB97-5C4E-9187-6C61F253BEE9}"/>
                    </a:ext>
                  </a:extLst>
                </p14:cNvPr>
                <p14:cNvContentPartPr/>
                <p14:nvPr/>
              </p14:nvContentPartPr>
              <p14:xfrm>
                <a:off x="5543295" y="1485532"/>
                <a:ext cx="123480" cy="126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3B99CB-BB97-5C4E-9187-6C61F253BEE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28175" y="1470052"/>
                  <a:ext cx="154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03BF9FA-3A7C-6648-B57A-F7760D9980BE}"/>
                    </a:ext>
                  </a:extLst>
                </p14:cNvPr>
                <p14:cNvContentPartPr/>
                <p14:nvPr/>
              </p14:nvContentPartPr>
              <p14:xfrm>
                <a:off x="5658135" y="1498132"/>
                <a:ext cx="170280" cy="257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03BF9FA-3A7C-6648-B57A-F7760D9980B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43015" y="1483012"/>
                  <a:ext cx="200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496C67E-FCFC-824F-A3C7-61A42CABF463}"/>
                    </a:ext>
                  </a:extLst>
                </p14:cNvPr>
                <p14:cNvContentPartPr/>
                <p14:nvPr/>
              </p14:nvContentPartPr>
              <p14:xfrm>
                <a:off x="5907615" y="1507852"/>
                <a:ext cx="203400" cy="113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496C67E-FCFC-824F-A3C7-61A42CABF46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2495" y="1492732"/>
                  <a:ext cx="234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56AF26-C05E-B340-A0D0-B2FCB7FBE447}"/>
                    </a:ext>
                  </a:extLst>
                </p14:cNvPr>
                <p14:cNvContentPartPr/>
                <p14:nvPr/>
              </p14:nvContentPartPr>
              <p14:xfrm>
                <a:off x="6200295" y="1507492"/>
                <a:ext cx="396000" cy="7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56AF26-C05E-B340-A0D0-B2FCB7FBE44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84815" y="1492372"/>
                  <a:ext cx="426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1C361EF-4B25-954F-9C9B-240D04CDF35D}"/>
                    </a:ext>
                  </a:extLst>
                </p14:cNvPr>
                <p14:cNvContentPartPr/>
                <p14:nvPr/>
              </p14:nvContentPartPr>
              <p14:xfrm>
                <a:off x="6700695" y="1390852"/>
                <a:ext cx="125280" cy="18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1C361EF-4B25-954F-9C9B-240D04CDF35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85575" y="1375372"/>
                  <a:ext cx="155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90B9939-F448-C548-9A69-8BC4C6F6E329}"/>
                    </a:ext>
                  </a:extLst>
                </p14:cNvPr>
                <p14:cNvContentPartPr/>
                <p14:nvPr/>
              </p14:nvContentPartPr>
              <p14:xfrm>
                <a:off x="6658215" y="1506772"/>
                <a:ext cx="372600" cy="83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90B9939-F448-C548-9A69-8BC4C6F6E3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643095" y="1491292"/>
                  <a:ext cx="402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2A9160-8713-1D48-9D84-9777E605CE91}"/>
                    </a:ext>
                  </a:extLst>
                </p14:cNvPr>
                <p14:cNvContentPartPr/>
                <p14:nvPr/>
              </p14:nvContentPartPr>
              <p14:xfrm>
                <a:off x="7092735" y="1493812"/>
                <a:ext cx="78840" cy="99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2A9160-8713-1D48-9D84-9777E605CE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77615" y="1478692"/>
                  <a:ext cx="109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AC62709-D0A1-8D4D-BB62-6DCA87C94879}"/>
                    </a:ext>
                  </a:extLst>
                </p14:cNvPr>
                <p14:cNvContentPartPr/>
                <p14:nvPr/>
              </p14:nvContentPartPr>
              <p14:xfrm>
                <a:off x="7064655" y="1412452"/>
                <a:ext cx="23040" cy="5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AC62709-D0A1-8D4D-BB62-6DCA87C9487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49175" y="1397332"/>
                  <a:ext cx="5364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B8B078-0589-ED45-A729-FE3D53AA5369}"/>
              </a:ext>
            </a:extLst>
          </p:cNvPr>
          <p:cNvGrpSpPr/>
          <p:nvPr/>
        </p:nvGrpSpPr>
        <p:grpSpPr>
          <a:xfrm>
            <a:off x="7508175" y="1364932"/>
            <a:ext cx="901800" cy="261720"/>
            <a:chOff x="7508175" y="1364932"/>
            <a:chExt cx="9018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D3B6EC5-5E21-9049-AFC8-F10F7F9AB184}"/>
                    </a:ext>
                  </a:extLst>
                </p14:cNvPr>
                <p14:cNvContentPartPr/>
                <p14:nvPr/>
              </p14:nvContentPartPr>
              <p14:xfrm>
                <a:off x="7529415" y="1364932"/>
                <a:ext cx="133920" cy="261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D3B6EC5-5E21-9049-AFC8-F10F7F9AB18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13935" y="1349812"/>
                  <a:ext cx="1641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27F32DC-DBC9-6144-9A9D-875AB74E03F4}"/>
                    </a:ext>
                  </a:extLst>
                </p14:cNvPr>
                <p14:cNvContentPartPr/>
                <p14:nvPr/>
              </p14:nvContentPartPr>
              <p14:xfrm>
                <a:off x="7508175" y="1478692"/>
                <a:ext cx="71424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27F32DC-DBC9-6144-9A9D-875AB74E03F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93055" y="1463572"/>
                  <a:ext cx="744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88D4EA-D3A2-3B4D-875F-C11DC7C2D705}"/>
                    </a:ext>
                  </a:extLst>
                </p14:cNvPr>
                <p14:cNvContentPartPr/>
                <p14:nvPr/>
              </p14:nvContentPartPr>
              <p14:xfrm>
                <a:off x="8272815" y="1493812"/>
                <a:ext cx="137160" cy="125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88D4EA-D3A2-3B4D-875F-C11DC7C2D7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57695" y="1478692"/>
                  <a:ext cx="16776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DDEE477-D9FD-1044-8B3A-D1A20E1B60A8}"/>
              </a:ext>
            </a:extLst>
          </p:cNvPr>
          <p:cNvGrpSpPr/>
          <p:nvPr/>
        </p:nvGrpSpPr>
        <p:grpSpPr>
          <a:xfrm>
            <a:off x="8695455" y="1359892"/>
            <a:ext cx="381600" cy="332280"/>
            <a:chOff x="8695455" y="1359892"/>
            <a:chExt cx="381600" cy="33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76E8950-B557-AA49-8F73-4E1AA7162676}"/>
                    </a:ext>
                  </a:extLst>
                </p14:cNvPr>
                <p14:cNvContentPartPr/>
                <p14:nvPr/>
              </p14:nvContentPartPr>
              <p14:xfrm>
                <a:off x="8695455" y="1359892"/>
                <a:ext cx="351360" cy="33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76E8950-B557-AA49-8F73-4E1AA71626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80335" y="1344772"/>
                  <a:ext cx="3819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10913C-9F56-3F4B-8A92-BBFE8D8AC5BC}"/>
                    </a:ext>
                  </a:extLst>
                </p14:cNvPr>
                <p14:cNvContentPartPr/>
                <p14:nvPr/>
              </p14:nvContentPartPr>
              <p14:xfrm>
                <a:off x="8860335" y="1513972"/>
                <a:ext cx="216720" cy="1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10913C-9F56-3F4B-8A92-BBFE8D8AC5B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45215" y="1498852"/>
                  <a:ext cx="24732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BEA8458-B080-D94A-9849-C44CDE8B07FE}"/>
              </a:ext>
            </a:extLst>
          </p:cNvPr>
          <p:cNvGrpSpPr/>
          <p:nvPr/>
        </p:nvGrpSpPr>
        <p:grpSpPr>
          <a:xfrm>
            <a:off x="9342015" y="1390852"/>
            <a:ext cx="1502280" cy="396360"/>
            <a:chOff x="9342015" y="1390852"/>
            <a:chExt cx="150228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58443AA-E2C1-E84C-9CEE-DC37F5A564CC}"/>
                    </a:ext>
                  </a:extLst>
                </p14:cNvPr>
                <p14:cNvContentPartPr/>
                <p14:nvPr/>
              </p14:nvContentPartPr>
              <p14:xfrm>
                <a:off x="9342015" y="1390852"/>
                <a:ext cx="368640" cy="24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58443AA-E2C1-E84C-9CEE-DC37F5A564C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326535" y="1375372"/>
                  <a:ext cx="398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B389459-63C8-FE43-871D-2C2DD777A674}"/>
                    </a:ext>
                  </a:extLst>
                </p14:cNvPr>
                <p14:cNvContentPartPr/>
                <p14:nvPr/>
              </p14:nvContentPartPr>
              <p14:xfrm>
                <a:off x="9812895" y="1519372"/>
                <a:ext cx="59040" cy="108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B389459-63C8-FE43-871D-2C2DD777A67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97415" y="1504252"/>
                  <a:ext cx="892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5C37CC-5562-5B4A-8024-2A3F4C089CED}"/>
                    </a:ext>
                  </a:extLst>
                </p14:cNvPr>
                <p14:cNvContentPartPr/>
                <p14:nvPr/>
              </p14:nvContentPartPr>
              <p14:xfrm>
                <a:off x="9852135" y="1528012"/>
                <a:ext cx="221040" cy="259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5C37CC-5562-5B4A-8024-2A3F4C089C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36655" y="1512532"/>
                  <a:ext cx="251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F2D2E1D-4657-7943-B718-B26DB0B33A2A}"/>
                    </a:ext>
                  </a:extLst>
                </p14:cNvPr>
                <p14:cNvContentPartPr/>
                <p14:nvPr/>
              </p14:nvContentPartPr>
              <p14:xfrm>
                <a:off x="9865095" y="1467892"/>
                <a:ext cx="86040" cy="158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F2D2E1D-4657-7943-B718-B26DB0B33A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49615" y="1452772"/>
                  <a:ext cx="116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369C25D-380F-AF49-9064-D74F816543CD}"/>
                    </a:ext>
                  </a:extLst>
                </p14:cNvPr>
                <p14:cNvContentPartPr/>
                <p14:nvPr/>
              </p14:nvContentPartPr>
              <p14:xfrm>
                <a:off x="10142295" y="1403452"/>
                <a:ext cx="141120" cy="240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369C25D-380F-AF49-9064-D74F816543C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127175" y="1388332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55CEDF-BD4B-EF43-9DE6-4EC2D77C7814}"/>
                    </a:ext>
                  </a:extLst>
                </p14:cNvPr>
                <p14:cNvContentPartPr/>
                <p14:nvPr/>
              </p14:nvContentPartPr>
              <p14:xfrm>
                <a:off x="10362975" y="1403452"/>
                <a:ext cx="107640" cy="214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55CEDF-BD4B-EF43-9DE6-4EC2D77C781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47855" y="1388332"/>
                  <a:ext cx="138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C1C34F-EF5D-684C-9909-295D450C82BB}"/>
                    </a:ext>
                  </a:extLst>
                </p14:cNvPr>
                <p14:cNvContentPartPr/>
                <p14:nvPr/>
              </p14:nvContentPartPr>
              <p14:xfrm>
                <a:off x="10289895" y="1532332"/>
                <a:ext cx="189360" cy="198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C1C34F-EF5D-684C-9909-295D450C82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274775" y="1517212"/>
                  <a:ext cx="219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982A23B-E316-214A-9125-B7C2BDFF7AE3}"/>
                    </a:ext>
                  </a:extLst>
                </p14:cNvPr>
                <p14:cNvContentPartPr/>
                <p14:nvPr/>
              </p14:nvContentPartPr>
              <p14:xfrm>
                <a:off x="10685535" y="1442332"/>
                <a:ext cx="158760" cy="200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982A23B-E316-214A-9125-B7C2BDFF7AE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70055" y="1426852"/>
                  <a:ext cx="18936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EDA39A-7DC8-FE4F-AA66-C11C0F05F170}"/>
              </a:ext>
            </a:extLst>
          </p:cNvPr>
          <p:cNvGrpSpPr/>
          <p:nvPr/>
        </p:nvGrpSpPr>
        <p:grpSpPr>
          <a:xfrm>
            <a:off x="1366215" y="1940212"/>
            <a:ext cx="631800" cy="254880"/>
            <a:chOff x="1366215" y="1940212"/>
            <a:chExt cx="631800" cy="25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D19F53-244B-684B-833A-39F0644A1EAA}"/>
                    </a:ext>
                  </a:extLst>
                </p14:cNvPr>
                <p14:cNvContentPartPr/>
                <p14:nvPr/>
              </p14:nvContentPartPr>
              <p14:xfrm>
                <a:off x="1366215" y="2047492"/>
                <a:ext cx="479880" cy="147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D19F53-244B-684B-833A-39F0644A1EA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351095" y="2032372"/>
                  <a:ext cx="510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55EC4C5-92A2-2A46-A994-94509E8B4815}"/>
                    </a:ext>
                  </a:extLst>
                </p14:cNvPr>
                <p14:cNvContentPartPr/>
                <p14:nvPr/>
              </p14:nvContentPartPr>
              <p14:xfrm>
                <a:off x="1832775" y="1940212"/>
                <a:ext cx="165240" cy="237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55EC4C5-92A2-2A46-A994-94509E8B48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17295" y="1925092"/>
                  <a:ext cx="19584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AC41F6A-8252-C94B-ABC7-BF5B826FC6E5}"/>
              </a:ext>
            </a:extLst>
          </p:cNvPr>
          <p:cNvGrpSpPr/>
          <p:nvPr/>
        </p:nvGrpSpPr>
        <p:grpSpPr>
          <a:xfrm>
            <a:off x="2308335" y="1850932"/>
            <a:ext cx="1028880" cy="330120"/>
            <a:chOff x="2308335" y="1850932"/>
            <a:chExt cx="10288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202FCD4-281A-A64F-9053-EE6DC1D985A2}"/>
                    </a:ext>
                  </a:extLst>
                </p14:cNvPr>
                <p14:cNvContentPartPr/>
                <p14:nvPr/>
              </p14:nvContentPartPr>
              <p14:xfrm>
                <a:off x="2308335" y="2056492"/>
                <a:ext cx="228240" cy="124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202FCD4-281A-A64F-9053-EE6DC1D985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93215" y="2041012"/>
                  <a:ext cx="258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7B3FF0C-3104-F84B-845D-035937BD16F9}"/>
                    </a:ext>
                  </a:extLst>
                </p14:cNvPr>
                <p14:cNvContentPartPr/>
                <p14:nvPr/>
              </p14:nvContentPartPr>
              <p14:xfrm>
                <a:off x="2620095" y="2060452"/>
                <a:ext cx="54000" cy="95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7B3FF0C-3104-F84B-845D-035937BD16F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04975" y="2045332"/>
                  <a:ext cx="84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B874E54-5EE7-4E47-91DB-98456B7B43E9}"/>
                    </a:ext>
                  </a:extLst>
                </p14:cNvPr>
                <p14:cNvContentPartPr/>
                <p14:nvPr/>
              </p14:nvContentPartPr>
              <p14:xfrm>
                <a:off x="2736015" y="1850932"/>
                <a:ext cx="252000" cy="322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B874E54-5EE7-4E47-91DB-98456B7B43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20895" y="1835812"/>
                  <a:ext cx="28260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FF2AFEB-D7A8-964E-B215-ED6BF8962821}"/>
                    </a:ext>
                  </a:extLst>
                </p14:cNvPr>
                <p14:cNvContentPartPr/>
                <p14:nvPr/>
              </p14:nvContentPartPr>
              <p14:xfrm>
                <a:off x="3017535" y="1957492"/>
                <a:ext cx="111960" cy="203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FF2AFEB-D7A8-964E-B215-ED6BF896282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02415" y="1942012"/>
                  <a:ext cx="1425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C375F4D-73A3-4C4B-A931-067D1C7D8428}"/>
                    </a:ext>
                  </a:extLst>
                </p14:cNvPr>
                <p14:cNvContentPartPr/>
                <p14:nvPr/>
              </p14:nvContentPartPr>
              <p14:xfrm>
                <a:off x="2936175" y="1952092"/>
                <a:ext cx="401040" cy="21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C375F4D-73A3-4C4B-A931-067D1C7D84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21055" y="1936612"/>
                  <a:ext cx="4312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EE7BCD9-0C22-A04E-8F0D-0FB60E4CD0F4}"/>
                    </a:ext>
                  </a:extLst>
                </p14:cNvPr>
                <p14:cNvContentPartPr/>
                <p14:nvPr/>
              </p14:nvContentPartPr>
              <p14:xfrm>
                <a:off x="2639895" y="1996012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EE7BCD9-0C22-A04E-8F0D-0FB60E4CD0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24775" y="19808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3C4F09F-4860-434F-B52D-44DE8FDDD000}"/>
                  </a:ext>
                </a:extLst>
              </p14:cNvPr>
              <p14:cNvContentPartPr/>
              <p14:nvPr/>
            </p14:nvContentPartPr>
            <p14:xfrm>
              <a:off x="3671655" y="2000332"/>
              <a:ext cx="146160" cy="135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3C4F09F-4860-434F-B52D-44DE8FDDD00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656535" y="1985212"/>
                <a:ext cx="1764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04C396-B046-EB44-89D2-D9C0ABB6CD69}"/>
                  </a:ext>
                </a:extLst>
              </p14:cNvPr>
              <p14:cNvContentPartPr/>
              <p14:nvPr/>
            </p14:nvContentPartPr>
            <p14:xfrm>
              <a:off x="3926895" y="2189332"/>
              <a:ext cx="38520" cy="30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04C396-B046-EB44-89D2-D9C0ABB6CD6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11415" y="2173852"/>
                <a:ext cx="6912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480C6E0F-8F36-C14F-B343-3A76EB6D1CE7}"/>
              </a:ext>
            </a:extLst>
          </p:cNvPr>
          <p:cNvGrpSpPr/>
          <p:nvPr/>
        </p:nvGrpSpPr>
        <p:grpSpPr>
          <a:xfrm>
            <a:off x="4391295" y="1862452"/>
            <a:ext cx="747720" cy="278640"/>
            <a:chOff x="4391295" y="1862452"/>
            <a:chExt cx="747720" cy="27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9E7FD0-0452-C548-BE52-3F5354D81060}"/>
                    </a:ext>
                  </a:extLst>
                </p14:cNvPr>
                <p14:cNvContentPartPr/>
                <p14:nvPr/>
              </p14:nvContentPartPr>
              <p14:xfrm>
                <a:off x="4462215" y="1928692"/>
                <a:ext cx="87480" cy="20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9E7FD0-0452-C548-BE52-3F5354D8106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446735" y="1913212"/>
                  <a:ext cx="118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F41443D-3B86-DF42-AD69-200EF4F23A04}"/>
                    </a:ext>
                  </a:extLst>
                </p14:cNvPr>
                <p14:cNvContentPartPr/>
                <p14:nvPr/>
              </p14:nvContentPartPr>
              <p14:xfrm>
                <a:off x="4391295" y="1862452"/>
                <a:ext cx="747720" cy="278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F41443D-3B86-DF42-AD69-200EF4F23A0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76175" y="1846972"/>
                  <a:ext cx="778320" cy="30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2B2D2D8-812E-5146-B2F3-0755BB1B8747}"/>
                  </a:ext>
                </a:extLst>
              </p14:cNvPr>
              <p14:cNvContentPartPr/>
              <p14:nvPr/>
            </p14:nvContentPartPr>
            <p14:xfrm>
              <a:off x="5421615" y="2524132"/>
              <a:ext cx="360" cy="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2B2D2D8-812E-5146-B2F3-0755BB1B87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12975" y="25151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CDE3311E-4D26-544D-8B11-012C5EEC5331}"/>
                  </a:ext>
                </a:extLst>
              </p14:cNvPr>
              <p14:cNvContentPartPr/>
              <p14:nvPr/>
            </p14:nvContentPartPr>
            <p14:xfrm>
              <a:off x="5582895" y="2190412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CDE3311E-4D26-544D-8B11-012C5EEC533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3895" y="218177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279B800-D022-7649-96F4-CE1851901F7E}"/>
              </a:ext>
            </a:extLst>
          </p:cNvPr>
          <p:cNvGrpSpPr/>
          <p:nvPr/>
        </p:nvGrpSpPr>
        <p:grpSpPr>
          <a:xfrm>
            <a:off x="1339215" y="2501452"/>
            <a:ext cx="1284480" cy="567360"/>
            <a:chOff x="1339215" y="2501452"/>
            <a:chExt cx="1284480" cy="56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7ED56ED-7843-F745-B0BA-CB818A7516D9}"/>
                    </a:ext>
                  </a:extLst>
                </p14:cNvPr>
                <p14:cNvContentPartPr/>
                <p14:nvPr/>
              </p14:nvContentPartPr>
              <p14:xfrm>
                <a:off x="1618575" y="2501452"/>
                <a:ext cx="300600" cy="379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7ED56ED-7843-F745-B0BA-CB818A7516D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03095" y="2485972"/>
                  <a:ext cx="33120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CB3193-5563-9E4C-BDAF-EA1738ABA182}"/>
                    </a:ext>
                  </a:extLst>
                </p14:cNvPr>
                <p14:cNvContentPartPr/>
                <p14:nvPr/>
              </p14:nvContentPartPr>
              <p14:xfrm>
                <a:off x="1661055" y="2698372"/>
                <a:ext cx="158040" cy="19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CB3193-5563-9E4C-BDAF-EA1738ABA18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645935" y="2682892"/>
                  <a:ext cx="1886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9E8D3DC-F337-0F45-A496-614C930C67D0}"/>
                    </a:ext>
                  </a:extLst>
                </p14:cNvPr>
                <p14:cNvContentPartPr/>
                <p14:nvPr/>
              </p14:nvContentPartPr>
              <p14:xfrm>
                <a:off x="1921335" y="2691532"/>
                <a:ext cx="230040" cy="267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9E8D3DC-F337-0F45-A496-614C930C67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06215" y="2676412"/>
                  <a:ext cx="260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34B7B0A-0C2D-AD4D-B660-D51EAD483696}"/>
                    </a:ext>
                  </a:extLst>
                </p14:cNvPr>
                <p14:cNvContentPartPr/>
                <p14:nvPr/>
              </p14:nvContentPartPr>
              <p14:xfrm>
                <a:off x="1339215" y="2511172"/>
                <a:ext cx="245160" cy="51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34B7B0A-0C2D-AD4D-B660-D51EAD4836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24095" y="2496052"/>
                  <a:ext cx="2754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E384E5A-C6B5-C447-9A3F-B853CCEB91D7}"/>
                    </a:ext>
                  </a:extLst>
                </p14:cNvPr>
                <p14:cNvContentPartPr/>
                <p14:nvPr/>
              </p14:nvContentPartPr>
              <p14:xfrm>
                <a:off x="2252175" y="2575612"/>
                <a:ext cx="153360" cy="3898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E384E5A-C6B5-C447-9A3F-B853CCEB91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36695" y="2560492"/>
                  <a:ext cx="1836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8A73EE1-9504-3F48-BE58-3557D96F1FE5}"/>
                    </a:ext>
                  </a:extLst>
                </p14:cNvPr>
                <p14:cNvContentPartPr/>
                <p14:nvPr/>
              </p14:nvContentPartPr>
              <p14:xfrm>
                <a:off x="2511375" y="2936332"/>
                <a:ext cx="72360" cy="101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8A73EE1-9504-3F48-BE58-3557D96F1FE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95895" y="2920852"/>
                  <a:ext cx="102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C8F0FC9-7D56-C248-BA3F-9C4588DE8546}"/>
                    </a:ext>
                  </a:extLst>
                </p14:cNvPr>
                <p14:cNvContentPartPr/>
                <p14:nvPr/>
              </p14:nvContentPartPr>
              <p14:xfrm>
                <a:off x="2459535" y="2951092"/>
                <a:ext cx="164160" cy="1094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C8F0FC9-7D56-C248-BA3F-9C4588DE854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444415" y="2935972"/>
                  <a:ext cx="19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BCAC9BC-FDD5-9142-94E7-7E6D5FD78B24}"/>
                    </a:ext>
                  </a:extLst>
                </p14:cNvPr>
                <p14:cNvContentPartPr/>
                <p14:nvPr/>
              </p14:nvContentPartPr>
              <p14:xfrm>
                <a:off x="2531895" y="2948932"/>
                <a:ext cx="69840" cy="11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BCAC9BC-FDD5-9142-94E7-7E6D5FD78B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16775" y="2933812"/>
                  <a:ext cx="100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FFB5A3C-8370-854B-823B-0B1085803F5B}"/>
                    </a:ext>
                  </a:extLst>
                </p14:cNvPr>
                <p14:cNvContentPartPr/>
                <p14:nvPr/>
              </p14:nvContentPartPr>
              <p14:xfrm>
                <a:off x="2445135" y="3011212"/>
                <a:ext cx="149400" cy="41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FFB5A3C-8370-854B-823B-0B1085803F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30015" y="2996092"/>
                  <a:ext cx="18000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688253A-10AE-7748-938B-79704D02EC26}"/>
              </a:ext>
            </a:extLst>
          </p:cNvPr>
          <p:cNvGrpSpPr/>
          <p:nvPr/>
        </p:nvGrpSpPr>
        <p:grpSpPr>
          <a:xfrm>
            <a:off x="3039135" y="2753092"/>
            <a:ext cx="167760" cy="80280"/>
            <a:chOff x="3039135" y="2753092"/>
            <a:chExt cx="16776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3F423C0-3544-0A47-8413-08888EFDFE88}"/>
                    </a:ext>
                  </a:extLst>
                </p14:cNvPr>
                <p14:cNvContentPartPr/>
                <p14:nvPr/>
              </p14:nvContentPartPr>
              <p14:xfrm>
                <a:off x="3039135" y="2753092"/>
                <a:ext cx="129960" cy="11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3F423C0-3544-0A47-8413-08888EFDFE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24015" y="2737612"/>
                  <a:ext cx="160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A101182-1A3F-2D40-BDCE-84311C046DB1}"/>
                    </a:ext>
                  </a:extLst>
                </p14:cNvPr>
                <p14:cNvContentPartPr/>
                <p14:nvPr/>
              </p14:nvContentPartPr>
              <p14:xfrm>
                <a:off x="3051375" y="2820412"/>
                <a:ext cx="155520" cy="129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A101182-1A3F-2D40-BDCE-84311C046DB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36255" y="2805292"/>
                  <a:ext cx="186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31958A3-1E43-2249-A082-9A1E43B0EB43}"/>
              </a:ext>
            </a:extLst>
          </p:cNvPr>
          <p:cNvGrpSpPr/>
          <p:nvPr/>
        </p:nvGrpSpPr>
        <p:grpSpPr>
          <a:xfrm>
            <a:off x="3482295" y="2526652"/>
            <a:ext cx="1009440" cy="538920"/>
            <a:chOff x="3482295" y="2526652"/>
            <a:chExt cx="100944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28C80C8-1EC3-7448-B236-407E5C9A5111}"/>
                    </a:ext>
                  </a:extLst>
                </p14:cNvPr>
                <p14:cNvContentPartPr/>
                <p14:nvPr/>
              </p14:nvContentPartPr>
              <p14:xfrm>
                <a:off x="3482295" y="2526652"/>
                <a:ext cx="317160" cy="426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28C80C8-1EC3-7448-B236-407E5C9A51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67175" y="2511532"/>
                  <a:ext cx="3474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72D77CA-269D-614E-A143-C1AC9BDD354A}"/>
                    </a:ext>
                  </a:extLst>
                </p14:cNvPr>
                <p14:cNvContentPartPr/>
                <p14:nvPr/>
              </p14:nvContentPartPr>
              <p14:xfrm>
                <a:off x="3515775" y="2712412"/>
                <a:ext cx="296640" cy="43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72D77CA-269D-614E-A143-C1AC9BDD354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00295" y="2696932"/>
                  <a:ext cx="32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CFCD25B-DCCD-7C49-AA31-EA7D55320A84}"/>
                    </a:ext>
                  </a:extLst>
                </p14:cNvPr>
                <p14:cNvContentPartPr/>
                <p14:nvPr/>
              </p14:nvContentPartPr>
              <p14:xfrm>
                <a:off x="3773175" y="2910412"/>
                <a:ext cx="61560" cy="74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CFCD25B-DCCD-7C49-AA31-EA7D55320A8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58055" y="2895292"/>
                  <a:ext cx="9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DB2E622-BA4C-D74F-8D39-0F0948246BBB}"/>
                    </a:ext>
                  </a:extLst>
                </p14:cNvPr>
                <p14:cNvContentPartPr/>
                <p14:nvPr/>
              </p14:nvContentPartPr>
              <p14:xfrm>
                <a:off x="3721695" y="2946052"/>
                <a:ext cx="127440" cy="68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DB2E622-BA4C-D74F-8D39-0F0948246B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06575" y="2930572"/>
                  <a:ext cx="158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BCF1E96-E638-3B47-B398-03FD1ECFBA27}"/>
                    </a:ext>
                  </a:extLst>
                </p14:cNvPr>
                <p14:cNvContentPartPr/>
                <p14:nvPr/>
              </p14:nvContentPartPr>
              <p14:xfrm>
                <a:off x="3794775" y="2897452"/>
                <a:ext cx="69120" cy="108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BCF1E96-E638-3B47-B398-03FD1ECFBA2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79655" y="2882332"/>
                  <a:ext cx="99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E7A0564-B5DF-454C-A392-02C979900BC1}"/>
                    </a:ext>
                  </a:extLst>
                </p14:cNvPr>
                <p14:cNvContentPartPr/>
                <p14:nvPr/>
              </p14:nvContentPartPr>
              <p14:xfrm>
                <a:off x="3721695" y="2964772"/>
                <a:ext cx="144000" cy="17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E7A0564-B5DF-454C-A392-02C979900B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06575" y="2949292"/>
                  <a:ext cx="174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6C4915-6832-A443-B8F5-3FAEA5E59B85}"/>
                    </a:ext>
                  </a:extLst>
                </p14:cNvPr>
                <p14:cNvContentPartPr/>
                <p14:nvPr/>
              </p14:nvContentPartPr>
              <p14:xfrm>
                <a:off x="4032735" y="2706292"/>
                <a:ext cx="198000" cy="3510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6C4915-6832-A443-B8F5-3FAEA5E59B8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17615" y="2691172"/>
                  <a:ext cx="2286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9593D23-CA53-5B4F-A8A0-8AD3E88B0756}"/>
                    </a:ext>
                  </a:extLst>
                </p14:cNvPr>
                <p14:cNvContentPartPr/>
                <p14:nvPr/>
              </p14:nvContentPartPr>
              <p14:xfrm>
                <a:off x="4352775" y="2974852"/>
                <a:ext cx="63360" cy="68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9593D23-CA53-5B4F-A8A0-8AD3E88B075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37655" y="2959732"/>
                  <a:ext cx="93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EF5AD2B-4B80-854E-A310-29BBE8A564AE}"/>
                    </a:ext>
                  </a:extLst>
                </p14:cNvPr>
                <p14:cNvContentPartPr/>
                <p14:nvPr/>
              </p14:nvContentPartPr>
              <p14:xfrm>
                <a:off x="4321455" y="2935252"/>
                <a:ext cx="150840" cy="130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EF5AD2B-4B80-854E-A310-29BBE8A564A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06335" y="2919772"/>
                  <a:ext cx="181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AD695D-6A5A-1944-BCF3-242A5F8C8675}"/>
                    </a:ext>
                  </a:extLst>
                </p14:cNvPr>
                <p14:cNvContentPartPr/>
                <p14:nvPr/>
              </p14:nvContentPartPr>
              <p14:xfrm>
                <a:off x="4428015" y="2910412"/>
                <a:ext cx="41040" cy="141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AD695D-6A5A-1944-BCF3-242A5F8C867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12535" y="2895292"/>
                  <a:ext cx="71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0AE0B48-6EAB-8D4B-8314-079EE6439A89}"/>
                    </a:ext>
                  </a:extLst>
                </p14:cNvPr>
                <p14:cNvContentPartPr/>
                <p14:nvPr/>
              </p14:nvContentPartPr>
              <p14:xfrm>
                <a:off x="4314255" y="2976292"/>
                <a:ext cx="177480" cy="35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0AE0B48-6EAB-8D4B-8314-079EE6439A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299135" y="2961172"/>
                  <a:ext cx="20808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22034EF-4ADA-8942-A6E5-2AA949F7CE16}"/>
              </a:ext>
            </a:extLst>
          </p:cNvPr>
          <p:cNvGrpSpPr/>
          <p:nvPr/>
        </p:nvGrpSpPr>
        <p:grpSpPr>
          <a:xfrm>
            <a:off x="1200255" y="3374092"/>
            <a:ext cx="1276560" cy="643680"/>
            <a:chOff x="1200255" y="3374092"/>
            <a:chExt cx="127656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7202BFB-89CA-C84F-9FA1-DD6A33A451F5}"/>
                    </a:ext>
                  </a:extLst>
                </p14:cNvPr>
                <p14:cNvContentPartPr/>
                <p14:nvPr/>
              </p14:nvContentPartPr>
              <p14:xfrm>
                <a:off x="1497615" y="3444292"/>
                <a:ext cx="261000" cy="4237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7202BFB-89CA-C84F-9FA1-DD6A33A451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482495" y="3429172"/>
                  <a:ext cx="291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0057845-CB3A-FD4F-B6B9-4E7D1851DFBD}"/>
                    </a:ext>
                  </a:extLst>
                </p14:cNvPr>
                <p14:cNvContentPartPr/>
                <p14:nvPr/>
              </p14:nvContentPartPr>
              <p14:xfrm>
                <a:off x="1468095" y="3627532"/>
                <a:ext cx="314640" cy="2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0057845-CB3A-FD4F-B6B9-4E7D1851DFB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52975" y="3612052"/>
                  <a:ext cx="345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29D784E-1D2A-0048-A6BF-295C94EA633C}"/>
                    </a:ext>
                  </a:extLst>
                </p14:cNvPr>
                <p14:cNvContentPartPr/>
                <p14:nvPr/>
              </p14:nvContentPartPr>
              <p14:xfrm>
                <a:off x="1868415" y="3583972"/>
                <a:ext cx="245880" cy="362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29D784E-1D2A-0048-A6BF-295C94EA63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853295" y="3568852"/>
                  <a:ext cx="2764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2A17634-6F11-F34F-B95F-4DAE2F6A14D7}"/>
                    </a:ext>
                  </a:extLst>
                </p14:cNvPr>
                <p14:cNvContentPartPr/>
                <p14:nvPr/>
              </p14:nvContentPartPr>
              <p14:xfrm>
                <a:off x="1200255" y="3374092"/>
                <a:ext cx="229680" cy="643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2A17634-6F11-F34F-B95F-4DAE2F6A14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84775" y="3358972"/>
                  <a:ext cx="26028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EE69699-6C0F-3048-A9F4-9C3A2F7B7721}"/>
                    </a:ext>
                  </a:extLst>
                </p14:cNvPr>
                <p14:cNvContentPartPr/>
                <p14:nvPr/>
              </p14:nvContentPartPr>
              <p14:xfrm>
                <a:off x="2305815" y="3464092"/>
                <a:ext cx="171000" cy="457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EE69699-6C0F-3048-A9F4-9C3A2F7B772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290335" y="3448972"/>
                  <a:ext cx="201600" cy="48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BD578B2-85B8-EF40-8728-96A99B7263CA}"/>
                  </a:ext>
                </a:extLst>
              </p14:cNvPr>
              <p14:cNvContentPartPr/>
              <p14:nvPr/>
            </p14:nvContentPartPr>
            <p14:xfrm>
              <a:off x="2539095" y="3863332"/>
              <a:ext cx="181440" cy="1472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BD578B2-85B8-EF40-8728-96A99B7263C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523975" y="3848212"/>
                <a:ext cx="2120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5EE8EBB-9555-B741-B559-72841596F0B1}"/>
              </a:ext>
            </a:extLst>
          </p:cNvPr>
          <p:cNvGrpSpPr/>
          <p:nvPr/>
        </p:nvGrpSpPr>
        <p:grpSpPr>
          <a:xfrm>
            <a:off x="3210855" y="3644812"/>
            <a:ext cx="144000" cy="115200"/>
            <a:chOff x="3210855" y="3644812"/>
            <a:chExt cx="144000" cy="1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9E3465-F127-BB4C-8213-F9F1AF396E15}"/>
                    </a:ext>
                  </a:extLst>
                </p14:cNvPr>
                <p14:cNvContentPartPr/>
                <p14:nvPr/>
              </p14:nvContentPartPr>
              <p14:xfrm>
                <a:off x="3210855" y="3644812"/>
                <a:ext cx="144000" cy="1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9E3465-F127-BB4C-8213-F9F1AF396E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95735" y="3629332"/>
                  <a:ext cx="174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3C182FE-A619-6543-8164-48BC0422B5DA}"/>
                    </a:ext>
                  </a:extLst>
                </p14:cNvPr>
                <p14:cNvContentPartPr/>
                <p14:nvPr/>
              </p14:nvContentPartPr>
              <p14:xfrm>
                <a:off x="3219495" y="3734812"/>
                <a:ext cx="115920" cy="25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3C182FE-A619-6543-8164-48BC0422B5D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04375" y="3719332"/>
                  <a:ext cx="1465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267BC06-FF87-5C4D-95F6-483EE19AF827}"/>
              </a:ext>
            </a:extLst>
          </p:cNvPr>
          <p:cNvGrpSpPr/>
          <p:nvPr/>
        </p:nvGrpSpPr>
        <p:grpSpPr>
          <a:xfrm>
            <a:off x="3823935" y="4121092"/>
            <a:ext cx="907200" cy="409320"/>
            <a:chOff x="3823935" y="4121092"/>
            <a:chExt cx="90720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2BA5EE3-7E03-674F-9AA2-BF5D0EEFC951}"/>
                    </a:ext>
                  </a:extLst>
                </p14:cNvPr>
                <p14:cNvContentPartPr/>
                <p14:nvPr/>
              </p14:nvContentPartPr>
              <p14:xfrm>
                <a:off x="3823935" y="4154572"/>
                <a:ext cx="198000" cy="71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2BA5EE3-7E03-674F-9AA2-BF5D0EEFC95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808815" y="4139092"/>
                  <a:ext cx="228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235C6A5-A72C-5343-970A-8C2BFC005E91}"/>
                    </a:ext>
                  </a:extLst>
                </p14:cNvPr>
                <p14:cNvContentPartPr/>
                <p14:nvPr/>
              </p14:nvContentPartPr>
              <p14:xfrm>
                <a:off x="3916815" y="4224052"/>
                <a:ext cx="42480" cy="106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235C6A5-A72C-5343-970A-8C2BFC005E9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901695" y="4208932"/>
                  <a:ext cx="72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668EC6-1483-D342-B1F5-C20FA11EBC3D}"/>
                    </a:ext>
                  </a:extLst>
                </p14:cNvPr>
                <p14:cNvContentPartPr/>
                <p14:nvPr/>
              </p14:nvContentPartPr>
              <p14:xfrm>
                <a:off x="4101135" y="4233412"/>
                <a:ext cx="114120" cy="12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668EC6-1483-D342-B1F5-C20FA11EBC3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86015" y="4218292"/>
                  <a:ext cx="144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9238613-7F02-7742-B0CE-7B0189A76917}"/>
                    </a:ext>
                  </a:extLst>
                </p14:cNvPr>
                <p14:cNvContentPartPr/>
                <p14:nvPr/>
              </p14:nvContentPartPr>
              <p14:xfrm>
                <a:off x="4120935" y="4290652"/>
                <a:ext cx="100080" cy="24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9238613-7F02-7742-B0CE-7B0189A769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05815" y="4275532"/>
                  <a:ext cx="130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BF678E-73E1-534F-9613-EA37B15B6432}"/>
                    </a:ext>
                  </a:extLst>
                </p14:cNvPr>
                <p14:cNvContentPartPr/>
                <p14:nvPr/>
              </p14:nvContentPartPr>
              <p14:xfrm>
                <a:off x="3940935" y="4337812"/>
                <a:ext cx="83520" cy="25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BF678E-73E1-534F-9613-EA37B15B643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925455" y="4322332"/>
                  <a:ext cx="114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029A45-DEBE-1E43-88FE-E2D73651A083}"/>
                    </a:ext>
                  </a:extLst>
                </p14:cNvPr>
                <p14:cNvContentPartPr/>
                <p14:nvPr/>
              </p14:nvContentPartPr>
              <p14:xfrm>
                <a:off x="4398135" y="4121092"/>
                <a:ext cx="309600" cy="56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029A45-DEBE-1E43-88FE-E2D73651A0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83015" y="4105972"/>
                  <a:ext cx="339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FDB33E6-0B1F-164D-A648-B0B7C3C0950D}"/>
                    </a:ext>
                  </a:extLst>
                </p14:cNvPr>
                <p14:cNvContentPartPr/>
                <p14:nvPr/>
              </p14:nvContentPartPr>
              <p14:xfrm>
                <a:off x="4578135" y="4172572"/>
                <a:ext cx="32760" cy="186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FDB33E6-0B1F-164D-A648-B0B7C3C095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62655" y="4157452"/>
                  <a:ext cx="63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2272E2F-157E-7F4F-83A3-827F27816138}"/>
                    </a:ext>
                  </a:extLst>
                </p14:cNvPr>
                <p14:cNvContentPartPr/>
                <p14:nvPr/>
              </p14:nvContentPartPr>
              <p14:xfrm>
                <a:off x="4635015" y="4404412"/>
                <a:ext cx="96120" cy="126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2272E2F-157E-7F4F-83A3-827F2781613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19895" y="4389292"/>
                  <a:ext cx="12672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E5322F7-727C-8343-962E-84B8F5348C07}"/>
                  </a:ext>
                </a:extLst>
              </p14:cNvPr>
              <p14:cNvContentPartPr/>
              <p14:nvPr/>
            </p14:nvContentPartPr>
            <p14:xfrm>
              <a:off x="4851735" y="4109932"/>
              <a:ext cx="118080" cy="1231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E5322F7-727C-8343-962E-84B8F5348C0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836615" y="4094452"/>
                <a:ext cx="148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B833167-EC23-9F4A-A1F1-662BF3707045}"/>
                  </a:ext>
                </a:extLst>
              </p14:cNvPr>
              <p14:cNvContentPartPr/>
              <p14:nvPr/>
            </p14:nvContentPartPr>
            <p14:xfrm>
              <a:off x="3856695" y="3414772"/>
              <a:ext cx="327960" cy="472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B833167-EC23-9F4A-A1F1-662BF370704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841215" y="3399652"/>
                <a:ext cx="3585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6AFD3566-A209-874C-8F21-F692D9F3D410}"/>
                  </a:ext>
                </a:extLst>
              </p14:cNvPr>
              <p14:cNvContentPartPr/>
              <p14:nvPr/>
            </p14:nvContentPartPr>
            <p14:xfrm>
              <a:off x="4180695" y="3361132"/>
              <a:ext cx="43920" cy="1044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6AFD3566-A209-874C-8F21-F692D9F3D41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65215" y="3346012"/>
                <a:ext cx="74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3AD7DDB5-422A-7746-B272-B409E6D3C0B3}"/>
                  </a:ext>
                </a:extLst>
              </p14:cNvPr>
              <p14:cNvContentPartPr/>
              <p14:nvPr/>
            </p14:nvContentPartPr>
            <p14:xfrm>
              <a:off x="4139655" y="3857932"/>
              <a:ext cx="47880" cy="95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3AD7DDB5-422A-7746-B272-B409E6D3C0B3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124535" y="3842812"/>
                <a:ext cx="784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A781361-726E-AC4F-85CD-1D6EDECABEBF}"/>
                  </a:ext>
                </a:extLst>
              </p14:cNvPr>
              <p14:cNvContentPartPr/>
              <p14:nvPr/>
            </p14:nvContentPartPr>
            <p14:xfrm>
              <a:off x="4510095" y="3509092"/>
              <a:ext cx="229680" cy="33984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A781361-726E-AC4F-85CD-1D6EDECABEB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94975" y="3493612"/>
                <a:ext cx="2599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1EBDAEC-B4F8-F94A-BE27-56F6A0F2BAB2}"/>
                  </a:ext>
                </a:extLst>
              </p14:cNvPr>
              <p14:cNvContentPartPr/>
              <p14:nvPr/>
            </p14:nvContentPartPr>
            <p14:xfrm>
              <a:off x="4546095" y="3668212"/>
              <a:ext cx="194040" cy="4104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1EBDAEC-B4F8-F94A-BE27-56F6A0F2BAB2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30615" y="3652732"/>
                <a:ext cx="224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35E57E52-3E7E-4446-BFB4-B0995AFF9B61}"/>
                  </a:ext>
                </a:extLst>
              </p14:cNvPr>
              <p14:cNvContentPartPr/>
              <p14:nvPr/>
            </p14:nvContentPartPr>
            <p14:xfrm>
              <a:off x="4855335" y="3657412"/>
              <a:ext cx="131760" cy="1040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35E57E52-3E7E-4446-BFB4-B0995AFF9B61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839855" y="3642292"/>
                <a:ext cx="1623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37C994AA-A7C2-A041-AAAB-8BE15559A61D}"/>
                  </a:ext>
                </a:extLst>
              </p14:cNvPr>
              <p14:cNvContentPartPr/>
              <p14:nvPr/>
            </p14:nvContentPartPr>
            <p14:xfrm>
              <a:off x="4869015" y="3677212"/>
              <a:ext cx="108000" cy="1094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37C994AA-A7C2-A041-AAAB-8BE15559A61D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53535" y="3661732"/>
                <a:ext cx="1386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A8C46599-9718-F74E-A419-852B26A4C37D}"/>
                  </a:ext>
                </a:extLst>
              </p14:cNvPr>
              <p14:cNvContentPartPr/>
              <p14:nvPr/>
            </p14:nvContentPartPr>
            <p14:xfrm>
              <a:off x="4928415" y="3644452"/>
              <a:ext cx="17280" cy="13104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A8C46599-9718-F74E-A419-852B26A4C37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913295" y="3629332"/>
                <a:ext cx="475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B02AA81-FB5A-D54A-B79F-FBA21D6512B9}"/>
                  </a:ext>
                </a:extLst>
              </p14:cNvPr>
              <p14:cNvContentPartPr/>
              <p14:nvPr/>
            </p14:nvContentPartPr>
            <p14:xfrm>
              <a:off x="4842375" y="3720772"/>
              <a:ext cx="145800" cy="4464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B02AA81-FB5A-D54A-B79F-FBA21D6512B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827255" y="3705652"/>
                <a:ext cx="1760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E2483C5-6CF3-2543-AF16-FF1755B08400}"/>
                  </a:ext>
                </a:extLst>
              </p14:cNvPr>
              <p14:cNvContentPartPr/>
              <p14:nvPr/>
            </p14:nvContentPartPr>
            <p14:xfrm>
              <a:off x="5104455" y="3654892"/>
              <a:ext cx="159120" cy="25452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E2483C5-6CF3-2543-AF16-FF1755B0840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089335" y="3639772"/>
                <a:ext cx="1897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385E93E4-E449-4141-85B2-168810C84C93}"/>
                  </a:ext>
                </a:extLst>
              </p14:cNvPr>
              <p14:cNvContentPartPr/>
              <p14:nvPr/>
            </p14:nvContentPartPr>
            <p14:xfrm>
              <a:off x="4384815" y="3438532"/>
              <a:ext cx="174600" cy="4856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385E93E4-E449-4141-85B2-168810C84C9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369695" y="3423052"/>
                <a:ext cx="204840" cy="51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F5D8129-5A36-7643-9C8F-83A036E1C5C4}"/>
              </a:ext>
            </a:extLst>
          </p:cNvPr>
          <p:cNvGrpSpPr/>
          <p:nvPr/>
        </p:nvGrpSpPr>
        <p:grpSpPr>
          <a:xfrm>
            <a:off x="5292735" y="3554452"/>
            <a:ext cx="286560" cy="503640"/>
            <a:chOff x="5292735" y="3554452"/>
            <a:chExt cx="28656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4FC711A-9180-064C-87EF-8CF464F57811}"/>
                    </a:ext>
                  </a:extLst>
                </p14:cNvPr>
                <p14:cNvContentPartPr/>
                <p14:nvPr/>
              </p14:nvContentPartPr>
              <p14:xfrm>
                <a:off x="5357535" y="3852172"/>
                <a:ext cx="221760" cy="63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4FC711A-9180-064C-87EF-8CF464F5781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42055" y="3837052"/>
                  <a:ext cx="252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A5350AA-3F77-D04D-A89F-31258FEA2214}"/>
                    </a:ext>
                  </a:extLst>
                </p14:cNvPr>
                <p14:cNvContentPartPr/>
                <p14:nvPr/>
              </p14:nvContentPartPr>
              <p14:xfrm>
                <a:off x="5445375" y="3927772"/>
                <a:ext cx="107640" cy="13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A5350AA-3F77-D04D-A89F-31258FEA221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30255" y="3912652"/>
                  <a:ext cx="138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F6ECC0B-51A0-B54E-9368-D75BA84D2265}"/>
                    </a:ext>
                  </a:extLst>
                </p14:cNvPr>
                <p14:cNvContentPartPr/>
                <p14:nvPr/>
              </p14:nvContentPartPr>
              <p14:xfrm>
                <a:off x="5292735" y="3554452"/>
                <a:ext cx="87480" cy="384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F6ECC0B-51A0-B54E-9368-D75BA84D22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77615" y="3538972"/>
                  <a:ext cx="118080" cy="41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D603C-D504-AC4C-909A-0725D12A6D32}"/>
              </a:ext>
            </a:extLst>
          </p:cNvPr>
          <p:cNvGrpSpPr/>
          <p:nvPr/>
        </p:nvGrpSpPr>
        <p:grpSpPr>
          <a:xfrm>
            <a:off x="2350095" y="5172292"/>
            <a:ext cx="521640" cy="240480"/>
            <a:chOff x="2350095" y="5172292"/>
            <a:chExt cx="52164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3956BC-6E4A-3141-922C-6AD8D3C4185A}"/>
                    </a:ext>
                  </a:extLst>
                </p14:cNvPr>
                <p14:cNvContentPartPr/>
                <p14:nvPr/>
              </p14:nvContentPartPr>
              <p14:xfrm>
                <a:off x="2350095" y="5172292"/>
                <a:ext cx="273960" cy="100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3956BC-6E4A-3141-922C-6AD8D3C418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34975" y="5157172"/>
                  <a:ext cx="304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E4E7700-EAF5-5D48-BFDF-5DD7F9953016}"/>
                    </a:ext>
                  </a:extLst>
                </p14:cNvPr>
                <p14:cNvContentPartPr/>
                <p14:nvPr/>
              </p14:nvContentPartPr>
              <p14:xfrm>
                <a:off x="2461695" y="5280292"/>
                <a:ext cx="100440" cy="132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E4E7700-EAF5-5D48-BFDF-5DD7F99530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46215" y="5264812"/>
                  <a:ext cx="131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9FDDB9E-33A8-DC4F-A45C-71E50A940C10}"/>
                    </a:ext>
                  </a:extLst>
                </p14:cNvPr>
                <p14:cNvContentPartPr/>
                <p14:nvPr/>
              </p14:nvContentPartPr>
              <p14:xfrm>
                <a:off x="2704335" y="5282812"/>
                <a:ext cx="137160" cy="24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9FDDB9E-33A8-DC4F-A45C-71E50A940C1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89215" y="5267332"/>
                  <a:ext cx="167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C8DC973-4590-7646-A252-46FF0EC7B4CE}"/>
                    </a:ext>
                  </a:extLst>
                </p14:cNvPr>
                <p14:cNvContentPartPr/>
                <p14:nvPr/>
              </p14:nvContentPartPr>
              <p14:xfrm>
                <a:off x="2723415" y="5342932"/>
                <a:ext cx="148320" cy="1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C8DC973-4590-7646-A252-46FF0EC7B4C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708295" y="5327812"/>
                  <a:ext cx="17892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DACB8BC4-B947-F94F-A32C-5A2CE0AEA376}"/>
              </a:ext>
            </a:extLst>
          </p:cNvPr>
          <p:cNvGrpSpPr/>
          <p:nvPr/>
        </p:nvGrpSpPr>
        <p:grpSpPr>
          <a:xfrm>
            <a:off x="3296895" y="4777732"/>
            <a:ext cx="2182680" cy="1202400"/>
            <a:chOff x="3296895" y="4777732"/>
            <a:chExt cx="2182680" cy="12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BBB1B67-7A2E-C744-98B9-776D01CE0070}"/>
                    </a:ext>
                  </a:extLst>
                </p14:cNvPr>
                <p14:cNvContentPartPr/>
                <p14:nvPr/>
              </p14:nvContentPartPr>
              <p14:xfrm>
                <a:off x="3296895" y="4777732"/>
                <a:ext cx="73440" cy="95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BBB1B67-7A2E-C744-98B9-776D01CE007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81775" y="4762612"/>
                  <a:ext cx="103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DA1ADBD-50C5-604D-908A-C9201C8477D1}"/>
                    </a:ext>
                  </a:extLst>
                </p14:cNvPr>
                <p14:cNvContentPartPr/>
                <p14:nvPr/>
              </p14:nvContentPartPr>
              <p14:xfrm>
                <a:off x="3385815" y="4777732"/>
                <a:ext cx="91440" cy="117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DA1ADBD-50C5-604D-908A-C9201C8477D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70695" y="4762612"/>
                  <a:ext cx="122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797DF75-DB1B-1540-968D-9C336187B7BC}"/>
                    </a:ext>
                  </a:extLst>
                </p14:cNvPr>
                <p14:cNvContentPartPr/>
                <p14:nvPr/>
              </p14:nvContentPartPr>
              <p14:xfrm>
                <a:off x="3541695" y="4868092"/>
                <a:ext cx="10080" cy="65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797DF75-DB1B-1540-968D-9C336187B7B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26215" y="4852612"/>
                  <a:ext cx="40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DC2536F-689A-1E43-9FA4-0A62D03699F4}"/>
                    </a:ext>
                  </a:extLst>
                </p14:cNvPr>
                <p14:cNvContentPartPr/>
                <p14:nvPr/>
              </p14:nvContentPartPr>
              <p14:xfrm>
                <a:off x="3889095" y="4803652"/>
                <a:ext cx="86400" cy="82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DC2536F-689A-1E43-9FA4-0A62D03699F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73975" y="4788532"/>
                  <a:ext cx="117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5246E66-B889-0444-8243-92024BE84224}"/>
                    </a:ext>
                  </a:extLst>
                </p14:cNvPr>
                <p14:cNvContentPartPr/>
                <p14:nvPr/>
              </p14:nvContentPartPr>
              <p14:xfrm>
                <a:off x="3993135" y="4777732"/>
                <a:ext cx="55440" cy="10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5246E66-B889-0444-8243-92024BE8422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77655" y="4762612"/>
                  <a:ext cx="86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367376-A8F3-EF44-A65D-1F8AD546F348}"/>
                    </a:ext>
                  </a:extLst>
                </p14:cNvPr>
                <p14:cNvContentPartPr/>
                <p14:nvPr/>
              </p14:nvContentPartPr>
              <p14:xfrm>
                <a:off x="4114455" y="4881052"/>
                <a:ext cx="72360" cy="94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367376-A8F3-EF44-A65D-1F8AD546F3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99335" y="4865572"/>
                  <a:ext cx="102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4A0F15D-FD46-BF40-A9B4-FCAE5D7E2C3B}"/>
                    </a:ext>
                  </a:extLst>
                </p14:cNvPr>
                <p14:cNvContentPartPr/>
                <p14:nvPr/>
              </p14:nvContentPartPr>
              <p14:xfrm>
                <a:off x="4494615" y="4803652"/>
                <a:ext cx="81720" cy="91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4A0F15D-FD46-BF40-A9B4-FCAE5D7E2C3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79135" y="4788532"/>
                  <a:ext cx="1123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D09DA2-261F-F94C-ACFE-323F0D10375D}"/>
                    </a:ext>
                  </a:extLst>
                </p14:cNvPr>
                <p14:cNvContentPartPr/>
                <p14:nvPr/>
              </p14:nvContentPartPr>
              <p14:xfrm>
                <a:off x="4604415" y="4777732"/>
                <a:ext cx="72000" cy="10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D09DA2-261F-F94C-ACFE-323F0D10375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89295" y="4762612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40E4E3F-A6A5-684B-8216-2A42FACB1844}"/>
                    </a:ext>
                  </a:extLst>
                </p14:cNvPr>
                <p14:cNvContentPartPr/>
                <p14:nvPr/>
              </p14:nvContentPartPr>
              <p14:xfrm>
                <a:off x="4695135" y="4904812"/>
                <a:ext cx="154800" cy="48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40E4E3F-A6A5-684B-8216-2A42FACB184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679655" y="4889332"/>
                  <a:ext cx="185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56F7AD-E9B3-FB41-B5F6-F4C2E4FD087A}"/>
                    </a:ext>
                  </a:extLst>
                </p14:cNvPr>
                <p14:cNvContentPartPr/>
                <p14:nvPr/>
              </p14:nvContentPartPr>
              <p14:xfrm>
                <a:off x="4768575" y="4906612"/>
                <a:ext cx="48240" cy="110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56F7AD-E9B3-FB41-B5F6-F4C2E4FD087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53095" y="4891492"/>
                  <a:ext cx="78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0E412CD-90E2-9C45-9693-BFB9C1A2F78C}"/>
                    </a:ext>
                  </a:extLst>
                </p14:cNvPr>
                <p14:cNvContentPartPr/>
                <p14:nvPr/>
              </p14:nvContentPartPr>
              <p14:xfrm>
                <a:off x="5202735" y="4816612"/>
                <a:ext cx="86400" cy="74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0E412CD-90E2-9C45-9693-BFB9C1A2F78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87615" y="4801132"/>
                  <a:ext cx="117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6FDC99C-3C97-504B-8A94-7DC2499A78AE}"/>
                    </a:ext>
                  </a:extLst>
                </p14:cNvPr>
                <p14:cNvContentPartPr/>
                <p14:nvPr/>
              </p14:nvContentPartPr>
              <p14:xfrm>
                <a:off x="5155215" y="4810132"/>
                <a:ext cx="170280" cy="135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6FDC99C-3C97-504B-8A94-7DC2499A78A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140095" y="4794652"/>
                  <a:ext cx="200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F80A0AD-F194-BA4D-AC42-58C6959A3D53}"/>
                    </a:ext>
                  </a:extLst>
                </p14:cNvPr>
                <p14:cNvContentPartPr/>
                <p14:nvPr/>
              </p14:nvContentPartPr>
              <p14:xfrm>
                <a:off x="5394975" y="4906612"/>
                <a:ext cx="84600" cy="892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F80A0AD-F194-BA4D-AC42-58C6959A3D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379855" y="4891492"/>
                  <a:ext cx="115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CB75185-1F4F-ED4F-ACB6-AECDCB48C78A}"/>
                    </a:ext>
                  </a:extLst>
                </p14:cNvPr>
                <p14:cNvContentPartPr/>
                <p14:nvPr/>
              </p14:nvContentPartPr>
              <p14:xfrm>
                <a:off x="3489855" y="5022532"/>
                <a:ext cx="294120" cy="239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CB75185-1F4F-ED4F-ACB6-AECDCB48C78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474735" y="5007412"/>
                  <a:ext cx="324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C9B6616-D710-934C-91AB-FCF07C705811}"/>
                    </a:ext>
                  </a:extLst>
                </p14:cNvPr>
                <p14:cNvContentPartPr/>
                <p14:nvPr/>
              </p14:nvContentPartPr>
              <p14:xfrm>
                <a:off x="3762735" y="5022532"/>
                <a:ext cx="191160" cy="307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C9B6616-D710-934C-91AB-FCF07C70581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47615" y="5007412"/>
                  <a:ext cx="221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1028E29-4E5A-7B45-B206-F196315B4165}"/>
                    </a:ext>
                  </a:extLst>
                </p14:cNvPr>
                <p14:cNvContentPartPr/>
                <p14:nvPr/>
              </p14:nvContentPartPr>
              <p14:xfrm>
                <a:off x="3894855" y="4996972"/>
                <a:ext cx="626040" cy="29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1028E29-4E5A-7B45-B206-F196315B416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79375" y="4981492"/>
                  <a:ext cx="6562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AA13F8-F116-B24A-944E-A410F99F5BEA}"/>
                    </a:ext>
                  </a:extLst>
                </p14:cNvPr>
                <p14:cNvContentPartPr/>
                <p14:nvPr/>
              </p14:nvContentPartPr>
              <p14:xfrm>
                <a:off x="5027415" y="5035492"/>
                <a:ext cx="176040" cy="359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AA13F8-F116-B24A-944E-A410F99F5BE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11935" y="5020372"/>
                  <a:ext cx="2062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13F0298-3142-3845-A40E-94618DD0F91B}"/>
                    </a:ext>
                  </a:extLst>
                </p14:cNvPr>
                <p14:cNvContentPartPr/>
                <p14:nvPr/>
              </p14:nvContentPartPr>
              <p14:xfrm>
                <a:off x="4484895" y="5421772"/>
                <a:ext cx="602280" cy="407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13F0298-3142-3845-A40E-94618DD0F91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469775" y="5406652"/>
                  <a:ext cx="63288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B4354BF-2166-3746-8756-803271DC78A4}"/>
                    </a:ext>
                  </a:extLst>
                </p14:cNvPr>
                <p14:cNvContentPartPr/>
                <p14:nvPr/>
              </p14:nvContentPartPr>
              <p14:xfrm>
                <a:off x="3863535" y="5370292"/>
                <a:ext cx="671760" cy="519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B4354BF-2166-3746-8756-803271DC78A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848055" y="5355172"/>
                  <a:ext cx="7023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8A1091C-2F90-C242-93BF-DACECC42008E}"/>
                    </a:ext>
                  </a:extLst>
                </p14:cNvPr>
                <p14:cNvContentPartPr/>
                <p14:nvPr/>
              </p14:nvContentPartPr>
              <p14:xfrm>
                <a:off x="4464375" y="5911012"/>
                <a:ext cx="17640" cy="69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8A1091C-2F90-C242-93BF-DACECC42008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49255" y="5895892"/>
                  <a:ext cx="482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A83B779-AB5D-544B-8A52-C9D05A02007E}"/>
              </a:ext>
            </a:extLst>
          </p:cNvPr>
          <p:cNvGrpSpPr/>
          <p:nvPr/>
        </p:nvGrpSpPr>
        <p:grpSpPr>
          <a:xfrm>
            <a:off x="5816175" y="5135572"/>
            <a:ext cx="922680" cy="483840"/>
            <a:chOff x="5816175" y="5135572"/>
            <a:chExt cx="922680" cy="4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E27880A-7088-1F43-BCE4-6031B54CFE07}"/>
                    </a:ext>
                  </a:extLst>
                </p14:cNvPr>
                <p14:cNvContentPartPr/>
                <p14:nvPr/>
              </p14:nvContentPartPr>
              <p14:xfrm>
                <a:off x="5816175" y="5135572"/>
                <a:ext cx="185760" cy="27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E27880A-7088-1F43-BCE4-6031B54CFE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00695" y="5120452"/>
                  <a:ext cx="2163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3FE29B-32B9-8A41-8FC3-217B24CE992D}"/>
                    </a:ext>
                  </a:extLst>
                </p14:cNvPr>
                <p14:cNvContentPartPr/>
                <p14:nvPr/>
              </p14:nvContentPartPr>
              <p14:xfrm>
                <a:off x="5833815" y="5266252"/>
                <a:ext cx="178200" cy="39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3FE29B-32B9-8A41-8FC3-217B24CE99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18695" y="5251132"/>
                  <a:ext cx="208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2C1FE22-DC0C-AA48-9A09-D179350F3636}"/>
                    </a:ext>
                  </a:extLst>
                </p14:cNvPr>
                <p14:cNvContentPartPr/>
                <p14:nvPr/>
              </p14:nvContentPartPr>
              <p14:xfrm>
                <a:off x="6143055" y="5267332"/>
                <a:ext cx="73080" cy="74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2C1FE22-DC0C-AA48-9A09-D179350F363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27935" y="5251852"/>
                  <a:ext cx="103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794DCE-F9ED-054F-ABC1-56ECE630DCE3}"/>
                    </a:ext>
                  </a:extLst>
                </p14:cNvPr>
                <p14:cNvContentPartPr/>
                <p14:nvPr/>
              </p14:nvContentPartPr>
              <p14:xfrm>
                <a:off x="6104535" y="5272732"/>
                <a:ext cx="112320" cy="84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794DCE-F9ED-054F-ABC1-56ECE630DC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89055" y="5257612"/>
                  <a:ext cx="1425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F6C01EE-DC66-0C40-9208-763457613A3E}"/>
                    </a:ext>
                  </a:extLst>
                </p14:cNvPr>
                <p14:cNvContentPartPr/>
                <p14:nvPr/>
              </p14:nvContentPartPr>
              <p14:xfrm>
                <a:off x="6190215" y="5254372"/>
                <a:ext cx="17640" cy="95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F6C01EE-DC66-0C40-9208-763457613A3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175095" y="5239252"/>
                  <a:ext cx="48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FE4C472-A698-4A41-A19C-147D3B143E6E}"/>
                    </a:ext>
                  </a:extLst>
                </p14:cNvPr>
                <p14:cNvContentPartPr/>
                <p14:nvPr/>
              </p14:nvContentPartPr>
              <p14:xfrm>
                <a:off x="6091575" y="5293972"/>
                <a:ext cx="135000" cy="33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FE4C472-A698-4A41-A19C-147D3B143E6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76455" y="5278852"/>
                  <a:ext cx="165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4AC89B7-EB32-A445-9960-C3C6FA963D23}"/>
                    </a:ext>
                  </a:extLst>
                </p14:cNvPr>
                <p14:cNvContentPartPr/>
                <p14:nvPr/>
              </p14:nvContentPartPr>
              <p14:xfrm>
                <a:off x="6292815" y="5267332"/>
                <a:ext cx="172080" cy="241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4AC89B7-EB32-A445-9960-C3C6FA963D2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277695" y="5251852"/>
                  <a:ext cx="202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DCA3212-38CF-6043-8ECA-DFDFCF472AFC}"/>
                    </a:ext>
                  </a:extLst>
                </p14:cNvPr>
                <p14:cNvContentPartPr/>
                <p14:nvPr/>
              </p14:nvContentPartPr>
              <p14:xfrm>
                <a:off x="6542295" y="5450572"/>
                <a:ext cx="196560" cy="48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DCA3212-38CF-6043-8ECA-DFDFCF472A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527175" y="5435092"/>
                  <a:ext cx="2268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6117321-BE4A-8C44-9E09-1F8C6E850040}"/>
                    </a:ext>
                  </a:extLst>
                </p14:cNvPr>
                <p14:cNvContentPartPr/>
                <p14:nvPr/>
              </p14:nvContentPartPr>
              <p14:xfrm>
                <a:off x="6583695" y="5512132"/>
                <a:ext cx="99720" cy="107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6117321-BE4A-8C44-9E09-1F8C6E85004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68575" y="5496652"/>
                  <a:ext cx="1303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DAE345CF-B263-D540-8871-E48B3006F20C}"/>
              </a:ext>
            </a:extLst>
          </p:cNvPr>
          <p:cNvGrpSpPr/>
          <p:nvPr/>
        </p:nvGrpSpPr>
        <p:grpSpPr>
          <a:xfrm>
            <a:off x="7012455" y="5241772"/>
            <a:ext cx="214920" cy="88200"/>
            <a:chOff x="7012455" y="5241772"/>
            <a:chExt cx="214920" cy="8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DCB0BFF-95D7-B84D-8DE1-3D533BFE2A85}"/>
                    </a:ext>
                  </a:extLst>
                </p14:cNvPr>
                <p14:cNvContentPartPr/>
                <p14:nvPr/>
              </p14:nvContentPartPr>
              <p14:xfrm>
                <a:off x="7012455" y="5241772"/>
                <a:ext cx="214920" cy="38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DCB0BFF-95D7-B84D-8DE1-3D533BFE2A8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997335" y="5226652"/>
                  <a:ext cx="245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3E91D10-C4F4-834B-9B93-6BB13C4489A6}"/>
                    </a:ext>
                  </a:extLst>
                </p14:cNvPr>
                <p14:cNvContentPartPr/>
                <p14:nvPr/>
              </p14:nvContentPartPr>
              <p14:xfrm>
                <a:off x="7062135" y="5318452"/>
                <a:ext cx="102600" cy="11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3E91D10-C4F4-834B-9B93-6BB13C4489A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046655" y="5303332"/>
                  <a:ext cx="13284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76CFAF1C-7E1E-6643-BB38-402A43F6AB69}"/>
                  </a:ext>
                </a:extLst>
              </p14:cNvPr>
              <p14:cNvContentPartPr/>
              <p14:nvPr/>
            </p14:nvContentPartPr>
            <p14:xfrm>
              <a:off x="9871215" y="5045932"/>
              <a:ext cx="360" cy="36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76CFAF1C-7E1E-6643-BB38-402A43F6AB6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9862215" y="503693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CCE48C4-EEAA-6745-8923-5CDD55246F8C}"/>
              </a:ext>
            </a:extLst>
          </p:cNvPr>
          <p:cNvGrpSpPr/>
          <p:nvPr/>
        </p:nvGrpSpPr>
        <p:grpSpPr>
          <a:xfrm>
            <a:off x="6099135" y="2595412"/>
            <a:ext cx="4413240" cy="1599120"/>
            <a:chOff x="6099135" y="2595412"/>
            <a:chExt cx="4413240" cy="159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4DFCB4B-4FC2-F648-98E4-CE18C9E909D0}"/>
                    </a:ext>
                  </a:extLst>
                </p14:cNvPr>
                <p14:cNvContentPartPr/>
                <p14:nvPr/>
              </p14:nvContentPartPr>
              <p14:xfrm>
                <a:off x="6099135" y="3535732"/>
                <a:ext cx="101880" cy="838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4DFCB4B-4FC2-F648-98E4-CE18C9E909D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084015" y="3520252"/>
                  <a:ext cx="132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DA4DC42-B78D-2F4D-9090-67A0DEA2D157}"/>
                    </a:ext>
                  </a:extLst>
                </p14:cNvPr>
                <p14:cNvContentPartPr/>
                <p14:nvPr/>
              </p14:nvContentPartPr>
              <p14:xfrm>
                <a:off x="6310455" y="3456172"/>
                <a:ext cx="172080" cy="1324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DA4DC42-B78D-2F4D-9090-67A0DEA2D15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295335" y="3441052"/>
                  <a:ext cx="202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8BA599F-F901-6044-AA96-EB50B46C5C9D}"/>
                    </a:ext>
                  </a:extLst>
                </p14:cNvPr>
                <p14:cNvContentPartPr/>
                <p14:nvPr/>
              </p14:nvContentPartPr>
              <p14:xfrm>
                <a:off x="6595935" y="3423412"/>
                <a:ext cx="163800" cy="979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8BA599F-F901-6044-AA96-EB50B46C5C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580815" y="3407932"/>
                  <a:ext cx="194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7B37F4B-3827-034E-8C03-80E4C183FD8F}"/>
                    </a:ext>
                  </a:extLst>
                </p14:cNvPr>
                <p14:cNvContentPartPr/>
                <p14:nvPr/>
              </p14:nvContentPartPr>
              <p14:xfrm>
                <a:off x="7143495" y="3013372"/>
                <a:ext cx="55800" cy="2530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7B37F4B-3827-034E-8C03-80E4C183FD8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28375" y="2998252"/>
                  <a:ext cx="86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A35FAF0-021D-824E-935B-F4DDC58A394E}"/>
                    </a:ext>
                  </a:extLst>
                </p14:cNvPr>
                <p14:cNvContentPartPr/>
                <p14:nvPr/>
              </p14:nvContentPartPr>
              <p14:xfrm>
                <a:off x="7121895" y="2983492"/>
                <a:ext cx="229680" cy="94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A35FAF0-021D-824E-935B-F4DDC58A394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106775" y="2968372"/>
                  <a:ext cx="259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A8AA6F7-F283-8946-AF55-4D5605266876}"/>
                    </a:ext>
                  </a:extLst>
                </p14:cNvPr>
                <p14:cNvContentPartPr/>
                <p14:nvPr/>
              </p14:nvContentPartPr>
              <p14:xfrm>
                <a:off x="7147455" y="3119212"/>
                <a:ext cx="133200" cy="47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A8AA6F7-F283-8946-AF55-4D560526687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132335" y="3104092"/>
                  <a:ext cx="163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AE1A095-E666-1B4A-897D-134B1E3E083F}"/>
                    </a:ext>
                  </a:extLst>
                </p14:cNvPr>
                <p14:cNvContentPartPr/>
                <p14:nvPr/>
              </p14:nvContentPartPr>
              <p14:xfrm>
                <a:off x="7307295" y="3187972"/>
                <a:ext cx="155520" cy="117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AE1A095-E666-1B4A-897D-134B1E3E083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292175" y="3172492"/>
                  <a:ext cx="186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74FF0B6-3FC5-5342-8B15-FBAB1163533E}"/>
                    </a:ext>
                  </a:extLst>
                </p14:cNvPr>
                <p14:cNvContentPartPr/>
                <p14:nvPr/>
              </p14:nvContentPartPr>
              <p14:xfrm>
                <a:off x="7482975" y="3193732"/>
                <a:ext cx="114480" cy="795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74FF0B6-3FC5-5342-8B15-FBAB1163533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467855" y="3178612"/>
                  <a:ext cx="145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D896629-9AA8-144C-9398-1E236C7A603B}"/>
                    </a:ext>
                  </a:extLst>
                </p14:cNvPr>
                <p14:cNvContentPartPr/>
                <p14:nvPr/>
              </p14:nvContentPartPr>
              <p14:xfrm>
                <a:off x="7843335" y="3006532"/>
                <a:ext cx="277200" cy="289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D896629-9AA8-144C-9398-1E236C7A603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28215" y="2991412"/>
                  <a:ext cx="3078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2F7287B-05C8-F24C-A2AC-9FDAAE28313E}"/>
                    </a:ext>
                  </a:extLst>
                </p14:cNvPr>
                <p14:cNvContentPartPr/>
                <p14:nvPr/>
              </p14:nvContentPartPr>
              <p14:xfrm>
                <a:off x="8098935" y="3048292"/>
                <a:ext cx="1800" cy="38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2F7287B-05C8-F24C-A2AC-9FDAAE28313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083815" y="3033172"/>
                  <a:ext cx="324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490F4EC-62AB-D34B-97B5-28D3762DC49D}"/>
                    </a:ext>
                  </a:extLst>
                </p14:cNvPr>
                <p14:cNvContentPartPr/>
                <p14:nvPr/>
              </p14:nvContentPartPr>
              <p14:xfrm>
                <a:off x="8373255" y="2978092"/>
                <a:ext cx="113400" cy="273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490F4EC-62AB-D34B-97B5-28D3762DC49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358135" y="2962972"/>
                  <a:ext cx="144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22D418E-BAE9-E543-81EF-B3BDBD55DDAC}"/>
                    </a:ext>
                  </a:extLst>
                </p14:cNvPr>
                <p14:cNvContentPartPr/>
                <p14:nvPr/>
              </p14:nvContentPartPr>
              <p14:xfrm>
                <a:off x="8564415" y="3109852"/>
                <a:ext cx="339840" cy="103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22D418E-BAE9-E543-81EF-B3BDBD55DDA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548935" y="3094732"/>
                  <a:ext cx="370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98B7D64-E1F8-E140-9BFC-27CC3356E318}"/>
                    </a:ext>
                  </a:extLst>
                </p14:cNvPr>
                <p14:cNvContentPartPr/>
                <p14:nvPr/>
              </p14:nvContentPartPr>
              <p14:xfrm>
                <a:off x="8384055" y="2951452"/>
                <a:ext cx="166680" cy="221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98B7D64-E1F8-E140-9BFC-27CC3356E318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368575" y="2936332"/>
                  <a:ext cx="197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AB4C284-35FF-4B42-A2D6-05C53D4A8D45}"/>
                    </a:ext>
                  </a:extLst>
                </p14:cNvPr>
                <p14:cNvContentPartPr/>
                <p14:nvPr/>
              </p14:nvContentPartPr>
              <p14:xfrm>
                <a:off x="8893095" y="3153412"/>
                <a:ext cx="172440" cy="86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AB4C284-35FF-4B42-A2D6-05C53D4A8D4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877975" y="3138292"/>
                  <a:ext cx="203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DB91DA7-61FE-D64C-978F-DC53AD3A7754}"/>
                    </a:ext>
                  </a:extLst>
                </p14:cNvPr>
                <p14:cNvContentPartPr/>
                <p14:nvPr/>
              </p14:nvContentPartPr>
              <p14:xfrm>
                <a:off x="9086775" y="3103732"/>
                <a:ext cx="162720" cy="152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DB91DA7-61FE-D64C-978F-DC53AD3A775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071655" y="3088252"/>
                  <a:ext cx="193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AFE6890-0C69-0D41-A698-6880079C37AF}"/>
                    </a:ext>
                  </a:extLst>
                </p14:cNvPr>
                <p14:cNvContentPartPr/>
                <p14:nvPr/>
              </p14:nvContentPartPr>
              <p14:xfrm>
                <a:off x="7644615" y="3491812"/>
                <a:ext cx="357480" cy="164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AFE6890-0C69-0D41-A698-6880079C37AF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29495" y="3476692"/>
                  <a:ext cx="388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C1A5CCD-F3F8-F245-9765-D8F3B49F8F96}"/>
                    </a:ext>
                  </a:extLst>
                </p14:cNvPr>
                <p14:cNvContentPartPr/>
                <p14:nvPr/>
              </p14:nvContentPartPr>
              <p14:xfrm>
                <a:off x="7995255" y="3540772"/>
                <a:ext cx="113040" cy="191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C1A5CCD-F3F8-F245-9765-D8F3B49F8F9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979775" y="3525652"/>
                  <a:ext cx="1432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E37FDAE-8D23-6143-AB50-901B37EE48BA}"/>
                    </a:ext>
                  </a:extLst>
                </p14:cNvPr>
                <p14:cNvContentPartPr/>
                <p14:nvPr/>
              </p14:nvContentPartPr>
              <p14:xfrm>
                <a:off x="7958895" y="3470212"/>
                <a:ext cx="266760" cy="63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E37FDAE-8D23-6143-AB50-901B37EE48B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43775" y="3455092"/>
                  <a:ext cx="297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90E352F-FB6B-3040-A048-517F72878051}"/>
                    </a:ext>
                  </a:extLst>
                </p14:cNvPr>
                <p14:cNvContentPartPr/>
                <p14:nvPr/>
              </p14:nvContentPartPr>
              <p14:xfrm>
                <a:off x="8186775" y="3425572"/>
                <a:ext cx="475560" cy="201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90E352F-FB6B-3040-A048-517F72878051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171295" y="3410452"/>
                  <a:ext cx="5061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DCADE20-35B8-5647-976A-8429AA943E24}"/>
                    </a:ext>
                  </a:extLst>
                </p14:cNvPr>
                <p14:cNvContentPartPr/>
                <p14:nvPr/>
              </p14:nvContentPartPr>
              <p14:xfrm>
                <a:off x="8783295" y="3524212"/>
                <a:ext cx="110160" cy="12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DCADE20-35B8-5647-976A-8429AA943E24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67815" y="3509092"/>
                  <a:ext cx="140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C6A3CCB9-3712-DF40-8D55-7D5C58873D2F}"/>
                    </a:ext>
                  </a:extLst>
                </p14:cNvPr>
                <p14:cNvContentPartPr/>
                <p14:nvPr/>
              </p14:nvContentPartPr>
              <p14:xfrm>
                <a:off x="9068775" y="3463372"/>
                <a:ext cx="345960" cy="118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C6A3CCB9-3712-DF40-8D55-7D5C58873D2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053295" y="3447892"/>
                  <a:ext cx="376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077EB24-A0AD-704D-B8D5-85F3C39384AB}"/>
                    </a:ext>
                  </a:extLst>
                </p14:cNvPr>
                <p14:cNvContentPartPr/>
                <p14:nvPr/>
              </p14:nvContentPartPr>
              <p14:xfrm>
                <a:off x="9411135" y="3319012"/>
                <a:ext cx="619200" cy="2455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077EB24-A0AD-704D-B8D5-85F3C39384A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395655" y="3303892"/>
                  <a:ext cx="6494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7A6B86D-191C-EC4C-A242-B28E3DE94250}"/>
                    </a:ext>
                  </a:extLst>
                </p14:cNvPr>
                <p14:cNvContentPartPr/>
                <p14:nvPr/>
              </p14:nvContentPartPr>
              <p14:xfrm>
                <a:off x="8094615" y="3837772"/>
                <a:ext cx="136080" cy="1713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7A6B86D-191C-EC4C-A242-B28E3DE9425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8079135" y="3822652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7BF79DE-9493-404C-9263-E1CA4BFD6C08}"/>
                    </a:ext>
                  </a:extLst>
                </p14:cNvPr>
                <p14:cNvContentPartPr/>
                <p14:nvPr/>
              </p14:nvContentPartPr>
              <p14:xfrm>
                <a:off x="8267415" y="3786292"/>
                <a:ext cx="291240" cy="199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7BF79DE-9493-404C-9263-E1CA4BFD6C0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251935" y="3770812"/>
                  <a:ext cx="321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D5E11F2-0CB7-124D-B02A-FDA982D604C5}"/>
                    </a:ext>
                  </a:extLst>
                </p14:cNvPr>
                <p14:cNvContentPartPr/>
                <p14:nvPr/>
              </p14:nvContentPartPr>
              <p14:xfrm>
                <a:off x="8521935" y="3864052"/>
                <a:ext cx="488880" cy="1245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D5E11F2-0CB7-124D-B02A-FDA982D604C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506455" y="3848932"/>
                  <a:ext cx="519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B7593B3-5E2C-E742-A398-AD64A4560408}"/>
                    </a:ext>
                  </a:extLst>
                </p14:cNvPr>
                <p14:cNvContentPartPr/>
                <p14:nvPr/>
              </p14:nvContentPartPr>
              <p14:xfrm>
                <a:off x="8770335" y="3863332"/>
                <a:ext cx="360" cy="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B7593B3-5E2C-E742-A398-AD64A456040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754855" y="38482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D3369E4C-E119-3E49-AF88-0CAED991F703}"/>
                    </a:ext>
                  </a:extLst>
                </p14:cNvPr>
                <p14:cNvContentPartPr/>
                <p14:nvPr/>
              </p14:nvContentPartPr>
              <p14:xfrm>
                <a:off x="9300975" y="3794932"/>
                <a:ext cx="432720" cy="140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D3369E4C-E119-3E49-AF88-0CAED991F70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285855" y="3779812"/>
                  <a:ext cx="462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0521AAE0-A376-AC4E-8FF6-389F654D70EE}"/>
                    </a:ext>
                  </a:extLst>
                </p14:cNvPr>
                <p14:cNvContentPartPr/>
                <p14:nvPr/>
              </p14:nvContentPartPr>
              <p14:xfrm>
                <a:off x="9743055" y="3670372"/>
                <a:ext cx="223200" cy="2041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0521AAE0-A376-AC4E-8FF6-389F654D70E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727935" y="3654892"/>
                  <a:ext cx="2538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3FF0160-6120-7442-9C40-F53812CC9CE1}"/>
                    </a:ext>
                  </a:extLst>
                </p14:cNvPr>
                <p14:cNvContentPartPr/>
                <p14:nvPr/>
              </p14:nvContentPartPr>
              <p14:xfrm>
                <a:off x="6896175" y="2595412"/>
                <a:ext cx="3616200" cy="1599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3FF0160-6120-7442-9C40-F53812CC9CE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881055" y="2579932"/>
                  <a:ext cx="3646800" cy="162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79F804EF-B53C-6543-9825-3FE797B093BD}"/>
                  </a:ext>
                </a:extLst>
              </p14:cNvPr>
              <p14:cNvContentPartPr/>
              <p14:nvPr/>
            </p14:nvContentPartPr>
            <p14:xfrm>
              <a:off x="7108935" y="2730052"/>
              <a:ext cx="360" cy="36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79F804EF-B53C-6543-9825-3FE797B093BD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7100295" y="272141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6AAA55F-8D2F-AD4E-87FC-6A2AE7E0EC46}"/>
              </a:ext>
            </a:extLst>
          </p:cNvPr>
          <p:cNvGrpSpPr/>
          <p:nvPr/>
        </p:nvGrpSpPr>
        <p:grpSpPr>
          <a:xfrm>
            <a:off x="7517168" y="5028873"/>
            <a:ext cx="430560" cy="647280"/>
            <a:chOff x="7517168" y="5028873"/>
            <a:chExt cx="430560" cy="64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CB1FC9-C6BD-344C-9E55-92205840A791}"/>
                    </a:ext>
                  </a:extLst>
                </p14:cNvPr>
                <p14:cNvContentPartPr/>
                <p14:nvPr/>
              </p14:nvContentPartPr>
              <p14:xfrm>
                <a:off x="7529048" y="5039673"/>
                <a:ext cx="72360" cy="8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CB1FC9-C6BD-344C-9E55-92205840A79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13928" y="5024553"/>
                  <a:ext cx="102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3CB2D0C-AB77-7946-8562-8DA357DE402A}"/>
                    </a:ext>
                  </a:extLst>
                </p14:cNvPr>
                <p14:cNvContentPartPr/>
                <p14:nvPr/>
              </p14:nvContentPartPr>
              <p14:xfrm>
                <a:off x="7630568" y="5028873"/>
                <a:ext cx="82080" cy="65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3CB2D0C-AB77-7946-8562-8DA357DE402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615448" y="5013753"/>
                  <a:ext cx="112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51F750C-9E53-8A42-B26C-0EB2DFA01725}"/>
                    </a:ext>
                  </a:extLst>
                </p14:cNvPr>
                <p14:cNvContentPartPr/>
                <p14:nvPr/>
              </p14:nvContentPartPr>
              <p14:xfrm>
                <a:off x="7669448" y="5135433"/>
                <a:ext cx="7200" cy="2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51F750C-9E53-8A42-B26C-0EB2DFA017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654328" y="5119953"/>
                  <a:ext cx="37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007A4B-EF8C-174E-8A1E-A82099443170}"/>
                    </a:ext>
                  </a:extLst>
                </p14:cNvPr>
                <p14:cNvContentPartPr/>
                <p14:nvPr/>
              </p14:nvContentPartPr>
              <p14:xfrm>
                <a:off x="7836128" y="5114193"/>
                <a:ext cx="70560" cy="74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007A4B-EF8C-174E-8A1E-A82099443170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820648" y="5098713"/>
                  <a:ext cx="10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FF1578E-3438-4247-B435-38A9C890FDAE}"/>
                    </a:ext>
                  </a:extLst>
                </p14:cNvPr>
                <p14:cNvContentPartPr/>
                <p14:nvPr/>
              </p14:nvContentPartPr>
              <p14:xfrm>
                <a:off x="7804088" y="5114193"/>
                <a:ext cx="60120" cy="74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FF1578E-3438-4247-B435-38A9C890FDA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88968" y="5099073"/>
                  <a:ext cx="90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1C1956-0B1F-1346-B0F6-781234446CCA}"/>
                    </a:ext>
                  </a:extLst>
                </p14:cNvPr>
                <p14:cNvContentPartPr/>
                <p14:nvPr/>
              </p14:nvContentPartPr>
              <p14:xfrm>
                <a:off x="7867808" y="5099793"/>
                <a:ext cx="29160" cy="64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1C1956-0B1F-1346-B0F6-781234446CC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852688" y="5084313"/>
                  <a:ext cx="59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7984BC3-83CE-0045-9121-64DC8D46246F}"/>
                    </a:ext>
                  </a:extLst>
                </p14:cNvPr>
                <p14:cNvContentPartPr/>
                <p14:nvPr/>
              </p14:nvContentPartPr>
              <p14:xfrm>
                <a:off x="7793648" y="5108073"/>
                <a:ext cx="147960" cy="59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7984BC3-83CE-0045-9121-64DC8D46246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78168" y="5092593"/>
                  <a:ext cx="178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65FC42D-F52B-A24A-A771-9AADB2CD03FE}"/>
                    </a:ext>
                  </a:extLst>
                </p14:cNvPr>
                <p14:cNvContentPartPr/>
                <p14:nvPr/>
              </p14:nvContentPartPr>
              <p14:xfrm>
                <a:off x="7654328" y="5199153"/>
                <a:ext cx="14400" cy="18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65FC42D-F52B-A24A-A771-9AADB2CD03F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639208" y="5184033"/>
                  <a:ext cx="446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C6DA1F-F627-0F43-A0B3-20B3E29E7E15}"/>
                    </a:ext>
                  </a:extLst>
                </p14:cNvPr>
                <p14:cNvContentPartPr/>
                <p14:nvPr/>
              </p14:nvContentPartPr>
              <p14:xfrm>
                <a:off x="7517168" y="5431353"/>
                <a:ext cx="430560" cy="244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C6DA1F-F627-0F43-A0B3-20B3E29E7E1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502048" y="5415873"/>
                  <a:ext cx="461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166F652-83C8-F64A-92E7-5A41ABD7F5F4}"/>
                    </a:ext>
                  </a:extLst>
                </p14:cNvPr>
                <p14:cNvContentPartPr/>
                <p14:nvPr/>
              </p14:nvContentPartPr>
              <p14:xfrm>
                <a:off x="7676648" y="5358633"/>
                <a:ext cx="7200" cy="55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166F652-83C8-F64A-92E7-5A41ABD7F5F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661168" y="5343513"/>
                  <a:ext cx="378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AB5E940-11CA-0F44-ABBF-0554A9C49525}"/>
                    </a:ext>
                  </a:extLst>
                </p14:cNvPr>
                <p14:cNvContentPartPr/>
                <p14:nvPr/>
              </p14:nvContentPartPr>
              <p14:xfrm>
                <a:off x="7705808" y="5492193"/>
                <a:ext cx="56160" cy="13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AB5E940-11CA-0F44-ABBF-0554A9C4952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690688" y="5477073"/>
                  <a:ext cx="86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BE09969-2878-A64A-A82A-1183E19FF889}"/>
                    </a:ext>
                  </a:extLst>
                </p14:cNvPr>
                <p14:cNvContentPartPr/>
                <p14:nvPr/>
              </p14:nvContentPartPr>
              <p14:xfrm>
                <a:off x="7666208" y="5524593"/>
                <a:ext cx="171720" cy="46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BE09969-2878-A64A-A82A-1183E19FF88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651088" y="5509473"/>
                  <a:ext cx="2023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C0F185F-C31C-3942-B3C1-C5C9AAFA738E}"/>
                    </a:ext>
                  </a:extLst>
                </p14:cNvPr>
                <p14:cNvContentPartPr/>
                <p14:nvPr/>
              </p14:nvContentPartPr>
              <p14:xfrm>
                <a:off x="7825328" y="5592633"/>
                <a:ext cx="47880" cy="360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C0F185F-C31C-3942-B3C1-C5C9AAFA738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810208" y="5577153"/>
                  <a:ext cx="78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52A8DF4-1875-004C-8BA3-44D22202D0E4}"/>
                    </a:ext>
                  </a:extLst>
                </p14:cNvPr>
                <p14:cNvContentPartPr/>
                <p14:nvPr/>
              </p14:nvContentPartPr>
              <p14:xfrm>
                <a:off x="7814888" y="5574993"/>
                <a:ext cx="63360" cy="817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52A8DF4-1875-004C-8BA3-44D22202D0E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799408" y="5559873"/>
                  <a:ext cx="93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8EC2B34-720F-E443-8783-C081B4486F47}"/>
                    </a:ext>
                  </a:extLst>
                </p14:cNvPr>
                <p14:cNvContentPartPr/>
                <p14:nvPr/>
              </p14:nvContentPartPr>
              <p14:xfrm>
                <a:off x="7862768" y="5581833"/>
                <a:ext cx="14400" cy="525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8EC2B34-720F-E443-8783-C081B4486F4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847288" y="5566713"/>
                  <a:ext cx="4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228E725-5F84-2E49-9179-F499828F31AD}"/>
                    </a:ext>
                  </a:extLst>
                </p14:cNvPr>
                <p14:cNvContentPartPr/>
                <p14:nvPr/>
              </p14:nvContentPartPr>
              <p14:xfrm>
                <a:off x="7814528" y="5602353"/>
                <a:ext cx="66960" cy="331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228E725-5F84-2E49-9179-F499828F31A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799408" y="5586873"/>
                  <a:ext cx="975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36A7DBF-04DA-B34E-83D9-7CD93FB4FC44}"/>
              </a:ext>
            </a:extLst>
          </p:cNvPr>
          <p:cNvGrpSpPr/>
          <p:nvPr/>
        </p:nvGrpSpPr>
        <p:grpSpPr>
          <a:xfrm>
            <a:off x="10382048" y="5499753"/>
            <a:ext cx="413640" cy="372960"/>
            <a:chOff x="10382048" y="5499753"/>
            <a:chExt cx="41364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EF9F952-A81B-3041-A191-1BF00AB9B935}"/>
                    </a:ext>
                  </a:extLst>
                </p14:cNvPr>
                <p14:cNvContentPartPr/>
                <p14:nvPr/>
              </p14:nvContentPartPr>
              <p14:xfrm>
                <a:off x="10489688" y="5577873"/>
                <a:ext cx="113040" cy="201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EF9F952-A81B-3041-A191-1BF00AB9B93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474208" y="5562393"/>
                  <a:ext cx="1432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9410704-09E5-8C49-9A04-9887939E517D}"/>
                    </a:ext>
                  </a:extLst>
                </p14:cNvPr>
                <p14:cNvContentPartPr/>
                <p14:nvPr/>
              </p14:nvContentPartPr>
              <p14:xfrm>
                <a:off x="10466288" y="5685513"/>
                <a:ext cx="124200" cy="136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9410704-09E5-8C49-9A04-9887939E517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451168" y="5670393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1A1F5ECC-22F1-2A48-A3B6-506CD9BAB585}"/>
                    </a:ext>
                  </a:extLst>
                </p14:cNvPr>
                <p14:cNvContentPartPr/>
                <p14:nvPr/>
              </p14:nvContentPartPr>
              <p14:xfrm>
                <a:off x="10606688" y="5773353"/>
                <a:ext cx="15480" cy="601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1A1F5ECC-22F1-2A48-A3B6-506CD9BAB58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91568" y="5757873"/>
                  <a:ext cx="46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E4B8B797-3C2B-064B-9C17-E892A267D93E}"/>
                    </a:ext>
                  </a:extLst>
                </p14:cNvPr>
                <p14:cNvContentPartPr/>
                <p14:nvPr/>
              </p14:nvContentPartPr>
              <p14:xfrm>
                <a:off x="10382048" y="5499753"/>
                <a:ext cx="413640" cy="3729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E4B8B797-3C2B-064B-9C17-E892A267D93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366928" y="5484633"/>
                  <a:ext cx="444240" cy="40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8D3046D0-F6C8-BC48-9C12-33096EBE093D}"/>
              </a:ext>
            </a:extLst>
          </p:cNvPr>
          <p:cNvGrpSpPr/>
          <p:nvPr/>
        </p:nvGrpSpPr>
        <p:grpSpPr>
          <a:xfrm>
            <a:off x="8349128" y="5028873"/>
            <a:ext cx="1623240" cy="777240"/>
            <a:chOff x="8349128" y="5028873"/>
            <a:chExt cx="1623240" cy="77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30263DB-FBA5-4141-A3AB-19A87F862782}"/>
                    </a:ext>
                  </a:extLst>
                </p14:cNvPr>
                <p14:cNvContentPartPr/>
                <p14:nvPr/>
              </p14:nvContentPartPr>
              <p14:xfrm>
                <a:off x="8349128" y="5038953"/>
                <a:ext cx="85680" cy="75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30263DB-FBA5-4141-A3AB-19A87F86278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334008" y="5023833"/>
                  <a:ext cx="115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2098E86-EBCA-DF4A-8AA0-C32B8D036420}"/>
                    </a:ext>
                  </a:extLst>
                </p14:cNvPr>
                <p14:cNvContentPartPr/>
                <p14:nvPr/>
              </p14:nvContentPartPr>
              <p14:xfrm>
                <a:off x="8443088" y="5037873"/>
                <a:ext cx="73800" cy="7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2098E86-EBCA-DF4A-8AA0-C32B8D03642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427968" y="5022393"/>
                  <a:ext cx="104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4C180AA-AB18-AA4B-93B6-73CFED920EF0}"/>
                    </a:ext>
                  </a:extLst>
                </p14:cNvPr>
                <p14:cNvContentPartPr/>
                <p14:nvPr/>
              </p14:nvContentPartPr>
              <p14:xfrm>
                <a:off x="8580248" y="5114193"/>
                <a:ext cx="24480" cy="42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4C180AA-AB18-AA4B-93B6-73CFED920EF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565128" y="5098713"/>
                  <a:ext cx="55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C9C116B-352A-4F4B-B84B-C05582752C19}"/>
                    </a:ext>
                  </a:extLst>
                </p14:cNvPr>
                <p14:cNvContentPartPr/>
                <p14:nvPr/>
              </p14:nvContentPartPr>
              <p14:xfrm>
                <a:off x="9065528" y="5034633"/>
                <a:ext cx="75240" cy="1098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C9C116B-352A-4F4B-B84B-C05582752C1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50408" y="5019513"/>
                  <a:ext cx="105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71310C0-C830-174A-80D6-6E57ABC35EFE}"/>
                    </a:ext>
                  </a:extLst>
                </p14:cNvPr>
                <p14:cNvContentPartPr/>
                <p14:nvPr/>
              </p14:nvContentPartPr>
              <p14:xfrm>
                <a:off x="9165968" y="5039673"/>
                <a:ext cx="53280" cy="85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71310C0-C830-174A-80D6-6E57ABC35EF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150488" y="5024553"/>
                  <a:ext cx="83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58D9039-D72E-0442-BE9E-892575070C0C}"/>
                    </a:ext>
                  </a:extLst>
                </p14:cNvPr>
                <p14:cNvContentPartPr/>
                <p14:nvPr/>
              </p14:nvContentPartPr>
              <p14:xfrm>
                <a:off x="9300248" y="5126793"/>
                <a:ext cx="72360" cy="576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58D9039-D72E-0442-BE9E-892575070C0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285128" y="5111673"/>
                  <a:ext cx="102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9B78290-D47B-874C-B666-C6E273A5F83D}"/>
                    </a:ext>
                  </a:extLst>
                </p14:cNvPr>
                <p14:cNvContentPartPr/>
                <p14:nvPr/>
              </p14:nvContentPartPr>
              <p14:xfrm>
                <a:off x="9640808" y="5039673"/>
                <a:ext cx="98280" cy="9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9B78290-D47B-874C-B666-C6E273A5F83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625328" y="5024553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FA1B13B-369F-0A47-BFFD-CCBC32447CBF}"/>
                    </a:ext>
                  </a:extLst>
                </p14:cNvPr>
                <p14:cNvContentPartPr/>
                <p14:nvPr/>
              </p14:nvContentPartPr>
              <p14:xfrm>
                <a:off x="9748808" y="5028873"/>
                <a:ext cx="75960" cy="90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FA1B13B-369F-0A47-BFFD-CCBC32447CB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733328" y="5013753"/>
                  <a:ext cx="106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64D2B2-211E-3941-BA9C-1EF4AE8BB884}"/>
                    </a:ext>
                  </a:extLst>
                </p14:cNvPr>
                <p14:cNvContentPartPr/>
                <p14:nvPr/>
              </p14:nvContentPartPr>
              <p14:xfrm>
                <a:off x="9870488" y="5092953"/>
                <a:ext cx="101880" cy="70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64D2B2-211E-3941-BA9C-1EF4AE8BB884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855008" y="5077473"/>
                  <a:ext cx="132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3CB9BB0-6A2C-8945-9D02-5B779BA20953}"/>
                    </a:ext>
                  </a:extLst>
                </p14:cNvPr>
                <p14:cNvContentPartPr/>
                <p14:nvPr/>
              </p14:nvContentPartPr>
              <p14:xfrm>
                <a:off x="9919808" y="5103393"/>
                <a:ext cx="16200" cy="116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3CB9BB0-6A2C-8945-9D02-5B779BA2095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904688" y="5088273"/>
                  <a:ext cx="46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0D8BE9B-7B6E-994E-9B83-009E0EBB0690}"/>
                    </a:ext>
                  </a:extLst>
                </p14:cNvPr>
                <p14:cNvContentPartPr/>
                <p14:nvPr/>
              </p14:nvContentPartPr>
              <p14:xfrm>
                <a:off x="9058688" y="5477793"/>
                <a:ext cx="512640" cy="328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0D8BE9B-7B6E-994E-9B83-009E0EBB0690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043568" y="5462313"/>
                  <a:ext cx="5428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F2B1833-1A8D-B649-B486-A84C3AA2B70C}"/>
                    </a:ext>
                  </a:extLst>
                </p14:cNvPr>
                <p14:cNvContentPartPr/>
                <p14:nvPr/>
              </p14:nvContentPartPr>
              <p14:xfrm>
                <a:off x="9217808" y="5592633"/>
                <a:ext cx="43200" cy="1213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F2B1833-1A8D-B649-B486-A84C3AA2B70C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202688" y="5577153"/>
                  <a:ext cx="738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803DBFA-E9FB-2C44-94A6-E2CA7C0E3CE4}"/>
                    </a:ext>
                  </a:extLst>
                </p14:cNvPr>
                <p14:cNvContentPartPr/>
                <p14:nvPr/>
              </p14:nvContentPartPr>
              <p14:xfrm>
                <a:off x="9186488" y="5628273"/>
                <a:ext cx="93960" cy="28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803DBFA-E9FB-2C44-94A6-E2CA7C0E3CE4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171008" y="5613153"/>
                  <a:ext cx="124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41FF456-B774-EC46-A204-5308B6AAAC67}"/>
                    </a:ext>
                  </a:extLst>
                </p14:cNvPr>
                <p14:cNvContentPartPr/>
                <p14:nvPr/>
              </p14:nvContentPartPr>
              <p14:xfrm>
                <a:off x="9313928" y="5675793"/>
                <a:ext cx="62640" cy="669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41FF456-B774-EC46-A204-5308B6AAAC6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298808" y="5660673"/>
                  <a:ext cx="93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5B86424-27F2-B446-ACAD-5899D07C96BA}"/>
                    </a:ext>
                  </a:extLst>
                </p14:cNvPr>
                <p14:cNvContentPartPr/>
                <p14:nvPr/>
              </p14:nvContentPartPr>
              <p14:xfrm>
                <a:off x="8622728" y="5220393"/>
                <a:ext cx="483120" cy="290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5B86424-27F2-B446-ACAD-5899D07C96BA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607608" y="5205273"/>
                  <a:ext cx="5137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90101FD-7A31-2B42-A40E-F36AAB83D5C3}"/>
                    </a:ext>
                  </a:extLst>
                </p14:cNvPr>
                <p14:cNvContentPartPr/>
                <p14:nvPr/>
              </p14:nvContentPartPr>
              <p14:xfrm>
                <a:off x="9239408" y="5241633"/>
                <a:ext cx="360" cy="3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90101FD-7A31-2B42-A40E-F36AAB83D5C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224288" y="5226513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E12CD83A-E234-DF4B-A1D4-278AC75D10FB}"/>
                    </a:ext>
                  </a:extLst>
                </p14:cNvPr>
                <p14:cNvContentPartPr/>
                <p14:nvPr/>
              </p14:nvContentPartPr>
              <p14:xfrm>
                <a:off x="9239408" y="5230473"/>
                <a:ext cx="41400" cy="25092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E12CD83A-E234-DF4B-A1D4-278AC75D10FB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224288" y="5215353"/>
                  <a:ext cx="720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7841DF6-55D7-8449-B996-2A3E64EE059D}"/>
                    </a:ext>
                  </a:extLst>
                </p14:cNvPr>
                <p14:cNvContentPartPr/>
                <p14:nvPr/>
              </p14:nvContentPartPr>
              <p14:xfrm>
                <a:off x="9498608" y="5260713"/>
                <a:ext cx="258120" cy="2631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7841DF6-55D7-8449-B996-2A3E64EE059D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83128" y="5245593"/>
                  <a:ext cx="28872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AF0CB87E-FECD-2E40-A6FA-7385DD8900C1}"/>
              </a:ext>
            </a:extLst>
          </p:cNvPr>
          <p:cNvGrpSpPr/>
          <p:nvPr/>
        </p:nvGrpSpPr>
        <p:grpSpPr>
          <a:xfrm>
            <a:off x="10504088" y="5039673"/>
            <a:ext cx="280800" cy="481320"/>
            <a:chOff x="10504088" y="5039673"/>
            <a:chExt cx="28080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593DA34-0855-BB44-A683-06D12CDB4463}"/>
                    </a:ext>
                  </a:extLst>
                </p14:cNvPr>
                <p14:cNvContentPartPr/>
                <p14:nvPr/>
              </p14:nvContentPartPr>
              <p14:xfrm>
                <a:off x="10504088" y="5049033"/>
                <a:ext cx="82800" cy="918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593DA34-0855-BB44-A683-06D12CDB446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88968" y="5033913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05F008E-CD59-EF43-95B0-4228C0E93B50}"/>
                    </a:ext>
                  </a:extLst>
                </p14:cNvPr>
                <p14:cNvContentPartPr/>
                <p14:nvPr/>
              </p14:nvContentPartPr>
              <p14:xfrm>
                <a:off x="10577528" y="5039673"/>
                <a:ext cx="76680" cy="111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05F008E-CD59-EF43-95B0-4228C0E93B5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62048" y="5024193"/>
                  <a:ext cx="106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F5477E3-3248-3442-9CB7-CD2ED6DC7853}"/>
                    </a:ext>
                  </a:extLst>
                </p14:cNvPr>
                <p14:cNvContentPartPr/>
                <p14:nvPr/>
              </p14:nvContentPartPr>
              <p14:xfrm>
                <a:off x="10712888" y="5135433"/>
                <a:ext cx="72000" cy="1231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F5477E3-3248-3442-9CB7-CD2ED6DC7853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697768" y="5119953"/>
                  <a:ext cx="102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993CCB3-65B0-304F-A4EA-B6F897A39479}"/>
                    </a:ext>
                  </a:extLst>
                </p14:cNvPr>
                <p14:cNvContentPartPr/>
                <p14:nvPr/>
              </p14:nvContentPartPr>
              <p14:xfrm>
                <a:off x="10579688" y="5225433"/>
                <a:ext cx="14040" cy="2955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993CCB3-65B0-304F-A4EA-B6F897A3947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564568" y="5210313"/>
                  <a:ext cx="4464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48259B21-25AD-AD41-B669-2905A42BCAE6}"/>
              </a:ext>
            </a:extLst>
          </p:cNvPr>
          <p:cNvGrpSpPr/>
          <p:nvPr/>
        </p:nvGrpSpPr>
        <p:grpSpPr>
          <a:xfrm>
            <a:off x="8059328" y="5188353"/>
            <a:ext cx="904680" cy="451440"/>
            <a:chOff x="8059328" y="5188353"/>
            <a:chExt cx="90468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5A02685-A512-C048-BB84-9C6A46FAAA00}"/>
                    </a:ext>
                  </a:extLst>
                </p14:cNvPr>
                <p14:cNvContentPartPr/>
                <p14:nvPr/>
              </p14:nvContentPartPr>
              <p14:xfrm>
                <a:off x="8059328" y="5252433"/>
                <a:ext cx="99000" cy="162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5A02685-A512-C048-BB84-9C6A46FAAA0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044208" y="5236953"/>
                  <a:ext cx="12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92603E5-76FC-134A-B20B-3A2E0C009BB8}"/>
                    </a:ext>
                  </a:extLst>
                </p14:cNvPr>
                <p14:cNvContentPartPr/>
                <p14:nvPr/>
              </p14:nvContentPartPr>
              <p14:xfrm>
                <a:off x="8240048" y="5305353"/>
                <a:ext cx="141480" cy="58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92603E5-76FC-134A-B20B-3A2E0C009BB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224928" y="5290233"/>
                  <a:ext cx="172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27B12E5-9904-B642-9078-F7719B7ED1EA}"/>
                    </a:ext>
                  </a:extLst>
                </p14:cNvPr>
                <p14:cNvContentPartPr/>
                <p14:nvPr/>
              </p14:nvContentPartPr>
              <p14:xfrm>
                <a:off x="8452808" y="5411913"/>
                <a:ext cx="140760" cy="43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27B12E5-9904-B642-9078-F7719B7ED1E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37328" y="5396433"/>
                  <a:ext cx="171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0AAED18-464B-BB4A-8187-732BB724DFCD}"/>
                    </a:ext>
                  </a:extLst>
                </p14:cNvPr>
                <p14:cNvContentPartPr/>
                <p14:nvPr/>
              </p14:nvContentPartPr>
              <p14:xfrm>
                <a:off x="8676008" y="5528913"/>
                <a:ext cx="45720" cy="75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0AAED18-464B-BB4A-8187-732BB724DFC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660888" y="5513433"/>
                  <a:ext cx="7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1D5A83A-3ED8-D747-993F-EE34C3EC1844}"/>
                    </a:ext>
                  </a:extLst>
                </p14:cNvPr>
                <p14:cNvContentPartPr/>
                <p14:nvPr/>
              </p14:nvContentPartPr>
              <p14:xfrm>
                <a:off x="8825048" y="5603073"/>
                <a:ext cx="43560" cy="61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1D5A83A-3ED8-D747-993F-EE34C3EC184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809568" y="5587953"/>
                  <a:ext cx="73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47BB874-D20D-0F4A-A2B8-9B3F0ECC9680}"/>
                    </a:ext>
                  </a:extLst>
                </p14:cNvPr>
                <p14:cNvContentPartPr/>
                <p14:nvPr/>
              </p14:nvContentPartPr>
              <p14:xfrm>
                <a:off x="8931248" y="5627913"/>
                <a:ext cx="32040" cy="1188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47BB874-D20D-0F4A-A2B8-9B3F0ECC968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916128" y="5612433"/>
                  <a:ext cx="62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A090F12-CA95-FB4B-B989-DFB78A4FC88C}"/>
                    </a:ext>
                  </a:extLst>
                </p14:cNvPr>
                <p14:cNvContentPartPr/>
                <p14:nvPr/>
              </p14:nvContentPartPr>
              <p14:xfrm>
                <a:off x="8133848" y="5188353"/>
                <a:ext cx="181800" cy="385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A090F12-CA95-FB4B-B989-DFB78A4FC88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118368" y="5173233"/>
                  <a:ext cx="212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D79845E-9AA3-8A4A-B4BA-9E1921978BA3}"/>
                    </a:ext>
                  </a:extLst>
                </p14:cNvPr>
                <p14:cNvContentPartPr/>
                <p14:nvPr/>
              </p14:nvContentPartPr>
              <p14:xfrm>
                <a:off x="8506088" y="5305353"/>
                <a:ext cx="180360" cy="388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D79845E-9AA3-8A4A-B4BA-9E1921978BA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490608" y="5290233"/>
                  <a:ext cx="210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81849C0-6584-4D41-8D24-174F01B941C7}"/>
                    </a:ext>
                  </a:extLst>
                </p14:cNvPr>
                <p14:cNvContentPartPr/>
                <p14:nvPr/>
              </p14:nvContentPartPr>
              <p14:xfrm>
                <a:off x="8888768" y="5390673"/>
                <a:ext cx="75240" cy="1188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81849C0-6584-4D41-8D24-174F01B941C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873288" y="5375193"/>
                  <a:ext cx="1054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61DC11A6-173E-A145-98E7-34DF5581EF52}"/>
              </a:ext>
            </a:extLst>
          </p:cNvPr>
          <p:cNvGrpSpPr/>
          <p:nvPr/>
        </p:nvGrpSpPr>
        <p:grpSpPr>
          <a:xfrm>
            <a:off x="9175688" y="5443593"/>
            <a:ext cx="1132560" cy="272160"/>
            <a:chOff x="9175688" y="5443593"/>
            <a:chExt cx="113256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B6F463D-0A6A-E944-8121-992154359A56}"/>
                    </a:ext>
                  </a:extLst>
                </p14:cNvPr>
                <p14:cNvContentPartPr/>
                <p14:nvPr/>
              </p14:nvContentPartPr>
              <p14:xfrm>
                <a:off x="9175688" y="5443593"/>
                <a:ext cx="142560" cy="100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B6F463D-0A6A-E944-8121-992154359A5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9160568" y="5428473"/>
                  <a:ext cx="173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617AE17-9B85-AC45-A9A6-D8C6F3929BB9}"/>
                    </a:ext>
                  </a:extLst>
                </p14:cNvPr>
                <p14:cNvContentPartPr/>
                <p14:nvPr/>
              </p14:nvContentPartPr>
              <p14:xfrm>
                <a:off x="9484208" y="5486073"/>
                <a:ext cx="51120" cy="82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617AE17-9B85-AC45-A9A6-D8C6F3929BB9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9468728" y="5470953"/>
                  <a:ext cx="81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544A5B8-7430-7A46-8E84-C19EC76F7214}"/>
                    </a:ext>
                  </a:extLst>
                </p14:cNvPr>
                <p14:cNvContentPartPr/>
                <p14:nvPr/>
              </p14:nvContentPartPr>
              <p14:xfrm>
                <a:off x="9686168" y="5558073"/>
                <a:ext cx="169920" cy="1836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544A5B8-7430-7A46-8E84-C19EC76F721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9671048" y="5542953"/>
                  <a:ext cx="20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DA60742-87BB-164A-8078-A423C74E11AD}"/>
                    </a:ext>
                  </a:extLst>
                </p14:cNvPr>
                <p14:cNvContentPartPr/>
                <p14:nvPr/>
              </p14:nvContentPartPr>
              <p14:xfrm>
                <a:off x="9983888" y="5603073"/>
                <a:ext cx="62640" cy="223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DA60742-87BB-164A-8078-A423C74E11A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9968408" y="5587953"/>
                  <a:ext cx="93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E2D5965-1A82-4243-9E0C-46F0A94F05C6}"/>
                    </a:ext>
                  </a:extLst>
                </p14:cNvPr>
                <p14:cNvContentPartPr/>
                <p14:nvPr/>
              </p14:nvContentPartPr>
              <p14:xfrm>
                <a:off x="10079648" y="5667153"/>
                <a:ext cx="177480" cy="1548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E2D5965-1A82-4243-9E0C-46F0A94F05C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064168" y="5651673"/>
                  <a:ext cx="208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9129FF24-2A83-CB4A-9133-3D2A955D5FB6}"/>
                    </a:ext>
                  </a:extLst>
                </p14:cNvPr>
                <p14:cNvContentPartPr/>
                <p14:nvPr/>
              </p14:nvContentPartPr>
              <p14:xfrm>
                <a:off x="10270808" y="5709633"/>
                <a:ext cx="37440" cy="61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9129FF24-2A83-CB4A-9133-3D2A955D5FB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0255688" y="5694153"/>
                  <a:ext cx="6804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58DF612E-2460-7045-BA67-A97CB384EDA4}"/>
                  </a:ext>
                </a:extLst>
              </p14:cNvPr>
              <p14:cNvContentPartPr/>
              <p14:nvPr/>
            </p14:nvContentPartPr>
            <p14:xfrm>
              <a:off x="7963568" y="5730873"/>
              <a:ext cx="251640" cy="11268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58DF612E-2460-7045-BA67-A97CB384EDA4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7948448" y="5715393"/>
                <a:ext cx="2818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E526E2C1-EB39-654B-ABD3-AB19CEA20E2D}"/>
                  </a:ext>
                </a:extLst>
              </p14:cNvPr>
              <p14:cNvContentPartPr/>
              <p14:nvPr/>
            </p14:nvContentPartPr>
            <p14:xfrm>
              <a:off x="8410328" y="5943273"/>
              <a:ext cx="139320" cy="259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E526E2C1-EB39-654B-ABD3-AB19CEA20E2D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394848" y="5928153"/>
                <a:ext cx="16992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305E5B31-E6E9-204C-A268-21F57E0EED9A}"/>
              </a:ext>
            </a:extLst>
          </p:cNvPr>
          <p:cNvGrpSpPr/>
          <p:nvPr/>
        </p:nvGrpSpPr>
        <p:grpSpPr>
          <a:xfrm>
            <a:off x="8793008" y="6060273"/>
            <a:ext cx="799920" cy="148320"/>
            <a:chOff x="8793008" y="6060273"/>
            <a:chExt cx="79992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C19F54F8-553A-EF4B-B3E8-9C7A493FCE18}"/>
                    </a:ext>
                  </a:extLst>
                </p14:cNvPr>
                <p14:cNvContentPartPr/>
                <p14:nvPr/>
              </p14:nvContentPartPr>
              <p14:xfrm>
                <a:off x="8793008" y="6060273"/>
                <a:ext cx="123480" cy="201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C19F54F8-553A-EF4B-B3E8-9C7A493FCE1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777888" y="6045153"/>
                  <a:ext cx="1540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741DFE6-CFBC-3E45-A8DE-CD2F5F16B682}"/>
                    </a:ext>
                  </a:extLst>
                </p14:cNvPr>
                <p14:cNvContentPartPr/>
                <p14:nvPr/>
              </p14:nvContentPartPr>
              <p14:xfrm>
                <a:off x="9079928" y="6142713"/>
                <a:ext cx="84600" cy="324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741DFE6-CFBC-3E45-A8DE-CD2F5F16B68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064808" y="6127233"/>
                  <a:ext cx="115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D1E8F85-020E-E54D-A4D5-268C6CC92F51}"/>
                    </a:ext>
                  </a:extLst>
                </p14:cNvPr>
                <p14:cNvContentPartPr/>
                <p14:nvPr/>
              </p14:nvContentPartPr>
              <p14:xfrm>
                <a:off x="9250208" y="6156033"/>
                <a:ext cx="65520" cy="266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D1E8F85-020E-E54D-A4D5-268C6CC92F5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235088" y="6140913"/>
                  <a:ext cx="96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8D1529E9-D03F-7046-A62E-7DE942665F5F}"/>
                    </a:ext>
                  </a:extLst>
                </p14:cNvPr>
                <p14:cNvContentPartPr/>
                <p14:nvPr/>
              </p14:nvContentPartPr>
              <p14:xfrm>
                <a:off x="9441728" y="6188073"/>
                <a:ext cx="120240" cy="205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8D1529E9-D03F-7046-A62E-7DE942665F5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426248" y="6172593"/>
                  <a:ext cx="1504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FFF2F77-267B-CB41-AAFB-3C3D308FE548}"/>
                    </a:ext>
                  </a:extLst>
                </p14:cNvPr>
                <p14:cNvContentPartPr/>
                <p14:nvPr/>
              </p14:nvContentPartPr>
              <p14:xfrm>
                <a:off x="9569168" y="6188073"/>
                <a:ext cx="23760" cy="108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FFF2F77-267B-CB41-AAFB-3C3D308FE548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554048" y="6172593"/>
                  <a:ext cx="540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075CAB24-6E16-534C-A98F-E96EF13BC48C}"/>
              </a:ext>
            </a:extLst>
          </p:cNvPr>
          <p:cNvGrpSpPr/>
          <p:nvPr/>
        </p:nvGrpSpPr>
        <p:grpSpPr>
          <a:xfrm>
            <a:off x="9465488" y="5800353"/>
            <a:ext cx="944280" cy="762480"/>
            <a:chOff x="9465488" y="5800353"/>
            <a:chExt cx="944280" cy="76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C1829CB6-3065-A64C-B1DA-DA7AD5117614}"/>
                    </a:ext>
                  </a:extLst>
                </p14:cNvPr>
                <p14:cNvContentPartPr/>
                <p14:nvPr/>
              </p14:nvContentPartPr>
              <p14:xfrm>
                <a:off x="9905408" y="6305073"/>
                <a:ext cx="91440" cy="795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C1829CB6-3065-A64C-B1DA-DA7AD5117614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890288" y="6289593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459495C-7185-3241-B869-654F87C1E305}"/>
                    </a:ext>
                  </a:extLst>
                </p14:cNvPr>
                <p14:cNvContentPartPr/>
                <p14:nvPr/>
              </p14:nvContentPartPr>
              <p14:xfrm>
                <a:off x="9614168" y="6020673"/>
                <a:ext cx="456480" cy="40932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459495C-7185-3241-B869-654F87C1E30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599048" y="6005553"/>
                  <a:ext cx="48708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84CD80E-D14C-AA41-970A-D039FA6C6FF9}"/>
                    </a:ext>
                  </a:extLst>
                </p14:cNvPr>
                <p14:cNvContentPartPr/>
                <p14:nvPr/>
              </p14:nvContentPartPr>
              <p14:xfrm>
                <a:off x="9890288" y="6462393"/>
                <a:ext cx="19440" cy="10044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84CD80E-D14C-AA41-970A-D039FA6C6FF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9875168" y="6447273"/>
                  <a:ext cx="50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F3A1B13-1A66-2940-9B0D-867A7022C9EA}"/>
                    </a:ext>
                  </a:extLst>
                </p14:cNvPr>
                <p14:cNvContentPartPr/>
                <p14:nvPr/>
              </p14:nvContentPartPr>
              <p14:xfrm>
                <a:off x="10066328" y="5826633"/>
                <a:ext cx="343440" cy="2311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F3A1B13-1A66-2940-9B0D-867A7022C9E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050848" y="5811153"/>
                  <a:ext cx="373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7DFA745-CB96-B445-B3BC-F33C9F089BC9}"/>
                    </a:ext>
                  </a:extLst>
                </p14:cNvPr>
                <p14:cNvContentPartPr/>
                <p14:nvPr/>
              </p14:nvContentPartPr>
              <p14:xfrm>
                <a:off x="9465488" y="5800353"/>
                <a:ext cx="231840" cy="250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7DFA745-CB96-B445-B3BC-F33C9F089BC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450368" y="5785233"/>
                  <a:ext cx="2624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23973AB2-1820-9E40-9EBA-FE90E02833A0}"/>
                    </a:ext>
                  </a:extLst>
                </p14:cNvPr>
                <p14:cNvContentPartPr/>
                <p14:nvPr/>
              </p14:nvContentPartPr>
              <p14:xfrm>
                <a:off x="9788768" y="6149553"/>
                <a:ext cx="153000" cy="174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23973AB2-1820-9E40-9EBA-FE90E02833A0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773648" y="6134433"/>
                  <a:ext cx="183240" cy="20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9387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174A-78D7-2F4B-B311-86C61D6B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79" y="258309"/>
            <a:ext cx="10850121" cy="1089817"/>
          </a:xfrm>
        </p:spPr>
        <p:txBody>
          <a:bodyPr/>
          <a:lstStyle/>
          <a:p>
            <a:r>
              <a:rPr lang="en-US" dirty="0" err="1"/>
              <a:t>Faa</a:t>
            </a:r>
            <a:r>
              <a:rPr lang="en-US" dirty="0"/>
              <a:t> as a </a:t>
            </a:r>
            <a:r>
              <a:rPr lang="en-US" dirty="0" err="1"/>
              <a:t>comonad</a:t>
            </a:r>
            <a:r>
              <a:rPr lang="en-US" dirty="0">
                <a:sym typeface="Wingdings" pitchFamily="2" charset="2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41EDB-C74F-D943-A325-7D9A657CB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479" y="1159099"/>
            <a:ext cx="11390719" cy="549927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F51E5C1-74C9-1241-B18D-4C1CB329EA89}"/>
              </a:ext>
            </a:extLst>
          </p:cNvPr>
          <p:cNvGrpSpPr/>
          <p:nvPr/>
        </p:nvGrpSpPr>
        <p:grpSpPr>
          <a:xfrm>
            <a:off x="1413735" y="3490012"/>
            <a:ext cx="1563480" cy="316080"/>
            <a:chOff x="1413735" y="3490012"/>
            <a:chExt cx="15634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AECF0E8-B8B9-A84C-8756-EE853B6C7C2C}"/>
                    </a:ext>
                  </a:extLst>
                </p14:cNvPr>
                <p14:cNvContentPartPr/>
                <p14:nvPr/>
              </p14:nvContentPartPr>
              <p14:xfrm>
                <a:off x="1413735" y="3490012"/>
                <a:ext cx="313200" cy="306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AECF0E8-B8B9-A84C-8756-EE853B6C7C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398615" y="3474892"/>
                  <a:ext cx="343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03E6331-D553-094F-91C6-8B2F687FE199}"/>
                    </a:ext>
                  </a:extLst>
                </p14:cNvPr>
                <p14:cNvContentPartPr/>
                <p14:nvPr/>
              </p14:nvContentPartPr>
              <p14:xfrm>
                <a:off x="1729455" y="3682612"/>
                <a:ext cx="138960" cy="123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03E6331-D553-094F-91C6-8B2F687FE19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4335" y="3667492"/>
                  <a:ext cx="169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32B897-3AF9-8B4B-95E8-EC73535237CD}"/>
                    </a:ext>
                  </a:extLst>
                </p14:cNvPr>
                <p14:cNvContentPartPr/>
                <p14:nvPr/>
              </p14:nvContentPartPr>
              <p14:xfrm>
                <a:off x="2131215" y="3496492"/>
                <a:ext cx="280080" cy="28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32B897-3AF9-8B4B-95E8-EC73535237C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116095" y="3481012"/>
                  <a:ext cx="3106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CF23742-90D8-3E45-9717-036FF33FA8F5}"/>
                    </a:ext>
                  </a:extLst>
                </p14:cNvPr>
                <p14:cNvContentPartPr/>
                <p14:nvPr/>
              </p14:nvContentPartPr>
              <p14:xfrm>
                <a:off x="2420655" y="3618892"/>
                <a:ext cx="215640" cy="132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CF23742-90D8-3E45-9717-036FF33FA8F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5175" y="3603412"/>
                  <a:ext cx="246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2B9F1F-6060-614C-93E0-FBE4CB519627}"/>
                    </a:ext>
                  </a:extLst>
                </p14:cNvPr>
                <p14:cNvContentPartPr/>
                <p14:nvPr/>
              </p14:nvContentPartPr>
              <p14:xfrm>
                <a:off x="2718375" y="3610252"/>
                <a:ext cx="258840" cy="123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2B9F1F-6060-614C-93E0-FBE4CB5196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03255" y="3595132"/>
                  <a:ext cx="28908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EDB6624-89DE-A447-A7F9-57C48C68CB9D}"/>
              </a:ext>
            </a:extLst>
          </p:cNvPr>
          <p:cNvGrpSpPr/>
          <p:nvPr/>
        </p:nvGrpSpPr>
        <p:grpSpPr>
          <a:xfrm>
            <a:off x="3637095" y="3450052"/>
            <a:ext cx="3264120" cy="373320"/>
            <a:chOff x="3637095" y="3450052"/>
            <a:chExt cx="3264120" cy="3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2EEAF60-ED0B-6C46-8A82-C69A5E47D67B}"/>
                    </a:ext>
                  </a:extLst>
                </p14:cNvPr>
                <p14:cNvContentPartPr/>
                <p14:nvPr/>
              </p14:nvContentPartPr>
              <p14:xfrm>
                <a:off x="3637095" y="3450052"/>
                <a:ext cx="223920" cy="307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2EEAF60-ED0B-6C46-8A82-C69A5E47D6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21615" y="3434932"/>
                  <a:ext cx="254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553E53-9EF5-D540-9479-E9EBF30BC764}"/>
                    </a:ext>
                  </a:extLst>
                </p14:cNvPr>
                <p14:cNvContentPartPr/>
                <p14:nvPr/>
              </p14:nvContentPartPr>
              <p14:xfrm>
                <a:off x="4095375" y="3605932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553E53-9EF5-D540-9479-E9EBF30BC7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080255" y="35908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56FC543-0F80-D349-BCA9-0BA78B17017C}"/>
                    </a:ext>
                  </a:extLst>
                </p14:cNvPr>
                <p14:cNvContentPartPr/>
                <p14:nvPr/>
              </p14:nvContentPartPr>
              <p14:xfrm>
                <a:off x="4056495" y="3716812"/>
                <a:ext cx="12960" cy="16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56FC543-0F80-D349-BCA9-0BA78B17017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041375" y="3701332"/>
                  <a:ext cx="4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5FABFFB-3AFA-CD4F-B809-6371E0DBB386}"/>
                    </a:ext>
                  </a:extLst>
                </p14:cNvPr>
                <p14:cNvContentPartPr/>
                <p14:nvPr/>
              </p14:nvContentPartPr>
              <p14:xfrm>
                <a:off x="4350255" y="3541492"/>
                <a:ext cx="54720" cy="20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5FABFFB-3AFA-CD4F-B809-6371E0DBB38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334775" y="3526372"/>
                  <a:ext cx="853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FEF3B17-4ADD-5F46-A709-AC4BBC620263}"/>
                    </a:ext>
                  </a:extLst>
                </p14:cNvPr>
                <p14:cNvContentPartPr/>
                <p14:nvPr/>
              </p14:nvContentPartPr>
              <p14:xfrm>
                <a:off x="4378695" y="3529972"/>
                <a:ext cx="231120" cy="24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FEF3B17-4ADD-5F46-A709-AC4BBC6202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363575" y="3514852"/>
                  <a:ext cx="261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873B02-AEDD-A946-A545-3EA86DC53C8C}"/>
                    </a:ext>
                  </a:extLst>
                </p14:cNvPr>
                <p14:cNvContentPartPr/>
                <p14:nvPr/>
              </p14:nvContentPartPr>
              <p14:xfrm>
                <a:off x="4391655" y="3644092"/>
                <a:ext cx="186480" cy="2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873B02-AEDD-A946-A545-3EA86DC53C8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376175" y="3628972"/>
                  <a:ext cx="216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EFABC8C-9F8E-DE40-994F-01A70F19FA2C}"/>
                    </a:ext>
                  </a:extLst>
                </p14:cNvPr>
                <p14:cNvContentPartPr/>
                <p14:nvPr/>
              </p14:nvContentPartPr>
              <p14:xfrm>
                <a:off x="4613775" y="3666772"/>
                <a:ext cx="204480" cy="9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EFABC8C-9F8E-DE40-994F-01A70F19FA2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98655" y="3651652"/>
                  <a:ext cx="235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FD13AD9-3FCA-BC47-94AC-D4749F02C8A2}"/>
                    </a:ext>
                  </a:extLst>
                </p14:cNvPr>
                <p14:cNvContentPartPr/>
                <p14:nvPr/>
              </p14:nvContentPartPr>
              <p14:xfrm>
                <a:off x="4867215" y="3689812"/>
                <a:ext cx="194760" cy="74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FD13AD9-3FCA-BC47-94AC-D4749F02C8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52095" y="3674692"/>
                  <a:ext cx="225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4F336D0-4CE0-9F45-90AA-644A3C48F7E5}"/>
                    </a:ext>
                  </a:extLst>
                </p14:cNvPr>
                <p14:cNvContentPartPr/>
                <p14:nvPr/>
              </p14:nvContentPartPr>
              <p14:xfrm>
                <a:off x="5149815" y="3505132"/>
                <a:ext cx="151200" cy="318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4F336D0-4CE0-9F45-90AA-644A3C48F7E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34695" y="3489652"/>
                  <a:ext cx="181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9A8CB2-7AC4-874A-9036-9D5353F2AC23}"/>
                    </a:ext>
                  </a:extLst>
                </p14:cNvPr>
                <p14:cNvContentPartPr/>
                <p14:nvPr/>
              </p14:nvContentPartPr>
              <p14:xfrm>
                <a:off x="5396055" y="3580012"/>
                <a:ext cx="286920" cy="142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9A8CB2-7AC4-874A-9036-9D5353F2AC2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80935" y="3564892"/>
                  <a:ext cx="317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D057F33-F60B-D74E-AF67-FF3F38054FB4}"/>
                    </a:ext>
                  </a:extLst>
                </p14:cNvPr>
                <p14:cNvContentPartPr/>
                <p14:nvPr/>
              </p14:nvContentPartPr>
              <p14:xfrm>
                <a:off x="5421615" y="3531772"/>
                <a:ext cx="261000" cy="216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D057F33-F60B-D74E-AF67-FF3F38054FB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406495" y="3516652"/>
                  <a:ext cx="291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44B193-5893-B54E-852D-BE6554CA706B}"/>
                    </a:ext>
                  </a:extLst>
                </p14:cNvPr>
                <p14:cNvContentPartPr/>
                <p14:nvPr/>
              </p14:nvContentPartPr>
              <p14:xfrm>
                <a:off x="5473455" y="3606652"/>
                <a:ext cx="252720" cy="141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44B193-5893-B54E-852D-BE6554CA706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457975" y="3591172"/>
                  <a:ext cx="282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BED2FD-A618-1E4E-A758-72466267613E}"/>
                    </a:ext>
                  </a:extLst>
                </p14:cNvPr>
                <p14:cNvContentPartPr/>
                <p14:nvPr/>
              </p14:nvContentPartPr>
              <p14:xfrm>
                <a:off x="5821215" y="3515932"/>
                <a:ext cx="105120" cy="26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BED2FD-A618-1E4E-A758-7246626761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05735" y="3500452"/>
                  <a:ext cx="1357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0645A75-FDC7-C047-9F6F-A9BCDCDC8606}"/>
                    </a:ext>
                  </a:extLst>
                </p14:cNvPr>
                <p14:cNvContentPartPr/>
                <p14:nvPr/>
              </p14:nvContentPartPr>
              <p14:xfrm>
                <a:off x="6142335" y="3649852"/>
                <a:ext cx="631800" cy="5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0645A75-FDC7-C047-9F6F-A9BCDCDC86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27215" y="3634732"/>
                  <a:ext cx="662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2BE69D0-9370-2C48-9ED2-B1D8CD5F8C07}"/>
                    </a:ext>
                  </a:extLst>
                </p14:cNvPr>
                <p14:cNvContentPartPr/>
                <p14:nvPr/>
              </p14:nvContentPartPr>
              <p14:xfrm>
                <a:off x="6722655" y="3580012"/>
                <a:ext cx="178560" cy="230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2BE69D0-9370-2C48-9ED2-B1D8CD5F8C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07175" y="3564892"/>
                  <a:ext cx="208800" cy="26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B527502-F864-A540-89B4-627FE21D867F}"/>
              </a:ext>
            </a:extLst>
          </p:cNvPr>
          <p:cNvGrpSpPr/>
          <p:nvPr/>
        </p:nvGrpSpPr>
        <p:grpSpPr>
          <a:xfrm>
            <a:off x="7198575" y="3528532"/>
            <a:ext cx="2652120" cy="344520"/>
            <a:chOff x="7198575" y="3528532"/>
            <a:chExt cx="2652120" cy="34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24A2306-5AB7-4741-B2B0-DFF476724029}"/>
                    </a:ext>
                  </a:extLst>
                </p14:cNvPr>
                <p14:cNvContentPartPr/>
                <p14:nvPr/>
              </p14:nvContentPartPr>
              <p14:xfrm>
                <a:off x="7198575" y="3541492"/>
                <a:ext cx="65160" cy="19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24A2306-5AB7-4741-B2B0-DFF47672402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83455" y="3526372"/>
                  <a:ext cx="957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1FD5C4-07A5-D641-98C5-A449B1D93CE3}"/>
                    </a:ext>
                  </a:extLst>
                </p14:cNvPr>
                <p14:cNvContentPartPr/>
                <p14:nvPr/>
              </p14:nvContentPartPr>
              <p14:xfrm>
                <a:off x="7263375" y="3528532"/>
                <a:ext cx="219960" cy="327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1FD5C4-07A5-D641-98C5-A449B1D93CE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48255" y="3513412"/>
                  <a:ext cx="25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96F167A-04E8-0A44-95CF-F0191839E7EE}"/>
                    </a:ext>
                  </a:extLst>
                </p14:cNvPr>
                <p14:cNvContentPartPr/>
                <p14:nvPr/>
              </p14:nvContentPartPr>
              <p14:xfrm>
                <a:off x="7237815" y="3639052"/>
                <a:ext cx="187200" cy="28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96F167A-04E8-0A44-95CF-F0191839E7E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22335" y="3623932"/>
                  <a:ext cx="217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C3D4E41-F6E8-F547-89E8-F69504C47A1F}"/>
                    </a:ext>
                  </a:extLst>
                </p14:cNvPr>
                <p14:cNvContentPartPr/>
                <p14:nvPr/>
              </p14:nvContentPartPr>
              <p14:xfrm>
                <a:off x="7434015" y="3678292"/>
                <a:ext cx="166320" cy="85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C3D4E41-F6E8-F547-89E8-F69504C47A1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18535" y="3663172"/>
                  <a:ext cx="196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48DFD40-4208-284D-A21C-75A40B8FF340}"/>
                    </a:ext>
                  </a:extLst>
                </p14:cNvPr>
                <p14:cNvContentPartPr/>
                <p14:nvPr/>
              </p14:nvContentPartPr>
              <p14:xfrm>
                <a:off x="7656855" y="3683332"/>
                <a:ext cx="173880" cy="88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48DFD40-4208-284D-A21C-75A40B8FF3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641735" y="3667852"/>
                  <a:ext cx="204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7ADDB8-A8F3-7444-9767-C630243702D3}"/>
                    </a:ext>
                  </a:extLst>
                </p14:cNvPr>
                <p14:cNvContentPartPr/>
                <p14:nvPr/>
              </p14:nvContentPartPr>
              <p14:xfrm>
                <a:off x="7996695" y="3528532"/>
                <a:ext cx="207360" cy="332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7ADDB8-A8F3-7444-9767-C630243702D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81575" y="3513412"/>
                  <a:ext cx="2376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80769C8-E558-F64F-9B6F-FAD33CE3E688}"/>
                    </a:ext>
                  </a:extLst>
                </p14:cNvPr>
                <p14:cNvContentPartPr/>
                <p14:nvPr/>
              </p14:nvContentPartPr>
              <p14:xfrm>
                <a:off x="8195055" y="3644452"/>
                <a:ext cx="51120" cy="123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80769C8-E558-F64F-9B6F-FAD33CE3E6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79935" y="3629332"/>
                  <a:ext cx="8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F99A45-54CE-944A-BBED-F48B3CA96680}"/>
                    </a:ext>
                  </a:extLst>
                </p14:cNvPr>
                <p14:cNvContentPartPr/>
                <p14:nvPr/>
              </p14:nvContentPartPr>
              <p14:xfrm>
                <a:off x="8242575" y="3571732"/>
                <a:ext cx="222480" cy="73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F99A45-54CE-944A-BBED-F48B3CA9668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27095" y="3556612"/>
                  <a:ext cx="252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43FC4AC-8516-A647-AEDF-D010134A71E3}"/>
                    </a:ext>
                  </a:extLst>
                </p14:cNvPr>
                <p14:cNvContentPartPr/>
                <p14:nvPr/>
              </p14:nvContentPartPr>
              <p14:xfrm>
                <a:off x="8255175" y="3690172"/>
                <a:ext cx="186840" cy="19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43FC4AC-8516-A647-AEDF-D010134A71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240055" y="3675052"/>
                  <a:ext cx="21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033FAF1-E4A9-264A-9C24-4BEABC179966}"/>
                    </a:ext>
                  </a:extLst>
                </p14:cNvPr>
                <p14:cNvContentPartPr/>
                <p14:nvPr/>
              </p14:nvContentPartPr>
              <p14:xfrm>
                <a:off x="8447775" y="3725452"/>
                <a:ext cx="174240" cy="75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033FAF1-E4A9-264A-9C24-4BEABC17996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432655" y="3710332"/>
                  <a:ext cx="204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9313BED-A0EA-174E-87A2-73FFD91157DB}"/>
                    </a:ext>
                  </a:extLst>
                </p14:cNvPr>
                <p14:cNvContentPartPr/>
                <p14:nvPr/>
              </p14:nvContentPartPr>
              <p14:xfrm>
                <a:off x="8680335" y="3734812"/>
                <a:ext cx="116640" cy="70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9313BED-A0EA-174E-87A2-73FFD91157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64855" y="3719332"/>
                  <a:ext cx="147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1E9AE1-5184-D44B-9F64-8C2B34664A62}"/>
                    </a:ext>
                  </a:extLst>
                </p14:cNvPr>
                <p14:cNvContentPartPr/>
                <p14:nvPr/>
              </p14:nvContentPartPr>
              <p14:xfrm>
                <a:off x="8898135" y="3554452"/>
                <a:ext cx="211320" cy="318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1E9AE1-5184-D44B-9F64-8C2B34664A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83015" y="3538972"/>
                  <a:ext cx="2415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E4CAC39-3A06-EB4A-9FAD-707356FBFFDC}"/>
                    </a:ext>
                  </a:extLst>
                </p14:cNvPr>
                <p14:cNvContentPartPr/>
                <p14:nvPr/>
              </p14:nvContentPartPr>
              <p14:xfrm>
                <a:off x="9156615" y="3644452"/>
                <a:ext cx="229680" cy="141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E4CAC39-3A06-EB4A-9FAD-707356FBFFD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41495" y="3629332"/>
                  <a:ext cx="2602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5189F0-3D19-674A-8BA0-3C81CF892D9C}"/>
                    </a:ext>
                  </a:extLst>
                </p14:cNvPr>
                <p14:cNvContentPartPr/>
                <p14:nvPr/>
              </p14:nvContentPartPr>
              <p14:xfrm>
                <a:off x="9182535" y="3623572"/>
                <a:ext cx="213480" cy="1630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5189F0-3D19-674A-8BA0-3C81CF892D9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67055" y="3608092"/>
                  <a:ext cx="244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8383BDA-4596-4047-9C80-E7D7CB0F20F5}"/>
                    </a:ext>
                  </a:extLst>
                </p14:cNvPr>
                <p14:cNvContentPartPr/>
                <p14:nvPr/>
              </p14:nvContentPartPr>
              <p14:xfrm>
                <a:off x="9234015" y="3697732"/>
                <a:ext cx="177840" cy="10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8383BDA-4596-4047-9C80-E7D7CB0F20F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18895" y="3682612"/>
                  <a:ext cx="208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F24E9BF-DF3A-ED48-ADE1-DDE81DAAF1F1}"/>
                    </a:ext>
                  </a:extLst>
                </p14:cNvPr>
                <p14:cNvContentPartPr/>
                <p14:nvPr/>
              </p14:nvContentPartPr>
              <p14:xfrm>
                <a:off x="9504375" y="3580012"/>
                <a:ext cx="138600" cy="262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F24E9BF-DF3A-ED48-ADE1-DDE81DAAF1F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489255" y="3564892"/>
                  <a:ext cx="1692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C8C3B29-E390-4045-8D52-7E1F0C474674}"/>
                    </a:ext>
                  </a:extLst>
                </p14:cNvPr>
                <p14:cNvContentPartPr/>
                <p14:nvPr/>
              </p14:nvContentPartPr>
              <p14:xfrm>
                <a:off x="9671775" y="3567412"/>
                <a:ext cx="178920" cy="304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C8C3B29-E390-4045-8D52-7E1F0C47467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656655" y="3551932"/>
                  <a:ext cx="20916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A7C4E0B-5FB9-E44F-9CBE-470303B3055D}"/>
              </a:ext>
            </a:extLst>
          </p:cNvPr>
          <p:cNvGrpSpPr/>
          <p:nvPr/>
        </p:nvGrpSpPr>
        <p:grpSpPr>
          <a:xfrm>
            <a:off x="1364775" y="4036852"/>
            <a:ext cx="514440" cy="276480"/>
            <a:chOff x="1364775" y="4036852"/>
            <a:chExt cx="51444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A0AD218-43E3-BA43-832D-AFEE6EB4C027}"/>
                    </a:ext>
                  </a:extLst>
                </p14:cNvPr>
                <p14:cNvContentPartPr/>
                <p14:nvPr/>
              </p14:nvContentPartPr>
              <p14:xfrm>
                <a:off x="1428495" y="4036852"/>
                <a:ext cx="102960" cy="261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A0AD218-43E3-BA43-832D-AFEE6EB4C02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413375" y="4021372"/>
                  <a:ext cx="133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0B32F4-6A77-2B4A-8025-846848B4E434}"/>
                    </a:ext>
                  </a:extLst>
                </p14:cNvPr>
                <p14:cNvContentPartPr/>
                <p14:nvPr/>
              </p14:nvContentPartPr>
              <p14:xfrm>
                <a:off x="1364775" y="4070692"/>
                <a:ext cx="514440" cy="242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0B32F4-6A77-2B4A-8025-846848B4E43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49655" y="4055212"/>
                  <a:ext cx="54504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497A86A-43DC-0C42-B4F3-BAA5C2CCC601}"/>
              </a:ext>
            </a:extLst>
          </p:cNvPr>
          <p:cNvGrpSpPr/>
          <p:nvPr/>
        </p:nvGrpSpPr>
        <p:grpSpPr>
          <a:xfrm>
            <a:off x="2205735" y="4069972"/>
            <a:ext cx="2921760" cy="283320"/>
            <a:chOff x="2205735" y="4069972"/>
            <a:chExt cx="2921760" cy="28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A0B8BDF-29B4-4946-9368-615DB3B920B7}"/>
                    </a:ext>
                  </a:extLst>
                </p14:cNvPr>
                <p14:cNvContentPartPr/>
                <p14:nvPr/>
              </p14:nvContentPartPr>
              <p14:xfrm>
                <a:off x="2205735" y="4150612"/>
                <a:ext cx="160560" cy="14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A0B8BDF-29B4-4946-9368-615DB3B920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90615" y="4135492"/>
                  <a:ext cx="1908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697A25D-80A9-584F-94AD-8984FE98D953}"/>
                    </a:ext>
                  </a:extLst>
                </p14:cNvPr>
                <p14:cNvContentPartPr/>
                <p14:nvPr/>
              </p14:nvContentPartPr>
              <p14:xfrm>
                <a:off x="2385015" y="4182292"/>
                <a:ext cx="775440" cy="128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697A25D-80A9-584F-94AD-8984FE98D95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69895" y="4166812"/>
                  <a:ext cx="805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607CE2-FF07-CA4D-8BC1-12200AD81C54}"/>
                    </a:ext>
                  </a:extLst>
                </p14:cNvPr>
                <p14:cNvContentPartPr/>
                <p14:nvPr/>
              </p14:nvContentPartPr>
              <p14:xfrm>
                <a:off x="3222375" y="4069972"/>
                <a:ext cx="59400" cy="194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607CE2-FF07-CA4D-8BC1-12200AD81C5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207255" y="4054492"/>
                  <a:ext cx="900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71134E6-3CBC-5641-8C61-5335FD4B90CD}"/>
                    </a:ext>
                  </a:extLst>
                </p14:cNvPr>
                <p14:cNvContentPartPr/>
                <p14:nvPr/>
              </p14:nvContentPartPr>
              <p14:xfrm>
                <a:off x="3328575" y="4082572"/>
                <a:ext cx="71640" cy="200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71134E6-3CBC-5641-8C61-5335FD4B90C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313095" y="4067092"/>
                  <a:ext cx="102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C7E34EC-986F-2A47-A11E-DCD5DB40BF3C}"/>
                    </a:ext>
                  </a:extLst>
                </p14:cNvPr>
                <p14:cNvContentPartPr/>
                <p14:nvPr/>
              </p14:nvContentPartPr>
              <p14:xfrm>
                <a:off x="3283575" y="4185532"/>
                <a:ext cx="285840" cy="76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C7E34EC-986F-2A47-A11E-DCD5DB40BF3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68455" y="4170052"/>
                  <a:ext cx="316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BAF93E4-B4E3-7343-B7EF-DC371F7B914D}"/>
                    </a:ext>
                  </a:extLst>
                </p14:cNvPr>
                <p14:cNvContentPartPr/>
                <p14:nvPr/>
              </p14:nvContentPartPr>
              <p14:xfrm>
                <a:off x="3606495" y="4198132"/>
                <a:ext cx="160920" cy="15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BAF93E4-B4E3-7343-B7EF-DC371F7B914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91375" y="4183012"/>
                  <a:ext cx="191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44D97D4-837D-4E4D-9D78-591B27391216}"/>
                    </a:ext>
                  </a:extLst>
                </p14:cNvPr>
                <p14:cNvContentPartPr/>
                <p14:nvPr/>
              </p14:nvContentPartPr>
              <p14:xfrm>
                <a:off x="3593175" y="4108132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44D97D4-837D-4E4D-9D78-591B2739121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577695" y="409301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755EFA0-4A80-6C49-ABCA-182DDA912416}"/>
                    </a:ext>
                  </a:extLst>
                </p14:cNvPr>
                <p14:cNvContentPartPr/>
                <p14:nvPr/>
              </p14:nvContentPartPr>
              <p14:xfrm>
                <a:off x="3815655" y="4082572"/>
                <a:ext cx="184680" cy="193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755EFA0-4A80-6C49-ABCA-182DDA91241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00535" y="4067092"/>
                  <a:ext cx="2152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BC36510-A758-FB4B-9873-C09CA62E5381}"/>
                    </a:ext>
                  </a:extLst>
                </p14:cNvPr>
                <p14:cNvContentPartPr/>
                <p14:nvPr/>
              </p14:nvContentPartPr>
              <p14:xfrm>
                <a:off x="4070895" y="4172572"/>
                <a:ext cx="114840" cy="100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BC36510-A758-FB4B-9873-C09CA62E538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55415" y="4157452"/>
                  <a:ext cx="145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687895D-8489-2B4D-A105-1F248DB8EB79}"/>
                    </a:ext>
                  </a:extLst>
                </p14:cNvPr>
                <p14:cNvContentPartPr/>
                <p14:nvPr/>
              </p14:nvContentPartPr>
              <p14:xfrm>
                <a:off x="4217055" y="4211092"/>
                <a:ext cx="149760" cy="57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687895D-8489-2B4D-A105-1F248DB8EB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01935" y="4195972"/>
                  <a:ext cx="180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7FFA3A3-C585-CE4E-8BDA-478E3CCE989B}"/>
                    </a:ext>
                  </a:extLst>
                </p14:cNvPr>
                <p14:cNvContentPartPr/>
                <p14:nvPr/>
              </p14:nvContentPartPr>
              <p14:xfrm>
                <a:off x="4172415" y="4108132"/>
                <a:ext cx="34920" cy="255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7FFA3A3-C585-CE4E-8BDA-478E3CCE989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57295" y="4093012"/>
                  <a:ext cx="65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16DE427-2CAB-C247-94DE-06CC0D2769A0}"/>
                    </a:ext>
                  </a:extLst>
                </p14:cNvPr>
                <p14:cNvContentPartPr/>
                <p14:nvPr/>
              </p14:nvContentPartPr>
              <p14:xfrm>
                <a:off x="4478055" y="4082572"/>
                <a:ext cx="68400" cy="194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16DE427-2CAB-C247-94DE-06CC0D2769A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62935" y="4067092"/>
                  <a:ext cx="98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72CDC26-4103-B243-9807-CDA7C0283574}"/>
                    </a:ext>
                  </a:extLst>
                </p14:cNvPr>
                <p14:cNvContentPartPr/>
                <p14:nvPr/>
              </p14:nvContentPartPr>
              <p14:xfrm>
                <a:off x="4458255" y="4167172"/>
                <a:ext cx="289440" cy="97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72CDC26-4103-B243-9807-CDA7C028357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43135" y="4152052"/>
                  <a:ext cx="320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91E2CA0-9365-9647-ACBA-12C397E114CD}"/>
                    </a:ext>
                  </a:extLst>
                </p14:cNvPr>
                <p14:cNvContentPartPr/>
                <p14:nvPr/>
              </p14:nvContentPartPr>
              <p14:xfrm>
                <a:off x="4798095" y="4169332"/>
                <a:ext cx="329400" cy="10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91E2CA0-9365-9647-ACBA-12C397E114C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82975" y="4154212"/>
                  <a:ext cx="360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09327D-68DD-1F49-A20F-4E5EF3BC4267}"/>
                    </a:ext>
                  </a:extLst>
                </p14:cNvPr>
                <p14:cNvContentPartPr/>
                <p14:nvPr/>
              </p14:nvContentPartPr>
              <p14:xfrm>
                <a:off x="4823295" y="4125772"/>
                <a:ext cx="45000" cy="8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09327D-68DD-1F49-A20F-4E5EF3BC42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08175" y="4110652"/>
                  <a:ext cx="756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23F4513-8105-D442-A89B-442EE0F605DE}"/>
              </a:ext>
            </a:extLst>
          </p:cNvPr>
          <p:cNvGrpSpPr/>
          <p:nvPr/>
        </p:nvGrpSpPr>
        <p:grpSpPr>
          <a:xfrm>
            <a:off x="5348175" y="4069972"/>
            <a:ext cx="571320" cy="226440"/>
            <a:chOff x="5348175" y="4069972"/>
            <a:chExt cx="57132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2C9D13A-FC10-0D4E-8F1F-9A4FFC731F44}"/>
                    </a:ext>
                  </a:extLst>
                </p14:cNvPr>
                <p14:cNvContentPartPr/>
                <p14:nvPr/>
              </p14:nvContentPartPr>
              <p14:xfrm>
                <a:off x="5348175" y="4181572"/>
                <a:ext cx="450720" cy="97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2C9D13A-FC10-0D4E-8F1F-9A4FFC731F4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32695" y="4166452"/>
                  <a:ext cx="481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3FB4034-BA46-4E4F-B4C6-B3CA261A8F2A}"/>
                    </a:ext>
                  </a:extLst>
                </p14:cNvPr>
                <p14:cNvContentPartPr/>
                <p14:nvPr/>
              </p14:nvContentPartPr>
              <p14:xfrm>
                <a:off x="5747055" y="4069972"/>
                <a:ext cx="172440" cy="226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3FB4034-BA46-4E4F-B4C6-B3CA261A8F2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731935" y="4054492"/>
                  <a:ext cx="203040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F9727A7-DA24-2345-9C87-228373384E4F}"/>
              </a:ext>
            </a:extLst>
          </p:cNvPr>
          <p:cNvGrpSpPr/>
          <p:nvPr/>
        </p:nvGrpSpPr>
        <p:grpSpPr>
          <a:xfrm>
            <a:off x="6186615" y="4152772"/>
            <a:ext cx="372960" cy="178200"/>
            <a:chOff x="6186615" y="4152772"/>
            <a:chExt cx="37296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38866D-9A64-F943-9577-3DD41A032BC8}"/>
                    </a:ext>
                  </a:extLst>
                </p14:cNvPr>
                <p14:cNvContentPartPr/>
                <p14:nvPr/>
              </p14:nvContentPartPr>
              <p14:xfrm>
                <a:off x="6186615" y="4152772"/>
                <a:ext cx="212400" cy="143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38866D-9A64-F943-9577-3DD41A032B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71135" y="4137292"/>
                  <a:ext cx="242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34D42BF-5D3A-614B-BAAC-137CBB9B7499}"/>
                    </a:ext>
                  </a:extLst>
                </p14:cNvPr>
                <p14:cNvContentPartPr/>
                <p14:nvPr/>
              </p14:nvContentPartPr>
              <p14:xfrm>
                <a:off x="6433215" y="4178332"/>
                <a:ext cx="126360" cy="1526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34D42BF-5D3A-614B-BAAC-137CBB9B749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418095" y="4163212"/>
                  <a:ext cx="15660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4662D48-87EA-F44A-BC10-C4261716B962}"/>
              </a:ext>
            </a:extLst>
          </p:cNvPr>
          <p:cNvGrpSpPr/>
          <p:nvPr/>
        </p:nvGrpSpPr>
        <p:grpSpPr>
          <a:xfrm>
            <a:off x="6851175" y="4032532"/>
            <a:ext cx="689760" cy="276840"/>
            <a:chOff x="6851175" y="4032532"/>
            <a:chExt cx="6897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AD4D24-0150-574F-AA8B-4D0B15E9A592}"/>
                    </a:ext>
                  </a:extLst>
                </p14:cNvPr>
                <p14:cNvContentPartPr/>
                <p14:nvPr/>
              </p14:nvContentPartPr>
              <p14:xfrm>
                <a:off x="6864855" y="4032532"/>
                <a:ext cx="109080" cy="276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AD4D24-0150-574F-AA8B-4D0B15E9A5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49375" y="4017412"/>
                  <a:ext cx="139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D22E284-5BDC-9642-BF1E-C42BDAF128C0}"/>
                    </a:ext>
                  </a:extLst>
                </p14:cNvPr>
                <p14:cNvContentPartPr/>
                <p14:nvPr/>
              </p14:nvContentPartPr>
              <p14:xfrm>
                <a:off x="6851175" y="4081492"/>
                <a:ext cx="689760" cy="227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D22E284-5BDC-9642-BF1E-C42BDAF128C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36055" y="4066372"/>
                  <a:ext cx="72036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B86EC2B-85ED-6F48-9BFB-2F2C72E3922F}"/>
              </a:ext>
            </a:extLst>
          </p:cNvPr>
          <p:cNvGrpSpPr/>
          <p:nvPr/>
        </p:nvGrpSpPr>
        <p:grpSpPr>
          <a:xfrm>
            <a:off x="7903455" y="4055212"/>
            <a:ext cx="873720" cy="240840"/>
            <a:chOff x="7903455" y="4055212"/>
            <a:chExt cx="8737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667501A-6563-D04C-BF95-EBAF0B32D6D1}"/>
                    </a:ext>
                  </a:extLst>
                </p14:cNvPr>
                <p14:cNvContentPartPr/>
                <p14:nvPr/>
              </p14:nvContentPartPr>
              <p14:xfrm>
                <a:off x="7903455" y="4055212"/>
                <a:ext cx="281160" cy="236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667501A-6563-D04C-BF95-EBAF0B32D6D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88335" y="4039732"/>
                  <a:ext cx="311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CCEFD74-91C1-3E42-B940-C33DE37523A1}"/>
                    </a:ext>
                  </a:extLst>
                </p14:cNvPr>
                <p14:cNvContentPartPr/>
                <p14:nvPr/>
              </p14:nvContentPartPr>
              <p14:xfrm>
                <a:off x="8112255" y="4182292"/>
                <a:ext cx="246600" cy="113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CCEFD74-91C1-3E42-B940-C33DE37523A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96775" y="4166812"/>
                  <a:ext cx="276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F38D1DF-E744-FC43-9953-47DEB8DA878C}"/>
                    </a:ext>
                  </a:extLst>
                </p14:cNvPr>
                <p14:cNvContentPartPr/>
                <p14:nvPr/>
              </p14:nvContentPartPr>
              <p14:xfrm>
                <a:off x="8412495" y="4136212"/>
                <a:ext cx="364680" cy="144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38D1DF-E744-FC43-9953-47DEB8DA878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97015" y="4120732"/>
                  <a:ext cx="3952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ED38873-DC11-BE4E-ADE0-7AF0BBE861BF}"/>
              </a:ext>
            </a:extLst>
          </p:cNvPr>
          <p:cNvGrpSpPr/>
          <p:nvPr/>
        </p:nvGrpSpPr>
        <p:grpSpPr>
          <a:xfrm>
            <a:off x="2265855" y="4675492"/>
            <a:ext cx="1307880" cy="332640"/>
            <a:chOff x="2265855" y="4675492"/>
            <a:chExt cx="13078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FBFD094-AD91-9246-9F79-375DE208A61D}"/>
                    </a:ext>
                  </a:extLst>
                </p14:cNvPr>
                <p14:cNvContentPartPr/>
                <p14:nvPr/>
              </p14:nvContentPartPr>
              <p14:xfrm>
                <a:off x="2265855" y="4698532"/>
                <a:ext cx="206640" cy="288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FBFD094-AD91-9246-9F79-375DE208A61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250735" y="4683412"/>
                  <a:ext cx="237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1EB01A9-CF6A-CB4F-9DF7-5BF5644A2028}"/>
                    </a:ext>
                  </a:extLst>
                </p14:cNvPr>
                <p14:cNvContentPartPr/>
                <p14:nvPr/>
              </p14:nvContentPartPr>
              <p14:xfrm>
                <a:off x="2651055" y="4675492"/>
                <a:ext cx="146520" cy="144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1EB01A9-CF6A-CB4F-9DF7-5BF5644A202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35935" y="4660372"/>
                  <a:ext cx="177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44AE49C-EE4C-E84A-A258-67D64BCC8721}"/>
                    </a:ext>
                  </a:extLst>
                </p14:cNvPr>
                <p14:cNvContentPartPr/>
                <p14:nvPr/>
              </p14:nvContentPartPr>
              <p14:xfrm>
                <a:off x="2595255" y="4713652"/>
                <a:ext cx="124560" cy="2880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44AE49C-EE4C-E84A-A258-67D64BCC87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80135" y="4698172"/>
                  <a:ext cx="1551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9522373-1FB9-F544-8F78-82089ADBA921}"/>
                    </a:ext>
                  </a:extLst>
                </p14:cNvPr>
                <p14:cNvContentPartPr/>
                <p14:nvPr/>
              </p14:nvContentPartPr>
              <p14:xfrm>
                <a:off x="2738535" y="4742812"/>
                <a:ext cx="179640" cy="213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9522373-1FB9-F544-8F78-82089ADBA92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23055" y="4727692"/>
                  <a:ext cx="2102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6E00495-1930-4646-8773-B40E9F66C64D}"/>
                    </a:ext>
                  </a:extLst>
                </p14:cNvPr>
                <p14:cNvContentPartPr/>
                <p14:nvPr/>
              </p14:nvContentPartPr>
              <p14:xfrm>
                <a:off x="2972535" y="4687732"/>
                <a:ext cx="199080" cy="3204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E00495-1930-4646-8773-B40E9F66C64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957055" y="4672612"/>
                  <a:ext cx="229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CDA9177-6F17-244C-8BD8-0778DBE963E7}"/>
                    </a:ext>
                  </a:extLst>
                </p14:cNvPr>
                <p14:cNvContentPartPr/>
                <p14:nvPr/>
              </p14:nvContentPartPr>
              <p14:xfrm>
                <a:off x="3451335" y="4816612"/>
                <a:ext cx="122400" cy="32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CDA9177-6F17-244C-8BD8-0778DBE963E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36215" y="4801132"/>
                  <a:ext cx="153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3E1D243-CC47-1C40-8763-41FF06CFB43D}"/>
                    </a:ext>
                  </a:extLst>
                </p14:cNvPr>
                <p14:cNvContentPartPr/>
                <p14:nvPr/>
              </p14:nvContentPartPr>
              <p14:xfrm>
                <a:off x="3425775" y="4904092"/>
                <a:ext cx="133200" cy="29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3E1D243-CC47-1C40-8763-41FF06CFB4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410295" y="4888612"/>
                  <a:ext cx="1638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0FD7D40-DD0B-5447-9602-6B8509FFA3D1}"/>
              </a:ext>
            </a:extLst>
          </p:cNvPr>
          <p:cNvGrpSpPr/>
          <p:nvPr/>
        </p:nvGrpSpPr>
        <p:grpSpPr>
          <a:xfrm>
            <a:off x="3849495" y="4653532"/>
            <a:ext cx="804240" cy="443160"/>
            <a:chOff x="3849495" y="4653532"/>
            <a:chExt cx="8042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9CA2BF-81F5-EC4B-AE6E-514A9EC6A949}"/>
                    </a:ext>
                  </a:extLst>
                </p14:cNvPr>
                <p14:cNvContentPartPr/>
                <p14:nvPr/>
              </p14:nvContentPartPr>
              <p14:xfrm>
                <a:off x="3849495" y="4718692"/>
                <a:ext cx="261000" cy="267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9CA2BF-81F5-EC4B-AE6E-514A9EC6A94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34375" y="4703572"/>
                  <a:ext cx="2916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A66B0E9-7556-3D43-9523-B9F4393EC480}"/>
                    </a:ext>
                  </a:extLst>
                </p14:cNvPr>
                <p14:cNvContentPartPr/>
                <p14:nvPr/>
              </p14:nvContentPartPr>
              <p14:xfrm>
                <a:off x="4155855" y="4653532"/>
                <a:ext cx="222840" cy="417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A66B0E9-7556-3D43-9523-B9F4393EC48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40735" y="4638412"/>
                  <a:ext cx="2534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FAC16DF-F0DD-2B43-B08D-AD839717401C}"/>
                    </a:ext>
                  </a:extLst>
                </p14:cNvPr>
                <p14:cNvContentPartPr/>
                <p14:nvPr/>
              </p14:nvContentPartPr>
              <p14:xfrm>
                <a:off x="4315335" y="4777732"/>
                <a:ext cx="128160" cy="270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FAC16DF-F0DD-2B43-B08D-AD839717401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00215" y="4762612"/>
                  <a:ext cx="158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CD8C17F-4FC7-5A41-B790-636CB68BAD5B}"/>
                    </a:ext>
                  </a:extLst>
                </p14:cNvPr>
                <p14:cNvContentPartPr/>
                <p14:nvPr/>
              </p14:nvContentPartPr>
              <p14:xfrm>
                <a:off x="4262775" y="4929292"/>
                <a:ext cx="239040" cy="17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CD8C17F-4FC7-5A41-B790-636CB68BAD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47655" y="4914172"/>
                  <a:ext cx="269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2F548AA-42C6-5B49-90CB-25E65E460A75}"/>
                    </a:ext>
                  </a:extLst>
                </p14:cNvPr>
                <p14:cNvContentPartPr/>
                <p14:nvPr/>
              </p14:nvContentPartPr>
              <p14:xfrm>
                <a:off x="4466175" y="4687732"/>
                <a:ext cx="187560" cy="408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2F548AA-42C6-5B49-90CB-25E65E460A7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50695" y="4672612"/>
                  <a:ext cx="217800" cy="43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7A6B557-2090-754B-B5F1-1ABB5CA40537}"/>
                  </a:ext>
                </a:extLst>
              </p14:cNvPr>
              <p14:cNvContentPartPr/>
              <p14:nvPr/>
            </p14:nvContentPartPr>
            <p14:xfrm>
              <a:off x="4823655" y="4995892"/>
              <a:ext cx="32760" cy="1224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7A6B557-2090-754B-B5F1-1ABB5CA40537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808535" y="4980772"/>
                <a:ext cx="63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6C4D1DD2-5A02-9E4D-9239-BC8E27DA8EEB}"/>
                  </a:ext>
                </a:extLst>
              </p14:cNvPr>
              <p14:cNvContentPartPr/>
              <p14:nvPr/>
            </p14:nvContentPartPr>
            <p14:xfrm>
              <a:off x="6877095" y="6374692"/>
              <a:ext cx="7200" cy="176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6C4D1DD2-5A02-9E4D-9239-BC8E27DA8EEB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861975" y="6359572"/>
                <a:ext cx="378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73C57A95-5612-D34C-B0D3-215E879342DC}"/>
                  </a:ext>
                </a:extLst>
              </p14:cNvPr>
              <p14:cNvContentPartPr/>
              <p14:nvPr/>
            </p14:nvContentPartPr>
            <p14:xfrm>
              <a:off x="7677735" y="5447332"/>
              <a:ext cx="780120" cy="11977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73C57A95-5612-D34C-B0D3-215E879342DC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647135" y="5416372"/>
                <a:ext cx="841680" cy="125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1" name="Group 310">
            <a:extLst>
              <a:ext uri="{FF2B5EF4-FFF2-40B4-BE49-F238E27FC236}">
                <a16:creationId xmlns:a16="http://schemas.microsoft.com/office/drawing/2014/main" id="{6043B828-7AE9-894F-B267-3B37DAA98D74}"/>
              </a:ext>
            </a:extLst>
          </p:cNvPr>
          <p:cNvGrpSpPr/>
          <p:nvPr/>
        </p:nvGrpSpPr>
        <p:grpSpPr>
          <a:xfrm>
            <a:off x="8494215" y="5364532"/>
            <a:ext cx="255960" cy="163800"/>
            <a:chOff x="8494215" y="5364532"/>
            <a:chExt cx="255960" cy="16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4A1EA30-C117-D44E-A63A-F20659A7897F}"/>
                    </a:ext>
                  </a:extLst>
                </p14:cNvPr>
                <p14:cNvContentPartPr/>
                <p14:nvPr/>
              </p14:nvContentPartPr>
              <p14:xfrm>
                <a:off x="8494215" y="5364532"/>
                <a:ext cx="255960" cy="143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4A1EA30-C117-D44E-A63A-F20659A7897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463615" y="5333932"/>
                  <a:ext cx="317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F180A50-E7E3-3A49-B1EC-49C77AE4D777}"/>
                    </a:ext>
                  </a:extLst>
                </p14:cNvPr>
                <p14:cNvContentPartPr/>
                <p14:nvPr/>
              </p14:nvContentPartPr>
              <p14:xfrm>
                <a:off x="8494575" y="5370292"/>
                <a:ext cx="62640" cy="158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F180A50-E7E3-3A49-B1EC-49C77AE4D77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463975" y="5339692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3F508F8F-A3AA-9B41-B064-954A158BE3F2}"/>
              </a:ext>
            </a:extLst>
          </p:cNvPr>
          <p:cNvGrpSpPr/>
          <p:nvPr/>
        </p:nvGrpSpPr>
        <p:grpSpPr>
          <a:xfrm>
            <a:off x="8980575" y="5112892"/>
            <a:ext cx="795960" cy="277560"/>
            <a:chOff x="8980575" y="5112892"/>
            <a:chExt cx="795960" cy="27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4109EE9-07E5-554B-9951-F7D3C4A6A336}"/>
                    </a:ext>
                  </a:extLst>
                </p14:cNvPr>
                <p14:cNvContentPartPr/>
                <p14:nvPr/>
              </p14:nvContentPartPr>
              <p14:xfrm>
                <a:off x="8980575" y="5119732"/>
                <a:ext cx="176400" cy="2606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4109EE9-07E5-554B-9951-F7D3C4A6A33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949615" y="5089132"/>
                  <a:ext cx="237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A17EBB9-07A6-9C46-87D0-AA1576922480}"/>
                    </a:ext>
                  </a:extLst>
                </p14:cNvPr>
                <p14:cNvContentPartPr/>
                <p14:nvPr/>
              </p14:nvContentPartPr>
              <p14:xfrm>
                <a:off x="9327255" y="5112892"/>
                <a:ext cx="93240" cy="1764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A17EBB9-07A6-9C46-87D0-AA157692248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296655" y="5081932"/>
                  <a:ext cx="1548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9801ECB-7865-4841-9A62-429997B1B352}"/>
                    </a:ext>
                  </a:extLst>
                </p14:cNvPr>
                <p14:cNvContentPartPr/>
                <p14:nvPr/>
              </p14:nvContentPartPr>
              <p14:xfrm>
                <a:off x="9281175" y="5176972"/>
                <a:ext cx="120240" cy="2134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9801ECB-7865-4841-9A62-429997B1B35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50575" y="5146372"/>
                  <a:ext cx="1814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6E8BAA9-F682-0241-B4D1-316B105A4424}"/>
                    </a:ext>
                  </a:extLst>
                </p14:cNvPr>
                <p14:cNvContentPartPr/>
                <p14:nvPr/>
              </p14:nvContentPartPr>
              <p14:xfrm>
                <a:off x="9494655" y="5189932"/>
                <a:ext cx="48600" cy="1753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6E8BAA9-F682-0241-B4D1-316B105A442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64055" y="5159332"/>
                  <a:ext cx="109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D5B08FF1-A953-4642-AF5B-4B31712462D7}"/>
                    </a:ext>
                  </a:extLst>
                </p14:cNvPr>
                <p14:cNvContentPartPr/>
                <p14:nvPr/>
              </p14:nvContentPartPr>
              <p14:xfrm>
                <a:off x="9449655" y="5255092"/>
                <a:ext cx="133200" cy="51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D5B08FF1-A953-4642-AF5B-4B31712462D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19055" y="5224492"/>
                  <a:ext cx="194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7049D49-AD34-AE40-8A1D-2F07DF500F5B}"/>
                    </a:ext>
                  </a:extLst>
                </p14:cNvPr>
                <p14:cNvContentPartPr/>
                <p14:nvPr/>
              </p14:nvContentPartPr>
              <p14:xfrm>
                <a:off x="9671775" y="5129812"/>
                <a:ext cx="104760" cy="2548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7049D49-AD34-AE40-8A1D-2F07DF500F5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641175" y="5099212"/>
                  <a:ext cx="16632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7955B35-1090-8C4E-95DD-784FD515CD33}"/>
              </a:ext>
            </a:extLst>
          </p:cNvPr>
          <p:cNvGrpSpPr/>
          <p:nvPr/>
        </p:nvGrpSpPr>
        <p:grpSpPr>
          <a:xfrm>
            <a:off x="5099775" y="4556692"/>
            <a:ext cx="5103000" cy="2192040"/>
            <a:chOff x="5099775" y="4556692"/>
            <a:chExt cx="5103000" cy="21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260A425-9C2E-1147-BFA9-D95D315C76DC}"/>
                    </a:ext>
                  </a:extLst>
                </p14:cNvPr>
                <p14:cNvContentPartPr/>
                <p14:nvPr/>
              </p14:nvContentPartPr>
              <p14:xfrm>
                <a:off x="5849655" y="4932532"/>
                <a:ext cx="12960" cy="284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260A425-9C2E-1147-BFA9-D95D315C76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34535" y="4917052"/>
                  <a:ext cx="435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2723B46-D4E5-FD44-9F01-88EBBE836291}"/>
                    </a:ext>
                  </a:extLst>
                </p14:cNvPr>
                <p14:cNvContentPartPr/>
                <p14:nvPr/>
              </p14:nvContentPartPr>
              <p14:xfrm>
                <a:off x="5928135" y="4817692"/>
                <a:ext cx="159480" cy="375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2723B46-D4E5-FD44-9F01-88EBBE83629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13015" y="4802572"/>
                  <a:ext cx="1900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16C9F5C-E830-6549-AFFD-B4A3D432ECE9}"/>
                    </a:ext>
                  </a:extLst>
                </p14:cNvPr>
                <p14:cNvContentPartPr/>
                <p14:nvPr/>
              </p14:nvContentPartPr>
              <p14:xfrm>
                <a:off x="5692335" y="4893652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16C9F5C-E830-6549-AFFD-B4A3D432EC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677215" y="48785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C14B99C-142A-9B45-8A87-7BC60434DCD7}"/>
                    </a:ext>
                  </a:extLst>
                </p14:cNvPr>
                <p14:cNvContentPartPr/>
                <p14:nvPr/>
              </p14:nvContentPartPr>
              <p14:xfrm>
                <a:off x="5520615" y="4825972"/>
                <a:ext cx="172080" cy="343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C14B99C-142A-9B45-8A87-7BC60434DCD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05495" y="4810852"/>
                  <a:ext cx="2026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A3D65A1-620A-114D-BB74-4B832622779D}"/>
                    </a:ext>
                  </a:extLst>
                </p14:cNvPr>
                <p14:cNvContentPartPr/>
                <p14:nvPr/>
              </p14:nvContentPartPr>
              <p14:xfrm>
                <a:off x="5511975" y="4996972"/>
                <a:ext cx="116280" cy="11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A3D65A1-620A-114D-BB74-4B832622779D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496855" y="4981492"/>
                  <a:ext cx="14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B3FD058-1D6C-C348-80C8-20FF581B5F5D}"/>
                    </a:ext>
                  </a:extLst>
                </p14:cNvPr>
                <p14:cNvContentPartPr/>
                <p14:nvPr/>
              </p14:nvContentPartPr>
              <p14:xfrm>
                <a:off x="5743815" y="5005972"/>
                <a:ext cx="87480" cy="198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B3FD058-1D6C-C348-80C8-20FF581B5F5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28695" y="4990852"/>
                  <a:ext cx="118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29F2042-E658-C644-83DE-62D9C27F46B8}"/>
                    </a:ext>
                  </a:extLst>
                </p14:cNvPr>
                <p14:cNvContentPartPr/>
                <p14:nvPr/>
              </p14:nvContentPartPr>
              <p14:xfrm>
                <a:off x="5732655" y="5071852"/>
                <a:ext cx="64080" cy="28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29F2042-E658-C644-83DE-62D9C27F46B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17535" y="5056372"/>
                  <a:ext cx="943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8F02AAF-BC3D-8349-83AC-975986A03EDC}"/>
                    </a:ext>
                  </a:extLst>
                </p14:cNvPr>
                <p14:cNvContentPartPr/>
                <p14:nvPr/>
              </p14:nvContentPartPr>
              <p14:xfrm>
                <a:off x="6130095" y="4864132"/>
                <a:ext cx="230040" cy="305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8F02AAF-BC3D-8349-83AC-975986A03ED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14975" y="4848652"/>
                  <a:ext cx="2606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4FD00AA-D601-6042-BE73-4B9AE7346221}"/>
                    </a:ext>
                  </a:extLst>
                </p14:cNvPr>
                <p14:cNvContentPartPr/>
                <p14:nvPr/>
              </p14:nvContentPartPr>
              <p14:xfrm>
                <a:off x="6374895" y="5138452"/>
                <a:ext cx="64080" cy="92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4FD00AA-D601-6042-BE73-4B9AE734622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59775" y="5123332"/>
                  <a:ext cx="946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CDF2739-2427-4E4D-B0CA-26A85B2B2A05}"/>
                    </a:ext>
                  </a:extLst>
                </p14:cNvPr>
                <p14:cNvContentPartPr/>
                <p14:nvPr/>
              </p14:nvContentPartPr>
              <p14:xfrm>
                <a:off x="6333855" y="5194972"/>
                <a:ext cx="104760" cy="72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CDF2739-2427-4E4D-B0CA-26A85B2B2A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318735" y="5179492"/>
                  <a:ext cx="135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1A0B679F-729F-8F4C-99ED-1C19CC8FD5FF}"/>
                    </a:ext>
                  </a:extLst>
                </p14:cNvPr>
                <p14:cNvContentPartPr/>
                <p14:nvPr/>
              </p14:nvContentPartPr>
              <p14:xfrm>
                <a:off x="6358695" y="5164372"/>
                <a:ext cx="68040" cy="117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1A0B679F-729F-8F4C-99ED-1C19CC8FD5F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343575" y="5148892"/>
                  <a:ext cx="98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5EF36D8-CAFB-564E-A5C7-0E4761FCBF50}"/>
                    </a:ext>
                  </a:extLst>
                </p14:cNvPr>
                <p14:cNvContentPartPr/>
                <p14:nvPr/>
              </p14:nvContentPartPr>
              <p14:xfrm>
                <a:off x="6348975" y="5211892"/>
                <a:ext cx="120960" cy="31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5EF36D8-CAFB-564E-A5C7-0E4761FCBF5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33855" y="5196412"/>
                  <a:ext cx="151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52D2C7B-FF86-9149-8317-7312ECD44C72}"/>
                    </a:ext>
                  </a:extLst>
                </p14:cNvPr>
                <p14:cNvContentPartPr/>
                <p14:nvPr/>
              </p14:nvContentPartPr>
              <p14:xfrm>
                <a:off x="6580455" y="5164372"/>
                <a:ext cx="30240" cy="766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52D2C7B-FF86-9149-8317-7312ECD44C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65335" y="5148892"/>
                  <a:ext cx="60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EBF213C-3422-E749-A107-5D8B75550E35}"/>
                    </a:ext>
                  </a:extLst>
                </p14:cNvPr>
                <p14:cNvContentPartPr/>
                <p14:nvPr/>
              </p14:nvContentPartPr>
              <p14:xfrm>
                <a:off x="6813015" y="4928932"/>
                <a:ext cx="193320" cy="29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EBF213C-3422-E749-A107-5D8B75550E3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97535" y="4913812"/>
                  <a:ext cx="2239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F74F1A6-F502-3646-A236-D8997E158136}"/>
                    </a:ext>
                  </a:extLst>
                </p14:cNvPr>
                <p14:cNvContentPartPr/>
                <p14:nvPr/>
              </p14:nvContentPartPr>
              <p14:xfrm>
                <a:off x="6812655" y="5027572"/>
                <a:ext cx="263160" cy="72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F74F1A6-F502-3646-A236-D8997E15813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97535" y="5012452"/>
                  <a:ext cx="293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FDE8B7C-ED9D-674B-872C-AAE8CCD63A1C}"/>
                    </a:ext>
                  </a:extLst>
                </p14:cNvPr>
                <p14:cNvContentPartPr/>
                <p14:nvPr/>
              </p14:nvContentPartPr>
              <p14:xfrm>
                <a:off x="7071855" y="5176972"/>
                <a:ext cx="24840" cy="932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FDE8B7C-ED9D-674B-872C-AAE8CCD63A1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56375" y="5161852"/>
                  <a:ext cx="55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2794D9F-B693-2542-88AB-6C5AA5C610C3}"/>
                    </a:ext>
                  </a:extLst>
                </p14:cNvPr>
                <p14:cNvContentPartPr/>
                <p14:nvPr/>
              </p14:nvContentPartPr>
              <p14:xfrm>
                <a:off x="7248975" y="5125492"/>
                <a:ext cx="81360" cy="110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2794D9F-B693-2542-88AB-6C5AA5C610C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233855" y="5110372"/>
                  <a:ext cx="111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830910F-7780-B141-9824-A0A0FAF8C8C9}"/>
                    </a:ext>
                  </a:extLst>
                </p14:cNvPr>
                <p14:cNvContentPartPr/>
                <p14:nvPr/>
              </p14:nvContentPartPr>
              <p14:xfrm>
                <a:off x="7469655" y="5151412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830910F-7780-B141-9824-A0A0FAF8C8C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54535" y="51362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498878C-A115-1B4E-87A5-80A1F43CAC3B}"/>
                    </a:ext>
                  </a:extLst>
                </p14:cNvPr>
                <p14:cNvContentPartPr/>
                <p14:nvPr/>
              </p14:nvContentPartPr>
              <p14:xfrm>
                <a:off x="7611135" y="5164012"/>
                <a:ext cx="22680" cy="1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498878C-A115-1B4E-87A5-80A1F43CAC3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96015" y="5148892"/>
                  <a:ext cx="52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D607AAD-EA48-8E4F-AA9D-655F379839CF}"/>
                    </a:ext>
                  </a:extLst>
                </p14:cNvPr>
                <p14:cNvContentPartPr/>
                <p14:nvPr/>
              </p14:nvContentPartPr>
              <p14:xfrm>
                <a:off x="7727055" y="5138452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D607AAD-EA48-8E4F-AA9D-655F379839C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11935" y="5123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E607CDB-487B-E94E-8D0E-A63388A2B551}"/>
                    </a:ext>
                  </a:extLst>
                </p14:cNvPr>
                <p14:cNvContentPartPr/>
                <p14:nvPr/>
              </p14:nvContentPartPr>
              <p14:xfrm>
                <a:off x="8139255" y="4919572"/>
                <a:ext cx="85320" cy="307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E607CDB-487B-E94E-8D0E-A63388A2B55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24135" y="4904452"/>
                  <a:ext cx="1159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2B57ECC-B936-9340-8193-678A49B3178E}"/>
                    </a:ext>
                  </a:extLst>
                </p14:cNvPr>
                <p14:cNvContentPartPr/>
                <p14:nvPr/>
              </p14:nvContentPartPr>
              <p14:xfrm>
                <a:off x="5508735" y="5556052"/>
                <a:ext cx="151560" cy="231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2B57ECC-B936-9340-8193-678A49B3178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493255" y="5540932"/>
                  <a:ext cx="182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C759C80-3E74-8449-B650-859D5A4B1B3A}"/>
                    </a:ext>
                  </a:extLst>
                </p14:cNvPr>
                <p14:cNvContentPartPr/>
                <p14:nvPr/>
              </p14:nvContentPartPr>
              <p14:xfrm>
                <a:off x="5724375" y="5589172"/>
                <a:ext cx="148320" cy="281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C759C80-3E74-8449-B650-859D5A4B1B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709255" y="5574052"/>
                  <a:ext cx="1789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015AC37-3021-7A49-8D43-1A14DE6EC5E6}"/>
                    </a:ext>
                  </a:extLst>
                </p14:cNvPr>
                <p14:cNvContentPartPr/>
                <p14:nvPr/>
              </p14:nvContentPartPr>
              <p14:xfrm>
                <a:off x="5851455" y="5640652"/>
                <a:ext cx="129960" cy="208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015AC37-3021-7A49-8D43-1A14DE6EC5E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36335" y="5625532"/>
                  <a:ext cx="160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40C5302-1B44-0948-A205-527598908C94}"/>
                    </a:ext>
                  </a:extLst>
                </p14:cNvPr>
                <p14:cNvContentPartPr/>
                <p14:nvPr/>
              </p14:nvContentPartPr>
              <p14:xfrm>
                <a:off x="5833815" y="5715172"/>
                <a:ext cx="152640" cy="20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40C5302-1B44-0948-A205-527598908C9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18695" y="5699692"/>
                  <a:ext cx="182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12E30F-3364-DC4D-8121-69B438207C7E}"/>
                    </a:ext>
                  </a:extLst>
                </p14:cNvPr>
                <p14:cNvContentPartPr/>
                <p14:nvPr/>
              </p14:nvContentPartPr>
              <p14:xfrm>
                <a:off x="5950815" y="5550652"/>
                <a:ext cx="172080" cy="320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12E30F-3364-DC4D-8121-69B438207C7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935695" y="5535532"/>
                  <a:ext cx="2026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21E46E1-C9B7-9349-B488-1C58C95EE819}"/>
                    </a:ext>
                  </a:extLst>
                </p14:cNvPr>
                <p14:cNvContentPartPr/>
                <p14:nvPr/>
              </p14:nvContentPartPr>
              <p14:xfrm>
                <a:off x="6387855" y="5705092"/>
                <a:ext cx="95040" cy="13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21E46E1-C9B7-9349-B488-1C58C95EE81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372375" y="5689972"/>
                  <a:ext cx="125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F153455-197A-4E48-A12D-169CAD7A0038}"/>
                    </a:ext>
                  </a:extLst>
                </p14:cNvPr>
                <p14:cNvContentPartPr/>
                <p14:nvPr/>
              </p14:nvContentPartPr>
              <p14:xfrm>
                <a:off x="6361935" y="5779972"/>
                <a:ext cx="78120" cy="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F153455-197A-4E48-A12D-169CAD7A00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346815" y="5764492"/>
                  <a:ext cx="108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2656C68-4590-A448-9E66-B78C6DD4DBF3}"/>
                    </a:ext>
                  </a:extLst>
                </p14:cNvPr>
                <p14:cNvContentPartPr/>
                <p14:nvPr/>
              </p14:nvContentPartPr>
              <p14:xfrm>
                <a:off x="7902375" y="5579092"/>
                <a:ext cx="198720" cy="309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2656C68-4590-A448-9E66-B78C6DD4DBF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87255" y="5563972"/>
                  <a:ext cx="22896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AFB2BFA-6878-5740-829C-26D7B170C469}"/>
                    </a:ext>
                  </a:extLst>
                </p14:cNvPr>
                <p14:cNvContentPartPr/>
                <p14:nvPr/>
              </p14:nvContentPartPr>
              <p14:xfrm>
                <a:off x="7907415" y="5756212"/>
                <a:ext cx="181800" cy="284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AFB2BFA-6878-5740-829C-26D7B170C46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92295" y="5741092"/>
                  <a:ext cx="212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1BDA502-01E5-5B4D-92CE-7A9EED1C526A}"/>
                    </a:ext>
                  </a:extLst>
                </p14:cNvPr>
                <p14:cNvContentPartPr/>
                <p14:nvPr/>
              </p14:nvContentPartPr>
              <p14:xfrm>
                <a:off x="8074815" y="5885452"/>
                <a:ext cx="103680" cy="500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1BDA502-01E5-5B4D-92CE-7A9EED1C526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059695" y="5870332"/>
                  <a:ext cx="134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FEAEA00-478F-0942-B688-FFA412872F58}"/>
                    </a:ext>
                  </a:extLst>
                </p14:cNvPr>
                <p14:cNvContentPartPr/>
                <p14:nvPr/>
              </p14:nvContentPartPr>
              <p14:xfrm>
                <a:off x="8087775" y="5893012"/>
                <a:ext cx="72360" cy="590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FEAEA00-478F-0942-B688-FFA412872F5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72655" y="5877892"/>
                  <a:ext cx="102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1A7E475-83B5-254E-8CB8-DD47DC982BC7}"/>
                    </a:ext>
                  </a:extLst>
                </p14:cNvPr>
                <p14:cNvContentPartPr/>
                <p14:nvPr/>
              </p14:nvContentPartPr>
              <p14:xfrm>
                <a:off x="8115135" y="5872492"/>
                <a:ext cx="24840" cy="72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1A7E475-83B5-254E-8CB8-DD47DC982BC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099655" y="5857372"/>
                  <a:ext cx="55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D6E0B60-F2D5-3E4F-B707-2379453AC387}"/>
                    </a:ext>
                  </a:extLst>
                </p14:cNvPr>
                <p14:cNvContentPartPr/>
                <p14:nvPr/>
              </p14:nvContentPartPr>
              <p14:xfrm>
                <a:off x="8064735" y="5900212"/>
                <a:ext cx="96480" cy="26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D6E0B60-F2D5-3E4F-B707-2379453AC38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049615" y="5885092"/>
                  <a:ext cx="126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5C89368-6E9B-F04A-937B-DF6DB7DE4B19}"/>
                    </a:ext>
                  </a:extLst>
                </p14:cNvPr>
                <p14:cNvContentPartPr/>
                <p14:nvPr/>
              </p14:nvContentPartPr>
              <p14:xfrm>
                <a:off x="8284335" y="5872492"/>
                <a:ext cx="22680" cy="86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5C89368-6E9B-F04A-937B-DF6DB7DE4B1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69215" y="5857372"/>
                  <a:ext cx="53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126B49-2FA6-4140-8DE4-6B46458570E0}"/>
                    </a:ext>
                  </a:extLst>
                </p14:cNvPr>
                <p14:cNvContentPartPr/>
                <p14:nvPr/>
              </p14:nvContentPartPr>
              <p14:xfrm>
                <a:off x="8599695" y="5603212"/>
                <a:ext cx="180720" cy="3232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126B49-2FA6-4140-8DE4-6B46458570E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584215" y="5588092"/>
                  <a:ext cx="211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F4F79BF-FFE6-EA42-84B9-EE4D1BB1229B}"/>
                    </a:ext>
                  </a:extLst>
                </p14:cNvPr>
                <p14:cNvContentPartPr/>
                <p14:nvPr/>
              </p14:nvContentPartPr>
              <p14:xfrm>
                <a:off x="8577015" y="5771332"/>
                <a:ext cx="188280" cy="38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F4F79BF-FFE6-EA42-84B9-EE4D1BB1229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561895" y="5756212"/>
                  <a:ext cx="218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82A599A-93F4-CB46-8F5B-CB7A48AC899C}"/>
                    </a:ext>
                  </a:extLst>
                </p14:cNvPr>
                <p14:cNvContentPartPr/>
                <p14:nvPr/>
              </p14:nvContentPartPr>
              <p14:xfrm>
                <a:off x="8808855" y="5923972"/>
                <a:ext cx="63000" cy="54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82A599A-93F4-CB46-8F5B-CB7A48AC899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93735" y="5908852"/>
                  <a:ext cx="936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BED04C5-E481-3C40-A944-737183D8FC35}"/>
                    </a:ext>
                  </a:extLst>
                </p14:cNvPr>
                <p14:cNvContentPartPr/>
                <p14:nvPr/>
              </p14:nvContentPartPr>
              <p14:xfrm>
                <a:off x="8770335" y="5899852"/>
                <a:ext cx="110520" cy="110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BED04C5-E481-3C40-A944-737183D8FC3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55215" y="5884372"/>
                  <a:ext cx="141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765EA64-6E9A-9347-B6EF-D9EC0BB92D6D}"/>
                    </a:ext>
                  </a:extLst>
                </p14:cNvPr>
                <p14:cNvContentPartPr/>
                <p14:nvPr/>
              </p14:nvContentPartPr>
              <p14:xfrm>
                <a:off x="8847015" y="5885452"/>
                <a:ext cx="27000" cy="1029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765EA64-6E9A-9347-B6EF-D9EC0BB92D6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31535" y="5870332"/>
                  <a:ext cx="57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EA33366-7DFC-1446-8449-D71CF87DA96C}"/>
                    </a:ext>
                  </a:extLst>
                </p14:cNvPr>
                <p14:cNvContentPartPr/>
                <p14:nvPr/>
              </p14:nvContentPartPr>
              <p14:xfrm>
                <a:off x="8773935" y="5933692"/>
                <a:ext cx="118440" cy="352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EA33366-7DFC-1446-8449-D71CF87DA96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758815" y="5918212"/>
                  <a:ext cx="149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D4306DE-4304-A84C-81C3-8F54013BA7C9}"/>
                    </a:ext>
                  </a:extLst>
                </p14:cNvPr>
                <p14:cNvContentPartPr/>
                <p14:nvPr/>
              </p14:nvContentPartPr>
              <p14:xfrm>
                <a:off x="9040695" y="5885452"/>
                <a:ext cx="141480" cy="968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D4306DE-4304-A84C-81C3-8F54013BA7C9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25575" y="5870332"/>
                  <a:ext cx="172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7E8640E-47EA-1546-B17C-DD98FA8FF59A}"/>
                    </a:ext>
                  </a:extLst>
                </p14:cNvPr>
                <p14:cNvContentPartPr/>
                <p14:nvPr/>
              </p14:nvContentPartPr>
              <p14:xfrm>
                <a:off x="7895895" y="6165172"/>
                <a:ext cx="183240" cy="2570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7E8640E-47EA-1546-B17C-DD98FA8FF59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80775" y="6150052"/>
                  <a:ext cx="213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B6EE2D3-6A31-6E4C-BDD8-541434648FB6}"/>
                    </a:ext>
                  </a:extLst>
                </p14:cNvPr>
                <p14:cNvContentPartPr/>
                <p14:nvPr/>
              </p14:nvContentPartPr>
              <p14:xfrm>
                <a:off x="7907415" y="6259132"/>
                <a:ext cx="181800" cy="32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B6EE2D3-6A31-6E4C-BDD8-541434648F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892295" y="6244012"/>
                  <a:ext cx="212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6581578-5D7A-F54B-B28A-96CA6B32BB20}"/>
                    </a:ext>
                  </a:extLst>
                </p14:cNvPr>
                <p14:cNvContentPartPr/>
                <p14:nvPr/>
              </p14:nvContentPartPr>
              <p14:xfrm>
                <a:off x="8097855" y="6362092"/>
                <a:ext cx="11880" cy="734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6581578-5D7A-F54B-B28A-96CA6B32BB2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082735" y="6346612"/>
                  <a:ext cx="42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AF18DD3-0662-3F44-9886-ABB81189BFC9}"/>
                    </a:ext>
                  </a:extLst>
                </p14:cNvPr>
                <p14:cNvContentPartPr/>
                <p14:nvPr/>
              </p14:nvContentPartPr>
              <p14:xfrm>
                <a:off x="8199375" y="6336172"/>
                <a:ext cx="24120" cy="712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AF18DD3-0662-3F44-9886-ABB81189BFC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84255" y="6321052"/>
                  <a:ext cx="54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91852C5-72A8-0349-8976-A1F566BAA7A9}"/>
                    </a:ext>
                  </a:extLst>
                </p14:cNvPr>
                <p14:cNvContentPartPr/>
                <p14:nvPr/>
              </p14:nvContentPartPr>
              <p14:xfrm>
                <a:off x="8615175" y="6202612"/>
                <a:ext cx="129960" cy="249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91852C5-72A8-0349-8976-A1F566BAA7A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599695" y="6187492"/>
                  <a:ext cx="1605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EB2B7BD-08E9-6A46-9E6A-96E2516E56A0}"/>
                    </a:ext>
                  </a:extLst>
                </p14:cNvPr>
                <p14:cNvContentPartPr/>
                <p14:nvPr/>
              </p14:nvContentPartPr>
              <p14:xfrm>
                <a:off x="8602935" y="6288652"/>
                <a:ext cx="182520" cy="32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EB2B7BD-08E9-6A46-9E6A-96E2516E56A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87815" y="6273532"/>
                  <a:ext cx="213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009B979-C69D-D749-AC29-A8C649A6A225}"/>
                    </a:ext>
                  </a:extLst>
                </p14:cNvPr>
                <p14:cNvContentPartPr/>
                <p14:nvPr/>
              </p14:nvContentPartPr>
              <p14:xfrm>
                <a:off x="8796255" y="6400612"/>
                <a:ext cx="18720" cy="928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009B979-C69D-D749-AC29-A8C649A6A22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780775" y="6385492"/>
                  <a:ext cx="49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201F1B4-D92B-ED42-A07C-0CFFCA5631AB}"/>
                    </a:ext>
                  </a:extLst>
                </p14:cNvPr>
                <p14:cNvContentPartPr/>
                <p14:nvPr/>
              </p14:nvContentPartPr>
              <p14:xfrm>
                <a:off x="8963655" y="6349132"/>
                <a:ext cx="145440" cy="885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201F1B4-D92B-ED42-A07C-0CFFCA5631A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948175" y="6334012"/>
                  <a:ext cx="175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9C50A50-65DE-0E46-A7D3-AA5ABCBFE444}"/>
                    </a:ext>
                  </a:extLst>
                </p14:cNvPr>
                <p14:cNvContentPartPr/>
                <p14:nvPr/>
              </p14:nvContentPartPr>
              <p14:xfrm>
                <a:off x="9398175" y="5808052"/>
                <a:ext cx="16560" cy="104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9C50A50-65DE-0E46-A7D3-AA5ABCBFE44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383055" y="5792932"/>
                  <a:ext cx="46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A325AFC-55CB-7A42-B73C-D1D22E1A0122}"/>
                    </a:ext>
                  </a:extLst>
                </p14:cNvPr>
                <p14:cNvContentPartPr/>
                <p14:nvPr/>
              </p14:nvContentPartPr>
              <p14:xfrm>
                <a:off x="9491775" y="5846932"/>
                <a:ext cx="22680" cy="10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A325AFC-55CB-7A42-B73C-D1D22E1A012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476655" y="5831452"/>
                  <a:ext cx="53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674195E-95C7-794A-85FD-8B6509F82A3D}"/>
                    </a:ext>
                  </a:extLst>
                </p14:cNvPr>
                <p14:cNvContentPartPr/>
                <p14:nvPr/>
              </p14:nvContentPartPr>
              <p14:xfrm>
                <a:off x="9632895" y="5865292"/>
                <a:ext cx="25920" cy="17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674195E-95C7-794A-85FD-8B6509F82A3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617415" y="5849812"/>
                  <a:ext cx="5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C8FF01F6-AD78-6843-8240-1279FAB5F61A}"/>
                    </a:ext>
                  </a:extLst>
                </p14:cNvPr>
                <p14:cNvContentPartPr/>
                <p14:nvPr/>
              </p14:nvContentPartPr>
              <p14:xfrm>
                <a:off x="9465855" y="6336172"/>
                <a:ext cx="360" cy="3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C8FF01F6-AD78-6843-8240-1279FAB5F6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50375" y="63210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F4BF725-5213-E44D-872D-75A6D59269B0}"/>
                    </a:ext>
                  </a:extLst>
                </p14:cNvPr>
                <p14:cNvContentPartPr/>
                <p14:nvPr/>
              </p14:nvContentPartPr>
              <p14:xfrm>
                <a:off x="9607335" y="6297652"/>
                <a:ext cx="25200" cy="72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F4BF725-5213-E44D-872D-75A6D59269B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592215" y="6282172"/>
                  <a:ext cx="55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EA4BEC5-7A9A-CF48-8B47-0F1D490AFD6B}"/>
                    </a:ext>
                  </a:extLst>
                </p14:cNvPr>
                <p14:cNvContentPartPr/>
                <p14:nvPr/>
              </p14:nvContentPartPr>
              <p14:xfrm>
                <a:off x="9732615" y="6292972"/>
                <a:ext cx="16920" cy="50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EA4BEC5-7A9A-CF48-8B47-0F1D490AFD6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717495" y="6277852"/>
                  <a:ext cx="47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EBA7AE4-90C4-2C43-BF6A-B52701A4201A}"/>
                    </a:ext>
                  </a:extLst>
                </p14:cNvPr>
                <p14:cNvContentPartPr/>
                <p14:nvPr/>
              </p14:nvContentPartPr>
              <p14:xfrm>
                <a:off x="7070775" y="6065452"/>
                <a:ext cx="144000" cy="261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EBA7AE4-90C4-2C43-BF6A-B52701A4201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055295" y="6050332"/>
                  <a:ext cx="174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FE75E62-FACC-6E45-866C-BE4FE0FA412F}"/>
                    </a:ext>
                  </a:extLst>
                </p14:cNvPr>
                <p14:cNvContentPartPr/>
                <p14:nvPr/>
              </p14:nvContentPartPr>
              <p14:xfrm>
                <a:off x="7044495" y="6178852"/>
                <a:ext cx="171720" cy="28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FE75E62-FACC-6E45-866C-BE4FE0FA412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029375" y="6163732"/>
                  <a:ext cx="2023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CC2CCEE-9961-C144-B009-1213723370AC}"/>
                    </a:ext>
                  </a:extLst>
                </p14:cNvPr>
                <p14:cNvContentPartPr/>
                <p14:nvPr/>
              </p14:nvContentPartPr>
              <p14:xfrm>
                <a:off x="6814095" y="5576212"/>
                <a:ext cx="153720" cy="338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CC2CCEE-9961-C144-B009-1213723370A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798615" y="5561092"/>
                  <a:ext cx="18432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4344ECB-224F-8046-AE48-4A977E0CC287}"/>
                    </a:ext>
                  </a:extLst>
                </p14:cNvPr>
                <p14:cNvContentPartPr/>
                <p14:nvPr/>
              </p14:nvContentPartPr>
              <p14:xfrm>
                <a:off x="7134135" y="5589172"/>
                <a:ext cx="155520" cy="2912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4344ECB-224F-8046-AE48-4A977E0CC28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119015" y="5574052"/>
                  <a:ext cx="1861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479F893-0C97-3641-A749-C123D0FA44B6}"/>
                    </a:ext>
                  </a:extLst>
                </p14:cNvPr>
                <p14:cNvContentPartPr/>
                <p14:nvPr/>
              </p14:nvContentPartPr>
              <p14:xfrm>
                <a:off x="7083015" y="5724532"/>
                <a:ext cx="199800" cy="583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479F893-0C97-3641-A749-C123D0FA44B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067895" y="5709052"/>
                  <a:ext cx="23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A66AAFC-3F60-2345-AF07-54A9E9FF7ADF}"/>
                    </a:ext>
                  </a:extLst>
                </p14:cNvPr>
                <p14:cNvContentPartPr/>
                <p14:nvPr/>
              </p14:nvContentPartPr>
              <p14:xfrm>
                <a:off x="7289295" y="5859532"/>
                <a:ext cx="86040" cy="60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A66AAFC-3F60-2345-AF07-54A9E9FF7AD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274175" y="5844412"/>
                  <a:ext cx="116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54A34DA-5210-5245-B113-F796C65735B4}"/>
                    </a:ext>
                  </a:extLst>
                </p14:cNvPr>
                <p14:cNvContentPartPr/>
                <p14:nvPr/>
              </p14:nvContentPartPr>
              <p14:xfrm>
                <a:off x="7276335" y="5872132"/>
                <a:ext cx="95400" cy="676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54A34DA-5210-5245-B113-F796C65735B4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7261215" y="5856652"/>
                  <a:ext cx="126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DD96098D-8E44-E640-9849-139C3B4FF907}"/>
                    </a:ext>
                  </a:extLst>
                </p14:cNvPr>
                <p14:cNvContentPartPr/>
                <p14:nvPr/>
              </p14:nvContentPartPr>
              <p14:xfrm>
                <a:off x="7345095" y="5833972"/>
                <a:ext cx="34920" cy="92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DD96098D-8E44-E640-9849-139C3B4FF90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7329615" y="5818852"/>
                  <a:ext cx="65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F61DEBC-9936-5F4E-8542-F0990EDB19EC}"/>
                    </a:ext>
                  </a:extLst>
                </p14:cNvPr>
                <p14:cNvContentPartPr/>
                <p14:nvPr/>
              </p14:nvContentPartPr>
              <p14:xfrm>
                <a:off x="7272735" y="5883652"/>
                <a:ext cx="132840" cy="32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F61DEBC-9936-5F4E-8542-F0990EDB19E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257255" y="5868532"/>
                  <a:ext cx="16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487A29C-CEEC-5E4E-81E2-36DB7C495CFB}"/>
                    </a:ext>
                  </a:extLst>
                </p14:cNvPr>
                <p14:cNvContentPartPr/>
                <p14:nvPr/>
              </p14:nvContentPartPr>
              <p14:xfrm>
                <a:off x="7508175" y="5898412"/>
                <a:ext cx="85680" cy="37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487A29C-CEEC-5E4E-81E2-36DB7C495CF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493055" y="5882932"/>
                  <a:ext cx="1159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5429C8D-9DC0-6B43-9510-50BFFB4B0C9F}"/>
                    </a:ext>
                  </a:extLst>
                </p14:cNvPr>
                <p14:cNvContentPartPr/>
                <p14:nvPr/>
              </p14:nvContentPartPr>
              <p14:xfrm>
                <a:off x="7520775" y="5911012"/>
                <a:ext cx="360" cy="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5429C8D-9DC0-6B43-9510-50BFFB4B0C9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05655" y="589589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9898D75-855E-2243-B383-F2E95C8FAA5B}"/>
                    </a:ext>
                  </a:extLst>
                </p14:cNvPr>
                <p14:cNvContentPartPr/>
                <p14:nvPr/>
              </p14:nvContentPartPr>
              <p14:xfrm>
                <a:off x="7534455" y="5885452"/>
                <a:ext cx="12960" cy="4932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9898D75-855E-2243-B383-F2E95C8FAA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518975" y="5870332"/>
                  <a:ext cx="43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D7ED7DA-0697-1B4F-8581-D37A89B46A5C}"/>
                    </a:ext>
                  </a:extLst>
                </p14:cNvPr>
                <p14:cNvContentPartPr/>
                <p14:nvPr/>
              </p14:nvContentPartPr>
              <p14:xfrm>
                <a:off x="7473615" y="5885452"/>
                <a:ext cx="106200" cy="83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D7ED7DA-0697-1B4F-8581-D37A89B46A5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458495" y="5870332"/>
                  <a:ext cx="136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0B22853-31C3-7F45-ACAC-998ABB60D6CE}"/>
                    </a:ext>
                  </a:extLst>
                </p14:cNvPr>
                <p14:cNvContentPartPr/>
                <p14:nvPr/>
              </p14:nvContentPartPr>
              <p14:xfrm>
                <a:off x="7508175" y="5846932"/>
                <a:ext cx="133200" cy="1422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0B22853-31C3-7F45-ACAC-998ABB60D6C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493055" y="5831452"/>
                  <a:ext cx="163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B10B21B-6A18-AC44-8DF2-7E5681B612CD}"/>
                    </a:ext>
                  </a:extLst>
                </p14:cNvPr>
                <p14:cNvContentPartPr/>
                <p14:nvPr/>
              </p14:nvContentPartPr>
              <p14:xfrm>
                <a:off x="7506375" y="5869252"/>
                <a:ext cx="151560" cy="1224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B10B21B-6A18-AC44-8DF2-7E5681B612C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491255" y="5853772"/>
                  <a:ext cx="182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F5C8ABE-D3FA-3646-A00A-D1981150030C}"/>
                    </a:ext>
                  </a:extLst>
                </p14:cNvPr>
                <p14:cNvContentPartPr/>
                <p14:nvPr/>
              </p14:nvContentPartPr>
              <p14:xfrm>
                <a:off x="7581255" y="5859532"/>
                <a:ext cx="7200" cy="110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F5C8ABE-D3FA-3646-A00A-D1981150030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565775" y="5844412"/>
                  <a:ext cx="37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D0F89CB-E780-FF49-8B8B-CBB0FB530301}"/>
                    </a:ext>
                  </a:extLst>
                </p14:cNvPr>
                <p14:cNvContentPartPr/>
                <p14:nvPr/>
              </p14:nvContentPartPr>
              <p14:xfrm>
                <a:off x="7521135" y="5936932"/>
                <a:ext cx="93240" cy="367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D0F89CB-E780-FF49-8B8B-CBB0FB53030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05655" y="5921812"/>
                  <a:ext cx="1234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5FF8FC1-61A2-7547-B087-73BB29D45B5D}"/>
                    </a:ext>
                  </a:extLst>
                </p14:cNvPr>
                <p14:cNvContentPartPr/>
                <p14:nvPr/>
              </p14:nvContentPartPr>
              <p14:xfrm>
                <a:off x="7248255" y="6310612"/>
                <a:ext cx="54360" cy="1130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5FF8FC1-61A2-7547-B087-73BB29D45B5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232775" y="6295132"/>
                  <a:ext cx="849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A001017-5B7B-B841-83FD-10CFD8447564}"/>
                    </a:ext>
                  </a:extLst>
                </p14:cNvPr>
                <p14:cNvContentPartPr/>
                <p14:nvPr/>
              </p14:nvContentPartPr>
              <p14:xfrm>
                <a:off x="7366695" y="6310612"/>
                <a:ext cx="116640" cy="81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A001017-5B7B-B841-83FD-10CFD844756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351215" y="6295132"/>
                  <a:ext cx="147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DAE030E-7D62-9C4F-94C0-EB73600556DC}"/>
                    </a:ext>
                  </a:extLst>
                </p14:cNvPr>
                <p14:cNvContentPartPr/>
                <p14:nvPr/>
              </p14:nvContentPartPr>
              <p14:xfrm>
                <a:off x="7379295" y="6329692"/>
                <a:ext cx="95040" cy="842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DAE030E-7D62-9C4F-94C0-EB73600556D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364175" y="6314572"/>
                  <a:ext cx="125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12442B9-B07A-B64A-8C82-17164F1AA526}"/>
                    </a:ext>
                  </a:extLst>
                </p14:cNvPr>
                <p14:cNvContentPartPr/>
                <p14:nvPr/>
              </p14:nvContentPartPr>
              <p14:xfrm>
                <a:off x="7420335" y="6306292"/>
                <a:ext cx="49680" cy="979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12442B9-B07A-B64A-8C82-17164F1AA52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05215" y="6290812"/>
                  <a:ext cx="79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C1EBF1D-C0BB-2F42-9480-525F2915B41A}"/>
                    </a:ext>
                  </a:extLst>
                </p14:cNvPr>
                <p14:cNvContentPartPr/>
                <p14:nvPr/>
              </p14:nvContentPartPr>
              <p14:xfrm>
                <a:off x="7368135" y="6340852"/>
                <a:ext cx="126720" cy="60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C1EBF1D-C0BB-2F42-9480-525F2915B41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353015" y="6325732"/>
                  <a:ext cx="157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35E4687-1FFC-5943-8853-A415E742C8F7}"/>
                    </a:ext>
                  </a:extLst>
                </p14:cNvPr>
                <p14:cNvContentPartPr/>
                <p14:nvPr/>
              </p14:nvContentPartPr>
              <p14:xfrm>
                <a:off x="7201095" y="6516532"/>
                <a:ext cx="24480" cy="230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35E4687-1FFC-5943-8853-A415E742C8F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185615" y="6501412"/>
                  <a:ext cx="54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6968157-639B-054B-B633-8E37EC95BD36}"/>
                    </a:ext>
                  </a:extLst>
                </p14:cNvPr>
                <p14:cNvContentPartPr/>
                <p14:nvPr/>
              </p14:nvContentPartPr>
              <p14:xfrm>
                <a:off x="7198575" y="6632452"/>
                <a:ext cx="31320" cy="165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6968157-639B-054B-B633-8E37EC95BD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83455" y="6617332"/>
                  <a:ext cx="61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B91BD9E-9BDC-C548-B3B1-BCDB89A0912D}"/>
                    </a:ext>
                  </a:extLst>
                </p14:cNvPr>
                <p14:cNvContentPartPr/>
                <p14:nvPr/>
              </p14:nvContentPartPr>
              <p14:xfrm>
                <a:off x="7147455" y="6748372"/>
                <a:ext cx="360" cy="36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B91BD9E-9BDC-C548-B3B1-BCDB89A091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32335" y="673325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ED244C7-C51C-7245-A71F-489107D15825}"/>
                    </a:ext>
                  </a:extLst>
                </p14:cNvPr>
                <p14:cNvContentPartPr/>
                <p14:nvPr/>
              </p14:nvContentPartPr>
              <p14:xfrm>
                <a:off x="6762255" y="5586652"/>
                <a:ext cx="218520" cy="1160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ED244C7-C51C-7245-A71F-489107D1582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746775" y="5571172"/>
                  <a:ext cx="248760" cy="11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7FA5617-E0E7-6B4B-B22E-D445F4B936E2}"/>
                    </a:ext>
                  </a:extLst>
                </p14:cNvPr>
                <p14:cNvContentPartPr/>
                <p14:nvPr/>
              </p14:nvContentPartPr>
              <p14:xfrm>
                <a:off x="9916575" y="5692132"/>
                <a:ext cx="286200" cy="9669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7FA5617-E0E7-6B4B-B22E-D445F4B936E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901455" y="5677012"/>
                  <a:ext cx="316800" cy="9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D445D5C-3B82-B747-A3D2-BB4DF6DCD7F1}"/>
                    </a:ext>
                  </a:extLst>
                </p14:cNvPr>
                <p14:cNvContentPartPr/>
                <p14:nvPr/>
              </p14:nvContentPartPr>
              <p14:xfrm>
                <a:off x="5099775" y="4556692"/>
                <a:ext cx="4546800" cy="18010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D445D5C-3B82-B747-A3D2-BB4DF6DCD7F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084295" y="4541572"/>
                  <a:ext cx="4577400" cy="18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F05DB5AF-DF95-2E48-A220-DD4BE8D0E664}"/>
              </a:ext>
            </a:extLst>
          </p:cNvPr>
          <p:cNvGrpSpPr/>
          <p:nvPr/>
        </p:nvGrpSpPr>
        <p:grpSpPr>
          <a:xfrm>
            <a:off x="3798015" y="5325652"/>
            <a:ext cx="705240" cy="552240"/>
            <a:chOff x="3798015" y="5325652"/>
            <a:chExt cx="70524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50E27F9-CDE3-344B-9CE5-0AF2A3011817}"/>
                    </a:ext>
                  </a:extLst>
                </p14:cNvPr>
                <p14:cNvContentPartPr/>
                <p14:nvPr/>
              </p14:nvContentPartPr>
              <p14:xfrm>
                <a:off x="3798015" y="5325652"/>
                <a:ext cx="211680" cy="124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50E27F9-CDE3-344B-9CE5-0AF2A3011817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782895" y="5310172"/>
                  <a:ext cx="242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6570207-B9FA-CB4B-B819-5B577695F24D}"/>
                    </a:ext>
                  </a:extLst>
                </p14:cNvPr>
                <p14:cNvContentPartPr/>
                <p14:nvPr/>
              </p14:nvContentPartPr>
              <p14:xfrm>
                <a:off x="4035615" y="5473252"/>
                <a:ext cx="163080" cy="1742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6570207-B9FA-CB4B-B819-5B577695F24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020135" y="5458132"/>
                  <a:ext cx="193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4F7B927-A1B1-8E4E-8F87-78AAAA43849F}"/>
                    </a:ext>
                  </a:extLst>
                </p14:cNvPr>
                <p14:cNvContentPartPr/>
                <p14:nvPr/>
              </p14:nvContentPartPr>
              <p14:xfrm>
                <a:off x="4324695" y="5704372"/>
                <a:ext cx="178560" cy="173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4F7B927-A1B1-8E4E-8F87-78AAAA43849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309575" y="5689252"/>
                  <a:ext cx="20916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23539A-63F0-9C41-93A4-088D85EB6EAA}"/>
                  </a:ext>
                </a:extLst>
              </p14:cNvPr>
              <p14:cNvContentPartPr/>
              <p14:nvPr/>
            </p14:nvContentPartPr>
            <p14:xfrm>
              <a:off x="2576338" y="401029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23539A-63F0-9C41-93A4-088D85EB6EAA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567698" y="4001292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BA4FA1AD-64AD-EE4C-AE9E-540EB60BD2DE}"/>
              </a:ext>
            </a:extLst>
          </p:cNvPr>
          <p:cNvGrpSpPr/>
          <p:nvPr/>
        </p:nvGrpSpPr>
        <p:grpSpPr>
          <a:xfrm>
            <a:off x="1178818" y="1691892"/>
            <a:ext cx="2039760" cy="451440"/>
            <a:chOff x="1178818" y="1691892"/>
            <a:chExt cx="2039760" cy="45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5B71101-01AA-F740-BB47-623D2AD5879A}"/>
                    </a:ext>
                  </a:extLst>
                </p14:cNvPr>
                <p14:cNvContentPartPr/>
                <p14:nvPr/>
              </p14:nvContentPartPr>
              <p14:xfrm>
                <a:off x="1427578" y="1765692"/>
                <a:ext cx="107280" cy="245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5B71101-01AA-F740-BB47-623D2AD5879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412458" y="1750212"/>
                  <a:ext cx="1375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71664F-B484-9D48-8940-5BB03F44A594}"/>
                    </a:ext>
                  </a:extLst>
                </p14:cNvPr>
                <p14:cNvContentPartPr/>
                <p14:nvPr/>
              </p14:nvContentPartPr>
              <p14:xfrm>
                <a:off x="1487698" y="1750932"/>
                <a:ext cx="208440" cy="41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71664F-B484-9D48-8940-5BB03F44A594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472218" y="1735812"/>
                  <a:ext cx="238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E19CC9A-187B-C344-961C-64DBE9906FA1}"/>
                    </a:ext>
                  </a:extLst>
                </p14:cNvPr>
                <p14:cNvContentPartPr/>
                <p14:nvPr/>
              </p14:nvContentPartPr>
              <p14:xfrm>
                <a:off x="1450258" y="1870092"/>
                <a:ext cx="17280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E19CC9A-187B-C344-961C-64DBE9906FA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435138" y="1854612"/>
                  <a:ext cx="20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4E6F95-7045-CD4A-AE96-D64A62680BFC}"/>
                    </a:ext>
                  </a:extLst>
                </p14:cNvPr>
                <p14:cNvContentPartPr/>
                <p14:nvPr/>
              </p14:nvContentPartPr>
              <p14:xfrm>
                <a:off x="1587778" y="1938492"/>
                <a:ext cx="207720" cy="91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4E6F95-7045-CD4A-AE96-D64A62680BF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572658" y="1923372"/>
                  <a:ext cx="237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EECFEA-A11D-A649-9979-21F484D8361D}"/>
                    </a:ext>
                  </a:extLst>
                </p14:cNvPr>
                <p14:cNvContentPartPr/>
                <p14:nvPr/>
              </p14:nvContentPartPr>
              <p14:xfrm>
                <a:off x="1808818" y="1940652"/>
                <a:ext cx="198360" cy="98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EECFEA-A11D-A649-9979-21F484D8361D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793698" y="1925172"/>
                  <a:ext cx="228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477DB73-EA46-3B44-8647-478C70979BC9}"/>
                    </a:ext>
                  </a:extLst>
                </p14:cNvPr>
                <p14:cNvContentPartPr/>
                <p14:nvPr/>
              </p14:nvContentPartPr>
              <p14:xfrm>
                <a:off x="1178818" y="1691892"/>
                <a:ext cx="199080" cy="44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477DB73-EA46-3B44-8647-478C70979BC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63698" y="1676772"/>
                  <a:ext cx="22932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5D4A44D-B7EF-FC42-83C3-6E72B375FD16}"/>
                    </a:ext>
                  </a:extLst>
                </p14:cNvPr>
                <p14:cNvContentPartPr/>
                <p14:nvPr/>
              </p14:nvContentPartPr>
              <p14:xfrm>
                <a:off x="2357098" y="1771092"/>
                <a:ext cx="263520" cy="2397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5D4A44D-B7EF-FC42-83C3-6E72B375FD16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341978" y="1755612"/>
                  <a:ext cx="294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BC9083-A0DA-DC48-99AD-86BB49F17E77}"/>
                    </a:ext>
                  </a:extLst>
                </p14:cNvPr>
                <p14:cNvContentPartPr/>
                <p14:nvPr/>
              </p14:nvContentPartPr>
              <p14:xfrm>
                <a:off x="2847058" y="1868292"/>
                <a:ext cx="127800" cy="1663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BC9083-A0DA-DC48-99AD-86BB49F17E7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831578" y="1853172"/>
                  <a:ext cx="158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A509E8-CB3A-A342-A3F6-F5A876C62C6A}"/>
                    </a:ext>
                  </a:extLst>
                </p14:cNvPr>
                <p14:cNvContentPartPr/>
                <p14:nvPr/>
              </p14:nvContentPartPr>
              <p14:xfrm>
                <a:off x="2837698" y="1942452"/>
                <a:ext cx="131400" cy="25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A509E8-CB3A-A342-A3F6-F5A876C62C6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22218" y="1927332"/>
                  <a:ext cx="161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BDC17B7-5C6E-CE4D-B1B7-65DF54A7B60D}"/>
                    </a:ext>
                  </a:extLst>
                </p14:cNvPr>
                <p14:cNvContentPartPr/>
                <p14:nvPr/>
              </p14:nvContentPartPr>
              <p14:xfrm>
                <a:off x="2560858" y="2017692"/>
                <a:ext cx="109800" cy="114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BDC17B7-5C6E-CE4D-B1B7-65DF54A7B60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545738" y="2002572"/>
                  <a:ext cx="140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A6523A-6776-5F43-8713-DABF49452EEE}"/>
                    </a:ext>
                  </a:extLst>
                </p14:cNvPr>
                <p14:cNvContentPartPr/>
                <p14:nvPr/>
              </p14:nvContentPartPr>
              <p14:xfrm>
                <a:off x="2145418" y="2049372"/>
                <a:ext cx="55080" cy="93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A6523A-6776-5F43-8713-DABF49452EEE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30298" y="2034252"/>
                  <a:ext cx="85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4C3DAC6-FA98-7947-B5C1-1B756163415B}"/>
                    </a:ext>
                  </a:extLst>
                </p14:cNvPr>
                <p14:cNvContentPartPr/>
                <p14:nvPr/>
              </p14:nvContentPartPr>
              <p14:xfrm>
                <a:off x="3110938" y="1734012"/>
                <a:ext cx="107640" cy="325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4C3DAC6-FA98-7947-B5C1-1B756163415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095818" y="1718892"/>
                  <a:ext cx="13824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C28E018-8B11-5D44-A039-FC100A7A7AD0}"/>
              </a:ext>
            </a:extLst>
          </p:cNvPr>
          <p:cNvGrpSpPr/>
          <p:nvPr/>
        </p:nvGrpSpPr>
        <p:grpSpPr>
          <a:xfrm>
            <a:off x="3680098" y="1807452"/>
            <a:ext cx="182520" cy="222120"/>
            <a:chOff x="3680098" y="1807452"/>
            <a:chExt cx="18252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7AF5C82-2EB9-9245-9C8C-81332543A24B}"/>
                    </a:ext>
                  </a:extLst>
                </p14:cNvPr>
                <p14:cNvContentPartPr/>
                <p14:nvPr/>
              </p14:nvContentPartPr>
              <p14:xfrm>
                <a:off x="3680098" y="1891692"/>
                <a:ext cx="40680" cy="103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7AF5C82-2EB9-9245-9C8C-81332543A24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664978" y="1876572"/>
                  <a:ext cx="71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5D9ABEB-37FD-3543-8AB5-9885C925EF0B}"/>
                    </a:ext>
                  </a:extLst>
                </p14:cNvPr>
                <p14:cNvContentPartPr/>
                <p14:nvPr/>
              </p14:nvContentPartPr>
              <p14:xfrm>
                <a:off x="3795658" y="1903212"/>
                <a:ext cx="66960" cy="126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5D9ABEB-37FD-3543-8AB5-9885C925EF0B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780178" y="1888092"/>
                  <a:ext cx="97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967D9C5-84F9-8446-BE95-8EA60E649F15}"/>
                    </a:ext>
                  </a:extLst>
                </p14:cNvPr>
                <p14:cNvContentPartPr/>
                <p14:nvPr/>
              </p14:nvContentPartPr>
              <p14:xfrm>
                <a:off x="3709978" y="1807452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967D9C5-84F9-8446-BE95-8EA60E649F1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694858" y="17923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7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16697AE-0BB1-B942-ABAD-D60B66E99080}"/>
                  </a:ext>
                </a:extLst>
              </p14:cNvPr>
              <p14:cNvContentPartPr/>
              <p14:nvPr/>
            </p14:nvContentPartPr>
            <p14:xfrm>
              <a:off x="4204618" y="1917252"/>
              <a:ext cx="156600" cy="1018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16697AE-0BB1-B942-ABAD-D60B66E99080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4189138" y="1901772"/>
                <a:ext cx="187200" cy="13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26F6B805-EC7C-824E-9A92-3D1C15A9DA31}"/>
              </a:ext>
            </a:extLst>
          </p:cNvPr>
          <p:cNvGrpSpPr/>
          <p:nvPr/>
        </p:nvGrpSpPr>
        <p:grpSpPr>
          <a:xfrm>
            <a:off x="4638778" y="1774692"/>
            <a:ext cx="1400760" cy="243000"/>
            <a:chOff x="4638778" y="1774692"/>
            <a:chExt cx="140076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41DCE04-D94A-3541-B552-979B6E4794F3}"/>
                    </a:ext>
                  </a:extLst>
                </p14:cNvPr>
                <p14:cNvContentPartPr/>
                <p14:nvPr/>
              </p14:nvContentPartPr>
              <p14:xfrm>
                <a:off x="4638778" y="1870812"/>
                <a:ext cx="127800" cy="1407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41DCE04-D94A-3541-B552-979B6E4794F3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623658" y="1855332"/>
                  <a:ext cx="158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B21E6A3-C55B-9C45-81D6-F8141437C18B}"/>
                    </a:ext>
                  </a:extLst>
                </p14:cNvPr>
                <p14:cNvContentPartPr/>
                <p14:nvPr/>
              </p14:nvContentPartPr>
              <p14:xfrm>
                <a:off x="4802578" y="1903212"/>
                <a:ext cx="114480" cy="98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B21E6A3-C55B-9C45-81D6-F8141437C18B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4787458" y="1888092"/>
                  <a:ext cx="14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E8846F6-7966-C749-A6C4-4F559BBAF5B5}"/>
                    </a:ext>
                  </a:extLst>
                </p14:cNvPr>
                <p14:cNvContentPartPr/>
                <p14:nvPr/>
              </p14:nvContentPartPr>
              <p14:xfrm>
                <a:off x="4994098" y="1908972"/>
                <a:ext cx="267480" cy="99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E8846F6-7966-C749-A6C4-4F559BBAF5B5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4978978" y="1893852"/>
                  <a:ext cx="298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C45A2D7-FC44-BB42-AD57-EF4D472BBDCC}"/>
                    </a:ext>
                  </a:extLst>
                </p14:cNvPr>
                <p14:cNvContentPartPr/>
                <p14:nvPr/>
              </p14:nvContentPartPr>
              <p14:xfrm>
                <a:off x="5300458" y="1915452"/>
                <a:ext cx="324720" cy="92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C45A2D7-FC44-BB42-AD57-EF4D472BBDCC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285338" y="1900332"/>
                  <a:ext cx="355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BDBCE69-0CFC-F149-B52E-0D7EECFD6B68}"/>
                    </a:ext>
                  </a:extLst>
                </p14:cNvPr>
                <p14:cNvContentPartPr/>
                <p14:nvPr/>
              </p14:nvContentPartPr>
              <p14:xfrm>
                <a:off x="5652538" y="1927332"/>
                <a:ext cx="178920" cy="799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BDBCE69-0CFC-F149-B52E-0D7EECFD6B6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5637418" y="1912212"/>
                  <a:ext cx="20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EDA5E12-F039-8A49-950C-704F4116AE41}"/>
                    </a:ext>
                  </a:extLst>
                </p14:cNvPr>
                <p14:cNvContentPartPr/>
                <p14:nvPr/>
              </p14:nvContentPartPr>
              <p14:xfrm>
                <a:off x="5823538" y="1774692"/>
                <a:ext cx="216000" cy="243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EDA5E12-F039-8A49-950C-704F4116AE4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808418" y="1759572"/>
                  <a:ext cx="246600" cy="27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1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D8B372C3-7993-8543-AB6D-A8B4A35A712C}"/>
                  </a:ext>
                </a:extLst>
              </p14:cNvPr>
              <p14:cNvContentPartPr/>
              <p14:nvPr/>
            </p14:nvContentPartPr>
            <p14:xfrm>
              <a:off x="6319978" y="1921212"/>
              <a:ext cx="334440" cy="936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D8B372C3-7993-8543-AB6D-A8B4A35A712C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6304498" y="1906092"/>
                <a:ext cx="36504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07B57C1-4656-6546-A5FE-34436027718D}"/>
              </a:ext>
            </a:extLst>
          </p:cNvPr>
          <p:cNvGrpSpPr/>
          <p:nvPr/>
        </p:nvGrpSpPr>
        <p:grpSpPr>
          <a:xfrm>
            <a:off x="6953218" y="1817172"/>
            <a:ext cx="749880" cy="200880"/>
            <a:chOff x="6953218" y="1817172"/>
            <a:chExt cx="7498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5439643-6219-194B-AF4D-163B6C703684}"/>
                    </a:ext>
                  </a:extLst>
                </p14:cNvPr>
                <p14:cNvContentPartPr/>
                <p14:nvPr/>
              </p14:nvContentPartPr>
              <p14:xfrm>
                <a:off x="6953218" y="1817172"/>
                <a:ext cx="138600" cy="200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5439643-6219-194B-AF4D-163B6C703684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937738" y="1801692"/>
                  <a:ext cx="169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A88B2E4-B991-834D-A832-BC71F3F4CFDF}"/>
                    </a:ext>
                  </a:extLst>
                </p14:cNvPr>
                <p14:cNvContentPartPr/>
                <p14:nvPr/>
              </p14:nvContentPartPr>
              <p14:xfrm>
                <a:off x="7155898" y="1854252"/>
                <a:ext cx="117000" cy="143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A88B2E4-B991-834D-A832-BC71F3F4CFD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140418" y="1839132"/>
                  <a:ext cx="14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06261F-4E70-2F44-91BA-9D9DE5C69C4F}"/>
                    </a:ext>
                  </a:extLst>
                </p14:cNvPr>
                <p14:cNvContentPartPr/>
                <p14:nvPr/>
              </p14:nvContentPartPr>
              <p14:xfrm>
                <a:off x="7312138" y="1843452"/>
                <a:ext cx="144360" cy="1476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06261F-4E70-2F44-91BA-9D9DE5C69C4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297018" y="1828332"/>
                  <a:ext cx="174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D4DC833-F83A-2A48-BF3E-39F366D97D29}"/>
                    </a:ext>
                  </a:extLst>
                </p14:cNvPr>
                <p14:cNvContentPartPr/>
                <p14:nvPr/>
              </p14:nvContentPartPr>
              <p14:xfrm>
                <a:off x="7346338" y="1920492"/>
                <a:ext cx="118080" cy="345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D4DC833-F83A-2A48-BF3E-39F366D97D2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331218" y="1905372"/>
                  <a:ext cx="148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94FF1E-6F3D-EE4F-A220-8FAFF6C15E84}"/>
                    </a:ext>
                  </a:extLst>
                </p14:cNvPr>
                <p14:cNvContentPartPr/>
                <p14:nvPr/>
              </p14:nvContentPartPr>
              <p14:xfrm>
                <a:off x="7566298" y="1862532"/>
                <a:ext cx="136800" cy="151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94FF1E-6F3D-EE4F-A220-8FAFF6C15E8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550818" y="1847052"/>
                  <a:ext cx="1674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FB3F34B2-7672-7249-9419-BB31A4B63883}"/>
              </a:ext>
            </a:extLst>
          </p:cNvPr>
          <p:cNvGrpSpPr/>
          <p:nvPr/>
        </p:nvGrpSpPr>
        <p:grpSpPr>
          <a:xfrm>
            <a:off x="1330738" y="2494332"/>
            <a:ext cx="1940040" cy="258120"/>
            <a:chOff x="1330738" y="2494332"/>
            <a:chExt cx="194004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A0353C8-51D7-BA49-ADE4-0BE5CA2578CC}"/>
                    </a:ext>
                  </a:extLst>
                </p14:cNvPr>
                <p14:cNvContentPartPr/>
                <p14:nvPr/>
              </p14:nvContentPartPr>
              <p14:xfrm>
                <a:off x="1330738" y="2520612"/>
                <a:ext cx="66600" cy="2124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A0353C8-51D7-BA49-ADE4-0BE5CA2578C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315618" y="2505492"/>
                  <a:ext cx="97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95A6E1A-2DA8-4248-A6DC-61FC552D473B}"/>
                    </a:ext>
                  </a:extLst>
                </p14:cNvPr>
                <p14:cNvContentPartPr/>
                <p14:nvPr/>
              </p14:nvContentPartPr>
              <p14:xfrm>
                <a:off x="1373218" y="2507292"/>
                <a:ext cx="225360" cy="30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95A6E1A-2DA8-4248-A6DC-61FC552D473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357738" y="2492172"/>
                  <a:ext cx="255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14FCD5-B60F-9D47-88CC-366997E446FE}"/>
                    </a:ext>
                  </a:extLst>
                </p14:cNvPr>
                <p14:cNvContentPartPr/>
                <p14:nvPr/>
              </p14:nvContentPartPr>
              <p14:xfrm>
                <a:off x="1376818" y="2637972"/>
                <a:ext cx="145440" cy="82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14FCD5-B60F-9D47-88CC-366997E446F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361338" y="2622492"/>
                  <a:ext cx="176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9ABD118-6C11-7842-A3C5-A184A8990D57}"/>
                    </a:ext>
                  </a:extLst>
                </p14:cNvPr>
                <p14:cNvContentPartPr/>
                <p14:nvPr/>
              </p14:nvContentPartPr>
              <p14:xfrm>
                <a:off x="1477258" y="2648412"/>
                <a:ext cx="352800" cy="1040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9ABD118-6C11-7842-A3C5-A184A8990D5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461778" y="2633292"/>
                  <a:ext cx="3830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807FCE4-51FA-D243-9449-AD8D8E81613B}"/>
                    </a:ext>
                  </a:extLst>
                </p14:cNvPr>
                <p14:cNvContentPartPr/>
                <p14:nvPr/>
              </p14:nvContentPartPr>
              <p14:xfrm>
                <a:off x="1841578" y="2522412"/>
                <a:ext cx="102960" cy="2048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807FCE4-51FA-D243-9449-AD8D8E81613B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826098" y="2506932"/>
                  <a:ext cx="1335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7D5F8EC-97E0-F44E-BB03-2419C0D1A35F}"/>
                    </a:ext>
                  </a:extLst>
                </p14:cNvPr>
                <p14:cNvContentPartPr/>
                <p14:nvPr/>
              </p14:nvContentPartPr>
              <p14:xfrm>
                <a:off x="1807738" y="2494332"/>
                <a:ext cx="645480" cy="239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7D5F8EC-97E0-F44E-BB03-2419C0D1A35F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792258" y="2478852"/>
                  <a:ext cx="6760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AFE95EB-A31D-C344-8085-C9E354426885}"/>
                    </a:ext>
                  </a:extLst>
                </p14:cNvPr>
                <p14:cNvContentPartPr/>
                <p14:nvPr/>
              </p14:nvContentPartPr>
              <p14:xfrm>
                <a:off x="2480578" y="2632932"/>
                <a:ext cx="307440" cy="770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AFE95EB-A31D-C344-8085-C9E35442688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2465458" y="2617812"/>
                  <a:ext cx="338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867CF8-A48A-024E-874B-BF255A6103FE}"/>
                    </a:ext>
                  </a:extLst>
                </p14:cNvPr>
                <p14:cNvContentPartPr/>
                <p14:nvPr/>
              </p14:nvContentPartPr>
              <p14:xfrm>
                <a:off x="2783338" y="2597652"/>
                <a:ext cx="487440" cy="126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867CF8-A48A-024E-874B-BF255A6103F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2768218" y="2582532"/>
                  <a:ext cx="518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7CFC140-CAFB-8D42-B5B0-4AF11BEF5ADD}"/>
              </a:ext>
            </a:extLst>
          </p:cNvPr>
          <p:cNvGrpSpPr/>
          <p:nvPr/>
        </p:nvGrpSpPr>
        <p:grpSpPr>
          <a:xfrm>
            <a:off x="3639058" y="2480292"/>
            <a:ext cx="1574280" cy="380520"/>
            <a:chOff x="3639058" y="2480292"/>
            <a:chExt cx="157428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CB41EA-CF98-B647-842C-E0FEAC759D26}"/>
                    </a:ext>
                  </a:extLst>
                </p14:cNvPr>
                <p14:cNvContentPartPr/>
                <p14:nvPr/>
              </p14:nvContentPartPr>
              <p14:xfrm>
                <a:off x="3720418" y="2595852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CB41EA-CF98-B647-842C-E0FEAC759D26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705298" y="258073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798821E-F6EB-F34B-9DD4-EE843269F450}"/>
                    </a:ext>
                  </a:extLst>
                </p14:cNvPr>
                <p14:cNvContentPartPr/>
                <p14:nvPr/>
              </p14:nvContentPartPr>
              <p14:xfrm>
                <a:off x="3639058" y="2586852"/>
                <a:ext cx="170280" cy="145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798821E-F6EB-F34B-9DD4-EE843269F45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623938" y="2571372"/>
                  <a:ext cx="200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B8F1516-2A4A-B445-B8CF-213B86792A16}"/>
                    </a:ext>
                  </a:extLst>
                </p14:cNvPr>
                <p14:cNvContentPartPr/>
                <p14:nvPr/>
              </p14:nvContentPartPr>
              <p14:xfrm>
                <a:off x="3807538" y="2624652"/>
                <a:ext cx="131760" cy="853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B8F1516-2A4A-B445-B8CF-213B86792A1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792418" y="2609532"/>
                  <a:ext cx="162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ECAE184-0C26-6044-BE04-BD85D833774A}"/>
                    </a:ext>
                  </a:extLst>
                </p14:cNvPr>
                <p14:cNvContentPartPr/>
                <p14:nvPr/>
              </p14:nvContentPartPr>
              <p14:xfrm>
                <a:off x="3990418" y="2629332"/>
                <a:ext cx="185400" cy="889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ECAE184-0C26-6044-BE04-BD85D833774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975298" y="2613852"/>
                  <a:ext cx="216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085110A-8C3F-B54F-B937-A8D875707CE5}"/>
                    </a:ext>
                  </a:extLst>
                </p14:cNvPr>
                <p14:cNvContentPartPr/>
                <p14:nvPr/>
              </p14:nvContentPartPr>
              <p14:xfrm>
                <a:off x="4184818" y="2480292"/>
                <a:ext cx="96480" cy="2304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085110A-8C3F-B54F-B937-A8D875707CE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169698" y="2465172"/>
                  <a:ext cx="127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4EF9FEC-06A7-7145-9999-67F5A9D8F734}"/>
                    </a:ext>
                  </a:extLst>
                </p14:cNvPr>
                <p14:cNvContentPartPr/>
                <p14:nvPr/>
              </p14:nvContentPartPr>
              <p14:xfrm>
                <a:off x="4267258" y="2626092"/>
                <a:ext cx="320040" cy="137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4EF9FEC-06A7-7145-9999-67F5A9D8F734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252138" y="2610972"/>
                  <a:ext cx="350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E866A97-1133-B94D-A180-A62EBE5E5436}"/>
                    </a:ext>
                  </a:extLst>
                </p14:cNvPr>
                <p14:cNvContentPartPr/>
                <p14:nvPr/>
              </p14:nvContentPartPr>
              <p14:xfrm>
                <a:off x="4611778" y="2490732"/>
                <a:ext cx="138960" cy="2152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E866A97-1133-B94D-A180-A62EBE5E5436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596298" y="2475612"/>
                  <a:ext cx="1695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7DF74B2-1A72-1143-9F1F-ED76D5C2D473}"/>
                    </a:ext>
                  </a:extLst>
                </p14:cNvPr>
                <p14:cNvContentPartPr/>
                <p14:nvPr/>
              </p14:nvContentPartPr>
              <p14:xfrm>
                <a:off x="4794298" y="2591892"/>
                <a:ext cx="302760" cy="9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7DF74B2-1A72-1143-9F1F-ED76D5C2D473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778818" y="2576412"/>
                  <a:ext cx="333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2EF4E67-8CA6-3644-B740-56EE0D0CA626}"/>
                    </a:ext>
                  </a:extLst>
                </p14:cNvPr>
                <p14:cNvContentPartPr/>
                <p14:nvPr/>
              </p14:nvContentPartPr>
              <p14:xfrm>
                <a:off x="5119378" y="2574972"/>
                <a:ext cx="93960" cy="101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2EF4E67-8CA6-3644-B740-56EE0D0CA62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04258" y="2559492"/>
                  <a:ext cx="12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918BDC-5C11-0D41-AEC1-BF4373B18EE1}"/>
                    </a:ext>
                  </a:extLst>
                </p14:cNvPr>
                <p14:cNvContentPartPr/>
                <p14:nvPr/>
              </p14:nvContentPartPr>
              <p14:xfrm>
                <a:off x="4302898" y="2762892"/>
                <a:ext cx="80280" cy="979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918BDC-5C11-0D41-AEC1-BF4373B18EE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287418" y="2747772"/>
                  <a:ext cx="1108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F2ED0921-BB5D-AD42-816A-75354F4D5C0A}"/>
              </a:ext>
            </a:extLst>
          </p:cNvPr>
          <p:cNvGrpSpPr/>
          <p:nvPr/>
        </p:nvGrpSpPr>
        <p:grpSpPr>
          <a:xfrm>
            <a:off x="5468578" y="2420172"/>
            <a:ext cx="466200" cy="356040"/>
            <a:chOff x="5468578" y="2420172"/>
            <a:chExt cx="466200" cy="35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EB1DCEB-BB4D-0D48-8AD9-790422FAC9A6}"/>
                    </a:ext>
                  </a:extLst>
                </p14:cNvPr>
                <p14:cNvContentPartPr/>
                <p14:nvPr/>
              </p14:nvContentPartPr>
              <p14:xfrm>
                <a:off x="5468578" y="2420172"/>
                <a:ext cx="208440" cy="356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EB1DCEB-BB4D-0D48-8AD9-790422FAC9A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453098" y="2405052"/>
                  <a:ext cx="2390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91913B3-CA31-F448-80C4-D656D8E0800C}"/>
                    </a:ext>
                  </a:extLst>
                </p14:cNvPr>
                <p14:cNvContentPartPr/>
                <p14:nvPr/>
              </p14:nvContentPartPr>
              <p14:xfrm>
                <a:off x="5507098" y="2594412"/>
                <a:ext cx="427680" cy="1015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91913B3-CA31-F448-80C4-D656D8E0800C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491978" y="2578932"/>
                  <a:ext cx="45828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F0D420FF-62B1-E340-BAFE-FACD133B9D8C}"/>
              </a:ext>
            </a:extLst>
          </p:cNvPr>
          <p:cNvGrpSpPr/>
          <p:nvPr/>
        </p:nvGrpSpPr>
        <p:grpSpPr>
          <a:xfrm>
            <a:off x="6238618" y="2466252"/>
            <a:ext cx="532080" cy="236160"/>
            <a:chOff x="6238618" y="2466252"/>
            <a:chExt cx="5320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9E1ECE1-F54A-4644-A991-FA239FEB1489}"/>
                    </a:ext>
                  </a:extLst>
                </p14:cNvPr>
                <p14:cNvContentPartPr/>
                <p14:nvPr/>
              </p14:nvContentPartPr>
              <p14:xfrm>
                <a:off x="6238618" y="2517732"/>
                <a:ext cx="92520" cy="180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9E1ECE1-F54A-4644-A991-FA239FEB148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223498" y="2502252"/>
                  <a:ext cx="123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F3662AB-0ED1-BC4B-93C0-369E9C9A5582}"/>
                    </a:ext>
                  </a:extLst>
                </p14:cNvPr>
                <p14:cNvContentPartPr/>
                <p14:nvPr/>
              </p14:nvContentPartPr>
              <p14:xfrm>
                <a:off x="6282538" y="2466252"/>
                <a:ext cx="196200" cy="457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F3662AB-0ED1-BC4B-93C0-369E9C9A558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267058" y="2451132"/>
                  <a:ext cx="226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AF9F648-159E-EC45-BD39-C1E600442584}"/>
                    </a:ext>
                  </a:extLst>
                </p14:cNvPr>
                <p14:cNvContentPartPr/>
                <p14:nvPr/>
              </p14:nvContentPartPr>
              <p14:xfrm>
                <a:off x="6279298" y="2572092"/>
                <a:ext cx="171360" cy="241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AF9F648-159E-EC45-BD39-C1E60044258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263818" y="2556972"/>
                  <a:ext cx="201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929361A6-D2AE-DF46-ADD6-404FF9F7AED1}"/>
                    </a:ext>
                  </a:extLst>
                </p14:cNvPr>
                <p14:cNvContentPartPr/>
                <p14:nvPr/>
              </p14:nvContentPartPr>
              <p14:xfrm>
                <a:off x="6386218" y="2609892"/>
                <a:ext cx="201960" cy="84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929361A6-D2AE-DF46-ADD6-404FF9F7AED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6371098" y="2594772"/>
                  <a:ext cx="232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2671653B-8136-F64A-94E9-1F503124AD8E}"/>
                    </a:ext>
                  </a:extLst>
                </p14:cNvPr>
                <p14:cNvContentPartPr/>
                <p14:nvPr/>
              </p14:nvContentPartPr>
              <p14:xfrm>
                <a:off x="6592858" y="2602692"/>
                <a:ext cx="177840" cy="99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2671653B-8136-F64A-94E9-1F503124AD8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577378" y="2587572"/>
                  <a:ext cx="208440" cy="13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4DD89E21-348D-494C-8650-5BECD68FF65D}"/>
                  </a:ext>
                </a:extLst>
              </p14:cNvPr>
              <p14:cNvContentPartPr/>
              <p14:nvPr/>
            </p14:nvContentPartPr>
            <p14:xfrm>
              <a:off x="7051498" y="2581812"/>
              <a:ext cx="557280" cy="13356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4DD89E21-348D-494C-8650-5BECD68FF65D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7036378" y="2566692"/>
                <a:ext cx="587880" cy="16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0D59ED9E-E750-7248-8156-D65FD20F7F5A}"/>
              </a:ext>
            </a:extLst>
          </p:cNvPr>
          <p:cNvGrpSpPr/>
          <p:nvPr/>
        </p:nvGrpSpPr>
        <p:grpSpPr>
          <a:xfrm>
            <a:off x="7858978" y="2480292"/>
            <a:ext cx="1244160" cy="338400"/>
            <a:chOff x="7858978" y="2480292"/>
            <a:chExt cx="124416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F76D155-59CF-F447-B6A6-6B4A368B09CD}"/>
                    </a:ext>
                  </a:extLst>
                </p14:cNvPr>
                <p14:cNvContentPartPr/>
                <p14:nvPr/>
              </p14:nvContentPartPr>
              <p14:xfrm>
                <a:off x="7858978" y="2545452"/>
                <a:ext cx="160200" cy="2451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F76D155-59CF-F447-B6A6-6B4A368B09CD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843858" y="2530332"/>
                  <a:ext cx="1908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539455C-9E1E-EA48-A70D-91FFE424F43A}"/>
                    </a:ext>
                  </a:extLst>
                </p14:cNvPr>
                <p14:cNvContentPartPr/>
                <p14:nvPr/>
              </p14:nvContentPartPr>
              <p14:xfrm>
                <a:off x="8075698" y="2595132"/>
                <a:ext cx="245880" cy="1065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539455C-9E1E-EA48-A70D-91FFE424F43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060578" y="2580012"/>
                  <a:ext cx="276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4F44859-D4CD-B14C-B7C5-3B7FE67BAD70}"/>
                    </a:ext>
                  </a:extLst>
                </p14:cNvPr>
                <p14:cNvContentPartPr/>
                <p14:nvPr/>
              </p14:nvContentPartPr>
              <p14:xfrm>
                <a:off x="8340298" y="2599452"/>
                <a:ext cx="117000" cy="94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4F44859-D4CD-B14C-B7C5-3B7FE67BAD7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8325178" y="2583972"/>
                  <a:ext cx="147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BD058D1-2D3D-524B-A521-54916A605013}"/>
                    </a:ext>
                  </a:extLst>
                </p14:cNvPr>
                <p14:cNvContentPartPr/>
                <p14:nvPr/>
              </p14:nvContentPartPr>
              <p14:xfrm>
                <a:off x="8523538" y="2606292"/>
                <a:ext cx="40680" cy="756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BD058D1-2D3D-524B-A521-54916A60501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508418" y="2591172"/>
                  <a:ext cx="70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9BBDBDA-34FC-3149-B24A-0BCC02F249D2}"/>
                    </a:ext>
                  </a:extLst>
                </p14:cNvPr>
                <p14:cNvContentPartPr/>
                <p14:nvPr/>
              </p14:nvContentPartPr>
              <p14:xfrm>
                <a:off x="8586538" y="2578932"/>
                <a:ext cx="253800" cy="10800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9BBDBDA-34FC-3149-B24A-0BCC02F249D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571058" y="2563452"/>
                  <a:ext cx="284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79425F4-218C-FC4F-922E-8A353209A5E1}"/>
                    </a:ext>
                  </a:extLst>
                </p14:cNvPr>
                <p14:cNvContentPartPr/>
                <p14:nvPr/>
              </p14:nvContentPartPr>
              <p14:xfrm>
                <a:off x="8628658" y="2480292"/>
                <a:ext cx="96840" cy="104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79425F4-218C-FC4F-922E-8A353209A5E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613538" y="2464812"/>
                  <a:ext cx="127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44A59D1-7502-7247-AA51-E3CAA1D401ED}"/>
                    </a:ext>
                  </a:extLst>
                </p14:cNvPr>
                <p14:cNvContentPartPr/>
                <p14:nvPr/>
              </p14:nvContentPartPr>
              <p14:xfrm>
                <a:off x="8887858" y="2511972"/>
                <a:ext cx="215280" cy="3067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44A59D1-7502-7247-AA51-E3CAA1D401ED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872738" y="2496492"/>
                  <a:ext cx="24588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914C2796-F70F-BC4A-B376-09FC327F75C9}"/>
              </a:ext>
            </a:extLst>
          </p:cNvPr>
          <p:cNvGrpSpPr/>
          <p:nvPr/>
        </p:nvGrpSpPr>
        <p:grpSpPr>
          <a:xfrm>
            <a:off x="9428218" y="2469852"/>
            <a:ext cx="1397880" cy="269280"/>
            <a:chOff x="9428218" y="2469852"/>
            <a:chExt cx="1397880" cy="26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B7C1A22-8507-254E-9951-12EB2214426E}"/>
                    </a:ext>
                  </a:extLst>
                </p14:cNvPr>
                <p14:cNvContentPartPr/>
                <p14:nvPr/>
              </p14:nvContentPartPr>
              <p14:xfrm>
                <a:off x="9428218" y="2532852"/>
                <a:ext cx="146880" cy="2030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B7C1A22-8507-254E-9951-12EB2214426E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9413098" y="2517732"/>
                  <a:ext cx="177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C9462DC-F776-E04C-BB3E-8A0037F01129}"/>
                    </a:ext>
                  </a:extLst>
                </p14:cNvPr>
                <p14:cNvContentPartPr/>
                <p14:nvPr/>
              </p14:nvContentPartPr>
              <p14:xfrm>
                <a:off x="9557458" y="2613852"/>
                <a:ext cx="365760" cy="109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C9462DC-F776-E04C-BB3E-8A0037F0112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542338" y="2598732"/>
                  <a:ext cx="396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E7F6101-A52F-324A-A27C-1739FD136FC5}"/>
                    </a:ext>
                  </a:extLst>
                </p14:cNvPr>
                <p14:cNvContentPartPr/>
                <p14:nvPr/>
              </p14:nvContentPartPr>
              <p14:xfrm>
                <a:off x="9952738" y="2511972"/>
                <a:ext cx="116280" cy="227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E7F6101-A52F-324A-A27C-1739FD136FC5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937258" y="2496492"/>
                  <a:ext cx="146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7457B0BD-865E-4349-94E5-BE63FEEE48F5}"/>
                    </a:ext>
                  </a:extLst>
                </p14:cNvPr>
                <p14:cNvContentPartPr/>
                <p14:nvPr/>
              </p14:nvContentPartPr>
              <p14:xfrm>
                <a:off x="9960658" y="2601972"/>
                <a:ext cx="236520" cy="770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7457B0BD-865E-4349-94E5-BE63FEEE48F5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945538" y="2586852"/>
                  <a:ext cx="267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856DB79-B8F4-A041-9D71-C94138D60B63}"/>
                    </a:ext>
                  </a:extLst>
                </p14:cNvPr>
                <p14:cNvContentPartPr/>
                <p14:nvPr/>
              </p14:nvContentPartPr>
              <p14:xfrm>
                <a:off x="10170898" y="2602692"/>
                <a:ext cx="76680" cy="1216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856DB79-B8F4-A041-9D71-C94138D60B6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55778" y="2587572"/>
                  <a:ext cx="1072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D13112D-AF84-2F4D-8086-DBC595D2FBCD}"/>
                    </a:ext>
                  </a:extLst>
                </p14:cNvPr>
                <p14:cNvContentPartPr/>
                <p14:nvPr/>
              </p14:nvContentPartPr>
              <p14:xfrm>
                <a:off x="10352338" y="2618892"/>
                <a:ext cx="61920" cy="80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D13112D-AF84-2F4D-8086-DBC595D2FBC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336858" y="2603772"/>
                  <a:ext cx="92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450723F-2641-A648-B6DD-78A7AE5E2303}"/>
                    </a:ext>
                  </a:extLst>
                </p14:cNvPr>
                <p14:cNvContentPartPr/>
                <p14:nvPr/>
              </p14:nvContentPartPr>
              <p14:xfrm>
                <a:off x="10412818" y="2621052"/>
                <a:ext cx="278280" cy="860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450723F-2641-A648-B6DD-78A7AE5E230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397698" y="2605932"/>
                  <a:ext cx="3088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EA8013F4-D2EB-FB4A-852A-DC93BA31F6C2}"/>
                    </a:ext>
                  </a:extLst>
                </p14:cNvPr>
                <p14:cNvContentPartPr/>
                <p14:nvPr/>
              </p14:nvContentPartPr>
              <p14:xfrm>
                <a:off x="10426138" y="2469852"/>
                <a:ext cx="360" cy="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EA8013F4-D2EB-FB4A-852A-DC93BA31F6C2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0411018" y="2454372"/>
                  <a:ext cx="30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06190EA-D53B-0841-8E46-6A3FBE9A7D9F}"/>
                    </a:ext>
                  </a:extLst>
                </p14:cNvPr>
                <p14:cNvContentPartPr/>
                <p14:nvPr/>
              </p14:nvContentPartPr>
              <p14:xfrm>
                <a:off x="10666618" y="2614212"/>
                <a:ext cx="159480" cy="83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06190EA-D53B-0841-8E46-6A3FBE9A7D9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0651498" y="2599092"/>
                  <a:ext cx="18972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862150FF-4B05-7342-8B50-7337CE93411C}"/>
              </a:ext>
            </a:extLst>
          </p:cNvPr>
          <p:cNvGrpSpPr/>
          <p:nvPr/>
        </p:nvGrpSpPr>
        <p:grpSpPr>
          <a:xfrm>
            <a:off x="1370698" y="2890332"/>
            <a:ext cx="1929600" cy="272520"/>
            <a:chOff x="1370698" y="2890332"/>
            <a:chExt cx="192960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AF6B769-3E3E-984B-9A1D-4C2C646E2C9D}"/>
                    </a:ext>
                  </a:extLst>
                </p14:cNvPr>
                <p14:cNvContentPartPr/>
                <p14:nvPr/>
              </p14:nvContentPartPr>
              <p14:xfrm>
                <a:off x="1370698" y="2901132"/>
                <a:ext cx="363960" cy="2235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AF6B769-3E3E-984B-9A1D-4C2C646E2C9D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355578" y="2886012"/>
                  <a:ext cx="39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AA93885-6065-0245-8334-845524D2EC64}"/>
                    </a:ext>
                  </a:extLst>
                </p14:cNvPr>
                <p14:cNvContentPartPr/>
                <p14:nvPr/>
              </p14:nvContentPartPr>
              <p14:xfrm>
                <a:off x="1741138" y="2890332"/>
                <a:ext cx="140400" cy="27252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AA93885-6065-0245-8334-845524D2EC64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725658" y="2874852"/>
                  <a:ext cx="171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64FFD8A-FC62-E54A-8937-CDDC4C632111}"/>
                    </a:ext>
                  </a:extLst>
                </p14:cNvPr>
                <p14:cNvContentPartPr/>
                <p14:nvPr/>
              </p14:nvContentPartPr>
              <p14:xfrm>
                <a:off x="1855618" y="2911212"/>
                <a:ext cx="109440" cy="2329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64FFD8A-FC62-E54A-8937-CDDC4C63211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840138" y="2896092"/>
                  <a:ext cx="14004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2F00170-B070-CD49-8782-0BC1ECDA24B9}"/>
                    </a:ext>
                  </a:extLst>
                </p14:cNvPr>
                <p14:cNvContentPartPr/>
                <p14:nvPr/>
              </p14:nvContentPartPr>
              <p14:xfrm>
                <a:off x="1776058" y="3022812"/>
                <a:ext cx="208440" cy="612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2F00170-B070-CD49-8782-0BC1ECDA24B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760938" y="3007332"/>
                  <a:ext cx="23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5293553-BA08-C949-B699-8A74B7BB5DFD}"/>
                    </a:ext>
                  </a:extLst>
                </p14:cNvPr>
                <p14:cNvContentPartPr/>
                <p14:nvPr/>
              </p14:nvContentPartPr>
              <p14:xfrm>
                <a:off x="1733938" y="2949732"/>
                <a:ext cx="69480" cy="2556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5293553-BA08-C949-B699-8A74B7BB5DF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718818" y="2934612"/>
                  <a:ext cx="100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3F92309-95CA-B745-A75D-6EB1128DAB5D}"/>
                    </a:ext>
                  </a:extLst>
                </p14:cNvPr>
                <p14:cNvContentPartPr/>
                <p14:nvPr/>
              </p14:nvContentPartPr>
              <p14:xfrm>
                <a:off x="2028418" y="2997252"/>
                <a:ext cx="728280" cy="1213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3F92309-95CA-B745-A75D-6EB1128DAB5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012938" y="2982132"/>
                  <a:ext cx="75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DCD31C6-FFCB-E441-955C-C8E24FD6DE3D}"/>
                    </a:ext>
                  </a:extLst>
                </p14:cNvPr>
                <p14:cNvContentPartPr/>
                <p14:nvPr/>
              </p14:nvContentPartPr>
              <p14:xfrm>
                <a:off x="2758498" y="2932092"/>
                <a:ext cx="121320" cy="1720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DCD31C6-FFCB-E441-955C-C8E24FD6DE3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743378" y="2916972"/>
                  <a:ext cx="151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03CAB2A-09A7-7642-A9C4-6AA247D75B5C}"/>
                    </a:ext>
                  </a:extLst>
                </p14:cNvPr>
                <p14:cNvContentPartPr/>
                <p14:nvPr/>
              </p14:nvContentPartPr>
              <p14:xfrm>
                <a:off x="2722138" y="3010932"/>
                <a:ext cx="245520" cy="900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03CAB2A-09A7-7642-A9C4-6AA247D75B5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706658" y="2995452"/>
                  <a:ext cx="276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B4A1937-E938-5A40-B92A-F59B7759D3D5}"/>
                    </a:ext>
                  </a:extLst>
                </p14:cNvPr>
                <p14:cNvContentPartPr/>
                <p14:nvPr/>
              </p14:nvContentPartPr>
              <p14:xfrm>
                <a:off x="3001858" y="3026772"/>
                <a:ext cx="186840" cy="806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B4A1937-E938-5A40-B92A-F59B7759D3D5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986738" y="3011652"/>
                  <a:ext cx="217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5788960-5FE9-F842-B057-F237DCEF7B4C}"/>
                    </a:ext>
                  </a:extLst>
                </p14:cNvPr>
                <p14:cNvContentPartPr/>
                <p14:nvPr/>
              </p14:nvContentPartPr>
              <p14:xfrm>
                <a:off x="3215338" y="2921652"/>
                <a:ext cx="84960" cy="16596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5788960-5FE9-F842-B057-F237DCEF7B4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200218" y="2906532"/>
                  <a:ext cx="115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749E7A2-D07F-8441-88C1-5F16734A8C08}"/>
                    </a:ext>
                  </a:extLst>
                </p14:cNvPr>
                <p14:cNvContentPartPr/>
                <p14:nvPr/>
              </p14:nvContentPartPr>
              <p14:xfrm>
                <a:off x="3005818" y="2905812"/>
                <a:ext cx="33120" cy="576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749E7A2-D07F-8441-88C1-5F16734A8C0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990338" y="2890332"/>
                  <a:ext cx="633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759011D8-E5C9-644E-A260-B2514FBCEB20}"/>
              </a:ext>
            </a:extLst>
          </p:cNvPr>
          <p:cNvGrpSpPr/>
          <p:nvPr/>
        </p:nvGrpSpPr>
        <p:grpSpPr>
          <a:xfrm>
            <a:off x="3551938" y="2889252"/>
            <a:ext cx="1768320" cy="423720"/>
            <a:chOff x="3551938" y="2889252"/>
            <a:chExt cx="17683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22EE09A5-2EB3-5644-989B-95CDCD8054A6}"/>
                    </a:ext>
                  </a:extLst>
                </p14:cNvPr>
                <p14:cNvContentPartPr/>
                <p14:nvPr/>
              </p14:nvContentPartPr>
              <p14:xfrm>
                <a:off x="3551938" y="2976372"/>
                <a:ext cx="133920" cy="1317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22EE09A5-2EB3-5644-989B-95CDCD8054A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36818" y="2960892"/>
                  <a:ext cx="164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BAE2CBB0-922B-9541-BFC4-2CAFEA53DED7}"/>
                    </a:ext>
                  </a:extLst>
                </p14:cNvPr>
                <p14:cNvContentPartPr/>
                <p14:nvPr/>
              </p14:nvContentPartPr>
              <p14:xfrm>
                <a:off x="3743098" y="3004092"/>
                <a:ext cx="215640" cy="979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BAE2CBB0-922B-9541-BFC4-2CAFEA53DED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727618" y="2988972"/>
                  <a:ext cx="245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170F2F6-957E-F143-BD99-B7AC4C2C33F3}"/>
                    </a:ext>
                  </a:extLst>
                </p14:cNvPr>
                <p14:cNvContentPartPr/>
                <p14:nvPr/>
              </p14:nvContentPartPr>
              <p14:xfrm>
                <a:off x="3999058" y="2921652"/>
                <a:ext cx="100080" cy="18072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170F2F6-957E-F143-BD99-B7AC4C2C33F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983938" y="2906532"/>
                  <a:ext cx="130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715C2FDC-6B40-7A47-A1CC-9A9F5E75F77F}"/>
                    </a:ext>
                  </a:extLst>
                </p14:cNvPr>
                <p14:cNvContentPartPr/>
                <p14:nvPr/>
              </p14:nvContentPartPr>
              <p14:xfrm>
                <a:off x="4000858" y="2988612"/>
                <a:ext cx="308880" cy="11700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715C2FDC-6B40-7A47-A1CC-9A9F5E75F77F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985738" y="2973132"/>
                  <a:ext cx="339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2220C89-F254-5449-BA60-064271BDFA71}"/>
                    </a:ext>
                  </a:extLst>
                </p14:cNvPr>
                <p14:cNvContentPartPr/>
                <p14:nvPr/>
              </p14:nvContentPartPr>
              <p14:xfrm>
                <a:off x="4335298" y="2995092"/>
                <a:ext cx="124920" cy="10260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2220C89-F254-5449-BA60-064271BDFA71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320178" y="2979972"/>
                  <a:ext cx="1555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94828449-BBD3-934F-A648-B042DE20337F}"/>
                    </a:ext>
                  </a:extLst>
                </p14:cNvPr>
                <p14:cNvContentPartPr/>
                <p14:nvPr/>
              </p14:nvContentPartPr>
              <p14:xfrm>
                <a:off x="4285258" y="3058452"/>
                <a:ext cx="181800" cy="254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94828449-BBD3-934F-A648-B042DE20337F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270138" y="3042972"/>
                  <a:ext cx="2120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9264010-39E2-9A49-BEB5-5C3DAF363BD5}"/>
                    </a:ext>
                  </a:extLst>
                </p14:cNvPr>
                <p14:cNvContentPartPr/>
                <p14:nvPr/>
              </p14:nvContentPartPr>
              <p14:xfrm>
                <a:off x="4540138" y="2969892"/>
                <a:ext cx="649800" cy="1353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9264010-39E2-9A49-BEB5-5C3DAF363BD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25018" y="2954412"/>
                  <a:ext cx="680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1AB01AA-4396-E442-8AEC-F1EBFD456E8F}"/>
                    </a:ext>
                  </a:extLst>
                </p14:cNvPr>
                <p14:cNvContentPartPr/>
                <p14:nvPr/>
              </p14:nvContentPartPr>
              <p14:xfrm>
                <a:off x="5107858" y="2889252"/>
                <a:ext cx="12960" cy="223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1AB01AA-4396-E442-8AEC-F1EBFD456E8F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092738" y="2874132"/>
                  <a:ext cx="43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87BA510-70C5-4E4F-B160-449F9C7D6395}"/>
                    </a:ext>
                  </a:extLst>
                </p14:cNvPr>
                <p14:cNvContentPartPr/>
                <p14:nvPr/>
              </p14:nvContentPartPr>
              <p14:xfrm>
                <a:off x="5160058" y="2985372"/>
                <a:ext cx="160200" cy="1389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87BA510-70C5-4E4F-B160-449F9C7D6395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144578" y="2970252"/>
                  <a:ext cx="190800" cy="16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5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473C2387-2BA5-F545-A869-8E76F0A74C9D}"/>
                  </a:ext>
                </a:extLst>
              </p14:cNvPr>
              <p14:cNvContentPartPr/>
              <p14:nvPr/>
            </p14:nvContentPartPr>
            <p14:xfrm>
              <a:off x="5491978" y="2833452"/>
              <a:ext cx="89280" cy="19476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473C2387-2BA5-F545-A869-8E76F0A74C9D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5476498" y="2818332"/>
                <a:ext cx="119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9AC4BEFD-5355-6B40-9234-4D2B84BF837F}"/>
                  </a:ext>
                </a:extLst>
              </p14:cNvPr>
              <p14:cNvContentPartPr/>
              <p14:nvPr/>
            </p14:nvContentPartPr>
            <p14:xfrm>
              <a:off x="5441218" y="3113532"/>
              <a:ext cx="78840" cy="4572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9AC4BEFD-5355-6B40-9234-4D2B84BF837F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5426098" y="3098412"/>
                <a:ext cx="10944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011F042F-14F8-4040-BEDB-B048E3F8565F}"/>
                  </a:ext>
                </a:extLst>
              </p14:cNvPr>
              <p14:cNvContentPartPr/>
              <p14:nvPr/>
            </p14:nvContentPartPr>
            <p14:xfrm>
              <a:off x="7817218" y="2007252"/>
              <a:ext cx="34200" cy="2592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011F042F-14F8-4040-BEDB-B048E3F8565F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7801738" y="1992132"/>
                <a:ext cx="64800" cy="56520"/>
              </a:xfrm>
              <a:prstGeom prst="rect">
                <a:avLst/>
              </a:prstGeom>
            </p:spPr>
          </p:pic>
        </mc:Fallback>
      </mc:AlternateContent>
      <p:sp>
        <p:nvSpPr>
          <p:cNvPr id="380" name="TextBox 379">
            <a:extLst>
              <a:ext uri="{FF2B5EF4-FFF2-40B4-BE49-F238E27FC236}">
                <a16:creationId xmlns:a16="http://schemas.microsoft.com/office/drawing/2014/main" id="{A65551DB-D996-814D-A039-BA20101E8A8C}"/>
              </a:ext>
            </a:extLst>
          </p:cNvPr>
          <p:cNvSpPr txBox="1"/>
          <p:nvPr/>
        </p:nvSpPr>
        <p:spPr>
          <a:xfrm>
            <a:off x="5581258" y="704193"/>
            <a:ext cx="83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86" name="Group 385">
            <a:extLst>
              <a:ext uri="{FF2B5EF4-FFF2-40B4-BE49-F238E27FC236}">
                <a16:creationId xmlns:a16="http://schemas.microsoft.com/office/drawing/2014/main" id="{81BC2BA8-4F66-8F44-ADF6-77ACBD6DE504}"/>
              </a:ext>
            </a:extLst>
          </p:cNvPr>
          <p:cNvGrpSpPr/>
          <p:nvPr/>
        </p:nvGrpSpPr>
        <p:grpSpPr>
          <a:xfrm>
            <a:off x="840778" y="2312172"/>
            <a:ext cx="510120" cy="925200"/>
            <a:chOff x="840778" y="2312172"/>
            <a:chExt cx="510120" cy="92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E720253-0F73-D84D-96AF-A512037DB9BC}"/>
                    </a:ext>
                  </a:extLst>
                </p14:cNvPr>
                <p14:cNvContentPartPr/>
                <p14:nvPr/>
              </p14:nvContentPartPr>
              <p14:xfrm>
                <a:off x="1075858" y="2367972"/>
                <a:ext cx="275040" cy="8694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E720253-0F73-D84D-96AF-A512037DB9B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60378" y="2352852"/>
                  <a:ext cx="305640" cy="89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1410ED6-731D-CC4F-A662-27A3553F02E0}"/>
                    </a:ext>
                  </a:extLst>
                </p14:cNvPr>
                <p14:cNvContentPartPr/>
                <p14:nvPr/>
              </p14:nvContentPartPr>
              <p14:xfrm>
                <a:off x="861658" y="2354292"/>
                <a:ext cx="122400" cy="460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1410ED6-731D-CC4F-A662-27A3553F02E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46538" y="2338812"/>
                  <a:ext cx="15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7DD71D9B-8CD5-D543-A488-EB8133BFCE60}"/>
                    </a:ext>
                  </a:extLst>
                </p14:cNvPr>
                <p14:cNvContentPartPr/>
                <p14:nvPr/>
              </p14:nvContentPartPr>
              <p14:xfrm>
                <a:off x="861658" y="2331612"/>
                <a:ext cx="99720" cy="11268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7DD71D9B-8CD5-D543-A488-EB8133BFCE60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46538" y="2316492"/>
                  <a:ext cx="1299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B65E2F23-09A7-8F4A-855E-796C33EE53C4}"/>
                    </a:ext>
                  </a:extLst>
                </p14:cNvPr>
                <p14:cNvContentPartPr/>
                <p14:nvPr/>
              </p14:nvContentPartPr>
              <p14:xfrm>
                <a:off x="922498" y="2312172"/>
                <a:ext cx="23400" cy="1465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B65E2F23-09A7-8F4A-855E-796C33EE53C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907378" y="2296692"/>
                  <a:ext cx="540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65A8554E-27AE-034A-952B-76668822BF0F}"/>
                    </a:ext>
                  </a:extLst>
                </p14:cNvPr>
                <p14:cNvContentPartPr/>
                <p14:nvPr/>
              </p14:nvContentPartPr>
              <p14:xfrm>
                <a:off x="840778" y="2401812"/>
                <a:ext cx="153000" cy="3672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65A8554E-27AE-034A-952B-76668822BF0F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825298" y="2386692"/>
                  <a:ext cx="18360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1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88A6DC49-187C-E840-8902-3C98B045A6BE}"/>
                  </a:ext>
                </a:extLst>
              </p14:cNvPr>
              <p14:cNvContentPartPr/>
              <p14:nvPr/>
            </p14:nvContentPartPr>
            <p14:xfrm>
              <a:off x="9469618" y="2810772"/>
              <a:ext cx="1401480" cy="4392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88A6DC49-187C-E840-8902-3C98B045A6BE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9454498" y="2795292"/>
                <a:ext cx="14320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3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5D9442D4-03EA-4B48-B28B-EF686B941D68}"/>
                  </a:ext>
                </a:extLst>
              </p14:cNvPr>
              <p14:cNvContentPartPr/>
              <p14:nvPr/>
            </p14:nvContentPartPr>
            <p14:xfrm>
              <a:off x="1439818" y="3215052"/>
              <a:ext cx="188640" cy="1692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5D9442D4-03EA-4B48-B28B-EF686B941D68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1424338" y="3199932"/>
                <a:ext cx="2192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5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7611CE9D-F264-2B4F-A6B2-EA6A7B1A6CAF}"/>
                  </a:ext>
                </a:extLst>
              </p14:cNvPr>
              <p14:cNvContentPartPr/>
              <p14:nvPr/>
            </p14:nvContentPartPr>
            <p14:xfrm>
              <a:off x="2154418" y="3196692"/>
              <a:ext cx="2017440" cy="511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7611CE9D-F264-2B4F-A6B2-EA6A7B1A6CA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2139298" y="3181572"/>
                <a:ext cx="20480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44EC470E-8CCF-BC4D-BE9D-01C5C715997D}"/>
                  </a:ext>
                </a:extLst>
              </p14:cNvPr>
              <p14:cNvContentPartPr/>
              <p14:nvPr/>
            </p14:nvContentPartPr>
            <p14:xfrm>
              <a:off x="4550938" y="3215772"/>
              <a:ext cx="723960" cy="1440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44EC470E-8CCF-BC4D-BE9D-01C5C715997D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4535458" y="3200652"/>
                <a:ext cx="75456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00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394</Words>
  <Application>Microsoft Macintosh PowerPoint</Application>
  <PresentationFormat>Widescreen</PresentationFormat>
  <Paragraphs>59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Faa di Bruno and skew enrichment</vt:lpstr>
      <vt:lpstr>References:</vt:lpstr>
      <vt:lpstr>Francesco Faa di Bruno (1825-1888):</vt:lpstr>
      <vt:lpstr>Symmetric trees</vt:lpstr>
      <vt:lpstr>Constructing symmetric trees (height = n, width = r)</vt:lpstr>
      <vt:lpstr>Table of trees of given height and width …</vt:lpstr>
      <vt:lpstr>The Faa di Bruno construction</vt:lpstr>
      <vt:lpstr>Composition …</vt:lpstr>
      <vt:lpstr>Faa as a comonad.</vt:lpstr>
      <vt:lpstr>Comultiplication …</vt:lpstr>
      <vt:lpstr>Scatter  diagrams</vt:lpstr>
      <vt:lpstr>The coalgebraic structure map of a CDC</vt:lpstr>
      <vt:lpstr>Commutative monoids …</vt:lpstr>
      <vt:lpstr>Comonad Structure:</vt:lpstr>
      <vt:lpstr>CoKleisli(Q):</vt:lpstr>
      <vt:lpstr>Presheaves</vt:lpstr>
      <vt:lpstr>First embedding theorem:</vt:lpstr>
      <vt:lpstr>Skew categories</vt:lpstr>
      <vt:lpstr>Skew categories</vt:lpstr>
      <vt:lpstr>Warped tensor example</vt:lpstr>
      <vt:lpstr>Skew enrichment</vt:lpstr>
      <vt:lpstr>Skew enriched</vt:lpstr>
      <vt:lpstr>Left additivity as skew enrichment …</vt:lpstr>
      <vt:lpstr>Differential as skew enrichment</vt:lpstr>
      <vt:lpstr>Skew enriched Yoneda lemma</vt:lpstr>
      <vt:lpstr>What did we cover?</vt:lpstr>
      <vt:lpstr>Conclusion …. </vt:lpstr>
      <vt:lpstr>Other references: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 di Bruno and skew enrichment</dc:title>
  <dc:creator>Robin Cockett</dc:creator>
  <cp:lastModifiedBy>Robin Cockett</cp:lastModifiedBy>
  <cp:revision>81</cp:revision>
  <dcterms:created xsi:type="dcterms:W3CDTF">2021-06-09T15:16:44Z</dcterms:created>
  <dcterms:modified xsi:type="dcterms:W3CDTF">2021-06-13T18:02:04Z</dcterms:modified>
</cp:coreProperties>
</file>